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4.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5.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6.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ink/ink1.xml" ContentType="application/inkml+xml"/>
  <Override PartName="/ppt/ink/ink2.xml" ContentType="application/inkml+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77" r:id="rId3"/>
    <p:sldMasterId id="2147483689" r:id="rId4"/>
    <p:sldMasterId id="2147483693" r:id="rId5"/>
    <p:sldMasterId id="2147483705" r:id="rId6"/>
    <p:sldMasterId id="2147483717" r:id="rId7"/>
  </p:sldMasterIdLst>
  <p:notesMasterIdLst>
    <p:notesMasterId r:id="rId31"/>
  </p:notesMasterIdLst>
  <p:sldIdLst>
    <p:sldId id="256" r:id="rId8"/>
    <p:sldId id="266" r:id="rId9"/>
    <p:sldId id="258" r:id="rId10"/>
    <p:sldId id="257" r:id="rId11"/>
    <p:sldId id="264" r:id="rId12"/>
    <p:sldId id="313" r:id="rId13"/>
    <p:sldId id="314" r:id="rId14"/>
    <p:sldId id="315" r:id="rId15"/>
    <p:sldId id="328" r:id="rId16"/>
    <p:sldId id="327" r:id="rId17"/>
    <p:sldId id="329" r:id="rId18"/>
    <p:sldId id="321" r:id="rId19"/>
    <p:sldId id="322" r:id="rId20"/>
    <p:sldId id="326" r:id="rId21"/>
    <p:sldId id="317" r:id="rId22"/>
    <p:sldId id="319" r:id="rId23"/>
    <p:sldId id="320" r:id="rId24"/>
    <p:sldId id="334" r:id="rId25"/>
    <p:sldId id="323" r:id="rId26"/>
    <p:sldId id="330" r:id="rId27"/>
    <p:sldId id="331" r:id="rId28"/>
    <p:sldId id="332" r:id="rId29"/>
    <p:sldId id="33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5716A4-E8C9-46E6-904D-0BD937488F6D}" v="163" dt="2023-10-12T08:40:41.3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88630" autoAdjust="0"/>
  </p:normalViewPr>
  <p:slideViewPr>
    <p:cSldViewPr snapToGrid="0">
      <p:cViewPr>
        <p:scale>
          <a:sx n="84" d="100"/>
          <a:sy n="84" d="100"/>
        </p:scale>
        <p:origin x="87"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theme" Target="theme/theme1.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microsoft.com/office/2016/11/relationships/changesInfo" Target="changesInfos/changesInfo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vya Chidambaram" userId="a5f655d4-7c16-4009-87eb-8eca468fdbaa" providerId="ADAL" clId="{365716A4-E8C9-46E6-904D-0BD937488F6D}"/>
    <pc:docChg chg="undo redo custSel addSld delSld modSld sldOrd modMainMaster">
      <pc:chgData name="Divya Chidambaram" userId="a5f655d4-7c16-4009-87eb-8eca468fdbaa" providerId="ADAL" clId="{365716A4-E8C9-46E6-904D-0BD937488F6D}" dt="2023-10-12T08:41:11.119" v="2942" actId="403"/>
      <pc:docMkLst>
        <pc:docMk/>
      </pc:docMkLst>
      <pc:sldChg chg="addSp delSp modSp mod setBg modClrScheme chgLayout">
        <pc:chgData name="Divya Chidambaram" userId="a5f655d4-7c16-4009-87eb-8eca468fdbaa" providerId="ADAL" clId="{365716A4-E8C9-46E6-904D-0BD937488F6D}" dt="2023-10-12T07:34:57.405" v="2822"/>
        <pc:sldMkLst>
          <pc:docMk/>
          <pc:sldMk cId="3651587668" sldId="256"/>
        </pc:sldMkLst>
        <pc:spChg chg="del mod ord">
          <ac:chgData name="Divya Chidambaram" userId="a5f655d4-7c16-4009-87eb-8eca468fdbaa" providerId="ADAL" clId="{365716A4-E8C9-46E6-904D-0BD937488F6D}" dt="2023-10-11T09:53:19.466" v="0" actId="700"/>
          <ac:spMkLst>
            <pc:docMk/>
            <pc:sldMk cId="3651587668" sldId="256"/>
            <ac:spMk id="2" creationId="{D17E381F-2C15-406F-ED47-86311A64BF85}"/>
          </ac:spMkLst>
        </pc:spChg>
        <pc:spChg chg="del mod ord">
          <ac:chgData name="Divya Chidambaram" userId="a5f655d4-7c16-4009-87eb-8eca468fdbaa" providerId="ADAL" clId="{365716A4-E8C9-46E6-904D-0BD937488F6D}" dt="2023-10-11T09:53:19.466" v="0" actId="700"/>
          <ac:spMkLst>
            <pc:docMk/>
            <pc:sldMk cId="3651587668" sldId="256"/>
            <ac:spMk id="3" creationId="{1BCBAB35-E0BC-CEA5-C120-A763F298E7AC}"/>
          </ac:spMkLst>
        </pc:spChg>
        <pc:spChg chg="add del mod ord">
          <ac:chgData name="Divya Chidambaram" userId="a5f655d4-7c16-4009-87eb-8eca468fdbaa" providerId="ADAL" clId="{365716A4-E8C9-46E6-904D-0BD937488F6D}" dt="2023-10-12T00:06:03.898" v="2590" actId="478"/>
          <ac:spMkLst>
            <pc:docMk/>
            <pc:sldMk cId="3651587668" sldId="256"/>
            <ac:spMk id="4" creationId="{9D0BA31B-876A-A243-998F-81B9A583BB4B}"/>
          </ac:spMkLst>
        </pc:spChg>
        <pc:spChg chg="add mod ord">
          <ac:chgData name="Divya Chidambaram" userId="a5f655d4-7c16-4009-87eb-8eca468fdbaa" providerId="ADAL" clId="{365716A4-E8C9-46E6-904D-0BD937488F6D}" dt="2023-10-12T07:34:57.405" v="2822"/>
          <ac:spMkLst>
            <pc:docMk/>
            <pc:sldMk cId="3651587668" sldId="256"/>
            <ac:spMk id="5" creationId="{13C28101-59CE-9838-CAEA-C5C4FBAB37BF}"/>
          </ac:spMkLst>
        </pc:spChg>
      </pc:sldChg>
      <pc:sldChg chg="modSp mod modNotesTx">
        <pc:chgData name="Divya Chidambaram" userId="a5f655d4-7c16-4009-87eb-8eca468fdbaa" providerId="ADAL" clId="{365716A4-E8C9-46E6-904D-0BD937488F6D}" dt="2023-10-11T23:02:51.191" v="2338" actId="1076"/>
        <pc:sldMkLst>
          <pc:docMk/>
          <pc:sldMk cId="3448708427" sldId="257"/>
        </pc:sldMkLst>
        <pc:spChg chg="mod">
          <ac:chgData name="Divya Chidambaram" userId="a5f655d4-7c16-4009-87eb-8eca468fdbaa" providerId="ADAL" clId="{365716A4-E8C9-46E6-904D-0BD937488F6D}" dt="2023-10-11T10:02:12.684" v="254" actId="20577"/>
          <ac:spMkLst>
            <pc:docMk/>
            <pc:sldMk cId="3448708427" sldId="257"/>
            <ac:spMk id="2" creationId="{822991AE-DC0C-436C-553D-9688C981FCC8}"/>
          </ac:spMkLst>
        </pc:spChg>
        <pc:spChg chg="mod">
          <ac:chgData name="Divya Chidambaram" userId="a5f655d4-7c16-4009-87eb-8eca468fdbaa" providerId="ADAL" clId="{365716A4-E8C9-46E6-904D-0BD937488F6D}" dt="2023-10-11T23:02:51.191" v="2338" actId="1076"/>
          <ac:spMkLst>
            <pc:docMk/>
            <pc:sldMk cId="3448708427" sldId="257"/>
            <ac:spMk id="3" creationId="{72CA729C-76AA-5BF5-DE1E-6E51F7FC9FB1}"/>
          </ac:spMkLst>
        </pc:spChg>
      </pc:sldChg>
      <pc:sldChg chg="modSp mod">
        <pc:chgData name="Divya Chidambaram" userId="a5f655d4-7c16-4009-87eb-8eca468fdbaa" providerId="ADAL" clId="{365716A4-E8C9-46E6-904D-0BD937488F6D}" dt="2023-10-11T10:01:55.941" v="245" actId="1076"/>
        <pc:sldMkLst>
          <pc:docMk/>
          <pc:sldMk cId="673396498" sldId="258"/>
        </pc:sldMkLst>
        <pc:spChg chg="mod">
          <ac:chgData name="Divya Chidambaram" userId="a5f655d4-7c16-4009-87eb-8eca468fdbaa" providerId="ADAL" clId="{365716A4-E8C9-46E6-904D-0BD937488F6D}" dt="2023-10-11T10:01:13.108" v="230"/>
          <ac:spMkLst>
            <pc:docMk/>
            <pc:sldMk cId="673396498" sldId="258"/>
            <ac:spMk id="2" creationId="{536ED811-C805-F561-2455-97CA2B11EED5}"/>
          </ac:spMkLst>
        </pc:spChg>
        <pc:spChg chg="mod">
          <ac:chgData name="Divya Chidambaram" userId="a5f655d4-7c16-4009-87eb-8eca468fdbaa" providerId="ADAL" clId="{365716A4-E8C9-46E6-904D-0BD937488F6D}" dt="2023-10-11T10:01:55.941" v="245" actId="1076"/>
          <ac:spMkLst>
            <pc:docMk/>
            <pc:sldMk cId="673396498" sldId="258"/>
            <ac:spMk id="3" creationId="{B79D1DBB-B5F0-DE33-9983-C5E1A1DB0F9A}"/>
          </ac:spMkLst>
        </pc:spChg>
      </pc:sldChg>
      <pc:sldChg chg="del">
        <pc:chgData name="Divya Chidambaram" userId="a5f655d4-7c16-4009-87eb-8eca468fdbaa" providerId="ADAL" clId="{365716A4-E8C9-46E6-904D-0BD937488F6D}" dt="2023-10-11T21:55:21.387" v="2010" actId="47"/>
        <pc:sldMkLst>
          <pc:docMk/>
          <pc:sldMk cId="3902853191" sldId="259"/>
        </pc:sldMkLst>
      </pc:sldChg>
      <pc:sldChg chg="modSp add del mod">
        <pc:chgData name="Divya Chidambaram" userId="a5f655d4-7c16-4009-87eb-8eca468fdbaa" providerId="ADAL" clId="{365716A4-E8C9-46E6-904D-0BD937488F6D}" dt="2023-10-12T00:07:52.939" v="2618" actId="2696"/>
        <pc:sldMkLst>
          <pc:docMk/>
          <pc:sldMk cId="201379951" sldId="260"/>
        </pc:sldMkLst>
        <pc:spChg chg="mod">
          <ac:chgData name="Divya Chidambaram" userId="a5f655d4-7c16-4009-87eb-8eca468fdbaa" providerId="ADAL" clId="{365716A4-E8C9-46E6-904D-0BD937488F6D}" dt="2023-10-11T09:58:37.247" v="212" actId="5793"/>
          <ac:spMkLst>
            <pc:docMk/>
            <pc:sldMk cId="201379951" sldId="260"/>
            <ac:spMk id="5" creationId="{13C28101-59CE-9838-CAEA-C5C4FBAB37BF}"/>
          </ac:spMkLst>
        </pc:spChg>
      </pc:sldChg>
      <pc:sldChg chg="delSp modSp new add del mod">
        <pc:chgData name="Divya Chidambaram" userId="a5f655d4-7c16-4009-87eb-8eca468fdbaa" providerId="ADAL" clId="{365716A4-E8C9-46E6-904D-0BD937488F6D}" dt="2023-10-12T00:09:00.878" v="2621" actId="47"/>
        <pc:sldMkLst>
          <pc:docMk/>
          <pc:sldMk cId="3620323342" sldId="261"/>
        </pc:sldMkLst>
        <pc:spChg chg="del">
          <ac:chgData name="Divya Chidambaram" userId="a5f655d4-7c16-4009-87eb-8eca468fdbaa" providerId="ADAL" clId="{365716A4-E8C9-46E6-904D-0BD937488F6D}" dt="2023-10-11T09:58:55.708" v="213" actId="478"/>
          <ac:spMkLst>
            <pc:docMk/>
            <pc:sldMk cId="3620323342" sldId="261"/>
            <ac:spMk id="2" creationId="{7F768B40-199A-E662-AF75-2966B85C1E59}"/>
          </ac:spMkLst>
        </pc:spChg>
        <pc:spChg chg="mod">
          <ac:chgData name="Divya Chidambaram" userId="a5f655d4-7c16-4009-87eb-8eca468fdbaa" providerId="ADAL" clId="{365716A4-E8C9-46E6-904D-0BD937488F6D}" dt="2023-10-11T09:59:09.621" v="217" actId="5793"/>
          <ac:spMkLst>
            <pc:docMk/>
            <pc:sldMk cId="3620323342" sldId="261"/>
            <ac:spMk id="3" creationId="{76742178-5B35-014B-00ED-4F6C408A2ACA}"/>
          </ac:spMkLst>
        </pc:spChg>
      </pc:sldChg>
      <pc:sldChg chg="delSp modSp new del mod">
        <pc:chgData name="Divya Chidambaram" userId="a5f655d4-7c16-4009-87eb-8eca468fdbaa" providerId="ADAL" clId="{365716A4-E8C9-46E6-904D-0BD937488F6D}" dt="2023-10-12T00:15:54.811" v="2641" actId="2696"/>
        <pc:sldMkLst>
          <pc:docMk/>
          <pc:sldMk cId="2528466048" sldId="262"/>
        </pc:sldMkLst>
        <pc:spChg chg="del">
          <ac:chgData name="Divya Chidambaram" userId="a5f655d4-7c16-4009-87eb-8eca468fdbaa" providerId="ADAL" clId="{365716A4-E8C9-46E6-904D-0BD937488F6D}" dt="2023-10-11T09:57:40.476" v="205" actId="478"/>
          <ac:spMkLst>
            <pc:docMk/>
            <pc:sldMk cId="2528466048" sldId="262"/>
            <ac:spMk id="2" creationId="{B3D23EAE-FA4A-11A4-C803-75F1A4D51222}"/>
          </ac:spMkLst>
        </pc:spChg>
        <pc:spChg chg="mod">
          <ac:chgData name="Divya Chidambaram" userId="a5f655d4-7c16-4009-87eb-8eca468fdbaa" providerId="ADAL" clId="{365716A4-E8C9-46E6-904D-0BD937488F6D}" dt="2023-10-11T09:58:17.813" v="209" actId="20577"/>
          <ac:spMkLst>
            <pc:docMk/>
            <pc:sldMk cId="2528466048" sldId="262"/>
            <ac:spMk id="3" creationId="{52D71BF6-4E17-6453-73AC-46E31B6BD3DA}"/>
          </ac:spMkLst>
        </pc:spChg>
      </pc:sldChg>
      <pc:sldChg chg="modSp new del mod">
        <pc:chgData name="Divya Chidambaram" userId="a5f655d4-7c16-4009-87eb-8eca468fdbaa" providerId="ADAL" clId="{365716A4-E8C9-46E6-904D-0BD937488F6D}" dt="2023-10-12T00:17:23.073" v="2720" actId="47"/>
        <pc:sldMkLst>
          <pc:docMk/>
          <pc:sldMk cId="1972689484" sldId="263"/>
        </pc:sldMkLst>
        <pc:spChg chg="mod">
          <ac:chgData name="Divya Chidambaram" userId="a5f655d4-7c16-4009-87eb-8eca468fdbaa" providerId="ADAL" clId="{365716A4-E8C9-46E6-904D-0BD937488F6D}" dt="2023-10-11T09:58:23.122" v="211"/>
          <ac:spMkLst>
            <pc:docMk/>
            <pc:sldMk cId="1972689484" sldId="263"/>
            <ac:spMk id="2" creationId="{C88EDA8C-C72B-C716-FD8B-32EBF3A897EA}"/>
          </ac:spMkLst>
        </pc:spChg>
        <pc:spChg chg="mod">
          <ac:chgData name="Divya Chidambaram" userId="a5f655d4-7c16-4009-87eb-8eca468fdbaa" providerId="ADAL" clId="{365716A4-E8C9-46E6-904D-0BD937488F6D}" dt="2023-10-12T00:11:31.722" v="2624" actId="6549"/>
          <ac:spMkLst>
            <pc:docMk/>
            <pc:sldMk cId="1972689484" sldId="263"/>
            <ac:spMk id="3" creationId="{0E3AC3BC-D283-8DAF-0310-1C8AF564A2C5}"/>
          </ac:spMkLst>
        </pc:spChg>
      </pc:sldChg>
      <pc:sldChg chg="addSp delSp modSp new mod">
        <pc:chgData name="Divya Chidambaram" userId="a5f655d4-7c16-4009-87eb-8eca468fdbaa" providerId="ADAL" clId="{365716A4-E8C9-46E6-904D-0BD937488F6D}" dt="2023-10-11T12:39:55.789" v="348" actId="1076"/>
        <pc:sldMkLst>
          <pc:docMk/>
          <pc:sldMk cId="3163946658" sldId="264"/>
        </pc:sldMkLst>
        <pc:spChg chg="del">
          <ac:chgData name="Divya Chidambaram" userId="a5f655d4-7c16-4009-87eb-8eca468fdbaa" providerId="ADAL" clId="{365716A4-E8C9-46E6-904D-0BD937488F6D}" dt="2023-10-11T12:39:12.951" v="337" actId="478"/>
          <ac:spMkLst>
            <pc:docMk/>
            <pc:sldMk cId="3163946658" sldId="264"/>
            <ac:spMk id="2" creationId="{DE0A523A-A945-6F2D-3AC9-BFEF6DAA7ACE}"/>
          </ac:spMkLst>
        </pc:spChg>
        <pc:spChg chg="del mod">
          <ac:chgData name="Divya Chidambaram" userId="a5f655d4-7c16-4009-87eb-8eca468fdbaa" providerId="ADAL" clId="{365716A4-E8C9-46E6-904D-0BD937488F6D}" dt="2023-10-11T12:38:25.180" v="328"/>
          <ac:spMkLst>
            <pc:docMk/>
            <pc:sldMk cId="3163946658" sldId="264"/>
            <ac:spMk id="3" creationId="{C36984F2-6E44-415F-21F6-22822C3BE74D}"/>
          </ac:spMkLst>
        </pc:spChg>
        <pc:spChg chg="add mod">
          <ac:chgData name="Divya Chidambaram" userId="a5f655d4-7c16-4009-87eb-8eca468fdbaa" providerId="ADAL" clId="{365716A4-E8C9-46E6-904D-0BD937488F6D}" dt="2023-10-11T12:39:53.321" v="347" actId="14100"/>
          <ac:spMkLst>
            <pc:docMk/>
            <pc:sldMk cId="3163946658" sldId="264"/>
            <ac:spMk id="5" creationId="{4B418ED5-DFCE-8081-0E87-119E4FEA5028}"/>
          </ac:spMkLst>
        </pc:spChg>
        <pc:picChg chg="add mod">
          <ac:chgData name="Divya Chidambaram" userId="a5f655d4-7c16-4009-87eb-8eca468fdbaa" providerId="ADAL" clId="{365716A4-E8C9-46E6-904D-0BD937488F6D}" dt="2023-10-11T12:39:55.789" v="348" actId="1076"/>
          <ac:picMkLst>
            <pc:docMk/>
            <pc:sldMk cId="3163946658" sldId="264"/>
            <ac:picMk id="1026" creationId="{04E672A8-245D-058A-3102-400857551184}"/>
          </ac:picMkLst>
        </pc:picChg>
      </pc:sldChg>
      <pc:sldChg chg="addSp delSp modSp new del mod">
        <pc:chgData name="Divya Chidambaram" userId="a5f655d4-7c16-4009-87eb-8eca468fdbaa" providerId="ADAL" clId="{365716A4-E8C9-46E6-904D-0BD937488F6D}" dt="2023-10-11T23:34:08.398" v="2506" actId="47"/>
        <pc:sldMkLst>
          <pc:docMk/>
          <pc:sldMk cId="3471025676" sldId="265"/>
        </pc:sldMkLst>
        <pc:spChg chg="mod">
          <ac:chgData name="Divya Chidambaram" userId="a5f655d4-7c16-4009-87eb-8eca468fdbaa" providerId="ADAL" clId="{365716A4-E8C9-46E6-904D-0BD937488F6D}" dt="2023-10-11T21:19:57.753" v="1675" actId="6549"/>
          <ac:spMkLst>
            <pc:docMk/>
            <pc:sldMk cId="3471025676" sldId="265"/>
            <ac:spMk id="2" creationId="{01F7872C-F74B-D7F0-44C8-23A83FE8CB7A}"/>
          </ac:spMkLst>
        </pc:spChg>
        <pc:spChg chg="del mod">
          <ac:chgData name="Divya Chidambaram" userId="a5f655d4-7c16-4009-87eb-8eca468fdbaa" providerId="ADAL" clId="{365716A4-E8C9-46E6-904D-0BD937488F6D}" dt="2023-10-11T21:22:37.716" v="1700" actId="478"/>
          <ac:spMkLst>
            <pc:docMk/>
            <pc:sldMk cId="3471025676" sldId="265"/>
            <ac:spMk id="3" creationId="{D4B21ED8-B82F-8183-0C98-23107A6AD8DB}"/>
          </ac:spMkLst>
        </pc:spChg>
        <pc:spChg chg="add mod">
          <ac:chgData name="Divya Chidambaram" userId="a5f655d4-7c16-4009-87eb-8eca468fdbaa" providerId="ADAL" clId="{365716A4-E8C9-46E6-904D-0BD937488F6D}" dt="2023-10-11T21:21:31.447" v="1697" actId="122"/>
          <ac:spMkLst>
            <pc:docMk/>
            <pc:sldMk cId="3471025676" sldId="265"/>
            <ac:spMk id="4" creationId="{EFE6DEBF-B4CE-408C-C548-D069FFCF4C4E}"/>
          </ac:spMkLst>
        </pc:spChg>
        <pc:spChg chg="add mod">
          <ac:chgData name="Divya Chidambaram" userId="a5f655d4-7c16-4009-87eb-8eca468fdbaa" providerId="ADAL" clId="{365716A4-E8C9-46E6-904D-0BD937488F6D}" dt="2023-10-11T21:25:05.497" v="1732" actId="20577"/>
          <ac:spMkLst>
            <pc:docMk/>
            <pc:sldMk cId="3471025676" sldId="265"/>
            <ac:spMk id="5" creationId="{AE7ABF0F-BE63-84D8-1717-5E4A387E6A58}"/>
          </ac:spMkLst>
        </pc:spChg>
        <pc:spChg chg="add mod">
          <ac:chgData name="Divya Chidambaram" userId="a5f655d4-7c16-4009-87eb-8eca468fdbaa" providerId="ADAL" clId="{365716A4-E8C9-46E6-904D-0BD937488F6D}" dt="2023-10-11T21:23:28.135" v="1715" actId="1076"/>
          <ac:spMkLst>
            <pc:docMk/>
            <pc:sldMk cId="3471025676" sldId="265"/>
            <ac:spMk id="6" creationId="{A3AECCE7-BA93-518E-B197-35B5112A16EB}"/>
          </ac:spMkLst>
        </pc:spChg>
        <pc:spChg chg="add del mod">
          <ac:chgData name="Divya Chidambaram" userId="a5f655d4-7c16-4009-87eb-8eca468fdbaa" providerId="ADAL" clId="{365716A4-E8C9-46E6-904D-0BD937488F6D}" dt="2023-10-11T21:25:30.417" v="1734" actId="767"/>
          <ac:spMkLst>
            <pc:docMk/>
            <pc:sldMk cId="3471025676" sldId="265"/>
            <ac:spMk id="7" creationId="{395274EA-F877-DBCD-EA65-10E481BF3007}"/>
          </ac:spMkLst>
        </pc:spChg>
        <pc:spChg chg="add del mod">
          <ac:chgData name="Divya Chidambaram" userId="a5f655d4-7c16-4009-87eb-8eca468fdbaa" providerId="ADAL" clId="{365716A4-E8C9-46E6-904D-0BD937488F6D}" dt="2023-10-11T21:26:05.180" v="1741"/>
          <ac:spMkLst>
            <pc:docMk/>
            <pc:sldMk cId="3471025676" sldId="265"/>
            <ac:spMk id="8" creationId="{6CBCF3EB-A577-ED0D-31C2-47BBBA690A57}"/>
          </ac:spMkLst>
        </pc:spChg>
        <pc:spChg chg="add del mod">
          <ac:chgData name="Divya Chidambaram" userId="a5f655d4-7c16-4009-87eb-8eca468fdbaa" providerId="ADAL" clId="{365716A4-E8C9-46E6-904D-0BD937488F6D}" dt="2023-10-11T21:26:05.180" v="1739" actId="478"/>
          <ac:spMkLst>
            <pc:docMk/>
            <pc:sldMk cId="3471025676" sldId="265"/>
            <ac:spMk id="9" creationId="{2AD40714-002D-F8A8-BE63-CDF0E33D7EF3}"/>
          </ac:spMkLst>
        </pc:spChg>
        <pc:grpChg chg="mod">
          <ac:chgData name="Divya Chidambaram" userId="a5f655d4-7c16-4009-87eb-8eca468fdbaa" providerId="ADAL" clId="{365716A4-E8C9-46E6-904D-0BD937488F6D}" dt="2023-10-11T21:27:12.388" v="1748"/>
          <ac:grpSpMkLst>
            <pc:docMk/>
            <pc:sldMk cId="3471025676" sldId="265"/>
            <ac:grpSpMk id="14" creationId="{598A4AE1-042F-9DB4-6FDE-0E6D7DAD44EA}"/>
          </ac:grpSpMkLst>
        </pc:grpChg>
        <pc:picChg chg="add del mod">
          <ac:chgData name="Divya Chidambaram" userId="a5f655d4-7c16-4009-87eb-8eca468fdbaa" providerId="ADAL" clId="{365716A4-E8C9-46E6-904D-0BD937488F6D}" dt="2023-10-11T21:22:37.716" v="1700" actId="478"/>
          <ac:picMkLst>
            <pc:docMk/>
            <pc:sldMk cId="3471025676" sldId="265"/>
            <ac:picMk id="6146" creationId="{D34B7FA0-0E63-16C0-D201-771BDA505DD0}"/>
          </ac:picMkLst>
        </pc:picChg>
        <pc:picChg chg="add mod">
          <ac:chgData name="Divya Chidambaram" userId="a5f655d4-7c16-4009-87eb-8eca468fdbaa" providerId="ADAL" clId="{365716A4-E8C9-46E6-904D-0BD937488F6D}" dt="2023-10-11T21:22:45.850" v="1703" actId="1076"/>
          <ac:picMkLst>
            <pc:docMk/>
            <pc:sldMk cId="3471025676" sldId="265"/>
            <ac:picMk id="6148" creationId="{2923D2FF-CC63-E455-6D78-FFA5FCA5F333}"/>
          </ac:picMkLst>
        </pc:picChg>
        <pc:inkChg chg="add del">
          <ac:chgData name="Divya Chidambaram" userId="a5f655d4-7c16-4009-87eb-8eca468fdbaa" providerId="ADAL" clId="{365716A4-E8C9-46E6-904D-0BD937488F6D}" dt="2023-10-11T21:27:06.271" v="1745" actId="9405"/>
          <ac:inkMkLst>
            <pc:docMk/>
            <pc:sldMk cId="3471025676" sldId="265"/>
            <ac:inkMk id="10" creationId="{B05645DA-9F65-00A1-A064-A3A2C6155D78}"/>
          </ac:inkMkLst>
        </pc:inkChg>
        <pc:inkChg chg="add del">
          <ac:chgData name="Divya Chidambaram" userId="a5f655d4-7c16-4009-87eb-8eca468fdbaa" providerId="ADAL" clId="{365716A4-E8C9-46E6-904D-0BD937488F6D}" dt="2023-10-11T21:27:04.605" v="1744" actId="9405"/>
          <ac:inkMkLst>
            <pc:docMk/>
            <pc:sldMk cId="3471025676" sldId="265"/>
            <ac:inkMk id="11" creationId="{2D4AA7EF-A30A-B789-FF3F-19E243A38869}"/>
          </ac:inkMkLst>
        </pc:inkChg>
        <pc:inkChg chg="add mod">
          <ac:chgData name="Divya Chidambaram" userId="a5f655d4-7c16-4009-87eb-8eca468fdbaa" providerId="ADAL" clId="{365716A4-E8C9-46E6-904D-0BD937488F6D}" dt="2023-10-11T21:27:12.388" v="1748"/>
          <ac:inkMkLst>
            <pc:docMk/>
            <pc:sldMk cId="3471025676" sldId="265"/>
            <ac:inkMk id="12" creationId="{9AB45D2C-9370-FD27-A0C3-DD8073B3672D}"/>
          </ac:inkMkLst>
        </pc:inkChg>
        <pc:inkChg chg="add mod">
          <ac:chgData name="Divya Chidambaram" userId="a5f655d4-7c16-4009-87eb-8eca468fdbaa" providerId="ADAL" clId="{365716A4-E8C9-46E6-904D-0BD937488F6D}" dt="2023-10-11T21:27:12.388" v="1748"/>
          <ac:inkMkLst>
            <pc:docMk/>
            <pc:sldMk cId="3471025676" sldId="265"/>
            <ac:inkMk id="13" creationId="{302C7EDA-8306-149F-1495-ABD7CB9DA261}"/>
          </ac:inkMkLst>
        </pc:inkChg>
        <pc:inkChg chg="add">
          <ac:chgData name="Divya Chidambaram" userId="a5f655d4-7c16-4009-87eb-8eca468fdbaa" providerId="ADAL" clId="{365716A4-E8C9-46E6-904D-0BD937488F6D}" dt="2023-10-11T21:27:17.644" v="1749" actId="9405"/>
          <ac:inkMkLst>
            <pc:docMk/>
            <pc:sldMk cId="3471025676" sldId="265"/>
            <ac:inkMk id="15" creationId="{D5CD6965-A519-57B7-9B50-2EBC8509643F}"/>
          </ac:inkMkLst>
        </pc:inkChg>
        <pc:inkChg chg="add">
          <ac:chgData name="Divya Chidambaram" userId="a5f655d4-7c16-4009-87eb-8eca468fdbaa" providerId="ADAL" clId="{365716A4-E8C9-46E6-904D-0BD937488F6D}" dt="2023-10-11T21:27:18.612" v="1750" actId="9405"/>
          <ac:inkMkLst>
            <pc:docMk/>
            <pc:sldMk cId="3471025676" sldId="265"/>
            <ac:inkMk id="16" creationId="{9783AB0F-29EC-3632-FE36-082BAF585568}"/>
          </ac:inkMkLst>
        </pc:inkChg>
      </pc:sldChg>
      <pc:sldChg chg="addSp delSp modSp new mod ord setBg modNotesTx">
        <pc:chgData name="Divya Chidambaram" userId="a5f655d4-7c16-4009-87eb-8eca468fdbaa" providerId="ADAL" clId="{365716A4-E8C9-46E6-904D-0BD937488F6D}" dt="2023-10-12T00:18:33.346" v="2728" actId="20577"/>
        <pc:sldMkLst>
          <pc:docMk/>
          <pc:sldMk cId="2269956233" sldId="266"/>
        </pc:sldMkLst>
        <pc:spChg chg="mod">
          <ac:chgData name="Divya Chidambaram" userId="a5f655d4-7c16-4009-87eb-8eca468fdbaa" providerId="ADAL" clId="{365716A4-E8C9-46E6-904D-0BD937488F6D}" dt="2023-10-11T17:51:41.270" v="490" actId="26606"/>
          <ac:spMkLst>
            <pc:docMk/>
            <pc:sldMk cId="2269956233" sldId="266"/>
            <ac:spMk id="2" creationId="{E4C2BCFD-EDF9-339F-BA06-9B4ABE91E3CF}"/>
          </ac:spMkLst>
        </pc:spChg>
        <pc:spChg chg="mod">
          <ac:chgData name="Divya Chidambaram" userId="a5f655d4-7c16-4009-87eb-8eca468fdbaa" providerId="ADAL" clId="{365716A4-E8C9-46E6-904D-0BD937488F6D}" dt="2023-10-11T17:51:41.270" v="490" actId="26606"/>
          <ac:spMkLst>
            <pc:docMk/>
            <pc:sldMk cId="2269956233" sldId="266"/>
            <ac:spMk id="3" creationId="{2EA61D9D-6315-87DA-6D54-BF55512909D5}"/>
          </ac:spMkLst>
        </pc:spChg>
        <pc:grpChg chg="add del">
          <ac:chgData name="Divya Chidambaram" userId="a5f655d4-7c16-4009-87eb-8eca468fdbaa" providerId="ADAL" clId="{365716A4-E8C9-46E6-904D-0BD937488F6D}" dt="2023-10-11T17:51:41.270" v="490" actId="26606"/>
          <ac:grpSpMkLst>
            <pc:docMk/>
            <pc:sldMk cId="2269956233" sldId="266"/>
            <ac:grpSpMk id="11" creationId="{7024687B-3153-123C-0A8C-D7D007FAF1BE}"/>
          </ac:grpSpMkLst>
        </pc:grpChg>
        <pc:graphicFrameChg chg="add del mod modGraphic">
          <ac:chgData name="Divya Chidambaram" userId="a5f655d4-7c16-4009-87eb-8eca468fdbaa" providerId="ADAL" clId="{365716A4-E8C9-46E6-904D-0BD937488F6D}" dt="2023-10-11T17:50:45.822" v="482" actId="478"/>
          <ac:graphicFrameMkLst>
            <pc:docMk/>
            <pc:sldMk cId="2269956233" sldId="266"/>
            <ac:graphicFrameMk id="4" creationId="{B87F8B95-6A32-8D0B-A8B4-01D7E294037C}"/>
          </ac:graphicFrameMkLst>
        </pc:graphicFrameChg>
        <pc:graphicFrameChg chg="add del mod">
          <ac:chgData name="Divya Chidambaram" userId="a5f655d4-7c16-4009-87eb-8eca468fdbaa" providerId="ADAL" clId="{365716A4-E8C9-46E6-904D-0BD937488F6D}" dt="2023-10-11T17:50:55.948" v="486"/>
          <ac:graphicFrameMkLst>
            <pc:docMk/>
            <pc:sldMk cId="2269956233" sldId="266"/>
            <ac:graphicFrameMk id="5" creationId="{4D29F570-2E58-0876-373F-B124B8EF6452}"/>
          </ac:graphicFrameMkLst>
        </pc:graphicFrameChg>
        <pc:graphicFrameChg chg="add del mod modGraphic">
          <ac:chgData name="Divya Chidambaram" userId="a5f655d4-7c16-4009-87eb-8eca468fdbaa" providerId="ADAL" clId="{365716A4-E8C9-46E6-904D-0BD937488F6D}" dt="2023-10-11T17:51:45.517" v="491" actId="478"/>
          <ac:graphicFrameMkLst>
            <pc:docMk/>
            <pc:sldMk cId="2269956233" sldId="266"/>
            <ac:graphicFrameMk id="6" creationId="{0B0CF8DD-4609-8CFA-A2E6-C621F25D39A4}"/>
          </ac:graphicFrameMkLst>
        </pc:graphicFrameChg>
        <pc:graphicFrameChg chg="add mod modGraphic">
          <ac:chgData name="Divya Chidambaram" userId="a5f655d4-7c16-4009-87eb-8eca468fdbaa" providerId="ADAL" clId="{365716A4-E8C9-46E6-904D-0BD937488F6D}" dt="2023-10-12T00:18:33.346" v="2728" actId="20577"/>
          <ac:graphicFrameMkLst>
            <pc:docMk/>
            <pc:sldMk cId="2269956233" sldId="266"/>
            <ac:graphicFrameMk id="7" creationId="{02FF15BE-1088-1B34-B56C-E50723843A2E}"/>
          </ac:graphicFrameMkLst>
        </pc:graphicFrameChg>
      </pc:sldChg>
      <pc:sldChg chg="modSp new del mod">
        <pc:chgData name="Divya Chidambaram" userId="a5f655d4-7c16-4009-87eb-8eca468fdbaa" providerId="ADAL" clId="{365716A4-E8C9-46E6-904D-0BD937488F6D}" dt="2023-10-11T17:33:56.503" v="377" actId="680"/>
        <pc:sldMkLst>
          <pc:docMk/>
          <pc:sldMk cId="1872491167" sldId="267"/>
        </pc:sldMkLst>
        <pc:spChg chg="mod">
          <ac:chgData name="Divya Chidambaram" userId="a5f655d4-7c16-4009-87eb-8eca468fdbaa" providerId="ADAL" clId="{365716A4-E8C9-46E6-904D-0BD937488F6D}" dt="2023-10-11T17:33:56.071" v="376" actId="20577"/>
          <ac:spMkLst>
            <pc:docMk/>
            <pc:sldMk cId="1872491167" sldId="267"/>
            <ac:spMk id="2" creationId="{0402C840-5411-2F78-ADCC-FF3EF961EF34}"/>
          </ac:spMkLst>
        </pc:spChg>
      </pc:sldChg>
      <pc:sldChg chg="add del">
        <pc:chgData name="Divya Chidambaram" userId="a5f655d4-7c16-4009-87eb-8eca468fdbaa" providerId="ADAL" clId="{365716A4-E8C9-46E6-904D-0BD937488F6D}" dt="2023-10-11T18:47:41.676" v="570" actId="47"/>
        <pc:sldMkLst>
          <pc:docMk/>
          <pc:sldMk cId="3846755693" sldId="284"/>
        </pc:sldMkLst>
      </pc:sldChg>
      <pc:sldChg chg="modSp add del mod">
        <pc:chgData name="Divya Chidambaram" userId="a5f655d4-7c16-4009-87eb-8eca468fdbaa" providerId="ADAL" clId="{365716A4-E8C9-46E6-904D-0BD937488F6D}" dt="2023-10-11T18:48:06.558" v="572" actId="47"/>
        <pc:sldMkLst>
          <pc:docMk/>
          <pc:sldMk cId="120029562" sldId="286"/>
        </pc:sldMkLst>
        <pc:spChg chg="mod">
          <ac:chgData name="Divya Chidambaram" userId="a5f655d4-7c16-4009-87eb-8eca468fdbaa" providerId="ADAL" clId="{365716A4-E8C9-46E6-904D-0BD937488F6D}" dt="2023-10-11T18:38:22.092" v="558" actId="20577"/>
          <ac:spMkLst>
            <pc:docMk/>
            <pc:sldMk cId="120029562" sldId="286"/>
            <ac:spMk id="5" creationId="{F6F05F92-F86D-919F-AC27-C0D0C2F5AF31}"/>
          </ac:spMkLst>
        </pc:spChg>
      </pc:sldChg>
      <pc:sldChg chg="add del">
        <pc:chgData name="Divya Chidambaram" userId="a5f655d4-7c16-4009-87eb-8eca468fdbaa" providerId="ADAL" clId="{365716A4-E8C9-46E6-904D-0BD937488F6D}" dt="2023-10-11T19:26:07.424" v="645" actId="47"/>
        <pc:sldMkLst>
          <pc:docMk/>
          <pc:sldMk cId="3894063501" sldId="287"/>
        </pc:sldMkLst>
      </pc:sldChg>
      <pc:sldChg chg="add del">
        <pc:chgData name="Divya Chidambaram" userId="a5f655d4-7c16-4009-87eb-8eca468fdbaa" providerId="ADAL" clId="{365716A4-E8C9-46E6-904D-0BD937488F6D}" dt="2023-10-11T19:26:17.676" v="646" actId="47"/>
        <pc:sldMkLst>
          <pc:docMk/>
          <pc:sldMk cId="3239231686" sldId="312"/>
        </pc:sldMkLst>
      </pc:sldChg>
      <pc:sldChg chg="addSp delSp modSp new mod ord modNotesTx">
        <pc:chgData name="Divya Chidambaram" userId="a5f655d4-7c16-4009-87eb-8eca468fdbaa" providerId="ADAL" clId="{365716A4-E8C9-46E6-904D-0BD937488F6D}" dt="2023-10-12T08:41:11.119" v="2942" actId="403"/>
        <pc:sldMkLst>
          <pc:docMk/>
          <pc:sldMk cId="3617228648" sldId="313"/>
        </pc:sldMkLst>
        <pc:spChg chg="del">
          <ac:chgData name="Divya Chidambaram" userId="a5f655d4-7c16-4009-87eb-8eca468fdbaa" providerId="ADAL" clId="{365716A4-E8C9-46E6-904D-0BD937488F6D}" dt="2023-10-11T18:46:26.792" v="568" actId="478"/>
          <ac:spMkLst>
            <pc:docMk/>
            <pc:sldMk cId="3617228648" sldId="313"/>
            <ac:spMk id="2" creationId="{66F71E87-4529-8A22-5BEF-E45F75316036}"/>
          </ac:spMkLst>
        </pc:spChg>
        <pc:spChg chg="mod">
          <ac:chgData name="Divya Chidambaram" userId="a5f655d4-7c16-4009-87eb-8eca468fdbaa" providerId="ADAL" clId="{365716A4-E8C9-46E6-904D-0BD937488F6D}" dt="2023-10-11T18:49:20.909" v="608" actId="27636"/>
          <ac:spMkLst>
            <pc:docMk/>
            <pc:sldMk cId="3617228648" sldId="313"/>
            <ac:spMk id="3" creationId="{48B6C9F2-8DD1-DFA7-3F8C-8B49CD0CB04A}"/>
          </ac:spMkLst>
        </pc:spChg>
        <pc:spChg chg="add del">
          <ac:chgData name="Divya Chidambaram" userId="a5f655d4-7c16-4009-87eb-8eca468fdbaa" providerId="ADAL" clId="{365716A4-E8C9-46E6-904D-0BD937488F6D}" dt="2023-10-11T18:46:13.428" v="561" actId="22"/>
          <ac:spMkLst>
            <pc:docMk/>
            <pc:sldMk cId="3617228648" sldId="313"/>
            <ac:spMk id="5" creationId="{B23A500C-1219-14CD-F4F1-F9770D67D870}"/>
          </ac:spMkLst>
        </pc:spChg>
        <pc:spChg chg="add mod">
          <ac:chgData name="Divya Chidambaram" userId="a5f655d4-7c16-4009-87eb-8eca468fdbaa" providerId="ADAL" clId="{365716A4-E8C9-46E6-904D-0BD937488F6D}" dt="2023-10-11T18:49:46.733" v="609" actId="1076"/>
          <ac:spMkLst>
            <pc:docMk/>
            <pc:sldMk cId="3617228648" sldId="313"/>
            <ac:spMk id="6" creationId="{3BBBB8A5-79C7-F4E0-F328-E14339278474}"/>
          </ac:spMkLst>
        </pc:spChg>
        <pc:spChg chg="add mod">
          <ac:chgData name="Divya Chidambaram" userId="a5f655d4-7c16-4009-87eb-8eca468fdbaa" providerId="ADAL" clId="{365716A4-E8C9-46E6-904D-0BD937488F6D}" dt="2023-10-12T08:41:11.119" v="2942" actId="403"/>
          <ac:spMkLst>
            <pc:docMk/>
            <pc:sldMk cId="3617228648" sldId="313"/>
            <ac:spMk id="7" creationId="{612FBA7B-4992-2A25-81D0-647D21509958}"/>
          </ac:spMkLst>
        </pc:spChg>
      </pc:sldChg>
      <pc:sldChg chg="modSp add">
        <pc:chgData name="Divya Chidambaram" userId="a5f655d4-7c16-4009-87eb-8eca468fdbaa" providerId="ADAL" clId="{365716A4-E8C9-46E6-904D-0BD937488F6D}" dt="2023-10-11T20:17:39.750" v="1049"/>
        <pc:sldMkLst>
          <pc:docMk/>
          <pc:sldMk cId="485668728" sldId="314"/>
        </pc:sldMkLst>
        <pc:spChg chg="mod">
          <ac:chgData name="Divya Chidambaram" userId="a5f655d4-7c16-4009-87eb-8eca468fdbaa" providerId="ADAL" clId="{365716A4-E8C9-46E6-904D-0BD937488F6D}" dt="2023-10-11T20:17:39.750" v="1049"/>
          <ac:spMkLst>
            <pc:docMk/>
            <pc:sldMk cId="485668728" sldId="314"/>
            <ac:spMk id="5" creationId="{F6F05F92-F86D-919F-AC27-C0D0C2F5AF31}"/>
          </ac:spMkLst>
        </pc:spChg>
        <pc:spChg chg="mod">
          <ac:chgData name="Divya Chidambaram" userId="a5f655d4-7c16-4009-87eb-8eca468fdbaa" providerId="ADAL" clId="{365716A4-E8C9-46E6-904D-0BD937488F6D}" dt="2023-10-11T20:17:39.750" v="1049"/>
          <ac:spMkLst>
            <pc:docMk/>
            <pc:sldMk cId="485668728" sldId="314"/>
            <ac:spMk id="6" creationId="{44C50CD2-4DD2-A6B4-4C6A-D95C15BBC8DE}"/>
          </ac:spMkLst>
        </pc:spChg>
      </pc:sldChg>
      <pc:sldChg chg="addSp delSp modSp new mod">
        <pc:chgData name="Divya Chidambaram" userId="a5f655d4-7c16-4009-87eb-8eca468fdbaa" providerId="ADAL" clId="{365716A4-E8C9-46E6-904D-0BD937488F6D}" dt="2023-10-11T19:25:17.584" v="644" actId="27636"/>
        <pc:sldMkLst>
          <pc:docMk/>
          <pc:sldMk cId="1711274690" sldId="315"/>
        </pc:sldMkLst>
        <pc:spChg chg="del">
          <ac:chgData name="Divya Chidambaram" userId="a5f655d4-7c16-4009-87eb-8eca468fdbaa" providerId="ADAL" clId="{365716A4-E8C9-46E6-904D-0BD937488F6D}" dt="2023-10-11T19:23:52.692" v="627" actId="478"/>
          <ac:spMkLst>
            <pc:docMk/>
            <pc:sldMk cId="1711274690" sldId="315"/>
            <ac:spMk id="2" creationId="{3EA10924-2A5E-39E5-A338-95D1A71FA803}"/>
          </ac:spMkLst>
        </pc:spChg>
        <pc:spChg chg="del mod">
          <ac:chgData name="Divya Chidambaram" userId="a5f655d4-7c16-4009-87eb-8eca468fdbaa" providerId="ADAL" clId="{365716A4-E8C9-46E6-904D-0BD937488F6D}" dt="2023-10-11T18:53:15.546" v="614" actId="22"/>
          <ac:spMkLst>
            <pc:docMk/>
            <pc:sldMk cId="1711274690" sldId="315"/>
            <ac:spMk id="3" creationId="{EE021DD4-F222-71A9-756E-608F921B2E86}"/>
          </ac:spMkLst>
        </pc:spChg>
        <pc:spChg chg="add mod">
          <ac:chgData name="Divya Chidambaram" userId="a5f655d4-7c16-4009-87eb-8eca468fdbaa" providerId="ADAL" clId="{365716A4-E8C9-46E6-904D-0BD937488F6D}" dt="2023-10-11T19:25:17.584" v="644" actId="27636"/>
          <ac:spMkLst>
            <pc:docMk/>
            <pc:sldMk cId="1711274690" sldId="315"/>
            <ac:spMk id="7" creationId="{1584980C-3F8F-804C-F60C-4E2E613F7B0B}"/>
          </ac:spMkLst>
        </pc:spChg>
        <pc:picChg chg="add del mod ord modCrop">
          <ac:chgData name="Divya Chidambaram" userId="a5f655d4-7c16-4009-87eb-8eca468fdbaa" providerId="ADAL" clId="{365716A4-E8C9-46E6-904D-0BD937488F6D}" dt="2023-10-11T19:23:33.970" v="623" actId="478"/>
          <ac:picMkLst>
            <pc:docMk/>
            <pc:sldMk cId="1711274690" sldId="315"/>
            <ac:picMk id="5" creationId="{39777FA6-6068-6D2D-7C73-E895F3218FBB}"/>
          </ac:picMkLst>
        </pc:picChg>
      </pc:sldChg>
      <pc:sldChg chg="addSp delSp modSp new del mod setBg delDesignElem">
        <pc:chgData name="Divya Chidambaram" userId="a5f655d4-7c16-4009-87eb-8eca468fdbaa" providerId="ADAL" clId="{365716A4-E8C9-46E6-904D-0BD937488F6D}" dt="2023-10-11T21:48:06.295" v="1913" actId="47"/>
        <pc:sldMkLst>
          <pc:docMk/>
          <pc:sldMk cId="2586494658" sldId="316"/>
        </pc:sldMkLst>
        <pc:spChg chg="mod">
          <ac:chgData name="Divya Chidambaram" userId="a5f655d4-7c16-4009-87eb-8eca468fdbaa" providerId="ADAL" clId="{365716A4-E8C9-46E6-904D-0BD937488F6D}" dt="2023-10-11T20:36:54.602" v="1108" actId="14100"/>
          <ac:spMkLst>
            <pc:docMk/>
            <pc:sldMk cId="2586494658" sldId="316"/>
            <ac:spMk id="2" creationId="{F409E0F5-3FAC-2896-DAEB-D2D6B96B3349}"/>
          </ac:spMkLst>
        </pc:spChg>
        <pc:spChg chg="mod">
          <ac:chgData name="Divya Chidambaram" userId="a5f655d4-7c16-4009-87eb-8eca468fdbaa" providerId="ADAL" clId="{365716A4-E8C9-46E6-904D-0BD937488F6D}" dt="2023-10-11T20:17:54.336" v="1053" actId="1076"/>
          <ac:spMkLst>
            <pc:docMk/>
            <pc:sldMk cId="2586494658" sldId="316"/>
            <ac:spMk id="3" creationId="{606D01A1-2D0E-8009-3122-C04B961E1CA6}"/>
          </ac:spMkLst>
        </pc:spChg>
        <pc:spChg chg="add del">
          <ac:chgData name="Divya Chidambaram" userId="a5f655d4-7c16-4009-87eb-8eca468fdbaa" providerId="ADAL" clId="{365716A4-E8C9-46E6-904D-0BD937488F6D}" dt="2023-10-11T20:17:39.750" v="1049"/>
          <ac:spMkLst>
            <pc:docMk/>
            <pc:sldMk cId="2586494658" sldId="316"/>
            <ac:spMk id="10" creationId="{2550BE34-C2B8-49B8-8519-67A8CAD51AE9}"/>
          </ac:spMkLst>
        </pc:spChg>
        <pc:spChg chg="add del">
          <ac:chgData name="Divya Chidambaram" userId="a5f655d4-7c16-4009-87eb-8eca468fdbaa" providerId="ADAL" clId="{365716A4-E8C9-46E6-904D-0BD937488F6D}" dt="2023-10-11T20:17:39.750" v="1049"/>
          <ac:spMkLst>
            <pc:docMk/>
            <pc:sldMk cId="2586494658" sldId="316"/>
            <ac:spMk id="12" creationId="{A7457DD9-5A45-400A-AB4B-4B4EDECA25F1}"/>
          </ac:spMkLst>
        </pc:spChg>
        <pc:spChg chg="add del">
          <ac:chgData name="Divya Chidambaram" userId="a5f655d4-7c16-4009-87eb-8eca468fdbaa" providerId="ADAL" clId="{365716A4-E8C9-46E6-904D-0BD937488F6D}" dt="2023-10-11T20:17:39.750" v="1049"/>
          <ac:spMkLst>
            <pc:docMk/>
            <pc:sldMk cId="2586494658" sldId="316"/>
            <ac:spMk id="14" creationId="{441CF7D6-A660-431A-B0BB-140A0D5556B6}"/>
          </ac:spMkLst>
        </pc:spChg>
        <pc:spChg chg="add del">
          <ac:chgData name="Divya Chidambaram" userId="a5f655d4-7c16-4009-87eb-8eca468fdbaa" providerId="ADAL" clId="{365716A4-E8C9-46E6-904D-0BD937488F6D}" dt="2023-10-11T20:17:39.750" v="1049"/>
          <ac:spMkLst>
            <pc:docMk/>
            <pc:sldMk cId="2586494658" sldId="316"/>
            <ac:spMk id="16" creationId="{0570A85B-3810-4F95-97B0-CBF4CCDB381C}"/>
          </ac:spMkLst>
        </pc:spChg>
        <pc:graphicFrameChg chg="add del">
          <ac:chgData name="Divya Chidambaram" userId="a5f655d4-7c16-4009-87eb-8eca468fdbaa" providerId="ADAL" clId="{365716A4-E8C9-46E6-904D-0BD937488F6D}" dt="2023-10-11T20:16:38.074" v="1045"/>
          <ac:graphicFrameMkLst>
            <pc:docMk/>
            <pc:sldMk cId="2586494658" sldId="316"/>
            <ac:graphicFrameMk id="4" creationId="{4FAB7D7B-692F-7ED6-AD50-881E22B2E8CE}"/>
          </ac:graphicFrameMkLst>
        </pc:graphicFrameChg>
        <pc:graphicFrameChg chg="add mod modGraphic">
          <ac:chgData name="Divya Chidambaram" userId="a5f655d4-7c16-4009-87eb-8eca468fdbaa" providerId="ADAL" clId="{365716A4-E8C9-46E6-904D-0BD937488F6D}" dt="2023-10-11T20:18:46.756" v="1057" actId="13926"/>
          <ac:graphicFrameMkLst>
            <pc:docMk/>
            <pc:sldMk cId="2586494658" sldId="316"/>
            <ac:graphicFrameMk id="5" creationId="{96DC66A0-2DC1-43C8-8B3A-8BFEF36E09FB}"/>
          </ac:graphicFrameMkLst>
        </pc:graphicFrameChg>
        <pc:picChg chg="add del mod">
          <ac:chgData name="Divya Chidambaram" userId="a5f655d4-7c16-4009-87eb-8eca468fdbaa" providerId="ADAL" clId="{365716A4-E8C9-46E6-904D-0BD937488F6D}" dt="2023-10-11T20:16:21.511" v="1043" actId="478"/>
          <ac:picMkLst>
            <pc:docMk/>
            <pc:sldMk cId="2586494658" sldId="316"/>
            <ac:picMk id="3074" creationId="{FDDB4623-F50E-9968-C6AF-8721889C166F}"/>
          </ac:picMkLst>
        </pc:picChg>
      </pc:sldChg>
      <pc:sldChg chg="addSp delSp modSp new del mod">
        <pc:chgData name="Divya Chidambaram" userId="a5f655d4-7c16-4009-87eb-8eca468fdbaa" providerId="ADAL" clId="{365716A4-E8C9-46E6-904D-0BD937488F6D}" dt="2023-10-11T20:29:34.451" v="1058" actId="47"/>
        <pc:sldMkLst>
          <pc:docMk/>
          <pc:sldMk cId="423135436" sldId="317"/>
        </pc:sldMkLst>
        <pc:spChg chg="mod">
          <ac:chgData name="Divya Chidambaram" userId="a5f655d4-7c16-4009-87eb-8eca468fdbaa" providerId="ADAL" clId="{365716A4-E8C9-46E6-904D-0BD937488F6D}" dt="2023-10-11T20:17:39.750" v="1049"/>
          <ac:spMkLst>
            <pc:docMk/>
            <pc:sldMk cId="423135436" sldId="317"/>
            <ac:spMk id="2" creationId="{E6AF8604-9477-CBF5-2E65-27CA5E798843}"/>
          </ac:spMkLst>
        </pc:spChg>
        <pc:spChg chg="add del">
          <ac:chgData name="Divya Chidambaram" userId="a5f655d4-7c16-4009-87eb-8eca468fdbaa" providerId="ADAL" clId="{365716A4-E8C9-46E6-904D-0BD937488F6D}" dt="2023-10-11T19:58:54.007" v="675"/>
          <ac:spMkLst>
            <pc:docMk/>
            <pc:sldMk cId="423135436" sldId="317"/>
            <ac:spMk id="3" creationId="{BE53F3A8-C267-A817-55C3-49268FA1E950}"/>
          </ac:spMkLst>
        </pc:spChg>
        <pc:graphicFrameChg chg="add del mod">
          <ac:chgData name="Divya Chidambaram" userId="a5f655d4-7c16-4009-87eb-8eca468fdbaa" providerId="ADAL" clId="{365716A4-E8C9-46E6-904D-0BD937488F6D}" dt="2023-10-11T19:58:43.382" v="668"/>
          <ac:graphicFrameMkLst>
            <pc:docMk/>
            <pc:sldMk cId="423135436" sldId="317"/>
            <ac:graphicFrameMk id="4" creationId="{7EE9FB98-EF5E-06C0-5C37-E2BD31E85113}"/>
          </ac:graphicFrameMkLst>
        </pc:graphicFrameChg>
        <pc:graphicFrameChg chg="add del mod">
          <ac:chgData name="Divya Chidambaram" userId="a5f655d4-7c16-4009-87eb-8eca468fdbaa" providerId="ADAL" clId="{365716A4-E8C9-46E6-904D-0BD937488F6D}" dt="2023-10-11T19:58:53.861" v="674"/>
          <ac:graphicFrameMkLst>
            <pc:docMk/>
            <pc:sldMk cId="423135436" sldId="317"/>
            <ac:graphicFrameMk id="6" creationId="{3765049A-EE22-DCB2-4375-E14B945F46BF}"/>
          </ac:graphicFrameMkLst>
        </pc:graphicFrameChg>
        <pc:graphicFrameChg chg="add mod modGraphic">
          <ac:chgData name="Divya Chidambaram" userId="a5f655d4-7c16-4009-87eb-8eca468fdbaa" providerId="ADAL" clId="{365716A4-E8C9-46E6-904D-0BD937488F6D}" dt="2023-10-11T20:16:15.146" v="1042" actId="207"/>
          <ac:graphicFrameMkLst>
            <pc:docMk/>
            <pc:sldMk cId="423135436" sldId="317"/>
            <ac:graphicFrameMk id="7" creationId="{1B278B93-A09E-9BD8-3B61-663F67708B75}"/>
          </ac:graphicFrameMkLst>
        </pc:graphicFrameChg>
        <pc:picChg chg="add del">
          <ac:chgData name="Divya Chidambaram" userId="a5f655d4-7c16-4009-87eb-8eca468fdbaa" providerId="ADAL" clId="{365716A4-E8C9-46E6-904D-0BD937488F6D}" dt="2023-10-11T19:58:48.069" v="670"/>
          <ac:picMkLst>
            <pc:docMk/>
            <pc:sldMk cId="423135436" sldId="317"/>
            <ac:picMk id="5" creationId="{F585DEA1-C6CB-F3B0-D919-362DF930DD99}"/>
          </ac:picMkLst>
        </pc:picChg>
      </pc:sldChg>
      <pc:sldChg chg="addSp delSp modSp new mod ord modNotesTx">
        <pc:chgData name="Divya Chidambaram" userId="a5f655d4-7c16-4009-87eb-8eca468fdbaa" providerId="ADAL" clId="{365716A4-E8C9-46E6-904D-0BD937488F6D}" dt="2023-10-12T00:47:44.621" v="2732"/>
        <pc:sldMkLst>
          <pc:docMk/>
          <pc:sldMk cId="2264736062" sldId="317"/>
        </pc:sldMkLst>
        <pc:spChg chg="mod">
          <ac:chgData name="Divya Chidambaram" userId="a5f655d4-7c16-4009-87eb-8eca468fdbaa" providerId="ADAL" clId="{365716A4-E8C9-46E6-904D-0BD937488F6D}" dt="2023-10-11T21:00:45.745" v="1377" actId="1076"/>
          <ac:spMkLst>
            <pc:docMk/>
            <pc:sldMk cId="2264736062" sldId="317"/>
            <ac:spMk id="2" creationId="{CE3ABD74-A7FB-6542-949D-825D935D5CC4}"/>
          </ac:spMkLst>
        </pc:spChg>
        <pc:spChg chg="add del mod">
          <ac:chgData name="Divya Chidambaram" userId="a5f655d4-7c16-4009-87eb-8eca468fdbaa" providerId="ADAL" clId="{365716A4-E8C9-46E6-904D-0BD937488F6D}" dt="2023-10-11T20:56:39.837" v="1331"/>
          <ac:spMkLst>
            <pc:docMk/>
            <pc:sldMk cId="2264736062" sldId="317"/>
            <ac:spMk id="3" creationId="{C64DA151-F544-6B31-1C43-3C37F4DC80B0}"/>
          </ac:spMkLst>
        </pc:spChg>
        <pc:graphicFrameChg chg="add del mod">
          <ac:chgData name="Divya Chidambaram" userId="a5f655d4-7c16-4009-87eb-8eca468fdbaa" providerId="ADAL" clId="{365716A4-E8C9-46E6-904D-0BD937488F6D}" dt="2023-10-11T20:56:39.822" v="1330"/>
          <ac:graphicFrameMkLst>
            <pc:docMk/>
            <pc:sldMk cId="2264736062" sldId="317"/>
            <ac:graphicFrameMk id="4" creationId="{F2D14134-2540-54CD-1B93-FD8EE46FA5A5}"/>
          </ac:graphicFrameMkLst>
        </pc:graphicFrameChg>
        <pc:graphicFrameChg chg="add mod modGraphic">
          <ac:chgData name="Divya Chidambaram" userId="a5f655d4-7c16-4009-87eb-8eca468fdbaa" providerId="ADAL" clId="{365716A4-E8C9-46E6-904D-0BD937488F6D}" dt="2023-10-12T00:47:44.621" v="2732"/>
          <ac:graphicFrameMkLst>
            <pc:docMk/>
            <pc:sldMk cId="2264736062" sldId="317"/>
            <ac:graphicFrameMk id="5" creationId="{4C14F8B6-638E-F127-EE3E-2A924039E54D}"/>
          </ac:graphicFrameMkLst>
        </pc:graphicFrameChg>
      </pc:sldChg>
      <pc:sldChg chg="add del">
        <pc:chgData name="Divya Chidambaram" userId="a5f655d4-7c16-4009-87eb-8eca468fdbaa" providerId="ADAL" clId="{365716A4-E8C9-46E6-904D-0BD937488F6D}" dt="2023-10-11T21:17:44.044" v="1672" actId="47"/>
        <pc:sldMkLst>
          <pc:docMk/>
          <pc:sldMk cId="246010983" sldId="318"/>
        </pc:sldMkLst>
      </pc:sldChg>
      <pc:sldChg chg="addSp modSp new mod ord setBg modClrScheme chgLayout">
        <pc:chgData name="Divya Chidambaram" userId="a5f655d4-7c16-4009-87eb-8eca468fdbaa" providerId="ADAL" clId="{365716A4-E8C9-46E6-904D-0BD937488F6D}" dt="2023-10-12T00:53:06.993" v="2801" actId="1076"/>
        <pc:sldMkLst>
          <pc:docMk/>
          <pc:sldMk cId="978244940" sldId="319"/>
        </pc:sldMkLst>
        <pc:spChg chg="mod">
          <ac:chgData name="Divya Chidambaram" userId="a5f655d4-7c16-4009-87eb-8eca468fdbaa" providerId="ADAL" clId="{365716A4-E8C9-46E6-904D-0BD937488F6D}" dt="2023-10-12T00:52:43.196" v="2798" actId="26606"/>
          <ac:spMkLst>
            <pc:docMk/>
            <pc:sldMk cId="978244940" sldId="319"/>
            <ac:spMk id="2" creationId="{F43D581E-B876-4415-4CEB-884A2FB75F04}"/>
          </ac:spMkLst>
        </pc:spChg>
        <pc:spChg chg="mod ord">
          <ac:chgData name="Divya Chidambaram" userId="a5f655d4-7c16-4009-87eb-8eca468fdbaa" providerId="ADAL" clId="{365716A4-E8C9-46E6-904D-0BD937488F6D}" dt="2023-10-12T00:53:06.993" v="2801" actId="1076"/>
          <ac:spMkLst>
            <pc:docMk/>
            <pc:sldMk cId="978244940" sldId="319"/>
            <ac:spMk id="3" creationId="{1414528A-FDCA-C3D0-8D79-37740E350F4B}"/>
          </ac:spMkLst>
        </pc:spChg>
        <pc:picChg chg="add mod">
          <ac:chgData name="Divya Chidambaram" userId="a5f655d4-7c16-4009-87eb-8eca468fdbaa" providerId="ADAL" clId="{365716A4-E8C9-46E6-904D-0BD937488F6D}" dt="2023-10-12T00:53:06.993" v="2801" actId="1076"/>
          <ac:picMkLst>
            <pc:docMk/>
            <pc:sldMk cId="978244940" sldId="319"/>
            <ac:picMk id="10242" creationId="{ADC48395-EFAE-2C05-AABC-C06E92336CA3}"/>
          </ac:picMkLst>
        </pc:picChg>
      </pc:sldChg>
      <pc:sldChg chg="addSp delSp modSp new mod ord modClrScheme chgLayout modNotesTx">
        <pc:chgData name="Divya Chidambaram" userId="a5f655d4-7c16-4009-87eb-8eca468fdbaa" providerId="ADAL" clId="{365716A4-E8C9-46E6-904D-0BD937488F6D}" dt="2023-10-12T07:55:18.105" v="2893" actId="20577"/>
        <pc:sldMkLst>
          <pc:docMk/>
          <pc:sldMk cId="4055308202" sldId="320"/>
        </pc:sldMkLst>
        <pc:spChg chg="del">
          <ac:chgData name="Divya Chidambaram" userId="a5f655d4-7c16-4009-87eb-8eca468fdbaa" providerId="ADAL" clId="{365716A4-E8C9-46E6-904D-0BD937488F6D}" dt="2023-10-11T21:06:56.852" v="1570" actId="478"/>
          <ac:spMkLst>
            <pc:docMk/>
            <pc:sldMk cId="4055308202" sldId="320"/>
            <ac:spMk id="2" creationId="{0CE670BB-3CC6-F61B-D799-DEF6DE00B43A}"/>
          </ac:spMkLst>
        </pc:spChg>
        <pc:spChg chg="mod ord">
          <ac:chgData name="Divya Chidambaram" userId="a5f655d4-7c16-4009-87eb-8eca468fdbaa" providerId="ADAL" clId="{365716A4-E8C9-46E6-904D-0BD937488F6D}" dt="2023-10-12T07:55:18.105" v="2893" actId="20577"/>
          <ac:spMkLst>
            <pc:docMk/>
            <pc:sldMk cId="4055308202" sldId="320"/>
            <ac:spMk id="3" creationId="{E2A361A2-9801-F1BB-A68D-157ED78D4F9F}"/>
          </ac:spMkLst>
        </pc:spChg>
        <pc:spChg chg="add mod">
          <ac:chgData name="Divya Chidambaram" userId="a5f655d4-7c16-4009-87eb-8eca468fdbaa" providerId="ADAL" clId="{365716A4-E8C9-46E6-904D-0BD937488F6D}" dt="2023-10-12T00:55:20.539" v="2806"/>
          <ac:spMkLst>
            <pc:docMk/>
            <pc:sldMk cId="4055308202" sldId="320"/>
            <ac:spMk id="11271" creationId="{2AE408E3-B080-CAFB-4980-0DBB7E3A8A8B}"/>
          </ac:spMkLst>
        </pc:spChg>
        <pc:picChg chg="add mod">
          <ac:chgData name="Divya Chidambaram" userId="a5f655d4-7c16-4009-87eb-8eca468fdbaa" providerId="ADAL" clId="{365716A4-E8C9-46E6-904D-0BD937488F6D}" dt="2023-10-12T00:55:12.352" v="2804" actId="1076"/>
          <ac:picMkLst>
            <pc:docMk/>
            <pc:sldMk cId="4055308202" sldId="320"/>
            <ac:picMk id="11266" creationId="{6C60C6D8-12EB-FF2C-872A-DAB31A19B5B1}"/>
          </ac:picMkLst>
        </pc:picChg>
      </pc:sldChg>
      <pc:sldChg chg="addSp delSp modSp new mod ord modNotesTx">
        <pc:chgData name="Divya Chidambaram" userId="a5f655d4-7c16-4009-87eb-8eca468fdbaa" providerId="ADAL" clId="{365716A4-E8C9-46E6-904D-0BD937488F6D}" dt="2023-10-11T21:46:49.946" v="1912" actId="13926"/>
        <pc:sldMkLst>
          <pc:docMk/>
          <pc:sldMk cId="4102636938" sldId="321"/>
        </pc:sldMkLst>
        <pc:spChg chg="mod">
          <ac:chgData name="Divya Chidambaram" userId="a5f655d4-7c16-4009-87eb-8eca468fdbaa" providerId="ADAL" clId="{365716A4-E8C9-46E6-904D-0BD937488F6D}" dt="2023-10-11T21:28:58.928" v="1757"/>
          <ac:spMkLst>
            <pc:docMk/>
            <pc:sldMk cId="4102636938" sldId="321"/>
            <ac:spMk id="2" creationId="{6FFB50F1-00B5-20C9-3EA8-0373E598C8FB}"/>
          </ac:spMkLst>
        </pc:spChg>
        <pc:spChg chg="mod">
          <ac:chgData name="Divya Chidambaram" userId="a5f655d4-7c16-4009-87eb-8eca468fdbaa" providerId="ADAL" clId="{365716A4-E8C9-46E6-904D-0BD937488F6D}" dt="2023-10-11T21:46:49.946" v="1912" actId="13926"/>
          <ac:spMkLst>
            <pc:docMk/>
            <pc:sldMk cId="4102636938" sldId="321"/>
            <ac:spMk id="3" creationId="{FEE30127-B0F9-CD69-BA6D-E05EEB600E70}"/>
          </ac:spMkLst>
        </pc:spChg>
        <pc:spChg chg="add del">
          <ac:chgData name="Divya Chidambaram" userId="a5f655d4-7c16-4009-87eb-8eca468fdbaa" providerId="ADAL" clId="{365716A4-E8C9-46E6-904D-0BD937488F6D}" dt="2023-10-11T21:30:08.067" v="1765"/>
          <ac:spMkLst>
            <pc:docMk/>
            <pc:sldMk cId="4102636938" sldId="321"/>
            <ac:spMk id="5" creationId="{3A667FEE-BC11-FF79-56C2-48511E3551F1}"/>
          </ac:spMkLst>
        </pc:spChg>
        <pc:spChg chg="add del">
          <ac:chgData name="Divya Chidambaram" userId="a5f655d4-7c16-4009-87eb-8eca468fdbaa" providerId="ADAL" clId="{365716A4-E8C9-46E6-904D-0BD937488F6D}" dt="2023-10-11T21:30:23.828" v="1767"/>
          <ac:spMkLst>
            <pc:docMk/>
            <pc:sldMk cId="4102636938" sldId="321"/>
            <ac:spMk id="6" creationId="{3729056F-BA3B-A021-EE81-375334CB7A75}"/>
          </ac:spMkLst>
        </pc:spChg>
        <pc:spChg chg="add del">
          <ac:chgData name="Divya Chidambaram" userId="a5f655d4-7c16-4009-87eb-8eca468fdbaa" providerId="ADAL" clId="{365716A4-E8C9-46E6-904D-0BD937488F6D}" dt="2023-10-11T21:30:56.955" v="1776"/>
          <ac:spMkLst>
            <pc:docMk/>
            <pc:sldMk cId="4102636938" sldId="321"/>
            <ac:spMk id="7" creationId="{2B2B1DD3-A067-E269-36FA-CD3A2D1DE912}"/>
          </ac:spMkLst>
        </pc:spChg>
        <pc:inkChg chg="add">
          <ac:chgData name="Divya Chidambaram" userId="a5f655d4-7c16-4009-87eb-8eca468fdbaa" providerId="ADAL" clId="{365716A4-E8C9-46E6-904D-0BD937488F6D}" dt="2023-10-11T21:28:45.580" v="1752" actId="9405"/>
          <ac:inkMkLst>
            <pc:docMk/>
            <pc:sldMk cId="4102636938" sldId="321"/>
            <ac:inkMk id="4" creationId="{4276F58E-E283-49C4-585A-3AB0C4019EC5}"/>
          </ac:inkMkLst>
        </pc:inkChg>
      </pc:sldChg>
      <pc:sldChg chg="addSp delSp modSp new mod">
        <pc:chgData name="Divya Chidambaram" userId="a5f655d4-7c16-4009-87eb-8eca468fdbaa" providerId="ADAL" clId="{365716A4-E8C9-46E6-904D-0BD937488F6D}" dt="2023-10-12T07:48:44.799" v="2849" actId="20577"/>
        <pc:sldMkLst>
          <pc:docMk/>
          <pc:sldMk cId="694998059" sldId="322"/>
        </pc:sldMkLst>
        <pc:spChg chg="del">
          <ac:chgData name="Divya Chidambaram" userId="a5f655d4-7c16-4009-87eb-8eca468fdbaa" providerId="ADAL" clId="{365716A4-E8C9-46E6-904D-0BD937488F6D}" dt="2023-10-11T21:42:43.506" v="1900" actId="478"/>
          <ac:spMkLst>
            <pc:docMk/>
            <pc:sldMk cId="694998059" sldId="322"/>
            <ac:spMk id="2" creationId="{BE50FBD8-6179-B486-534B-76063F94AB5C}"/>
          </ac:spMkLst>
        </pc:spChg>
        <pc:spChg chg="mod">
          <ac:chgData name="Divya Chidambaram" userId="a5f655d4-7c16-4009-87eb-8eca468fdbaa" providerId="ADAL" clId="{365716A4-E8C9-46E6-904D-0BD937488F6D}" dt="2023-10-12T07:48:44.799" v="2849" actId="20577"/>
          <ac:spMkLst>
            <pc:docMk/>
            <pc:sldMk cId="694998059" sldId="322"/>
            <ac:spMk id="3" creationId="{B3208D81-D201-34DC-B776-BF4EBD387044}"/>
          </ac:spMkLst>
        </pc:spChg>
        <pc:spChg chg="add del mod">
          <ac:chgData name="Divya Chidambaram" userId="a5f655d4-7c16-4009-87eb-8eca468fdbaa" providerId="ADAL" clId="{365716A4-E8C9-46E6-904D-0BD937488F6D}" dt="2023-10-11T21:42:43.508" v="1902"/>
          <ac:spMkLst>
            <pc:docMk/>
            <pc:sldMk cId="694998059" sldId="322"/>
            <ac:spMk id="4" creationId="{3441079E-057E-00AF-4328-F5B3DAC910AF}"/>
          </ac:spMkLst>
        </pc:spChg>
        <pc:inkChg chg="add del">
          <ac:chgData name="Divya Chidambaram" userId="a5f655d4-7c16-4009-87eb-8eca468fdbaa" providerId="ADAL" clId="{365716A4-E8C9-46E6-904D-0BD937488F6D}" dt="2023-10-11T23:40:55.380" v="2514" actId="9405"/>
          <ac:inkMkLst>
            <pc:docMk/>
            <pc:sldMk cId="694998059" sldId="322"/>
            <ac:inkMk id="5" creationId="{0A8C7487-9E24-D90C-170D-63E12DFEDB0D}"/>
          </ac:inkMkLst>
        </pc:inkChg>
        <pc:inkChg chg="add del">
          <ac:chgData name="Divya Chidambaram" userId="a5f655d4-7c16-4009-87eb-8eca468fdbaa" providerId="ADAL" clId="{365716A4-E8C9-46E6-904D-0BD937488F6D}" dt="2023-10-11T23:40:54.597" v="2513" actId="9405"/>
          <ac:inkMkLst>
            <pc:docMk/>
            <pc:sldMk cId="694998059" sldId="322"/>
            <ac:inkMk id="6" creationId="{EE21A9C5-6BCB-22A5-C71C-B39CE25F31EB}"/>
          </ac:inkMkLst>
        </pc:inkChg>
        <pc:inkChg chg="add">
          <ac:chgData name="Divya Chidambaram" userId="a5f655d4-7c16-4009-87eb-8eca468fdbaa" providerId="ADAL" clId="{365716A4-E8C9-46E6-904D-0BD937488F6D}" dt="2023-10-11T23:40:58.189" v="2515" actId="9405"/>
          <ac:inkMkLst>
            <pc:docMk/>
            <pc:sldMk cId="694998059" sldId="322"/>
            <ac:inkMk id="7" creationId="{08FB74AA-2C6C-B011-A98F-59719BEE0752}"/>
          </ac:inkMkLst>
        </pc:inkChg>
      </pc:sldChg>
      <pc:sldChg chg="modSp new mod">
        <pc:chgData name="Divya Chidambaram" userId="a5f655d4-7c16-4009-87eb-8eca468fdbaa" providerId="ADAL" clId="{365716A4-E8C9-46E6-904D-0BD937488F6D}" dt="2023-10-11T22:14:48.573" v="2227" actId="13926"/>
        <pc:sldMkLst>
          <pc:docMk/>
          <pc:sldMk cId="1192588602" sldId="323"/>
        </pc:sldMkLst>
        <pc:spChg chg="mod">
          <ac:chgData name="Divya Chidambaram" userId="a5f655d4-7c16-4009-87eb-8eca468fdbaa" providerId="ADAL" clId="{365716A4-E8C9-46E6-904D-0BD937488F6D}" dt="2023-10-11T22:11:04.814" v="2037" actId="20577"/>
          <ac:spMkLst>
            <pc:docMk/>
            <pc:sldMk cId="1192588602" sldId="323"/>
            <ac:spMk id="2" creationId="{76D5FE47-101C-3637-B400-7E75C3D30A94}"/>
          </ac:spMkLst>
        </pc:spChg>
        <pc:spChg chg="mod">
          <ac:chgData name="Divya Chidambaram" userId="a5f655d4-7c16-4009-87eb-8eca468fdbaa" providerId="ADAL" clId="{365716A4-E8C9-46E6-904D-0BD937488F6D}" dt="2023-10-11T22:14:48.573" v="2227" actId="13926"/>
          <ac:spMkLst>
            <pc:docMk/>
            <pc:sldMk cId="1192588602" sldId="323"/>
            <ac:spMk id="3" creationId="{03F59D01-114C-237C-5DC2-36981B97B4D4}"/>
          </ac:spMkLst>
        </pc:spChg>
      </pc:sldChg>
      <pc:sldChg chg="modSp new del mod">
        <pc:chgData name="Divya Chidambaram" userId="a5f655d4-7c16-4009-87eb-8eca468fdbaa" providerId="ADAL" clId="{365716A4-E8C9-46E6-904D-0BD937488F6D}" dt="2023-10-11T23:56:28.029" v="2556" actId="47"/>
        <pc:sldMkLst>
          <pc:docMk/>
          <pc:sldMk cId="270789917" sldId="324"/>
        </pc:sldMkLst>
        <pc:spChg chg="mod">
          <ac:chgData name="Divya Chidambaram" userId="a5f655d4-7c16-4009-87eb-8eca468fdbaa" providerId="ADAL" clId="{365716A4-E8C9-46E6-904D-0BD937488F6D}" dt="2023-10-11T22:41:48.659" v="2230" actId="20577"/>
          <ac:spMkLst>
            <pc:docMk/>
            <pc:sldMk cId="270789917" sldId="324"/>
            <ac:spMk id="2" creationId="{80826B90-0CD3-F0BC-2F51-EBCFA1D24FF0}"/>
          </ac:spMkLst>
        </pc:spChg>
        <pc:spChg chg="mod">
          <ac:chgData name="Divya Chidambaram" userId="a5f655d4-7c16-4009-87eb-8eca468fdbaa" providerId="ADAL" clId="{365716A4-E8C9-46E6-904D-0BD937488F6D}" dt="2023-10-11T22:45:03.003" v="2327" actId="20577"/>
          <ac:spMkLst>
            <pc:docMk/>
            <pc:sldMk cId="270789917" sldId="324"/>
            <ac:spMk id="3" creationId="{73ED1258-7A01-C09F-CBF6-E032A8DD90EA}"/>
          </ac:spMkLst>
        </pc:spChg>
      </pc:sldChg>
      <pc:sldChg chg="modSp add del mod modShow">
        <pc:chgData name="Divya Chidambaram" userId="a5f655d4-7c16-4009-87eb-8eca468fdbaa" providerId="ADAL" clId="{365716A4-E8C9-46E6-904D-0BD937488F6D}" dt="2023-10-12T00:48:40.031" v="2736" actId="47"/>
        <pc:sldMkLst>
          <pc:docMk/>
          <pc:sldMk cId="2696469472" sldId="325"/>
        </pc:sldMkLst>
        <pc:spChg chg="mod">
          <ac:chgData name="Divya Chidambaram" userId="a5f655d4-7c16-4009-87eb-8eca468fdbaa" providerId="ADAL" clId="{365716A4-E8C9-46E6-904D-0BD937488F6D}" dt="2023-10-11T22:59:03.871" v="2333"/>
          <ac:spMkLst>
            <pc:docMk/>
            <pc:sldMk cId="2696469472" sldId="325"/>
            <ac:spMk id="3" creationId="{73ED1258-7A01-C09F-CBF6-E032A8DD90EA}"/>
          </ac:spMkLst>
        </pc:spChg>
      </pc:sldChg>
      <pc:sldChg chg="addSp delSp modSp new mod ord modClrScheme chgLayout">
        <pc:chgData name="Divya Chidambaram" userId="a5f655d4-7c16-4009-87eb-8eca468fdbaa" providerId="ADAL" clId="{365716A4-E8C9-46E6-904D-0BD937488F6D}" dt="2023-10-12T07:49:37.296" v="2857" actId="27636"/>
        <pc:sldMkLst>
          <pc:docMk/>
          <pc:sldMk cId="3308645439" sldId="326"/>
        </pc:sldMkLst>
        <pc:spChg chg="mod ord">
          <ac:chgData name="Divya Chidambaram" userId="a5f655d4-7c16-4009-87eb-8eca468fdbaa" providerId="ADAL" clId="{365716A4-E8C9-46E6-904D-0BD937488F6D}" dt="2023-10-12T07:49:37.296" v="2857" actId="27636"/>
          <ac:spMkLst>
            <pc:docMk/>
            <pc:sldMk cId="3308645439" sldId="326"/>
            <ac:spMk id="2" creationId="{4341243E-E276-96E7-A525-919655C8775D}"/>
          </ac:spMkLst>
        </pc:spChg>
        <pc:spChg chg="mod ord">
          <ac:chgData name="Divya Chidambaram" userId="a5f655d4-7c16-4009-87eb-8eca468fdbaa" providerId="ADAL" clId="{365716A4-E8C9-46E6-904D-0BD937488F6D}" dt="2023-10-12T07:49:22.203" v="2850" actId="21"/>
          <ac:spMkLst>
            <pc:docMk/>
            <pc:sldMk cId="3308645439" sldId="326"/>
            <ac:spMk id="3" creationId="{39795763-66DD-04A0-31FF-93CC48C796F9}"/>
          </ac:spMkLst>
        </pc:spChg>
        <pc:spChg chg="add del mod ord">
          <ac:chgData name="Divya Chidambaram" userId="a5f655d4-7c16-4009-87eb-8eca468fdbaa" providerId="ADAL" clId="{365716A4-E8C9-46E6-904D-0BD937488F6D}" dt="2023-10-11T23:15:41.681" v="2402" actId="26606"/>
          <ac:spMkLst>
            <pc:docMk/>
            <pc:sldMk cId="3308645439" sldId="326"/>
            <ac:spMk id="5" creationId="{DC95B66C-D557-A639-2EEC-7EA15699E54A}"/>
          </ac:spMkLst>
        </pc:spChg>
        <pc:picChg chg="add mod modCrop">
          <ac:chgData name="Divya Chidambaram" userId="a5f655d4-7c16-4009-87eb-8eca468fdbaa" providerId="ADAL" clId="{365716A4-E8C9-46E6-904D-0BD937488F6D}" dt="2023-10-11T23:15:51.182" v="2405" actId="14100"/>
          <ac:picMkLst>
            <pc:docMk/>
            <pc:sldMk cId="3308645439" sldId="326"/>
            <ac:picMk id="4" creationId="{F5E2713A-C027-4824-F585-2F635FDB9831}"/>
          </ac:picMkLst>
        </pc:picChg>
        <pc:inkChg chg="add del">
          <ac:chgData name="Divya Chidambaram" userId="a5f655d4-7c16-4009-87eb-8eca468fdbaa" providerId="ADAL" clId="{365716A4-E8C9-46E6-904D-0BD937488F6D}" dt="2023-10-11T23:35:44.194" v="2510" actId="9405"/>
          <ac:inkMkLst>
            <pc:docMk/>
            <pc:sldMk cId="3308645439" sldId="326"/>
            <ac:inkMk id="6" creationId="{751ED6A7-D5F2-0AAC-DE39-6D395EE087BE}"/>
          </ac:inkMkLst>
        </pc:inkChg>
      </pc:sldChg>
      <pc:sldChg chg="addSp delSp modSp new mod modClrScheme chgLayout modNotesTx">
        <pc:chgData name="Divya Chidambaram" userId="a5f655d4-7c16-4009-87eb-8eca468fdbaa" providerId="ADAL" clId="{365716A4-E8C9-46E6-904D-0BD937488F6D}" dt="2023-10-12T00:12:03.006" v="2627"/>
        <pc:sldMkLst>
          <pc:docMk/>
          <pc:sldMk cId="3693164604" sldId="327"/>
        </pc:sldMkLst>
        <pc:spChg chg="del mod ord">
          <ac:chgData name="Divya Chidambaram" userId="a5f655d4-7c16-4009-87eb-8eca468fdbaa" providerId="ADAL" clId="{365716A4-E8C9-46E6-904D-0BD937488F6D}" dt="2023-10-11T23:17:37.868" v="2413" actId="700"/>
          <ac:spMkLst>
            <pc:docMk/>
            <pc:sldMk cId="3693164604" sldId="327"/>
            <ac:spMk id="2" creationId="{8B911612-032D-07A6-C842-9D56EF0C9B52}"/>
          </ac:spMkLst>
        </pc:spChg>
        <pc:spChg chg="del mod ord">
          <ac:chgData name="Divya Chidambaram" userId="a5f655d4-7c16-4009-87eb-8eca468fdbaa" providerId="ADAL" clId="{365716A4-E8C9-46E6-904D-0BD937488F6D}" dt="2023-10-11T23:17:37.868" v="2413" actId="700"/>
          <ac:spMkLst>
            <pc:docMk/>
            <pc:sldMk cId="3693164604" sldId="327"/>
            <ac:spMk id="3" creationId="{706B90EA-BF4B-22CD-5D7E-71D88051FE9B}"/>
          </ac:spMkLst>
        </pc:spChg>
        <pc:spChg chg="del">
          <ac:chgData name="Divya Chidambaram" userId="a5f655d4-7c16-4009-87eb-8eca468fdbaa" providerId="ADAL" clId="{365716A4-E8C9-46E6-904D-0BD937488F6D}" dt="2023-10-11T23:17:37.868" v="2413" actId="700"/>
          <ac:spMkLst>
            <pc:docMk/>
            <pc:sldMk cId="3693164604" sldId="327"/>
            <ac:spMk id="4" creationId="{F8C69272-AD82-11E8-1B7E-3792BF27EF37}"/>
          </ac:spMkLst>
        </pc:spChg>
        <pc:spChg chg="add mod ord">
          <ac:chgData name="Divya Chidambaram" userId="a5f655d4-7c16-4009-87eb-8eca468fdbaa" providerId="ADAL" clId="{365716A4-E8C9-46E6-904D-0BD937488F6D}" dt="2023-10-11T23:29:30.146" v="2488" actId="1076"/>
          <ac:spMkLst>
            <pc:docMk/>
            <pc:sldMk cId="3693164604" sldId="327"/>
            <ac:spMk id="5" creationId="{AB954F4F-4504-384A-3871-980EF5647DF3}"/>
          </ac:spMkLst>
        </pc:spChg>
        <pc:spChg chg="add mod ord">
          <ac:chgData name="Divya Chidambaram" userId="a5f655d4-7c16-4009-87eb-8eca468fdbaa" providerId="ADAL" clId="{365716A4-E8C9-46E6-904D-0BD937488F6D}" dt="2023-10-11T23:29:34.767" v="2489" actId="1076"/>
          <ac:spMkLst>
            <pc:docMk/>
            <pc:sldMk cId="3693164604" sldId="327"/>
            <ac:spMk id="6" creationId="{25B40CBA-7D4B-CB29-DC88-265E2E2446C4}"/>
          </ac:spMkLst>
        </pc:spChg>
        <pc:picChg chg="add mod">
          <ac:chgData name="Divya Chidambaram" userId="a5f655d4-7c16-4009-87eb-8eca468fdbaa" providerId="ADAL" clId="{365716A4-E8C9-46E6-904D-0BD937488F6D}" dt="2023-10-11T23:29:54.490" v="2491" actId="1440"/>
          <ac:picMkLst>
            <pc:docMk/>
            <pc:sldMk cId="3693164604" sldId="327"/>
            <ac:picMk id="7" creationId="{89EDE971-3C76-0C48-F0DF-8D23A1C3C15B}"/>
          </ac:picMkLst>
        </pc:picChg>
        <pc:picChg chg="add mod">
          <ac:chgData name="Divya Chidambaram" userId="a5f655d4-7c16-4009-87eb-8eca468fdbaa" providerId="ADAL" clId="{365716A4-E8C9-46E6-904D-0BD937488F6D}" dt="2023-10-11T23:30:24.080" v="2493" actId="1440"/>
          <ac:picMkLst>
            <pc:docMk/>
            <pc:sldMk cId="3693164604" sldId="327"/>
            <ac:picMk id="8" creationId="{2370DFD1-91A9-3A5A-CE72-4E733A28DBCB}"/>
          </ac:picMkLst>
        </pc:picChg>
        <pc:picChg chg="add del mod">
          <ac:chgData name="Divya Chidambaram" userId="a5f655d4-7c16-4009-87eb-8eca468fdbaa" providerId="ADAL" clId="{365716A4-E8C9-46E6-904D-0BD937488F6D}" dt="2023-10-11T23:19:29.880" v="2417" actId="478"/>
          <ac:picMkLst>
            <pc:docMk/>
            <pc:sldMk cId="3693164604" sldId="327"/>
            <ac:picMk id="9218" creationId="{00A27AB6-7A31-BBE9-FCED-12BC02CC4353}"/>
          </ac:picMkLst>
        </pc:picChg>
      </pc:sldChg>
      <pc:sldChg chg="addSp modSp add mod modClrScheme chgLayout modNotesTx">
        <pc:chgData name="Divya Chidambaram" userId="a5f655d4-7c16-4009-87eb-8eca468fdbaa" providerId="ADAL" clId="{365716A4-E8C9-46E6-904D-0BD937488F6D}" dt="2023-10-12T07:44:10.023" v="2839" actId="20577"/>
        <pc:sldMkLst>
          <pc:docMk/>
          <pc:sldMk cId="3150438952" sldId="328"/>
        </pc:sldMkLst>
        <pc:spChg chg="mod">
          <ac:chgData name="Divya Chidambaram" userId="a5f655d4-7c16-4009-87eb-8eca468fdbaa" providerId="ADAL" clId="{365716A4-E8C9-46E6-904D-0BD937488F6D}" dt="2023-10-11T23:22:46.995" v="2435" actId="14100"/>
          <ac:spMkLst>
            <pc:docMk/>
            <pc:sldMk cId="3150438952" sldId="328"/>
            <ac:spMk id="2" creationId="{00000000-0000-0000-0000-000000000000}"/>
          </ac:spMkLst>
        </pc:spChg>
        <pc:spChg chg="add mod">
          <ac:chgData name="Divya Chidambaram" userId="a5f655d4-7c16-4009-87eb-8eca468fdbaa" providerId="ADAL" clId="{365716A4-E8C9-46E6-904D-0BD937488F6D}" dt="2023-10-11T23:24:40.182" v="2451"/>
          <ac:spMkLst>
            <pc:docMk/>
            <pc:sldMk cId="3150438952" sldId="328"/>
            <ac:spMk id="1031" creationId="{BA680B7E-9A1B-887C-7FA2-6451E473C9AB}"/>
          </ac:spMkLst>
        </pc:spChg>
        <pc:picChg chg="mod ord">
          <ac:chgData name="Divya Chidambaram" userId="a5f655d4-7c16-4009-87eb-8eca468fdbaa" providerId="ADAL" clId="{365716A4-E8C9-46E6-904D-0BD937488F6D}" dt="2023-10-11T23:19:54.286" v="2419" actId="26606"/>
          <ac:picMkLst>
            <pc:docMk/>
            <pc:sldMk cId="3150438952" sldId="328"/>
            <ac:picMk id="1026" creationId="{00000000-0000-0000-0000-000000000000}"/>
          </ac:picMkLst>
        </pc:picChg>
      </pc:sldChg>
      <pc:sldChg chg="modSp add mod modNotesTx">
        <pc:chgData name="Divya Chidambaram" userId="a5f655d4-7c16-4009-87eb-8eca468fdbaa" providerId="ADAL" clId="{365716A4-E8C9-46E6-904D-0BD937488F6D}" dt="2023-10-12T00:15:10.113" v="2631"/>
        <pc:sldMkLst>
          <pc:docMk/>
          <pc:sldMk cId="1854106404" sldId="329"/>
        </pc:sldMkLst>
        <pc:spChg chg="mod">
          <ac:chgData name="Divya Chidambaram" userId="a5f655d4-7c16-4009-87eb-8eca468fdbaa" providerId="ADAL" clId="{365716A4-E8C9-46E6-904D-0BD937488F6D}" dt="2023-10-11T23:33:04.991" v="2497" actId="20577"/>
          <ac:spMkLst>
            <pc:docMk/>
            <pc:sldMk cId="1854106404" sldId="329"/>
            <ac:spMk id="2" creationId="{00000000-0000-0000-0000-000000000000}"/>
          </ac:spMkLst>
        </pc:spChg>
        <pc:graphicFrameChg chg="mod modGraphic">
          <ac:chgData name="Divya Chidambaram" userId="a5f655d4-7c16-4009-87eb-8eca468fdbaa" providerId="ADAL" clId="{365716A4-E8C9-46E6-904D-0BD937488F6D}" dt="2023-10-11T23:33:32.043" v="2502" actId="6549"/>
          <ac:graphicFrameMkLst>
            <pc:docMk/>
            <pc:sldMk cId="1854106404" sldId="329"/>
            <ac:graphicFrameMk id="5" creationId="{00000000-0000-0000-0000-000000000000}"/>
          </ac:graphicFrameMkLst>
        </pc:graphicFrameChg>
        <pc:graphicFrameChg chg="mod modGraphic">
          <ac:chgData name="Divya Chidambaram" userId="a5f655d4-7c16-4009-87eb-8eca468fdbaa" providerId="ADAL" clId="{365716A4-E8C9-46E6-904D-0BD937488F6D}" dt="2023-10-11T23:33:48.796" v="2505" actId="1076"/>
          <ac:graphicFrameMkLst>
            <pc:docMk/>
            <pc:sldMk cId="1854106404" sldId="329"/>
            <ac:graphicFrameMk id="6" creationId="{00000000-0000-0000-0000-000000000000}"/>
          </ac:graphicFrameMkLst>
        </pc:graphicFrameChg>
      </pc:sldChg>
      <pc:sldChg chg="modSp new mod">
        <pc:chgData name="Divya Chidambaram" userId="a5f655d4-7c16-4009-87eb-8eca468fdbaa" providerId="ADAL" clId="{365716A4-E8C9-46E6-904D-0BD937488F6D}" dt="2023-10-11T23:56:11.347" v="2555" actId="1076"/>
        <pc:sldMkLst>
          <pc:docMk/>
          <pc:sldMk cId="2204895349" sldId="330"/>
        </pc:sldMkLst>
        <pc:spChg chg="mod">
          <ac:chgData name="Divya Chidambaram" userId="a5f655d4-7c16-4009-87eb-8eca468fdbaa" providerId="ADAL" clId="{365716A4-E8C9-46E6-904D-0BD937488F6D}" dt="2023-10-11T23:56:00.881" v="2554" actId="20577"/>
          <ac:spMkLst>
            <pc:docMk/>
            <pc:sldMk cId="2204895349" sldId="330"/>
            <ac:spMk id="2" creationId="{9A20EF0D-CB03-649D-2EEB-33396DD26D16}"/>
          </ac:spMkLst>
        </pc:spChg>
        <pc:spChg chg="mod">
          <ac:chgData name="Divya Chidambaram" userId="a5f655d4-7c16-4009-87eb-8eca468fdbaa" providerId="ADAL" clId="{365716A4-E8C9-46E6-904D-0BD937488F6D}" dt="2023-10-11T23:56:11.347" v="2555" actId="1076"/>
          <ac:spMkLst>
            <pc:docMk/>
            <pc:sldMk cId="2204895349" sldId="330"/>
            <ac:spMk id="3" creationId="{BE1078DF-0F35-AA33-B28F-34F34AB20A7E}"/>
          </ac:spMkLst>
        </pc:spChg>
      </pc:sldChg>
      <pc:sldChg chg="modSp add mod">
        <pc:chgData name="Divya Chidambaram" userId="a5f655d4-7c16-4009-87eb-8eca468fdbaa" providerId="ADAL" clId="{365716A4-E8C9-46E6-904D-0BD937488F6D}" dt="2023-10-12T07:58:28.079" v="2908" actId="20577"/>
        <pc:sldMkLst>
          <pc:docMk/>
          <pc:sldMk cId="3185377087" sldId="331"/>
        </pc:sldMkLst>
        <pc:spChg chg="mod">
          <ac:chgData name="Divya Chidambaram" userId="a5f655d4-7c16-4009-87eb-8eca468fdbaa" providerId="ADAL" clId="{365716A4-E8C9-46E6-904D-0BD937488F6D}" dt="2023-10-12T07:58:28.079" v="2908" actId="20577"/>
          <ac:spMkLst>
            <pc:docMk/>
            <pc:sldMk cId="3185377087" sldId="331"/>
            <ac:spMk id="2" creationId="{80826B90-0CD3-F0BC-2F51-EBCFA1D24FF0}"/>
          </ac:spMkLst>
        </pc:spChg>
        <pc:spChg chg="mod">
          <ac:chgData name="Divya Chidambaram" userId="a5f655d4-7c16-4009-87eb-8eca468fdbaa" providerId="ADAL" clId="{365716A4-E8C9-46E6-904D-0BD937488F6D}" dt="2023-10-12T00:48:28.677" v="2735" actId="5793"/>
          <ac:spMkLst>
            <pc:docMk/>
            <pc:sldMk cId="3185377087" sldId="331"/>
            <ac:spMk id="3" creationId="{73ED1258-7A01-C09F-CBF6-E032A8DD90EA}"/>
          </ac:spMkLst>
        </pc:spChg>
      </pc:sldChg>
      <pc:sldChg chg="delSp modSp new mod">
        <pc:chgData name="Divya Chidambaram" userId="a5f655d4-7c16-4009-87eb-8eca468fdbaa" providerId="ADAL" clId="{365716A4-E8C9-46E6-904D-0BD937488F6D}" dt="2023-10-12T00:04:08.780" v="2584" actId="1076"/>
        <pc:sldMkLst>
          <pc:docMk/>
          <pc:sldMk cId="3952214450" sldId="332"/>
        </pc:sldMkLst>
        <pc:spChg chg="del">
          <ac:chgData name="Divya Chidambaram" userId="a5f655d4-7c16-4009-87eb-8eca468fdbaa" providerId="ADAL" clId="{365716A4-E8C9-46E6-904D-0BD937488F6D}" dt="2023-10-12T00:04:05.004" v="2583" actId="478"/>
          <ac:spMkLst>
            <pc:docMk/>
            <pc:sldMk cId="3952214450" sldId="332"/>
            <ac:spMk id="2" creationId="{C41567D6-A9DA-3BF1-2501-2E6DF6D5CFE8}"/>
          </ac:spMkLst>
        </pc:spChg>
        <pc:spChg chg="mod">
          <ac:chgData name="Divya Chidambaram" userId="a5f655d4-7c16-4009-87eb-8eca468fdbaa" providerId="ADAL" clId="{365716A4-E8C9-46E6-904D-0BD937488F6D}" dt="2023-10-12T00:04:08.780" v="2584" actId="1076"/>
          <ac:spMkLst>
            <pc:docMk/>
            <pc:sldMk cId="3952214450" sldId="332"/>
            <ac:spMk id="3" creationId="{E3BA0DF2-B738-28F3-536F-8380F3C79DDD}"/>
          </ac:spMkLst>
        </pc:spChg>
      </pc:sldChg>
      <pc:sldChg chg="modSp new mod modNotesTx">
        <pc:chgData name="Divya Chidambaram" userId="a5f655d4-7c16-4009-87eb-8eca468fdbaa" providerId="ADAL" clId="{365716A4-E8C9-46E6-904D-0BD937488F6D}" dt="2023-10-12T00:49:15.660" v="2745" actId="20577"/>
        <pc:sldMkLst>
          <pc:docMk/>
          <pc:sldMk cId="1568498558" sldId="333"/>
        </pc:sldMkLst>
        <pc:spChg chg="mod">
          <ac:chgData name="Divya Chidambaram" userId="a5f655d4-7c16-4009-87eb-8eca468fdbaa" providerId="ADAL" clId="{365716A4-E8C9-46E6-904D-0BD937488F6D}" dt="2023-10-12T00:49:15.660" v="2745" actId="20577"/>
          <ac:spMkLst>
            <pc:docMk/>
            <pc:sldMk cId="1568498558" sldId="333"/>
            <ac:spMk id="3" creationId="{86EB37EB-81BA-BEE3-EA26-D76B67CC6C1D}"/>
          </ac:spMkLst>
        </pc:spChg>
      </pc:sldChg>
      <pc:sldChg chg="modSp new mod ord">
        <pc:chgData name="Divya Chidambaram" userId="a5f655d4-7c16-4009-87eb-8eca468fdbaa" providerId="ADAL" clId="{365716A4-E8C9-46E6-904D-0BD937488F6D}" dt="2023-10-12T07:54:51.212" v="2859"/>
        <pc:sldMkLst>
          <pc:docMk/>
          <pc:sldMk cId="2630546516" sldId="334"/>
        </pc:sldMkLst>
        <pc:spChg chg="mod">
          <ac:chgData name="Divya Chidambaram" userId="a5f655d4-7c16-4009-87eb-8eca468fdbaa" providerId="ADAL" clId="{365716A4-E8C9-46E6-904D-0BD937488F6D}" dt="2023-10-12T00:50:07.213" v="2794" actId="20577"/>
          <ac:spMkLst>
            <pc:docMk/>
            <pc:sldMk cId="2630546516" sldId="334"/>
            <ac:spMk id="3" creationId="{22080819-D591-86A5-8DC3-269F20305618}"/>
          </ac:spMkLst>
        </pc:spChg>
      </pc:sldChg>
      <pc:sldChg chg="new del">
        <pc:chgData name="Divya Chidambaram" userId="a5f655d4-7c16-4009-87eb-8eca468fdbaa" providerId="ADAL" clId="{365716A4-E8C9-46E6-904D-0BD937488F6D}" dt="2023-10-12T07:55:28.105" v="2894" actId="47"/>
        <pc:sldMkLst>
          <pc:docMk/>
          <pc:sldMk cId="1801159033" sldId="335"/>
        </pc:sldMkLst>
      </pc:sldChg>
      <pc:sldMasterChg chg="setBg modSldLayout">
        <pc:chgData name="Divya Chidambaram" userId="a5f655d4-7c16-4009-87eb-8eca468fdbaa" providerId="ADAL" clId="{365716A4-E8C9-46E6-904D-0BD937488F6D}" dt="2023-10-11T21:54:44.177" v="2009"/>
        <pc:sldMasterMkLst>
          <pc:docMk/>
          <pc:sldMasterMk cId="1035605707" sldId="2147483660"/>
        </pc:sldMasterMkLst>
        <pc:sldLayoutChg chg="setBg">
          <pc:chgData name="Divya Chidambaram" userId="a5f655d4-7c16-4009-87eb-8eca468fdbaa" providerId="ADAL" clId="{365716A4-E8C9-46E6-904D-0BD937488F6D}" dt="2023-10-11T21:54:44.177" v="2009"/>
          <pc:sldLayoutMkLst>
            <pc:docMk/>
            <pc:sldMasterMk cId="1035605707" sldId="2147483660"/>
            <pc:sldLayoutMk cId="349217628" sldId="2147483661"/>
          </pc:sldLayoutMkLst>
        </pc:sldLayoutChg>
        <pc:sldLayoutChg chg="setBg">
          <pc:chgData name="Divya Chidambaram" userId="a5f655d4-7c16-4009-87eb-8eca468fdbaa" providerId="ADAL" clId="{365716A4-E8C9-46E6-904D-0BD937488F6D}" dt="2023-10-11T21:54:44.177" v="2009"/>
          <pc:sldLayoutMkLst>
            <pc:docMk/>
            <pc:sldMasterMk cId="1035605707" sldId="2147483660"/>
            <pc:sldLayoutMk cId="3023231850" sldId="2147483662"/>
          </pc:sldLayoutMkLst>
        </pc:sldLayoutChg>
        <pc:sldLayoutChg chg="setBg">
          <pc:chgData name="Divya Chidambaram" userId="a5f655d4-7c16-4009-87eb-8eca468fdbaa" providerId="ADAL" clId="{365716A4-E8C9-46E6-904D-0BD937488F6D}" dt="2023-10-11T21:54:44.177" v="2009"/>
          <pc:sldLayoutMkLst>
            <pc:docMk/>
            <pc:sldMasterMk cId="1035605707" sldId="2147483660"/>
            <pc:sldLayoutMk cId="2730823893" sldId="2147483663"/>
          </pc:sldLayoutMkLst>
        </pc:sldLayoutChg>
        <pc:sldLayoutChg chg="setBg">
          <pc:chgData name="Divya Chidambaram" userId="a5f655d4-7c16-4009-87eb-8eca468fdbaa" providerId="ADAL" clId="{365716A4-E8C9-46E6-904D-0BD937488F6D}" dt="2023-10-11T21:54:44.177" v="2009"/>
          <pc:sldLayoutMkLst>
            <pc:docMk/>
            <pc:sldMasterMk cId="1035605707" sldId="2147483660"/>
            <pc:sldLayoutMk cId="2676598356" sldId="2147483664"/>
          </pc:sldLayoutMkLst>
        </pc:sldLayoutChg>
        <pc:sldLayoutChg chg="setBg">
          <pc:chgData name="Divya Chidambaram" userId="a5f655d4-7c16-4009-87eb-8eca468fdbaa" providerId="ADAL" clId="{365716A4-E8C9-46E6-904D-0BD937488F6D}" dt="2023-10-11T21:54:44.177" v="2009"/>
          <pc:sldLayoutMkLst>
            <pc:docMk/>
            <pc:sldMasterMk cId="1035605707" sldId="2147483660"/>
            <pc:sldLayoutMk cId="307189094" sldId="2147483665"/>
          </pc:sldLayoutMkLst>
        </pc:sldLayoutChg>
        <pc:sldLayoutChg chg="setBg">
          <pc:chgData name="Divya Chidambaram" userId="a5f655d4-7c16-4009-87eb-8eca468fdbaa" providerId="ADAL" clId="{365716A4-E8C9-46E6-904D-0BD937488F6D}" dt="2023-10-11T21:54:44.177" v="2009"/>
          <pc:sldLayoutMkLst>
            <pc:docMk/>
            <pc:sldMasterMk cId="1035605707" sldId="2147483660"/>
            <pc:sldLayoutMk cId="4112928179" sldId="2147483666"/>
          </pc:sldLayoutMkLst>
        </pc:sldLayoutChg>
        <pc:sldLayoutChg chg="setBg">
          <pc:chgData name="Divya Chidambaram" userId="a5f655d4-7c16-4009-87eb-8eca468fdbaa" providerId="ADAL" clId="{365716A4-E8C9-46E6-904D-0BD937488F6D}" dt="2023-10-11T21:54:44.177" v="2009"/>
          <pc:sldLayoutMkLst>
            <pc:docMk/>
            <pc:sldMasterMk cId="1035605707" sldId="2147483660"/>
            <pc:sldLayoutMk cId="1492989642" sldId="2147483667"/>
          </pc:sldLayoutMkLst>
        </pc:sldLayoutChg>
        <pc:sldLayoutChg chg="setBg">
          <pc:chgData name="Divya Chidambaram" userId="a5f655d4-7c16-4009-87eb-8eca468fdbaa" providerId="ADAL" clId="{365716A4-E8C9-46E6-904D-0BD937488F6D}" dt="2023-10-11T21:54:44.177" v="2009"/>
          <pc:sldLayoutMkLst>
            <pc:docMk/>
            <pc:sldMasterMk cId="1035605707" sldId="2147483660"/>
            <pc:sldLayoutMk cId="806188341" sldId="2147483668"/>
          </pc:sldLayoutMkLst>
        </pc:sldLayoutChg>
        <pc:sldLayoutChg chg="setBg">
          <pc:chgData name="Divya Chidambaram" userId="a5f655d4-7c16-4009-87eb-8eca468fdbaa" providerId="ADAL" clId="{365716A4-E8C9-46E6-904D-0BD937488F6D}" dt="2023-10-11T21:54:44.177" v="2009"/>
          <pc:sldLayoutMkLst>
            <pc:docMk/>
            <pc:sldMasterMk cId="1035605707" sldId="2147483660"/>
            <pc:sldLayoutMk cId="3188895173" sldId="2147483669"/>
          </pc:sldLayoutMkLst>
        </pc:sldLayoutChg>
        <pc:sldLayoutChg chg="setBg">
          <pc:chgData name="Divya Chidambaram" userId="a5f655d4-7c16-4009-87eb-8eca468fdbaa" providerId="ADAL" clId="{365716A4-E8C9-46E6-904D-0BD937488F6D}" dt="2023-10-11T21:54:44.177" v="2009"/>
          <pc:sldLayoutMkLst>
            <pc:docMk/>
            <pc:sldMasterMk cId="1035605707" sldId="2147483660"/>
            <pc:sldLayoutMk cId="560161431" sldId="2147483670"/>
          </pc:sldLayoutMkLst>
        </pc:sldLayoutChg>
        <pc:sldLayoutChg chg="setBg">
          <pc:chgData name="Divya Chidambaram" userId="a5f655d4-7c16-4009-87eb-8eca468fdbaa" providerId="ADAL" clId="{365716A4-E8C9-46E6-904D-0BD937488F6D}" dt="2023-10-11T21:54:44.177" v="2009"/>
          <pc:sldLayoutMkLst>
            <pc:docMk/>
            <pc:sldMasterMk cId="1035605707" sldId="2147483660"/>
            <pc:sldLayoutMk cId="2921768720" sldId="2147483671"/>
          </pc:sldLayoutMkLst>
        </pc:sldLayoutChg>
      </pc:sldMasterChg>
      <pc:sldMasterChg chg="setBg delSldLayout modSldLayout">
        <pc:chgData name="Divya Chidambaram" userId="a5f655d4-7c16-4009-87eb-8eca468fdbaa" providerId="ADAL" clId="{365716A4-E8C9-46E6-904D-0BD937488F6D}" dt="2023-10-11T21:54:44.177" v="2009"/>
        <pc:sldMasterMkLst>
          <pc:docMk/>
          <pc:sldMasterMk cId="3479795872" sldId="2147483672"/>
        </pc:sldMasterMkLst>
        <pc:sldLayoutChg chg="setBg">
          <pc:chgData name="Divya Chidambaram" userId="a5f655d4-7c16-4009-87eb-8eca468fdbaa" providerId="ADAL" clId="{365716A4-E8C9-46E6-904D-0BD937488F6D}" dt="2023-10-11T21:54:44.177" v="2009"/>
          <pc:sldLayoutMkLst>
            <pc:docMk/>
            <pc:sldMasterMk cId="3479795872" sldId="2147483672"/>
            <pc:sldLayoutMk cId="2760822893" sldId="2147483673"/>
          </pc:sldLayoutMkLst>
        </pc:sldLayoutChg>
        <pc:sldLayoutChg chg="setBg">
          <pc:chgData name="Divya Chidambaram" userId="a5f655d4-7c16-4009-87eb-8eca468fdbaa" providerId="ADAL" clId="{365716A4-E8C9-46E6-904D-0BD937488F6D}" dt="2023-10-11T21:54:44.177" v="2009"/>
          <pc:sldLayoutMkLst>
            <pc:docMk/>
            <pc:sldMasterMk cId="3479795872" sldId="2147483672"/>
            <pc:sldLayoutMk cId="2093798128" sldId="2147483674"/>
          </pc:sldLayoutMkLst>
        </pc:sldLayoutChg>
        <pc:sldLayoutChg chg="del">
          <pc:chgData name="Divya Chidambaram" userId="a5f655d4-7c16-4009-87eb-8eca468fdbaa" providerId="ADAL" clId="{365716A4-E8C9-46E6-904D-0BD937488F6D}" dt="2023-10-11T18:47:41.676" v="570" actId="47"/>
          <pc:sldLayoutMkLst>
            <pc:docMk/>
            <pc:sldMasterMk cId="3479795872" sldId="2147483672"/>
            <pc:sldLayoutMk cId="2100493030" sldId="2147483675"/>
          </pc:sldLayoutMkLst>
        </pc:sldLayoutChg>
        <pc:sldLayoutChg chg="setBg">
          <pc:chgData name="Divya Chidambaram" userId="a5f655d4-7c16-4009-87eb-8eca468fdbaa" providerId="ADAL" clId="{365716A4-E8C9-46E6-904D-0BD937488F6D}" dt="2023-10-11T21:54:44.177" v="2009"/>
          <pc:sldLayoutMkLst>
            <pc:docMk/>
            <pc:sldMasterMk cId="3479795872" sldId="2147483672"/>
            <pc:sldLayoutMk cId="3084859152" sldId="2147483676"/>
          </pc:sldLayoutMkLst>
        </pc:sldLayoutChg>
      </pc:sldMasterChg>
      <pc:sldMasterChg chg="addSp setBg modSldLayout">
        <pc:chgData name="Divya Chidambaram" userId="a5f655d4-7c16-4009-87eb-8eca468fdbaa" providerId="ADAL" clId="{365716A4-E8C9-46E6-904D-0BD937488F6D}" dt="2023-10-11T21:54:44.177" v="2009"/>
        <pc:sldMasterMkLst>
          <pc:docMk/>
          <pc:sldMasterMk cId="4001899395" sldId="2147483677"/>
        </pc:sldMasterMkLst>
        <pc:picChg chg="add">
          <ac:chgData name="Divya Chidambaram" userId="a5f655d4-7c16-4009-87eb-8eca468fdbaa" providerId="ADAL" clId="{365716A4-E8C9-46E6-904D-0BD937488F6D}" dt="2023-10-11T20:17:39.750" v="1049"/>
          <ac:picMkLst>
            <pc:docMk/>
            <pc:sldMasterMk cId="4001899395" sldId="2147483677"/>
            <ac:picMk id="2" creationId="{187AA55C-DBF6-8DB4-31C5-31043DF73EDB}"/>
          </ac:picMkLst>
        </pc:picChg>
        <pc:sldLayoutChg chg="setBg">
          <pc:chgData name="Divya Chidambaram" userId="a5f655d4-7c16-4009-87eb-8eca468fdbaa" providerId="ADAL" clId="{365716A4-E8C9-46E6-904D-0BD937488F6D}" dt="2023-10-11T21:54:44.177" v="2009"/>
          <pc:sldLayoutMkLst>
            <pc:docMk/>
            <pc:sldMasterMk cId="4001899395" sldId="2147483677"/>
            <pc:sldLayoutMk cId="3683417287" sldId="2147483678"/>
          </pc:sldLayoutMkLst>
        </pc:sldLayoutChg>
        <pc:sldLayoutChg chg="setBg">
          <pc:chgData name="Divya Chidambaram" userId="a5f655d4-7c16-4009-87eb-8eca468fdbaa" providerId="ADAL" clId="{365716A4-E8C9-46E6-904D-0BD937488F6D}" dt="2023-10-11T21:54:44.177" v="2009"/>
          <pc:sldLayoutMkLst>
            <pc:docMk/>
            <pc:sldMasterMk cId="4001899395" sldId="2147483677"/>
            <pc:sldLayoutMk cId="2996517464" sldId="2147483679"/>
          </pc:sldLayoutMkLst>
        </pc:sldLayoutChg>
        <pc:sldLayoutChg chg="setBg">
          <pc:chgData name="Divya Chidambaram" userId="a5f655d4-7c16-4009-87eb-8eca468fdbaa" providerId="ADAL" clId="{365716A4-E8C9-46E6-904D-0BD937488F6D}" dt="2023-10-11T21:54:44.177" v="2009"/>
          <pc:sldLayoutMkLst>
            <pc:docMk/>
            <pc:sldMasterMk cId="4001899395" sldId="2147483677"/>
            <pc:sldLayoutMk cId="4039215073" sldId="2147483680"/>
          </pc:sldLayoutMkLst>
        </pc:sldLayoutChg>
        <pc:sldLayoutChg chg="setBg">
          <pc:chgData name="Divya Chidambaram" userId="a5f655d4-7c16-4009-87eb-8eca468fdbaa" providerId="ADAL" clId="{365716A4-E8C9-46E6-904D-0BD937488F6D}" dt="2023-10-11T21:54:44.177" v="2009"/>
          <pc:sldLayoutMkLst>
            <pc:docMk/>
            <pc:sldMasterMk cId="4001899395" sldId="2147483677"/>
            <pc:sldLayoutMk cId="2142391029" sldId="2147483681"/>
          </pc:sldLayoutMkLst>
        </pc:sldLayoutChg>
        <pc:sldLayoutChg chg="setBg">
          <pc:chgData name="Divya Chidambaram" userId="a5f655d4-7c16-4009-87eb-8eca468fdbaa" providerId="ADAL" clId="{365716A4-E8C9-46E6-904D-0BD937488F6D}" dt="2023-10-11T21:54:44.177" v="2009"/>
          <pc:sldLayoutMkLst>
            <pc:docMk/>
            <pc:sldMasterMk cId="4001899395" sldId="2147483677"/>
            <pc:sldLayoutMk cId="2665088259" sldId="2147483682"/>
          </pc:sldLayoutMkLst>
        </pc:sldLayoutChg>
        <pc:sldLayoutChg chg="setBg">
          <pc:chgData name="Divya Chidambaram" userId="a5f655d4-7c16-4009-87eb-8eca468fdbaa" providerId="ADAL" clId="{365716A4-E8C9-46E6-904D-0BD937488F6D}" dt="2023-10-11T21:54:44.177" v="2009"/>
          <pc:sldLayoutMkLst>
            <pc:docMk/>
            <pc:sldMasterMk cId="4001899395" sldId="2147483677"/>
            <pc:sldLayoutMk cId="3199478246" sldId="2147483683"/>
          </pc:sldLayoutMkLst>
        </pc:sldLayoutChg>
        <pc:sldLayoutChg chg="setBg">
          <pc:chgData name="Divya Chidambaram" userId="a5f655d4-7c16-4009-87eb-8eca468fdbaa" providerId="ADAL" clId="{365716A4-E8C9-46E6-904D-0BD937488F6D}" dt="2023-10-11T21:54:44.177" v="2009"/>
          <pc:sldLayoutMkLst>
            <pc:docMk/>
            <pc:sldMasterMk cId="4001899395" sldId="2147483677"/>
            <pc:sldLayoutMk cId="2825927692" sldId="2147483684"/>
          </pc:sldLayoutMkLst>
        </pc:sldLayoutChg>
        <pc:sldLayoutChg chg="setBg">
          <pc:chgData name="Divya Chidambaram" userId="a5f655d4-7c16-4009-87eb-8eca468fdbaa" providerId="ADAL" clId="{365716A4-E8C9-46E6-904D-0BD937488F6D}" dt="2023-10-11T21:54:44.177" v="2009"/>
          <pc:sldLayoutMkLst>
            <pc:docMk/>
            <pc:sldMasterMk cId="4001899395" sldId="2147483677"/>
            <pc:sldLayoutMk cId="4153794595" sldId="2147483685"/>
          </pc:sldLayoutMkLst>
        </pc:sldLayoutChg>
        <pc:sldLayoutChg chg="setBg">
          <pc:chgData name="Divya Chidambaram" userId="a5f655d4-7c16-4009-87eb-8eca468fdbaa" providerId="ADAL" clId="{365716A4-E8C9-46E6-904D-0BD937488F6D}" dt="2023-10-11T21:54:44.177" v="2009"/>
          <pc:sldLayoutMkLst>
            <pc:docMk/>
            <pc:sldMasterMk cId="4001899395" sldId="2147483677"/>
            <pc:sldLayoutMk cId="1828022842" sldId="2147483686"/>
          </pc:sldLayoutMkLst>
        </pc:sldLayoutChg>
        <pc:sldLayoutChg chg="setBg">
          <pc:chgData name="Divya Chidambaram" userId="a5f655d4-7c16-4009-87eb-8eca468fdbaa" providerId="ADAL" clId="{365716A4-E8C9-46E6-904D-0BD937488F6D}" dt="2023-10-11T21:54:44.177" v="2009"/>
          <pc:sldLayoutMkLst>
            <pc:docMk/>
            <pc:sldMasterMk cId="4001899395" sldId="2147483677"/>
            <pc:sldLayoutMk cId="729020216" sldId="2147483687"/>
          </pc:sldLayoutMkLst>
        </pc:sldLayoutChg>
        <pc:sldLayoutChg chg="setBg">
          <pc:chgData name="Divya Chidambaram" userId="a5f655d4-7c16-4009-87eb-8eca468fdbaa" providerId="ADAL" clId="{365716A4-E8C9-46E6-904D-0BD937488F6D}" dt="2023-10-11T21:54:44.177" v="2009"/>
          <pc:sldLayoutMkLst>
            <pc:docMk/>
            <pc:sldMasterMk cId="4001899395" sldId="2147483677"/>
            <pc:sldLayoutMk cId="3363023350" sldId="2147483688"/>
          </pc:sldLayoutMkLst>
        </pc:sldLayoutChg>
      </pc:sldMasterChg>
      <pc:sldMasterChg chg="setBg modSldLayout">
        <pc:chgData name="Divya Chidambaram" userId="a5f655d4-7c16-4009-87eb-8eca468fdbaa" providerId="ADAL" clId="{365716A4-E8C9-46E6-904D-0BD937488F6D}" dt="2023-10-11T21:54:44.177" v="2009"/>
        <pc:sldMasterMkLst>
          <pc:docMk/>
          <pc:sldMasterMk cId="2115282476" sldId="2147483689"/>
        </pc:sldMasterMkLst>
        <pc:sldLayoutChg chg="setBg">
          <pc:chgData name="Divya Chidambaram" userId="a5f655d4-7c16-4009-87eb-8eca468fdbaa" providerId="ADAL" clId="{365716A4-E8C9-46E6-904D-0BD937488F6D}" dt="2023-10-11T21:54:44.177" v="2009"/>
          <pc:sldLayoutMkLst>
            <pc:docMk/>
            <pc:sldMasterMk cId="2115282476" sldId="2147483689"/>
            <pc:sldLayoutMk cId="305961470" sldId="2147483690"/>
          </pc:sldLayoutMkLst>
        </pc:sldLayoutChg>
        <pc:sldLayoutChg chg="setBg">
          <pc:chgData name="Divya Chidambaram" userId="a5f655d4-7c16-4009-87eb-8eca468fdbaa" providerId="ADAL" clId="{365716A4-E8C9-46E6-904D-0BD937488F6D}" dt="2023-10-11T21:54:44.177" v="2009"/>
          <pc:sldLayoutMkLst>
            <pc:docMk/>
            <pc:sldMasterMk cId="2115282476" sldId="2147483689"/>
            <pc:sldLayoutMk cId="526063005" sldId="2147483691"/>
          </pc:sldLayoutMkLst>
        </pc:sldLayoutChg>
        <pc:sldLayoutChg chg="setBg">
          <pc:chgData name="Divya Chidambaram" userId="a5f655d4-7c16-4009-87eb-8eca468fdbaa" providerId="ADAL" clId="{365716A4-E8C9-46E6-904D-0BD937488F6D}" dt="2023-10-11T21:54:44.177" v="2009"/>
          <pc:sldLayoutMkLst>
            <pc:docMk/>
            <pc:sldMasterMk cId="2115282476" sldId="2147483689"/>
            <pc:sldLayoutMk cId="2114507911" sldId="2147483692"/>
          </pc:sldLayoutMkLst>
        </pc:sldLayoutChg>
      </pc:sldMasterChg>
      <pc:sldMasterChg chg="setBg modSldLayout">
        <pc:chgData name="Divya Chidambaram" userId="a5f655d4-7c16-4009-87eb-8eca468fdbaa" providerId="ADAL" clId="{365716A4-E8C9-46E6-904D-0BD937488F6D}" dt="2023-10-11T21:54:44.177" v="2009"/>
        <pc:sldMasterMkLst>
          <pc:docMk/>
          <pc:sldMasterMk cId="2154230182" sldId="2147483693"/>
        </pc:sldMasterMkLst>
        <pc:sldLayoutChg chg="setBg">
          <pc:chgData name="Divya Chidambaram" userId="a5f655d4-7c16-4009-87eb-8eca468fdbaa" providerId="ADAL" clId="{365716A4-E8C9-46E6-904D-0BD937488F6D}" dt="2023-10-11T21:54:44.177" v="2009"/>
          <pc:sldLayoutMkLst>
            <pc:docMk/>
            <pc:sldMasterMk cId="2154230182" sldId="2147483693"/>
            <pc:sldLayoutMk cId="1541480070" sldId="2147483694"/>
          </pc:sldLayoutMkLst>
        </pc:sldLayoutChg>
        <pc:sldLayoutChg chg="setBg">
          <pc:chgData name="Divya Chidambaram" userId="a5f655d4-7c16-4009-87eb-8eca468fdbaa" providerId="ADAL" clId="{365716A4-E8C9-46E6-904D-0BD937488F6D}" dt="2023-10-11T21:54:44.177" v="2009"/>
          <pc:sldLayoutMkLst>
            <pc:docMk/>
            <pc:sldMasterMk cId="2154230182" sldId="2147483693"/>
            <pc:sldLayoutMk cId="596535544" sldId="2147483695"/>
          </pc:sldLayoutMkLst>
        </pc:sldLayoutChg>
        <pc:sldLayoutChg chg="setBg">
          <pc:chgData name="Divya Chidambaram" userId="a5f655d4-7c16-4009-87eb-8eca468fdbaa" providerId="ADAL" clId="{365716A4-E8C9-46E6-904D-0BD937488F6D}" dt="2023-10-11T21:54:44.177" v="2009"/>
          <pc:sldLayoutMkLst>
            <pc:docMk/>
            <pc:sldMasterMk cId="2154230182" sldId="2147483693"/>
            <pc:sldLayoutMk cId="3967370610" sldId="2147483696"/>
          </pc:sldLayoutMkLst>
        </pc:sldLayoutChg>
        <pc:sldLayoutChg chg="setBg">
          <pc:chgData name="Divya Chidambaram" userId="a5f655d4-7c16-4009-87eb-8eca468fdbaa" providerId="ADAL" clId="{365716A4-E8C9-46E6-904D-0BD937488F6D}" dt="2023-10-11T21:54:44.177" v="2009"/>
          <pc:sldLayoutMkLst>
            <pc:docMk/>
            <pc:sldMasterMk cId="2154230182" sldId="2147483693"/>
            <pc:sldLayoutMk cId="2850319003" sldId="2147483697"/>
          </pc:sldLayoutMkLst>
        </pc:sldLayoutChg>
        <pc:sldLayoutChg chg="setBg">
          <pc:chgData name="Divya Chidambaram" userId="a5f655d4-7c16-4009-87eb-8eca468fdbaa" providerId="ADAL" clId="{365716A4-E8C9-46E6-904D-0BD937488F6D}" dt="2023-10-11T21:54:44.177" v="2009"/>
          <pc:sldLayoutMkLst>
            <pc:docMk/>
            <pc:sldMasterMk cId="2154230182" sldId="2147483693"/>
            <pc:sldLayoutMk cId="1563475425" sldId="2147483698"/>
          </pc:sldLayoutMkLst>
        </pc:sldLayoutChg>
        <pc:sldLayoutChg chg="setBg">
          <pc:chgData name="Divya Chidambaram" userId="a5f655d4-7c16-4009-87eb-8eca468fdbaa" providerId="ADAL" clId="{365716A4-E8C9-46E6-904D-0BD937488F6D}" dt="2023-10-11T21:54:44.177" v="2009"/>
          <pc:sldLayoutMkLst>
            <pc:docMk/>
            <pc:sldMasterMk cId="2154230182" sldId="2147483693"/>
            <pc:sldLayoutMk cId="1980032283" sldId="2147483699"/>
          </pc:sldLayoutMkLst>
        </pc:sldLayoutChg>
        <pc:sldLayoutChg chg="setBg">
          <pc:chgData name="Divya Chidambaram" userId="a5f655d4-7c16-4009-87eb-8eca468fdbaa" providerId="ADAL" clId="{365716A4-E8C9-46E6-904D-0BD937488F6D}" dt="2023-10-11T21:54:44.177" v="2009"/>
          <pc:sldLayoutMkLst>
            <pc:docMk/>
            <pc:sldMasterMk cId="2154230182" sldId="2147483693"/>
            <pc:sldLayoutMk cId="328467302" sldId="2147483700"/>
          </pc:sldLayoutMkLst>
        </pc:sldLayoutChg>
        <pc:sldLayoutChg chg="setBg">
          <pc:chgData name="Divya Chidambaram" userId="a5f655d4-7c16-4009-87eb-8eca468fdbaa" providerId="ADAL" clId="{365716A4-E8C9-46E6-904D-0BD937488F6D}" dt="2023-10-11T21:54:44.177" v="2009"/>
          <pc:sldLayoutMkLst>
            <pc:docMk/>
            <pc:sldMasterMk cId="2154230182" sldId="2147483693"/>
            <pc:sldLayoutMk cId="1634531188" sldId="2147483701"/>
          </pc:sldLayoutMkLst>
        </pc:sldLayoutChg>
        <pc:sldLayoutChg chg="setBg">
          <pc:chgData name="Divya Chidambaram" userId="a5f655d4-7c16-4009-87eb-8eca468fdbaa" providerId="ADAL" clId="{365716A4-E8C9-46E6-904D-0BD937488F6D}" dt="2023-10-11T21:54:44.177" v="2009"/>
          <pc:sldLayoutMkLst>
            <pc:docMk/>
            <pc:sldMasterMk cId="2154230182" sldId="2147483693"/>
            <pc:sldLayoutMk cId="3136926616" sldId="2147483702"/>
          </pc:sldLayoutMkLst>
        </pc:sldLayoutChg>
        <pc:sldLayoutChg chg="setBg">
          <pc:chgData name="Divya Chidambaram" userId="a5f655d4-7c16-4009-87eb-8eca468fdbaa" providerId="ADAL" clId="{365716A4-E8C9-46E6-904D-0BD937488F6D}" dt="2023-10-11T21:54:44.177" v="2009"/>
          <pc:sldLayoutMkLst>
            <pc:docMk/>
            <pc:sldMasterMk cId="2154230182" sldId="2147483693"/>
            <pc:sldLayoutMk cId="2542201557" sldId="2147483703"/>
          </pc:sldLayoutMkLst>
        </pc:sldLayoutChg>
        <pc:sldLayoutChg chg="setBg">
          <pc:chgData name="Divya Chidambaram" userId="a5f655d4-7c16-4009-87eb-8eca468fdbaa" providerId="ADAL" clId="{365716A4-E8C9-46E6-904D-0BD937488F6D}" dt="2023-10-11T21:54:44.177" v="2009"/>
          <pc:sldLayoutMkLst>
            <pc:docMk/>
            <pc:sldMasterMk cId="2154230182" sldId="2147483693"/>
            <pc:sldLayoutMk cId="1192459107" sldId="2147483704"/>
          </pc:sldLayoutMkLst>
        </pc:sldLayoutChg>
      </pc:sldMasterChg>
      <pc:sldMasterChg chg="setBg modSldLayout">
        <pc:chgData name="Divya Chidambaram" userId="a5f655d4-7c16-4009-87eb-8eca468fdbaa" providerId="ADAL" clId="{365716A4-E8C9-46E6-904D-0BD937488F6D}" dt="2023-10-11T21:54:44.177" v="2009"/>
        <pc:sldMasterMkLst>
          <pc:docMk/>
          <pc:sldMasterMk cId="2575733201" sldId="2147483705"/>
        </pc:sldMasterMkLst>
        <pc:sldLayoutChg chg="setBg">
          <pc:chgData name="Divya Chidambaram" userId="a5f655d4-7c16-4009-87eb-8eca468fdbaa" providerId="ADAL" clId="{365716A4-E8C9-46E6-904D-0BD937488F6D}" dt="2023-10-11T21:54:44.177" v="2009"/>
          <pc:sldLayoutMkLst>
            <pc:docMk/>
            <pc:sldMasterMk cId="2575733201" sldId="2147483705"/>
            <pc:sldLayoutMk cId="2728596027" sldId="2147483706"/>
          </pc:sldLayoutMkLst>
        </pc:sldLayoutChg>
        <pc:sldLayoutChg chg="setBg">
          <pc:chgData name="Divya Chidambaram" userId="a5f655d4-7c16-4009-87eb-8eca468fdbaa" providerId="ADAL" clId="{365716A4-E8C9-46E6-904D-0BD937488F6D}" dt="2023-10-11T21:54:44.177" v="2009"/>
          <pc:sldLayoutMkLst>
            <pc:docMk/>
            <pc:sldMasterMk cId="2575733201" sldId="2147483705"/>
            <pc:sldLayoutMk cId="2208302521" sldId="2147483707"/>
          </pc:sldLayoutMkLst>
        </pc:sldLayoutChg>
        <pc:sldLayoutChg chg="setBg">
          <pc:chgData name="Divya Chidambaram" userId="a5f655d4-7c16-4009-87eb-8eca468fdbaa" providerId="ADAL" clId="{365716A4-E8C9-46E6-904D-0BD937488F6D}" dt="2023-10-11T21:54:44.177" v="2009"/>
          <pc:sldLayoutMkLst>
            <pc:docMk/>
            <pc:sldMasterMk cId="2575733201" sldId="2147483705"/>
            <pc:sldLayoutMk cId="4111361045" sldId="2147483708"/>
          </pc:sldLayoutMkLst>
        </pc:sldLayoutChg>
        <pc:sldLayoutChg chg="setBg">
          <pc:chgData name="Divya Chidambaram" userId="a5f655d4-7c16-4009-87eb-8eca468fdbaa" providerId="ADAL" clId="{365716A4-E8C9-46E6-904D-0BD937488F6D}" dt="2023-10-11T21:54:44.177" v="2009"/>
          <pc:sldLayoutMkLst>
            <pc:docMk/>
            <pc:sldMasterMk cId="2575733201" sldId="2147483705"/>
            <pc:sldLayoutMk cId="3454450939" sldId="2147483709"/>
          </pc:sldLayoutMkLst>
        </pc:sldLayoutChg>
        <pc:sldLayoutChg chg="setBg">
          <pc:chgData name="Divya Chidambaram" userId="a5f655d4-7c16-4009-87eb-8eca468fdbaa" providerId="ADAL" clId="{365716A4-E8C9-46E6-904D-0BD937488F6D}" dt="2023-10-11T21:54:44.177" v="2009"/>
          <pc:sldLayoutMkLst>
            <pc:docMk/>
            <pc:sldMasterMk cId="2575733201" sldId="2147483705"/>
            <pc:sldLayoutMk cId="1899408789" sldId="2147483710"/>
          </pc:sldLayoutMkLst>
        </pc:sldLayoutChg>
        <pc:sldLayoutChg chg="setBg">
          <pc:chgData name="Divya Chidambaram" userId="a5f655d4-7c16-4009-87eb-8eca468fdbaa" providerId="ADAL" clId="{365716A4-E8C9-46E6-904D-0BD937488F6D}" dt="2023-10-11T21:54:44.177" v="2009"/>
          <pc:sldLayoutMkLst>
            <pc:docMk/>
            <pc:sldMasterMk cId="2575733201" sldId="2147483705"/>
            <pc:sldLayoutMk cId="963410336" sldId="2147483711"/>
          </pc:sldLayoutMkLst>
        </pc:sldLayoutChg>
        <pc:sldLayoutChg chg="setBg">
          <pc:chgData name="Divya Chidambaram" userId="a5f655d4-7c16-4009-87eb-8eca468fdbaa" providerId="ADAL" clId="{365716A4-E8C9-46E6-904D-0BD937488F6D}" dt="2023-10-11T21:54:44.177" v="2009"/>
          <pc:sldLayoutMkLst>
            <pc:docMk/>
            <pc:sldMasterMk cId="2575733201" sldId="2147483705"/>
            <pc:sldLayoutMk cId="3656573957" sldId="2147483712"/>
          </pc:sldLayoutMkLst>
        </pc:sldLayoutChg>
        <pc:sldLayoutChg chg="setBg">
          <pc:chgData name="Divya Chidambaram" userId="a5f655d4-7c16-4009-87eb-8eca468fdbaa" providerId="ADAL" clId="{365716A4-E8C9-46E6-904D-0BD937488F6D}" dt="2023-10-11T21:54:44.177" v="2009"/>
          <pc:sldLayoutMkLst>
            <pc:docMk/>
            <pc:sldMasterMk cId="2575733201" sldId="2147483705"/>
            <pc:sldLayoutMk cId="630503053" sldId="2147483713"/>
          </pc:sldLayoutMkLst>
        </pc:sldLayoutChg>
        <pc:sldLayoutChg chg="setBg">
          <pc:chgData name="Divya Chidambaram" userId="a5f655d4-7c16-4009-87eb-8eca468fdbaa" providerId="ADAL" clId="{365716A4-E8C9-46E6-904D-0BD937488F6D}" dt="2023-10-11T21:54:44.177" v="2009"/>
          <pc:sldLayoutMkLst>
            <pc:docMk/>
            <pc:sldMasterMk cId="2575733201" sldId="2147483705"/>
            <pc:sldLayoutMk cId="2003207670" sldId="2147483714"/>
          </pc:sldLayoutMkLst>
        </pc:sldLayoutChg>
        <pc:sldLayoutChg chg="setBg">
          <pc:chgData name="Divya Chidambaram" userId="a5f655d4-7c16-4009-87eb-8eca468fdbaa" providerId="ADAL" clId="{365716A4-E8C9-46E6-904D-0BD937488F6D}" dt="2023-10-11T21:54:44.177" v="2009"/>
          <pc:sldLayoutMkLst>
            <pc:docMk/>
            <pc:sldMasterMk cId="2575733201" sldId="2147483705"/>
            <pc:sldLayoutMk cId="984224765" sldId="2147483715"/>
          </pc:sldLayoutMkLst>
        </pc:sldLayoutChg>
        <pc:sldLayoutChg chg="setBg">
          <pc:chgData name="Divya Chidambaram" userId="a5f655d4-7c16-4009-87eb-8eca468fdbaa" providerId="ADAL" clId="{365716A4-E8C9-46E6-904D-0BD937488F6D}" dt="2023-10-11T21:54:44.177" v="2009"/>
          <pc:sldLayoutMkLst>
            <pc:docMk/>
            <pc:sldMasterMk cId="2575733201" sldId="2147483705"/>
            <pc:sldLayoutMk cId="3583023436" sldId="2147483716"/>
          </pc:sldLayoutMkLst>
        </pc:sldLayoutChg>
      </pc:sldMasterChg>
      <pc:sldMasterChg chg="setBg modSldLayout">
        <pc:chgData name="Divya Chidambaram" userId="a5f655d4-7c16-4009-87eb-8eca468fdbaa" providerId="ADAL" clId="{365716A4-E8C9-46E6-904D-0BD937488F6D}" dt="2023-10-11T21:54:44.177" v="2009"/>
        <pc:sldMasterMkLst>
          <pc:docMk/>
          <pc:sldMasterMk cId="3940783655" sldId="2147483717"/>
        </pc:sldMasterMkLst>
        <pc:sldLayoutChg chg="setBg">
          <pc:chgData name="Divya Chidambaram" userId="a5f655d4-7c16-4009-87eb-8eca468fdbaa" providerId="ADAL" clId="{365716A4-E8C9-46E6-904D-0BD937488F6D}" dt="2023-10-11T21:54:44.177" v="2009"/>
          <pc:sldLayoutMkLst>
            <pc:docMk/>
            <pc:sldMasterMk cId="3940783655" sldId="2147483717"/>
            <pc:sldLayoutMk cId="3303279168" sldId="2147483718"/>
          </pc:sldLayoutMkLst>
        </pc:sldLayoutChg>
        <pc:sldLayoutChg chg="setBg">
          <pc:chgData name="Divya Chidambaram" userId="a5f655d4-7c16-4009-87eb-8eca468fdbaa" providerId="ADAL" clId="{365716A4-E8C9-46E6-904D-0BD937488F6D}" dt="2023-10-11T21:54:44.177" v="2009"/>
          <pc:sldLayoutMkLst>
            <pc:docMk/>
            <pc:sldMasterMk cId="3940783655" sldId="2147483717"/>
            <pc:sldLayoutMk cId="4121364097" sldId="2147483719"/>
          </pc:sldLayoutMkLst>
        </pc:sldLayoutChg>
        <pc:sldLayoutChg chg="setBg">
          <pc:chgData name="Divya Chidambaram" userId="a5f655d4-7c16-4009-87eb-8eca468fdbaa" providerId="ADAL" clId="{365716A4-E8C9-46E6-904D-0BD937488F6D}" dt="2023-10-11T21:54:44.177" v="2009"/>
          <pc:sldLayoutMkLst>
            <pc:docMk/>
            <pc:sldMasterMk cId="3940783655" sldId="2147483717"/>
            <pc:sldLayoutMk cId="3008563796" sldId="2147483720"/>
          </pc:sldLayoutMkLst>
        </pc:sldLayoutChg>
        <pc:sldLayoutChg chg="setBg">
          <pc:chgData name="Divya Chidambaram" userId="a5f655d4-7c16-4009-87eb-8eca468fdbaa" providerId="ADAL" clId="{365716A4-E8C9-46E6-904D-0BD937488F6D}" dt="2023-10-11T21:54:44.177" v="2009"/>
          <pc:sldLayoutMkLst>
            <pc:docMk/>
            <pc:sldMasterMk cId="3940783655" sldId="2147483717"/>
            <pc:sldLayoutMk cId="2131514884" sldId="2147483721"/>
          </pc:sldLayoutMkLst>
        </pc:sldLayoutChg>
        <pc:sldLayoutChg chg="setBg">
          <pc:chgData name="Divya Chidambaram" userId="a5f655d4-7c16-4009-87eb-8eca468fdbaa" providerId="ADAL" clId="{365716A4-E8C9-46E6-904D-0BD937488F6D}" dt="2023-10-11T21:54:44.177" v="2009"/>
          <pc:sldLayoutMkLst>
            <pc:docMk/>
            <pc:sldMasterMk cId="3940783655" sldId="2147483717"/>
            <pc:sldLayoutMk cId="3116741261" sldId="2147483722"/>
          </pc:sldLayoutMkLst>
        </pc:sldLayoutChg>
        <pc:sldLayoutChg chg="setBg">
          <pc:chgData name="Divya Chidambaram" userId="a5f655d4-7c16-4009-87eb-8eca468fdbaa" providerId="ADAL" clId="{365716A4-E8C9-46E6-904D-0BD937488F6D}" dt="2023-10-11T21:54:44.177" v="2009"/>
          <pc:sldLayoutMkLst>
            <pc:docMk/>
            <pc:sldMasterMk cId="3940783655" sldId="2147483717"/>
            <pc:sldLayoutMk cId="477675823" sldId="2147483723"/>
          </pc:sldLayoutMkLst>
        </pc:sldLayoutChg>
        <pc:sldLayoutChg chg="setBg">
          <pc:chgData name="Divya Chidambaram" userId="a5f655d4-7c16-4009-87eb-8eca468fdbaa" providerId="ADAL" clId="{365716A4-E8C9-46E6-904D-0BD937488F6D}" dt="2023-10-11T21:54:44.177" v="2009"/>
          <pc:sldLayoutMkLst>
            <pc:docMk/>
            <pc:sldMasterMk cId="3940783655" sldId="2147483717"/>
            <pc:sldLayoutMk cId="2448631057" sldId="2147483724"/>
          </pc:sldLayoutMkLst>
        </pc:sldLayoutChg>
        <pc:sldLayoutChg chg="setBg">
          <pc:chgData name="Divya Chidambaram" userId="a5f655d4-7c16-4009-87eb-8eca468fdbaa" providerId="ADAL" clId="{365716A4-E8C9-46E6-904D-0BD937488F6D}" dt="2023-10-11T21:54:44.177" v="2009"/>
          <pc:sldLayoutMkLst>
            <pc:docMk/>
            <pc:sldMasterMk cId="3940783655" sldId="2147483717"/>
            <pc:sldLayoutMk cId="4059205356" sldId="2147483725"/>
          </pc:sldLayoutMkLst>
        </pc:sldLayoutChg>
        <pc:sldLayoutChg chg="setBg">
          <pc:chgData name="Divya Chidambaram" userId="a5f655d4-7c16-4009-87eb-8eca468fdbaa" providerId="ADAL" clId="{365716A4-E8C9-46E6-904D-0BD937488F6D}" dt="2023-10-11T21:54:44.177" v="2009"/>
          <pc:sldLayoutMkLst>
            <pc:docMk/>
            <pc:sldMasterMk cId="3940783655" sldId="2147483717"/>
            <pc:sldLayoutMk cId="1879249824" sldId="2147483726"/>
          </pc:sldLayoutMkLst>
        </pc:sldLayoutChg>
        <pc:sldLayoutChg chg="setBg">
          <pc:chgData name="Divya Chidambaram" userId="a5f655d4-7c16-4009-87eb-8eca468fdbaa" providerId="ADAL" clId="{365716A4-E8C9-46E6-904D-0BD937488F6D}" dt="2023-10-11T21:54:44.177" v="2009"/>
          <pc:sldLayoutMkLst>
            <pc:docMk/>
            <pc:sldMasterMk cId="3940783655" sldId="2147483717"/>
            <pc:sldLayoutMk cId="967085388" sldId="2147483727"/>
          </pc:sldLayoutMkLst>
        </pc:sldLayoutChg>
        <pc:sldLayoutChg chg="setBg">
          <pc:chgData name="Divya Chidambaram" userId="a5f655d4-7c16-4009-87eb-8eca468fdbaa" providerId="ADAL" clId="{365716A4-E8C9-46E6-904D-0BD937488F6D}" dt="2023-10-11T21:54:44.177" v="2009"/>
          <pc:sldLayoutMkLst>
            <pc:docMk/>
            <pc:sldMasterMk cId="3940783655" sldId="2147483717"/>
            <pc:sldLayoutMk cId="2862757360" sldId="2147483728"/>
          </pc:sldLayoutMkLst>
        </pc:sldLayoutChg>
      </pc:sldMaster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1T21:28:45.577"/>
    </inkml:context>
    <inkml:brush xml:id="br0">
      <inkml:brushProperty name="width" value="0.05" units="cm"/>
      <inkml:brushProperty name="height" value="0.05" units="cm"/>
    </inkml:brush>
  </inkml:definitions>
  <inkml:trace contextRef="#ctx0" brushRef="#br0">0 1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11T23:40:58.189"/>
    </inkml:context>
    <inkml:brush xml:id="br0">
      <inkml:brushProperty name="width" value="0.05" units="cm"/>
      <inkml:brushProperty name="height" value="0.05" units="cm"/>
      <inkml:brushProperty name="color" value="#E71224"/>
    </inkml:brush>
  </inkml:definitions>
  <inkml:trace contextRef="#ctx0" brushRef="#br0">0 0 24575,'3'0'0,"4"0"0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69C541-5BAF-463F-BBC7-537AE9EC40C4}" type="datetimeFigureOut">
              <a:rPr lang="en-GB" smtClean="0"/>
              <a:t>11/10/2023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53A305-1F47-4BAA-A8AA-33B2BD0586CD}" type="slidenum">
              <a:rPr lang="en-GB" smtClean="0"/>
              <a:t>‹#›</a:t>
            </a:fld>
            <a:endParaRPr lang="en-GB"/>
          </a:p>
        </p:txBody>
      </p:sp>
    </p:spTree>
    <p:extLst>
      <p:ext uri="{BB962C8B-B14F-4D97-AF65-F5344CB8AC3E}">
        <p14:creationId xmlns:p14="http://schemas.microsoft.com/office/powerpoint/2010/main" val="37353305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geeksforgeeks.org/access-modifiers-in-c/"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426"/>
                </a:solidFill>
                <a:effectLst/>
                <a:latin typeface="Roboto" panose="02000000000000000000" pitchFamily="2" charset="0"/>
              </a:rPr>
              <a:t>This statement returns value 0 from the main() function which indicates that the execution of main function is successful. The value 1 represents failed execution.</a:t>
            </a:r>
            <a:endParaRPr lang="en-GB" dirty="0"/>
          </a:p>
          <a:p>
            <a:endParaRPr lang="en-GB" dirty="0"/>
          </a:p>
        </p:txBody>
      </p:sp>
      <p:sp>
        <p:nvSpPr>
          <p:cNvPr id="4" name="Slide Number Placeholder 3"/>
          <p:cNvSpPr>
            <a:spLocks noGrp="1"/>
          </p:cNvSpPr>
          <p:nvPr>
            <p:ph type="sldNum" sz="quarter" idx="5"/>
          </p:nvPr>
        </p:nvSpPr>
        <p:spPr/>
        <p:txBody>
          <a:bodyPr/>
          <a:lstStyle/>
          <a:p>
            <a:fld id="{6D53A305-1F47-4BAA-A8AA-33B2BD0586CD}" type="slidenum">
              <a:rPr lang="en-GB" smtClean="0"/>
              <a:t>2</a:t>
            </a:fld>
            <a:endParaRPr lang="en-GB"/>
          </a:p>
        </p:txBody>
      </p:sp>
    </p:spTree>
    <p:extLst>
      <p:ext uri="{BB962C8B-B14F-4D97-AF65-F5344CB8AC3E}">
        <p14:creationId xmlns:p14="http://schemas.microsoft.com/office/powerpoint/2010/main" val="25894965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effectLst/>
                <a:latin typeface="Roboto" panose="02000000000000000000" pitchFamily="2" charset="0"/>
              </a:rPr>
              <a:t>functions are one of the most important concepts that you will need to understand and use in order to be a good programmer and that is not only case in c plus </a:t>
            </a:r>
            <a:r>
              <a:rPr lang="en-GB" b="0" dirty="0" err="1">
                <a:effectLst/>
                <a:latin typeface="Roboto" panose="02000000000000000000" pitchFamily="2" charset="0"/>
              </a:rPr>
              <a:t>plus</a:t>
            </a:r>
            <a:r>
              <a:rPr lang="en-GB" b="0" dirty="0">
                <a:effectLst/>
                <a:latin typeface="Roboto" panose="02000000000000000000" pitchFamily="2" charset="0"/>
              </a:rPr>
              <a:t> but in most programming languages as well.</a:t>
            </a:r>
          </a:p>
          <a:p>
            <a:endParaRPr lang="en-GB" dirty="0"/>
          </a:p>
        </p:txBody>
      </p:sp>
      <p:sp>
        <p:nvSpPr>
          <p:cNvPr id="4" name="Slide Number Placeholder 3"/>
          <p:cNvSpPr>
            <a:spLocks noGrp="1"/>
          </p:cNvSpPr>
          <p:nvPr>
            <p:ph type="sldNum" sz="quarter" idx="5"/>
          </p:nvPr>
        </p:nvSpPr>
        <p:spPr/>
        <p:txBody>
          <a:bodyPr/>
          <a:lstStyle/>
          <a:p>
            <a:fld id="{6D53A305-1F47-4BAA-A8AA-33B2BD0586CD}" type="slidenum">
              <a:rPr lang="en-GB" smtClean="0"/>
              <a:t>3</a:t>
            </a:fld>
            <a:endParaRPr lang="en-GB"/>
          </a:p>
        </p:txBody>
      </p:sp>
    </p:spTree>
    <p:extLst>
      <p:ext uri="{BB962C8B-B14F-4D97-AF65-F5344CB8AC3E}">
        <p14:creationId xmlns:p14="http://schemas.microsoft.com/office/powerpoint/2010/main" val="4656828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effectLst/>
              <a:latin typeface="Roboto" panose="02000000000000000000" pitchFamily="2" charset="0"/>
            </a:endParaRPr>
          </a:p>
          <a:p>
            <a:endParaRPr lang="en-GB" b="0" dirty="0">
              <a:effectLst/>
              <a:latin typeface="Roboto" panose="02000000000000000000" pitchFamily="2" charset="0"/>
            </a:endParaRPr>
          </a:p>
          <a:p>
            <a:endParaRPr lang="en-GB" b="0" i="0" dirty="0">
              <a:solidFill>
                <a:srgbClr val="000000"/>
              </a:solidFill>
              <a:effectLst/>
              <a:latin typeface="Verdana" panose="020B0604030504040204" pitchFamily="34" charset="0"/>
            </a:endParaRPr>
          </a:p>
          <a:p>
            <a:endParaRPr lang="en-GB" dirty="0"/>
          </a:p>
        </p:txBody>
      </p:sp>
      <p:sp>
        <p:nvSpPr>
          <p:cNvPr id="4" name="Slide Number Placeholder 3"/>
          <p:cNvSpPr>
            <a:spLocks noGrp="1"/>
          </p:cNvSpPr>
          <p:nvPr>
            <p:ph type="sldNum" sz="quarter" idx="5"/>
          </p:nvPr>
        </p:nvSpPr>
        <p:spPr/>
        <p:txBody>
          <a:bodyPr/>
          <a:lstStyle/>
          <a:p>
            <a:fld id="{6D53A305-1F47-4BAA-A8AA-33B2BD0586CD}" type="slidenum">
              <a:rPr lang="en-GB" smtClean="0"/>
              <a:t>4</a:t>
            </a:fld>
            <a:endParaRPr lang="en-GB"/>
          </a:p>
        </p:txBody>
      </p:sp>
    </p:spTree>
    <p:extLst>
      <p:ext uri="{BB962C8B-B14F-4D97-AF65-F5344CB8AC3E}">
        <p14:creationId xmlns:p14="http://schemas.microsoft.com/office/powerpoint/2010/main" val="20034662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Fred Bloggs</a:t>
            </a:r>
          </a:p>
        </p:txBody>
      </p:sp>
      <p:sp>
        <p:nvSpPr>
          <p:cNvPr id="4" name="Slide Number Placeholder 3"/>
          <p:cNvSpPr>
            <a:spLocks noGrp="1"/>
          </p:cNvSpPr>
          <p:nvPr>
            <p:ph type="sldNum" sz="quarter" idx="5"/>
          </p:nvPr>
        </p:nvSpPr>
        <p:spPr/>
        <p:txBody>
          <a:bodyPr/>
          <a:lstStyle/>
          <a:p>
            <a:fld id="{6D53A305-1F47-4BAA-A8AA-33B2BD0586CD}" type="slidenum">
              <a:rPr lang="en-GB" smtClean="0"/>
              <a:t>6</a:t>
            </a:fld>
            <a:endParaRPr lang="en-GB"/>
          </a:p>
        </p:txBody>
      </p:sp>
    </p:spTree>
    <p:extLst>
      <p:ext uri="{BB962C8B-B14F-4D97-AF65-F5344CB8AC3E}">
        <p14:creationId xmlns:p14="http://schemas.microsoft.com/office/powerpoint/2010/main" val="1333398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73239"/>
                </a:solidFill>
                <a:effectLst/>
                <a:latin typeface="Nunito" pitchFamily="2" charset="0"/>
              </a:rPr>
              <a:t>There are some basic characteristics/ concepts that act as the building blocks of OOPs i.e.</a:t>
            </a:r>
            <a:endParaRPr lang="en-CA" dirty="0"/>
          </a:p>
        </p:txBody>
      </p:sp>
      <p:sp>
        <p:nvSpPr>
          <p:cNvPr id="4" name="Slide Number Placeholder 3"/>
          <p:cNvSpPr>
            <a:spLocks noGrp="1"/>
          </p:cNvSpPr>
          <p:nvPr>
            <p:ph type="sldNum" sz="quarter" idx="10"/>
          </p:nvPr>
        </p:nvSpPr>
        <p:spPr/>
        <p:txBody>
          <a:bodyPr/>
          <a:lstStyle/>
          <a:p>
            <a:fld id="{1ED28518-65C5-4BDB-B4C1-2399A784BE02}" type="slidenum">
              <a:rPr lang="en-CA" smtClean="0"/>
              <a:t>9</a:t>
            </a:fld>
            <a:endParaRPr lang="en-CA"/>
          </a:p>
        </p:txBody>
      </p:sp>
    </p:spTree>
    <p:extLst>
      <p:ext uri="{BB962C8B-B14F-4D97-AF65-F5344CB8AC3E}">
        <p14:creationId xmlns:p14="http://schemas.microsoft.com/office/powerpoint/2010/main" val="7948255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CA" sz="1200" b="0" i="0" kern="1200" dirty="0">
                <a:solidFill>
                  <a:schemeClr val="tx1"/>
                </a:solidFill>
                <a:effectLst/>
                <a:latin typeface="+mn-lt"/>
                <a:ea typeface="+mn-ea"/>
                <a:cs typeface="+mn-cs"/>
              </a:rPr>
              <a:t>For Example: Consider the Class of Cars. There may be many cars with different names and brand but all of them will share some common properties like all of them will have 4 wheels, Speed Limit, Mileage range etc. So here, Car is the class and wheels, speed limits, mileage are their properties.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CA"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effectLst/>
                <a:latin typeface="Söhne"/>
              </a:rPr>
              <a:t>Example</a:t>
            </a:r>
            <a:r>
              <a:rPr lang="en-GB" b="0" i="0" dirty="0">
                <a:solidFill>
                  <a:srgbClr val="374151"/>
                </a:solidFill>
                <a:effectLst/>
                <a:latin typeface="Söhne"/>
              </a:rPr>
              <a:t>: If you're building a banking application, you might have a </a:t>
            </a:r>
            <a:r>
              <a:rPr lang="en-GB" dirty="0" err="1"/>
              <a:t>BankAccount</a:t>
            </a:r>
            <a:r>
              <a:rPr lang="en-GB" b="0" i="0" dirty="0">
                <a:solidFill>
                  <a:srgbClr val="374151"/>
                </a:solidFill>
                <a:effectLst/>
                <a:latin typeface="Söhne"/>
              </a:rPr>
              <a:t> class that defines the properties (e.g., account number, balance) and methods (e.g., deposit, withdraw) that all bank accounts share.</a:t>
            </a:r>
            <a:endParaRPr lang="en-CA"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D53A305-1F47-4BAA-A8AA-33B2BD0586CD}" type="slidenum">
              <a:rPr lang="en-GB" smtClean="0"/>
              <a:t>10</a:t>
            </a:fld>
            <a:endParaRPr lang="en-GB"/>
          </a:p>
        </p:txBody>
      </p:sp>
    </p:spTree>
    <p:extLst>
      <p:ext uri="{BB962C8B-B14F-4D97-AF65-F5344CB8AC3E}">
        <p14:creationId xmlns:p14="http://schemas.microsoft.com/office/powerpoint/2010/main" val="489142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sz="1200" b="0" i="0" kern="1200" dirty="0">
                <a:solidFill>
                  <a:schemeClr val="tx1"/>
                </a:solidFill>
                <a:effectLst/>
                <a:latin typeface="+mn-lt"/>
                <a:ea typeface="+mn-ea"/>
                <a:cs typeface="+mn-cs"/>
              </a:rPr>
              <a:t>Classes and objects are the two main aspects of object-oriented programming.</a:t>
            </a:r>
          </a:p>
          <a:p>
            <a:endParaRPr lang="en-CA" sz="1200" b="0" i="0" kern="1200" dirty="0">
              <a:solidFill>
                <a:schemeClr val="tx1"/>
              </a:solidFill>
              <a:effectLst/>
              <a:latin typeface="+mn-lt"/>
              <a:ea typeface="+mn-ea"/>
              <a:cs typeface="+mn-cs"/>
            </a:endParaRPr>
          </a:p>
          <a:p>
            <a:r>
              <a:rPr lang="en-GB" b="0" i="0" dirty="0">
                <a:solidFill>
                  <a:srgbClr val="374151"/>
                </a:solidFill>
                <a:effectLst/>
                <a:latin typeface="Söhne"/>
              </a:rPr>
              <a:t>If you create two instances of the </a:t>
            </a:r>
            <a:r>
              <a:rPr lang="en-GB" dirty="0" err="1"/>
              <a:t>BankAccount</a:t>
            </a:r>
            <a:r>
              <a:rPr lang="en-GB" b="0" i="0" dirty="0">
                <a:solidFill>
                  <a:srgbClr val="374151"/>
                </a:solidFill>
                <a:effectLst/>
                <a:latin typeface="Söhne"/>
              </a:rPr>
              <a:t> class, you would have two distinct objects representing two individual bank accounts, each with its balance and account number.</a:t>
            </a:r>
            <a:endParaRPr lang="en-CA" sz="1200" b="0" i="0" kern="1200" dirty="0">
              <a:solidFill>
                <a:schemeClr val="tx1"/>
              </a:solidFill>
              <a:effectLst/>
              <a:latin typeface="+mn-lt"/>
              <a:ea typeface="+mn-ea"/>
              <a:cs typeface="+mn-cs"/>
            </a:endParaRPr>
          </a:p>
          <a:p>
            <a:endParaRPr lang="en-CA" dirty="0"/>
          </a:p>
        </p:txBody>
      </p:sp>
      <p:sp>
        <p:nvSpPr>
          <p:cNvPr id="4" name="Slide Number Placeholder 3"/>
          <p:cNvSpPr>
            <a:spLocks noGrp="1"/>
          </p:cNvSpPr>
          <p:nvPr>
            <p:ph type="sldNum" sz="quarter" idx="10"/>
          </p:nvPr>
        </p:nvSpPr>
        <p:spPr/>
        <p:txBody>
          <a:bodyPr/>
          <a:lstStyle/>
          <a:p>
            <a:fld id="{1ED28518-65C5-4BDB-B4C1-2399A784BE02}" type="slidenum">
              <a:rPr lang="en-CA" smtClean="0"/>
              <a:t>11</a:t>
            </a:fld>
            <a:endParaRPr lang="en-CA"/>
          </a:p>
        </p:txBody>
      </p:sp>
    </p:spTree>
    <p:extLst>
      <p:ext uri="{BB962C8B-B14F-4D97-AF65-F5344CB8AC3E}">
        <p14:creationId xmlns:p14="http://schemas.microsoft.com/office/powerpoint/2010/main" val="2050843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73239"/>
                </a:solidFill>
                <a:effectLst/>
                <a:latin typeface="Nunito" pitchFamily="2" charset="0"/>
              </a:rPr>
              <a:t>The </a:t>
            </a:r>
            <a:r>
              <a:rPr lang="en-GB" b="0" i="0" u="sng" dirty="0">
                <a:effectLst/>
                <a:latin typeface="Nunito" pitchFamily="2" charset="0"/>
                <a:hlinkClick r:id="rId3"/>
              </a:rPr>
              <a:t>access modifier</a:t>
            </a:r>
            <a:r>
              <a:rPr lang="en-GB" b="0" i="0" dirty="0">
                <a:solidFill>
                  <a:srgbClr val="273239"/>
                </a:solidFill>
                <a:effectLst/>
                <a:latin typeface="Nunito" pitchFamily="2" charset="0"/>
              </a:rPr>
              <a:t> decides who has access to these data members &amp; member functions.</a:t>
            </a:r>
            <a:endParaRPr lang="en-GB" dirty="0"/>
          </a:p>
        </p:txBody>
      </p:sp>
      <p:sp>
        <p:nvSpPr>
          <p:cNvPr id="4" name="Slide Number Placeholder 3"/>
          <p:cNvSpPr>
            <a:spLocks noGrp="1"/>
          </p:cNvSpPr>
          <p:nvPr>
            <p:ph type="sldNum" sz="quarter" idx="5"/>
          </p:nvPr>
        </p:nvSpPr>
        <p:spPr/>
        <p:txBody>
          <a:bodyPr/>
          <a:lstStyle/>
          <a:p>
            <a:fld id="{6D53A305-1F47-4BAA-A8AA-33B2BD0586CD}" type="slidenum">
              <a:rPr lang="en-GB" smtClean="0"/>
              <a:t>12</a:t>
            </a:fld>
            <a:endParaRPr lang="en-GB"/>
          </a:p>
        </p:txBody>
      </p:sp>
    </p:spTree>
    <p:extLst>
      <p:ext uri="{BB962C8B-B14F-4D97-AF65-F5344CB8AC3E}">
        <p14:creationId xmlns:p14="http://schemas.microsoft.com/office/powerpoint/2010/main" val="13774127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Choice depends on requirements of project.</a:t>
            </a:r>
          </a:p>
        </p:txBody>
      </p:sp>
      <p:sp>
        <p:nvSpPr>
          <p:cNvPr id="4" name="Slide Number Placeholder 3"/>
          <p:cNvSpPr>
            <a:spLocks noGrp="1"/>
          </p:cNvSpPr>
          <p:nvPr>
            <p:ph type="sldNum" sz="quarter" idx="5"/>
          </p:nvPr>
        </p:nvSpPr>
        <p:spPr/>
        <p:txBody>
          <a:bodyPr/>
          <a:lstStyle/>
          <a:p>
            <a:fld id="{6D53A305-1F47-4BAA-A8AA-33B2BD0586CD}" type="slidenum">
              <a:rPr lang="en-GB" smtClean="0"/>
              <a:t>15</a:t>
            </a:fld>
            <a:endParaRPr lang="en-GB"/>
          </a:p>
        </p:txBody>
      </p:sp>
    </p:spTree>
    <p:extLst>
      <p:ext uri="{BB962C8B-B14F-4D97-AF65-F5344CB8AC3E}">
        <p14:creationId xmlns:p14="http://schemas.microsoft.com/office/powerpoint/2010/main" val="41965502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53A305-1F47-4BAA-A8AA-33B2BD0586CD}" type="slidenum">
              <a:rPr lang="en-GB" smtClean="0"/>
              <a:t>16</a:t>
            </a:fld>
            <a:endParaRPr lang="en-GB"/>
          </a:p>
        </p:txBody>
      </p:sp>
    </p:spTree>
    <p:extLst>
      <p:ext uri="{BB962C8B-B14F-4D97-AF65-F5344CB8AC3E}">
        <p14:creationId xmlns:p14="http://schemas.microsoft.com/office/powerpoint/2010/main" val="22143692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If you want to create a new type of car, you can define a new class (e.g., "</a:t>
            </a:r>
            <a:r>
              <a:rPr lang="en-GB" b="0" i="0" dirty="0" err="1">
                <a:solidFill>
                  <a:srgbClr val="374151"/>
                </a:solidFill>
                <a:effectLst/>
                <a:latin typeface="Söhne"/>
              </a:rPr>
              <a:t>ElectricCar</a:t>
            </a:r>
            <a:r>
              <a:rPr lang="en-GB" b="0" i="0" dirty="0">
                <a:solidFill>
                  <a:srgbClr val="374151"/>
                </a:solidFill>
                <a:effectLst/>
                <a:latin typeface="Söhne"/>
              </a:rPr>
              <a:t>") based on the existing car class, inheriting some properties and </a:t>
            </a:r>
            <a:r>
              <a:rPr lang="en-GB" b="0" i="0" dirty="0" err="1">
                <a:solidFill>
                  <a:srgbClr val="374151"/>
                </a:solidFill>
                <a:effectLst/>
                <a:latin typeface="Söhne"/>
              </a:rPr>
              <a:t>behaviors</a:t>
            </a:r>
            <a:r>
              <a:rPr lang="en-GB" b="0" i="0" dirty="0">
                <a:solidFill>
                  <a:srgbClr val="374151"/>
                </a:solidFill>
                <a:effectLst/>
                <a:latin typeface="Söhne"/>
              </a:rPr>
              <a:t> while adding new ones specific to electric cars.</a:t>
            </a:r>
            <a:endParaRPr lang="en-GB" dirty="0"/>
          </a:p>
        </p:txBody>
      </p:sp>
      <p:sp>
        <p:nvSpPr>
          <p:cNvPr id="4" name="Slide Number Placeholder 3"/>
          <p:cNvSpPr>
            <a:spLocks noGrp="1"/>
          </p:cNvSpPr>
          <p:nvPr>
            <p:ph type="sldNum" sz="quarter" idx="5"/>
          </p:nvPr>
        </p:nvSpPr>
        <p:spPr/>
        <p:txBody>
          <a:bodyPr/>
          <a:lstStyle/>
          <a:p>
            <a:fld id="{6D53A305-1F47-4BAA-A8AA-33B2BD0586CD}" type="slidenum">
              <a:rPr lang="en-GB" smtClean="0"/>
              <a:t>17</a:t>
            </a:fld>
            <a:endParaRPr lang="en-GB"/>
          </a:p>
        </p:txBody>
      </p:sp>
    </p:spTree>
    <p:extLst>
      <p:ext uri="{BB962C8B-B14F-4D97-AF65-F5344CB8AC3E}">
        <p14:creationId xmlns:p14="http://schemas.microsoft.com/office/powerpoint/2010/main" val="20487275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This scenario combines creativity, problem-solving, and programming skills</a:t>
            </a:r>
            <a:endParaRPr lang="en-GB" dirty="0"/>
          </a:p>
        </p:txBody>
      </p:sp>
      <p:sp>
        <p:nvSpPr>
          <p:cNvPr id="4" name="Slide Number Placeholder 3"/>
          <p:cNvSpPr>
            <a:spLocks noGrp="1"/>
          </p:cNvSpPr>
          <p:nvPr>
            <p:ph type="sldNum" sz="quarter" idx="5"/>
          </p:nvPr>
        </p:nvSpPr>
        <p:spPr/>
        <p:txBody>
          <a:bodyPr/>
          <a:lstStyle/>
          <a:p>
            <a:fld id="{6D53A305-1F47-4BAA-A8AA-33B2BD0586CD}" type="slidenum">
              <a:rPr lang="en-GB" smtClean="0"/>
              <a:t>23</a:t>
            </a:fld>
            <a:endParaRPr lang="en-GB"/>
          </a:p>
        </p:txBody>
      </p:sp>
    </p:spTree>
    <p:extLst>
      <p:ext uri="{BB962C8B-B14F-4D97-AF65-F5344CB8AC3E}">
        <p14:creationId xmlns:p14="http://schemas.microsoft.com/office/powerpoint/2010/main" val="15773583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C1AABC99-66E0-4EBA-8B04-060019E41858}" type="datetimeFigureOut">
              <a:rPr lang="en-GB" smtClean="0"/>
              <a:t>11/10/2023</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6E7BA1C6-0DF2-41A6-84BD-63767CC3B433}" type="slidenum">
              <a:rPr lang="en-GB" smtClean="0"/>
              <a:t>‹#›</a:t>
            </a:fld>
            <a:endParaRPr lang="en-GB"/>
          </a:p>
        </p:txBody>
      </p:sp>
    </p:spTree>
    <p:extLst>
      <p:ext uri="{BB962C8B-B14F-4D97-AF65-F5344CB8AC3E}">
        <p14:creationId xmlns:p14="http://schemas.microsoft.com/office/powerpoint/2010/main" val="349217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C1AABC99-66E0-4EBA-8B04-060019E41858}" type="datetimeFigureOut">
              <a:rPr lang="en-GB" smtClean="0"/>
              <a:t>11/10/2023</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6E7BA1C6-0DF2-41A6-84BD-63767CC3B433}" type="slidenum">
              <a:rPr lang="en-GB" smtClean="0"/>
              <a:t>‹#›</a:t>
            </a:fld>
            <a:endParaRPr lang="en-GB"/>
          </a:p>
        </p:txBody>
      </p:sp>
    </p:spTree>
    <p:extLst>
      <p:ext uri="{BB962C8B-B14F-4D97-AF65-F5344CB8AC3E}">
        <p14:creationId xmlns:p14="http://schemas.microsoft.com/office/powerpoint/2010/main" val="3023231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C1AABC99-66E0-4EBA-8B04-060019E41858}" type="datetimeFigureOut">
              <a:rPr lang="en-GB" smtClean="0"/>
              <a:t>11/10/2023</a:t>
            </a:fld>
            <a:endParaRPr lang="en-GB"/>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6E7BA1C6-0DF2-41A6-84BD-63767CC3B433}" type="slidenum">
              <a:rPr lang="en-GB" smtClean="0"/>
              <a:t>‹#›</a:t>
            </a:fld>
            <a:endParaRPr lang="en-GB"/>
          </a:p>
        </p:txBody>
      </p:sp>
    </p:spTree>
    <p:extLst>
      <p:ext uri="{BB962C8B-B14F-4D97-AF65-F5344CB8AC3E}">
        <p14:creationId xmlns:p14="http://schemas.microsoft.com/office/powerpoint/2010/main" val="2730823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C1AABC99-66E0-4EBA-8B04-060019E41858}" type="datetimeFigureOut">
              <a:rPr lang="en-GB" smtClean="0"/>
              <a:t>11/10/2023</a:t>
            </a:fld>
            <a:endParaRPr lang="en-GB"/>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6E7BA1C6-0DF2-41A6-84BD-63767CC3B433}" type="slidenum">
              <a:rPr lang="en-GB" smtClean="0"/>
              <a:t>‹#›</a:t>
            </a:fld>
            <a:endParaRPr lang="en-GB"/>
          </a:p>
        </p:txBody>
      </p:sp>
    </p:spTree>
    <p:extLst>
      <p:ext uri="{BB962C8B-B14F-4D97-AF65-F5344CB8AC3E}">
        <p14:creationId xmlns:p14="http://schemas.microsoft.com/office/powerpoint/2010/main" val="2676598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C1AABC99-66E0-4EBA-8B04-060019E41858}" type="datetimeFigureOut">
              <a:rPr lang="en-GB" smtClean="0"/>
              <a:t>11/10/2023</a:t>
            </a:fld>
            <a:endParaRPr lang="en-GB"/>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6E7BA1C6-0DF2-41A6-84BD-63767CC3B433}" type="slidenum">
              <a:rPr lang="en-GB" smtClean="0"/>
              <a:t>‹#›</a:t>
            </a:fld>
            <a:endParaRPr lang="en-GB"/>
          </a:p>
        </p:txBody>
      </p:sp>
    </p:spTree>
    <p:extLst>
      <p:ext uri="{BB962C8B-B14F-4D97-AF65-F5344CB8AC3E}">
        <p14:creationId xmlns:p14="http://schemas.microsoft.com/office/powerpoint/2010/main" val="3071890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C1AABC99-66E0-4EBA-8B04-060019E41858}" type="datetimeFigureOut">
              <a:rPr lang="en-GB" smtClean="0"/>
              <a:t>11/10/2023</a:t>
            </a:fld>
            <a:endParaRPr lang="en-GB"/>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6E7BA1C6-0DF2-41A6-84BD-63767CC3B433}" type="slidenum">
              <a:rPr lang="en-GB" smtClean="0"/>
              <a:t>‹#›</a:t>
            </a:fld>
            <a:endParaRPr lang="en-GB"/>
          </a:p>
        </p:txBody>
      </p:sp>
    </p:spTree>
    <p:extLst>
      <p:ext uri="{BB962C8B-B14F-4D97-AF65-F5344CB8AC3E}">
        <p14:creationId xmlns:p14="http://schemas.microsoft.com/office/powerpoint/2010/main" val="41129281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C1AABC99-66E0-4EBA-8B04-060019E41858}" type="datetimeFigureOut">
              <a:rPr lang="en-GB" smtClean="0"/>
              <a:t>11/10/2023</a:t>
            </a:fld>
            <a:endParaRPr lang="en-GB"/>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6E7BA1C6-0DF2-41A6-84BD-63767CC3B433}" type="slidenum">
              <a:rPr lang="en-GB" smtClean="0"/>
              <a:t>‹#›</a:t>
            </a:fld>
            <a:endParaRPr lang="en-GB"/>
          </a:p>
        </p:txBody>
      </p:sp>
    </p:spTree>
    <p:extLst>
      <p:ext uri="{BB962C8B-B14F-4D97-AF65-F5344CB8AC3E}">
        <p14:creationId xmlns:p14="http://schemas.microsoft.com/office/powerpoint/2010/main" val="14929896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C1AABC99-66E0-4EBA-8B04-060019E41858}" type="datetimeFigureOut">
              <a:rPr lang="en-GB" smtClean="0"/>
              <a:t>11/10/2023</a:t>
            </a:fld>
            <a:endParaRPr lang="en-GB"/>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6E7BA1C6-0DF2-41A6-84BD-63767CC3B433}" type="slidenum">
              <a:rPr lang="en-GB" smtClean="0"/>
              <a:t>‹#›</a:t>
            </a:fld>
            <a:endParaRPr lang="en-GB"/>
          </a:p>
        </p:txBody>
      </p:sp>
    </p:spTree>
    <p:extLst>
      <p:ext uri="{BB962C8B-B14F-4D97-AF65-F5344CB8AC3E}">
        <p14:creationId xmlns:p14="http://schemas.microsoft.com/office/powerpoint/2010/main" val="8061883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C1AABC99-66E0-4EBA-8B04-060019E41858}" type="datetimeFigureOut">
              <a:rPr lang="en-GB" smtClean="0"/>
              <a:t>11/10/2023</a:t>
            </a:fld>
            <a:endParaRPr lang="en-GB"/>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6E7BA1C6-0DF2-41A6-84BD-63767CC3B433}" type="slidenum">
              <a:rPr lang="en-GB" smtClean="0"/>
              <a:t>‹#›</a:t>
            </a:fld>
            <a:endParaRPr lang="en-GB"/>
          </a:p>
        </p:txBody>
      </p:sp>
    </p:spTree>
    <p:extLst>
      <p:ext uri="{BB962C8B-B14F-4D97-AF65-F5344CB8AC3E}">
        <p14:creationId xmlns:p14="http://schemas.microsoft.com/office/powerpoint/2010/main" val="31888951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C1AABC99-66E0-4EBA-8B04-060019E41858}" type="datetimeFigureOut">
              <a:rPr lang="en-GB" smtClean="0"/>
              <a:t>11/10/2023</a:t>
            </a:fld>
            <a:endParaRPr lang="en-GB"/>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6E7BA1C6-0DF2-41A6-84BD-63767CC3B433}" type="slidenum">
              <a:rPr lang="en-GB" smtClean="0"/>
              <a:t>‹#›</a:t>
            </a:fld>
            <a:endParaRPr lang="en-GB"/>
          </a:p>
        </p:txBody>
      </p:sp>
    </p:spTree>
    <p:extLst>
      <p:ext uri="{BB962C8B-B14F-4D97-AF65-F5344CB8AC3E}">
        <p14:creationId xmlns:p14="http://schemas.microsoft.com/office/powerpoint/2010/main" val="560161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C1AABC99-66E0-4EBA-8B04-060019E41858}" type="datetimeFigureOut">
              <a:rPr lang="en-GB" smtClean="0"/>
              <a:t>11/10/2023</a:t>
            </a:fld>
            <a:endParaRPr lang="en-GB"/>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6E7BA1C6-0DF2-41A6-84BD-63767CC3B433}" type="slidenum">
              <a:rPr lang="en-GB" smtClean="0"/>
              <a:t>‹#›</a:t>
            </a:fld>
            <a:endParaRPr lang="en-GB"/>
          </a:p>
        </p:txBody>
      </p:sp>
    </p:spTree>
    <p:extLst>
      <p:ext uri="{BB962C8B-B14F-4D97-AF65-F5344CB8AC3E}">
        <p14:creationId xmlns:p14="http://schemas.microsoft.com/office/powerpoint/2010/main" val="29217687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608228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937981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10/11/2023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848591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11/10/2023</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36834172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965174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11/10/2023</a:t>
            </a:fld>
            <a:endParaRPr lang="en-GB"/>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40392150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11/10/2023</a:t>
            </a:fld>
            <a:endParaRPr lang="en-GB"/>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21423910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11/10/2023</a:t>
            </a:fld>
            <a:endParaRPr lang="en-GB"/>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26650882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11/10/2023</a:t>
            </a:fld>
            <a:endParaRPr lang="en-GB"/>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31994782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11/10/2023</a:t>
            </a:fld>
            <a:endParaRPr lang="en-GB"/>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28259276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10/11/2023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7945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11/10/2023</a:t>
            </a:fld>
            <a:endParaRPr lang="en-GB"/>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18280228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11/10/2023</a:t>
            </a:fld>
            <a:endParaRPr lang="en-GB"/>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72902021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11/10/2023</a:t>
            </a:fld>
            <a:endParaRPr lang="en-GB"/>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336302335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059614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711201" y="533400"/>
            <a:ext cx="8739823"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66546C-8383-4484-A493-8022FA251935}" type="datetimeFigureOut">
              <a:rPr lang="en-GB" smtClean="0"/>
              <a:t>11/10/2023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5260630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11/10/2023</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211450791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10/11/2023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4148007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965355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10/11/2023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6737061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10/11/2023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5031900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10/11/2023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634754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10/11/2023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003228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10/11/2023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846730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10/11/2023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3453118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10/11/2023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3692661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10/11/2023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4220155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10/11/2023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9245910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11/10/2023</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72859602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11/10/2023</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20830252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11/10/2023</a:t>
            </a:fld>
            <a:endParaRPr lang="en-GB"/>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411136104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11/10/2023</a:t>
            </a:fld>
            <a:endParaRPr lang="en-GB"/>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45445093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11/10/2023</a:t>
            </a:fld>
            <a:endParaRPr lang="en-GB"/>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89940878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11/10/2023</a:t>
            </a:fld>
            <a:endParaRPr lang="en-GB"/>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96341033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11/10/2023</a:t>
            </a:fld>
            <a:endParaRPr lang="en-GB"/>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65657395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11/10/2023</a:t>
            </a:fld>
            <a:endParaRPr lang="en-GB"/>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63050305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11/10/2023</a:t>
            </a:fld>
            <a:endParaRPr lang="en-GB"/>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00320767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11/10/2023</a:t>
            </a:fld>
            <a:endParaRPr lang="en-GB"/>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98422476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11/10/2023</a:t>
            </a:fld>
            <a:endParaRPr lang="en-GB"/>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58302343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10/11/2023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0327916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2136409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10/11/2023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0856379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10/11/2023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3151488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10/11/2023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1674126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10/11/2023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7767582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10/11/2023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4863105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10/11/2023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5920535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10/11/2023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7924982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10/11/2023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708538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10/11/2023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627573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1.pn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3.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image" Target="../media/image1.png"/><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5.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image" Target="../media/image1.png"/><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6.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58.xml"/><Relationship Id="rId13" Type="http://schemas.openxmlformats.org/officeDocument/2006/relationships/image" Target="../media/image1.png"/><Relationship Id="rId3" Type="http://schemas.openxmlformats.org/officeDocument/2006/relationships/slideLayout" Target="../slideLayouts/slideLayout53.xml"/><Relationship Id="rId7" Type="http://schemas.openxmlformats.org/officeDocument/2006/relationships/slideLayout" Target="../slideLayouts/slideLayout57.xml"/><Relationship Id="rId12" Type="http://schemas.openxmlformats.org/officeDocument/2006/relationships/theme" Target="../theme/theme7.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0" Type="http://schemas.openxmlformats.org/officeDocument/2006/relationships/slideLayout" Target="../slideLayouts/slideLayout60.xml"/><Relationship Id="rId4" Type="http://schemas.openxmlformats.org/officeDocument/2006/relationships/slideLayout" Target="../slideLayouts/slideLayout54.xml"/><Relationship Id="rId9" Type="http://schemas.openxmlformats.org/officeDocument/2006/relationships/slideLayout" Target="../slideLayouts/slideLayout5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lumMod val="85000"/>
          </a:schemeClr>
        </a:solidFill>
        <a:effectLst/>
      </p:bgPr>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0356057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lumMod val="85000"/>
          </a:schemeClr>
        </a:solidFill>
        <a:effectLst/>
      </p:bgPr>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979587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lumMod val="85000"/>
          </a:schemeClr>
        </a:solidFill>
        <a:effectLst/>
      </p:bgPr>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pic>
        <p:nvPicPr>
          <p:cNvPr id="2" name="Picture 1" descr="Graphical user interface&#10;&#10;Description automatically generated with medium confidence">
            <a:extLst>
              <a:ext uri="{FF2B5EF4-FFF2-40B4-BE49-F238E27FC236}">
                <a16:creationId xmlns:a16="http://schemas.microsoft.com/office/drawing/2014/main" id="{187AA55C-DBF6-8DB4-31C5-31043DF73EDB}"/>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400189939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lumMod val="85000"/>
          </a:schemeClr>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5"/>
          <a:stretch>
            <a:fillRect/>
          </a:stretch>
        </p:blipFill>
        <p:spPr>
          <a:xfrm>
            <a:off x="0" y="12111"/>
            <a:ext cx="12192000" cy="6858000"/>
          </a:xfrm>
          <a:prstGeom prst="rect">
            <a:avLst/>
          </a:prstGeom>
        </p:spPr>
      </p:pic>
    </p:spTree>
    <p:extLst>
      <p:ext uri="{BB962C8B-B14F-4D97-AF65-F5344CB8AC3E}">
        <p14:creationId xmlns:p14="http://schemas.microsoft.com/office/powerpoint/2010/main" val="2115282476"/>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lumMod val="85000"/>
          </a:schemeClr>
        </a:solidFill>
        <a:effectLst/>
      </p:bgPr>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154230182"/>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lumMod val="85000"/>
          </a:schemeClr>
        </a:solidFill>
        <a:effectLst/>
      </p:bgPr>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575733201"/>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chemeClr val="bg1">
            <a:lumMod val="85000"/>
          </a:schemeClr>
        </a:solidFill>
        <a:effectLst/>
      </p:bgPr>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940783655"/>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uowtsd-my.sharepoint.com/personal/d_chidambaram_uwtsd_ac_uk/Documents/class%20details/ASD-ACCB5011/Sep%202023/week%202-%20Magic%20number%20guesser%20activity.docx?web=1"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pp.sh/" TargetMode="External"/><Relationship Id="rId4" Type="http://schemas.openxmlformats.org/officeDocument/2006/relationships/hyperlink" Target="https://www.programiz.com/cpp-programming/online-compiler/"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forms.office.com/e/mSWDXf3unk?origin=lprLink"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6.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customXml" Target="../ink/ink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hyperlink" Target="https://uowtsd-my.sharepoint.com/personal/d_chidambaram_uwtsd_ac_uk/Documents/class%20details/ASD-ACCB5011/Sep%202023/Magic%20number%20guesser%20activity%20with%20Class%20and%20Objects.docx?web=1" TargetMode="Externa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13C28101-59CE-9838-CAEA-C5C4FBAB37BF}"/>
              </a:ext>
            </a:extLst>
          </p:cNvPr>
          <p:cNvSpPr>
            <a:spLocks noGrp="1"/>
          </p:cNvSpPr>
          <p:nvPr>
            <p:ph idx="1"/>
          </p:nvPr>
        </p:nvSpPr>
        <p:spPr>
          <a:xfrm>
            <a:off x="775726" y="962341"/>
            <a:ext cx="10515600" cy="4351338"/>
          </a:xfrm>
          <a:solidFill>
            <a:schemeClr val="bg1">
              <a:lumMod val="95000"/>
            </a:schemeClr>
          </a:solidFill>
        </p:spPr>
        <p:txBody>
          <a:bodyPr/>
          <a:lstStyle/>
          <a:p>
            <a:pPr marL="0" indent="0">
              <a:buNone/>
            </a:pPr>
            <a:r>
              <a:rPr lang="en-GB" dirty="0"/>
              <a:t>Today’s Learning objectives</a:t>
            </a:r>
          </a:p>
          <a:p>
            <a:pPr marL="0" indent="0">
              <a:buNone/>
            </a:pPr>
            <a:endParaRPr lang="en-GB" dirty="0"/>
          </a:p>
          <a:p>
            <a:r>
              <a:rPr lang="en-GB" dirty="0"/>
              <a:t>Structure of a C++ program</a:t>
            </a:r>
          </a:p>
          <a:p>
            <a:r>
              <a:rPr lang="en-GB" dirty="0"/>
              <a:t>Discussion of ‘magic number guesser’ Coding</a:t>
            </a:r>
          </a:p>
          <a:p>
            <a:r>
              <a:rPr lang="en-GB" dirty="0"/>
              <a:t>Microsoft forms</a:t>
            </a:r>
          </a:p>
          <a:p>
            <a:r>
              <a:rPr lang="en-GB" dirty="0"/>
              <a:t>Introduction to Classes and Objects</a:t>
            </a:r>
          </a:p>
          <a:p>
            <a:r>
              <a:rPr lang="en-GB" dirty="0"/>
              <a:t>Tutorial: Rewrite the ‘Magic number Guesser’ to include class and objects</a:t>
            </a:r>
          </a:p>
          <a:p>
            <a:endParaRPr lang="en-GB" dirty="0"/>
          </a:p>
        </p:txBody>
      </p:sp>
    </p:spTree>
    <p:extLst>
      <p:ext uri="{BB962C8B-B14F-4D97-AF65-F5344CB8AC3E}">
        <p14:creationId xmlns:p14="http://schemas.microsoft.com/office/powerpoint/2010/main" val="36515876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2BCFD-EDF9-339F-BA06-9B4ABE91E3CF}"/>
              </a:ext>
            </a:extLst>
          </p:cNvPr>
          <p:cNvSpPr>
            <a:spLocks noGrp="1"/>
          </p:cNvSpPr>
          <p:nvPr>
            <p:ph type="title"/>
          </p:nvPr>
        </p:nvSpPr>
        <p:spPr>
          <a:xfrm>
            <a:off x="838200" y="365127"/>
            <a:ext cx="10515600" cy="656430"/>
          </a:xfrm>
        </p:spPr>
        <p:txBody>
          <a:bodyPr/>
          <a:lstStyle/>
          <a:p>
            <a:r>
              <a:rPr lang="en-GB" dirty="0"/>
              <a:t>C++ Basics</a:t>
            </a:r>
          </a:p>
        </p:txBody>
      </p:sp>
      <p:sp>
        <p:nvSpPr>
          <p:cNvPr id="3" name="Content Placeholder 2">
            <a:extLst>
              <a:ext uri="{FF2B5EF4-FFF2-40B4-BE49-F238E27FC236}">
                <a16:creationId xmlns:a16="http://schemas.microsoft.com/office/drawing/2014/main" id="{2EA61D9D-6315-87DA-6D54-BF55512909D5}"/>
              </a:ext>
            </a:extLst>
          </p:cNvPr>
          <p:cNvSpPr>
            <a:spLocks noGrp="1"/>
          </p:cNvSpPr>
          <p:nvPr>
            <p:ph idx="1"/>
          </p:nvPr>
        </p:nvSpPr>
        <p:spPr>
          <a:xfrm>
            <a:off x="838200" y="1021557"/>
            <a:ext cx="10515600" cy="4351338"/>
          </a:xfrm>
        </p:spPr>
        <p:txBody>
          <a:bodyPr/>
          <a:lstStyle/>
          <a:p>
            <a:r>
              <a:rPr lang="en-GB" dirty="0"/>
              <a:t>Structure of a C++ program</a:t>
            </a:r>
          </a:p>
          <a:p>
            <a:pPr marL="0" indent="0">
              <a:buNone/>
            </a:pPr>
            <a:endParaRPr lang="en-GB" dirty="0"/>
          </a:p>
        </p:txBody>
      </p:sp>
      <p:graphicFrame>
        <p:nvGraphicFramePr>
          <p:cNvPr id="7" name="Table 6">
            <a:extLst>
              <a:ext uri="{FF2B5EF4-FFF2-40B4-BE49-F238E27FC236}">
                <a16:creationId xmlns:a16="http://schemas.microsoft.com/office/drawing/2014/main" id="{02FF15BE-1088-1B34-B56C-E50723843A2E}"/>
              </a:ext>
            </a:extLst>
          </p:cNvPr>
          <p:cNvGraphicFramePr>
            <a:graphicFrameLocks noGrp="1"/>
          </p:cNvGraphicFramePr>
          <p:nvPr>
            <p:extLst>
              <p:ext uri="{D42A27DB-BD31-4B8C-83A1-F6EECF244321}">
                <p14:modId xmlns:p14="http://schemas.microsoft.com/office/powerpoint/2010/main" val="2806731967"/>
              </p:ext>
            </p:extLst>
          </p:nvPr>
        </p:nvGraphicFramePr>
        <p:xfrm>
          <a:off x="2647556" y="1491241"/>
          <a:ext cx="7827101" cy="4547289"/>
        </p:xfrm>
        <a:graphic>
          <a:graphicData uri="http://schemas.openxmlformats.org/drawingml/2006/table">
            <a:tbl>
              <a:tblPr firstRow="1" firstCol="1" bandRow="1">
                <a:tableStyleId>{3B4B98B0-60AC-42C2-AFA5-B58CD77FA1E5}</a:tableStyleId>
              </a:tblPr>
              <a:tblGrid>
                <a:gridCol w="544850">
                  <a:extLst>
                    <a:ext uri="{9D8B030D-6E8A-4147-A177-3AD203B41FA5}">
                      <a16:colId xmlns:a16="http://schemas.microsoft.com/office/drawing/2014/main" val="630909389"/>
                    </a:ext>
                  </a:extLst>
                </a:gridCol>
                <a:gridCol w="718888">
                  <a:extLst>
                    <a:ext uri="{9D8B030D-6E8A-4147-A177-3AD203B41FA5}">
                      <a16:colId xmlns:a16="http://schemas.microsoft.com/office/drawing/2014/main" val="3385752322"/>
                    </a:ext>
                  </a:extLst>
                </a:gridCol>
                <a:gridCol w="4099942">
                  <a:extLst>
                    <a:ext uri="{9D8B030D-6E8A-4147-A177-3AD203B41FA5}">
                      <a16:colId xmlns:a16="http://schemas.microsoft.com/office/drawing/2014/main" val="377859920"/>
                    </a:ext>
                  </a:extLst>
                </a:gridCol>
                <a:gridCol w="2463421">
                  <a:extLst>
                    <a:ext uri="{9D8B030D-6E8A-4147-A177-3AD203B41FA5}">
                      <a16:colId xmlns:a16="http://schemas.microsoft.com/office/drawing/2014/main" val="3009987609"/>
                    </a:ext>
                  </a:extLst>
                </a:gridCol>
              </a:tblGrid>
              <a:tr h="359362">
                <a:tc gridSpan="2">
                  <a:txBody>
                    <a:bodyPr/>
                    <a:lstStyle/>
                    <a:p>
                      <a:pPr algn="r">
                        <a:lnSpc>
                          <a:spcPct val="107000"/>
                        </a:lnSpc>
                        <a:spcAft>
                          <a:spcPts val="800"/>
                        </a:spcAft>
                      </a:pPr>
                      <a:r>
                        <a:rPr lang="en-GB" sz="2400" b="0" dirty="0">
                          <a:solidFill>
                            <a:srgbClr val="000000"/>
                          </a:solidFill>
                          <a:effectLst/>
                        </a:rPr>
                        <a:t>1</a:t>
                      </a:r>
                      <a:endParaRPr lang="en-GB" sz="2400" b="0" dirty="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a:tc>
                <a:tc hMerge="1">
                  <a:txBody>
                    <a:bodyPr/>
                    <a:lstStyle/>
                    <a:p>
                      <a:endParaRPr lang="en-GB"/>
                    </a:p>
                  </a:txBody>
                  <a:tcPr/>
                </a:tc>
                <a:tc>
                  <a:txBody>
                    <a:bodyPr/>
                    <a:lstStyle/>
                    <a:p>
                      <a:pPr>
                        <a:lnSpc>
                          <a:spcPct val="107000"/>
                        </a:lnSpc>
                        <a:spcAft>
                          <a:spcPts val="800"/>
                        </a:spcAft>
                      </a:pPr>
                      <a:r>
                        <a:rPr lang="en-GB" sz="2400">
                          <a:solidFill>
                            <a:srgbClr val="7030A0"/>
                          </a:solidFill>
                          <a:effectLst/>
                        </a:rPr>
                        <a:t>#include&lt;iostream&gt;</a:t>
                      </a:r>
                      <a:endParaRPr lang="en-GB" sz="240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a:tc>
                <a:tc>
                  <a:txBody>
                    <a:bodyPr/>
                    <a:lstStyle/>
                    <a:p>
                      <a:pPr>
                        <a:lnSpc>
                          <a:spcPct val="107000"/>
                        </a:lnSpc>
                        <a:spcAft>
                          <a:spcPts val="800"/>
                        </a:spcAft>
                      </a:pPr>
                      <a:r>
                        <a:rPr lang="en-GB" sz="2400" b="1">
                          <a:solidFill>
                            <a:srgbClr val="000000"/>
                          </a:solidFill>
                          <a:effectLst/>
                        </a:rPr>
                        <a:t>Header file</a:t>
                      </a:r>
                      <a:endParaRPr lang="en-GB" sz="240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a:tc>
                <a:extLst>
                  <a:ext uri="{0D108BD9-81ED-4DB2-BD59-A6C34878D82A}">
                    <a16:rowId xmlns:a16="http://schemas.microsoft.com/office/drawing/2014/main" val="2421200861"/>
                  </a:ext>
                </a:extLst>
              </a:tr>
              <a:tr h="670867">
                <a:tc gridSpan="2">
                  <a:txBody>
                    <a:bodyPr/>
                    <a:lstStyle/>
                    <a:p>
                      <a:pPr algn="r">
                        <a:lnSpc>
                          <a:spcPct val="107000"/>
                        </a:lnSpc>
                        <a:spcAft>
                          <a:spcPts val="800"/>
                        </a:spcAft>
                      </a:pPr>
                      <a:r>
                        <a:rPr lang="en-GB" sz="2400" b="0" dirty="0">
                          <a:solidFill>
                            <a:srgbClr val="000000"/>
                          </a:solidFill>
                          <a:effectLst/>
                        </a:rPr>
                        <a:t>2</a:t>
                      </a:r>
                      <a:endParaRPr lang="en-GB" sz="2400" b="0" dirty="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a:tc>
                <a:tc hMerge="1">
                  <a:txBody>
                    <a:bodyPr/>
                    <a:lstStyle/>
                    <a:p>
                      <a:endParaRPr lang="en-GB"/>
                    </a:p>
                  </a:txBody>
                  <a:tcPr/>
                </a:tc>
                <a:tc>
                  <a:txBody>
                    <a:bodyPr/>
                    <a:lstStyle/>
                    <a:p>
                      <a:pPr>
                        <a:lnSpc>
                          <a:spcPct val="107000"/>
                        </a:lnSpc>
                        <a:spcAft>
                          <a:spcPts val="800"/>
                        </a:spcAft>
                      </a:pPr>
                      <a:r>
                        <a:rPr lang="en-GB" sz="2400" dirty="0">
                          <a:solidFill>
                            <a:srgbClr val="7030A0"/>
                          </a:solidFill>
                          <a:effectLst/>
                        </a:rPr>
                        <a:t>Using namespace std;</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a:tc>
                <a:tc>
                  <a:txBody>
                    <a:bodyPr/>
                    <a:lstStyle/>
                    <a:p>
                      <a:pPr>
                        <a:lnSpc>
                          <a:spcPct val="107000"/>
                        </a:lnSpc>
                        <a:spcAft>
                          <a:spcPts val="800"/>
                        </a:spcAft>
                      </a:pPr>
                      <a:r>
                        <a:rPr lang="en-GB" sz="2400" b="1">
                          <a:solidFill>
                            <a:srgbClr val="000000"/>
                          </a:solidFill>
                          <a:effectLst/>
                        </a:rPr>
                        <a:t>Standard namespace</a:t>
                      </a:r>
                      <a:endParaRPr lang="en-GB" sz="240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a:tc>
                <a:extLst>
                  <a:ext uri="{0D108BD9-81ED-4DB2-BD59-A6C34878D82A}">
                    <a16:rowId xmlns:a16="http://schemas.microsoft.com/office/drawing/2014/main" val="682104897"/>
                  </a:ext>
                </a:extLst>
              </a:tr>
              <a:tr h="359362">
                <a:tc gridSpan="2">
                  <a:txBody>
                    <a:bodyPr/>
                    <a:lstStyle/>
                    <a:p>
                      <a:pPr algn="r">
                        <a:lnSpc>
                          <a:spcPct val="107000"/>
                        </a:lnSpc>
                        <a:spcAft>
                          <a:spcPts val="800"/>
                        </a:spcAft>
                      </a:pPr>
                      <a:r>
                        <a:rPr lang="en-GB" sz="2400" b="0" dirty="0">
                          <a:solidFill>
                            <a:srgbClr val="000000"/>
                          </a:solidFill>
                          <a:effectLst/>
                        </a:rPr>
                        <a:t>3</a:t>
                      </a:r>
                      <a:endParaRPr lang="en-GB" sz="2400" b="0" dirty="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a:tc>
                <a:tc hMerge="1">
                  <a:txBody>
                    <a:bodyPr/>
                    <a:lstStyle/>
                    <a:p>
                      <a:endParaRPr lang="en-GB"/>
                    </a:p>
                  </a:txBody>
                  <a:tcPr/>
                </a:tc>
                <a:tc>
                  <a:txBody>
                    <a:bodyPr/>
                    <a:lstStyle/>
                    <a:p>
                      <a:pPr>
                        <a:lnSpc>
                          <a:spcPct val="107000"/>
                        </a:lnSpc>
                        <a:spcAft>
                          <a:spcPts val="800"/>
                        </a:spcAft>
                      </a:pPr>
                      <a:r>
                        <a:rPr lang="en-GB" sz="2400" dirty="0">
                          <a:solidFill>
                            <a:srgbClr val="7030A0"/>
                          </a:solidFill>
                          <a:effectLst/>
                        </a:rPr>
                        <a:t>int main()</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a:tc>
                <a:tc>
                  <a:txBody>
                    <a:bodyPr/>
                    <a:lstStyle/>
                    <a:p>
                      <a:pPr>
                        <a:lnSpc>
                          <a:spcPct val="107000"/>
                        </a:lnSpc>
                        <a:spcAft>
                          <a:spcPts val="800"/>
                        </a:spcAft>
                      </a:pPr>
                      <a:r>
                        <a:rPr lang="en-GB" sz="2400" b="1">
                          <a:solidFill>
                            <a:srgbClr val="000000"/>
                          </a:solidFill>
                          <a:effectLst/>
                        </a:rPr>
                        <a:t>Main function</a:t>
                      </a:r>
                      <a:endParaRPr lang="en-GB" sz="240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a:tc>
                <a:extLst>
                  <a:ext uri="{0D108BD9-81ED-4DB2-BD59-A6C34878D82A}">
                    <a16:rowId xmlns:a16="http://schemas.microsoft.com/office/drawing/2014/main" val="3726640995"/>
                  </a:ext>
                </a:extLst>
              </a:tr>
              <a:tr h="359362">
                <a:tc rowSpan="6">
                  <a:txBody>
                    <a:bodyPr/>
                    <a:lstStyle/>
                    <a:p>
                      <a:pPr marL="71755" marR="71755">
                        <a:lnSpc>
                          <a:spcPct val="107000"/>
                        </a:lnSpc>
                        <a:spcAft>
                          <a:spcPts val="800"/>
                        </a:spcAft>
                      </a:pPr>
                      <a:r>
                        <a:rPr lang="en-GB" sz="2000">
                          <a:solidFill>
                            <a:srgbClr val="000000"/>
                          </a:solidFill>
                          <a:effectLst/>
                        </a:rPr>
                        <a:t>Body of the Function</a:t>
                      </a:r>
                      <a:endParaRPr lang="en-GB" sz="200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vert="vert270"/>
                </a:tc>
                <a:tc>
                  <a:txBody>
                    <a:bodyPr/>
                    <a:lstStyle/>
                    <a:p>
                      <a:pPr algn="r">
                        <a:lnSpc>
                          <a:spcPct val="107000"/>
                        </a:lnSpc>
                        <a:spcAft>
                          <a:spcPts val="800"/>
                        </a:spcAft>
                      </a:pPr>
                      <a:r>
                        <a:rPr lang="en-GB" sz="2400" dirty="0">
                          <a:solidFill>
                            <a:srgbClr val="000000"/>
                          </a:solidFill>
                          <a:effectLst/>
                        </a:rPr>
                        <a:t>4</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a:tc>
                <a:tc>
                  <a:txBody>
                    <a:bodyPr/>
                    <a:lstStyle/>
                    <a:p>
                      <a:pPr>
                        <a:lnSpc>
                          <a:spcPct val="107000"/>
                        </a:lnSpc>
                        <a:spcAft>
                          <a:spcPts val="800"/>
                        </a:spcAft>
                      </a:pPr>
                      <a:r>
                        <a:rPr lang="en-GB" sz="2400" dirty="0">
                          <a:solidFill>
                            <a:srgbClr val="7030A0"/>
                          </a:solidFill>
                          <a:effectLst/>
                        </a:rPr>
                        <a:t>{</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a:tc>
                <a:tc>
                  <a:txBody>
                    <a:bodyPr/>
                    <a:lstStyle/>
                    <a:p>
                      <a:pPr>
                        <a:lnSpc>
                          <a:spcPct val="107000"/>
                        </a:lnSpc>
                        <a:spcAft>
                          <a:spcPts val="800"/>
                        </a:spcAft>
                      </a:pPr>
                      <a:r>
                        <a:rPr lang="en-GB" sz="2400" b="1">
                          <a:effectLst/>
                        </a:rPr>
                        <a:t> </a:t>
                      </a:r>
                      <a:endParaRPr lang="en-GB" sz="240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a:tc>
                <a:extLst>
                  <a:ext uri="{0D108BD9-81ED-4DB2-BD59-A6C34878D82A}">
                    <a16:rowId xmlns:a16="http://schemas.microsoft.com/office/drawing/2014/main" val="1375548725"/>
                  </a:ext>
                </a:extLst>
              </a:tr>
              <a:tr h="847295">
                <a:tc vMerge="1">
                  <a:txBody>
                    <a:bodyPr/>
                    <a:lstStyle/>
                    <a:p>
                      <a:endParaRPr lang="en-GB"/>
                    </a:p>
                  </a:txBody>
                  <a:tcPr/>
                </a:tc>
                <a:tc>
                  <a:txBody>
                    <a:bodyPr/>
                    <a:lstStyle/>
                    <a:p>
                      <a:pPr algn="r">
                        <a:lnSpc>
                          <a:spcPct val="107000"/>
                        </a:lnSpc>
                        <a:spcAft>
                          <a:spcPts val="800"/>
                        </a:spcAft>
                      </a:pPr>
                      <a:r>
                        <a:rPr lang="en-GB" sz="2400" dirty="0">
                          <a:solidFill>
                            <a:srgbClr val="000000"/>
                          </a:solidFill>
                          <a:effectLst/>
                        </a:rPr>
                        <a:t>5</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a:tc>
                <a:tc>
                  <a:txBody>
                    <a:bodyPr/>
                    <a:lstStyle/>
                    <a:p>
                      <a:pPr>
                        <a:lnSpc>
                          <a:spcPct val="107000"/>
                        </a:lnSpc>
                        <a:spcAft>
                          <a:spcPts val="800"/>
                        </a:spcAft>
                      </a:pPr>
                      <a:r>
                        <a:rPr lang="en-GB" sz="2400" dirty="0">
                          <a:solidFill>
                            <a:srgbClr val="7030A0"/>
                          </a:solidFill>
                          <a:effectLst/>
                        </a:rPr>
                        <a:t>int variable1 = 16;</a:t>
                      </a:r>
                      <a:endParaRPr lang="en-GB" sz="2400" dirty="0">
                        <a:effectLst/>
                      </a:endParaRPr>
                    </a:p>
                    <a:p>
                      <a:pPr>
                        <a:lnSpc>
                          <a:spcPct val="107000"/>
                        </a:lnSpc>
                        <a:spcAft>
                          <a:spcPts val="800"/>
                        </a:spcAft>
                      </a:pPr>
                      <a:r>
                        <a:rPr lang="en-GB" sz="2400" dirty="0">
                          <a:solidFill>
                            <a:srgbClr val="7030A0"/>
                          </a:solidFill>
                          <a:effectLst/>
                        </a:rPr>
                        <a:t>int variable2 = 22;</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a:tc>
                <a:tc>
                  <a:txBody>
                    <a:bodyPr/>
                    <a:lstStyle/>
                    <a:p>
                      <a:pPr>
                        <a:lnSpc>
                          <a:spcPct val="107000"/>
                        </a:lnSpc>
                        <a:spcAft>
                          <a:spcPts val="800"/>
                        </a:spcAft>
                      </a:pPr>
                      <a:r>
                        <a:rPr lang="en-GB" sz="2400" b="1">
                          <a:solidFill>
                            <a:srgbClr val="000000"/>
                          </a:solidFill>
                          <a:effectLst/>
                        </a:rPr>
                        <a:t>Variable declaration</a:t>
                      </a:r>
                      <a:endParaRPr lang="en-GB" sz="240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a:tc>
                <a:extLst>
                  <a:ext uri="{0D108BD9-81ED-4DB2-BD59-A6C34878D82A}">
                    <a16:rowId xmlns:a16="http://schemas.microsoft.com/office/drawing/2014/main" val="3373939336"/>
                  </a:ext>
                </a:extLst>
              </a:tr>
              <a:tr h="670867">
                <a:tc vMerge="1">
                  <a:txBody>
                    <a:bodyPr/>
                    <a:lstStyle/>
                    <a:p>
                      <a:endParaRPr lang="en-GB"/>
                    </a:p>
                  </a:txBody>
                  <a:tcPr/>
                </a:tc>
                <a:tc>
                  <a:txBody>
                    <a:bodyPr/>
                    <a:lstStyle/>
                    <a:p>
                      <a:pPr algn="r">
                        <a:lnSpc>
                          <a:spcPct val="107000"/>
                        </a:lnSpc>
                        <a:spcAft>
                          <a:spcPts val="800"/>
                        </a:spcAft>
                      </a:pPr>
                      <a:r>
                        <a:rPr lang="en-GB" sz="2400" dirty="0">
                          <a:solidFill>
                            <a:srgbClr val="000000"/>
                          </a:solidFill>
                          <a:effectLst/>
                        </a:rPr>
                        <a:t>6</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a:tc>
                <a:tc>
                  <a:txBody>
                    <a:bodyPr/>
                    <a:lstStyle/>
                    <a:p>
                      <a:pPr>
                        <a:lnSpc>
                          <a:spcPct val="107000"/>
                        </a:lnSpc>
                        <a:spcAft>
                          <a:spcPts val="800"/>
                        </a:spcAft>
                      </a:pPr>
                      <a:r>
                        <a:rPr lang="en-GB" sz="2400" dirty="0">
                          <a:solidFill>
                            <a:srgbClr val="7030A0"/>
                          </a:solidFill>
                          <a:effectLst/>
                        </a:rPr>
                        <a:t>int Total= variable1+variable2;</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a:tc>
                <a:tc>
                  <a:txBody>
                    <a:bodyPr/>
                    <a:lstStyle/>
                    <a:p>
                      <a:pPr>
                        <a:lnSpc>
                          <a:spcPct val="107000"/>
                        </a:lnSpc>
                        <a:spcAft>
                          <a:spcPts val="800"/>
                        </a:spcAft>
                      </a:pPr>
                      <a:r>
                        <a:rPr lang="en-GB" sz="2400" b="1">
                          <a:solidFill>
                            <a:srgbClr val="000000"/>
                          </a:solidFill>
                          <a:effectLst/>
                        </a:rPr>
                        <a:t>Expressions</a:t>
                      </a:r>
                      <a:endParaRPr lang="en-GB" sz="240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a:tc>
                <a:extLst>
                  <a:ext uri="{0D108BD9-81ED-4DB2-BD59-A6C34878D82A}">
                    <a16:rowId xmlns:a16="http://schemas.microsoft.com/office/drawing/2014/main" val="2290451456"/>
                  </a:ext>
                </a:extLst>
              </a:tr>
              <a:tr h="359362">
                <a:tc vMerge="1">
                  <a:txBody>
                    <a:bodyPr/>
                    <a:lstStyle/>
                    <a:p>
                      <a:endParaRPr lang="en-GB"/>
                    </a:p>
                  </a:txBody>
                  <a:tcPr/>
                </a:tc>
                <a:tc>
                  <a:txBody>
                    <a:bodyPr/>
                    <a:lstStyle/>
                    <a:p>
                      <a:pPr algn="r">
                        <a:lnSpc>
                          <a:spcPct val="107000"/>
                        </a:lnSpc>
                        <a:spcAft>
                          <a:spcPts val="800"/>
                        </a:spcAft>
                      </a:pPr>
                      <a:r>
                        <a:rPr lang="en-GB" sz="2400" dirty="0">
                          <a:solidFill>
                            <a:srgbClr val="000000"/>
                          </a:solidFill>
                          <a:effectLst/>
                        </a:rPr>
                        <a:t>7</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a:tc>
                <a:tc>
                  <a:txBody>
                    <a:bodyPr/>
                    <a:lstStyle/>
                    <a:p>
                      <a:pPr>
                        <a:lnSpc>
                          <a:spcPct val="107000"/>
                        </a:lnSpc>
                        <a:spcAft>
                          <a:spcPts val="800"/>
                        </a:spcAft>
                      </a:pPr>
                      <a:r>
                        <a:rPr lang="en-GB" sz="2400">
                          <a:solidFill>
                            <a:srgbClr val="7030A0"/>
                          </a:solidFill>
                          <a:effectLst/>
                        </a:rPr>
                        <a:t>Cout&lt;&lt;total&lt;&lt;endl;</a:t>
                      </a:r>
                      <a:endParaRPr lang="en-GB" sz="240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a:tc>
                <a:tc>
                  <a:txBody>
                    <a:bodyPr/>
                    <a:lstStyle/>
                    <a:p>
                      <a:pPr>
                        <a:lnSpc>
                          <a:spcPct val="107000"/>
                        </a:lnSpc>
                        <a:spcAft>
                          <a:spcPts val="800"/>
                        </a:spcAft>
                      </a:pPr>
                      <a:r>
                        <a:rPr lang="en-GB" sz="2400" b="1" dirty="0">
                          <a:solidFill>
                            <a:srgbClr val="000000"/>
                          </a:solidFill>
                          <a:effectLst/>
                        </a:rPr>
                        <a:t>Output</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a:tc>
                <a:extLst>
                  <a:ext uri="{0D108BD9-81ED-4DB2-BD59-A6C34878D82A}">
                    <a16:rowId xmlns:a16="http://schemas.microsoft.com/office/drawing/2014/main" val="2087973166"/>
                  </a:ext>
                </a:extLst>
              </a:tr>
              <a:tr h="359362">
                <a:tc vMerge="1">
                  <a:txBody>
                    <a:bodyPr/>
                    <a:lstStyle/>
                    <a:p>
                      <a:endParaRPr lang="en-GB"/>
                    </a:p>
                  </a:txBody>
                  <a:tcPr/>
                </a:tc>
                <a:tc>
                  <a:txBody>
                    <a:bodyPr/>
                    <a:lstStyle/>
                    <a:p>
                      <a:pPr algn="r">
                        <a:lnSpc>
                          <a:spcPct val="107000"/>
                        </a:lnSpc>
                        <a:spcAft>
                          <a:spcPts val="800"/>
                        </a:spcAft>
                      </a:pPr>
                      <a:r>
                        <a:rPr lang="en-GB" sz="2400" dirty="0">
                          <a:solidFill>
                            <a:srgbClr val="000000"/>
                          </a:solidFill>
                          <a:effectLst/>
                        </a:rPr>
                        <a:t>8</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a:tc>
                <a:tc>
                  <a:txBody>
                    <a:bodyPr/>
                    <a:lstStyle/>
                    <a:p>
                      <a:pPr>
                        <a:lnSpc>
                          <a:spcPct val="107000"/>
                        </a:lnSpc>
                        <a:spcAft>
                          <a:spcPts val="800"/>
                        </a:spcAft>
                      </a:pPr>
                      <a:r>
                        <a:rPr lang="en-GB" sz="2400" dirty="0">
                          <a:solidFill>
                            <a:srgbClr val="7030A0"/>
                          </a:solidFill>
                          <a:effectLst/>
                        </a:rPr>
                        <a:t>Return 0;</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a:tc>
                <a:tc>
                  <a:txBody>
                    <a:bodyPr/>
                    <a:lstStyle/>
                    <a:p>
                      <a:pPr>
                        <a:lnSpc>
                          <a:spcPct val="107000"/>
                        </a:lnSpc>
                        <a:spcAft>
                          <a:spcPts val="800"/>
                        </a:spcAft>
                      </a:pPr>
                      <a:r>
                        <a:rPr lang="en-GB" sz="2400" b="1" dirty="0">
                          <a:solidFill>
                            <a:srgbClr val="000000"/>
                          </a:solidFill>
                          <a:effectLst/>
                        </a:rPr>
                        <a:t>Return statement</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a:tc>
                <a:extLst>
                  <a:ext uri="{0D108BD9-81ED-4DB2-BD59-A6C34878D82A}">
                    <a16:rowId xmlns:a16="http://schemas.microsoft.com/office/drawing/2014/main" val="2835095589"/>
                  </a:ext>
                </a:extLst>
              </a:tr>
              <a:tr h="359362">
                <a:tc vMerge="1">
                  <a:txBody>
                    <a:bodyPr/>
                    <a:lstStyle/>
                    <a:p>
                      <a:endParaRPr lang="en-GB"/>
                    </a:p>
                  </a:txBody>
                  <a:tcPr/>
                </a:tc>
                <a:tc>
                  <a:txBody>
                    <a:bodyPr/>
                    <a:lstStyle/>
                    <a:p>
                      <a:pPr algn="r">
                        <a:lnSpc>
                          <a:spcPct val="107000"/>
                        </a:lnSpc>
                        <a:spcAft>
                          <a:spcPts val="800"/>
                        </a:spcAft>
                      </a:pPr>
                      <a:r>
                        <a:rPr lang="en-GB" sz="2400" dirty="0">
                          <a:solidFill>
                            <a:srgbClr val="000000"/>
                          </a:solidFill>
                          <a:effectLst/>
                        </a:rPr>
                        <a:t>9</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a:tc>
                <a:tc>
                  <a:txBody>
                    <a:bodyPr/>
                    <a:lstStyle/>
                    <a:p>
                      <a:pPr>
                        <a:lnSpc>
                          <a:spcPct val="107000"/>
                        </a:lnSpc>
                        <a:spcAft>
                          <a:spcPts val="800"/>
                        </a:spcAft>
                      </a:pPr>
                      <a:r>
                        <a:rPr lang="en-GB" sz="2400" dirty="0">
                          <a:solidFill>
                            <a:srgbClr val="7030A0"/>
                          </a:solidFill>
                          <a:effectLst/>
                        </a:rPr>
                        <a:t>}</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a:tc>
                <a:tc>
                  <a:txBody>
                    <a:bodyPr/>
                    <a:lstStyle/>
                    <a:p>
                      <a:pPr>
                        <a:lnSpc>
                          <a:spcPct val="107000"/>
                        </a:lnSpc>
                        <a:spcAft>
                          <a:spcPts val="800"/>
                        </a:spcAft>
                      </a:pPr>
                      <a:r>
                        <a:rPr lang="en-GB" sz="1500" dirty="0">
                          <a:effectLst/>
                        </a:rPr>
                        <a:t> </a:t>
                      </a:r>
                      <a:endParaRPr lang="en-GB" sz="1500" dirty="0">
                        <a:effectLst/>
                        <a:latin typeface="Calibri" panose="020F0502020204030204" pitchFamily="34" charset="0"/>
                        <a:ea typeface="DengXian" panose="02010600030101010101" pitchFamily="2" charset="-122"/>
                        <a:cs typeface="Arial" panose="020B0604020202020204" pitchFamily="34" charset="0"/>
                      </a:endParaRPr>
                    </a:p>
                  </a:txBody>
                  <a:tcPr marL="90532" marR="90532" marT="0" marB="0"/>
                </a:tc>
                <a:extLst>
                  <a:ext uri="{0D108BD9-81ED-4DB2-BD59-A6C34878D82A}">
                    <a16:rowId xmlns:a16="http://schemas.microsoft.com/office/drawing/2014/main" val="1981050727"/>
                  </a:ext>
                </a:extLst>
              </a:tr>
            </a:tbl>
          </a:graphicData>
        </a:graphic>
      </p:graphicFrame>
    </p:spTree>
    <p:extLst>
      <p:ext uri="{BB962C8B-B14F-4D97-AF65-F5344CB8AC3E}">
        <p14:creationId xmlns:p14="http://schemas.microsoft.com/office/powerpoint/2010/main" val="22699562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ED811-C805-F561-2455-97CA2B11EED5}"/>
              </a:ext>
            </a:extLst>
          </p:cNvPr>
          <p:cNvSpPr>
            <a:spLocks noGrp="1"/>
          </p:cNvSpPr>
          <p:nvPr>
            <p:ph type="title"/>
          </p:nvPr>
        </p:nvSpPr>
        <p:spPr/>
        <p:txBody>
          <a:bodyPr/>
          <a:lstStyle/>
          <a:p>
            <a:r>
              <a:rPr lang="en-GB" dirty="0"/>
              <a:t>Activity 1: "Magic Number Guesser"</a:t>
            </a:r>
          </a:p>
        </p:txBody>
      </p:sp>
      <p:sp>
        <p:nvSpPr>
          <p:cNvPr id="3" name="Content Placeholder 2">
            <a:extLst>
              <a:ext uri="{FF2B5EF4-FFF2-40B4-BE49-F238E27FC236}">
                <a16:creationId xmlns:a16="http://schemas.microsoft.com/office/drawing/2014/main" id="{B79D1DBB-B5F0-DE33-9983-C5E1A1DB0F9A}"/>
              </a:ext>
            </a:extLst>
          </p:cNvPr>
          <p:cNvSpPr>
            <a:spLocks noGrp="1"/>
          </p:cNvSpPr>
          <p:nvPr>
            <p:ph idx="1"/>
          </p:nvPr>
        </p:nvSpPr>
        <p:spPr>
          <a:xfrm>
            <a:off x="729018" y="1115941"/>
            <a:ext cx="10515600" cy="4351338"/>
          </a:xfrm>
        </p:spPr>
        <p:txBody>
          <a:bodyPr/>
          <a:lstStyle/>
          <a:p>
            <a:pPr marL="0" indent="0">
              <a:buNone/>
            </a:pPr>
            <a:r>
              <a:rPr lang="en-GB" dirty="0"/>
              <a:t>Objective: Understanding use of variables, input/output, and conditionals in C++.</a:t>
            </a:r>
          </a:p>
          <a:p>
            <a:pPr marL="0" indent="0">
              <a:buNone/>
            </a:pPr>
            <a:r>
              <a:rPr lang="en-GB" dirty="0"/>
              <a:t>Instructions:</a:t>
            </a:r>
          </a:p>
          <a:p>
            <a:pPr marL="0" indent="0">
              <a:buNone/>
            </a:pPr>
            <a:r>
              <a:rPr lang="en-GB" dirty="0"/>
              <a:t>1.	Scenario: "You have a magic number in mind, and you want your C++ program to guess it."</a:t>
            </a:r>
          </a:p>
          <a:p>
            <a:pPr marL="0" indent="0">
              <a:buNone/>
            </a:pPr>
            <a:r>
              <a:rPr lang="en-GB" dirty="0"/>
              <a:t>2.	Write a C++ program that takes user input as a guess and compares it to the magic number.</a:t>
            </a:r>
          </a:p>
          <a:p>
            <a:pPr marL="0" indent="0">
              <a:buNone/>
            </a:pPr>
            <a:r>
              <a:rPr lang="en-GB" dirty="0"/>
              <a:t>3.	If the guess is correct, the program should display a congratulatory message. If not, it should provide a hint like "Too high" or "Too low" based on the comparison.</a:t>
            </a:r>
          </a:p>
          <a:p>
            <a:pPr marL="0" indent="0">
              <a:buNone/>
            </a:pPr>
            <a:endParaRPr lang="en-GB" dirty="0"/>
          </a:p>
        </p:txBody>
      </p:sp>
    </p:spTree>
    <p:extLst>
      <p:ext uri="{BB962C8B-B14F-4D97-AF65-F5344CB8AC3E}">
        <p14:creationId xmlns:p14="http://schemas.microsoft.com/office/powerpoint/2010/main" val="6733964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991AE-DC0C-436C-553D-9688C981FCC8}"/>
              </a:ext>
            </a:extLst>
          </p:cNvPr>
          <p:cNvSpPr>
            <a:spLocks noGrp="1"/>
          </p:cNvSpPr>
          <p:nvPr>
            <p:ph type="title"/>
          </p:nvPr>
        </p:nvSpPr>
        <p:spPr/>
        <p:txBody>
          <a:bodyPr/>
          <a:lstStyle/>
          <a:p>
            <a:r>
              <a:rPr lang="en-GB" dirty="0"/>
              <a:t>Solution:</a:t>
            </a:r>
          </a:p>
        </p:txBody>
      </p:sp>
      <p:sp>
        <p:nvSpPr>
          <p:cNvPr id="3" name="Content Placeholder 2">
            <a:extLst>
              <a:ext uri="{FF2B5EF4-FFF2-40B4-BE49-F238E27FC236}">
                <a16:creationId xmlns:a16="http://schemas.microsoft.com/office/drawing/2014/main" id="{72CA729C-76AA-5BF5-DE1E-6E51F7FC9FB1}"/>
              </a:ext>
            </a:extLst>
          </p:cNvPr>
          <p:cNvSpPr>
            <a:spLocks noGrp="1"/>
          </p:cNvSpPr>
          <p:nvPr>
            <p:ph idx="1"/>
          </p:nvPr>
        </p:nvSpPr>
        <p:spPr>
          <a:xfrm>
            <a:off x="903649" y="1446985"/>
            <a:ext cx="10515600" cy="4351338"/>
          </a:xfrm>
        </p:spPr>
        <p:txBody>
          <a:bodyPr/>
          <a:lstStyle/>
          <a:p>
            <a:pPr marL="0" indent="0">
              <a:buNone/>
            </a:pPr>
            <a:r>
              <a:rPr lang="en-GB" dirty="0">
                <a:hlinkClick r:id="rId3"/>
              </a:rPr>
              <a:t>week 2- Magic number guesser activity</a:t>
            </a:r>
            <a:endParaRPr lang="en-GB" dirty="0"/>
          </a:p>
          <a:p>
            <a:pPr marL="0" indent="0">
              <a:buNone/>
            </a:pPr>
            <a:endParaRPr lang="en-GB" dirty="0"/>
          </a:p>
          <a:p>
            <a:pPr marL="0" indent="0">
              <a:buNone/>
            </a:pPr>
            <a:r>
              <a:rPr lang="en-GB" dirty="0"/>
              <a:t>Try in this online compiler</a:t>
            </a:r>
          </a:p>
          <a:p>
            <a:pPr marL="0" indent="0">
              <a:buNone/>
            </a:pPr>
            <a:r>
              <a:rPr lang="en-GB" dirty="0">
                <a:hlinkClick r:id="rId4"/>
              </a:rPr>
              <a:t>https://www.programiz.com/cpp-programming/online-compiler/</a:t>
            </a:r>
            <a:endParaRPr lang="en-GB" dirty="0"/>
          </a:p>
          <a:p>
            <a:pPr marL="0" indent="0">
              <a:buNone/>
            </a:pPr>
            <a:endParaRPr lang="en-GB" dirty="0"/>
          </a:p>
          <a:p>
            <a:pPr marL="0" indent="0">
              <a:buNone/>
            </a:pPr>
            <a:r>
              <a:rPr lang="en-GB" dirty="0">
                <a:hlinkClick r:id="rId5"/>
              </a:rPr>
              <a:t>https://cpp.sh/</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448708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QRCode for C++ Week 2">
            <a:extLst>
              <a:ext uri="{FF2B5EF4-FFF2-40B4-BE49-F238E27FC236}">
                <a16:creationId xmlns:a16="http://schemas.microsoft.com/office/drawing/2014/main" id="{04E672A8-245D-058A-3102-40085755118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708132" y="1376698"/>
            <a:ext cx="4351338" cy="435133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B418ED5-DFCE-8081-0E87-119E4FEA5028}"/>
              </a:ext>
            </a:extLst>
          </p:cNvPr>
          <p:cNvSpPr txBox="1"/>
          <p:nvPr/>
        </p:nvSpPr>
        <p:spPr>
          <a:xfrm>
            <a:off x="864954" y="453368"/>
            <a:ext cx="10701524" cy="923330"/>
          </a:xfrm>
          <a:prstGeom prst="rect">
            <a:avLst/>
          </a:prstGeom>
          <a:noFill/>
        </p:spPr>
        <p:txBody>
          <a:bodyPr wrap="square">
            <a:spAutoFit/>
          </a:bodyPr>
          <a:lstStyle/>
          <a:p>
            <a:r>
              <a:rPr lang="en-GB" sz="3600" dirty="0">
                <a:hlinkClick r:id="rId3"/>
              </a:rPr>
              <a:t>https://forms.office.com/e/mSWDXf3unk?origin=lprLink</a:t>
            </a:r>
            <a:endParaRPr lang="en-GB" sz="3600" dirty="0"/>
          </a:p>
          <a:p>
            <a:endParaRPr lang="en-GB" dirty="0"/>
          </a:p>
        </p:txBody>
      </p:sp>
    </p:spTree>
    <p:extLst>
      <p:ext uri="{BB962C8B-B14F-4D97-AF65-F5344CB8AC3E}">
        <p14:creationId xmlns:p14="http://schemas.microsoft.com/office/powerpoint/2010/main" val="31639466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B6C9F2-8DD1-DFA7-3F8C-8B49CD0CB04A}"/>
              </a:ext>
            </a:extLst>
          </p:cNvPr>
          <p:cNvSpPr>
            <a:spLocks noGrp="1"/>
          </p:cNvSpPr>
          <p:nvPr>
            <p:ph idx="1"/>
          </p:nvPr>
        </p:nvSpPr>
        <p:spPr>
          <a:xfrm>
            <a:off x="906439" y="440377"/>
            <a:ext cx="10515600" cy="5086966"/>
          </a:xfrm>
        </p:spPr>
        <p:txBody>
          <a:bodyPr>
            <a:normAutofit fontScale="85000" lnSpcReduction="20000"/>
          </a:bodyPr>
          <a:lstStyle/>
          <a:p>
            <a:pPr marL="0" indent="0">
              <a:buNone/>
            </a:pPr>
            <a:r>
              <a:rPr lang="en-GB" sz="1900" dirty="0"/>
              <a:t>#include &lt;iostream&gt;</a:t>
            </a:r>
          </a:p>
          <a:p>
            <a:pPr marL="0" indent="0">
              <a:buNone/>
            </a:pPr>
            <a:r>
              <a:rPr lang="en-GB" sz="1900" dirty="0"/>
              <a:t>#include &lt;string&gt;</a:t>
            </a:r>
          </a:p>
          <a:p>
            <a:pPr marL="0" indent="0">
              <a:buNone/>
            </a:pPr>
            <a:endParaRPr lang="en-GB" sz="1900" dirty="0"/>
          </a:p>
          <a:p>
            <a:pPr marL="0" indent="0">
              <a:buNone/>
            </a:pPr>
            <a:r>
              <a:rPr lang="en-GB" sz="1900" dirty="0"/>
              <a:t>int main() {</a:t>
            </a:r>
          </a:p>
          <a:p>
            <a:pPr marL="0" indent="0">
              <a:buNone/>
            </a:pPr>
            <a:r>
              <a:rPr lang="en-GB" sz="1900" dirty="0"/>
              <a:t>    std::string input;</a:t>
            </a:r>
          </a:p>
          <a:p>
            <a:pPr marL="0" indent="0">
              <a:buNone/>
            </a:pPr>
            <a:endParaRPr lang="en-GB" sz="1900" dirty="0"/>
          </a:p>
          <a:p>
            <a:pPr marL="0" indent="0">
              <a:buNone/>
            </a:pPr>
            <a:r>
              <a:rPr lang="en-GB" sz="1900" dirty="0"/>
              <a:t>    // Prompt the user for input</a:t>
            </a:r>
          </a:p>
          <a:p>
            <a:pPr marL="0" indent="0">
              <a:buNone/>
            </a:pPr>
            <a:r>
              <a:rPr lang="en-GB" sz="1900" dirty="0"/>
              <a:t>    std::</a:t>
            </a:r>
            <a:r>
              <a:rPr lang="en-GB" sz="1900" dirty="0" err="1"/>
              <a:t>cout</a:t>
            </a:r>
            <a:r>
              <a:rPr lang="en-GB" sz="1900" dirty="0"/>
              <a:t> &lt;&lt; "Enter a string: ";</a:t>
            </a:r>
          </a:p>
          <a:p>
            <a:pPr marL="0" indent="0">
              <a:buNone/>
            </a:pPr>
            <a:endParaRPr lang="en-GB" sz="1900" dirty="0"/>
          </a:p>
          <a:p>
            <a:pPr marL="0" indent="0">
              <a:buNone/>
            </a:pPr>
            <a:r>
              <a:rPr lang="en-GB" sz="1900" dirty="0"/>
              <a:t>    // Read the input as a string</a:t>
            </a:r>
          </a:p>
          <a:p>
            <a:pPr marL="0" indent="0">
              <a:buNone/>
            </a:pPr>
            <a:r>
              <a:rPr lang="en-GB" sz="1900" dirty="0"/>
              <a:t>    std::</a:t>
            </a:r>
            <a:r>
              <a:rPr lang="en-GB" sz="1900" dirty="0" err="1"/>
              <a:t>cin</a:t>
            </a:r>
            <a:r>
              <a:rPr lang="en-GB" sz="1900" dirty="0"/>
              <a:t> &gt;&gt; input;</a:t>
            </a:r>
          </a:p>
          <a:p>
            <a:pPr marL="0" indent="0">
              <a:buNone/>
            </a:pPr>
            <a:endParaRPr lang="en-GB" sz="1900" dirty="0"/>
          </a:p>
          <a:p>
            <a:pPr marL="0" indent="0">
              <a:buNone/>
            </a:pPr>
            <a:r>
              <a:rPr lang="en-GB" sz="1900" dirty="0"/>
              <a:t>    // Display the input</a:t>
            </a:r>
          </a:p>
          <a:p>
            <a:pPr marL="0" indent="0">
              <a:buNone/>
            </a:pPr>
            <a:r>
              <a:rPr lang="en-GB" sz="1900" dirty="0"/>
              <a:t>    std::</a:t>
            </a:r>
            <a:r>
              <a:rPr lang="en-GB" sz="1900" dirty="0" err="1"/>
              <a:t>cout</a:t>
            </a:r>
            <a:r>
              <a:rPr lang="en-GB" sz="1900" dirty="0"/>
              <a:t> &lt;&lt; "You entered: " &lt;&lt; input &lt;&lt; std::</a:t>
            </a:r>
            <a:r>
              <a:rPr lang="en-GB" sz="1900" dirty="0" err="1"/>
              <a:t>endl</a:t>
            </a:r>
            <a:r>
              <a:rPr lang="en-GB" sz="1900" dirty="0"/>
              <a:t>;</a:t>
            </a:r>
          </a:p>
          <a:p>
            <a:pPr marL="0" indent="0">
              <a:buNone/>
            </a:pPr>
            <a:endParaRPr lang="en-GB" sz="1900" dirty="0"/>
          </a:p>
          <a:p>
            <a:pPr marL="0" indent="0">
              <a:buNone/>
            </a:pPr>
            <a:r>
              <a:rPr lang="en-GB" sz="1900" dirty="0"/>
              <a:t>    return 0;</a:t>
            </a:r>
          </a:p>
          <a:p>
            <a:pPr marL="0" indent="0">
              <a:buNone/>
            </a:pPr>
            <a:r>
              <a:rPr lang="en-GB" sz="1900" dirty="0"/>
              <a:t>}</a:t>
            </a:r>
          </a:p>
          <a:p>
            <a:pPr marL="0" indent="0">
              <a:buNone/>
            </a:pPr>
            <a:endParaRPr lang="en-GB" sz="1200" dirty="0"/>
          </a:p>
        </p:txBody>
      </p:sp>
      <p:sp>
        <p:nvSpPr>
          <p:cNvPr id="6" name="TextBox 5">
            <a:extLst>
              <a:ext uri="{FF2B5EF4-FFF2-40B4-BE49-F238E27FC236}">
                <a16:creationId xmlns:a16="http://schemas.microsoft.com/office/drawing/2014/main" id="{3BBBB8A5-79C7-F4E0-F328-E14339278474}"/>
              </a:ext>
            </a:extLst>
          </p:cNvPr>
          <p:cNvSpPr txBox="1"/>
          <p:nvPr/>
        </p:nvSpPr>
        <p:spPr>
          <a:xfrm>
            <a:off x="6486098" y="976714"/>
            <a:ext cx="4234218" cy="707886"/>
          </a:xfrm>
          <a:prstGeom prst="rect">
            <a:avLst/>
          </a:prstGeom>
          <a:noFill/>
        </p:spPr>
        <p:txBody>
          <a:bodyPr wrap="square" rtlCol="0">
            <a:spAutoFit/>
          </a:bodyPr>
          <a:lstStyle/>
          <a:p>
            <a:r>
              <a:rPr lang="en-GB" sz="4000" dirty="0"/>
              <a:t>Input string</a:t>
            </a:r>
          </a:p>
        </p:txBody>
      </p:sp>
      <p:sp>
        <p:nvSpPr>
          <p:cNvPr id="7" name="TextBox 6">
            <a:extLst>
              <a:ext uri="{FF2B5EF4-FFF2-40B4-BE49-F238E27FC236}">
                <a16:creationId xmlns:a16="http://schemas.microsoft.com/office/drawing/2014/main" id="{612FBA7B-4992-2A25-81D0-647D21509958}"/>
              </a:ext>
            </a:extLst>
          </p:cNvPr>
          <p:cNvSpPr txBox="1"/>
          <p:nvPr/>
        </p:nvSpPr>
        <p:spPr>
          <a:xfrm>
            <a:off x="6554147" y="2038942"/>
            <a:ext cx="4111960" cy="461665"/>
          </a:xfrm>
          <a:prstGeom prst="rect">
            <a:avLst/>
          </a:prstGeom>
          <a:noFill/>
        </p:spPr>
        <p:txBody>
          <a:bodyPr wrap="square" rtlCol="0">
            <a:spAutoFit/>
          </a:bodyPr>
          <a:lstStyle/>
          <a:p>
            <a:r>
              <a:rPr lang="en-GB" sz="2400" dirty="0"/>
              <a:t>Try to give input: FRED BLOGGS</a:t>
            </a:r>
          </a:p>
        </p:txBody>
      </p:sp>
    </p:spTree>
    <p:extLst>
      <p:ext uri="{BB962C8B-B14F-4D97-AF65-F5344CB8AC3E}">
        <p14:creationId xmlns:p14="http://schemas.microsoft.com/office/powerpoint/2010/main" val="3617228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6F05F92-F86D-919F-AC27-C0D0C2F5AF31}"/>
              </a:ext>
            </a:extLst>
          </p:cNvPr>
          <p:cNvSpPr>
            <a:spLocks noGrp="1"/>
          </p:cNvSpPr>
          <p:nvPr>
            <p:ph type="title"/>
          </p:nvPr>
        </p:nvSpPr>
        <p:spPr/>
        <p:txBody>
          <a:bodyPr/>
          <a:lstStyle/>
          <a:p>
            <a:r>
              <a:rPr lang="en-GB" dirty="0"/>
              <a:t>Input string pattern </a:t>
            </a:r>
          </a:p>
        </p:txBody>
      </p:sp>
      <p:sp>
        <p:nvSpPr>
          <p:cNvPr id="6" name="Content Placeholder 5">
            <a:extLst>
              <a:ext uri="{FF2B5EF4-FFF2-40B4-BE49-F238E27FC236}">
                <a16:creationId xmlns:a16="http://schemas.microsoft.com/office/drawing/2014/main" id="{44C50CD2-4DD2-A6B4-4C6A-D95C15BBC8DE}"/>
              </a:ext>
            </a:extLst>
          </p:cNvPr>
          <p:cNvSpPr>
            <a:spLocks noGrp="1"/>
          </p:cNvSpPr>
          <p:nvPr>
            <p:ph idx="1"/>
          </p:nvPr>
        </p:nvSpPr>
        <p:spPr/>
        <p:txBody>
          <a:bodyPr/>
          <a:lstStyle/>
          <a:p>
            <a:pPr marL="0" indent="0">
              <a:buFont typeface="Monotype Sorts" pitchFamily="2" charset="2"/>
              <a:buNone/>
            </a:pPr>
            <a:r>
              <a:rPr lang="en-GB" altLang="en-US" dirty="0"/>
              <a:t>string   </a:t>
            </a:r>
            <a:r>
              <a:rPr lang="en-GB" altLang="en-US" i="1" dirty="0" err="1"/>
              <a:t>variablename</a:t>
            </a:r>
            <a:r>
              <a:rPr lang="en-GB" altLang="en-US" sz="3200" b="1" dirty="0"/>
              <a:t>;</a:t>
            </a:r>
            <a:br>
              <a:rPr lang="en-GB" altLang="en-US" sz="3200" b="1" dirty="0"/>
            </a:br>
            <a:endParaRPr lang="en-GB" altLang="en-US" sz="3200" b="1" dirty="0"/>
          </a:p>
          <a:p>
            <a:pPr marL="0" indent="0">
              <a:buFont typeface="Monotype Sorts" pitchFamily="2" charset="2"/>
              <a:buNone/>
            </a:pPr>
            <a:r>
              <a:rPr lang="en-GB" altLang="en-US" dirty="0" err="1"/>
              <a:t>getline</a:t>
            </a:r>
            <a:r>
              <a:rPr lang="en-GB" altLang="en-US" dirty="0"/>
              <a:t>( </a:t>
            </a:r>
            <a:r>
              <a:rPr lang="en-GB" altLang="en-US" dirty="0" err="1"/>
              <a:t>cin</a:t>
            </a:r>
            <a:r>
              <a:rPr lang="en-GB" altLang="en-US" dirty="0"/>
              <a:t>, </a:t>
            </a:r>
            <a:r>
              <a:rPr lang="en-GB" altLang="en-US" i="1" dirty="0" err="1"/>
              <a:t>variablename</a:t>
            </a:r>
            <a:r>
              <a:rPr lang="en-GB" altLang="en-US" dirty="0"/>
              <a:t> );</a:t>
            </a:r>
          </a:p>
          <a:p>
            <a:pPr marL="0" indent="0">
              <a:buNone/>
            </a:pPr>
            <a:endParaRPr lang="en-GB" dirty="0"/>
          </a:p>
        </p:txBody>
      </p:sp>
    </p:spTree>
    <p:extLst>
      <p:ext uri="{BB962C8B-B14F-4D97-AF65-F5344CB8AC3E}">
        <p14:creationId xmlns:p14="http://schemas.microsoft.com/office/powerpoint/2010/main" val="4856687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1584980C-3F8F-804C-F60C-4E2E613F7B0B}"/>
              </a:ext>
            </a:extLst>
          </p:cNvPr>
          <p:cNvSpPr>
            <a:spLocks noGrp="1"/>
          </p:cNvSpPr>
          <p:nvPr>
            <p:ph idx="1"/>
          </p:nvPr>
        </p:nvSpPr>
        <p:spPr>
          <a:xfrm>
            <a:off x="656456" y="187424"/>
            <a:ext cx="10515600" cy="5418246"/>
          </a:xfrm>
        </p:spPr>
        <p:txBody>
          <a:bodyPr>
            <a:normAutofit fontScale="62500" lnSpcReduction="20000"/>
          </a:bodyPr>
          <a:lstStyle/>
          <a:p>
            <a:pPr marL="0" indent="0">
              <a:buNone/>
            </a:pPr>
            <a:r>
              <a:rPr lang="en-GB" sz="2900" dirty="0"/>
              <a:t>#include &lt;iostream&gt;</a:t>
            </a:r>
          </a:p>
          <a:p>
            <a:pPr marL="0" indent="0">
              <a:buNone/>
            </a:pPr>
            <a:r>
              <a:rPr lang="en-GB" sz="2900" dirty="0"/>
              <a:t>#include &lt;string&gt;</a:t>
            </a:r>
          </a:p>
          <a:p>
            <a:pPr marL="0" indent="0">
              <a:buNone/>
            </a:pPr>
            <a:endParaRPr lang="en-GB" sz="2900" dirty="0"/>
          </a:p>
          <a:p>
            <a:pPr marL="0" indent="0">
              <a:buNone/>
            </a:pPr>
            <a:r>
              <a:rPr lang="en-GB" sz="2900" dirty="0"/>
              <a:t>int main() {</a:t>
            </a:r>
          </a:p>
          <a:p>
            <a:pPr marL="0" indent="0">
              <a:buNone/>
            </a:pPr>
            <a:r>
              <a:rPr lang="en-GB" sz="2900" dirty="0"/>
              <a:t>    std::string input;</a:t>
            </a:r>
          </a:p>
          <a:p>
            <a:pPr marL="0" indent="0">
              <a:buNone/>
            </a:pPr>
            <a:endParaRPr lang="en-GB" sz="2900" dirty="0"/>
          </a:p>
          <a:p>
            <a:pPr marL="0" indent="0">
              <a:buNone/>
            </a:pPr>
            <a:r>
              <a:rPr lang="en-GB" sz="2900" dirty="0"/>
              <a:t>    // Prompt the user for input</a:t>
            </a:r>
          </a:p>
          <a:p>
            <a:pPr marL="0" indent="0">
              <a:buNone/>
            </a:pPr>
            <a:r>
              <a:rPr lang="en-GB" sz="2900" dirty="0"/>
              <a:t>    std::</a:t>
            </a:r>
            <a:r>
              <a:rPr lang="en-GB" sz="2900" dirty="0" err="1"/>
              <a:t>cout</a:t>
            </a:r>
            <a:r>
              <a:rPr lang="en-GB" sz="2900" dirty="0"/>
              <a:t> &lt;&lt; "Enter a string with spaces: ";</a:t>
            </a:r>
          </a:p>
          <a:p>
            <a:pPr marL="0" indent="0">
              <a:buNone/>
            </a:pPr>
            <a:endParaRPr lang="en-GB" sz="2900" dirty="0"/>
          </a:p>
          <a:p>
            <a:pPr marL="0" indent="0">
              <a:buNone/>
            </a:pPr>
            <a:r>
              <a:rPr lang="en-GB" sz="2900" dirty="0"/>
              <a:t>    // Use </a:t>
            </a:r>
            <a:r>
              <a:rPr lang="en-GB" sz="2900" dirty="0" err="1"/>
              <a:t>getline</a:t>
            </a:r>
            <a:r>
              <a:rPr lang="en-GB" sz="2900" dirty="0"/>
              <a:t> to read the entire line, including spaces</a:t>
            </a:r>
          </a:p>
          <a:p>
            <a:pPr marL="0" indent="0">
              <a:buNone/>
            </a:pPr>
            <a:r>
              <a:rPr lang="en-GB" sz="2900" dirty="0">
                <a:highlight>
                  <a:srgbClr val="FFFF00"/>
                </a:highlight>
              </a:rPr>
              <a:t>    std::</a:t>
            </a:r>
            <a:r>
              <a:rPr lang="en-GB" sz="2900" dirty="0" err="1">
                <a:highlight>
                  <a:srgbClr val="FFFF00"/>
                </a:highlight>
              </a:rPr>
              <a:t>getline</a:t>
            </a:r>
            <a:r>
              <a:rPr lang="en-GB" sz="2900" dirty="0">
                <a:highlight>
                  <a:srgbClr val="FFFF00"/>
                </a:highlight>
              </a:rPr>
              <a:t>(std::</a:t>
            </a:r>
            <a:r>
              <a:rPr lang="en-GB" sz="2900" dirty="0" err="1">
                <a:highlight>
                  <a:srgbClr val="FFFF00"/>
                </a:highlight>
              </a:rPr>
              <a:t>cin</a:t>
            </a:r>
            <a:r>
              <a:rPr lang="en-GB" sz="2900" dirty="0">
                <a:highlight>
                  <a:srgbClr val="FFFF00"/>
                </a:highlight>
              </a:rPr>
              <a:t>, input);</a:t>
            </a:r>
          </a:p>
          <a:p>
            <a:pPr marL="0" indent="0">
              <a:buNone/>
            </a:pPr>
            <a:endParaRPr lang="en-GB" sz="2900" dirty="0"/>
          </a:p>
          <a:p>
            <a:pPr marL="0" indent="0">
              <a:buNone/>
            </a:pPr>
            <a:r>
              <a:rPr lang="en-GB" sz="2900" dirty="0"/>
              <a:t>    // Display the input</a:t>
            </a:r>
          </a:p>
          <a:p>
            <a:pPr marL="0" indent="0">
              <a:buNone/>
            </a:pPr>
            <a:r>
              <a:rPr lang="en-GB" sz="2900" dirty="0"/>
              <a:t>    std::</a:t>
            </a:r>
            <a:r>
              <a:rPr lang="en-GB" sz="2900" dirty="0" err="1"/>
              <a:t>cout</a:t>
            </a:r>
            <a:r>
              <a:rPr lang="en-GB" sz="2900" dirty="0"/>
              <a:t> &lt;&lt; "You entered: " &lt;&lt; input &lt;&lt; std::</a:t>
            </a:r>
            <a:r>
              <a:rPr lang="en-GB" sz="2900" dirty="0" err="1"/>
              <a:t>endl</a:t>
            </a:r>
            <a:r>
              <a:rPr lang="en-GB" sz="2900" dirty="0"/>
              <a:t>;</a:t>
            </a:r>
          </a:p>
          <a:p>
            <a:pPr marL="0" indent="0">
              <a:buNone/>
            </a:pPr>
            <a:endParaRPr lang="en-GB" sz="2900" dirty="0"/>
          </a:p>
          <a:p>
            <a:pPr marL="0" indent="0">
              <a:buNone/>
            </a:pPr>
            <a:r>
              <a:rPr lang="en-GB" sz="2900" dirty="0"/>
              <a:t>    return 0;</a:t>
            </a:r>
          </a:p>
          <a:p>
            <a:pPr marL="0" indent="0">
              <a:buNone/>
            </a:pPr>
            <a:r>
              <a:rPr lang="en-GB" sz="2900" dirty="0"/>
              <a:t>}</a:t>
            </a:r>
          </a:p>
          <a:p>
            <a:pPr marL="0" indent="0">
              <a:buNone/>
            </a:pPr>
            <a:endParaRPr lang="en-GB" dirty="0"/>
          </a:p>
        </p:txBody>
      </p:sp>
    </p:spTree>
    <p:extLst>
      <p:ext uri="{BB962C8B-B14F-4D97-AF65-F5344CB8AC3E}">
        <p14:creationId xmlns:p14="http://schemas.microsoft.com/office/powerpoint/2010/main" val="1711274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013791"/>
          </a:xfrm>
        </p:spPr>
        <p:txBody>
          <a:bodyPr anchor="b">
            <a:normAutofit/>
          </a:bodyPr>
          <a:lstStyle/>
          <a:p>
            <a:r>
              <a:rPr lang="en-CA" dirty="0"/>
              <a:t>What is OOP?</a:t>
            </a:r>
          </a:p>
        </p:txBody>
      </p:sp>
      <p:pic>
        <p:nvPicPr>
          <p:cNvPr id="1026" name="Picture 2" descr="What is Object Oriented Programming ? | by Geetika Kaushik | Medium"/>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83717" y="1148240"/>
            <a:ext cx="6172200" cy="4551996"/>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1031" name="Text Placeholder 3">
            <a:extLst>
              <a:ext uri="{FF2B5EF4-FFF2-40B4-BE49-F238E27FC236}">
                <a16:creationId xmlns:a16="http://schemas.microsoft.com/office/drawing/2014/main" id="{BA680B7E-9A1B-887C-7FA2-6451E473C9AB}"/>
              </a:ext>
            </a:extLst>
          </p:cNvPr>
          <p:cNvSpPr>
            <a:spLocks noGrp="1"/>
          </p:cNvSpPr>
          <p:nvPr>
            <p:ph type="body" sz="half" idx="2"/>
          </p:nvPr>
        </p:nvSpPr>
        <p:spPr>
          <a:xfrm>
            <a:off x="567950" y="1580322"/>
            <a:ext cx="4205135" cy="3811588"/>
          </a:xfrm>
        </p:spPr>
        <p:txBody>
          <a:bodyPr/>
          <a:lstStyle/>
          <a:p>
            <a:pPr marL="457200" indent="-457200">
              <a:buFontTx/>
              <a:buChar char="-"/>
            </a:pPr>
            <a:r>
              <a:rPr lang="en-US" sz="2800" dirty="0"/>
              <a:t>objects in programming</a:t>
            </a:r>
          </a:p>
          <a:p>
            <a:pPr marL="457200" indent="-457200">
              <a:buFontTx/>
              <a:buChar char="-"/>
            </a:pPr>
            <a:r>
              <a:rPr lang="en-GB" sz="2800" dirty="0"/>
              <a:t>implement real-world entities like inheritance, hiding, polymorphism, etc. in programming</a:t>
            </a:r>
          </a:p>
          <a:p>
            <a:pPr marL="457200" indent="-457200">
              <a:buFontTx/>
              <a:buChar char="-"/>
            </a:pPr>
            <a:r>
              <a:rPr lang="en-GB" sz="2800" dirty="0"/>
              <a:t>bind together the data and the functions that operate on them</a:t>
            </a:r>
            <a:endParaRPr lang="en-US" sz="2800" dirty="0"/>
          </a:p>
          <a:p>
            <a:pPr marL="457200" indent="-457200">
              <a:buFontTx/>
              <a:buChar char="-"/>
            </a:pPr>
            <a:endParaRPr lang="en-US" sz="2800" dirty="0"/>
          </a:p>
        </p:txBody>
      </p:sp>
    </p:spTree>
    <p:extLst>
      <p:ext uri="{BB962C8B-B14F-4D97-AF65-F5344CB8AC3E}">
        <p14:creationId xmlns:p14="http://schemas.microsoft.com/office/powerpoint/2010/main" val="31504389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B954F4F-4504-384A-3871-980EF5647DF3}"/>
              </a:ext>
            </a:extLst>
          </p:cNvPr>
          <p:cNvSpPr>
            <a:spLocks noGrp="1"/>
          </p:cNvSpPr>
          <p:nvPr>
            <p:ph type="title"/>
          </p:nvPr>
        </p:nvSpPr>
        <p:spPr>
          <a:xfrm>
            <a:off x="931206" y="133487"/>
            <a:ext cx="10515600" cy="1325563"/>
          </a:xfrm>
        </p:spPr>
        <p:txBody>
          <a:bodyPr/>
          <a:lstStyle/>
          <a:p>
            <a:r>
              <a:rPr lang="en-GB" dirty="0"/>
              <a:t>Class</a:t>
            </a:r>
          </a:p>
        </p:txBody>
      </p:sp>
      <p:sp>
        <p:nvSpPr>
          <p:cNvPr id="6" name="Content Placeholder 5">
            <a:extLst>
              <a:ext uri="{FF2B5EF4-FFF2-40B4-BE49-F238E27FC236}">
                <a16:creationId xmlns:a16="http://schemas.microsoft.com/office/drawing/2014/main" id="{25B40CBA-7D4B-CB29-DC88-265E2E2446C4}"/>
              </a:ext>
            </a:extLst>
          </p:cNvPr>
          <p:cNvSpPr>
            <a:spLocks noGrp="1"/>
          </p:cNvSpPr>
          <p:nvPr>
            <p:ph idx="1"/>
          </p:nvPr>
        </p:nvSpPr>
        <p:spPr>
          <a:xfrm>
            <a:off x="931206" y="816283"/>
            <a:ext cx="10515600" cy="4351338"/>
          </a:xfrm>
        </p:spPr>
        <p:txBody>
          <a:bodyPr/>
          <a:lstStyle/>
          <a:p>
            <a:r>
              <a:rPr lang="en-GB" dirty="0"/>
              <a:t>It is a user-defined data type</a:t>
            </a:r>
          </a:p>
          <a:p>
            <a:r>
              <a:rPr lang="en-GB" dirty="0"/>
              <a:t>holds its own data members and member functions</a:t>
            </a:r>
          </a:p>
          <a:p>
            <a:pPr marL="0" indent="0">
              <a:buNone/>
            </a:pPr>
            <a:endParaRPr lang="en-GB" dirty="0"/>
          </a:p>
        </p:txBody>
      </p:sp>
      <p:pic>
        <p:nvPicPr>
          <p:cNvPr id="7" name="Picture 6">
            <a:extLst>
              <a:ext uri="{FF2B5EF4-FFF2-40B4-BE49-F238E27FC236}">
                <a16:creationId xmlns:a16="http://schemas.microsoft.com/office/drawing/2014/main" id="{89EDE971-3C76-0C48-F0DF-8D23A1C3C15B}"/>
              </a:ext>
            </a:extLst>
          </p:cNvPr>
          <p:cNvPicPr>
            <a:picLocks noChangeAspect="1"/>
          </p:cNvPicPr>
          <p:nvPr/>
        </p:nvPicPr>
        <p:blipFill>
          <a:blip r:embed="rId3"/>
          <a:stretch>
            <a:fillRect/>
          </a:stretch>
        </p:blipFill>
        <p:spPr>
          <a:xfrm>
            <a:off x="1097683" y="2050300"/>
            <a:ext cx="4200502" cy="3333732"/>
          </a:xfrm>
          <a:prstGeom prst="rect">
            <a:avLst/>
          </a:prstGeom>
          <a:ln>
            <a:noFill/>
          </a:ln>
          <a:effectLst>
            <a:softEdge rad="112500"/>
          </a:effectLst>
        </p:spPr>
      </p:pic>
      <p:pic>
        <p:nvPicPr>
          <p:cNvPr id="8" name="Picture 7">
            <a:extLst>
              <a:ext uri="{FF2B5EF4-FFF2-40B4-BE49-F238E27FC236}">
                <a16:creationId xmlns:a16="http://schemas.microsoft.com/office/drawing/2014/main" id="{2370DFD1-91A9-3A5A-CE72-4E733A28DBCB}"/>
              </a:ext>
            </a:extLst>
          </p:cNvPr>
          <p:cNvPicPr>
            <a:picLocks noChangeAspect="1"/>
          </p:cNvPicPr>
          <p:nvPr/>
        </p:nvPicPr>
        <p:blipFill>
          <a:blip r:embed="rId4"/>
          <a:stretch>
            <a:fillRect/>
          </a:stretch>
        </p:blipFill>
        <p:spPr>
          <a:xfrm>
            <a:off x="6504924" y="1815774"/>
            <a:ext cx="4706415" cy="3802783"/>
          </a:xfrm>
          <a:prstGeom prst="rect">
            <a:avLst/>
          </a:prstGeom>
          <a:ln>
            <a:noFill/>
          </a:ln>
          <a:effectLst>
            <a:softEdge rad="112500"/>
          </a:effectLst>
        </p:spPr>
      </p:pic>
    </p:spTree>
    <p:extLst>
      <p:ext uri="{BB962C8B-B14F-4D97-AF65-F5344CB8AC3E}">
        <p14:creationId xmlns:p14="http://schemas.microsoft.com/office/powerpoint/2010/main" val="36931646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dirty="0"/>
              <a:t>Classes and Objects</a:t>
            </a:r>
          </a:p>
        </p:txBody>
      </p:sp>
      <p:graphicFrame>
        <p:nvGraphicFramePr>
          <p:cNvPr id="5" name="Table 4"/>
          <p:cNvGraphicFramePr>
            <a:graphicFrameLocks noGrp="1"/>
          </p:cNvGraphicFramePr>
          <p:nvPr>
            <p:extLst>
              <p:ext uri="{D42A27DB-BD31-4B8C-83A1-F6EECF244321}">
                <p14:modId xmlns:p14="http://schemas.microsoft.com/office/powerpoint/2010/main" val="2833695287"/>
              </p:ext>
            </p:extLst>
          </p:nvPr>
        </p:nvGraphicFramePr>
        <p:xfrm>
          <a:off x="713251" y="1027907"/>
          <a:ext cx="8128000" cy="213360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CA" sz="3200" b="0" i="0" kern="1200" dirty="0">
                          <a:solidFill>
                            <a:schemeClr val="lt1"/>
                          </a:solidFill>
                          <a:effectLst/>
                          <a:latin typeface="+mn-lt"/>
                          <a:ea typeface="+mn-ea"/>
                          <a:cs typeface="+mn-cs"/>
                        </a:rPr>
                        <a:t>class</a:t>
                      </a:r>
                      <a:endParaRPr lang="en-CA" sz="3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CA" sz="3200" b="0" i="0" kern="1200" dirty="0">
                          <a:solidFill>
                            <a:schemeClr val="lt1"/>
                          </a:solidFill>
                          <a:effectLst/>
                          <a:latin typeface="+mn-lt"/>
                          <a:ea typeface="+mn-ea"/>
                          <a:cs typeface="+mn-cs"/>
                        </a:rPr>
                        <a:t>objects</a:t>
                      </a:r>
                    </a:p>
                  </a:txBody>
                  <a:tcPr/>
                </a:tc>
                <a:extLst>
                  <a:ext uri="{0D108BD9-81ED-4DB2-BD59-A6C34878D82A}">
                    <a16:rowId xmlns:a16="http://schemas.microsoft.com/office/drawing/2014/main" val="10000"/>
                  </a:ext>
                </a:extLst>
              </a:tr>
              <a:tr h="370840">
                <a:tc>
                  <a:txBody>
                    <a:bodyPr/>
                    <a:lstStyle/>
                    <a:p>
                      <a:r>
                        <a:rPr lang="en-CA" sz="3200" b="0" i="0" kern="1200" dirty="0">
                          <a:solidFill>
                            <a:schemeClr val="dk1"/>
                          </a:solidFill>
                          <a:effectLst/>
                          <a:latin typeface="+mn-lt"/>
                          <a:ea typeface="+mn-ea"/>
                          <a:cs typeface="+mn-cs"/>
                        </a:rPr>
                        <a:t>Fruit</a:t>
                      </a:r>
                      <a:endParaRPr lang="en-CA" sz="3200" dirty="0"/>
                    </a:p>
                  </a:txBody>
                  <a:tcPr/>
                </a:tc>
                <a:tc>
                  <a:txBody>
                    <a:bodyPr/>
                    <a:lstStyle/>
                    <a:p>
                      <a:r>
                        <a:rPr lang="en-CA" sz="3200" b="0" i="0" kern="1200" dirty="0">
                          <a:solidFill>
                            <a:schemeClr val="dk1"/>
                          </a:solidFill>
                          <a:effectLst/>
                          <a:latin typeface="+mn-lt"/>
                          <a:ea typeface="+mn-ea"/>
                          <a:cs typeface="+mn-cs"/>
                        </a:rPr>
                        <a:t>Apple</a:t>
                      </a:r>
                    </a:p>
                    <a:p>
                      <a:r>
                        <a:rPr lang="en-CA" sz="3200" b="0" i="0" kern="1200" dirty="0">
                          <a:solidFill>
                            <a:schemeClr val="dk1"/>
                          </a:solidFill>
                          <a:effectLst/>
                          <a:latin typeface="+mn-lt"/>
                          <a:ea typeface="+mn-ea"/>
                          <a:cs typeface="+mn-cs"/>
                        </a:rPr>
                        <a:t>Banana</a:t>
                      </a:r>
                    </a:p>
                    <a:p>
                      <a:r>
                        <a:rPr lang="en-CA" sz="3200" b="0" i="0" kern="1200" dirty="0">
                          <a:solidFill>
                            <a:schemeClr val="dk1"/>
                          </a:solidFill>
                          <a:effectLst/>
                          <a:latin typeface="+mn-lt"/>
                          <a:ea typeface="+mn-ea"/>
                          <a:cs typeface="+mn-cs"/>
                        </a:rPr>
                        <a:t>Mango</a:t>
                      </a:r>
                      <a:endParaRPr lang="en-CA" sz="3200" dirty="0"/>
                    </a:p>
                  </a:txBody>
                  <a:tcPr/>
                </a:tc>
                <a:extLst>
                  <a:ext uri="{0D108BD9-81ED-4DB2-BD59-A6C34878D82A}">
                    <a16:rowId xmlns:a16="http://schemas.microsoft.com/office/drawing/2014/main" val="10001"/>
                  </a:ext>
                </a:extLst>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1526397549"/>
              </p:ext>
            </p:extLst>
          </p:nvPr>
        </p:nvGraphicFramePr>
        <p:xfrm>
          <a:off x="3683473" y="3429000"/>
          <a:ext cx="8128000" cy="213360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CA" sz="3200" b="0" i="0" kern="1200" dirty="0">
                          <a:solidFill>
                            <a:schemeClr val="lt1"/>
                          </a:solidFill>
                          <a:effectLst/>
                          <a:latin typeface="+mn-lt"/>
                          <a:ea typeface="+mn-ea"/>
                          <a:cs typeface="+mn-cs"/>
                        </a:rPr>
                        <a:t>class</a:t>
                      </a:r>
                      <a:endParaRPr lang="en-CA" sz="3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CA" sz="3200" b="0" i="0" kern="1200" dirty="0">
                          <a:solidFill>
                            <a:schemeClr val="lt1"/>
                          </a:solidFill>
                          <a:effectLst/>
                          <a:latin typeface="+mn-lt"/>
                          <a:ea typeface="+mn-ea"/>
                          <a:cs typeface="+mn-cs"/>
                        </a:rPr>
                        <a:t>objects</a:t>
                      </a:r>
                      <a:endParaRPr lang="en-CA" sz="3200" dirty="0"/>
                    </a:p>
                  </a:txBody>
                  <a:tcPr/>
                </a:tc>
                <a:extLst>
                  <a:ext uri="{0D108BD9-81ED-4DB2-BD59-A6C34878D82A}">
                    <a16:rowId xmlns:a16="http://schemas.microsoft.com/office/drawing/2014/main" val="10000"/>
                  </a:ext>
                </a:extLst>
              </a:tr>
              <a:tr h="370840">
                <a:tc>
                  <a:txBody>
                    <a:bodyPr/>
                    <a:lstStyle/>
                    <a:p>
                      <a:r>
                        <a:rPr lang="en-CA" sz="3200" b="0" i="0" kern="1200" dirty="0">
                          <a:solidFill>
                            <a:schemeClr val="dk1"/>
                          </a:solidFill>
                          <a:effectLst/>
                          <a:latin typeface="+mn-lt"/>
                          <a:ea typeface="+mn-ea"/>
                          <a:cs typeface="+mn-cs"/>
                        </a:rPr>
                        <a:t>Car</a:t>
                      </a:r>
                      <a:endParaRPr lang="en-CA" sz="3200" dirty="0"/>
                    </a:p>
                  </a:txBody>
                  <a:tcPr/>
                </a:tc>
                <a:tc>
                  <a:txBody>
                    <a:bodyPr/>
                    <a:lstStyle/>
                    <a:p>
                      <a:r>
                        <a:rPr lang="en-CA" sz="3200" b="0" i="0" kern="1200" dirty="0">
                          <a:solidFill>
                            <a:schemeClr val="dk1"/>
                          </a:solidFill>
                          <a:effectLst/>
                          <a:latin typeface="+mn-lt"/>
                          <a:ea typeface="+mn-ea"/>
                          <a:cs typeface="+mn-cs"/>
                        </a:rPr>
                        <a:t>Volvo</a:t>
                      </a:r>
                    </a:p>
                    <a:p>
                      <a:r>
                        <a:rPr lang="en-CA" sz="3200" b="0" i="0" kern="1200" dirty="0">
                          <a:solidFill>
                            <a:schemeClr val="dk1"/>
                          </a:solidFill>
                          <a:effectLst/>
                          <a:latin typeface="+mn-lt"/>
                          <a:ea typeface="+mn-ea"/>
                          <a:cs typeface="+mn-cs"/>
                        </a:rPr>
                        <a:t>Audi</a:t>
                      </a:r>
                    </a:p>
                    <a:p>
                      <a:r>
                        <a:rPr lang="en-CA" sz="3200" b="0" i="0" kern="1200" dirty="0">
                          <a:solidFill>
                            <a:schemeClr val="dk1"/>
                          </a:solidFill>
                          <a:effectLst/>
                          <a:latin typeface="+mn-lt"/>
                          <a:ea typeface="+mn-ea"/>
                          <a:cs typeface="+mn-cs"/>
                        </a:rPr>
                        <a:t>Toyota</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8541064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B50F1-00B5-20C9-3EA8-0373E598C8FB}"/>
              </a:ext>
            </a:extLst>
          </p:cNvPr>
          <p:cNvSpPr>
            <a:spLocks noGrp="1"/>
          </p:cNvSpPr>
          <p:nvPr>
            <p:ph type="title"/>
          </p:nvPr>
        </p:nvSpPr>
        <p:spPr/>
        <p:txBody>
          <a:bodyPr/>
          <a:lstStyle/>
          <a:p>
            <a:r>
              <a:rPr lang="en-GB" dirty="0"/>
              <a:t>Data Members &amp; Member Functions</a:t>
            </a:r>
          </a:p>
        </p:txBody>
      </p:sp>
      <p:sp>
        <p:nvSpPr>
          <p:cNvPr id="3" name="Content Placeholder 2">
            <a:extLst>
              <a:ext uri="{FF2B5EF4-FFF2-40B4-BE49-F238E27FC236}">
                <a16:creationId xmlns:a16="http://schemas.microsoft.com/office/drawing/2014/main" id="{FEE30127-B0F9-CD69-BA6D-E05EEB600E70}"/>
              </a:ext>
            </a:extLst>
          </p:cNvPr>
          <p:cNvSpPr>
            <a:spLocks noGrp="1"/>
          </p:cNvSpPr>
          <p:nvPr>
            <p:ph idx="1"/>
          </p:nvPr>
        </p:nvSpPr>
        <p:spPr>
          <a:xfrm>
            <a:off x="838199" y="1027907"/>
            <a:ext cx="11105795" cy="5128674"/>
          </a:xfrm>
        </p:spPr>
        <p:txBody>
          <a:bodyPr/>
          <a:lstStyle/>
          <a:p>
            <a:r>
              <a:rPr lang="en-GB" sz="2400" dirty="0"/>
              <a:t>The attributes or data in the class are defined by the data members &amp; the functions.</a:t>
            </a:r>
          </a:p>
          <a:p>
            <a:r>
              <a:rPr lang="en-GB" dirty="0"/>
              <a:t>Example:</a:t>
            </a:r>
          </a:p>
          <a:p>
            <a:pPr marL="457200" lvl="1" indent="0">
              <a:lnSpc>
                <a:spcPct val="100000"/>
              </a:lnSpc>
              <a:spcAft>
                <a:spcPts val="800"/>
              </a:spcAft>
              <a:buNone/>
            </a:pPr>
            <a:r>
              <a:rPr lang="en-GB" sz="1600" dirty="0">
                <a:effectLst/>
                <a:ea typeface="DengXian" panose="02010600030101010101" pitchFamily="2" charset="-122"/>
                <a:cs typeface="Arial" panose="020B0604020202020204" pitchFamily="34" charset="0"/>
              </a:rPr>
              <a:t>class Calculate{    </a:t>
            </a:r>
          </a:p>
          <a:p>
            <a:pPr marL="457200" lvl="1" indent="0">
              <a:lnSpc>
                <a:spcPct val="100000"/>
              </a:lnSpc>
              <a:spcAft>
                <a:spcPts val="800"/>
              </a:spcAft>
              <a:buNone/>
            </a:pPr>
            <a:r>
              <a:rPr lang="en-GB" sz="1600" dirty="0">
                <a:effectLst/>
                <a:ea typeface="DengXian" panose="02010600030101010101" pitchFamily="2" charset="-122"/>
                <a:cs typeface="Arial" panose="020B0604020202020204" pitchFamily="34" charset="0"/>
              </a:rPr>
              <a:t>    public:</a:t>
            </a:r>
          </a:p>
          <a:p>
            <a:pPr marL="457200" lvl="1" indent="0">
              <a:lnSpc>
                <a:spcPct val="100000"/>
              </a:lnSpc>
              <a:spcAft>
                <a:spcPts val="800"/>
              </a:spcAft>
              <a:buNone/>
            </a:pPr>
            <a:r>
              <a:rPr lang="en-GB" sz="1600" dirty="0">
                <a:effectLst/>
                <a:highlight>
                  <a:srgbClr val="FFFF00"/>
                </a:highlight>
                <a:ea typeface="DengXian" panose="02010600030101010101" pitchFamily="2" charset="-122"/>
                <a:cs typeface="Arial" panose="020B0604020202020204" pitchFamily="34" charset="0"/>
              </a:rPr>
              <a:t>        int variable1=16;    // data member</a:t>
            </a:r>
          </a:p>
          <a:p>
            <a:pPr marL="457200" lvl="1" indent="0">
              <a:lnSpc>
                <a:spcPct val="100000"/>
              </a:lnSpc>
              <a:spcAft>
                <a:spcPts val="800"/>
              </a:spcAft>
              <a:buNone/>
            </a:pPr>
            <a:r>
              <a:rPr lang="en-GB" sz="1600" dirty="0">
                <a:effectLst/>
                <a:highlight>
                  <a:srgbClr val="FFFF00"/>
                </a:highlight>
                <a:ea typeface="DengXian" panose="02010600030101010101" pitchFamily="2" charset="-122"/>
                <a:cs typeface="Arial" panose="020B0604020202020204" pitchFamily="34" charset="0"/>
              </a:rPr>
              <a:t>        int variable2=22;    // data member        </a:t>
            </a:r>
          </a:p>
          <a:p>
            <a:pPr marL="457200" lvl="1" indent="0">
              <a:lnSpc>
                <a:spcPct val="100000"/>
              </a:lnSpc>
              <a:spcAft>
                <a:spcPts val="800"/>
              </a:spcAft>
              <a:buNone/>
            </a:pPr>
            <a:r>
              <a:rPr lang="en-GB" sz="1600" dirty="0">
                <a:effectLst/>
                <a:ea typeface="DengXian" panose="02010600030101010101" pitchFamily="2" charset="-122"/>
                <a:cs typeface="Arial" panose="020B0604020202020204" pitchFamily="34" charset="0"/>
              </a:rPr>
              <a:t>        // member function</a:t>
            </a:r>
          </a:p>
          <a:p>
            <a:pPr marL="457200" lvl="1" indent="0">
              <a:lnSpc>
                <a:spcPct val="100000"/>
              </a:lnSpc>
              <a:spcAft>
                <a:spcPts val="800"/>
              </a:spcAft>
              <a:buNone/>
            </a:pPr>
            <a:r>
              <a:rPr lang="en-GB" sz="1600" dirty="0">
                <a:effectLst/>
                <a:highlight>
                  <a:srgbClr val="00FF00"/>
                </a:highlight>
                <a:ea typeface="DengXian" panose="02010600030101010101" pitchFamily="2" charset="-122"/>
                <a:cs typeface="Arial" panose="020B0604020202020204" pitchFamily="34" charset="0"/>
              </a:rPr>
              <a:t>        int sum() {</a:t>
            </a:r>
          </a:p>
          <a:p>
            <a:pPr marL="457200" lvl="1" indent="0">
              <a:lnSpc>
                <a:spcPct val="100000"/>
              </a:lnSpc>
              <a:spcAft>
                <a:spcPts val="800"/>
              </a:spcAft>
              <a:buNone/>
            </a:pPr>
            <a:r>
              <a:rPr lang="en-GB" sz="1600" dirty="0">
                <a:effectLst/>
                <a:ea typeface="DengXian" panose="02010600030101010101" pitchFamily="2" charset="-122"/>
                <a:cs typeface="Arial" panose="020B0604020202020204" pitchFamily="34" charset="0"/>
              </a:rPr>
              <a:t>            int Total = variable1+variable2;</a:t>
            </a:r>
          </a:p>
          <a:p>
            <a:pPr marL="457200" lvl="1" indent="0">
              <a:lnSpc>
                <a:spcPct val="100000"/>
              </a:lnSpc>
              <a:spcAft>
                <a:spcPts val="800"/>
              </a:spcAft>
              <a:buNone/>
            </a:pPr>
            <a:r>
              <a:rPr lang="en-GB" sz="1600" dirty="0">
                <a:effectLst/>
                <a:ea typeface="DengXian" panose="02010600030101010101" pitchFamily="2" charset="-122"/>
                <a:cs typeface="Arial" panose="020B0604020202020204" pitchFamily="34" charset="0"/>
              </a:rPr>
              <a:t>            </a:t>
            </a:r>
            <a:r>
              <a:rPr lang="en-GB" sz="1600" dirty="0" err="1">
                <a:effectLst/>
                <a:ea typeface="DengXian" panose="02010600030101010101" pitchFamily="2" charset="-122"/>
                <a:cs typeface="Arial" panose="020B0604020202020204" pitchFamily="34" charset="0"/>
              </a:rPr>
              <a:t>cout</a:t>
            </a:r>
            <a:r>
              <a:rPr lang="en-GB" sz="1600" dirty="0">
                <a:effectLst/>
                <a:ea typeface="DengXian" panose="02010600030101010101" pitchFamily="2" charset="-122"/>
                <a:cs typeface="Arial" panose="020B0604020202020204" pitchFamily="34" charset="0"/>
              </a:rPr>
              <a:t> &lt;&lt; Total &lt;&lt; </a:t>
            </a:r>
            <a:r>
              <a:rPr lang="en-GB" sz="1600" dirty="0" err="1">
                <a:effectLst/>
                <a:ea typeface="DengXian" panose="02010600030101010101" pitchFamily="2" charset="-122"/>
                <a:cs typeface="Arial" panose="020B0604020202020204" pitchFamily="34" charset="0"/>
              </a:rPr>
              <a:t>endl</a:t>
            </a:r>
            <a:r>
              <a:rPr lang="en-GB" sz="1600" dirty="0">
                <a:effectLst/>
                <a:ea typeface="DengXian" panose="02010600030101010101" pitchFamily="2" charset="-122"/>
                <a:cs typeface="Arial" panose="020B0604020202020204" pitchFamily="34" charset="0"/>
              </a:rPr>
              <a:t>;</a:t>
            </a:r>
          </a:p>
          <a:p>
            <a:pPr marL="457200" lvl="1" indent="0">
              <a:lnSpc>
                <a:spcPct val="100000"/>
              </a:lnSpc>
              <a:spcAft>
                <a:spcPts val="800"/>
              </a:spcAft>
              <a:buNone/>
            </a:pPr>
            <a:r>
              <a:rPr lang="en-GB" sz="1600" dirty="0">
                <a:effectLst/>
                <a:ea typeface="DengXian" panose="02010600030101010101" pitchFamily="2" charset="-122"/>
                <a:cs typeface="Arial" panose="020B0604020202020204" pitchFamily="34" charset="0"/>
              </a:rPr>
              <a:t>        }    </a:t>
            </a:r>
          </a:p>
          <a:p>
            <a:pPr marL="457200" lvl="1" indent="0">
              <a:lnSpc>
                <a:spcPct val="100000"/>
              </a:lnSpc>
              <a:spcAft>
                <a:spcPts val="800"/>
              </a:spcAft>
              <a:buNone/>
            </a:pPr>
            <a:r>
              <a:rPr lang="en-GB" sz="1600" dirty="0">
                <a:effectLst/>
                <a:ea typeface="DengXian" panose="02010600030101010101" pitchFamily="2" charset="-122"/>
                <a:cs typeface="Arial" panose="020B0604020202020204" pitchFamily="34" charset="0"/>
              </a:rPr>
              <a:t>};</a:t>
            </a:r>
          </a:p>
          <a:p>
            <a:pPr marL="0" indent="0">
              <a:buNone/>
            </a:pPr>
            <a:endParaRPr lang="en-GB" dirty="0"/>
          </a:p>
        </p:txBody>
      </p:sp>
      <mc:AlternateContent xmlns:mc="http://schemas.openxmlformats.org/markup-compatibility/2006">
        <mc:Choice xmlns:p14="http://schemas.microsoft.com/office/powerpoint/2010/main" Requires="p14">
          <p:contentPart p14:bwMode="auto" r:id="rId3">
            <p14:nvContentPartPr>
              <p14:cNvPr id="4" name="Ink 3">
                <a:extLst>
                  <a:ext uri="{FF2B5EF4-FFF2-40B4-BE49-F238E27FC236}">
                    <a16:creationId xmlns:a16="http://schemas.microsoft.com/office/drawing/2014/main" id="{4276F58E-E283-49C4-585A-3AB0C4019EC5}"/>
                  </a:ext>
                </a:extLst>
              </p14:cNvPr>
              <p14:cNvContentPartPr/>
              <p14:nvPr/>
            </p14:nvContentPartPr>
            <p14:xfrm>
              <a:off x="2379414" y="1192369"/>
              <a:ext cx="360" cy="360"/>
            </p14:xfrm>
          </p:contentPart>
        </mc:Choice>
        <mc:Fallback>
          <p:pic>
            <p:nvPicPr>
              <p:cNvPr id="4" name="Ink 3">
                <a:extLst>
                  <a:ext uri="{FF2B5EF4-FFF2-40B4-BE49-F238E27FC236}">
                    <a16:creationId xmlns:a16="http://schemas.microsoft.com/office/drawing/2014/main" id="{4276F58E-E283-49C4-585A-3AB0C4019EC5}"/>
                  </a:ext>
                </a:extLst>
              </p:cNvPr>
              <p:cNvPicPr/>
              <p:nvPr/>
            </p:nvPicPr>
            <p:blipFill>
              <a:blip r:embed="rId4"/>
              <a:stretch>
                <a:fillRect/>
              </a:stretch>
            </p:blipFill>
            <p:spPr>
              <a:xfrm>
                <a:off x="2370414" y="1183729"/>
                <a:ext cx="18000" cy="18000"/>
              </a:xfrm>
              <a:prstGeom prst="rect">
                <a:avLst/>
              </a:prstGeom>
            </p:spPr>
          </p:pic>
        </mc:Fallback>
      </mc:AlternateContent>
    </p:spTree>
    <p:extLst>
      <p:ext uri="{BB962C8B-B14F-4D97-AF65-F5344CB8AC3E}">
        <p14:creationId xmlns:p14="http://schemas.microsoft.com/office/powerpoint/2010/main" val="41026369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208D81-D201-34DC-B776-BF4EBD387044}"/>
              </a:ext>
            </a:extLst>
          </p:cNvPr>
          <p:cNvSpPr>
            <a:spLocks noGrp="1"/>
          </p:cNvSpPr>
          <p:nvPr>
            <p:ph idx="1"/>
          </p:nvPr>
        </p:nvSpPr>
        <p:spPr>
          <a:xfrm>
            <a:off x="741649" y="468224"/>
            <a:ext cx="10515600" cy="4351338"/>
          </a:xfrm>
        </p:spPr>
        <p:txBody>
          <a:bodyPr/>
          <a:lstStyle/>
          <a:p>
            <a:pPr marL="0" indent="0">
              <a:buNone/>
            </a:pPr>
            <a:r>
              <a:rPr lang="en-GB" sz="3600" dirty="0"/>
              <a:t>Object:</a:t>
            </a:r>
          </a:p>
          <a:p>
            <a:pPr>
              <a:buFontTx/>
              <a:buChar char="-"/>
            </a:pPr>
            <a:r>
              <a:rPr lang="en-GB" dirty="0"/>
              <a:t>The object is an instance of a class.</a:t>
            </a:r>
          </a:p>
          <a:p>
            <a:pPr>
              <a:buFontTx/>
              <a:buChar char="-"/>
            </a:pPr>
            <a:r>
              <a:rPr lang="en-GB" dirty="0"/>
              <a:t>data and methods defined in the class can be accessed with an object.</a:t>
            </a:r>
          </a:p>
          <a:p>
            <a:pPr marL="0" indent="0">
              <a:buNone/>
            </a:pPr>
            <a:r>
              <a:rPr lang="en-GB" dirty="0"/>
              <a:t>Syntax</a:t>
            </a:r>
            <a:r>
              <a:rPr lang="en-GB" dirty="0">
                <a:sym typeface="Wingdings" panose="05000000000000000000" pitchFamily="2" charset="2"/>
              </a:rPr>
              <a:t>: (declaration)</a:t>
            </a:r>
            <a:endParaRPr lang="en-GB" dirty="0"/>
          </a:p>
          <a:p>
            <a:pPr marL="0" indent="0">
              <a:buNone/>
            </a:pPr>
            <a:r>
              <a:rPr kumimoji="0" lang="en-US" altLang="en-US" sz="2800" b="0" i="0" u="none" strike="noStrike" cap="none" normalizeH="0" baseline="0" dirty="0">
                <a:ln>
                  <a:noFill/>
                </a:ln>
                <a:solidFill>
                  <a:srgbClr val="273239"/>
                </a:solidFill>
                <a:effectLst/>
                <a:latin typeface="Consolas" panose="020B0609020204030204" pitchFamily="49" charset="0"/>
              </a:rPr>
              <a:t>	</a:t>
            </a:r>
            <a:r>
              <a:rPr kumimoji="0" lang="en-US" altLang="en-US" sz="2800" b="0" i="0" u="none" strike="noStrike" cap="none" normalizeH="0" baseline="0" dirty="0" err="1">
                <a:ln>
                  <a:noFill/>
                </a:ln>
                <a:solidFill>
                  <a:srgbClr val="273239"/>
                </a:solidFill>
                <a:effectLst/>
                <a:latin typeface="Consolas" panose="020B0609020204030204" pitchFamily="49" charset="0"/>
              </a:rPr>
              <a:t>class_name</a:t>
            </a:r>
            <a:r>
              <a:rPr kumimoji="0" lang="en-US" altLang="en-US" sz="2800" b="0" i="0" u="none" strike="noStrike" cap="none" normalizeH="0" baseline="0" dirty="0">
                <a:ln>
                  <a:noFill/>
                </a:ln>
                <a:solidFill>
                  <a:srgbClr val="273239"/>
                </a:solidFill>
                <a:effectLst/>
                <a:latin typeface="Consolas" panose="020B0609020204030204" pitchFamily="49" charset="0"/>
              </a:rPr>
              <a:t> </a:t>
            </a:r>
            <a:r>
              <a:rPr kumimoji="0" lang="en-US" altLang="en-US" sz="2800" b="0" i="0" u="none" strike="noStrike" cap="none" normalizeH="0" baseline="0" dirty="0" err="1">
                <a:ln>
                  <a:noFill/>
                </a:ln>
                <a:solidFill>
                  <a:srgbClr val="273239"/>
                </a:solidFill>
                <a:effectLst/>
                <a:latin typeface="Consolas" panose="020B0609020204030204" pitchFamily="49" charset="0"/>
              </a:rPr>
              <a:t>object_name</a:t>
            </a:r>
            <a:r>
              <a:rPr kumimoji="0" lang="en-US" altLang="en-US" sz="2800" b="0" i="0" u="none" strike="noStrike" cap="none" normalizeH="0" baseline="0" dirty="0">
                <a:ln>
                  <a:noFill/>
                </a:ln>
                <a:solidFill>
                  <a:srgbClr val="273239"/>
                </a:solidFill>
                <a:effectLst/>
                <a:latin typeface="Consolas" panose="020B0609020204030204" pitchFamily="49" charset="0"/>
              </a:rPr>
              <a:t>;</a:t>
            </a:r>
            <a:r>
              <a:rPr kumimoji="0" lang="en-US" altLang="en-US" sz="800" b="0" i="0" u="none" strike="noStrike" cap="none" normalizeH="0" baseline="0" dirty="0">
                <a:ln>
                  <a:noFill/>
                </a:ln>
                <a:solidFill>
                  <a:schemeClr val="tx1"/>
                </a:solidFill>
                <a:effectLst/>
              </a:rPr>
              <a:t> </a:t>
            </a:r>
            <a:endParaRPr kumimoji="0" lang="en-US" altLang="en-US" sz="4000" b="0" i="0" u="none" strike="noStrike" cap="none" normalizeH="0" baseline="0" dirty="0">
              <a:ln>
                <a:noFill/>
              </a:ln>
              <a:solidFill>
                <a:schemeClr val="tx1"/>
              </a:solidFill>
              <a:effectLst/>
              <a:latin typeface="Arial" panose="020B0604020202020204" pitchFamily="34" charset="0"/>
            </a:endParaRPr>
          </a:p>
          <a:p>
            <a:pPr>
              <a:buFontTx/>
              <a:buChar char="-"/>
            </a:pPr>
            <a:endParaRPr lang="en-GB" dirty="0"/>
          </a:p>
          <a:p>
            <a:pPr>
              <a:buFontTx/>
              <a:buChar char="-"/>
            </a:pPr>
            <a:r>
              <a:rPr lang="en-GB" dirty="0"/>
              <a:t>We use dot operator ( . ) for accessing data and methods of an object.</a:t>
            </a:r>
          </a:p>
          <a:p>
            <a:pPr marL="0" indent="0">
              <a:buNone/>
            </a:pPr>
            <a:r>
              <a:rPr lang="en-GB" dirty="0"/>
              <a:t>Eg: </a:t>
            </a:r>
            <a:r>
              <a:rPr lang="en-GB" dirty="0" err="1"/>
              <a:t>Add.addition</a:t>
            </a:r>
            <a:r>
              <a:rPr lang="en-GB" dirty="0"/>
              <a:t>();</a:t>
            </a:r>
          </a:p>
        </p:txBody>
      </p:sp>
      <mc:AlternateContent xmlns:mc="http://schemas.openxmlformats.org/markup-compatibility/2006">
        <mc:Choice xmlns:p14="http://schemas.microsoft.com/office/powerpoint/2010/main" Requires="p14">
          <p:contentPart p14:bwMode="auto" r:id="rId2">
            <p14:nvContentPartPr>
              <p14:cNvPr id="7" name="Ink 6">
                <a:extLst>
                  <a:ext uri="{FF2B5EF4-FFF2-40B4-BE49-F238E27FC236}">
                    <a16:creationId xmlns:a16="http://schemas.microsoft.com/office/drawing/2014/main" id="{08FB74AA-2C6C-B011-A98F-59719BEE0752}"/>
                  </a:ext>
                </a:extLst>
              </p14:cNvPr>
              <p14:cNvContentPartPr/>
              <p14:nvPr/>
            </p14:nvContentPartPr>
            <p14:xfrm>
              <a:off x="11057574" y="4157479"/>
              <a:ext cx="3600" cy="360"/>
            </p14:xfrm>
          </p:contentPart>
        </mc:Choice>
        <mc:Fallback>
          <p:pic>
            <p:nvPicPr>
              <p:cNvPr id="7" name="Ink 6">
                <a:extLst>
                  <a:ext uri="{FF2B5EF4-FFF2-40B4-BE49-F238E27FC236}">
                    <a16:creationId xmlns:a16="http://schemas.microsoft.com/office/drawing/2014/main" id="{08FB74AA-2C6C-B011-A98F-59719BEE0752}"/>
                  </a:ext>
                </a:extLst>
              </p:cNvPr>
              <p:cNvPicPr/>
              <p:nvPr/>
            </p:nvPicPr>
            <p:blipFill>
              <a:blip r:embed="rId3"/>
              <a:stretch>
                <a:fillRect/>
              </a:stretch>
            </p:blipFill>
            <p:spPr>
              <a:xfrm>
                <a:off x="11048574" y="4148479"/>
                <a:ext cx="21240" cy="18000"/>
              </a:xfrm>
              <a:prstGeom prst="rect">
                <a:avLst/>
              </a:prstGeom>
            </p:spPr>
          </p:pic>
        </mc:Fallback>
      </mc:AlternateContent>
    </p:spTree>
    <p:extLst>
      <p:ext uri="{BB962C8B-B14F-4D97-AF65-F5344CB8AC3E}">
        <p14:creationId xmlns:p14="http://schemas.microsoft.com/office/powerpoint/2010/main" val="694998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1243E-E276-96E7-A525-919655C8775D}"/>
              </a:ext>
            </a:extLst>
          </p:cNvPr>
          <p:cNvSpPr>
            <a:spLocks noGrp="1"/>
          </p:cNvSpPr>
          <p:nvPr>
            <p:ph type="title"/>
          </p:nvPr>
        </p:nvSpPr>
        <p:spPr>
          <a:xfrm>
            <a:off x="554698" y="457200"/>
            <a:ext cx="4218387" cy="1081945"/>
          </a:xfrm>
        </p:spPr>
        <p:txBody>
          <a:bodyPr anchor="b">
            <a:normAutofit/>
          </a:bodyPr>
          <a:lstStyle/>
          <a:p>
            <a:r>
              <a:rPr lang="en-GB" b="1" dirty="0"/>
              <a:t>Structure of Object Oriented Program</a:t>
            </a:r>
          </a:p>
        </p:txBody>
      </p:sp>
      <p:pic>
        <p:nvPicPr>
          <p:cNvPr id="4" name="Picture 3" descr="A close-up of a table&#10;&#10;Description automatically generated">
            <a:extLst>
              <a:ext uri="{FF2B5EF4-FFF2-40B4-BE49-F238E27FC236}">
                <a16:creationId xmlns:a16="http://schemas.microsoft.com/office/drawing/2014/main" id="{F5E2713A-C027-4824-F585-2F635FDB9831}"/>
              </a:ext>
            </a:extLst>
          </p:cNvPr>
          <p:cNvPicPr>
            <a:picLocks noChangeAspect="1"/>
          </p:cNvPicPr>
          <p:nvPr/>
        </p:nvPicPr>
        <p:blipFill rotWithShape="1">
          <a:blip r:embed="rId2"/>
          <a:srcRect l="18956" t="15565" r="23506" b="4176"/>
          <a:stretch/>
        </p:blipFill>
        <p:spPr>
          <a:xfrm>
            <a:off x="4621446" y="380163"/>
            <a:ext cx="7015856" cy="5358011"/>
          </a:xfrm>
          <a:prstGeom prst="rect">
            <a:avLst/>
          </a:prstGeom>
          <a:noFill/>
        </p:spPr>
      </p:pic>
      <p:sp>
        <p:nvSpPr>
          <p:cNvPr id="3" name="Content Placeholder 2">
            <a:extLst>
              <a:ext uri="{FF2B5EF4-FFF2-40B4-BE49-F238E27FC236}">
                <a16:creationId xmlns:a16="http://schemas.microsoft.com/office/drawing/2014/main" id="{39795763-66DD-04A0-31FF-93CC48C796F9}"/>
              </a:ext>
            </a:extLst>
          </p:cNvPr>
          <p:cNvSpPr>
            <a:spLocks noGrp="1"/>
          </p:cNvSpPr>
          <p:nvPr>
            <p:ph type="body" sz="half" idx="2"/>
          </p:nvPr>
        </p:nvSpPr>
        <p:spPr>
          <a:xfrm>
            <a:off x="688679" y="1732865"/>
            <a:ext cx="3932767" cy="3811588"/>
          </a:xfrm>
        </p:spPr>
        <p:txBody>
          <a:bodyPr>
            <a:normAutofit/>
          </a:bodyPr>
          <a:lstStyle/>
          <a:p>
            <a:pPr marL="0" indent="0">
              <a:buNone/>
            </a:pPr>
            <a:r>
              <a:rPr lang="en-GB" sz="2800" dirty="0"/>
              <a:t>C++ programming language supports both procedural-oriented and object-oriented programming. </a:t>
            </a:r>
          </a:p>
          <a:p>
            <a:pPr marL="0" indent="0">
              <a:buNone/>
            </a:pPr>
            <a:endParaRPr lang="en-GB" sz="2800" dirty="0"/>
          </a:p>
        </p:txBody>
      </p:sp>
    </p:spTree>
    <p:extLst>
      <p:ext uri="{BB962C8B-B14F-4D97-AF65-F5344CB8AC3E}">
        <p14:creationId xmlns:p14="http://schemas.microsoft.com/office/powerpoint/2010/main" val="33086454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ABD74-A7FB-6542-949D-825D935D5CC4}"/>
              </a:ext>
            </a:extLst>
          </p:cNvPr>
          <p:cNvSpPr>
            <a:spLocks noGrp="1"/>
          </p:cNvSpPr>
          <p:nvPr>
            <p:ph type="title"/>
          </p:nvPr>
        </p:nvSpPr>
        <p:spPr>
          <a:xfrm>
            <a:off x="838200" y="58433"/>
            <a:ext cx="10515600" cy="1325563"/>
          </a:xfrm>
        </p:spPr>
        <p:txBody>
          <a:bodyPr/>
          <a:lstStyle/>
          <a:p>
            <a:r>
              <a:rPr lang="en-GB" dirty="0"/>
              <a:t>Procedural programming Vs OOP</a:t>
            </a:r>
          </a:p>
        </p:txBody>
      </p:sp>
      <p:graphicFrame>
        <p:nvGraphicFramePr>
          <p:cNvPr id="5" name="Content Placeholder 4">
            <a:extLst>
              <a:ext uri="{FF2B5EF4-FFF2-40B4-BE49-F238E27FC236}">
                <a16:creationId xmlns:a16="http://schemas.microsoft.com/office/drawing/2014/main" id="{4C14F8B6-638E-F127-EE3E-2A924039E54D}"/>
              </a:ext>
            </a:extLst>
          </p:cNvPr>
          <p:cNvGraphicFramePr>
            <a:graphicFrameLocks noGrp="1"/>
          </p:cNvGraphicFramePr>
          <p:nvPr>
            <p:ph idx="1"/>
            <p:extLst>
              <p:ext uri="{D42A27DB-BD31-4B8C-83A1-F6EECF244321}">
                <p14:modId xmlns:p14="http://schemas.microsoft.com/office/powerpoint/2010/main" val="867691524"/>
              </p:ext>
            </p:extLst>
          </p:nvPr>
        </p:nvGraphicFramePr>
        <p:xfrm>
          <a:off x="509313" y="868917"/>
          <a:ext cx="10515600" cy="4678680"/>
        </p:xfrm>
        <a:graphic>
          <a:graphicData uri="http://schemas.openxmlformats.org/drawingml/2006/table">
            <a:tbl>
              <a:tblPr/>
              <a:tblGrid>
                <a:gridCol w="5257800">
                  <a:extLst>
                    <a:ext uri="{9D8B030D-6E8A-4147-A177-3AD203B41FA5}">
                      <a16:colId xmlns:a16="http://schemas.microsoft.com/office/drawing/2014/main" val="3388329986"/>
                    </a:ext>
                  </a:extLst>
                </a:gridCol>
                <a:gridCol w="5257800">
                  <a:extLst>
                    <a:ext uri="{9D8B030D-6E8A-4147-A177-3AD203B41FA5}">
                      <a16:colId xmlns:a16="http://schemas.microsoft.com/office/drawing/2014/main" val="4050294944"/>
                    </a:ext>
                  </a:extLst>
                </a:gridCol>
              </a:tblGrid>
              <a:tr h="0">
                <a:tc>
                  <a:txBody>
                    <a:bodyPr/>
                    <a:lstStyle/>
                    <a:p>
                      <a:pPr algn="ctr" fontAlgn="base"/>
                      <a:r>
                        <a:rPr lang="en-GB" sz="2800" b="1" dirty="0">
                          <a:effectLst/>
                        </a:rPr>
                        <a:t>Procedural Oriented Programming</a:t>
                      </a:r>
                    </a:p>
                  </a:txBody>
                  <a:tcPr marL="38100" marR="38100" marT="47625" marB="47625" anchor="ctr">
                    <a:lnL w="1429" cap="flat" cmpd="sng" algn="ctr">
                      <a:solidFill>
                        <a:srgbClr val="DFDFDF"/>
                      </a:solidFill>
                      <a:prstDash val="solid"/>
                      <a:round/>
                      <a:headEnd type="none" w="med" len="med"/>
                      <a:tailEnd type="none" w="med" len="med"/>
                    </a:lnL>
                    <a:lnR w="1429" cap="flat" cmpd="sng" algn="ctr">
                      <a:solidFill>
                        <a:srgbClr val="DFDFDF"/>
                      </a:solidFill>
                      <a:prstDash val="solid"/>
                      <a:round/>
                      <a:headEnd type="none" w="med" len="med"/>
                      <a:tailEnd type="none" w="med" len="med"/>
                    </a:lnR>
                    <a:lnT w="1429" cap="flat" cmpd="sng" algn="ctr">
                      <a:solidFill>
                        <a:srgbClr val="DFDFDF"/>
                      </a:solidFill>
                      <a:prstDash val="solid"/>
                      <a:round/>
                      <a:headEnd type="none" w="med" len="med"/>
                      <a:tailEnd type="none" w="med" len="med"/>
                    </a:lnT>
                    <a:lnB w="1429" cap="flat" cmpd="sng" algn="ctr">
                      <a:solidFill>
                        <a:srgbClr val="DFDFDF"/>
                      </a:solidFill>
                      <a:prstDash val="solid"/>
                      <a:round/>
                      <a:headEnd type="none" w="med" len="med"/>
                      <a:tailEnd type="none" w="med" len="med"/>
                    </a:lnB>
                    <a:solidFill>
                      <a:schemeClr val="accent1">
                        <a:lumMod val="40000"/>
                        <a:lumOff val="60000"/>
                      </a:schemeClr>
                    </a:solidFill>
                  </a:tcPr>
                </a:tc>
                <a:tc>
                  <a:txBody>
                    <a:bodyPr/>
                    <a:lstStyle/>
                    <a:p>
                      <a:pPr algn="ctr" fontAlgn="base"/>
                      <a:r>
                        <a:rPr lang="en-GB" sz="2800" b="1">
                          <a:effectLst/>
                        </a:rPr>
                        <a:t>Object-Oriented Programming</a:t>
                      </a:r>
                    </a:p>
                  </a:txBody>
                  <a:tcPr marL="47625" marR="47625" marT="47625" marB="47625" anchor="ctr">
                    <a:lnL w="1429" cap="flat" cmpd="sng" algn="ctr">
                      <a:solidFill>
                        <a:srgbClr val="DFDFDF"/>
                      </a:solidFill>
                      <a:prstDash val="solid"/>
                      <a:round/>
                      <a:headEnd type="none" w="med" len="med"/>
                      <a:tailEnd type="none" w="med" len="med"/>
                    </a:lnL>
                    <a:lnR w="1429" cap="flat" cmpd="sng" algn="ctr">
                      <a:solidFill>
                        <a:srgbClr val="DFDFDF"/>
                      </a:solidFill>
                      <a:prstDash val="solid"/>
                      <a:round/>
                      <a:headEnd type="none" w="med" len="med"/>
                      <a:tailEnd type="none" w="med" len="med"/>
                    </a:lnR>
                    <a:lnT w="1429" cap="flat" cmpd="sng" algn="ctr">
                      <a:solidFill>
                        <a:srgbClr val="DFDFDF"/>
                      </a:solidFill>
                      <a:prstDash val="solid"/>
                      <a:round/>
                      <a:headEnd type="none" w="med" len="med"/>
                      <a:tailEnd type="none" w="med" len="med"/>
                    </a:lnT>
                    <a:lnB w="1429" cap="flat" cmpd="sng" algn="ctr">
                      <a:solidFill>
                        <a:srgbClr val="DFDFDF"/>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3919234093"/>
                  </a:ext>
                </a:extLst>
              </a:tr>
              <a:tr h="0">
                <a:tc>
                  <a:txBody>
                    <a:bodyPr/>
                    <a:lstStyle/>
                    <a:p>
                      <a:pPr marL="342900" indent="-342900" algn="ctr" fontAlgn="ctr">
                        <a:buFont typeface="Arial" panose="020B0604020202020204" pitchFamily="34" charset="0"/>
                        <a:buChar char="•"/>
                      </a:pPr>
                      <a:r>
                        <a:rPr lang="en-GB" sz="2400" b="0" dirty="0">
                          <a:effectLst/>
                        </a:rPr>
                        <a:t>program is divided into small parts called </a:t>
                      </a:r>
                      <a:r>
                        <a:rPr lang="en-GB" sz="2400" b="1" i="1" dirty="0">
                          <a:effectLst/>
                        </a:rPr>
                        <a:t>functions</a:t>
                      </a:r>
                      <a:r>
                        <a:rPr lang="en-GB" sz="2400" b="0" dirty="0">
                          <a:effectLst/>
                        </a:rPr>
                        <a:t>.</a:t>
                      </a:r>
                    </a:p>
                    <a:p>
                      <a:pPr marL="342900" indent="-342900" algn="ctr" fontAlgn="ctr">
                        <a:buFont typeface="Arial" panose="020B0604020202020204" pitchFamily="34" charset="0"/>
                        <a:buChar char="•"/>
                      </a:pPr>
                      <a:r>
                        <a:rPr lang="en-GB" sz="2400" b="0" dirty="0">
                          <a:effectLst/>
                        </a:rPr>
                        <a:t>Procedural programming follows a top-down approach.</a:t>
                      </a:r>
                    </a:p>
                    <a:p>
                      <a:pPr marL="342900" indent="-342900" algn="ctr" fontAlgn="ctr">
                        <a:buFont typeface="Arial" panose="020B0604020202020204" pitchFamily="34" charset="0"/>
                        <a:buChar char="•"/>
                      </a:pPr>
                      <a:r>
                        <a:rPr lang="en-GB" sz="2400" b="0" dirty="0">
                          <a:effectLst/>
                        </a:rPr>
                        <a:t>Adding new data and functions is not easy.</a:t>
                      </a:r>
                    </a:p>
                    <a:p>
                      <a:pPr marL="342900" indent="-342900" algn="ctr" fontAlgn="ctr">
                        <a:buFont typeface="Arial" panose="020B0604020202020204" pitchFamily="34" charset="0"/>
                        <a:buChar char="•"/>
                      </a:pPr>
                      <a:r>
                        <a:rPr lang="en-GB" sz="2400" b="0" dirty="0">
                          <a:effectLst/>
                        </a:rPr>
                        <a:t>In procedural programming, there is no concept of data hiding and inheritance.</a:t>
                      </a:r>
                    </a:p>
                    <a:p>
                      <a:pPr algn="ctr" fontAlgn="ctr"/>
                      <a:r>
                        <a:rPr lang="en-GB" sz="2400" b="0" dirty="0">
                          <a:effectLst/>
                        </a:rPr>
                        <a:t>Code reusability absent in procedural programming.</a:t>
                      </a:r>
                    </a:p>
                  </a:txBody>
                  <a:tcPr marL="47625" marR="47625" marT="66675" marB="66675" anchor="ctr">
                    <a:lnL w="1429" cap="flat" cmpd="sng" algn="ctr">
                      <a:solidFill>
                        <a:srgbClr val="DFDFDF"/>
                      </a:solidFill>
                      <a:prstDash val="solid"/>
                      <a:round/>
                      <a:headEnd type="none" w="med" len="med"/>
                      <a:tailEnd type="none" w="med" len="med"/>
                    </a:lnL>
                    <a:lnR w="1429" cap="flat" cmpd="sng" algn="ctr">
                      <a:solidFill>
                        <a:srgbClr val="DFDFDF"/>
                      </a:solidFill>
                      <a:prstDash val="solid"/>
                      <a:round/>
                      <a:headEnd type="none" w="med" len="med"/>
                      <a:tailEnd type="none" w="med" len="med"/>
                    </a:lnR>
                    <a:lnT w="1429" cap="flat" cmpd="sng" algn="ctr">
                      <a:solidFill>
                        <a:srgbClr val="DFDFDF"/>
                      </a:solidFill>
                      <a:prstDash val="solid"/>
                      <a:round/>
                      <a:headEnd type="none" w="med" len="med"/>
                      <a:tailEnd type="none" w="med" len="med"/>
                    </a:lnT>
                    <a:lnB w="1429" cap="flat" cmpd="sng" algn="ctr">
                      <a:solidFill>
                        <a:srgbClr val="DFDFDF"/>
                      </a:solidFill>
                      <a:prstDash val="solid"/>
                      <a:round/>
                      <a:headEnd type="none" w="med" len="med"/>
                      <a:tailEnd type="none" w="med" len="med"/>
                    </a:lnB>
                    <a:solidFill>
                      <a:schemeClr val="accent1">
                        <a:lumMod val="40000"/>
                        <a:lumOff val="60000"/>
                      </a:schemeClr>
                    </a:solidFill>
                  </a:tcPr>
                </a:tc>
                <a:tc>
                  <a:txBody>
                    <a:bodyPr/>
                    <a:lstStyle/>
                    <a:p>
                      <a:pPr marL="342900" indent="-342900" algn="ctr" fontAlgn="ctr">
                        <a:buFont typeface="Arial" panose="020B0604020202020204" pitchFamily="34" charset="0"/>
                        <a:buChar char="•"/>
                      </a:pPr>
                      <a:r>
                        <a:rPr lang="en-GB" sz="2400" b="0" dirty="0">
                          <a:effectLst/>
                        </a:rPr>
                        <a:t>program is divided into small parts called </a:t>
                      </a:r>
                      <a:r>
                        <a:rPr lang="en-GB" sz="2400" b="1" i="1" dirty="0">
                          <a:effectLst/>
                        </a:rPr>
                        <a:t>objects</a:t>
                      </a:r>
                      <a:r>
                        <a:rPr lang="en-GB" sz="2400" b="0" dirty="0">
                          <a:effectLst/>
                        </a:rPr>
                        <a:t>.</a:t>
                      </a:r>
                    </a:p>
                    <a:p>
                      <a:pPr marL="342900" indent="-342900" algn="ctr" fontAlgn="ctr">
                        <a:buFont typeface="Arial" panose="020B0604020202020204" pitchFamily="34" charset="0"/>
                        <a:buChar char="•"/>
                      </a:pPr>
                      <a:r>
                        <a:rPr lang="en-GB" sz="2400" b="0" dirty="0">
                          <a:effectLst/>
                        </a:rPr>
                        <a:t>Object-oriented programming follows a bottom-up approach.</a:t>
                      </a:r>
                    </a:p>
                    <a:p>
                      <a:pPr marL="342900" indent="-342900" algn="l" fontAlgn="ctr">
                        <a:buFont typeface="Arial" panose="020B0604020202020204" pitchFamily="34" charset="0"/>
                        <a:buChar char="•"/>
                      </a:pPr>
                      <a:r>
                        <a:rPr lang="en-GB" sz="2400" b="0" dirty="0">
                          <a:effectLst/>
                        </a:rPr>
                        <a:t>Adding new data and function is easy.</a:t>
                      </a:r>
                    </a:p>
                    <a:p>
                      <a:pPr algn="ctr" fontAlgn="ctr"/>
                      <a:r>
                        <a:rPr lang="en-GB" sz="2400" b="0" dirty="0">
                          <a:effectLst/>
                        </a:rPr>
                        <a:t>the concept of data hiding and inheritance is used</a:t>
                      </a:r>
                    </a:p>
                    <a:p>
                      <a:pPr algn="ctr" fontAlgn="ctr"/>
                      <a:r>
                        <a:rPr lang="en-GB" sz="2400" b="0" dirty="0">
                          <a:effectLst/>
                        </a:rPr>
                        <a:t>Code reusability present in object-oriented programming.</a:t>
                      </a:r>
                    </a:p>
                  </a:txBody>
                  <a:tcPr marL="47625" marR="47625" marT="66675" marB="66675" anchor="ctr">
                    <a:lnL w="1429" cap="flat" cmpd="sng" algn="ctr">
                      <a:solidFill>
                        <a:srgbClr val="DFDFDF"/>
                      </a:solidFill>
                      <a:prstDash val="solid"/>
                      <a:round/>
                      <a:headEnd type="none" w="med" len="med"/>
                      <a:tailEnd type="none" w="med" len="med"/>
                    </a:lnL>
                    <a:lnR w="1429" cap="flat" cmpd="sng" algn="ctr">
                      <a:solidFill>
                        <a:srgbClr val="DFDFDF"/>
                      </a:solidFill>
                      <a:prstDash val="solid"/>
                      <a:round/>
                      <a:headEnd type="none" w="med" len="med"/>
                      <a:tailEnd type="none" w="med" len="med"/>
                    </a:lnR>
                    <a:lnT w="1429" cap="flat" cmpd="sng" algn="ctr">
                      <a:solidFill>
                        <a:srgbClr val="DFDFDF"/>
                      </a:solidFill>
                      <a:prstDash val="solid"/>
                      <a:round/>
                      <a:headEnd type="none" w="med" len="med"/>
                      <a:tailEnd type="none" w="med" len="med"/>
                    </a:lnT>
                    <a:lnB w="1429" cap="flat" cmpd="sng" algn="ctr">
                      <a:solidFill>
                        <a:srgbClr val="DFDFDF"/>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2536173983"/>
                  </a:ext>
                </a:extLst>
              </a:tr>
            </a:tbl>
          </a:graphicData>
        </a:graphic>
      </p:graphicFrame>
    </p:spTree>
    <p:extLst>
      <p:ext uri="{BB962C8B-B14F-4D97-AF65-F5344CB8AC3E}">
        <p14:creationId xmlns:p14="http://schemas.microsoft.com/office/powerpoint/2010/main" val="22647360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D581E-B876-4415-4CEB-884A2FB75F04}"/>
              </a:ext>
            </a:extLst>
          </p:cNvPr>
          <p:cNvSpPr>
            <a:spLocks noGrp="1"/>
          </p:cNvSpPr>
          <p:nvPr>
            <p:ph type="title"/>
          </p:nvPr>
        </p:nvSpPr>
        <p:spPr>
          <a:xfrm>
            <a:off x="838200" y="365126"/>
            <a:ext cx="10515600" cy="1325563"/>
          </a:xfrm>
        </p:spPr>
        <p:txBody>
          <a:bodyPr>
            <a:normAutofit/>
          </a:bodyPr>
          <a:lstStyle/>
          <a:p>
            <a:r>
              <a:rPr lang="en-GB" dirty="0"/>
              <a:t>Real world Analogy:</a:t>
            </a:r>
          </a:p>
        </p:txBody>
      </p:sp>
      <p:sp>
        <p:nvSpPr>
          <p:cNvPr id="3" name="Content Placeholder 2">
            <a:extLst>
              <a:ext uri="{FF2B5EF4-FFF2-40B4-BE49-F238E27FC236}">
                <a16:creationId xmlns:a16="http://schemas.microsoft.com/office/drawing/2014/main" id="{1414528A-FDCA-C3D0-8D79-37740E350F4B}"/>
              </a:ext>
            </a:extLst>
          </p:cNvPr>
          <p:cNvSpPr>
            <a:spLocks noGrp="1"/>
          </p:cNvSpPr>
          <p:nvPr>
            <p:ph sz="half" idx="1"/>
          </p:nvPr>
        </p:nvSpPr>
        <p:spPr>
          <a:xfrm>
            <a:off x="883635" y="1010951"/>
            <a:ext cx="6053893" cy="4609421"/>
          </a:xfrm>
        </p:spPr>
        <p:txBody>
          <a:bodyPr>
            <a:normAutofit/>
          </a:bodyPr>
          <a:lstStyle/>
          <a:p>
            <a:r>
              <a:rPr lang="en-GB" sz="2200"/>
              <a:t>Procedural programming:</a:t>
            </a:r>
          </a:p>
          <a:p>
            <a:pPr marL="0" indent="0">
              <a:buNone/>
            </a:pPr>
            <a:r>
              <a:rPr lang="en-GB" sz="2200"/>
              <a:t>-Older style of building a car from a set of blueprints and a pile of car parts.</a:t>
            </a:r>
          </a:p>
          <a:p>
            <a:pPr>
              <a:buFontTx/>
              <a:buChar char="-"/>
            </a:pPr>
            <a:r>
              <a:rPr lang="en-GB" sz="2200"/>
              <a:t>manual that tells you the exact order of assembling the parts and connection.</a:t>
            </a:r>
          </a:p>
          <a:p>
            <a:pPr>
              <a:buFontTx/>
              <a:buChar char="-"/>
            </a:pPr>
            <a:r>
              <a:rPr lang="en-GB" sz="2200"/>
              <a:t>follow each step of the manual in a specific sequence to have a working car.</a:t>
            </a:r>
          </a:p>
          <a:p>
            <a:pPr>
              <a:buFontTx/>
              <a:buChar char="-"/>
            </a:pPr>
            <a:r>
              <a:rPr lang="en-GB" sz="2200"/>
              <a:t>writing a program that follows a set of step-by-step instructions (functions or procedures) to process data. </a:t>
            </a:r>
          </a:p>
        </p:txBody>
      </p:sp>
      <p:pic>
        <p:nvPicPr>
          <p:cNvPr id="10242" name="Picture 2" descr="Pin on drawingdatabase.com">
            <a:extLst>
              <a:ext uri="{FF2B5EF4-FFF2-40B4-BE49-F238E27FC236}">
                <a16:creationId xmlns:a16="http://schemas.microsoft.com/office/drawing/2014/main" id="{ADC48395-EFAE-2C05-AABC-C06E92336CA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28087" y="511468"/>
            <a:ext cx="4914895" cy="510890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82449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71" name="Title 1">
            <a:extLst>
              <a:ext uri="{FF2B5EF4-FFF2-40B4-BE49-F238E27FC236}">
                <a16:creationId xmlns:a16="http://schemas.microsoft.com/office/drawing/2014/main" id="{2AE408E3-B080-CAFB-4980-0DBB7E3A8A8B}"/>
              </a:ext>
            </a:extLst>
          </p:cNvPr>
          <p:cNvSpPr>
            <a:spLocks noGrp="1"/>
          </p:cNvSpPr>
          <p:nvPr>
            <p:ph type="title"/>
          </p:nvPr>
        </p:nvSpPr>
        <p:spPr>
          <a:xfrm>
            <a:off x="838200" y="365126"/>
            <a:ext cx="10515600" cy="1325563"/>
          </a:xfrm>
        </p:spPr>
        <p:txBody>
          <a:bodyPr/>
          <a:lstStyle/>
          <a:p>
            <a:r>
              <a:rPr lang="en-GB" sz="4400" dirty="0"/>
              <a:t>Object-Oriented Programming (OOP):</a:t>
            </a:r>
            <a:br>
              <a:rPr lang="en-GB" sz="4400" dirty="0"/>
            </a:br>
            <a:endParaRPr lang="en-US" dirty="0"/>
          </a:p>
        </p:txBody>
      </p:sp>
      <p:pic>
        <p:nvPicPr>
          <p:cNvPr id="11266" name="Picture 2" descr="The Satisfying Machines Involved In Building Cars">
            <a:extLst>
              <a:ext uri="{FF2B5EF4-FFF2-40B4-BE49-F238E27FC236}">
                <a16:creationId xmlns:a16="http://schemas.microsoft.com/office/drawing/2014/main" id="{6C60C6D8-12EB-FF2C-872A-DAB31A19B5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672" r="10673" b="-1"/>
          <a:stretch/>
        </p:blipFill>
        <p:spPr bwMode="auto">
          <a:xfrm>
            <a:off x="741648" y="1183841"/>
            <a:ext cx="5156200" cy="4351338"/>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2A361A2-9801-F1BB-A68D-157ED78D4F9F}"/>
              </a:ext>
            </a:extLst>
          </p:cNvPr>
          <p:cNvSpPr>
            <a:spLocks noGrp="1"/>
          </p:cNvSpPr>
          <p:nvPr>
            <p:ph sz="half" idx="2"/>
          </p:nvPr>
        </p:nvSpPr>
        <p:spPr>
          <a:xfrm>
            <a:off x="6101048" y="1183841"/>
            <a:ext cx="5156200" cy="4351338"/>
          </a:xfrm>
        </p:spPr>
        <p:txBody>
          <a:bodyPr>
            <a:normAutofit/>
          </a:bodyPr>
          <a:lstStyle/>
          <a:p>
            <a:pPr>
              <a:buFontTx/>
              <a:buChar char="-"/>
            </a:pPr>
            <a:r>
              <a:rPr lang="en-GB" sz="2200" dirty="0"/>
              <a:t>modern car assembly line where each car is treated as an individual object with its own set of characteristics and abilities.</a:t>
            </a:r>
          </a:p>
          <a:p>
            <a:pPr>
              <a:buFontTx/>
              <a:buChar char="-"/>
            </a:pPr>
            <a:r>
              <a:rPr lang="en-GB" sz="2200" dirty="0"/>
              <a:t>Each car, represented as an object, has specific properties like its model, color, and features (characteristics)</a:t>
            </a:r>
          </a:p>
          <a:p>
            <a:pPr>
              <a:buFontTx/>
              <a:buChar char="-"/>
            </a:pPr>
            <a:r>
              <a:rPr lang="en-GB" sz="2200" dirty="0"/>
              <a:t>each car can perform actions like starting the engine, accelerating, or braking(behaviours)</a:t>
            </a:r>
          </a:p>
          <a:p>
            <a:pPr>
              <a:buFontTx/>
              <a:buChar char="-"/>
            </a:pPr>
            <a:r>
              <a:rPr lang="en-GB" sz="2200" dirty="0"/>
              <a:t>The characteristics and behaviours are bundled together within each car object.</a:t>
            </a:r>
          </a:p>
          <a:p>
            <a:pPr marL="0" indent="0">
              <a:buNone/>
            </a:pPr>
            <a:r>
              <a:rPr lang="en-GB" sz="2200" dirty="0"/>
              <a:t>			-End of the Lecture</a:t>
            </a:r>
          </a:p>
          <a:p>
            <a:pPr>
              <a:buFontTx/>
              <a:buChar char="-"/>
            </a:pPr>
            <a:endParaRPr lang="en-GB" sz="2200" dirty="0"/>
          </a:p>
          <a:p>
            <a:endParaRPr lang="en-GB" sz="2200" dirty="0"/>
          </a:p>
        </p:txBody>
      </p:sp>
    </p:spTree>
    <p:extLst>
      <p:ext uri="{BB962C8B-B14F-4D97-AF65-F5344CB8AC3E}">
        <p14:creationId xmlns:p14="http://schemas.microsoft.com/office/powerpoint/2010/main" val="40553082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6B872-29BA-860B-7789-AAAEAA382DE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2080819-D591-86A5-8DC3-269F20305618}"/>
              </a:ext>
            </a:extLst>
          </p:cNvPr>
          <p:cNvSpPr>
            <a:spLocks noGrp="1"/>
          </p:cNvSpPr>
          <p:nvPr>
            <p:ph idx="1"/>
          </p:nvPr>
        </p:nvSpPr>
        <p:spPr/>
        <p:txBody>
          <a:bodyPr/>
          <a:lstStyle/>
          <a:p>
            <a:r>
              <a:rPr lang="en-GB" dirty="0"/>
              <a:t>Next Session </a:t>
            </a:r>
          </a:p>
          <a:p>
            <a:endParaRPr lang="en-GB" dirty="0"/>
          </a:p>
          <a:p>
            <a:endParaRPr lang="en-GB" dirty="0"/>
          </a:p>
          <a:p>
            <a:pPr marL="0" indent="0">
              <a:buNone/>
            </a:pPr>
            <a:r>
              <a:rPr lang="en-GB" dirty="0"/>
              <a:t>			Object Oriented Principles</a:t>
            </a:r>
          </a:p>
        </p:txBody>
      </p:sp>
    </p:spTree>
    <p:extLst>
      <p:ext uri="{BB962C8B-B14F-4D97-AF65-F5344CB8AC3E}">
        <p14:creationId xmlns:p14="http://schemas.microsoft.com/office/powerpoint/2010/main" val="26305465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5FE47-101C-3637-B400-7E75C3D30A94}"/>
              </a:ext>
            </a:extLst>
          </p:cNvPr>
          <p:cNvSpPr>
            <a:spLocks noGrp="1"/>
          </p:cNvSpPr>
          <p:nvPr>
            <p:ph type="title"/>
          </p:nvPr>
        </p:nvSpPr>
        <p:spPr/>
        <p:txBody>
          <a:bodyPr/>
          <a:lstStyle/>
          <a:p>
            <a:r>
              <a:rPr lang="en-GB" dirty="0"/>
              <a:t>Tutorial Activity 2(</a:t>
            </a:r>
            <a:r>
              <a:rPr lang="en-GB" dirty="0" err="1"/>
              <a:t>i</a:t>
            </a:r>
            <a:r>
              <a:rPr lang="en-GB" dirty="0"/>
              <a:t>)</a:t>
            </a:r>
          </a:p>
        </p:txBody>
      </p:sp>
      <p:sp>
        <p:nvSpPr>
          <p:cNvPr id="3" name="Content Placeholder 2">
            <a:extLst>
              <a:ext uri="{FF2B5EF4-FFF2-40B4-BE49-F238E27FC236}">
                <a16:creationId xmlns:a16="http://schemas.microsoft.com/office/drawing/2014/main" id="{03F59D01-114C-237C-5DC2-36981B97B4D4}"/>
              </a:ext>
            </a:extLst>
          </p:cNvPr>
          <p:cNvSpPr>
            <a:spLocks noGrp="1"/>
          </p:cNvSpPr>
          <p:nvPr>
            <p:ph idx="1"/>
          </p:nvPr>
        </p:nvSpPr>
        <p:spPr>
          <a:xfrm>
            <a:off x="690533" y="1144085"/>
            <a:ext cx="10515600" cy="4351338"/>
          </a:xfrm>
        </p:spPr>
        <p:txBody>
          <a:bodyPr/>
          <a:lstStyle/>
          <a:p>
            <a:r>
              <a:rPr lang="en-GB" dirty="0"/>
              <a:t>Rewrite the ‘Magic number guesser’ code completed in activity 1 to include Class and objects.</a:t>
            </a:r>
          </a:p>
          <a:p>
            <a:r>
              <a:rPr lang="en-GB" dirty="0"/>
              <a:t>The instructions for the above activity is given for your reference.</a:t>
            </a:r>
          </a:p>
          <a:p>
            <a:pPr marL="0" lvl="0" indent="0">
              <a:lnSpc>
                <a:spcPct val="107000"/>
              </a:lnSpc>
              <a:spcAft>
                <a:spcPts val="800"/>
              </a:spcAft>
              <a:buNone/>
              <a:tabLst>
                <a:tab pos="457200" algn="l"/>
              </a:tabLst>
            </a:pPr>
            <a:r>
              <a:rPr lang="en-GB" sz="24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Scenario</a:t>
            </a:r>
            <a:r>
              <a:rPr lang="en-GB" sz="2400" dirty="0">
                <a:effectLst/>
                <a:latin typeface="Calibri" panose="020F0502020204030204" pitchFamily="34" charset="0"/>
                <a:ea typeface="DengXian" panose="02010600030101010101" pitchFamily="2" charset="-122"/>
                <a:cs typeface="Arial" panose="020B0604020202020204" pitchFamily="34" charset="0"/>
              </a:rPr>
              <a:t>: "You have a magic number in mind, and you want your C++ program to guess it."</a:t>
            </a:r>
          </a:p>
          <a:p>
            <a:pPr marL="0" lvl="0" indent="0">
              <a:lnSpc>
                <a:spcPct val="107000"/>
              </a:lnSpc>
              <a:spcAft>
                <a:spcPts val="800"/>
              </a:spcAft>
              <a:buNone/>
              <a:tabLst>
                <a:tab pos="457200" algn="l"/>
              </a:tabLst>
            </a:pPr>
            <a:r>
              <a:rPr lang="en-GB" sz="2400" dirty="0">
                <a:effectLst/>
                <a:latin typeface="Calibri" panose="020F0502020204030204" pitchFamily="34" charset="0"/>
                <a:ea typeface="DengXian" panose="02010600030101010101" pitchFamily="2" charset="-122"/>
                <a:cs typeface="Arial" panose="020B0604020202020204" pitchFamily="34" charset="0"/>
              </a:rPr>
              <a:t>Write a C++ program that takes user input as a guess and compares it to the magic number.</a:t>
            </a:r>
          </a:p>
          <a:p>
            <a:pPr marL="0" lvl="0" indent="0">
              <a:lnSpc>
                <a:spcPct val="107000"/>
              </a:lnSpc>
              <a:spcAft>
                <a:spcPts val="800"/>
              </a:spcAft>
              <a:buNone/>
              <a:tabLst>
                <a:tab pos="457200" algn="l"/>
              </a:tabLst>
            </a:pPr>
            <a:r>
              <a:rPr lang="en-GB" sz="2400" dirty="0">
                <a:effectLst/>
                <a:latin typeface="Calibri" panose="020F0502020204030204" pitchFamily="34" charset="0"/>
                <a:ea typeface="DengXian" panose="02010600030101010101" pitchFamily="2" charset="-122"/>
                <a:cs typeface="Arial" panose="020B0604020202020204" pitchFamily="34" charset="0"/>
              </a:rPr>
              <a:t>If the guess is correct, the program should display a congratulatory message. If not, it should provide a hint like "Too high" or "Too low" based on the comparison.</a:t>
            </a:r>
          </a:p>
          <a:p>
            <a:pPr marL="0" indent="0">
              <a:buNone/>
            </a:pPr>
            <a:r>
              <a:rPr lang="en-GB" sz="2400" dirty="0"/>
              <a:t> </a:t>
            </a:r>
            <a:endParaRPr lang="en-GB" dirty="0"/>
          </a:p>
        </p:txBody>
      </p:sp>
    </p:spTree>
    <p:extLst>
      <p:ext uri="{BB962C8B-B14F-4D97-AF65-F5344CB8AC3E}">
        <p14:creationId xmlns:p14="http://schemas.microsoft.com/office/powerpoint/2010/main" val="11925886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0EF0D-CB03-649D-2EEB-33396DD26D16}"/>
              </a:ext>
            </a:extLst>
          </p:cNvPr>
          <p:cNvSpPr>
            <a:spLocks noGrp="1"/>
          </p:cNvSpPr>
          <p:nvPr>
            <p:ph type="title"/>
          </p:nvPr>
        </p:nvSpPr>
        <p:spPr/>
        <p:txBody>
          <a:bodyPr/>
          <a:lstStyle/>
          <a:p>
            <a:r>
              <a:rPr lang="en-GB" dirty="0"/>
              <a:t>Solution </a:t>
            </a:r>
          </a:p>
        </p:txBody>
      </p:sp>
      <p:sp>
        <p:nvSpPr>
          <p:cNvPr id="3" name="Content Placeholder 2">
            <a:extLst>
              <a:ext uri="{FF2B5EF4-FFF2-40B4-BE49-F238E27FC236}">
                <a16:creationId xmlns:a16="http://schemas.microsoft.com/office/drawing/2014/main" id="{BE1078DF-0F35-AA33-B28F-34F34AB20A7E}"/>
              </a:ext>
            </a:extLst>
          </p:cNvPr>
          <p:cNvSpPr>
            <a:spLocks noGrp="1"/>
          </p:cNvSpPr>
          <p:nvPr>
            <p:ph idx="1"/>
          </p:nvPr>
        </p:nvSpPr>
        <p:spPr>
          <a:xfrm>
            <a:off x="838200" y="2018729"/>
            <a:ext cx="10515600" cy="4351338"/>
          </a:xfrm>
        </p:spPr>
        <p:txBody>
          <a:bodyPr/>
          <a:lstStyle/>
          <a:p>
            <a:pPr marL="0" indent="0">
              <a:buNone/>
            </a:pPr>
            <a:r>
              <a:rPr lang="en-GB" dirty="0">
                <a:hlinkClick r:id="rId2"/>
              </a:rPr>
              <a:t>Magic number guesser activity with Class and Objects</a:t>
            </a:r>
            <a:endParaRPr lang="en-GB" dirty="0"/>
          </a:p>
          <a:p>
            <a:pPr marL="0" indent="0">
              <a:buNone/>
            </a:pPr>
            <a:endParaRPr lang="en-GB" dirty="0"/>
          </a:p>
        </p:txBody>
      </p:sp>
    </p:spTree>
    <p:extLst>
      <p:ext uri="{BB962C8B-B14F-4D97-AF65-F5344CB8AC3E}">
        <p14:creationId xmlns:p14="http://schemas.microsoft.com/office/powerpoint/2010/main" val="22048953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26B90-0CD3-F0BC-2F51-EBCFA1D24FF0}"/>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73ED1258-7A01-C09F-CBF6-E032A8DD90EA}"/>
              </a:ext>
            </a:extLst>
          </p:cNvPr>
          <p:cNvSpPr>
            <a:spLocks noGrp="1"/>
          </p:cNvSpPr>
          <p:nvPr>
            <p:ph idx="1"/>
          </p:nvPr>
        </p:nvSpPr>
        <p:spPr>
          <a:xfrm>
            <a:off x="633738" y="1253331"/>
            <a:ext cx="10515600" cy="4351338"/>
          </a:xfrm>
        </p:spPr>
        <p:txBody>
          <a:bodyPr/>
          <a:lstStyle/>
          <a:p>
            <a:pPr marL="0" indent="0">
              <a:lnSpc>
                <a:spcPct val="107000"/>
              </a:lnSpc>
              <a:spcAft>
                <a:spcPts val="800"/>
              </a:spcAft>
              <a:buNone/>
            </a:pPr>
            <a:r>
              <a:rPr lang="en-GB" sz="1800" dirty="0">
                <a:effectLst/>
                <a:latin typeface="Calibri" panose="020F0502020204030204" pitchFamily="34" charset="0"/>
                <a:ea typeface="DengXian" panose="02010600030101010101" pitchFamily="2" charset="-122"/>
                <a:cs typeface="Arial" panose="020B0604020202020204" pitchFamily="34" charset="0"/>
              </a:rPr>
              <a:t>Activity 3: "Adventure Game"</a:t>
            </a:r>
          </a:p>
          <a:p>
            <a:pPr>
              <a:lnSpc>
                <a:spcPct val="107000"/>
              </a:lnSpc>
              <a:spcAft>
                <a:spcPts val="800"/>
              </a:spcAft>
            </a:pPr>
            <a:r>
              <a:rPr lang="en-GB" sz="1800" b="1" dirty="0">
                <a:effectLst/>
                <a:latin typeface="Calibri" panose="020F0502020204030204" pitchFamily="34" charset="0"/>
                <a:ea typeface="DengXian" panose="02010600030101010101" pitchFamily="2" charset="-122"/>
                <a:cs typeface="Arial" panose="020B0604020202020204" pitchFamily="34" charset="0"/>
              </a:rPr>
              <a:t>Objective:</a:t>
            </a:r>
            <a:r>
              <a:rPr lang="en-GB" sz="1800" dirty="0">
                <a:effectLst/>
                <a:latin typeface="Calibri" panose="020F0502020204030204" pitchFamily="34" charset="0"/>
                <a:ea typeface="DengXian" panose="02010600030101010101" pitchFamily="2" charset="-122"/>
                <a:cs typeface="Arial" panose="020B0604020202020204" pitchFamily="34" charset="0"/>
              </a:rPr>
              <a:t> Teach students to use variables, conditionals, and simple text-based interactions in C++.</a:t>
            </a:r>
          </a:p>
          <a:p>
            <a:pPr marL="0" indent="0">
              <a:lnSpc>
                <a:spcPct val="107000"/>
              </a:lnSpc>
              <a:spcAft>
                <a:spcPts val="800"/>
              </a:spcAft>
              <a:buNone/>
            </a:pPr>
            <a:r>
              <a:rPr lang="en-GB" sz="1800" b="1" dirty="0">
                <a:effectLst/>
                <a:latin typeface="Calibri" panose="020F0502020204030204" pitchFamily="34" charset="0"/>
                <a:ea typeface="DengXian" panose="02010600030101010101" pitchFamily="2" charset="-122"/>
                <a:cs typeface="Arial" panose="020B0604020202020204" pitchFamily="34" charset="0"/>
              </a:rPr>
              <a:t>Instructions: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tabLst>
                <a:tab pos="457200" algn="l"/>
              </a:tabLst>
            </a:pPr>
            <a:r>
              <a:rPr lang="en-GB" sz="1800" dirty="0">
                <a:effectLst/>
                <a:latin typeface="Calibri" panose="020F0502020204030204" pitchFamily="34" charset="0"/>
                <a:ea typeface="DengXian" panose="02010600030101010101" pitchFamily="2" charset="-122"/>
                <a:cs typeface="Arial" panose="020B0604020202020204" pitchFamily="34" charset="0"/>
              </a:rPr>
              <a:t>You are the hero of an adventure game, and you must make choices to complete your quest. In this adventure, you are tasked with a grand mission that will take you through a magical world filled with challenges and decisions. The fate of your character and the outcome of your adventure depend on the choices you make. Your quest is to retrieve a legendary artifact that will save your kingdom from a great evil. Along the way, you will encounter mystical creatures, puzzles, and difficult decisions. The destiny of your character is in your hands!</a:t>
            </a:r>
            <a:endParaRPr lang="en-GB" dirty="0"/>
          </a:p>
        </p:txBody>
      </p:sp>
    </p:spTree>
    <p:extLst>
      <p:ext uri="{BB962C8B-B14F-4D97-AF65-F5344CB8AC3E}">
        <p14:creationId xmlns:p14="http://schemas.microsoft.com/office/powerpoint/2010/main" val="31853770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BA0DF2-B738-28F3-536F-8380F3C79DDD}"/>
              </a:ext>
            </a:extLst>
          </p:cNvPr>
          <p:cNvSpPr>
            <a:spLocks noGrp="1"/>
          </p:cNvSpPr>
          <p:nvPr>
            <p:ph idx="1"/>
          </p:nvPr>
        </p:nvSpPr>
        <p:spPr>
          <a:xfrm>
            <a:off x="605340" y="360313"/>
            <a:ext cx="10515600" cy="4351338"/>
          </a:xfrm>
        </p:spPr>
        <p:txBody>
          <a:bodyPr/>
          <a:lstStyle/>
          <a:p>
            <a:r>
              <a:rPr lang="en-GB" dirty="0"/>
              <a:t>write a C++ program that presents the adventure. They will need to use C++ for input and output, including text descriptions of the story and prompts for the player's choices.</a:t>
            </a:r>
          </a:p>
          <a:p>
            <a:r>
              <a:rPr lang="en-GB" dirty="0"/>
              <a:t>Use conditional statements (if, else if, else) to determine the outcomes of the player's choices. For each decision point, consider the various paths the player can take and the consequences of those choices. Conditionals will help guide the story in different directions.</a:t>
            </a:r>
          </a:p>
          <a:p>
            <a:r>
              <a:rPr lang="en-GB" dirty="0"/>
              <a:t>Design the adventure so that it has multiple possible endings. The endings should vary based on the choices the player makes. Some choices may lead to a successful completion of the quest, while others may result in failure or unexpected consequences.</a:t>
            </a:r>
          </a:p>
        </p:txBody>
      </p:sp>
    </p:spTree>
    <p:extLst>
      <p:ext uri="{BB962C8B-B14F-4D97-AF65-F5344CB8AC3E}">
        <p14:creationId xmlns:p14="http://schemas.microsoft.com/office/powerpoint/2010/main" val="39522144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3E4A2-0874-E7E5-D261-93AEF7A004A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6EB37EB-81BA-BEE3-EA26-D76B67CC6C1D}"/>
              </a:ext>
            </a:extLst>
          </p:cNvPr>
          <p:cNvSpPr>
            <a:spLocks noGrp="1"/>
          </p:cNvSpPr>
          <p:nvPr>
            <p:ph idx="1"/>
          </p:nvPr>
        </p:nvSpPr>
        <p:spPr/>
        <p:txBody>
          <a:bodyPr/>
          <a:lstStyle/>
          <a:p>
            <a:r>
              <a:rPr lang="en-GB" dirty="0"/>
              <a:t>Test your program to ensure that it provides a fun and engaging adventure with meaningful consequences for different choices. Debug any issues or logical errors.</a:t>
            </a:r>
          </a:p>
        </p:txBody>
      </p:sp>
    </p:spTree>
    <p:extLst>
      <p:ext uri="{BB962C8B-B14F-4D97-AF65-F5344CB8AC3E}">
        <p14:creationId xmlns:p14="http://schemas.microsoft.com/office/powerpoint/2010/main" val="1568498558"/>
      </p:ext>
    </p:extLst>
  </p:cSld>
  <p:clrMapOvr>
    <a:masterClrMapping/>
  </p:clrMapOvr>
</p:sld>
</file>

<file path=ppt/theme/theme1.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and content new">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itle and content new" id="{B47FA701-FB60-4F58-990A-23DAFAA0A824}" vid="{E7D14248-1312-4751-828B-7EEC4C836A3D}"/>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2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3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title content</Template>
  <TotalTime>0</TotalTime>
  <Words>1689</Words>
  <Application>Microsoft Office PowerPoint</Application>
  <PresentationFormat>Widescreen</PresentationFormat>
  <Paragraphs>209</Paragraphs>
  <Slides>23</Slides>
  <Notes>12</Notes>
  <HiddenSlides>0</HiddenSlides>
  <MMClips>0</MMClips>
  <ScaleCrop>false</ScaleCrop>
  <HeadingPairs>
    <vt:vector size="6" baseType="variant">
      <vt:variant>
        <vt:lpstr>Fonts Used</vt:lpstr>
      </vt:variant>
      <vt:variant>
        <vt:i4>9</vt:i4>
      </vt:variant>
      <vt:variant>
        <vt:lpstr>Theme</vt:lpstr>
      </vt:variant>
      <vt:variant>
        <vt:i4>7</vt:i4>
      </vt:variant>
      <vt:variant>
        <vt:lpstr>Slide Titles</vt:lpstr>
      </vt:variant>
      <vt:variant>
        <vt:i4>23</vt:i4>
      </vt:variant>
    </vt:vector>
  </HeadingPairs>
  <TitlesOfParts>
    <vt:vector size="39" baseType="lpstr">
      <vt:lpstr>Monotype Sorts</vt:lpstr>
      <vt:lpstr>Söhne</vt:lpstr>
      <vt:lpstr>Arial</vt:lpstr>
      <vt:lpstr>Calibri</vt:lpstr>
      <vt:lpstr>Calibri Light</vt:lpstr>
      <vt:lpstr>Consolas</vt:lpstr>
      <vt:lpstr>Nunito</vt:lpstr>
      <vt:lpstr>Roboto</vt:lpstr>
      <vt:lpstr>Verdana</vt:lpstr>
      <vt:lpstr>Text 1</vt:lpstr>
      <vt:lpstr>UWTSD 200_Text 1</vt:lpstr>
      <vt:lpstr>title and content new</vt:lpstr>
      <vt:lpstr>UWTSD 200_Title Page 2</vt:lpstr>
      <vt:lpstr>1_Text 1</vt:lpstr>
      <vt:lpstr>2_Text 1</vt:lpstr>
      <vt:lpstr>3_Text 1</vt:lpstr>
      <vt:lpstr>PowerPoint Presentation</vt:lpstr>
      <vt:lpstr>C++ Basics</vt:lpstr>
      <vt:lpstr>Activity 1: "Magic Number Guesser"</vt:lpstr>
      <vt:lpstr>Solution:</vt:lpstr>
      <vt:lpstr>PowerPoint Presentation</vt:lpstr>
      <vt:lpstr>PowerPoint Presentation</vt:lpstr>
      <vt:lpstr>Input string pattern </vt:lpstr>
      <vt:lpstr>PowerPoint Presentation</vt:lpstr>
      <vt:lpstr>What is OOP?</vt:lpstr>
      <vt:lpstr>Class</vt:lpstr>
      <vt:lpstr>Classes and Objects</vt:lpstr>
      <vt:lpstr>Data Members &amp; Member Functions</vt:lpstr>
      <vt:lpstr>PowerPoint Presentation</vt:lpstr>
      <vt:lpstr>Structure of Object Oriented Program</vt:lpstr>
      <vt:lpstr>Procedural programming Vs OOP</vt:lpstr>
      <vt:lpstr>Real world Analogy:</vt:lpstr>
      <vt:lpstr>Object-Oriented Programming (OOP): </vt:lpstr>
      <vt:lpstr>PowerPoint Presentation</vt:lpstr>
      <vt:lpstr>Tutorial Activity 2(i)</vt:lpstr>
      <vt:lpstr>Solution </vt:lpstr>
      <vt:lpstr>Activity </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Divya Chidambaram</dc:creator>
  <cp:lastModifiedBy>Divya Chidambaram</cp:lastModifiedBy>
  <cp:revision>2</cp:revision>
  <dcterms:created xsi:type="dcterms:W3CDTF">2022-11-13T11:11:47Z</dcterms:created>
  <dcterms:modified xsi:type="dcterms:W3CDTF">2023-10-12T08:41:13Z</dcterms:modified>
</cp:coreProperties>
</file>