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8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161382E-C8CF-480D-B082-2F251D2FF93F}"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61382E-C8CF-480D-B082-2F251D2FF93F}"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61382E-C8CF-480D-B082-2F251D2FF93F}"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161382E-C8CF-480D-B082-2F251D2FF93F}" type="datetimeFigureOut">
              <a:rPr lang="en-GB" smtClean="0"/>
              <a:t>16/04/2013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161382E-C8CF-480D-B082-2F251D2FF93F}" type="datetimeFigureOut">
              <a:rPr lang="en-GB" smtClean="0"/>
              <a:t>16/04/2013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161382E-C8CF-480D-B082-2F251D2FF93F}" type="datetimeFigureOut">
              <a:rPr lang="en-GB" smtClean="0"/>
              <a:t>16/04/2013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61382E-C8CF-480D-B082-2F251D2FF93F}" type="datetimeFigureOut">
              <a:rPr lang="en-GB" smtClean="0"/>
              <a:t>16/04/2013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61382E-C8CF-480D-B082-2F251D2FF93F}" type="datetimeFigureOut">
              <a:rPr lang="en-GB" smtClean="0"/>
              <a:t>16/04/2013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61382E-C8CF-480D-B082-2F251D2FF93F}" type="datetimeFigureOut">
              <a:rPr lang="en-GB" smtClean="0"/>
              <a:t>16/04/2013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61382E-C8CF-480D-B082-2F251D2FF93F}"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61382E-C8CF-480D-B082-2F251D2FF93F}"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DC2-6947-4699-A807-A2D394490C3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61382E-C8CF-480D-B082-2F251D2FF93F}" type="datetimeFigureOut">
              <a:rPr lang="en-GB" smtClean="0"/>
              <a:t>16/04/2013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1DDDC2-6947-4699-A807-A2D394490C3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vongehrconsulting.com/Finding-Answers-Blog/2010/08/why-getting-a-business-coach-is-a-good-investmen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u="sng" dirty="0" smtClean="0"/>
              <a:t>Coaching &amp; Mentoring</a:t>
            </a:r>
            <a:endParaRPr lang="en-GB" dirty="0"/>
          </a:p>
        </p:txBody>
      </p:sp>
      <p:sp>
        <p:nvSpPr>
          <p:cNvPr id="3" name="Subtitle 2"/>
          <p:cNvSpPr>
            <a:spLocks noGrp="1"/>
          </p:cNvSpPr>
          <p:nvPr>
            <p:ph type="subTitle" idx="1"/>
          </p:nvPr>
        </p:nvSpPr>
        <p:spPr/>
        <p:txBody>
          <a:bodyPr/>
          <a:lstStyle/>
          <a:p>
            <a:r>
              <a:rPr lang="en-GB" dirty="0" smtClean="0"/>
              <a:t>HRD Series.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a:bodyPr>
          <a:lstStyle/>
          <a:p>
            <a:r>
              <a:rPr lang="en-GB" b="1" u="sng" dirty="0" smtClean="0"/>
              <a:t>Coaching &amp; Mentoring</a:t>
            </a:r>
            <a:endParaRPr lang="en-GB" b="1" u="sng" dirty="0"/>
          </a:p>
        </p:txBody>
      </p:sp>
      <p:sp>
        <p:nvSpPr>
          <p:cNvPr id="3" name="Content Placeholder 2"/>
          <p:cNvSpPr>
            <a:spLocks noGrp="1"/>
          </p:cNvSpPr>
          <p:nvPr>
            <p:ph idx="1"/>
          </p:nvPr>
        </p:nvSpPr>
        <p:spPr>
          <a:xfrm>
            <a:off x="214282" y="1089027"/>
            <a:ext cx="8472518" cy="5126055"/>
          </a:xfrm>
        </p:spPr>
        <p:txBody>
          <a:bodyPr>
            <a:noAutofit/>
          </a:bodyPr>
          <a:lstStyle/>
          <a:p>
            <a:r>
              <a:rPr lang="en-GB" sz="1800" dirty="0" smtClean="0"/>
              <a:t>Coaching is an essential Leadership/management skill to posses in order to develop oneself and others. </a:t>
            </a:r>
          </a:p>
          <a:p>
            <a:r>
              <a:rPr lang="en-GB" sz="1800" dirty="0" smtClean="0"/>
              <a:t>Coaching is the practice of </a:t>
            </a:r>
            <a:r>
              <a:rPr lang="en-GB" sz="1800" b="1" dirty="0" smtClean="0"/>
              <a:t>supporting</a:t>
            </a:r>
            <a:r>
              <a:rPr lang="en-GB" sz="1800" dirty="0" smtClean="0"/>
              <a:t> an individual through the process of achieving a specific personal or professional result.</a:t>
            </a:r>
          </a:p>
          <a:p>
            <a:r>
              <a:rPr lang="en-GB" sz="1800" dirty="0" smtClean="0"/>
              <a:t>The structures, models and methodologies of coaching are numerous but are predominantly </a:t>
            </a:r>
            <a:r>
              <a:rPr lang="en-GB" sz="1800" b="1" dirty="0" smtClean="0"/>
              <a:t>facilitating</a:t>
            </a:r>
            <a:r>
              <a:rPr lang="en-GB" sz="1800" dirty="0" smtClean="0"/>
              <a:t> in style; that is the coach mainly asks questions and challenges the </a:t>
            </a:r>
            <a:r>
              <a:rPr lang="en-GB" sz="1800" dirty="0" err="1" smtClean="0"/>
              <a:t>coachee</a:t>
            </a:r>
            <a:r>
              <a:rPr lang="en-GB" sz="1800" dirty="0" smtClean="0"/>
              <a:t> to find answers from within himself/herself to discover their inspiration their intrinsic motivation values, preferences and unique perspective.</a:t>
            </a:r>
          </a:p>
          <a:p>
            <a:r>
              <a:rPr lang="en-GB" sz="1800" dirty="0" smtClean="0"/>
              <a:t>The facilitative approach to coaching in sport was pioneered by Timothy </a:t>
            </a:r>
            <a:r>
              <a:rPr lang="en-GB" sz="1800" dirty="0" err="1" smtClean="0"/>
              <a:t>Gallwey</a:t>
            </a:r>
            <a:r>
              <a:rPr lang="en-GB" sz="1800" dirty="0" smtClean="0"/>
              <a:t>(1974 - The Inner Game of Tennis. Random House); before this sports coaching was (and often remains) solely a skills-based learning experience from a master in the sport. Other contexts for coaching include executive coaching, life coaching, emotional intelligence coaching and health-well-being coaching.</a:t>
            </a:r>
          </a:p>
          <a:p>
            <a:r>
              <a:rPr lang="en-GB" sz="1800" dirty="0" smtClean="0"/>
              <a:t>The UK's Chartered Institute of Personnel Management reports coaching is a key part of learning development' and 'crucial to their strategy', with 90% of companies reporting that they 'use coaching'. The basic skills of coaching are often developed in managers within organizations specifically to improve their managing and leadership abilities.</a:t>
            </a:r>
          </a:p>
          <a:p>
            <a:endParaRPr lang="en-GB" sz="1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a:bodyPr>
          <a:lstStyle/>
          <a:p>
            <a:r>
              <a:rPr lang="en-GB" b="1" u="sng" dirty="0" smtClean="0"/>
              <a:t>Coaching &amp; Mentoring cont...</a:t>
            </a:r>
            <a:endParaRPr lang="en-GB" b="1" u="sng" dirty="0"/>
          </a:p>
        </p:txBody>
      </p:sp>
      <p:sp>
        <p:nvSpPr>
          <p:cNvPr id="3" name="Content Placeholder 2"/>
          <p:cNvSpPr>
            <a:spLocks noGrp="1"/>
          </p:cNvSpPr>
          <p:nvPr>
            <p:ph idx="1"/>
          </p:nvPr>
        </p:nvSpPr>
        <p:spPr>
          <a:xfrm>
            <a:off x="214282" y="1089027"/>
            <a:ext cx="8472518" cy="5126055"/>
          </a:xfrm>
        </p:spPr>
        <p:txBody>
          <a:bodyPr>
            <a:noAutofit/>
          </a:bodyPr>
          <a:lstStyle/>
          <a:p>
            <a:r>
              <a:rPr lang="en-GB" sz="1800" dirty="0" smtClean="0"/>
              <a:t>The first use of the term coaching to mean an instructor or trainer arose around 1830 in Oxford University slang for a tutor who "carries" a student through an exam. Coaching thus, has been used in language to describe the process used to transport people from where they are, to where they want to be. </a:t>
            </a:r>
          </a:p>
          <a:p>
            <a:r>
              <a:rPr lang="en-GB" sz="1800" dirty="0" smtClean="0"/>
              <a:t>Historically the evolution of coaching has been influenced by many other fields of study including those of personal development, adult education, psychology (sports, clinical, developmental, organizational, social and industrial) and other organizational or leadership theories and practices. Since the mid-1990s, coaching has developed into a more independent discipline and professional associations such as the International Coach Federation have helped develop a set of training standards</a:t>
            </a:r>
            <a:r>
              <a:rPr lang="en-GB" sz="1800" baseline="30000" dirty="0" smtClean="0"/>
              <a:t>.</a:t>
            </a:r>
            <a:endParaRPr lang="en-GB" sz="1800" dirty="0" smtClean="0"/>
          </a:p>
          <a:p>
            <a:r>
              <a:rPr lang="en-GB" sz="1800" b="1" dirty="0" smtClean="0"/>
              <a:t>Coaching </a:t>
            </a:r>
            <a:r>
              <a:rPr lang="en-GB" sz="1800" b="1" dirty="0" err="1" smtClean="0"/>
              <a:t>v’s</a:t>
            </a:r>
            <a:r>
              <a:rPr lang="en-GB" sz="1800" b="1" dirty="0" smtClean="0"/>
              <a:t> Management </a:t>
            </a:r>
            <a:r>
              <a:rPr lang="en-GB" sz="1800" b="1" dirty="0" err="1" smtClean="0"/>
              <a:t>v’s</a:t>
            </a:r>
            <a:r>
              <a:rPr lang="en-GB" sz="1800" b="1" dirty="0" smtClean="0"/>
              <a:t> Mentoring:</a:t>
            </a:r>
            <a:r>
              <a:rPr lang="en-GB" sz="1800" dirty="0" smtClean="0"/>
              <a:t> </a:t>
            </a:r>
            <a:br>
              <a:rPr lang="en-GB" sz="1800" dirty="0" smtClean="0"/>
            </a:br>
            <a:r>
              <a:rPr lang="en-GB" sz="1800" b="1" dirty="0" smtClean="0"/>
              <a:t>Managing</a:t>
            </a:r>
            <a:r>
              <a:rPr lang="en-GB" sz="1800" dirty="0" smtClean="0"/>
              <a:t> is making sure people do what they know how to do. </a:t>
            </a:r>
            <a:r>
              <a:rPr lang="en-GB" sz="1800" b="1" dirty="0" smtClean="0"/>
              <a:t>Training</a:t>
            </a:r>
            <a:r>
              <a:rPr lang="en-GB" sz="1800" dirty="0" smtClean="0"/>
              <a:t> is teaching people to do what they don’t know how to do often in a formal way. </a:t>
            </a:r>
            <a:r>
              <a:rPr lang="en-GB" sz="1800" b="1" dirty="0" smtClean="0"/>
              <a:t>Mentoring</a:t>
            </a:r>
            <a:r>
              <a:rPr lang="en-GB" sz="1800" dirty="0" smtClean="0"/>
              <a:t> is usually on-the job showing people how to do something in a more informal and supportive manner. </a:t>
            </a:r>
            <a:r>
              <a:rPr lang="en-GB" sz="1800" b="1" u="sng" dirty="0" smtClean="0"/>
              <a:t>Coaching</a:t>
            </a:r>
            <a:r>
              <a:rPr lang="en-GB" sz="1800" u="sng" dirty="0" smtClean="0"/>
              <a:t> is helping to identify the skills and capabilities that are within the person, and enabling them to use them to the best of their ability.</a:t>
            </a:r>
            <a:endParaRPr lang="en-GB" sz="1800" dirty="0" smtClean="0"/>
          </a:p>
          <a:p>
            <a:endParaRPr lang="en-GB" sz="18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b="1" u="sng" dirty="0" smtClean="0"/>
              <a:t>Business coaching</a:t>
            </a:r>
            <a:endParaRPr lang="en-GB" b="1" u="sng" dirty="0"/>
          </a:p>
        </p:txBody>
      </p:sp>
      <p:sp>
        <p:nvSpPr>
          <p:cNvPr id="3" name="Content Placeholder 2"/>
          <p:cNvSpPr>
            <a:spLocks noGrp="1"/>
          </p:cNvSpPr>
          <p:nvPr>
            <p:ph idx="1"/>
          </p:nvPr>
        </p:nvSpPr>
        <p:spPr>
          <a:xfrm>
            <a:off x="0" y="1357298"/>
            <a:ext cx="9144000" cy="5500702"/>
          </a:xfrm>
        </p:spPr>
        <p:txBody>
          <a:bodyPr>
            <a:noAutofit/>
          </a:bodyPr>
          <a:lstStyle/>
          <a:p>
            <a:r>
              <a:rPr lang="en-GB" sz="1800" b="1" dirty="0" smtClean="0"/>
              <a:t>Business coaching </a:t>
            </a:r>
            <a:r>
              <a:rPr lang="en-GB" sz="1800" dirty="0" smtClean="0"/>
              <a:t>is a type of personal or </a:t>
            </a:r>
            <a:r>
              <a:rPr lang="en-GB" sz="1800" b="1" dirty="0" smtClean="0"/>
              <a:t>human resource development</a:t>
            </a:r>
            <a:r>
              <a:rPr lang="en-GB" sz="1800" dirty="0" smtClean="0"/>
              <a:t>. It provides positive support, feedback and advice to an individual or group basis to improve their personal effectiveness in the business setting. Business coaching includes executive coaching, corporate coaching and leadership coaching.</a:t>
            </a:r>
          </a:p>
          <a:p>
            <a:r>
              <a:rPr lang="en-GB" sz="1800" dirty="0" smtClean="0"/>
              <a:t>The </a:t>
            </a:r>
            <a:r>
              <a:rPr lang="en-GB" sz="1800" u="sng" dirty="0" smtClean="0"/>
              <a:t>International Coach Federation</a:t>
            </a:r>
            <a:r>
              <a:rPr lang="en-GB" sz="1800" dirty="0" smtClean="0"/>
              <a:t>, the International Coaching Council and the Worldwide Association of Business Coaches provide a membership-based association for business coaching professionals. These and other organizations train professionals to offer business coaching to business owners. According to </a:t>
            </a:r>
            <a:r>
              <a:rPr lang="en-GB" sz="1800" u="sng" dirty="0" smtClean="0">
                <a:hlinkClick r:id="rId2"/>
              </a:rPr>
              <a:t>vongehrconsulting.com</a:t>
            </a:r>
            <a:r>
              <a:rPr lang="en-GB" sz="1800" dirty="0" smtClean="0"/>
              <a:t> Business coaching is one of the fastest growing industries in the world.</a:t>
            </a:r>
          </a:p>
          <a:p>
            <a:r>
              <a:rPr lang="en-GB" sz="1800" dirty="0" smtClean="0"/>
              <a:t>Coaching is not a practice restricted to external experts or providers. Many organizations expect their senior leaders and middle managers to coach their team members toward higher levels of performance, increased job satisfaction, personal growth, and career development. </a:t>
            </a:r>
          </a:p>
          <a:p>
            <a:r>
              <a:rPr lang="en-GB" sz="1800" dirty="0" smtClean="0"/>
              <a:t>Business coaching is not the same as </a:t>
            </a:r>
            <a:r>
              <a:rPr lang="en-GB" sz="1800" b="1" dirty="0" smtClean="0"/>
              <a:t>mentoring</a:t>
            </a:r>
            <a:r>
              <a:rPr lang="en-GB" sz="1800" dirty="0" smtClean="0"/>
              <a:t>. Mentoring involves a developmental relationship between </a:t>
            </a:r>
            <a:r>
              <a:rPr lang="en-GB" sz="1800" b="1" dirty="0" smtClean="0"/>
              <a:t>a more experienced "mentor"</a:t>
            </a:r>
            <a:r>
              <a:rPr lang="en-GB" sz="1800" dirty="0" smtClean="0"/>
              <a:t> and a less experienced partner, and typically involves sharing of advice. A business coach can act as a mentor given that he or she has adequate expertise and experience. However, mentoring is not a form of business coaching. </a:t>
            </a:r>
          </a:p>
          <a:p>
            <a:pPr>
              <a:buNone/>
            </a:pPr>
            <a:endParaRPr lang="en-GB" sz="1800" dirty="0" smtClean="0"/>
          </a:p>
          <a:p>
            <a:endParaRPr lang="en-GB"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Executive coaching</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Executive coaches work their clients towards specific professional goals. These include career transition, interpersonal and professional communication, performance management, organizational effectiveness, managing career and personal changes, developing executive presence, enhancing strategic thinking, dealing effectively with conflict, and building an effective team within an organization. An </a:t>
            </a:r>
            <a:r>
              <a:rPr lang="en-GB" b="1" dirty="0" smtClean="0"/>
              <a:t>industrial organizational psychologist</a:t>
            </a:r>
            <a:r>
              <a:rPr lang="en-GB" dirty="0" smtClean="0"/>
              <a:t> is one example of executive coaching.</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Life coaching</a:t>
            </a:r>
            <a:endParaRPr lang="en-GB" u="sng" dirty="0"/>
          </a:p>
        </p:txBody>
      </p:sp>
      <p:sp>
        <p:nvSpPr>
          <p:cNvPr id="3" name="Content Placeholder 2"/>
          <p:cNvSpPr>
            <a:spLocks noGrp="1"/>
          </p:cNvSpPr>
          <p:nvPr>
            <p:ph idx="1"/>
          </p:nvPr>
        </p:nvSpPr>
        <p:spPr/>
        <p:txBody>
          <a:bodyPr>
            <a:normAutofit fontScale="85000" lnSpcReduction="20000"/>
          </a:bodyPr>
          <a:lstStyle/>
          <a:p>
            <a:r>
              <a:rPr lang="en-GB" dirty="0" smtClean="0"/>
              <a:t>Life coaching is a practice that helps people identify and achieve personal goals. Life coaches help clients set and reach goals using a variety of tools and techniques. Life coaches are not therapists nor consultants; psychological intervention and business analysis are outside the scope of their work. However life coaching draws inspiration from disciplines including sociology, psychology, positive adult development, career </a:t>
            </a:r>
            <a:r>
              <a:rPr lang="en-GB" dirty="0" err="1" smtClean="0"/>
              <a:t>counseling</a:t>
            </a:r>
            <a:r>
              <a:rPr lang="en-GB" dirty="0" smtClean="0"/>
              <a:t>, NLP, mentoring and other types of </a:t>
            </a:r>
            <a:r>
              <a:rPr lang="en-GB" dirty="0" err="1" smtClean="0"/>
              <a:t>counseling</a:t>
            </a:r>
            <a:r>
              <a:rPr lang="en-GB" dirty="0" smtClean="0"/>
              <a:t>. Coaching is unlike therapy because it does not focus on examining nor diagnosing the past</a:t>
            </a:r>
            <a:r>
              <a:rPr lang="en-GB" u="sng" baseline="30000" dirty="0" smtClean="0"/>
              <a:t>.</a:t>
            </a:r>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734</Words>
  <Application>Microsoft Office PowerPoint</Application>
  <PresentationFormat>On-screen Show (4:3)</PresentationFormat>
  <Paragraphs>21</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Coaching &amp; Mentoring</vt:lpstr>
      <vt:lpstr>Coaching &amp; Mentoring</vt:lpstr>
      <vt:lpstr>Coaching &amp; Mentoring cont...</vt:lpstr>
      <vt:lpstr>Business coaching</vt:lpstr>
      <vt:lpstr>Executive coaching</vt:lpstr>
      <vt:lpstr>Life coaching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&amp; Mentoring</dc:title>
  <dc:creator>James Williams</dc:creator>
  <cp:lastModifiedBy>James Williams</cp:lastModifiedBy>
  <cp:revision>2</cp:revision>
  <dcterms:created xsi:type="dcterms:W3CDTF">2013-04-16T18:33:15Z</dcterms:created>
  <dcterms:modified xsi:type="dcterms:W3CDTF">2013-04-16T18:33:46Z</dcterms:modified>
</cp:coreProperties>
</file>