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 id="2147483699" r:id="rId2"/>
  </p:sldMasterIdLst>
  <p:sldIdLst>
    <p:sldId id="256" r:id="rId3"/>
    <p:sldId id="257" r:id="rId4"/>
    <p:sldId id="258" r:id="rId5"/>
    <p:sldId id="259" r:id="rId6"/>
    <p:sldId id="260" r:id="rId7"/>
    <p:sldId id="261" r:id="rId8"/>
    <p:sldId id="267" r:id="rId9"/>
    <p:sldId id="262" r:id="rId10"/>
    <p:sldId id="263" r:id="rId11"/>
    <p:sldId id="264" r:id="rId12"/>
    <p:sldId id="265" r:id="rId13"/>
    <p:sldId id="266" r:id="rId14"/>
    <p:sldId id="268" r:id="rId15"/>
    <p:sldId id="269" r:id="rId16"/>
    <p:sldId id="270" r:id="rId17"/>
    <p:sldId id="271" r:id="rId18"/>
    <p:sldId id="280" r:id="rId19"/>
    <p:sldId id="273" r:id="rId20"/>
    <p:sldId id="274" r:id="rId21"/>
    <p:sldId id="275" r:id="rId22"/>
    <p:sldId id="276" r:id="rId23"/>
    <p:sldId id="277" r:id="rId24"/>
    <p:sldId id="278" r:id="rId25"/>
    <p:sldId id="279" r:id="rId26"/>
    <p:sldId id="272"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814F788C-B8E9-417D-9789-A09713925E41}"/>
    <pc:docChg chg="undo custSel modSld sldOrd">
      <pc:chgData name="James Drew" userId="7bac6938-da9f-4849-b7bb-5bcb1c7aced0" providerId="ADAL" clId="{814F788C-B8E9-417D-9789-A09713925E41}" dt="2022-10-20T09:55:13.720" v="23"/>
      <pc:docMkLst>
        <pc:docMk/>
      </pc:docMkLst>
      <pc:sldChg chg="ord">
        <pc:chgData name="James Drew" userId="7bac6938-da9f-4849-b7bb-5bcb1c7aced0" providerId="ADAL" clId="{814F788C-B8E9-417D-9789-A09713925E41}" dt="2022-10-20T09:55:13.720" v="23"/>
        <pc:sldMkLst>
          <pc:docMk/>
          <pc:sldMk cId="771972133" sldId="256"/>
        </pc:sldMkLst>
      </pc:sldChg>
      <pc:sldChg chg="addSp delSp modSp mod setBg">
        <pc:chgData name="James Drew" userId="7bac6938-da9f-4849-b7bb-5bcb1c7aced0" providerId="ADAL" clId="{814F788C-B8E9-417D-9789-A09713925E41}" dt="2022-10-20T09:30:44.988" v="2" actId="26606"/>
        <pc:sldMkLst>
          <pc:docMk/>
          <pc:sldMk cId="1826450691" sldId="264"/>
        </pc:sldMkLst>
        <pc:spChg chg="mod">
          <ac:chgData name="James Drew" userId="7bac6938-da9f-4849-b7bb-5bcb1c7aced0" providerId="ADAL" clId="{814F788C-B8E9-417D-9789-A09713925E41}" dt="2022-10-20T09:30:44.988" v="2" actId="26606"/>
          <ac:spMkLst>
            <pc:docMk/>
            <pc:sldMk cId="1826450691" sldId="264"/>
            <ac:spMk id="2" creationId="{08C2B383-6BAF-4B8F-A6B9-E66B09DF7235}"/>
          </ac:spMkLst>
        </pc:spChg>
        <pc:spChg chg="add del">
          <ac:chgData name="James Drew" userId="7bac6938-da9f-4849-b7bb-5bcb1c7aced0" providerId="ADAL" clId="{814F788C-B8E9-417D-9789-A09713925E41}" dt="2022-10-20T09:30:44.924" v="1" actId="26606"/>
          <ac:spMkLst>
            <pc:docMk/>
            <pc:sldMk cId="1826450691" sldId="264"/>
            <ac:spMk id="10" creationId="{77980C74-AF2A-4450-847A-E743B22A26C6}"/>
          </ac:spMkLst>
        </pc:spChg>
        <pc:spChg chg="add del">
          <ac:chgData name="James Drew" userId="7bac6938-da9f-4849-b7bb-5bcb1c7aced0" providerId="ADAL" clId="{814F788C-B8E9-417D-9789-A09713925E41}" dt="2022-10-20T09:30:44.924" v="1" actId="26606"/>
          <ac:spMkLst>
            <pc:docMk/>
            <pc:sldMk cId="1826450691" sldId="264"/>
            <ac:spMk id="14" creationId="{698C92D5-DA82-49A4-B257-78C3125FA231}"/>
          </ac:spMkLst>
        </pc:spChg>
        <pc:spChg chg="add">
          <ac:chgData name="James Drew" userId="7bac6938-da9f-4849-b7bb-5bcb1c7aced0" providerId="ADAL" clId="{814F788C-B8E9-417D-9789-A09713925E41}" dt="2022-10-20T09:30:44.988" v="2" actId="26606"/>
          <ac:spMkLst>
            <pc:docMk/>
            <pc:sldMk cId="1826450691" sldId="264"/>
            <ac:spMk id="16" creationId="{77980C74-AF2A-4450-847A-E743B22A26C6}"/>
          </ac:spMkLst>
        </pc:spChg>
        <pc:spChg chg="add">
          <ac:chgData name="James Drew" userId="7bac6938-da9f-4849-b7bb-5bcb1c7aced0" providerId="ADAL" clId="{814F788C-B8E9-417D-9789-A09713925E41}" dt="2022-10-20T09:30:44.988" v="2" actId="26606"/>
          <ac:spMkLst>
            <pc:docMk/>
            <pc:sldMk cId="1826450691" sldId="264"/>
            <ac:spMk id="18" creationId="{698C92D5-DA82-49A4-B257-78C3125FA231}"/>
          </ac:spMkLst>
        </pc:spChg>
        <pc:graphicFrameChg chg="mod modGraphic">
          <ac:chgData name="James Drew" userId="7bac6938-da9f-4849-b7bb-5bcb1c7aced0" providerId="ADAL" clId="{814F788C-B8E9-417D-9789-A09713925E41}" dt="2022-10-20T09:30:44.988" v="2" actId="26606"/>
          <ac:graphicFrameMkLst>
            <pc:docMk/>
            <pc:sldMk cId="1826450691" sldId="264"/>
            <ac:graphicFrameMk id="5" creationId="{71F18649-E342-4803-B06F-C961F51123E4}"/>
          </ac:graphicFrameMkLst>
        </pc:graphicFrameChg>
        <pc:cxnChg chg="add del">
          <ac:chgData name="James Drew" userId="7bac6938-da9f-4849-b7bb-5bcb1c7aced0" providerId="ADAL" clId="{814F788C-B8E9-417D-9789-A09713925E41}" dt="2022-10-20T09:30:44.924" v="1" actId="26606"/>
          <ac:cxnSpMkLst>
            <pc:docMk/>
            <pc:sldMk cId="1826450691" sldId="264"/>
            <ac:cxnSpMk id="12" creationId="{E9CE1AD2-68C8-4D23-BCA6-A6714F325DAF}"/>
          </ac:cxnSpMkLst>
        </pc:cxnChg>
        <pc:cxnChg chg="add">
          <ac:chgData name="James Drew" userId="7bac6938-da9f-4849-b7bb-5bcb1c7aced0" providerId="ADAL" clId="{814F788C-B8E9-417D-9789-A09713925E41}" dt="2022-10-20T09:30:44.988" v="2" actId="26606"/>
          <ac:cxnSpMkLst>
            <pc:docMk/>
            <pc:sldMk cId="1826450691" sldId="264"/>
            <ac:cxnSpMk id="17" creationId="{E9CE1AD2-68C8-4D23-BCA6-A6714F325DAF}"/>
          </ac:cxnSpMkLst>
        </pc:cxnChg>
      </pc:sldChg>
      <pc:sldChg chg="addSp modSp mod setBg">
        <pc:chgData name="James Drew" userId="7bac6938-da9f-4849-b7bb-5bcb1c7aced0" providerId="ADAL" clId="{814F788C-B8E9-417D-9789-A09713925E41}" dt="2022-10-20T09:30:51.370" v="3" actId="26606"/>
        <pc:sldMkLst>
          <pc:docMk/>
          <pc:sldMk cId="2099913292" sldId="265"/>
        </pc:sldMkLst>
        <pc:spChg chg="mod">
          <ac:chgData name="James Drew" userId="7bac6938-da9f-4849-b7bb-5bcb1c7aced0" providerId="ADAL" clId="{814F788C-B8E9-417D-9789-A09713925E41}" dt="2022-10-20T09:30:51.370" v="3" actId="26606"/>
          <ac:spMkLst>
            <pc:docMk/>
            <pc:sldMk cId="2099913292" sldId="265"/>
            <ac:spMk id="2" creationId="{858981D4-B8A5-426F-BA70-70FCC51A062E}"/>
          </ac:spMkLst>
        </pc:spChg>
        <pc:spChg chg="add">
          <ac:chgData name="James Drew" userId="7bac6938-da9f-4849-b7bb-5bcb1c7aced0" providerId="ADAL" clId="{814F788C-B8E9-417D-9789-A09713925E41}" dt="2022-10-20T09:30:51.370" v="3" actId="26606"/>
          <ac:spMkLst>
            <pc:docMk/>
            <pc:sldMk cId="2099913292" sldId="265"/>
            <ac:spMk id="10" creationId="{77980C74-AF2A-4450-847A-E743B22A26C6}"/>
          </ac:spMkLst>
        </pc:spChg>
        <pc:spChg chg="add">
          <ac:chgData name="James Drew" userId="7bac6938-da9f-4849-b7bb-5bcb1c7aced0" providerId="ADAL" clId="{814F788C-B8E9-417D-9789-A09713925E41}" dt="2022-10-20T09:30:51.370" v="3" actId="26606"/>
          <ac:spMkLst>
            <pc:docMk/>
            <pc:sldMk cId="2099913292" sldId="265"/>
            <ac:spMk id="14" creationId="{698C92D5-DA82-49A4-B257-78C3125FA231}"/>
          </ac:spMkLst>
        </pc:spChg>
        <pc:graphicFrameChg chg="mod modGraphic">
          <ac:chgData name="James Drew" userId="7bac6938-da9f-4849-b7bb-5bcb1c7aced0" providerId="ADAL" clId="{814F788C-B8E9-417D-9789-A09713925E41}" dt="2022-10-20T09:30:51.370" v="3" actId="26606"/>
          <ac:graphicFrameMkLst>
            <pc:docMk/>
            <pc:sldMk cId="2099913292" sldId="265"/>
            <ac:graphicFrameMk id="5" creationId="{67920D00-F258-4307-9685-4D781A6E2AED}"/>
          </ac:graphicFrameMkLst>
        </pc:graphicFrameChg>
        <pc:cxnChg chg="add">
          <ac:chgData name="James Drew" userId="7bac6938-da9f-4849-b7bb-5bcb1c7aced0" providerId="ADAL" clId="{814F788C-B8E9-417D-9789-A09713925E41}" dt="2022-10-20T09:30:51.370" v="3" actId="26606"/>
          <ac:cxnSpMkLst>
            <pc:docMk/>
            <pc:sldMk cId="2099913292" sldId="265"/>
            <ac:cxnSpMk id="12" creationId="{E9CE1AD2-68C8-4D23-BCA6-A6714F325DAF}"/>
          </ac:cxnSpMkLst>
        </pc:cxnChg>
      </pc:sldChg>
      <pc:sldChg chg="addSp modSp mod setBg">
        <pc:chgData name="James Drew" userId="7bac6938-da9f-4849-b7bb-5bcb1c7aced0" providerId="ADAL" clId="{814F788C-B8E9-417D-9789-A09713925E41}" dt="2022-10-20T09:31:03.953" v="4" actId="26606"/>
        <pc:sldMkLst>
          <pc:docMk/>
          <pc:sldMk cId="3808187243" sldId="266"/>
        </pc:sldMkLst>
        <pc:spChg chg="mod">
          <ac:chgData name="James Drew" userId="7bac6938-da9f-4849-b7bb-5bcb1c7aced0" providerId="ADAL" clId="{814F788C-B8E9-417D-9789-A09713925E41}" dt="2022-10-20T09:31:03.953" v="4" actId="26606"/>
          <ac:spMkLst>
            <pc:docMk/>
            <pc:sldMk cId="3808187243" sldId="266"/>
            <ac:spMk id="2" creationId="{A309AA1B-D08D-408E-92FA-3AFB961C3EB4}"/>
          </ac:spMkLst>
        </pc:spChg>
        <pc:spChg chg="add">
          <ac:chgData name="James Drew" userId="7bac6938-da9f-4849-b7bb-5bcb1c7aced0" providerId="ADAL" clId="{814F788C-B8E9-417D-9789-A09713925E41}" dt="2022-10-20T09:31:03.953" v="4" actId="26606"/>
          <ac:spMkLst>
            <pc:docMk/>
            <pc:sldMk cId="3808187243" sldId="266"/>
            <ac:spMk id="10" creationId="{83E94E3B-CFA4-455A-9673-F46D27D1FD2D}"/>
          </ac:spMkLst>
        </pc:spChg>
        <pc:spChg chg="add">
          <ac:chgData name="James Drew" userId="7bac6938-da9f-4849-b7bb-5bcb1c7aced0" providerId="ADAL" clId="{814F788C-B8E9-417D-9789-A09713925E41}" dt="2022-10-20T09:31:03.953" v="4" actId="26606"/>
          <ac:spMkLst>
            <pc:docMk/>
            <pc:sldMk cId="3808187243" sldId="266"/>
            <ac:spMk id="12" creationId="{5F71B8AF-24E1-4CE5-BB2F-6872EEC22ED8}"/>
          </ac:spMkLst>
        </pc:spChg>
        <pc:spChg chg="add">
          <ac:chgData name="James Drew" userId="7bac6938-da9f-4849-b7bb-5bcb1c7aced0" providerId="ADAL" clId="{814F788C-B8E9-417D-9789-A09713925E41}" dt="2022-10-20T09:31:03.953" v="4" actId="26606"/>
          <ac:spMkLst>
            <pc:docMk/>
            <pc:sldMk cId="3808187243" sldId="266"/>
            <ac:spMk id="16" creationId="{9EE85D1E-6AE6-45FB-8F62-424732BE3A39}"/>
          </ac:spMkLst>
        </pc:spChg>
        <pc:graphicFrameChg chg="mod modGraphic">
          <ac:chgData name="James Drew" userId="7bac6938-da9f-4849-b7bb-5bcb1c7aced0" providerId="ADAL" clId="{814F788C-B8E9-417D-9789-A09713925E41}" dt="2022-10-20T09:31:03.953" v="4" actId="26606"/>
          <ac:graphicFrameMkLst>
            <pc:docMk/>
            <pc:sldMk cId="3808187243" sldId="266"/>
            <ac:graphicFrameMk id="5" creationId="{6AC40AE4-9E02-464E-9639-47F7C8682D8C}"/>
          </ac:graphicFrameMkLst>
        </pc:graphicFrameChg>
        <pc:picChg chg="add">
          <ac:chgData name="James Drew" userId="7bac6938-da9f-4849-b7bb-5bcb1c7aced0" providerId="ADAL" clId="{814F788C-B8E9-417D-9789-A09713925E41}" dt="2022-10-20T09:31:03.953" v="4" actId="26606"/>
          <ac:picMkLst>
            <pc:docMk/>
            <pc:sldMk cId="3808187243" sldId="266"/>
            <ac:picMk id="20" creationId="{46827CF0-2230-41FD-8518-1B5AD476908B}"/>
          </ac:picMkLst>
        </pc:picChg>
        <pc:cxnChg chg="add">
          <ac:chgData name="James Drew" userId="7bac6938-da9f-4849-b7bb-5bcb1c7aced0" providerId="ADAL" clId="{814F788C-B8E9-417D-9789-A09713925E41}" dt="2022-10-20T09:31:03.953" v="4" actId="26606"/>
          <ac:cxnSpMkLst>
            <pc:docMk/>
            <pc:sldMk cId="3808187243" sldId="266"/>
            <ac:cxnSpMk id="14" creationId="{633E6928-1881-40F9-942A-64C25008A355}"/>
          </ac:cxnSpMkLst>
        </pc:cxnChg>
        <pc:cxnChg chg="add">
          <ac:chgData name="James Drew" userId="7bac6938-da9f-4849-b7bb-5bcb1c7aced0" providerId="ADAL" clId="{814F788C-B8E9-417D-9789-A09713925E41}" dt="2022-10-20T09:31:03.953" v="4" actId="26606"/>
          <ac:cxnSpMkLst>
            <pc:docMk/>
            <pc:sldMk cId="3808187243" sldId="266"/>
            <ac:cxnSpMk id="18" creationId="{6EC9DAD0-4276-4BDF-80D8-C985DFED0EC7}"/>
          </ac:cxnSpMkLst>
        </pc:cxnChg>
      </pc:sldChg>
      <pc:sldChg chg="addSp delSp modSp mod setBg">
        <pc:chgData name="James Drew" userId="7bac6938-da9f-4849-b7bb-5bcb1c7aced0" providerId="ADAL" clId="{814F788C-B8E9-417D-9789-A09713925E41}" dt="2022-10-20T09:31:13.032" v="5" actId="26606"/>
        <pc:sldMkLst>
          <pc:docMk/>
          <pc:sldMk cId="3605807215" sldId="268"/>
        </pc:sldMkLst>
        <pc:spChg chg="mod">
          <ac:chgData name="James Drew" userId="7bac6938-da9f-4849-b7bb-5bcb1c7aced0" providerId="ADAL" clId="{814F788C-B8E9-417D-9789-A09713925E41}" dt="2022-10-20T09:31:13.032" v="5" actId="26606"/>
          <ac:spMkLst>
            <pc:docMk/>
            <pc:sldMk cId="3605807215" sldId="268"/>
            <ac:spMk id="2" creationId="{48CB481A-293B-4F93-928E-759F6F00C0DB}"/>
          </ac:spMkLst>
        </pc:spChg>
        <pc:spChg chg="del">
          <ac:chgData name="James Drew" userId="7bac6938-da9f-4849-b7bb-5bcb1c7aced0" providerId="ADAL" clId="{814F788C-B8E9-417D-9789-A09713925E41}" dt="2022-10-20T09:31:13.032" v="5" actId="26606"/>
          <ac:spMkLst>
            <pc:docMk/>
            <pc:sldMk cId="3605807215" sldId="268"/>
            <ac:spMk id="3" creationId="{E52C2F26-BF44-47E3-9CAC-9DA0A08E9DC1}"/>
          </ac:spMkLst>
        </pc:spChg>
        <pc:spChg chg="add">
          <ac:chgData name="James Drew" userId="7bac6938-da9f-4849-b7bb-5bcb1c7aced0" providerId="ADAL" clId="{814F788C-B8E9-417D-9789-A09713925E41}" dt="2022-10-20T09:31:13.032" v="5" actId="26606"/>
          <ac:spMkLst>
            <pc:docMk/>
            <pc:sldMk cId="3605807215" sldId="268"/>
            <ac:spMk id="9" creationId="{83E94E3B-CFA4-455A-9673-F46D27D1FD2D}"/>
          </ac:spMkLst>
        </pc:spChg>
        <pc:spChg chg="add">
          <ac:chgData name="James Drew" userId="7bac6938-da9f-4849-b7bb-5bcb1c7aced0" providerId="ADAL" clId="{814F788C-B8E9-417D-9789-A09713925E41}" dt="2022-10-20T09:31:13.032" v="5" actId="26606"/>
          <ac:spMkLst>
            <pc:docMk/>
            <pc:sldMk cId="3605807215" sldId="268"/>
            <ac:spMk id="11" creationId="{5F71B8AF-24E1-4CE5-BB2F-6872EEC22ED8}"/>
          </ac:spMkLst>
        </pc:spChg>
        <pc:spChg chg="add">
          <ac:chgData name="James Drew" userId="7bac6938-da9f-4849-b7bb-5bcb1c7aced0" providerId="ADAL" clId="{814F788C-B8E9-417D-9789-A09713925E41}" dt="2022-10-20T09:31:13.032" v="5" actId="26606"/>
          <ac:spMkLst>
            <pc:docMk/>
            <pc:sldMk cId="3605807215" sldId="268"/>
            <ac:spMk id="15" creationId="{9EE85D1E-6AE6-45FB-8F62-424732BE3A39}"/>
          </ac:spMkLst>
        </pc:spChg>
        <pc:graphicFrameChg chg="add">
          <ac:chgData name="James Drew" userId="7bac6938-da9f-4849-b7bb-5bcb1c7aced0" providerId="ADAL" clId="{814F788C-B8E9-417D-9789-A09713925E41}" dt="2022-10-20T09:31:13.032" v="5" actId="26606"/>
          <ac:graphicFrameMkLst>
            <pc:docMk/>
            <pc:sldMk cId="3605807215" sldId="268"/>
            <ac:graphicFrameMk id="5" creationId="{CA9EADDD-CD03-80A5-15A9-B1306554B946}"/>
          </ac:graphicFrameMkLst>
        </pc:graphicFrameChg>
        <pc:picChg chg="add">
          <ac:chgData name="James Drew" userId="7bac6938-da9f-4849-b7bb-5bcb1c7aced0" providerId="ADAL" clId="{814F788C-B8E9-417D-9789-A09713925E41}" dt="2022-10-20T09:31:13.032" v="5" actId="26606"/>
          <ac:picMkLst>
            <pc:docMk/>
            <pc:sldMk cId="3605807215" sldId="268"/>
            <ac:picMk id="19" creationId="{46827CF0-2230-41FD-8518-1B5AD476908B}"/>
          </ac:picMkLst>
        </pc:picChg>
        <pc:cxnChg chg="add">
          <ac:chgData name="James Drew" userId="7bac6938-da9f-4849-b7bb-5bcb1c7aced0" providerId="ADAL" clId="{814F788C-B8E9-417D-9789-A09713925E41}" dt="2022-10-20T09:31:13.032" v="5" actId="26606"/>
          <ac:cxnSpMkLst>
            <pc:docMk/>
            <pc:sldMk cId="3605807215" sldId="268"/>
            <ac:cxnSpMk id="13" creationId="{633E6928-1881-40F9-942A-64C25008A355}"/>
          </ac:cxnSpMkLst>
        </pc:cxnChg>
        <pc:cxnChg chg="add">
          <ac:chgData name="James Drew" userId="7bac6938-da9f-4849-b7bb-5bcb1c7aced0" providerId="ADAL" clId="{814F788C-B8E9-417D-9789-A09713925E41}" dt="2022-10-20T09:31:13.032" v="5" actId="26606"/>
          <ac:cxnSpMkLst>
            <pc:docMk/>
            <pc:sldMk cId="3605807215" sldId="268"/>
            <ac:cxnSpMk id="17" creationId="{6EC9DAD0-4276-4BDF-80D8-C985DFED0EC7}"/>
          </ac:cxnSpMkLst>
        </pc:cxnChg>
      </pc:sldChg>
      <pc:sldChg chg="addSp delSp modSp mod setBg">
        <pc:chgData name="James Drew" userId="7bac6938-da9f-4849-b7bb-5bcb1c7aced0" providerId="ADAL" clId="{814F788C-B8E9-417D-9789-A09713925E41}" dt="2022-10-20T09:31:36.990" v="8" actId="26606"/>
        <pc:sldMkLst>
          <pc:docMk/>
          <pc:sldMk cId="3276641363" sldId="269"/>
        </pc:sldMkLst>
        <pc:spChg chg="mod">
          <ac:chgData name="James Drew" userId="7bac6938-da9f-4849-b7bb-5bcb1c7aced0" providerId="ADAL" clId="{814F788C-B8E9-417D-9789-A09713925E41}" dt="2022-10-20T09:31:36.990" v="8" actId="26606"/>
          <ac:spMkLst>
            <pc:docMk/>
            <pc:sldMk cId="3276641363" sldId="269"/>
            <ac:spMk id="2" creationId="{F0A3D888-8F6A-4841-A2B1-2B74F832797A}"/>
          </ac:spMkLst>
        </pc:spChg>
        <pc:spChg chg="del mod">
          <ac:chgData name="James Drew" userId="7bac6938-da9f-4849-b7bb-5bcb1c7aced0" providerId="ADAL" clId="{814F788C-B8E9-417D-9789-A09713925E41}" dt="2022-10-20T09:31:36.990" v="8" actId="26606"/>
          <ac:spMkLst>
            <pc:docMk/>
            <pc:sldMk cId="3276641363" sldId="269"/>
            <ac:spMk id="3" creationId="{CD2F0313-7F4D-4F4D-959F-BEB56DEEC5DF}"/>
          </ac:spMkLst>
        </pc:spChg>
        <pc:spChg chg="add del">
          <ac:chgData name="James Drew" userId="7bac6938-da9f-4849-b7bb-5bcb1c7aced0" providerId="ADAL" clId="{814F788C-B8E9-417D-9789-A09713925E41}" dt="2022-10-20T09:31:36.933" v="7" actId="26606"/>
          <ac:spMkLst>
            <pc:docMk/>
            <pc:sldMk cId="3276641363" sldId="269"/>
            <ac:spMk id="8" creationId="{F63C748C-967B-4A7B-A90F-3EDD0F485AC6}"/>
          </ac:spMkLst>
        </pc:spChg>
        <pc:spChg chg="add">
          <ac:chgData name="James Drew" userId="7bac6938-da9f-4849-b7bb-5bcb1c7aced0" providerId="ADAL" clId="{814F788C-B8E9-417D-9789-A09713925E41}" dt="2022-10-20T09:31:36.990" v="8" actId="26606"/>
          <ac:spMkLst>
            <pc:docMk/>
            <pc:sldMk cId="3276641363" sldId="269"/>
            <ac:spMk id="9" creationId="{83E94E3B-CFA4-455A-9673-F46D27D1FD2D}"/>
          </ac:spMkLst>
        </pc:spChg>
        <pc:spChg chg="add del">
          <ac:chgData name="James Drew" userId="7bac6938-da9f-4849-b7bb-5bcb1c7aced0" providerId="ADAL" clId="{814F788C-B8E9-417D-9789-A09713925E41}" dt="2022-10-20T09:31:36.933" v="7" actId="26606"/>
          <ac:spMkLst>
            <pc:docMk/>
            <pc:sldMk cId="3276641363" sldId="269"/>
            <ac:spMk id="10" creationId="{C0143637-4934-44E4-B909-BAF1E7B27972}"/>
          </ac:spMkLst>
        </pc:spChg>
        <pc:spChg chg="add">
          <ac:chgData name="James Drew" userId="7bac6938-da9f-4849-b7bb-5bcb1c7aced0" providerId="ADAL" clId="{814F788C-B8E9-417D-9789-A09713925E41}" dt="2022-10-20T09:31:36.990" v="8" actId="26606"/>
          <ac:spMkLst>
            <pc:docMk/>
            <pc:sldMk cId="3276641363" sldId="269"/>
            <ac:spMk id="11" creationId="{5F71B8AF-24E1-4CE5-BB2F-6872EEC22ED8}"/>
          </ac:spMkLst>
        </pc:spChg>
        <pc:spChg chg="add">
          <ac:chgData name="James Drew" userId="7bac6938-da9f-4849-b7bb-5bcb1c7aced0" providerId="ADAL" clId="{814F788C-B8E9-417D-9789-A09713925E41}" dt="2022-10-20T09:31:36.990" v="8" actId="26606"/>
          <ac:spMkLst>
            <pc:docMk/>
            <pc:sldMk cId="3276641363" sldId="269"/>
            <ac:spMk id="15" creationId="{9EE85D1E-6AE6-45FB-8F62-424732BE3A39}"/>
          </ac:spMkLst>
        </pc:spChg>
        <pc:graphicFrameChg chg="add">
          <ac:chgData name="James Drew" userId="7bac6938-da9f-4849-b7bb-5bcb1c7aced0" providerId="ADAL" clId="{814F788C-B8E9-417D-9789-A09713925E41}" dt="2022-10-20T09:31:36.990" v="8" actId="26606"/>
          <ac:graphicFrameMkLst>
            <pc:docMk/>
            <pc:sldMk cId="3276641363" sldId="269"/>
            <ac:graphicFrameMk id="5" creationId="{A9964D83-3FE4-A680-CDDD-D6C1303F373B}"/>
          </ac:graphicFrameMkLst>
        </pc:graphicFrameChg>
        <pc:picChg chg="add">
          <ac:chgData name="James Drew" userId="7bac6938-da9f-4849-b7bb-5bcb1c7aced0" providerId="ADAL" clId="{814F788C-B8E9-417D-9789-A09713925E41}" dt="2022-10-20T09:31:36.990" v="8" actId="26606"/>
          <ac:picMkLst>
            <pc:docMk/>
            <pc:sldMk cId="3276641363" sldId="269"/>
            <ac:picMk id="19" creationId="{46827CF0-2230-41FD-8518-1B5AD476908B}"/>
          </ac:picMkLst>
        </pc:picChg>
        <pc:cxnChg chg="add">
          <ac:chgData name="James Drew" userId="7bac6938-da9f-4849-b7bb-5bcb1c7aced0" providerId="ADAL" clId="{814F788C-B8E9-417D-9789-A09713925E41}" dt="2022-10-20T09:31:36.990" v="8" actId="26606"/>
          <ac:cxnSpMkLst>
            <pc:docMk/>
            <pc:sldMk cId="3276641363" sldId="269"/>
            <ac:cxnSpMk id="13" creationId="{633E6928-1881-40F9-942A-64C25008A355}"/>
          </ac:cxnSpMkLst>
        </pc:cxnChg>
        <pc:cxnChg chg="add">
          <ac:chgData name="James Drew" userId="7bac6938-da9f-4849-b7bb-5bcb1c7aced0" providerId="ADAL" clId="{814F788C-B8E9-417D-9789-A09713925E41}" dt="2022-10-20T09:31:36.990" v="8" actId="26606"/>
          <ac:cxnSpMkLst>
            <pc:docMk/>
            <pc:sldMk cId="3276641363" sldId="269"/>
            <ac:cxnSpMk id="17" creationId="{6EC9DAD0-4276-4BDF-80D8-C985DFED0EC7}"/>
          </ac:cxnSpMkLst>
        </pc:cxnChg>
      </pc:sldChg>
      <pc:sldChg chg="addSp delSp modSp mod setBg">
        <pc:chgData name="James Drew" userId="7bac6938-da9f-4849-b7bb-5bcb1c7aced0" providerId="ADAL" clId="{814F788C-B8E9-417D-9789-A09713925E41}" dt="2022-10-20T09:31:43.998" v="9" actId="26606"/>
        <pc:sldMkLst>
          <pc:docMk/>
          <pc:sldMk cId="206679868" sldId="270"/>
        </pc:sldMkLst>
        <pc:spChg chg="mod">
          <ac:chgData name="James Drew" userId="7bac6938-da9f-4849-b7bb-5bcb1c7aced0" providerId="ADAL" clId="{814F788C-B8E9-417D-9789-A09713925E41}" dt="2022-10-20T09:31:43.998" v="9" actId="26606"/>
          <ac:spMkLst>
            <pc:docMk/>
            <pc:sldMk cId="206679868" sldId="270"/>
            <ac:spMk id="2" creationId="{283459A9-ADD6-4BED-9D0B-8B0A0948D1AC}"/>
          </ac:spMkLst>
        </pc:spChg>
        <pc:spChg chg="del">
          <ac:chgData name="James Drew" userId="7bac6938-da9f-4849-b7bb-5bcb1c7aced0" providerId="ADAL" clId="{814F788C-B8E9-417D-9789-A09713925E41}" dt="2022-10-20T09:31:43.998" v="9" actId="26606"/>
          <ac:spMkLst>
            <pc:docMk/>
            <pc:sldMk cId="206679868" sldId="270"/>
            <ac:spMk id="3" creationId="{37C0E085-BBF9-4CCA-BAD9-C6F2B7E6AB04}"/>
          </ac:spMkLst>
        </pc:spChg>
        <pc:spChg chg="add">
          <ac:chgData name="James Drew" userId="7bac6938-da9f-4849-b7bb-5bcb1c7aced0" providerId="ADAL" clId="{814F788C-B8E9-417D-9789-A09713925E41}" dt="2022-10-20T09:31:43.998" v="9" actId="26606"/>
          <ac:spMkLst>
            <pc:docMk/>
            <pc:sldMk cId="206679868" sldId="270"/>
            <ac:spMk id="9" creationId="{83E94E3B-CFA4-455A-9673-F46D27D1FD2D}"/>
          </ac:spMkLst>
        </pc:spChg>
        <pc:spChg chg="add">
          <ac:chgData name="James Drew" userId="7bac6938-da9f-4849-b7bb-5bcb1c7aced0" providerId="ADAL" clId="{814F788C-B8E9-417D-9789-A09713925E41}" dt="2022-10-20T09:31:43.998" v="9" actId="26606"/>
          <ac:spMkLst>
            <pc:docMk/>
            <pc:sldMk cId="206679868" sldId="270"/>
            <ac:spMk id="11" creationId="{5F71B8AF-24E1-4CE5-BB2F-6872EEC22ED8}"/>
          </ac:spMkLst>
        </pc:spChg>
        <pc:spChg chg="add">
          <ac:chgData name="James Drew" userId="7bac6938-da9f-4849-b7bb-5bcb1c7aced0" providerId="ADAL" clId="{814F788C-B8E9-417D-9789-A09713925E41}" dt="2022-10-20T09:31:43.998" v="9" actId="26606"/>
          <ac:spMkLst>
            <pc:docMk/>
            <pc:sldMk cId="206679868" sldId="270"/>
            <ac:spMk id="15" creationId="{9EE85D1E-6AE6-45FB-8F62-424732BE3A39}"/>
          </ac:spMkLst>
        </pc:spChg>
        <pc:graphicFrameChg chg="add">
          <ac:chgData name="James Drew" userId="7bac6938-da9f-4849-b7bb-5bcb1c7aced0" providerId="ADAL" clId="{814F788C-B8E9-417D-9789-A09713925E41}" dt="2022-10-20T09:31:43.998" v="9" actId="26606"/>
          <ac:graphicFrameMkLst>
            <pc:docMk/>
            <pc:sldMk cId="206679868" sldId="270"/>
            <ac:graphicFrameMk id="5" creationId="{5D9F1002-945F-BBC2-BD42-0EAF0266F1C8}"/>
          </ac:graphicFrameMkLst>
        </pc:graphicFrameChg>
        <pc:picChg chg="add">
          <ac:chgData name="James Drew" userId="7bac6938-da9f-4849-b7bb-5bcb1c7aced0" providerId="ADAL" clId="{814F788C-B8E9-417D-9789-A09713925E41}" dt="2022-10-20T09:31:43.998" v="9" actId="26606"/>
          <ac:picMkLst>
            <pc:docMk/>
            <pc:sldMk cId="206679868" sldId="270"/>
            <ac:picMk id="19" creationId="{46827CF0-2230-41FD-8518-1B5AD476908B}"/>
          </ac:picMkLst>
        </pc:picChg>
        <pc:cxnChg chg="add">
          <ac:chgData name="James Drew" userId="7bac6938-da9f-4849-b7bb-5bcb1c7aced0" providerId="ADAL" clId="{814F788C-B8E9-417D-9789-A09713925E41}" dt="2022-10-20T09:31:43.998" v="9" actId="26606"/>
          <ac:cxnSpMkLst>
            <pc:docMk/>
            <pc:sldMk cId="206679868" sldId="270"/>
            <ac:cxnSpMk id="13" creationId="{633E6928-1881-40F9-942A-64C25008A355}"/>
          </ac:cxnSpMkLst>
        </pc:cxnChg>
        <pc:cxnChg chg="add">
          <ac:chgData name="James Drew" userId="7bac6938-da9f-4849-b7bb-5bcb1c7aced0" providerId="ADAL" clId="{814F788C-B8E9-417D-9789-A09713925E41}" dt="2022-10-20T09:31:43.998" v="9" actId="26606"/>
          <ac:cxnSpMkLst>
            <pc:docMk/>
            <pc:sldMk cId="206679868" sldId="270"/>
            <ac:cxnSpMk id="17" creationId="{6EC9DAD0-4276-4BDF-80D8-C985DFED0EC7}"/>
          </ac:cxnSpMkLst>
        </pc:cxnChg>
      </pc:sldChg>
      <pc:sldChg chg="addSp delSp modSp mod setBg">
        <pc:chgData name="James Drew" userId="7bac6938-da9f-4849-b7bb-5bcb1c7aced0" providerId="ADAL" clId="{814F788C-B8E9-417D-9789-A09713925E41}" dt="2022-10-20T09:31:51.186" v="10" actId="26606"/>
        <pc:sldMkLst>
          <pc:docMk/>
          <pc:sldMk cId="4030186155" sldId="271"/>
        </pc:sldMkLst>
        <pc:spChg chg="mod">
          <ac:chgData name="James Drew" userId="7bac6938-da9f-4849-b7bb-5bcb1c7aced0" providerId="ADAL" clId="{814F788C-B8E9-417D-9789-A09713925E41}" dt="2022-10-20T09:31:51.186" v="10" actId="26606"/>
          <ac:spMkLst>
            <pc:docMk/>
            <pc:sldMk cId="4030186155" sldId="271"/>
            <ac:spMk id="2" creationId="{C80DD2E6-D896-483F-A7AA-CE6FB01BE994}"/>
          </ac:spMkLst>
        </pc:spChg>
        <pc:spChg chg="del">
          <ac:chgData name="James Drew" userId="7bac6938-da9f-4849-b7bb-5bcb1c7aced0" providerId="ADAL" clId="{814F788C-B8E9-417D-9789-A09713925E41}" dt="2022-10-20T09:31:51.186" v="10" actId="26606"/>
          <ac:spMkLst>
            <pc:docMk/>
            <pc:sldMk cId="4030186155" sldId="271"/>
            <ac:spMk id="3" creationId="{A930F57F-3975-4E85-845D-FCD966C1E693}"/>
          </ac:spMkLst>
        </pc:spChg>
        <pc:spChg chg="add">
          <ac:chgData name="James Drew" userId="7bac6938-da9f-4849-b7bb-5bcb1c7aced0" providerId="ADAL" clId="{814F788C-B8E9-417D-9789-A09713925E41}" dt="2022-10-20T09:31:51.186" v="10" actId="26606"/>
          <ac:spMkLst>
            <pc:docMk/>
            <pc:sldMk cId="4030186155" sldId="271"/>
            <ac:spMk id="9" creationId="{77980C74-AF2A-4450-847A-E743B22A26C6}"/>
          </ac:spMkLst>
        </pc:spChg>
        <pc:spChg chg="add">
          <ac:chgData name="James Drew" userId="7bac6938-da9f-4849-b7bb-5bcb1c7aced0" providerId="ADAL" clId="{814F788C-B8E9-417D-9789-A09713925E41}" dt="2022-10-20T09:31:51.186" v="10" actId="26606"/>
          <ac:spMkLst>
            <pc:docMk/>
            <pc:sldMk cId="4030186155" sldId="271"/>
            <ac:spMk id="13" creationId="{698C92D5-DA82-49A4-B257-78C3125FA231}"/>
          </ac:spMkLst>
        </pc:spChg>
        <pc:graphicFrameChg chg="add">
          <ac:chgData name="James Drew" userId="7bac6938-da9f-4849-b7bb-5bcb1c7aced0" providerId="ADAL" clId="{814F788C-B8E9-417D-9789-A09713925E41}" dt="2022-10-20T09:31:51.186" v="10" actId="26606"/>
          <ac:graphicFrameMkLst>
            <pc:docMk/>
            <pc:sldMk cId="4030186155" sldId="271"/>
            <ac:graphicFrameMk id="5" creationId="{25C38D05-77C4-E2AC-F8B2-C2EA156B653D}"/>
          </ac:graphicFrameMkLst>
        </pc:graphicFrameChg>
        <pc:cxnChg chg="add">
          <ac:chgData name="James Drew" userId="7bac6938-da9f-4849-b7bb-5bcb1c7aced0" providerId="ADAL" clId="{814F788C-B8E9-417D-9789-A09713925E41}" dt="2022-10-20T09:31:51.186" v="10" actId="26606"/>
          <ac:cxnSpMkLst>
            <pc:docMk/>
            <pc:sldMk cId="4030186155" sldId="271"/>
            <ac:cxnSpMk id="11" creationId="{E9CE1AD2-68C8-4D23-BCA6-A6714F325DAF}"/>
          </ac:cxnSpMkLst>
        </pc:cxnChg>
      </pc:sldChg>
      <pc:sldChg chg="addSp modSp mod setBg">
        <pc:chgData name="James Drew" userId="7bac6938-da9f-4849-b7bb-5bcb1c7aced0" providerId="ADAL" clId="{814F788C-B8E9-417D-9789-A09713925E41}" dt="2022-10-20T09:32:51.644" v="21" actId="26606"/>
        <pc:sldMkLst>
          <pc:docMk/>
          <pc:sldMk cId="735232549" sldId="272"/>
        </pc:sldMkLst>
        <pc:spChg chg="mod">
          <ac:chgData name="James Drew" userId="7bac6938-da9f-4849-b7bb-5bcb1c7aced0" providerId="ADAL" clId="{814F788C-B8E9-417D-9789-A09713925E41}" dt="2022-10-20T09:32:51.644" v="21" actId="26606"/>
          <ac:spMkLst>
            <pc:docMk/>
            <pc:sldMk cId="735232549" sldId="272"/>
            <ac:spMk id="2" creationId="{9D0C763D-6059-4EFE-9D9B-A06D26D0220B}"/>
          </ac:spMkLst>
        </pc:spChg>
        <pc:spChg chg="add">
          <ac:chgData name="James Drew" userId="7bac6938-da9f-4849-b7bb-5bcb1c7aced0" providerId="ADAL" clId="{814F788C-B8E9-417D-9789-A09713925E41}" dt="2022-10-20T09:32:51.644" v="21" actId="26606"/>
          <ac:spMkLst>
            <pc:docMk/>
            <pc:sldMk cId="735232549" sldId="272"/>
            <ac:spMk id="10" creationId="{77980C74-AF2A-4450-847A-E743B22A26C6}"/>
          </ac:spMkLst>
        </pc:spChg>
        <pc:spChg chg="add">
          <ac:chgData name="James Drew" userId="7bac6938-da9f-4849-b7bb-5bcb1c7aced0" providerId="ADAL" clId="{814F788C-B8E9-417D-9789-A09713925E41}" dt="2022-10-20T09:32:51.644" v="21" actId="26606"/>
          <ac:spMkLst>
            <pc:docMk/>
            <pc:sldMk cId="735232549" sldId="272"/>
            <ac:spMk id="14" creationId="{698C92D5-DA82-49A4-B257-78C3125FA231}"/>
          </ac:spMkLst>
        </pc:spChg>
        <pc:graphicFrameChg chg="mod modGraphic">
          <ac:chgData name="James Drew" userId="7bac6938-da9f-4849-b7bb-5bcb1c7aced0" providerId="ADAL" clId="{814F788C-B8E9-417D-9789-A09713925E41}" dt="2022-10-20T09:32:51.644" v="21" actId="26606"/>
          <ac:graphicFrameMkLst>
            <pc:docMk/>
            <pc:sldMk cId="735232549" sldId="272"/>
            <ac:graphicFrameMk id="5" creationId="{C94C1092-8665-470C-962C-3B45C9A2591A}"/>
          </ac:graphicFrameMkLst>
        </pc:graphicFrameChg>
        <pc:cxnChg chg="add">
          <ac:chgData name="James Drew" userId="7bac6938-da9f-4849-b7bb-5bcb1c7aced0" providerId="ADAL" clId="{814F788C-B8E9-417D-9789-A09713925E41}" dt="2022-10-20T09:32:51.644" v="21" actId="26606"/>
          <ac:cxnSpMkLst>
            <pc:docMk/>
            <pc:sldMk cId="735232549" sldId="272"/>
            <ac:cxnSpMk id="12" creationId="{E9CE1AD2-68C8-4D23-BCA6-A6714F325DAF}"/>
          </ac:cxnSpMkLst>
        </pc:cxnChg>
      </pc:sldChg>
      <pc:sldChg chg="addSp modSp mod setBg">
        <pc:chgData name="James Drew" userId="7bac6938-da9f-4849-b7bb-5bcb1c7aced0" providerId="ADAL" clId="{814F788C-B8E9-417D-9789-A09713925E41}" dt="2022-10-20T09:32:02.990" v="14" actId="26606"/>
        <pc:sldMkLst>
          <pc:docMk/>
          <pc:sldMk cId="2667720080" sldId="273"/>
        </pc:sldMkLst>
        <pc:spChg chg="mod">
          <ac:chgData name="James Drew" userId="7bac6938-da9f-4849-b7bb-5bcb1c7aced0" providerId="ADAL" clId="{814F788C-B8E9-417D-9789-A09713925E41}" dt="2022-10-20T09:32:02.990" v="14" actId="26606"/>
          <ac:spMkLst>
            <pc:docMk/>
            <pc:sldMk cId="2667720080" sldId="273"/>
            <ac:spMk id="2" creationId="{D78C6359-1BED-4816-857D-80898482098B}"/>
          </ac:spMkLst>
        </pc:spChg>
        <pc:spChg chg="mod">
          <ac:chgData name="James Drew" userId="7bac6938-da9f-4849-b7bb-5bcb1c7aced0" providerId="ADAL" clId="{814F788C-B8E9-417D-9789-A09713925E41}" dt="2022-10-20T09:32:02.990" v="14" actId="26606"/>
          <ac:spMkLst>
            <pc:docMk/>
            <pc:sldMk cId="2667720080" sldId="273"/>
            <ac:spMk id="3" creationId="{45280747-A4EC-4E14-A902-C0B6AFAB85D7}"/>
          </ac:spMkLst>
        </pc:spChg>
        <pc:spChg chg="add">
          <ac:chgData name="James Drew" userId="7bac6938-da9f-4849-b7bb-5bcb1c7aced0" providerId="ADAL" clId="{814F788C-B8E9-417D-9789-A09713925E41}" dt="2022-10-20T09:32:02.990" v="14" actId="26606"/>
          <ac:spMkLst>
            <pc:docMk/>
            <pc:sldMk cId="2667720080" sldId="273"/>
            <ac:spMk id="8" creationId="{F63C748C-967B-4A7B-A90F-3EDD0F485AC6}"/>
          </ac:spMkLst>
        </pc:spChg>
        <pc:spChg chg="add">
          <ac:chgData name="James Drew" userId="7bac6938-da9f-4849-b7bb-5bcb1c7aced0" providerId="ADAL" clId="{814F788C-B8E9-417D-9789-A09713925E41}" dt="2022-10-20T09:32:02.990" v="14" actId="26606"/>
          <ac:spMkLst>
            <pc:docMk/>
            <pc:sldMk cId="2667720080" sldId="273"/>
            <ac:spMk id="10" creationId="{C0143637-4934-44E4-B909-BAF1E7B27972}"/>
          </ac:spMkLst>
        </pc:spChg>
      </pc:sldChg>
      <pc:sldChg chg="addSp modSp mod setBg">
        <pc:chgData name="James Drew" userId="7bac6938-da9f-4849-b7bb-5bcb1c7aced0" providerId="ADAL" clId="{814F788C-B8E9-417D-9789-A09713925E41}" dt="2022-10-20T09:32:07.885" v="15" actId="26606"/>
        <pc:sldMkLst>
          <pc:docMk/>
          <pc:sldMk cId="1756576985" sldId="274"/>
        </pc:sldMkLst>
        <pc:spChg chg="mod">
          <ac:chgData name="James Drew" userId="7bac6938-da9f-4849-b7bb-5bcb1c7aced0" providerId="ADAL" clId="{814F788C-B8E9-417D-9789-A09713925E41}" dt="2022-10-20T09:32:07.885" v="15" actId="26606"/>
          <ac:spMkLst>
            <pc:docMk/>
            <pc:sldMk cId="1756576985" sldId="274"/>
            <ac:spMk id="2" creationId="{3E17308A-B917-4976-8F86-09630EF82445}"/>
          </ac:spMkLst>
        </pc:spChg>
        <pc:spChg chg="mod">
          <ac:chgData name="James Drew" userId="7bac6938-da9f-4849-b7bb-5bcb1c7aced0" providerId="ADAL" clId="{814F788C-B8E9-417D-9789-A09713925E41}" dt="2022-10-20T09:32:07.885" v="15" actId="26606"/>
          <ac:spMkLst>
            <pc:docMk/>
            <pc:sldMk cId="1756576985" sldId="274"/>
            <ac:spMk id="3" creationId="{A893BF2D-407A-4F3A-9DA0-8A7A648B059F}"/>
          </ac:spMkLst>
        </pc:spChg>
        <pc:spChg chg="add">
          <ac:chgData name="James Drew" userId="7bac6938-da9f-4849-b7bb-5bcb1c7aced0" providerId="ADAL" clId="{814F788C-B8E9-417D-9789-A09713925E41}" dt="2022-10-20T09:32:07.885" v="15" actId="26606"/>
          <ac:spMkLst>
            <pc:docMk/>
            <pc:sldMk cId="1756576985" sldId="274"/>
            <ac:spMk id="8" creationId="{F63C748C-967B-4A7B-A90F-3EDD0F485AC6}"/>
          </ac:spMkLst>
        </pc:spChg>
        <pc:spChg chg="add">
          <ac:chgData name="James Drew" userId="7bac6938-da9f-4849-b7bb-5bcb1c7aced0" providerId="ADAL" clId="{814F788C-B8E9-417D-9789-A09713925E41}" dt="2022-10-20T09:32:07.885" v="15" actId="26606"/>
          <ac:spMkLst>
            <pc:docMk/>
            <pc:sldMk cId="1756576985" sldId="274"/>
            <ac:spMk id="10" creationId="{C0143637-4934-44E4-B909-BAF1E7B27972}"/>
          </ac:spMkLst>
        </pc:spChg>
      </pc:sldChg>
      <pc:sldChg chg="addSp modSp mod setBg">
        <pc:chgData name="James Drew" userId="7bac6938-da9f-4849-b7bb-5bcb1c7aced0" providerId="ADAL" clId="{814F788C-B8E9-417D-9789-A09713925E41}" dt="2022-10-20T09:32:16.533" v="16" actId="26606"/>
        <pc:sldMkLst>
          <pc:docMk/>
          <pc:sldMk cId="1796401223" sldId="275"/>
        </pc:sldMkLst>
        <pc:spChg chg="mod">
          <ac:chgData name="James Drew" userId="7bac6938-da9f-4849-b7bb-5bcb1c7aced0" providerId="ADAL" clId="{814F788C-B8E9-417D-9789-A09713925E41}" dt="2022-10-20T09:32:16.533" v="16" actId="26606"/>
          <ac:spMkLst>
            <pc:docMk/>
            <pc:sldMk cId="1796401223" sldId="275"/>
            <ac:spMk id="2" creationId="{64965ECE-90CA-4F4F-9550-FF3526E49A82}"/>
          </ac:spMkLst>
        </pc:spChg>
        <pc:spChg chg="add">
          <ac:chgData name="James Drew" userId="7bac6938-da9f-4849-b7bb-5bcb1c7aced0" providerId="ADAL" clId="{814F788C-B8E9-417D-9789-A09713925E41}" dt="2022-10-20T09:32:16.533" v="16" actId="26606"/>
          <ac:spMkLst>
            <pc:docMk/>
            <pc:sldMk cId="1796401223" sldId="275"/>
            <ac:spMk id="10" creationId="{83E94E3B-CFA4-455A-9673-F46D27D1FD2D}"/>
          </ac:spMkLst>
        </pc:spChg>
        <pc:spChg chg="add">
          <ac:chgData name="James Drew" userId="7bac6938-da9f-4849-b7bb-5bcb1c7aced0" providerId="ADAL" clId="{814F788C-B8E9-417D-9789-A09713925E41}" dt="2022-10-20T09:32:16.533" v="16" actId="26606"/>
          <ac:spMkLst>
            <pc:docMk/>
            <pc:sldMk cId="1796401223" sldId="275"/>
            <ac:spMk id="12" creationId="{5F71B8AF-24E1-4CE5-BB2F-6872EEC22ED8}"/>
          </ac:spMkLst>
        </pc:spChg>
        <pc:spChg chg="add">
          <ac:chgData name="James Drew" userId="7bac6938-da9f-4849-b7bb-5bcb1c7aced0" providerId="ADAL" clId="{814F788C-B8E9-417D-9789-A09713925E41}" dt="2022-10-20T09:32:16.533" v="16" actId="26606"/>
          <ac:spMkLst>
            <pc:docMk/>
            <pc:sldMk cId="1796401223" sldId="275"/>
            <ac:spMk id="16" creationId="{9EE85D1E-6AE6-45FB-8F62-424732BE3A39}"/>
          </ac:spMkLst>
        </pc:spChg>
        <pc:graphicFrameChg chg="mod modGraphic">
          <ac:chgData name="James Drew" userId="7bac6938-da9f-4849-b7bb-5bcb1c7aced0" providerId="ADAL" clId="{814F788C-B8E9-417D-9789-A09713925E41}" dt="2022-10-20T09:32:16.533" v="16" actId="26606"/>
          <ac:graphicFrameMkLst>
            <pc:docMk/>
            <pc:sldMk cId="1796401223" sldId="275"/>
            <ac:graphicFrameMk id="5" creationId="{5A4F2D37-7B88-40B2-875C-04823CD45E07}"/>
          </ac:graphicFrameMkLst>
        </pc:graphicFrameChg>
        <pc:picChg chg="add">
          <ac:chgData name="James Drew" userId="7bac6938-da9f-4849-b7bb-5bcb1c7aced0" providerId="ADAL" clId="{814F788C-B8E9-417D-9789-A09713925E41}" dt="2022-10-20T09:32:16.533" v="16" actId="26606"/>
          <ac:picMkLst>
            <pc:docMk/>
            <pc:sldMk cId="1796401223" sldId="275"/>
            <ac:picMk id="20" creationId="{46827CF0-2230-41FD-8518-1B5AD476908B}"/>
          </ac:picMkLst>
        </pc:picChg>
        <pc:cxnChg chg="add">
          <ac:chgData name="James Drew" userId="7bac6938-da9f-4849-b7bb-5bcb1c7aced0" providerId="ADAL" clId="{814F788C-B8E9-417D-9789-A09713925E41}" dt="2022-10-20T09:32:16.533" v="16" actId="26606"/>
          <ac:cxnSpMkLst>
            <pc:docMk/>
            <pc:sldMk cId="1796401223" sldId="275"/>
            <ac:cxnSpMk id="14" creationId="{633E6928-1881-40F9-942A-64C25008A355}"/>
          </ac:cxnSpMkLst>
        </pc:cxnChg>
        <pc:cxnChg chg="add">
          <ac:chgData name="James Drew" userId="7bac6938-da9f-4849-b7bb-5bcb1c7aced0" providerId="ADAL" clId="{814F788C-B8E9-417D-9789-A09713925E41}" dt="2022-10-20T09:32:16.533" v="16" actId="26606"/>
          <ac:cxnSpMkLst>
            <pc:docMk/>
            <pc:sldMk cId="1796401223" sldId="275"/>
            <ac:cxnSpMk id="18" creationId="{6EC9DAD0-4276-4BDF-80D8-C985DFED0EC7}"/>
          </ac:cxnSpMkLst>
        </pc:cxnChg>
      </pc:sldChg>
      <pc:sldChg chg="addSp modSp mod setBg">
        <pc:chgData name="James Drew" userId="7bac6938-da9f-4849-b7bb-5bcb1c7aced0" providerId="ADAL" clId="{814F788C-B8E9-417D-9789-A09713925E41}" dt="2022-10-20T09:32:24.368" v="17" actId="26606"/>
        <pc:sldMkLst>
          <pc:docMk/>
          <pc:sldMk cId="757765201" sldId="276"/>
        </pc:sldMkLst>
        <pc:spChg chg="mod">
          <ac:chgData name="James Drew" userId="7bac6938-da9f-4849-b7bb-5bcb1c7aced0" providerId="ADAL" clId="{814F788C-B8E9-417D-9789-A09713925E41}" dt="2022-10-20T09:32:24.368" v="17" actId="26606"/>
          <ac:spMkLst>
            <pc:docMk/>
            <pc:sldMk cId="757765201" sldId="276"/>
            <ac:spMk id="2" creationId="{0B570E28-B6FF-4314-AEB3-76F6E8F87D44}"/>
          </ac:spMkLst>
        </pc:spChg>
        <pc:spChg chg="mod">
          <ac:chgData name="James Drew" userId="7bac6938-da9f-4849-b7bb-5bcb1c7aced0" providerId="ADAL" clId="{814F788C-B8E9-417D-9789-A09713925E41}" dt="2022-10-20T09:32:24.368" v="17" actId="26606"/>
          <ac:spMkLst>
            <pc:docMk/>
            <pc:sldMk cId="757765201" sldId="276"/>
            <ac:spMk id="3" creationId="{160E24BC-C967-4FE6-80F2-5B2846AD03EB}"/>
          </ac:spMkLst>
        </pc:spChg>
        <pc:spChg chg="add">
          <ac:chgData name="James Drew" userId="7bac6938-da9f-4849-b7bb-5bcb1c7aced0" providerId="ADAL" clId="{814F788C-B8E9-417D-9789-A09713925E41}" dt="2022-10-20T09:32:24.368" v="17" actId="26606"/>
          <ac:spMkLst>
            <pc:docMk/>
            <pc:sldMk cId="757765201" sldId="276"/>
            <ac:spMk id="8" creationId="{F63C748C-967B-4A7B-A90F-3EDD0F485AC6}"/>
          </ac:spMkLst>
        </pc:spChg>
        <pc:spChg chg="add">
          <ac:chgData name="James Drew" userId="7bac6938-da9f-4849-b7bb-5bcb1c7aced0" providerId="ADAL" clId="{814F788C-B8E9-417D-9789-A09713925E41}" dt="2022-10-20T09:32:24.368" v="17" actId="26606"/>
          <ac:spMkLst>
            <pc:docMk/>
            <pc:sldMk cId="757765201" sldId="276"/>
            <ac:spMk id="10" creationId="{C0143637-4934-44E4-B909-BAF1E7B27972}"/>
          </ac:spMkLst>
        </pc:spChg>
      </pc:sldChg>
      <pc:sldChg chg="addSp delSp modSp mod setBg">
        <pc:chgData name="James Drew" userId="7bac6938-da9f-4849-b7bb-5bcb1c7aced0" providerId="ADAL" clId="{814F788C-B8E9-417D-9789-A09713925E41}" dt="2022-10-20T09:32:30.558" v="18" actId="26606"/>
        <pc:sldMkLst>
          <pc:docMk/>
          <pc:sldMk cId="1629710457" sldId="277"/>
        </pc:sldMkLst>
        <pc:spChg chg="mod">
          <ac:chgData name="James Drew" userId="7bac6938-da9f-4849-b7bb-5bcb1c7aced0" providerId="ADAL" clId="{814F788C-B8E9-417D-9789-A09713925E41}" dt="2022-10-20T09:32:30.558" v="18" actId="26606"/>
          <ac:spMkLst>
            <pc:docMk/>
            <pc:sldMk cId="1629710457" sldId="277"/>
            <ac:spMk id="2" creationId="{B1CC7A08-F2CE-4B7F-8271-AA263D367B6F}"/>
          </ac:spMkLst>
        </pc:spChg>
        <pc:spChg chg="del">
          <ac:chgData name="James Drew" userId="7bac6938-da9f-4849-b7bb-5bcb1c7aced0" providerId="ADAL" clId="{814F788C-B8E9-417D-9789-A09713925E41}" dt="2022-10-20T09:32:30.558" v="18" actId="26606"/>
          <ac:spMkLst>
            <pc:docMk/>
            <pc:sldMk cId="1629710457" sldId="277"/>
            <ac:spMk id="3" creationId="{09D93853-424C-4F41-B304-D99F333B83F6}"/>
          </ac:spMkLst>
        </pc:spChg>
        <pc:spChg chg="add">
          <ac:chgData name="James Drew" userId="7bac6938-da9f-4849-b7bb-5bcb1c7aced0" providerId="ADAL" clId="{814F788C-B8E9-417D-9789-A09713925E41}" dt="2022-10-20T09:32:30.558" v="18" actId="26606"/>
          <ac:spMkLst>
            <pc:docMk/>
            <pc:sldMk cId="1629710457" sldId="277"/>
            <ac:spMk id="9" creationId="{77980C74-AF2A-4450-847A-E743B22A26C6}"/>
          </ac:spMkLst>
        </pc:spChg>
        <pc:spChg chg="add">
          <ac:chgData name="James Drew" userId="7bac6938-da9f-4849-b7bb-5bcb1c7aced0" providerId="ADAL" clId="{814F788C-B8E9-417D-9789-A09713925E41}" dt="2022-10-20T09:32:30.558" v="18" actId="26606"/>
          <ac:spMkLst>
            <pc:docMk/>
            <pc:sldMk cId="1629710457" sldId="277"/>
            <ac:spMk id="13" creationId="{698C92D5-DA82-49A4-B257-78C3125FA231}"/>
          </ac:spMkLst>
        </pc:spChg>
        <pc:graphicFrameChg chg="add">
          <ac:chgData name="James Drew" userId="7bac6938-da9f-4849-b7bb-5bcb1c7aced0" providerId="ADAL" clId="{814F788C-B8E9-417D-9789-A09713925E41}" dt="2022-10-20T09:32:30.558" v="18" actId="26606"/>
          <ac:graphicFrameMkLst>
            <pc:docMk/>
            <pc:sldMk cId="1629710457" sldId="277"/>
            <ac:graphicFrameMk id="5" creationId="{34E88677-5169-4F19-E5E6-8F9031AEE47B}"/>
          </ac:graphicFrameMkLst>
        </pc:graphicFrameChg>
        <pc:cxnChg chg="add">
          <ac:chgData name="James Drew" userId="7bac6938-da9f-4849-b7bb-5bcb1c7aced0" providerId="ADAL" clId="{814F788C-B8E9-417D-9789-A09713925E41}" dt="2022-10-20T09:32:30.558" v="18" actId="26606"/>
          <ac:cxnSpMkLst>
            <pc:docMk/>
            <pc:sldMk cId="1629710457" sldId="277"/>
            <ac:cxnSpMk id="11" creationId="{E9CE1AD2-68C8-4D23-BCA6-A6714F325DAF}"/>
          </ac:cxnSpMkLst>
        </pc:cxnChg>
      </pc:sldChg>
      <pc:sldChg chg="addSp modSp mod setBg">
        <pc:chgData name="James Drew" userId="7bac6938-da9f-4849-b7bb-5bcb1c7aced0" providerId="ADAL" clId="{814F788C-B8E9-417D-9789-A09713925E41}" dt="2022-10-20T09:32:41.850" v="19" actId="26606"/>
        <pc:sldMkLst>
          <pc:docMk/>
          <pc:sldMk cId="3466045963" sldId="278"/>
        </pc:sldMkLst>
        <pc:spChg chg="mod">
          <ac:chgData name="James Drew" userId="7bac6938-da9f-4849-b7bb-5bcb1c7aced0" providerId="ADAL" clId="{814F788C-B8E9-417D-9789-A09713925E41}" dt="2022-10-20T09:32:41.850" v="19" actId="26606"/>
          <ac:spMkLst>
            <pc:docMk/>
            <pc:sldMk cId="3466045963" sldId="278"/>
            <ac:spMk id="2" creationId="{D2D7E5D9-7A7F-4E47-9043-A0C5A340A7E7}"/>
          </ac:spMkLst>
        </pc:spChg>
        <pc:spChg chg="mod">
          <ac:chgData name="James Drew" userId="7bac6938-da9f-4849-b7bb-5bcb1c7aced0" providerId="ADAL" clId="{814F788C-B8E9-417D-9789-A09713925E41}" dt="2022-10-20T09:32:41.850" v="19" actId="26606"/>
          <ac:spMkLst>
            <pc:docMk/>
            <pc:sldMk cId="3466045963" sldId="278"/>
            <ac:spMk id="3" creationId="{7EB16874-04E4-4578-AFB0-5DAF2CEBA734}"/>
          </ac:spMkLst>
        </pc:spChg>
        <pc:spChg chg="add">
          <ac:chgData name="James Drew" userId="7bac6938-da9f-4849-b7bb-5bcb1c7aced0" providerId="ADAL" clId="{814F788C-B8E9-417D-9789-A09713925E41}" dt="2022-10-20T09:32:41.850" v="19" actId="26606"/>
          <ac:spMkLst>
            <pc:docMk/>
            <pc:sldMk cId="3466045963" sldId="278"/>
            <ac:spMk id="8" creationId="{F63C748C-967B-4A7B-A90F-3EDD0F485AC6}"/>
          </ac:spMkLst>
        </pc:spChg>
        <pc:spChg chg="add">
          <ac:chgData name="James Drew" userId="7bac6938-da9f-4849-b7bb-5bcb1c7aced0" providerId="ADAL" clId="{814F788C-B8E9-417D-9789-A09713925E41}" dt="2022-10-20T09:32:41.850" v="19" actId="26606"/>
          <ac:spMkLst>
            <pc:docMk/>
            <pc:sldMk cId="3466045963" sldId="278"/>
            <ac:spMk id="10" creationId="{C0143637-4934-44E4-B909-BAF1E7B27972}"/>
          </ac:spMkLst>
        </pc:spChg>
      </pc:sldChg>
      <pc:sldChg chg="addSp delSp modSp mod setBg">
        <pc:chgData name="James Drew" userId="7bac6938-da9f-4849-b7bb-5bcb1c7aced0" providerId="ADAL" clId="{814F788C-B8E9-417D-9789-A09713925E41}" dt="2022-10-20T09:32:45.469" v="20" actId="26606"/>
        <pc:sldMkLst>
          <pc:docMk/>
          <pc:sldMk cId="951784582" sldId="279"/>
        </pc:sldMkLst>
        <pc:spChg chg="mod">
          <ac:chgData name="James Drew" userId="7bac6938-da9f-4849-b7bb-5bcb1c7aced0" providerId="ADAL" clId="{814F788C-B8E9-417D-9789-A09713925E41}" dt="2022-10-20T09:32:45.469" v="20" actId="26606"/>
          <ac:spMkLst>
            <pc:docMk/>
            <pc:sldMk cId="951784582" sldId="279"/>
            <ac:spMk id="2" creationId="{D1F58B42-45D1-4FC0-91C2-EB32C32B741A}"/>
          </ac:spMkLst>
        </pc:spChg>
        <pc:spChg chg="del">
          <ac:chgData name="James Drew" userId="7bac6938-da9f-4849-b7bb-5bcb1c7aced0" providerId="ADAL" clId="{814F788C-B8E9-417D-9789-A09713925E41}" dt="2022-10-20T09:32:45.469" v="20" actId="26606"/>
          <ac:spMkLst>
            <pc:docMk/>
            <pc:sldMk cId="951784582" sldId="279"/>
            <ac:spMk id="3" creationId="{89215248-C38B-431F-8DCE-937494D63B1A}"/>
          </ac:spMkLst>
        </pc:spChg>
        <pc:spChg chg="add">
          <ac:chgData name="James Drew" userId="7bac6938-da9f-4849-b7bb-5bcb1c7aced0" providerId="ADAL" clId="{814F788C-B8E9-417D-9789-A09713925E41}" dt="2022-10-20T09:32:45.469" v="20" actId="26606"/>
          <ac:spMkLst>
            <pc:docMk/>
            <pc:sldMk cId="951784582" sldId="279"/>
            <ac:spMk id="9" creationId="{77980C74-AF2A-4450-847A-E743B22A26C6}"/>
          </ac:spMkLst>
        </pc:spChg>
        <pc:spChg chg="add">
          <ac:chgData name="James Drew" userId="7bac6938-da9f-4849-b7bb-5bcb1c7aced0" providerId="ADAL" clId="{814F788C-B8E9-417D-9789-A09713925E41}" dt="2022-10-20T09:32:45.469" v="20" actId="26606"/>
          <ac:spMkLst>
            <pc:docMk/>
            <pc:sldMk cId="951784582" sldId="279"/>
            <ac:spMk id="13" creationId="{698C92D5-DA82-49A4-B257-78C3125FA231}"/>
          </ac:spMkLst>
        </pc:spChg>
        <pc:graphicFrameChg chg="add">
          <ac:chgData name="James Drew" userId="7bac6938-da9f-4849-b7bb-5bcb1c7aced0" providerId="ADAL" clId="{814F788C-B8E9-417D-9789-A09713925E41}" dt="2022-10-20T09:32:45.469" v="20" actId="26606"/>
          <ac:graphicFrameMkLst>
            <pc:docMk/>
            <pc:sldMk cId="951784582" sldId="279"/>
            <ac:graphicFrameMk id="5" creationId="{5C516BDD-B54B-9103-8040-363FBF5B02C3}"/>
          </ac:graphicFrameMkLst>
        </pc:graphicFrameChg>
        <pc:cxnChg chg="add">
          <ac:chgData name="James Drew" userId="7bac6938-da9f-4849-b7bb-5bcb1c7aced0" providerId="ADAL" clId="{814F788C-B8E9-417D-9789-A09713925E41}" dt="2022-10-20T09:32:45.469" v="20" actId="26606"/>
          <ac:cxnSpMkLst>
            <pc:docMk/>
            <pc:sldMk cId="951784582" sldId="279"/>
            <ac:cxnSpMk id="11" creationId="{E9CE1AD2-68C8-4D23-BCA6-A6714F325DAF}"/>
          </ac:cxnSpMkLst>
        </pc:cxnChg>
      </pc:sldChg>
      <pc:sldChg chg="addSp delSp modSp mod setBg">
        <pc:chgData name="James Drew" userId="7bac6938-da9f-4849-b7bb-5bcb1c7aced0" providerId="ADAL" clId="{814F788C-B8E9-417D-9789-A09713925E41}" dt="2022-10-20T09:31:59.442" v="13" actId="26606"/>
        <pc:sldMkLst>
          <pc:docMk/>
          <pc:sldMk cId="1004009718" sldId="280"/>
        </pc:sldMkLst>
        <pc:spChg chg="mod">
          <ac:chgData name="James Drew" userId="7bac6938-da9f-4849-b7bb-5bcb1c7aced0" providerId="ADAL" clId="{814F788C-B8E9-417D-9789-A09713925E41}" dt="2022-10-20T09:31:59.442" v="13" actId="26606"/>
          <ac:spMkLst>
            <pc:docMk/>
            <pc:sldMk cId="1004009718" sldId="280"/>
            <ac:spMk id="2" creationId="{9E8721A5-9586-4DA0-A496-B45781CC46B3}"/>
          </ac:spMkLst>
        </pc:spChg>
        <pc:spChg chg="add del">
          <ac:chgData name="James Drew" userId="7bac6938-da9f-4849-b7bb-5bcb1c7aced0" providerId="ADAL" clId="{814F788C-B8E9-417D-9789-A09713925E41}" dt="2022-10-20T09:31:59.395" v="12" actId="26606"/>
          <ac:spMkLst>
            <pc:docMk/>
            <pc:sldMk cId="1004009718" sldId="280"/>
            <ac:spMk id="10" creationId="{77980C74-AF2A-4450-847A-E743B22A26C6}"/>
          </ac:spMkLst>
        </pc:spChg>
        <pc:spChg chg="add del">
          <ac:chgData name="James Drew" userId="7bac6938-da9f-4849-b7bb-5bcb1c7aced0" providerId="ADAL" clId="{814F788C-B8E9-417D-9789-A09713925E41}" dt="2022-10-20T09:31:59.395" v="12" actId="26606"/>
          <ac:spMkLst>
            <pc:docMk/>
            <pc:sldMk cId="1004009718" sldId="280"/>
            <ac:spMk id="14" creationId="{698C92D5-DA82-49A4-B257-78C3125FA231}"/>
          </ac:spMkLst>
        </pc:spChg>
        <pc:spChg chg="add">
          <ac:chgData name="James Drew" userId="7bac6938-da9f-4849-b7bb-5bcb1c7aced0" providerId="ADAL" clId="{814F788C-B8E9-417D-9789-A09713925E41}" dt="2022-10-20T09:31:59.442" v="13" actId="26606"/>
          <ac:spMkLst>
            <pc:docMk/>
            <pc:sldMk cId="1004009718" sldId="280"/>
            <ac:spMk id="16" creationId="{77980C74-AF2A-4450-847A-E743B22A26C6}"/>
          </ac:spMkLst>
        </pc:spChg>
        <pc:spChg chg="add">
          <ac:chgData name="James Drew" userId="7bac6938-da9f-4849-b7bb-5bcb1c7aced0" providerId="ADAL" clId="{814F788C-B8E9-417D-9789-A09713925E41}" dt="2022-10-20T09:31:59.442" v="13" actId="26606"/>
          <ac:spMkLst>
            <pc:docMk/>
            <pc:sldMk cId="1004009718" sldId="280"/>
            <ac:spMk id="18" creationId="{698C92D5-DA82-49A4-B257-78C3125FA231}"/>
          </ac:spMkLst>
        </pc:spChg>
        <pc:graphicFrameChg chg="mod modGraphic">
          <ac:chgData name="James Drew" userId="7bac6938-da9f-4849-b7bb-5bcb1c7aced0" providerId="ADAL" clId="{814F788C-B8E9-417D-9789-A09713925E41}" dt="2022-10-20T09:31:59.442" v="13" actId="26606"/>
          <ac:graphicFrameMkLst>
            <pc:docMk/>
            <pc:sldMk cId="1004009718" sldId="280"/>
            <ac:graphicFrameMk id="5" creationId="{00C7179E-FB46-40CB-8C8D-5C8979CE72D6}"/>
          </ac:graphicFrameMkLst>
        </pc:graphicFrameChg>
        <pc:cxnChg chg="add del">
          <ac:chgData name="James Drew" userId="7bac6938-da9f-4849-b7bb-5bcb1c7aced0" providerId="ADAL" clId="{814F788C-B8E9-417D-9789-A09713925E41}" dt="2022-10-20T09:31:59.395" v="12" actId="26606"/>
          <ac:cxnSpMkLst>
            <pc:docMk/>
            <pc:sldMk cId="1004009718" sldId="280"/>
            <ac:cxnSpMk id="12" creationId="{E9CE1AD2-68C8-4D23-BCA6-A6714F325DAF}"/>
          </ac:cxnSpMkLst>
        </pc:cxnChg>
        <pc:cxnChg chg="add">
          <ac:chgData name="James Drew" userId="7bac6938-da9f-4849-b7bb-5bcb1c7aced0" providerId="ADAL" clId="{814F788C-B8E9-417D-9789-A09713925E41}" dt="2022-10-20T09:31:59.442" v="13" actId="26606"/>
          <ac:cxnSpMkLst>
            <pc:docMk/>
            <pc:sldMk cId="1004009718" sldId="280"/>
            <ac:cxnSpMk id="17" creationId="{E9CE1AD2-68C8-4D23-BCA6-A6714F325DAF}"/>
          </ac:cxnSpMkLst>
        </pc:cxn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16.xml.rels><?xml version="1.0" encoding="UTF-8" standalone="yes"?>
<Relationships xmlns="http://schemas.openxmlformats.org/package/2006/relationships"><Relationship Id="rId2" Type="http://schemas.openxmlformats.org/officeDocument/2006/relationships/hyperlink" Target="https://beta.sra.org.uk/financial-services-conduct-business-rules" TargetMode="External"/><Relationship Id="rId1" Type="http://schemas.openxmlformats.org/officeDocument/2006/relationships/hyperlink" Target="https://beta.sra.org.uk/financial-services-scope-rules" TargetMode="External"/></Relationships>
</file>

<file path=ppt/diagrams/_rels/data1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6.xml.rels><?xml version="1.0" encoding="UTF-8" standalone="yes"?>
<Relationships xmlns="http://schemas.openxmlformats.org/package/2006/relationships"><Relationship Id="rId2" Type="http://schemas.openxmlformats.org/officeDocument/2006/relationships/hyperlink" Target="https://beta.sra.org.uk/financial-services-conduct-business-rules" TargetMode="External"/><Relationship Id="rId1" Type="http://schemas.openxmlformats.org/officeDocument/2006/relationships/hyperlink" Target="https://beta.sra.org.uk/financial-services-scope-rules" TargetMode="External"/></Relationships>
</file>

<file path=ppt/diagrams/_rels/drawing1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F18C81-A545-421B-AE0B-55E38D8E04D7}"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225ECE64-1350-4B45-946E-D601326A1797}">
      <dgm:prSet/>
      <dgm:spPr/>
      <dgm:t>
        <a:bodyPr/>
        <a:lstStyle/>
        <a:p>
          <a:r>
            <a:rPr lang="en-GB"/>
            <a:t>Duties owed to the court</a:t>
          </a:r>
          <a:endParaRPr lang="en-US"/>
        </a:p>
      </dgm:t>
    </dgm:pt>
    <dgm:pt modelId="{68DEC061-14A7-4554-9605-6D2A9BE52B2F}" type="parTrans" cxnId="{77E18506-E871-4181-B33A-0FC612823DBB}">
      <dgm:prSet/>
      <dgm:spPr/>
      <dgm:t>
        <a:bodyPr/>
        <a:lstStyle/>
        <a:p>
          <a:endParaRPr lang="en-US"/>
        </a:p>
      </dgm:t>
    </dgm:pt>
    <dgm:pt modelId="{1FB8F792-8404-4CC8-BCE6-7C8EEFC8B202}" type="sibTrans" cxnId="{77E18506-E871-4181-B33A-0FC612823DBB}">
      <dgm:prSet/>
      <dgm:spPr/>
      <dgm:t>
        <a:bodyPr/>
        <a:lstStyle/>
        <a:p>
          <a:endParaRPr lang="en-US"/>
        </a:p>
      </dgm:t>
    </dgm:pt>
    <dgm:pt modelId="{36F09F45-AC94-467E-9C32-06CCDD38A2D2}">
      <dgm:prSet/>
      <dgm:spPr/>
      <dgm:t>
        <a:bodyPr/>
        <a:lstStyle/>
        <a:p>
          <a:r>
            <a:rPr lang="en-GB"/>
            <a:t>Duties to third parties</a:t>
          </a:r>
          <a:endParaRPr lang="en-US"/>
        </a:p>
      </dgm:t>
    </dgm:pt>
    <dgm:pt modelId="{91A95DE6-D37C-410A-A2FB-A50D6783E429}" type="parTrans" cxnId="{4F2D6362-11AF-4D50-B5BD-407F4BB18F18}">
      <dgm:prSet/>
      <dgm:spPr/>
      <dgm:t>
        <a:bodyPr/>
        <a:lstStyle/>
        <a:p>
          <a:endParaRPr lang="en-US"/>
        </a:p>
      </dgm:t>
    </dgm:pt>
    <dgm:pt modelId="{10BD4C66-F982-49A9-9CD5-19D71F875319}" type="sibTrans" cxnId="{4F2D6362-11AF-4D50-B5BD-407F4BB18F18}">
      <dgm:prSet/>
      <dgm:spPr/>
      <dgm:t>
        <a:bodyPr/>
        <a:lstStyle/>
        <a:p>
          <a:endParaRPr lang="en-US"/>
        </a:p>
      </dgm:t>
    </dgm:pt>
    <dgm:pt modelId="{03807DA6-DCD6-4D9C-B8E2-E8BD7CA5F955}">
      <dgm:prSet/>
      <dgm:spPr/>
      <dgm:t>
        <a:bodyPr/>
        <a:lstStyle/>
        <a:p>
          <a:r>
            <a:rPr lang="en-GB"/>
            <a:t>Charging the client </a:t>
          </a:r>
          <a:endParaRPr lang="en-US"/>
        </a:p>
      </dgm:t>
    </dgm:pt>
    <dgm:pt modelId="{D74DD40C-5212-404E-AD38-A7ED340210BA}" type="parTrans" cxnId="{EEA672BB-E5A7-496F-B186-44D8572FAFE0}">
      <dgm:prSet/>
      <dgm:spPr/>
      <dgm:t>
        <a:bodyPr/>
        <a:lstStyle/>
        <a:p>
          <a:endParaRPr lang="en-US"/>
        </a:p>
      </dgm:t>
    </dgm:pt>
    <dgm:pt modelId="{EA96110B-021B-441C-9A7C-41FF0C4E33F0}" type="sibTrans" cxnId="{EEA672BB-E5A7-496F-B186-44D8572FAFE0}">
      <dgm:prSet/>
      <dgm:spPr/>
      <dgm:t>
        <a:bodyPr/>
        <a:lstStyle/>
        <a:p>
          <a:endParaRPr lang="en-US"/>
        </a:p>
      </dgm:t>
    </dgm:pt>
    <dgm:pt modelId="{0278B162-4CA3-486B-8C71-C984BE180BA3}" type="pres">
      <dgm:prSet presAssocID="{35F18C81-A545-421B-AE0B-55E38D8E04D7}" presName="linear" presStyleCnt="0">
        <dgm:presLayoutVars>
          <dgm:animLvl val="lvl"/>
          <dgm:resizeHandles val="exact"/>
        </dgm:presLayoutVars>
      </dgm:prSet>
      <dgm:spPr/>
    </dgm:pt>
    <dgm:pt modelId="{B03AF854-C427-40FC-BA7C-41486B0E3CA9}" type="pres">
      <dgm:prSet presAssocID="{225ECE64-1350-4B45-946E-D601326A1797}" presName="parentText" presStyleLbl="node1" presStyleIdx="0" presStyleCnt="3">
        <dgm:presLayoutVars>
          <dgm:chMax val="0"/>
          <dgm:bulletEnabled val="1"/>
        </dgm:presLayoutVars>
      </dgm:prSet>
      <dgm:spPr/>
    </dgm:pt>
    <dgm:pt modelId="{83520FB3-6D14-43D0-B68D-362FC99894BB}" type="pres">
      <dgm:prSet presAssocID="{1FB8F792-8404-4CC8-BCE6-7C8EEFC8B202}" presName="spacer" presStyleCnt="0"/>
      <dgm:spPr/>
    </dgm:pt>
    <dgm:pt modelId="{24948F7A-8946-44E9-A496-2CC6E34D2C89}" type="pres">
      <dgm:prSet presAssocID="{36F09F45-AC94-467E-9C32-06CCDD38A2D2}" presName="parentText" presStyleLbl="node1" presStyleIdx="1" presStyleCnt="3">
        <dgm:presLayoutVars>
          <dgm:chMax val="0"/>
          <dgm:bulletEnabled val="1"/>
        </dgm:presLayoutVars>
      </dgm:prSet>
      <dgm:spPr/>
    </dgm:pt>
    <dgm:pt modelId="{F3BC1B1C-85F5-440B-89AB-2B730820D73A}" type="pres">
      <dgm:prSet presAssocID="{10BD4C66-F982-49A9-9CD5-19D71F875319}" presName="spacer" presStyleCnt="0"/>
      <dgm:spPr/>
    </dgm:pt>
    <dgm:pt modelId="{EC62F108-C2B9-4FA4-8CCD-6AA099D277DE}" type="pres">
      <dgm:prSet presAssocID="{03807DA6-DCD6-4D9C-B8E2-E8BD7CA5F955}" presName="parentText" presStyleLbl="node1" presStyleIdx="2" presStyleCnt="3">
        <dgm:presLayoutVars>
          <dgm:chMax val="0"/>
          <dgm:bulletEnabled val="1"/>
        </dgm:presLayoutVars>
      </dgm:prSet>
      <dgm:spPr/>
    </dgm:pt>
  </dgm:ptLst>
  <dgm:cxnLst>
    <dgm:cxn modelId="{77E18506-E871-4181-B33A-0FC612823DBB}" srcId="{35F18C81-A545-421B-AE0B-55E38D8E04D7}" destId="{225ECE64-1350-4B45-946E-D601326A1797}" srcOrd="0" destOrd="0" parTransId="{68DEC061-14A7-4554-9605-6D2A9BE52B2F}" sibTransId="{1FB8F792-8404-4CC8-BCE6-7C8EEFC8B202}"/>
    <dgm:cxn modelId="{4F2D6362-11AF-4D50-B5BD-407F4BB18F18}" srcId="{35F18C81-A545-421B-AE0B-55E38D8E04D7}" destId="{36F09F45-AC94-467E-9C32-06CCDD38A2D2}" srcOrd="1" destOrd="0" parTransId="{91A95DE6-D37C-410A-A2FB-A50D6783E429}" sibTransId="{10BD4C66-F982-49A9-9CD5-19D71F875319}"/>
    <dgm:cxn modelId="{1BC14679-81B0-4385-B122-27FE4F88AC55}" type="presOf" srcId="{225ECE64-1350-4B45-946E-D601326A1797}" destId="{B03AF854-C427-40FC-BA7C-41486B0E3CA9}" srcOrd="0" destOrd="0" presId="urn:microsoft.com/office/officeart/2005/8/layout/vList2"/>
    <dgm:cxn modelId="{EEA672BB-E5A7-496F-B186-44D8572FAFE0}" srcId="{35F18C81-A545-421B-AE0B-55E38D8E04D7}" destId="{03807DA6-DCD6-4D9C-B8E2-E8BD7CA5F955}" srcOrd="2" destOrd="0" parTransId="{D74DD40C-5212-404E-AD38-A7ED340210BA}" sibTransId="{EA96110B-021B-441C-9A7C-41FF0C4E33F0}"/>
    <dgm:cxn modelId="{9BB259BB-4C89-4A39-A813-7E6006241C61}" type="presOf" srcId="{36F09F45-AC94-467E-9C32-06CCDD38A2D2}" destId="{24948F7A-8946-44E9-A496-2CC6E34D2C89}" srcOrd="0" destOrd="0" presId="urn:microsoft.com/office/officeart/2005/8/layout/vList2"/>
    <dgm:cxn modelId="{0BFFC3E7-8ADF-4031-B92B-14F7A38BFC42}" type="presOf" srcId="{03807DA6-DCD6-4D9C-B8E2-E8BD7CA5F955}" destId="{EC62F108-C2B9-4FA4-8CCD-6AA099D277DE}" srcOrd="0" destOrd="0" presId="urn:microsoft.com/office/officeart/2005/8/layout/vList2"/>
    <dgm:cxn modelId="{CDAB25FF-811C-421A-B88D-E5E5ACE7FBEA}" type="presOf" srcId="{35F18C81-A545-421B-AE0B-55E38D8E04D7}" destId="{0278B162-4CA3-486B-8C71-C984BE180BA3}" srcOrd="0" destOrd="0" presId="urn:microsoft.com/office/officeart/2005/8/layout/vList2"/>
    <dgm:cxn modelId="{C1A980EA-A412-4DA9-847B-8F5A17605909}" type="presParOf" srcId="{0278B162-4CA3-486B-8C71-C984BE180BA3}" destId="{B03AF854-C427-40FC-BA7C-41486B0E3CA9}" srcOrd="0" destOrd="0" presId="urn:microsoft.com/office/officeart/2005/8/layout/vList2"/>
    <dgm:cxn modelId="{B232ED7A-A943-4767-95A2-3572DD3A090B}" type="presParOf" srcId="{0278B162-4CA3-486B-8C71-C984BE180BA3}" destId="{83520FB3-6D14-43D0-B68D-362FC99894BB}" srcOrd="1" destOrd="0" presId="urn:microsoft.com/office/officeart/2005/8/layout/vList2"/>
    <dgm:cxn modelId="{1C4B8BA8-FCBF-43F6-B4A4-0E8F364F8852}" type="presParOf" srcId="{0278B162-4CA3-486B-8C71-C984BE180BA3}" destId="{24948F7A-8946-44E9-A496-2CC6E34D2C89}" srcOrd="2" destOrd="0" presId="urn:microsoft.com/office/officeart/2005/8/layout/vList2"/>
    <dgm:cxn modelId="{036619D8-260B-48E0-ACF9-C81A86234D0B}" type="presParOf" srcId="{0278B162-4CA3-486B-8C71-C984BE180BA3}" destId="{F3BC1B1C-85F5-440B-89AB-2B730820D73A}" srcOrd="3" destOrd="0" presId="urn:microsoft.com/office/officeart/2005/8/layout/vList2"/>
    <dgm:cxn modelId="{26E5821C-BC36-4289-B726-D4ED832B3436}" type="presParOf" srcId="{0278B162-4CA3-486B-8C71-C984BE180BA3}" destId="{EC62F108-C2B9-4FA4-8CCD-6AA099D277D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77B88-2512-40F6-943C-A1418C3F419B}"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EA409811-24F7-4B1A-B9B7-5AE3CCBA6915}">
      <dgm:prSet/>
      <dgm:spPr/>
      <dgm:t>
        <a:bodyPr/>
        <a:lstStyle/>
        <a:p>
          <a:pPr>
            <a:lnSpc>
              <a:spcPct val="100000"/>
            </a:lnSpc>
          </a:pPr>
          <a:r>
            <a:rPr lang="en-GB"/>
            <a:t>Paragraph 1.2 – you should not take unfair advantage of clients or others</a:t>
          </a:r>
          <a:endParaRPr lang="en-US"/>
        </a:p>
      </dgm:t>
    </dgm:pt>
    <dgm:pt modelId="{FA3512AA-B744-4271-933C-269F5E088C2E}" type="parTrans" cxnId="{4C44DDDF-E6D8-4329-B24E-4FFE1EE2FD49}">
      <dgm:prSet/>
      <dgm:spPr/>
      <dgm:t>
        <a:bodyPr/>
        <a:lstStyle/>
        <a:p>
          <a:endParaRPr lang="en-US"/>
        </a:p>
      </dgm:t>
    </dgm:pt>
    <dgm:pt modelId="{1E16DD47-C46F-4D18-BB4F-309F0A5CC094}" type="sibTrans" cxnId="{4C44DDDF-E6D8-4329-B24E-4FFE1EE2FD49}">
      <dgm:prSet/>
      <dgm:spPr/>
      <dgm:t>
        <a:bodyPr/>
        <a:lstStyle/>
        <a:p>
          <a:endParaRPr lang="en-US"/>
        </a:p>
      </dgm:t>
    </dgm:pt>
    <dgm:pt modelId="{29A7A0B4-6D6F-4857-8895-1EF9BAC23998}">
      <dgm:prSet/>
      <dgm:spPr/>
      <dgm:t>
        <a:bodyPr/>
        <a:lstStyle/>
        <a:p>
          <a:pPr>
            <a:lnSpc>
              <a:spcPct val="100000"/>
            </a:lnSpc>
          </a:pPr>
          <a:r>
            <a:rPr lang="en-GB"/>
            <a:t>We cannot make contact with the opponent/other party in a matter if they are represented by a solicitor</a:t>
          </a:r>
          <a:endParaRPr lang="en-US"/>
        </a:p>
      </dgm:t>
    </dgm:pt>
    <dgm:pt modelId="{65C6834B-4524-4B61-B755-FC3DF02CC054}" type="parTrans" cxnId="{0F0A2FAC-25DA-4A5F-A0F3-665146FBD945}">
      <dgm:prSet/>
      <dgm:spPr/>
      <dgm:t>
        <a:bodyPr/>
        <a:lstStyle/>
        <a:p>
          <a:endParaRPr lang="en-US"/>
        </a:p>
      </dgm:t>
    </dgm:pt>
    <dgm:pt modelId="{B3997BCE-77B0-4DE6-A740-BEB5A73D52B6}" type="sibTrans" cxnId="{0F0A2FAC-25DA-4A5F-A0F3-665146FBD945}">
      <dgm:prSet/>
      <dgm:spPr/>
      <dgm:t>
        <a:bodyPr/>
        <a:lstStyle/>
        <a:p>
          <a:endParaRPr lang="en-US"/>
        </a:p>
      </dgm:t>
    </dgm:pt>
    <dgm:pt modelId="{6CB2F5A1-9715-480C-A593-792456AE9A21}">
      <dgm:prSet/>
      <dgm:spPr/>
      <dgm:t>
        <a:bodyPr/>
        <a:lstStyle/>
        <a:p>
          <a:pPr>
            <a:lnSpc>
              <a:spcPct val="100000"/>
            </a:lnSpc>
          </a:pPr>
          <a:r>
            <a:rPr lang="en-GB"/>
            <a:t>Many parties are unrepresented due to funding cuts – why is this a challenge?</a:t>
          </a:r>
          <a:endParaRPr lang="en-US"/>
        </a:p>
      </dgm:t>
    </dgm:pt>
    <dgm:pt modelId="{292D894D-E877-4892-90C5-92DE67F2DD46}" type="parTrans" cxnId="{71D9159C-6D50-4BEB-AA02-CCF2361AAF43}">
      <dgm:prSet/>
      <dgm:spPr/>
      <dgm:t>
        <a:bodyPr/>
        <a:lstStyle/>
        <a:p>
          <a:endParaRPr lang="en-US"/>
        </a:p>
      </dgm:t>
    </dgm:pt>
    <dgm:pt modelId="{9E117534-3A6B-4F53-BA2C-CF2DCFADFC4C}" type="sibTrans" cxnId="{71D9159C-6D50-4BEB-AA02-CCF2361AAF43}">
      <dgm:prSet/>
      <dgm:spPr/>
      <dgm:t>
        <a:bodyPr/>
        <a:lstStyle/>
        <a:p>
          <a:endParaRPr lang="en-US"/>
        </a:p>
      </dgm:t>
    </dgm:pt>
    <dgm:pt modelId="{CC86F246-4A00-4C9D-B775-195253175C8D}" type="pres">
      <dgm:prSet presAssocID="{63377B88-2512-40F6-943C-A1418C3F419B}" presName="linear" presStyleCnt="0">
        <dgm:presLayoutVars>
          <dgm:animLvl val="lvl"/>
          <dgm:resizeHandles val="exact"/>
        </dgm:presLayoutVars>
      </dgm:prSet>
      <dgm:spPr/>
    </dgm:pt>
    <dgm:pt modelId="{0648B3E3-F3DF-4C48-A154-30DBD3994513}" type="pres">
      <dgm:prSet presAssocID="{EA409811-24F7-4B1A-B9B7-5AE3CCBA6915}" presName="parentText" presStyleLbl="node1" presStyleIdx="0" presStyleCnt="3">
        <dgm:presLayoutVars>
          <dgm:chMax val="0"/>
          <dgm:bulletEnabled val="1"/>
        </dgm:presLayoutVars>
      </dgm:prSet>
      <dgm:spPr/>
    </dgm:pt>
    <dgm:pt modelId="{BB456774-240B-4BC0-A628-AE2A53018917}" type="pres">
      <dgm:prSet presAssocID="{1E16DD47-C46F-4D18-BB4F-309F0A5CC094}" presName="spacer" presStyleCnt="0"/>
      <dgm:spPr/>
    </dgm:pt>
    <dgm:pt modelId="{F61B191F-6F97-430E-B7BB-1015B5800998}" type="pres">
      <dgm:prSet presAssocID="{29A7A0B4-6D6F-4857-8895-1EF9BAC23998}" presName="parentText" presStyleLbl="node1" presStyleIdx="1" presStyleCnt="3">
        <dgm:presLayoutVars>
          <dgm:chMax val="0"/>
          <dgm:bulletEnabled val="1"/>
        </dgm:presLayoutVars>
      </dgm:prSet>
      <dgm:spPr/>
    </dgm:pt>
    <dgm:pt modelId="{AB75FC77-2F8B-4BEE-A6BD-800E1942D0D5}" type="pres">
      <dgm:prSet presAssocID="{B3997BCE-77B0-4DE6-A740-BEB5A73D52B6}" presName="spacer" presStyleCnt="0"/>
      <dgm:spPr/>
    </dgm:pt>
    <dgm:pt modelId="{70485E14-FFA8-4091-BE62-A078E4985986}" type="pres">
      <dgm:prSet presAssocID="{6CB2F5A1-9715-480C-A593-792456AE9A21}" presName="parentText" presStyleLbl="node1" presStyleIdx="2" presStyleCnt="3">
        <dgm:presLayoutVars>
          <dgm:chMax val="0"/>
          <dgm:bulletEnabled val="1"/>
        </dgm:presLayoutVars>
      </dgm:prSet>
      <dgm:spPr/>
    </dgm:pt>
  </dgm:ptLst>
  <dgm:cxnLst>
    <dgm:cxn modelId="{0B268616-18B9-4F25-87D9-BD406133E928}" type="presOf" srcId="{29A7A0B4-6D6F-4857-8895-1EF9BAC23998}" destId="{F61B191F-6F97-430E-B7BB-1015B5800998}" srcOrd="0" destOrd="0" presId="urn:microsoft.com/office/officeart/2005/8/layout/vList2"/>
    <dgm:cxn modelId="{BE942F5B-FE42-4285-BA14-9C1FD4D3AAE7}" type="presOf" srcId="{63377B88-2512-40F6-943C-A1418C3F419B}" destId="{CC86F246-4A00-4C9D-B775-195253175C8D}" srcOrd="0" destOrd="0" presId="urn:microsoft.com/office/officeart/2005/8/layout/vList2"/>
    <dgm:cxn modelId="{71D9159C-6D50-4BEB-AA02-CCF2361AAF43}" srcId="{63377B88-2512-40F6-943C-A1418C3F419B}" destId="{6CB2F5A1-9715-480C-A593-792456AE9A21}" srcOrd="2" destOrd="0" parTransId="{292D894D-E877-4892-90C5-92DE67F2DD46}" sibTransId="{9E117534-3A6B-4F53-BA2C-CF2DCFADFC4C}"/>
    <dgm:cxn modelId="{0F0A2FAC-25DA-4A5F-A0F3-665146FBD945}" srcId="{63377B88-2512-40F6-943C-A1418C3F419B}" destId="{29A7A0B4-6D6F-4857-8895-1EF9BAC23998}" srcOrd="1" destOrd="0" parTransId="{65C6834B-4524-4B61-B755-FC3DF02CC054}" sibTransId="{B3997BCE-77B0-4DE6-A740-BEB5A73D52B6}"/>
    <dgm:cxn modelId="{0B3CD7BD-36AD-46E2-A9D5-B570CBAC5E2C}" type="presOf" srcId="{EA409811-24F7-4B1A-B9B7-5AE3CCBA6915}" destId="{0648B3E3-F3DF-4C48-A154-30DBD3994513}" srcOrd="0" destOrd="0" presId="urn:microsoft.com/office/officeart/2005/8/layout/vList2"/>
    <dgm:cxn modelId="{D0607BCE-CAA8-4AE1-8BDB-3E12FDA4D599}" type="presOf" srcId="{6CB2F5A1-9715-480C-A593-792456AE9A21}" destId="{70485E14-FFA8-4091-BE62-A078E4985986}" srcOrd="0" destOrd="0" presId="urn:microsoft.com/office/officeart/2005/8/layout/vList2"/>
    <dgm:cxn modelId="{4C44DDDF-E6D8-4329-B24E-4FFE1EE2FD49}" srcId="{63377B88-2512-40F6-943C-A1418C3F419B}" destId="{EA409811-24F7-4B1A-B9B7-5AE3CCBA6915}" srcOrd="0" destOrd="0" parTransId="{FA3512AA-B744-4271-933C-269F5E088C2E}" sibTransId="{1E16DD47-C46F-4D18-BB4F-309F0A5CC094}"/>
    <dgm:cxn modelId="{59E7823C-A7DC-4A68-8C20-9CAD50247C64}" type="presParOf" srcId="{CC86F246-4A00-4C9D-B775-195253175C8D}" destId="{0648B3E3-F3DF-4C48-A154-30DBD3994513}" srcOrd="0" destOrd="0" presId="urn:microsoft.com/office/officeart/2005/8/layout/vList2"/>
    <dgm:cxn modelId="{3169F118-1678-4B6E-9212-938C6BCD3E63}" type="presParOf" srcId="{CC86F246-4A00-4C9D-B775-195253175C8D}" destId="{BB456774-240B-4BC0-A628-AE2A53018917}" srcOrd="1" destOrd="0" presId="urn:microsoft.com/office/officeart/2005/8/layout/vList2"/>
    <dgm:cxn modelId="{8DA48D55-7942-451A-B4E0-621A38DEF9D0}" type="presParOf" srcId="{CC86F246-4A00-4C9D-B775-195253175C8D}" destId="{F61B191F-6F97-430E-B7BB-1015B5800998}" srcOrd="2" destOrd="0" presId="urn:microsoft.com/office/officeart/2005/8/layout/vList2"/>
    <dgm:cxn modelId="{6189C9F1-A139-4328-ABE3-D9F8C2E47908}" type="presParOf" srcId="{CC86F246-4A00-4C9D-B775-195253175C8D}" destId="{AB75FC77-2F8B-4BEE-A6BD-800E1942D0D5}" srcOrd="3" destOrd="0" presId="urn:microsoft.com/office/officeart/2005/8/layout/vList2"/>
    <dgm:cxn modelId="{D6F30B5D-F16F-406C-972F-DD53FE70387A}" type="presParOf" srcId="{CC86F246-4A00-4C9D-B775-195253175C8D}" destId="{70485E14-FFA8-4091-BE62-A078E498598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5D4CBA-1E2D-41AB-A416-5CD2ADCF752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396824C-FF3A-499B-8E3E-28ABAF602285}">
      <dgm:prSet/>
      <dgm:spPr/>
      <dgm:t>
        <a:bodyPr/>
        <a:lstStyle/>
        <a:p>
          <a:r>
            <a:rPr lang="en-GB"/>
            <a:t>Personal</a:t>
          </a:r>
          <a:endParaRPr lang="en-US"/>
        </a:p>
      </dgm:t>
    </dgm:pt>
    <dgm:pt modelId="{76B85FC3-6EC4-494E-A077-B20DEB2AA40E}" type="parTrans" cxnId="{CFD149B2-AF0D-4386-A3D8-0C1DBDE3C1DA}">
      <dgm:prSet/>
      <dgm:spPr/>
      <dgm:t>
        <a:bodyPr/>
        <a:lstStyle/>
        <a:p>
          <a:endParaRPr lang="en-US"/>
        </a:p>
      </dgm:t>
    </dgm:pt>
    <dgm:pt modelId="{F2F6492B-757C-4131-8798-B4947B459430}" type="sibTrans" cxnId="{CFD149B2-AF0D-4386-A3D8-0C1DBDE3C1DA}">
      <dgm:prSet/>
      <dgm:spPr/>
      <dgm:t>
        <a:bodyPr/>
        <a:lstStyle/>
        <a:p>
          <a:endParaRPr lang="en-US"/>
        </a:p>
      </dgm:t>
    </dgm:pt>
    <dgm:pt modelId="{2D8793CE-05FC-466A-B404-6EA74A67F17C}">
      <dgm:prSet/>
      <dgm:spPr/>
      <dgm:t>
        <a:bodyPr/>
        <a:lstStyle/>
        <a:p>
          <a:r>
            <a:rPr lang="en-GB"/>
            <a:t>Commercial</a:t>
          </a:r>
          <a:endParaRPr lang="en-US"/>
        </a:p>
      </dgm:t>
    </dgm:pt>
    <dgm:pt modelId="{4157D5EF-EEAC-4116-A4A9-C30368FA3669}" type="parTrans" cxnId="{979AA072-634F-4C50-8D3C-BE3277446D5A}">
      <dgm:prSet/>
      <dgm:spPr/>
      <dgm:t>
        <a:bodyPr/>
        <a:lstStyle/>
        <a:p>
          <a:endParaRPr lang="en-US"/>
        </a:p>
      </dgm:t>
    </dgm:pt>
    <dgm:pt modelId="{53F433E2-55E0-464A-9080-D65DBC47D7B0}" type="sibTrans" cxnId="{979AA072-634F-4C50-8D3C-BE3277446D5A}">
      <dgm:prSet/>
      <dgm:spPr/>
      <dgm:t>
        <a:bodyPr/>
        <a:lstStyle/>
        <a:p>
          <a:endParaRPr lang="en-US"/>
        </a:p>
      </dgm:t>
    </dgm:pt>
    <dgm:pt modelId="{C174D4B7-A443-45B9-AF9E-882EADCF33E0}">
      <dgm:prSet/>
      <dgm:spPr/>
      <dgm:t>
        <a:bodyPr/>
        <a:lstStyle/>
        <a:p>
          <a:r>
            <a:rPr lang="en-GB"/>
            <a:t>Regulatory</a:t>
          </a:r>
          <a:endParaRPr lang="en-US"/>
        </a:p>
      </dgm:t>
    </dgm:pt>
    <dgm:pt modelId="{3E4A7F95-7328-49C0-BA0D-4777101EC330}" type="parTrans" cxnId="{C4CD4282-A1D0-4A1F-B881-BF2DA0F63045}">
      <dgm:prSet/>
      <dgm:spPr/>
      <dgm:t>
        <a:bodyPr/>
        <a:lstStyle/>
        <a:p>
          <a:endParaRPr lang="en-US"/>
        </a:p>
      </dgm:t>
    </dgm:pt>
    <dgm:pt modelId="{4C0D65D4-AD5D-4D5B-85DA-7163457669C7}" type="sibTrans" cxnId="{C4CD4282-A1D0-4A1F-B881-BF2DA0F63045}">
      <dgm:prSet/>
      <dgm:spPr/>
      <dgm:t>
        <a:bodyPr/>
        <a:lstStyle/>
        <a:p>
          <a:endParaRPr lang="en-US"/>
        </a:p>
      </dgm:t>
    </dgm:pt>
    <dgm:pt modelId="{B620944D-B26E-480E-A23D-5BC638641171}" type="pres">
      <dgm:prSet presAssocID="{855D4CBA-1E2D-41AB-A416-5CD2ADCF7521}" presName="linear" presStyleCnt="0">
        <dgm:presLayoutVars>
          <dgm:animLvl val="lvl"/>
          <dgm:resizeHandles val="exact"/>
        </dgm:presLayoutVars>
      </dgm:prSet>
      <dgm:spPr/>
    </dgm:pt>
    <dgm:pt modelId="{0D1B87CB-F892-4DC6-9D67-0E30CDE95AE7}" type="pres">
      <dgm:prSet presAssocID="{A396824C-FF3A-499B-8E3E-28ABAF602285}" presName="parentText" presStyleLbl="node1" presStyleIdx="0" presStyleCnt="3">
        <dgm:presLayoutVars>
          <dgm:chMax val="0"/>
          <dgm:bulletEnabled val="1"/>
        </dgm:presLayoutVars>
      </dgm:prSet>
      <dgm:spPr/>
    </dgm:pt>
    <dgm:pt modelId="{C0B0B683-C613-48F3-A377-0AAE22B7F17A}" type="pres">
      <dgm:prSet presAssocID="{F2F6492B-757C-4131-8798-B4947B459430}" presName="spacer" presStyleCnt="0"/>
      <dgm:spPr/>
    </dgm:pt>
    <dgm:pt modelId="{753F3619-02F3-471C-BECD-592B51FFC62D}" type="pres">
      <dgm:prSet presAssocID="{2D8793CE-05FC-466A-B404-6EA74A67F17C}" presName="parentText" presStyleLbl="node1" presStyleIdx="1" presStyleCnt="3">
        <dgm:presLayoutVars>
          <dgm:chMax val="0"/>
          <dgm:bulletEnabled val="1"/>
        </dgm:presLayoutVars>
      </dgm:prSet>
      <dgm:spPr/>
    </dgm:pt>
    <dgm:pt modelId="{D4EA6D3A-F809-4A47-8C1F-080DD11B2FAD}" type="pres">
      <dgm:prSet presAssocID="{53F433E2-55E0-464A-9080-D65DBC47D7B0}" presName="spacer" presStyleCnt="0"/>
      <dgm:spPr/>
    </dgm:pt>
    <dgm:pt modelId="{4554D5E2-8AB8-4BB7-8BD8-3F9BFB858C8A}" type="pres">
      <dgm:prSet presAssocID="{C174D4B7-A443-45B9-AF9E-882EADCF33E0}" presName="parentText" presStyleLbl="node1" presStyleIdx="2" presStyleCnt="3">
        <dgm:presLayoutVars>
          <dgm:chMax val="0"/>
          <dgm:bulletEnabled val="1"/>
        </dgm:presLayoutVars>
      </dgm:prSet>
      <dgm:spPr/>
    </dgm:pt>
  </dgm:ptLst>
  <dgm:cxnLst>
    <dgm:cxn modelId="{5299DF45-B537-4F2E-B7C3-0BCC4AAB41CD}" type="presOf" srcId="{A396824C-FF3A-499B-8E3E-28ABAF602285}" destId="{0D1B87CB-F892-4DC6-9D67-0E30CDE95AE7}" srcOrd="0" destOrd="0" presId="urn:microsoft.com/office/officeart/2005/8/layout/vList2"/>
    <dgm:cxn modelId="{49CC5148-408E-4BF0-B7AC-425EE8E447E2}" type="presOf" srcId="{2D8793CE-05FC-466A-B404-6EA74A67F17C}" destId="{753F3619-02F3-471C-BECD-592B51FFC62D}" srcOrd="0" destOrd="0" presId="urn:microsoft.com/office/officeart/2005/8/layout/vList2"/>
    <dgm:cxn modelId="{979AA072-634F-4C50-8D3C-BE3277446D5A}" srcId="{855D4CBA-1E2D-41AB-A416-5CD2ADCF7521}" destId="{2D8793CE-05FC-466A-B404-6EA74A67F17C}" srcOrd="1" destOrd="0" parTransId="{4157D5EF-EEAC-4116-A4A9-C30368FA3669}" sibTransId="{53F433E2-55E0-464A-9080-D65DBC47D7B0}"/>
    <dgm:cxn modelId="{C4CD4282-A1D0-4A1F-B881-BF2DA0F63045}" srcId="{855D4CBA-1E2D-41AB-A416-5CD2ADCF7521}" destId="{C174D4B7-A443-45B9-AF9E-882EADCF33E0}" srcOrd="2" destOrd="0" parTransId="{3E4A7F95-7328-49C0-BA0D-4777101EC330}" sibTransId="{4C0D65D4-AD5D-4D5B-85DA-7163457669C7}"/>
    <dgm:cxn modelId="{50F4819D-AB0C-44C4-8179-47A355C883CE}" type="presOf" srcId="{855D4CBA-1E2D-41AB-A416-5CD2ADCF7521}" destId="{B620944D-B26E-480E-A23D-5BC638641171}" srcOrd="0" destOrd="0" presId="urn:microsoft.com/office/officeart/2005/8/layout/vList2"/>
    <dgm:cxn modelId="{CFD149B2-AF0D-4386-A3D8-0C1DBDE3C1DA}" srcId="{855D4CBA-1E2D-41AB-A416-5CD2ADCF7521}" destId="{A396824C-FF3A-499B-8E3E-28ABAF602285}" srcOrd="0" destOrd="0" parTransId="{76B85FC3-6EC4-494E-A077-B20DEB2AA40E}" sibTransId="{F2F6492B-757C-4131-8798-B4947B459430}"/>
    <dgm:cxn modelId="{A8088DFE-A388-40EE-8414-FEAAFE021FFB}" type="presOf" srcId="{C174D4B7-A443-45B9-AF9E-882EADCF33E0}" destId="{4554D5E2-8AB8-4BB7-8BD8-3F9BFB858C8A}" srcOrd="0" destOrd="0" presId="urn:microsoft.com/office/officeart/2005/8/layout/vList2"/>
    <dgm:cxn modelId="{C396E3A9-510F-4A88-93DB-9B1A08D52560}" type="presParOf" srcId="{B620944D-B26E-480E-A23D-5BC638641171}" destId="{0D1B87CB-F892-4DC6-9D67-0E30CDE95AE7}" srcOrd="0" destOrd="0" presId="urn:microsoft.com/office/officeart/2005/8/layout/vList2"/>
    <dgm:cxn modelId="{8D82946C-5222-4700-B456-B9C5D0EA19E1}" type="presParOf" srcId="{B620944D-B26E-480E-A23D-5BC638641171}" destId="{C0B0B683-C613-48F3-A377-0AAE22B7F17A}" srcOrd="1" destOrd="0" presId="urn:microsoft.com/office/officeart/2005/8/layout/vList2"/>
    <dgm:cxn modelId="{69DE9269-992E-4F49-A21C-2207AABE8CA8}" type="presParOf" srcId="{B620944D-B26E-480E-A23D-5BC638641171}" destId="{753F3619-02F3-471C-BECD-592B51FFC62D}" srcOrd="2" destOrd="0" presId="urn:microsoft.com/office/officeart/2005/8/layout/vList2"/>
    <dgm:cxn modelId="{09C9DECB-241A-448F-9923-1BC6663A964E}" type="presParOf" srcId="{B620944D-B26E-480E-A23D-5BC638641171}" destId="{D4EA6D3A-F809-4A47-8C1F-080DD11B2FAD}" srcOrd="3" destOrd="0" presId="urn:microsoft.com/office/officeart/2005/8/layout/vList2"/>
    <dgm:cxn modelId="{5FA8E59A-1CB2-4D3F-B644-A705E4C8DB4C}" type="presParOf" srcId="{B620944D-B26E-480E-A23D-5BC638641171}" destId="{4554D5E2-8AB8-4BB7-8BD8-3F9BFB858C8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B48650-1EA5-4A71-980C-C2812A67BC7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FA269D-9E94-4570-B990-FC7D6EA59E39}">
      <dgm:prSet/>
      <dgm:spPr/>
      <dgm:t>
        <a:bodyPr/>
        <a:lstStyle/>
        <a:p>
          <a:pPr>
            <a:lnSpc>
              <a:spcPct val="100000"/>
            </a:lnSpc>
            <a:defRPr cap="all"/>
          </a:pPr>
          <a:r>
            <a:rPr lang="en-GB"/>
            <a:t>Fixed Fees</a:t>
          </a:r>
          <a:endParaRPr lang="en-US"/>
        </a:p>
      </dgm:t>
    </dgm:pt>
    <dgm:pt modelId="{3347FBEA-E22E-440B-AA99-50BE0E8E9478}" type="parTrans" cxnId="{8056FEE0-BC78-47BB-AB84-35E6AE78A709}">
      <dgm:prSet/>
      <dgm:spPr/>
      <dgm:t>
        <a:bodyPr/>
        <a:lstStyle/>
        <a:p>
          <a:endParaRPr lang="en-US"/>
        </a:p>
      </dgm:t>
    </dgm:pt>
    <dgm:pt modelId="{A18A7203-D455-4C1F-B7EC-7B25D0951DD9}" type="sibTrans" cxnId="{8056FEE0-BC78-47BB-AB84-35E6AE78A709}">
      <dgm:prSet/>
      <dgm:spPr/>
      <dgm:t>
        <a:bodyPr/>
        <a:lstStyle/>
        <a:p>
          <a:endParaRPr lang="en-US"/>
        </a:p>
      </dgm:t>
    </dgm:pt>
    <dgm:pt modelId="{80FA7F51-A76B-417F-BAA6-3C441BEB094B}">
      <dgm:prSet/>
      <dgm:spPr/>
      <dgm:t>
        <a:bodyPr/>
        <a:lstStyle/>
        <a:p>
          <a:pPr>
            <a:lnSpc>
              <a:spcPct val="100000"/>
            </a:lnSpc>
            <a:defRPr cap="all"/>
          </a:pPr>
          <a:r>
            <a:rPr lang="en-GB"/>
            <a:t>Time Recording</a:t>
          </a:r>
          <a:endParaRPr lang="en-US"/>
        </a:p>
      </dgm:t>
    </dgm:pt>
    <dgm:pt modelId="{60A5954E-EFE4-41D1-A4D1-BF2D3484D8E0}" type="parTrans" cxnId="{B5994730-C051-432B-9A9D-7291F698BA1B}">
      <dgm:prSet/>
      <dgm:spPr/>
      <dgm:t>
        <a:bodyPr/>
        <a:lstStyle/>
        <a:p>
          <a:endParaRPr lang="en-US"/>
        </a:p>
      </dgm:t>
    </dgm:pt>
    <dgm:pt modelId="{466C2ECD-90C2-4D32-BD5C-10DE9637EC28}" type="sibTrans" cxnId="{B5994730-C051-432B-9A9D-7291F698BA1B}">
      <dgm:prSet/>
      <dgm:spPr/>
      <dgm:t>
        <a:bodyPr/>
        <a:lstStyle/>
        <a:p>
          <a:endParaRPr lang="en-US"/>
        </a:p>
      </dgm:t>
    </dgm:pt>
    <dgm:pt modelId="{3FEC0BE9-7985-4861-A3D9-BE70B018FCD2}">
      <dgm:prSet/>
      <dgm:spPr/>
      <dgm:t>
        <a:bodyPr/>
        <a:lstStyle/>
        <a:p>
          <a:pPr>
            <a:lnSpc>
              <a:spcPct val="100000"/>
            </a:lnSpc>
            <a:defRPr cap="all"/>
          </a:pPr>
          <a:r>
            <a:rPr lang="en-GB"/>
            <a:t>Public Funding</a:t>
          </a:r>
          <a:endParaRPr lang="en-US"/>
        </a:p>
      </dgm:t>
    </dgm:pt>
    <dgm:pt modelId="{590D40F0-07E0-47F5-8B12-B5C364EED7EB}" type="parTrans" cxnId="{2AAA3029-CD4B-42F5-B103-F905A473EBA1}">
      <dgm:prSet/>
      <dgm:spPr/>
      <dgm:t>
        <a:bodyPr/>
        <a:lstStyle/>
        <a:p>
          <a:endParaRPr lang="en-US"/>
        </a:p>
      </dgm:t>
    </dgm:pt>
    <dgm:pt modelId="{4D313A04-CFE3-42B0-93B0-E1AC6D734BFA}" type="sibTrans" cxnId="{2AAA3029-CD4B-42F5-B103-F905A473EBA1}">
      <dgm:prSet/>
      <dgm:spPr/>
      <dgm:t>
        <a:bodyPr/>
        <a:lstStyle/>
        <a:p>
          <a:endParaRPr lang="en-US"/>
        </a:p>
      </dgm:t>
    </dgm:pt>
    <dgm:pt modelId="{CED08A27-1ED6-4744-8CB7-EDCB9D91E3FB}">
      <dgm:prSet/>
      <dgm:spPr/>
      <dgm:t>
        <a:bodyPr/>
        <a:lstStyle/>
        <a:p>
          <a:pPr>
            <a:lnSpc>
              <a:spcPct val="100000"/>
            </a:lnSpc>
            <a:defRPr cap="all"/>
          </a:pPr>
          <a:r>
            <a:rPr lang="en-GB"/>
            <a:t>Conditional Fee Agreements</a:t>
          </a:r>
          <a:endParaRPr lang="en-US"/>
        </a:p>
      </dgm:t>
    </dgm:pt>
    <dgm:pt modelId="{D767320E-4A1A-4DD0-814D-2ABBA5D6E1BA}" type="parTrans" cxnId="{B092744E-14E5-4126-B3A8-EDEA30ECE1F2}">
      <dgm:prSet/>
      <dgm:spPr/>
      <dgm:t>
        <a:bodyPr/>
        <a:lstStyle/>
        <a:p>
          <a:endParaRPr lang="en-US"/>
        </a:p>
      </dgm:t>
    </dgm:pt>
    <dgm:pt modelId="{10D93AB3-F1E0-48F7-A0FD-1463510A985C}" type="sibTrans" cxnId="{B092744E-14E5-4126-B3A8-EDEA30ECE1F2}">
      <dgm:prSet/>
      <dgm:spPr/>
      <dgm:t>
        <a:bodyPr/>
        <a:lstStyle/>
        <a:p>
          <a:endParaRPr lang="en-US"/>
        </a:p>
      </dgm:t>
    </dgm:pt>
    <dgm:pt modelId="{F54DA7EA-BCD2-4698-8BEC-EE7AB61D2806}">
      <dgm:prSet/>
      <dgm:spPr/>
      <dgm:t>
        <a:bodyPr/>
        <a:lstStyle/>
        <a:p>
          <a:pPr>
            <a:lnSpc>
              <a:spcPct val="100000"/>
            </a:lnSpc>
            <a:defRPr cap="all"/>
          </a:pPr>
          <a:r>
            <a:rPr lang="en-GB"/>
            <a:t>Damages Based Agreements</a:t>
          </a:r>
          <a:endParaRPr lang="en-US"/>
        </a:p>
      </dgm:t>
    </dgm:pt>
    <dgm:pt modelId="{CB66842A-5CC9-48BE-A282-D21856D02CF5}" type="parTrans" cxnId="{BDFD03E3-E2D3-4404-B5C6-EA34F5CA1C5A}">
      <dgm:prSet/>
      <dgm:spPr/>
      <dgm:t>
        <a:bodyPr/>
        <a:lstStyle/>
        <a:p>
          <a:endParaRPr lang="en-US"/>
        </a:p>
      </dgm:t>
    </dgm:pt>
    <dgm:pt modelId="{D7F6BC46-0AD5-4615-8E42-12D0400FA9C4}" type="sibTrans" cxnId="{BDFD03E3-E2D3-4404-B5C6-EA34F5CA1C5A}">
      <dgm:prSet/>
      <dgm:spPr/>
      <dgm:t>
        <a:bodyPr/>
        <a:lstStyle/>
        <a:p>
          <a:endParaRPr lang="en-US"/>
        </a:p>
      </dgm:t>
    </dgm:pt>
    <dgm:pt modelId="{EF900205-20B0-4E6B-BDC6-4ABC5EC20AED}">
      <dgm:prSet/>
      <dgm:spPr/>
      <dgm:t>
        <a:bodyPr/>
        <a:lstStyle/>
        <a:p>
          <a:pPr>
            <a:lnSpc>
              <a:spcPct val="100000"/>
            </a:lnSpc>
            <a:defRPr cap="all"/>
          </a:pPr>
          <a:r>
            <a:rPr lang="en-GB"/>
            <a:t>Legal Expenses Insurance </a:t>
          </a:r>
          <a:endParaRPr lang="en-US"/>
        </a:p>
      </dgm:t>
    </dgm:pt>
    <dgm:pt modelId="{781A676E-0ADC-4770-BB57-D7C0B749F5AF}" type="parTrans" cxnId="{49BA9B6C-5104-43A3-BEBC-6D8DECFD2177}">
      <dgm:prSet/>
      <dgm:spPr/>
      <dgm:t>
        <a:bodyPr/>
        <a:lstStyle/>
        <a:p>
          <a:endParaRPr lang="en-US"/>
        </a:p>
      </dgm:t>
    </dgm:pt>
    <dgm:pt modelId="{6E74DD41-007B-42CF-8F38-7A795061C5D5}" type="sibTrans" cxnId="{49BA9B6C-5104-43A3-BEBC-6D8DECFD2177}">
      <dgm:prSet/>
      <dgm:spPr/>
      <dgm:t>
        <a:bodyPr/>
        <a:lstStyle/>
        <a:p>
          <a:endParaRPr lang="en-US"/>
        </a:p>
      </dgm:t>
    </dgm:pt>
    <dgm:pt modelId="{08D78469-CDBB-4728-8D5D-4FDBFE5563BF}" type="pres">
      <dgm:prSet presAssocID="{0AB48650-1EA5-4A71-980C-C2812A67BC7F}" presName="root" presStyleCnt="0">
        <dgm:presLayoutVars>
          <dgm:dir/>
          <dgm:resizeHandles val="exact"/>
        </dgm:presLayoutVars>
      </dgm:prSet>
      <dgm:spPr/>
    </dgm:pt>
    <dgm:pt modelId="{7DB4D14F-67E5-40D4-BC01-0E4876661829}" type="pres">
      <dgm:prSet presAssocID="{DEFA269D-9E94-4570-B990-FC7D6EA59E39}" presName="compNode" presStyleCnt="0"/>
      <dgm:spPr/>
    </dgm:pt>
    <dgm:pt modelId="{8E1B30F6-3E15-4272-B012-DDF09085C893}" type="pres">
      <dgm:prSet presAssocID="{DEFA269D-9E94-4570-B990-FC7D6EA59E39}" presName="iconBgRect" presStyleLbl="bgShp" presStyleIdx="0" presStyleCnt="6"/>
      <dgm:spPr>
        <a:prstGeom prst="round2DiagRect">
          <a:avLst>
            <a:gd name="adj1" fmla="val 29727"/>
            <a:gd name="adj2" fmla="val 0"/>
          </a:avLst>
        </a:prstGeom>
      </dgm:spPr>
    </dgm:pt>
    <dgm:pt modelId="{BC8A99CE-0649-441E-ACAF-63AE723510C2}" type="pres">
      <dgm:prSet presAssocID="{DEFA269D-9E94-4570-B990-FC7D6EA59E3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484632C1-F73A-401A-99D6-1679E589D9BF}" type="pres">
      <dgm:prSet presAssocID="{DEFA269D-9E94-4570-B990-FC7D6EA59E39}" presName="spaceRect" presStyleCnt="0"/>
      <dgm:spPr/>
    </dgm:pt>
    <dgm:pt modelId="{5B4468C8-DE56-4F53-BE43-C12D2312A4B8}" type="pres">
      <dgm:prSet presAssocID="{DEFA269D-9E94-4570-B990-FC7D6EA59E39}" presName="textRect" presStyleLbl="revTx" presStyleIdx="0" presStyleCnt="6">
        <dgm:presLayoutVars>
          <dgm:chMax val="1"/>
          <dgm:chPref val="1"/>
        </dgm:presLayoutVars>
      </dgm:prSet>
      <dgm:spPr/>
    </dgm:pt>
    <dgm:pt modelId="{E134B3F1-66CD-4D14-9787-F5266C2AA7C2}" type="pres">
      <dgm:prSet presAssocID="{A18A7203-D455-4C1F-B7EC-7B25D0951DD9}" presName="sibTrans" presStyleCnt="0"/>
      <dgm:spPr/>
    </dgm:pt>
    <dgm:pt modelId="{E15A5619-CB0F-4EED-A949-537C935ADE3D}" type="pres">
      <dgm:prSet presAssocID="{80FA7F51-A76B-417F-BAA6-3C441BEB094B}" presName="compNode" presStyleCnt="0"/>
      <dgm:spPr/>
    </dgm:pt>
    <dgm:pt modelId="{9E891B4F-BC68-4A31-93A7-6B256EA290A9}" type="pres">
      <dgm:prSet presAssocID="{80FA7F51-A76B-417F-BAA6-3C441BEB094B}" presName="iconBgRect" presStyleLbl="bgShp" presStyleIdx="1" presStyleCnt="6"/>
      <dgm:spPr>
        <a:prstGeom prst="round2DiagRect">
          <a:avLst>
            <a:gd name="adj1" fmla="val 29727"/>
            <a:gd name="adj2" fmla="val 0"/>
          </a:avLst>
        </a:prstGeom>
      </dgm:spPr>
    </dgm:pt>
    <dgm:pt modelId="{6769ACD8-5602-4BE1-B3AC-26DF0D72FF44}" type="pres">
      <dgm:prSet presAssocID="{80FA7F51-A76B-417F-BAA6-3C441BEB094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BB58A75F-587C-4250-A479-93D68E797530}" type="pres">
      <dgm:prSet presAssocID="{80FA7F51-A76B-417F-BAA6-3C441BEB094B}" presName="spaceRect" presStyleCnt="0"/>
      <dgm:spPr/>
    </dgm:pt>
    <dgm:pt modelId="{BCA238F6-0EB0-4446-BB6A-C2C4C8899EBF}" type="pres">
      <dgm:prSet presAssocID="{80FA7F51-A76B-417F-BAA6-3C441BEB094B}" presName="textRect" presStyleLbl="revTx" presStyleIdx="1" presStyleCnt="6">
        <dgm:presLayoutVars>
          <dgm:chMax val="1"/>
          <dgm:chPref val="1"/>
        </dgm:presLayoutVars>
      </dgm:prSet>
      <dgm:spPr/>
    </dgm:pt>
    <dgm:pt modelId="{BC48E385-C347-42D1-B5F6-2664F2EB0C32}" type="pres">
      <dgm:prSet presAssocID="{466C2ECD-90C2-4D32-BD5C-10DE9637EC28}" presName="sibTrans" presStyleCnt="0"/>
      <dgm:spPr/>
    </dgm:pt>
    <dgm:pt modelId="{A75836B7-84EF-480F-AA28-D21D8B41F685}" type="pres">
      <dgm:prSet presAssocID="{3FEC0BE9-7985-4861-A3D9-BE70B018FCD2}" presName="compNode" presStyleCnt="0"/>
      <dgm:spPr/>
    </dgm:pt>
    <dgm:pt modelId="{7356B00D-4FE9-44AD-BB36-0B19B5F47C0F}" type="pres">
      <dgm:prSet presAssocID="{3FEC0BE9-7985-4861-A3D9-BE70B018FCD2}" presName="iconBgRect" presStyleLbl="bgShp" presStyleIdx="2" presStyleCnt="6"/>
      <dgm:spPr>
        <a:prstGeom prst="round2DiagRect">
          <a:avLst>
            <a:gd name="adj1" fmla="val 29727"/>
            <a:gd name="adj2" fmla="val 0"/>
          </a:avLst>
        </a:prstGeom>
      </dgm:spPr>
    </dgm:pt>
    <dgm:pt modelId="{DB4E0B9F-51DA-4226-AB57-741C2A20769C}" type="pres">
      <dgm:prSet presAssocID="{3FEC0BE9-7985-4861-A3D9-BE70B018FCD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54CB9F34-AC49-469B-B681-83E31EE02D56}" type="pres">
      <dgm:prSet presAssocID="{3FEC0BE9-7985-4861-A3D9-BE70B018FCD2}" presName="spaceRect" presStyleCnt="0"/>
      <dgm:spPr/>
    </dgm:pt>
    <dgm:pt modelId="{09A71DD9-D813-4BDA-B787-FABBBD0758D0}" type="pres">
      <dgm:prSet presAssocID="{3FEC0BE9-7985-4861-A3D9-BE70B018FCD2}" presName="textRect" presStyleLbl="revTx" presStyleIdx="2" presStyleCnt="6">
        <dgm:presLayoutVars>
          <dgm:chMax val="1"/>
          <dgm:chPref val="1"/>
        </dgm:presLayoutVars>
      </dgm:prSet>
      <dgm:spPr/>
    </dgm:pt>
    <dgm:pt modelId="{C9BA2128-E586-4F39-9C98-F1BECC6BC1AD}" type="pres">
      <dgm:prSet presAssocID="{4D313A04-CFE3-42B0-93B0-E1AC6D734BFA}" presName="sibTrans" presStyleCnt="0"/>
      <dgm:spPr/>
    </dgm:pt>
    <dgm:pt modelId="{227D8510-4280-4382-8F19-9A6A38EB451B}" type="pres">
      <dgm:prSet presAssocID="{CED08A27-1ED6-4744-8CB7-EDCB9D91E3FB}" presName="compNode" presStyleCnt="0"/>
      <dgm:spPr/>
    </dgm:pt>
    <dgm:pt modelId="{5E99F0E5-E246-474B-9446-97F3BC677599}" type="pres">
      <dgm:prSet presAssocID="{CED08A27-1ED6-4744-8CB7-EDCB9D91E3FB}" presName="iconBgRect" presStyleLbl="bgShp" presStyleIdx="3" presStyleCnt="6"/>
      <dgm:spPr>
        <a:prstGeom prst="round2DiagRect">
          <a:avLst>
            <a:gd name="adj1" fmla="val 29727"/>
            <a:gd name="adj2" fmla="val 0"/>
          </a:avLst>
        </a:prstGeom>
      </dgm:spPr>
    </dgm:pt>
    <dgm:pt modelId="{3838002A-2A50-4D24-B068-614FE824F1ED}" type="pres">
      <dgm:prSet presAssocID="{CED08A27-1ED6-4744-8CB7-EDCB9D91E3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397C053E-9E1C-411D-9858-D06ED554B1A5}" type="pres">
      <dgm:prSet presAssocID="{CED08A27-1ED6-4744-8CB7-EDCB9D91E3FB}" presName="spaceRect" presStyleCnt="0"/>
      <dgm:spPr/>
    </dgm:pt>
    <dgm:pt modelId="{036E2D38-040B-44CC-9DE7-3D222C70401A}" type="pres">
      <dgm:prSet presAssocID="{CED08A27-1ED6-4744-8CB7-EDCB9D91E3FB}" presName="textRect" presStyleLbl="revTx" presStyleIdx="3" presStyleCnt="6">
        <dgm:presLayoutVars>
          <dgm:chMax val="1"/>
          <dgm:chPref val="1"/>
        </dgm:presLayoutVars>
      </dgm:prSet>
      <dgm:spPr/>
    </dgm:pt>
    <dgm:pt modelId="{76E2D821-B53D-41FF-BC1F-05406A72A190}" type="pres">
      <dgm:prSet presAssocID="{10D93AB3-F1E0-48F7-A0FD-1463510A985C}" presName="sibTrans" presStyleCnt="0"/>
      <dgm:spPr/>
    </dgm:pt>
    <dgm:pt modelId="{7019E0A5-1A23-4ED1-AA53-88AB7E50D85B}" type="pres">
      <dgm:prSet presAssocID="{F54DA7EA-BCD2-4698-8BEC-EE7AB61D2806}" presName="compNode" presStyleCnt="0"/>
      <dgm:spPr/>
    </dgm:pt>
    <dgm:pt modelId="{58A504B4-645B-4C80-BFFB-736CD1125901}" type="pres">
      <dgm:prSet presAssocID="{F54DA7EA-BCD2-4698-8BEC-EE7AB61D2806}" presName="iconBgRect" presStyleLbl="bgShp" presStyleIdx="4" presStyleCnt="6"/>
      <dgm:spPr>
        <a:prstGeom prst="round2DiagRect">
          <a:avLst>
            <a:gd name="adj1" fmla="val 29727"/>
            <a:gd name="adj2" fmla="val 0"/>
          </a:avLst>
        </a:prstGeom>
      </dgm:spPr>
    </dgm:pt>
    <dgm:pt modelId="{47A5848C-8916-4FCB-AAAA-8F8C7110C4E4}" type="pres">
      <dgm:prSet presAssocID="{F54DA7EA-BCD2-4698-8BEC-EE7AB61D280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B137200E-6F30-4F71-BCA5-9D590E2F183E}" type="pres">
      <dgm:prSet presAssocID="{F54DA7EA-BCD2-4698-8BEC-EE7AB61D2806}" presName="spaceRect" presStyleCnt="0"/>
      <dgm:spPr/>
    </dgm:pt>
    <dgm:pt modelId="{6A445443-5BF1-4CD1-BE3E-05639249BBE1}" type="pres">
      <dgm:prSet presAssocID="{F54DA7EA-BCD2-4698-8BEC-EE7AB61D2806}" presName="textRect" presStyleLbl="revTx" presStyleIdx="4" presStyleCnt="6">
        <dgm:presLayoutVars>
          <dgm:chMax val="1"/>
          <dgm:chPref val="1"/>
        </dgm:presLayoutVars>
      </dgm:prSet>
      <dgm:spPr/>
    </dgm:pt>
    <dgm:pt modelId="{82E40AC3-37D4-4EAC-BAF3-86C6E1412ACE}" type="pres">
      <dgm:prSet presAssocID="{D7F6BC46-0AD5-4615-8E42-12D0400FA9C4}" presName="sibTrans" presStyleCnt="0"/>
      <dgm:spPr/>
    </dgm:pt>
    <dgm:pt modelId="{1CE69D64-887A-4F6F-B90B-62B2914BDA60}" type="pres">
      <dgm:prSet presAssocID="{EF900205-20B0-4E6B-BDC6-4ABC5EC20AED}" presName="compNode" presStyleCnt="0"/>
      <dgm:spPr/>
    </dgm:pt>
    <dgm:pt modelId="{8DE0C9A5-D2B6-45E5-93DA-8300B82B2119}" type="pres">
      <dgm:prSet presAssocID="{EF900205-20B0-4E6B-BDC6-4ABC5EC20AED}" presName="iconBgRect" presStyleLbl="bgShp" presStyleIdx="5" presStyleCnt="6"/>
      <dgm:spPr>
        <a:prstGeom prst="round2DiagRect">
          <a:avLst>
            <a:gd name="adj1" fmla="val 29727"/>
            <a:gd name="adj2" fmla="val 0"/>
          </a:avLst>
        </a:prstGeom>
      </dgm:spPr>
    </dgm:pt>
    <dgm:pt modelId="{EFAC9260-03C0-4C4C-83F0-3569BAFD43E0}" type="pres">
      <dgm:prSet presAssocID="{EF900205-20B0-4E6B-BDC6-4ABC5EC20AE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45BFFF34-DD05-4B65-AB63-34C7C9030B4A}" type="pres">
      <dgm:prSet presAssocID="{EF900205-20B0-4E6B-BDC6-4ABC5EC20AED}" presName="spaceRect" presStyleCnt="0"/>
      <dgm:spPr/>
    </dgm:pt>
    <dgm:pt modelId="{1AC2F340-9BE9-43CE-9DFB-8A8FC4CA9529}" type="pres">
      <dgm:prSet presAssocID="{EF900205-20B0-4E6B-BDC6-4ABC5EC20AED}" presName="textRect" presStyleLbl="revTx" presStyleIdx="5" presStyleCnt="6">
        <dgm:presLayoutVars>
          <dgm:chMax val="1"/>
          <dgm:chPref val="1"/>
        </dgm:presLayoutVars>
      </dgm:prSet>
      <dgm:spPr/>
    </dgm:pt>
  </dgm:ptLst>
  <dgm:cxnLst>
    <dgm:cxn modelId="{0E8EAE07-F4C8-4C46-A91F-D557F38E3CA9}" type="presOf" srcId="{EF900205-20B0-4E6B-BDC6-4ABC5EC20AED}" destId="{1AC2F340-9BE9-43CE-9DFB-8A8FC4CA9529}" srcOrd="0" destOrd="0" presId="urn:microsoft.com/office/officeart/2018/5/layout/IconLeafLabelList"/>
    <dgm:cxn modelId="{2AAA3029-CD4B-42F5-B103-F905A473EBA1}" srcId="{0AB48650-1EA5-4A71-980C-C2812A67BC7F}" destId="{3FEC0BE9-7985-4861-A3D9-BE70B018FCD2}" srcOrd="2" destOrd="0" parTransId="{590D40F0-07E0-47F5-8B12-B5C364EED7EB}" sibTransId="{4D313A04-CFE3-42B0-93B0-E1AC6D734BFA}"/>
    <dgm:cxn modelId="{B5994730-C051-432B-9A9D-7291F698BA1B}" srcId="{0AB48650-1EA5-4A71-980C-C2812A67BC7F}" destId="{80FA7F51-A76B-417F-BAA6-3C441BEB094B}" srcOrd="1" destOrd="0" parTransId="{60A5954E-EFE4-41D1-A4D1-BF2D3484D8E0}" sibTransId="{466C2ECD-90C2-4D32-BD5C-10DE9637EC28}"/>
    <dgm:cxn modelId="{A7BAC25E-4A45-43EA-9187-5A87F4D45E80}" type="presOf" srcId="{80FA7F51-A76B-417F-BAA6-3C441BEB094B}" destId="{BCA238F6-0EB0-4446-BB6A-C2C4C8899EBF}" srcOrd="0" destOrd="0" presId="urn:microsoft.com/office/officeart/2018/5/layout/IconLeafLabelList"/>
    <dgm:cxn modelId="{49BA9B6C-5104-43A3-BEBC-6D8DECFD2177}" srcId="{0AB48650-1EA5-4A71-980C-C2812A67BC7F}" destId="{EF900205-20B0-4E6B-BDC6-4ABC5EC20AED}" srcOrd="5" destOrd="0" parTransId="{781A676E-0ADC-4770-BB57-D7C0B749F5AF}" sibTransId="{6E74DD41-007B-42CF-8F38-7A795061C5D5}"/>
    <dgm:cxn modelId="{B092744E-14E5-4126-B3A8-EDEA30ECE1F2}" srcId="{0AB48650-1EA5-4A71-980C-C2812A67BC7F}" destId="{CED08A27-1ED6-4744-8CB7-EDCB9D91E3FB}" srcOrd="3" destOrd="0" parTransId="{D767320E-4A1A-4DD0-814D-2ABBA5D6E1BA}" sibTransId="{10D93AB3-F1E0-48F7-A0FD-1463510A985C}"/>
    <dgm:cxn modelId="{D43D8F88-2B77-46DC-B3D7-C23081FCC533}" type="presOf" srcId="{CED08A27-1ED6-4744-8CB7-EDCB9D91E3FB}" destId="{036E2D38-040B-44CC-9DE7-3D222C70401A}" srcOrd="0" destOrd="0" presId="urn:microsoft.com/office/officeart/2018/5/layout/IconLeafLabelList"/>
    <dgm:cxn modelId="{4A2449AA-51FB-4B3D-BF66-70AD68EDA36E}" type="presOf" srcId="{3FEC0BE9-7985-4861-A3D9-BE70B018FCD2}" destId="{09A71DD9-D813-4BDA-B787-FABBBD0758D0}" srcOrd="0" destOrd="0" presId="urn:microsoft.com/office/officeart/2018/5/layout/IconLeafLabelList"/>
    <dgm:cxn modelId="{1000E2CA-A183-4C8F-A0B1-349424932B69}" type="presOf" srcId="{0AB48650-1EA5-4A71-980C-C2812A67BC7F}" destId="{08D78469-CDBB-4728-8D5D-4FDBFE5563BF}" srcOrd="0" destOrd="0" presId="urn:microsoft.com/office/officeart/2018/5/layout/IconLeafLabelList"/>
    <dgm:cxn modelId="{8056FEE0-BC78-47BB-AB84-35E6AE78A709}" srcId="{0AB48650-1EA5-4A71-980C-C2812A67BC7F}" destId="{DEFA269D-9E94-4570-B990-FC7D6EA59E39}" srcOrd="0" destOrd="0" parTransId="{3347FBEA-E22E-440B-AA99-50BE0E8E9478}" sibTransId="{A18A7203-D455-4C1F-B7EC-7B25D0951DD9}"/>
    <dgm:cxn modelId="{BDFD03E3-E2D3-4404-B5C6-EA34F5CA1C5A}" srcId="{0AB48650-1EA5-4A71-980C-C2812A67BC7F}" destId="{F54DA7EA-BCD2-4698-8BEC-EE7AB61D2806}" srcOrd="4" destOrd="0" parTransId="{CB66842A-5CC9-48BE-A282-D21856D02CF5}" sibTransId="{D7F6BC46-0AD5-4615-8E42-12D0400FA9C4}"/>
    <dgm:cxn modelId="{7F1215FB-6385-412B-83C6-B8847C96EE2B}" type="presOf" srcId="{F54DA7EA-BCD2-4698-8BEC-EE7AB61D2806}" destId="{6A445443-5BF1-4CD1-BE3E-05639249BBE1}" srcOrd="0" destOrd="0" presId="urn:microsoft.com/office/officeart/2018/5/layout/IconLeafLabelList"/>
    <dgm:cxn modelId="{7D214EFD-E170-4C2D-AC2D-87E94C680DCC}" type="presOf" srcId="{DEFA269D-9E94-4570-B990-FC7D6EA59E39}" destId="{5B4468C8-DE56-4F53-BE43-C12D2312A4B8}" srcOrd="0" destOrd="0" presId="urn:microsoft.com/office/officeart/2018/5/layout/IconLeafLabelList"/>
    <dgm:cxn modelId="{0A671759-4BC1-4A86-A93D-6452A4D7D2A0}" type="presParOf" srcId="{08D78469-CDBB-4728-8D5D-4FDBFE5563BF}" destId="{7DB4D14F-67E5-40D4-BC01-0E4876661829}" srcOrd="0" destOrd="0" presId="urn:microsoft.com/office/officeart/2018/5/layout/IconLeafLabelList"/>
    <dgm:cxn modelId="{347CCC73-4D21-485F-BA20-5C0DF1905C8E}" type="presParOf" srcId="{7DB4D14F-67E5-40D4-BC01-0E4876661829}" destId="{8E1B30F6-3E15-4272-B012-DDF09085C893}" srcOrd="0" destOrd="0" presId="urn:microsoft.com/office/officeart/2018/5/layout/IconLeafLabelList"/>
    <dgm:cxn modelId="{B74AA16C-9ACD-4F51-A480-6D1667C3CCFF}" type="presParOf" srcId="{7DB4D14F-67E5-40D4-BC01-0E4876661829}" destId="{BC8A99CE-0649-441E-ACAF-63AE723510C2}" srcOrd="1" destOrd="0" presId="urn:microsoft.com/office/officeart/2018/5/layout/IconLeafLabelList"/>
    <dgm:cxn modelId="{58D1D05E-C791-4A28-B57D-E916C5953CD9}" type="presParOf" srcId="{7DB4D14F-67E5-40D4-BC01-0E4876661829}" destId="{484632C1-F73A-401A-99D6-1679E589D9BF}" srcOrd="2" destOrd="0" presId="urn:microsoft.com/office/officeart/2018/5/layout/IconLeafLabelList"/>
    <dgm:cxn modelId="{C0F94854-9288-44A7-90BC-E2C591922DE5}" type="presParOf" srcId="{7DB4D14F-67E5-40D4-BC01-0E4876661829}" destId="{5B4468C8-DE56-4F53-BE43-C12D2312A4B8}" srcOrd="3" destOrd="0" presId="urn:microsoft.com/office/officeart/2018/5/layout/IconLeafLabelList"/>
    <dgm:cxn modelId="{36B955F2-EC6E-4E68-A11B-B2329D3A30D1}" type="presParOf" srcId="{08D78469-CDBB-4728-8D5D-4FDBFE5563BF}" destId="{E134B3F1-66CD-4D14-9787-F5266C2AA7C2}" srcOrd="1" destOrd="0" presId="urn:microsoft.com/office/officeart/2018/5/layout/IconLeafLabelList"/>
    <dgm:cxn modelId="{AC8CDDE9-963E-4D89-8FCC-843AD4420972}" type="presParOf" srcId="{08D78469-CDBB-4728-8D5D-4FDBFE5563BF}" destId="{E15A5619-CB0F-4EED-A949-537C935ADE3D}" srcOrd="2" destOrd="0" presId="urn:microsoft.com/office/officeart/2018/5/layout/IconLeafLabelList"/>
    <dgm:cxn modelId="{4A7F651E-7C22-435E-8A0C-1EF69ED737CC}" type="presParOf" srcId="{E15A5619-CB0F-4EED-A949-537C935ADE3D}" destId="{9E891B4F-BC68-4A31-93A7-6B256EA290A9}" srcOrd="0" destOrd="0" presId="urn:microsoft.com/office/officeart/2018/5/layout/IconLeafLabelList"/>
    <dgm:cxn modelId="{BB2342C3-3E86-441C-B258-E0418BB9AFDB}" type="presParOf" srcId="{E15A5619-CB0F-4EED-A949-537C935ADE3D}" destId="{6769ACD8-5602-4BE1-B3AC-26DF0D72FF44}" srcOrd="1" destOrd="0" presId="urn:microsoft.com/office/officeart/2018/5/layout/IconLeafLabelList"/>
    <dgm:cxn modelId="{A80F32D4-C79F-4CF3-BDE5-18C0342F1FDB}" type="presParOf" srcId="{E15A5619-CB0F-4EED-A949-537C935ADE3D}" destId="{BB58A75F-587C-4250-A479-93D68E797530}" srcOrd="2" destOrd="0" presId="urn:microsoft.com/office/officeart/2018/5/layout/IconLeafLabelList"/>
    <dgm:cxn modelId="{4E9B60C8-3B7C-42F3-A40B-0E09E90025D6}" type="presParOf" srcId="{E15A5619-CB0F-4EED-A949-537C935ADE3D}" destId="{BCA238F6-0EB0-4446-BB6A-C2C4C8899EBF}" srcOrd="3" destOrd="0" presId="urn:microsoft.com/office/officeart/2018/5/layout/IconLeafLabelList"/>
    <dgm:cxn modelId="{61DF994F-8CC3-4A16-85CB-746930A581EF}" type="presParOf" srcId="{08D78469-CDBB-4728-8D5D-4FDBFE5563BF}" destId="{BC48E385-C347-42D1-B5F6-2664F2EB0C32}" srcOrd="3" destOrd="0" presId="urn:microsoft.com/office/officeart/2018/5/layout/IconLeafLabelList"/>
    <dgm:cxn modelId="{5C40E49F-EDCB-42FC-9079-C359C443CBA3}" type="presParOf" srcId="{08D78469-CDBB-4728-8D5D-4FDBFE5563BF}" destId="{A75836B7-84EF-480F-AA28-D21D8B41F685}" srcOrd="4" destOrd="0" presId="urn:microsoft.com/office/officeart/2018/5/layout/IconLeafLabelList"/>
    <dgm:cxn modelId="{96587A59-782C-4959-96DE-3EEEBCD5BDEE}" type="presParOf" srcId="{A75836B7-84EF-480F-AA28-D21D8B41F685}" destId="{7356B00D-4FE9-44AD-BB36-0B19B5F47C0F}" srcOrd="0" destOrd="0" presId="urn:microsoft.com/office/officeart/2018/5/layout/IconLeafLabelList"/>
    <dgm:cxn modelId="{B602D54E-7254-4B5E-B3A0-40FBE88A0323}" type="presParOf" srcId="{A75836B7-84EF-480F-AA28-D21D8B41F685}" destId="{DB4E0B9F-51DA-4226-AB57-741C2A20769C}" srcOrd="1" destOrd="0" presId="urn:microsoft.com/office/officeart/2018/5/layout/IconLeafLabelList"/>
    <dgm:cxn modelId="{F7637A88-F983-438B-AA8C-AD3FF11638D4}" type="presParOf" srcId="{A75836B7-84EF-480F-AA28-D21D8B41F685}" destId="{54CB9F34-AC49-469B-B681-83E31EE02D56}" srcOrd="2" destOrd="0" presId="urn:microsoft.com/office/officeart/2018/5/layout/IconLeafLabelList"/>
    <dgm:cxn modelId="{E27D2BDD-ACF0-4494-A04E-778C575599D7}" type="presParOf" srcId="{A75836B7-84EF-480F-AA28-D21D8B41F685}" destId="{09A71DD9-D813-4BDA-B787-FABBBD0758D0}" srcOrd="3" destOrd="0" presId="urn:microsoft.com/office/officeart/2018/5/layout/IconLeafLabelList"/>
    <dgm:cxn modelId="{1D658275-7207-4B12-AD4B-A6A37A00D342}" type="presParOf" srcId="{08D78469-CDBB-4728-8D5D-4FDBFE5563BF}" destId="{C9BA2128-E586-4F39-9C98-F1BECC6BC1AD}" srcOrd="5" destOrd="0" presId="urn:microsoft.com/office/officeart/2018/5/layout/IconLeafLabelList"/>
    <dgm:cxn modelId="{EE2247B8-339D-4176-ACB7-5371C243E2FC}" type="presParOf" srcId="{08D78469-CDBB-4728-8D5D-4FDBFE5563BF}" destId="{227D8510-4280-4382-8F19-9A6A38EB451B}" srcOrd="6" destOrd="0" presId="urn:microsoft.com/office/officeart/2018/5/layout/IconLeafLabelList"/>
    <dgm:cxn modelId="{75E45ECD-0A58-4C3A-8265-349E0520AC3C}" type="presParOf" srcId="{227D8510-4280-4382-8F19-9A6A38EB451B}" destId="{5E99F0E5-E246-474B-9446-97F3BC677599}" srcOrd="0" destOrd="0" presId="urn:microsoft.com/office/officeart/2018/5/layout/IconLeafLabelList"/>
    <dgm:cxn modelId="{D3975DF5-0F31-4D5E-992D-6C60A28C84E3}" type="presParOf" srcId="{227D8510-4280-4382-8F19-9A6A38EB451B}" destId="{3838002A-2A50-4D24-B068-614FE824F1ED}" srcOrd="1" destOrd="0" presId="urn:microsoft.com/office/officeart/2018/5/layout/IconLeafLabelList"/>
    <dgm:cxn modelId="{636A58AA-06C6-40CE-A600-CAFE3C82F827}" type="presParOf" srcId="{227D8510-4280-4382-8F19-9A6A38EB451B}" destId="{397C053E-9E1C-411D-9858-D06ED554B1A5}" srcOrd="2" destOrd="0" presId="urn:microsoft.com/office/officeart/2018/5/layout/IconLeafLabelList"/>
    <dgm:cxn modelId="{2026BCC0-6362-402C-A34E-DB708148B13C}" type="presParOf" srcId="{227D8510-4280-4382-8F19-9A6A38EB451B}" destId="{036E2D38-040B-44CC-9DE7-3D222C70401A}" srcOrd="3" destOrd="0" presId="urn:microsoft.com/office/officeart/2018/5/layout/IconLeafLabelList"/>
    <dgm:cxn modelId="{13DD643F-3E39-47E1-8F43-4221DE5CEA3E}" type="presParOf" srcId="{08D78469-CDBB-4728-8D5D-4FDBFE5563BF}" destId="{76E2D821-B53D-41FF-BC1F-05406A72A190}" srcOrd="7" destOrd="0" presId="urn:microsoft.com/office/officeart/2018/5/layout/IconLeafLabelList"/>
    <dgm:cxn modelId="{7CFE8475-64E0-4705-8048-870DDE463DE6}" type="presParOf" srcId="{08D78469-CDBB-4728-8D5D-4FDBFE5563BF}" destId="{7019E0A5-1A23-4ED1-AA53-88AB7E50D85B}" srcOrd="8" destOrd="0" presId="urn:microsoft.com/office/officeart/2018/5/layout/IconLeafLabelList"/>
    <dgm:cxn modelId="{CAA383E8-0D10-49B4-914E-9766811F9D5E}" type="presParOf" srcId="{7019E0A5-1A23-4ED1-AA53-88AB7E50D85B}" destId="{58A504B4-645B-4C80-BFFB-736CD1125901}" srcOrd="0" destOrd="0" presId="urn:microsoft.com/office/officeart/2018/5/layout/IconLeafLabelList"/>
    <dgm:cxn modelId="{9C90287C-0EAB-4B27-99E2-C4D16025F3AE}" type="presParOf" srcId="{7019E0A5-1A23-4ED1-AA53-88AB7E50D85B}" destId="{47A5848C-8916-4FCB-AAAA-8F8C7110C4E4}" srcOrd="1" destOrd="0" presId="urn:microsoft.com/office/officeart/2018/5/layout/IconLeafLabelList"/>
    <dgm:cxn modelId="{3980C506-F5A3-4CC0-9A45-5AA235EDD6CF}" type="presParOf" srcId="{7019E0A5-1A23-4ED1-AA53-88AB7E50D85B}" destId="{B137200E-6F30-4F71-BCA5-9D590E2F183E}" srcOrd="2" destOrd="0" presId="urn:microsoft.com/office/officeart/2018/5/layout/IconLeafLabelList"/>
    <dgm:cxn modelId="{E7D38B3B-BC2F-4ED0-8446-F579216BC3EC}" type="presParOf" srcId="{7019E0A5-1A23-4ED1-AA53-88AB7E50D85B}" destId="{6A445443-5BF1-4CD1-BE3E-05639249BBE1}" srcOrd="3" destOrd="0" presId="urn:microsoft.com/office/officeart/2018/5/layout/IconLeafLabelList"/>
    <dgm:cxn modelId="{C53015D6-7997-48ED-8E74-B1AA241E85D9}" type="presParOf" srcId="{08D78469-CDBB-4728-8D5D-4FDBFE5563BF}" destId="{82E40AC3-37D4-4EAC-BAF3-86C6E1412ACE}" srcOrd="9" destOrd="0" presId="urn:microsoft.com/office/officeart/2018/5/layout/IconLeafLabelList"/>
    <dgm:cxn modelId="{4C81A258-7C67-43C1-AC22-A8F97CCCE9CD}" type="presParOf" srcId="{08D78469-CDBB-4728-8D5D-4FDBFE5563BF}" destId="{1CE69D64-887A-4F6F-B90B-62B2914BDA60}" srcOrd="10" destOrd="0" presId="urn:microsoft.com/office/officeart/2018/5/layout/IconLeafLabelList"/>
    <dgm:cxn modelId="{63D1E769-DADB-44E1-A733-860BA0AA3D77}" type="presParOf" srcId="{1CE69D64-887A-4F6F-B90B-62B2914BDA60}" destId="{8DE0C9A5-D2B6-45E5-93DA-8300B82B2119}" srcOrd="0" destOrd="0" presId="urn:microsoft.com/office/officeart/2018/5/layout/IconLeafLabelList"/>
    <dgm:cxn modelId="{84724FCB-AB0F-4AA7-ACB3-8D24C8534716}" type="presParOf" srcId="{1CE69D64-887A-4F6F-B90B-62B2914BDA60}" destId="{EFAC9260-03C0-4C4C-83F0-3569BAFD43E0}" srcOrd="1" destOrd="0" presId="urn:microsoft.com/office/officeart/2018/5/layout/IconLeafLabelList"/>
    <dgm:cxn modelId="{35A67D8D-5D3E-414B-A1FB-4DC9A94E3076}" type="presParOf" srcId="{1CE69D64-887A-4F6F-B90B-62B2914BDA60}" destId="{45BFFF34-DD05-4B65-AB63-34C7C9030B4A}" srcOrd="2" destOrd="0" presId="urn:microsoft.com/office/officeart/2018/5/layout/IconLeafLabelList"/>
    <dgm:cxn modelId="{2D53815F-859B-4A77-8805-461A3C822D17}" type="presParOf" srcId="{1CE69D64-887A-4F6F-B90B-62B2914BDA60}" destId="{1AC2F340-9BE9-43CE-9DFB-8A8FC4CA952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080673-7953-42B5-849F-EFC76B343F1E}"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028DA72-8F98-431C-8604-2D774805325E}">
      <dgm:prSet/>
      <dgm:spPr/>
      <dgm:t>
        <a:bodyPr/>
        <a:lstStyle/>
        <a:p>
          <a:pPr>
            <a:defRPr cap="all"/>
          </a:pPr>
          <a:r>
            <a:rPr lang="en-GB"/>
            <a:t>Many legal matters are charged at a fixed rate</a:t>
          </a:r>
          <a:endParaRPr lang="en-US"/>
        </a:p>
      </dgm:t>
    </dgm:pt>
    <dgm:pt modelId="{9DB41F0E-8425-4179-8A0F-286BA7EBAE2A}" type="parTrans" cxnId="{54E8D564-C71B-4CEE-B53D-3F19FB6D164D}">
      <dgm:prSet/>
      <dgm:spPr/>
      <dgm:t>
        <a:bodyPr/>
        <a:lstStyle/>
        <a:p>
          <a:endParaRPr lang="en-US"/>
        </a:p>
      </dgm:t>
    </dgm:pt>
    <dgm:pt modelId="{92084327-0117-4397-A759-E9E0F5228CCB}" type="sibTrans" cxnId="{54E8D564-C71B-4CEE-B53D-3F19FB6D164D}">
      <dgm:prSet phldrT="01"/>
      <dgm:spPr/>
      <dgm:t>
        <a:bodyPr/>
        <a:lstStyle/>
        <a:p>
          <a:r>
            <a:rPr lang="en-US"/>
            <a:t>01</a:t>
          </a:r>
        </a:p>
      </dgm:t>
    </dgm:pt>
    <dgm:pt modelId="{12E9C382-A194-4A0D-A9EC-2499C996DB90}">
      <dgm:prSet/>
      <dgm:spPr/>
      <dgm:t>
        <a:bodyPr/>
        <a:lstStyle/>
        <a:p>
          <a:pPr>
            <a:defRPr cap="all"/>
          </a:pPr>
          <a:r>
            <a:rPr lang="en-GB"/>
            <a:t>Agreed at the outset of a transaction</a:t>
          </a:r>
          <a:endParaRPr lang="en-US"/>
        </a:p>
      </dgm:t>
    </dgm:pt>
    <dgm:pt modelId="{2D08B9D7-6386-4C1B-9230-D86E8B18B309}" type="parTrans" cxnId="{8C9226C6-D5BF-4AC2-A53A-03BBA4B8D18B}">
      <dgm:prSet/>
      <dgm:spPr/>
      <dgm:t>
        <a:bodyPr/>
        <a:lstStyle/>
        <a:p>
          <a:endParaRPr lang="en-US"/>
        </a:p>
      </dgm:t>
    </dgm:pt>
    <dgm:pt modelId="{F3D8A5B6-2F58-4371-822A-297CFA184431}" type="sibTrans" cxnId="{8C9226C6-D5BF-4AC2-A53A-03BBA4B8D18B}">
      <dgm:prSet phldrT="02"/>
      <dgm:spPr/>
      <dgm:t>
        <a:bodyPr/>
        <a:lstStyle/>
        <a:p>
          <a:r>
            <a:rPr lang="en-US"/>
            <a:t>02</a:t>
          </a:r>
        </a:p>
      </dgm:t>
    </dgm:pt>
    <dgm:pt modelId="{1BC753F3-CD99-4ED2-AE1E-564E27607BD2}">
      <dgm:prSet/>
      <dgm:spPr/>
      <dgm:t>
        <a:bodyPr/>
        <a:lstStyle/>
        <a:p>
          <a:pPr>
            <a:defRPr cap="all"/>
          </a:pPr>
          <a:r>
            <a:rPr lang="en-GB"/>
            <a:t>Standard transactions like preparing a will</a:t>
          </a:r>
          <a:endParaRPr lang="en-US"/>
        </a:p>
      </dgm:t>
    </dgm:pt>
    <dgm:pt modelId="{167DBCDB-698A-4D83-A69D-C7ADB52A0F4B}" type="parTrans" cxnId="{63CF35B0-ECDB-47C7-8D3A-03DB80149957}">
      <dgm:prSet/>
      <dgm:spPr/>
      <dgm:t>
        <a:bodyPr/>
        <a:lstStyle/>
        <a:p>
          <a:endParaRPr lang="en-US"/>
        </a:p>
      </dgm:t>
    </dgm:pt>
    <dgm:pt modelId="{6E9B4E04-2E44-40DE-B04C-62A648D00A52}" type="sibTrans" cxnId="{63CF35B0-ECDB-47C7-8D3A-03DB80149957}">
      <dgm:prSet phldrT="03"/>
      <dgm:spPr/>
      <dgm:t>
        <a:bodyPr/>
        <a:lstStyle/>
        <a:p>
          <a:r>
            <a:rPr lang="en-US"/>
            <a:t>03</a:t>
          </a:r>
        </a:p>
      </dgm:t>
    </dgm:pt>
    <dgm:pt modelId="{2E9FD25E-59F8-45FC-88CA-A00F45E7AE65}">
      <dgm:prSet/>
      <dgm:spPr/>
      <dgm:t>
        <a:bodyPr/>
        <a:lstStyle/>
        <a:p>
          <a:pPr>
            <a:defRPr cap="all"/>
          </a:pPr>
          <a:r>
            <a:rPr lang="en-GB"/>
            <a:t>Common in conveyancing transactions</a:t>
          </a:r>
          <a:endParaRPr lang="en-US"/>
        </a:p>
      </dgm:t>
    </dgm:pt>
    <dgm:pt modelId="{FD34BEF1-7DBB-41EC-A7B0-D4A23639EEE9}" type="parTrans" cxnId="{ED75223B-8B3A-44BC-ADCD-1CCAEB7EEDAC}">
      <dgm:prSet/>
      <dgm:spPr/>
      <dgm:t>
        <a:bodyPr/>
        <a:lstStyle/>
        <a:p>
          <a:endParaRPr lang="en-US"/>
        </a:p>
      </dgm:t>
    </dgm:pt>
    <dgm:pt modelId="{DFD4BB90-9CE0-4DAB-9D49-4548A3CA5FDC}" type="sibTrans" cxnId="{ED75223B-8B3A-44BC-ADCD-1CCAEB7EEDAC}">
      <dgm:prSet phldrT="04"/>
      <dgm:spPr/>
      <dgm:t>
        <a:bodyPr/>
        <a:lstStyle/>
        <a:p>
          <a:r>
            <a:rPr lang="en-US"/>
            <a:t>04</a:t>
          </a:r>
        </a:p>
      </dgm:t>
    </dgm:pt>
    <dgm:pt modelId="{521884A4-0A1B-45E3-BA2D-BFBD13AD0B8C}" type="pres">
      <dgm:prSet presAssocID="{B6080673-7953-42B5-849F-EFC76B343F1E}" presName="Name0" presStyleCnt="0">
        <dgm:presLayoutVars>
          <dgm:animLvl val="lvl"/>
          <dgm:resizeHandles val="exact"/>
        </dgm:presLayoutVars>
      </dgm:prSet>
      <dgm:spPr/>
    </dgm:pt>
    <dgm:pt modelId="{ABD06F1C-EFD7-4C5D-8B7D-708F28A3F29B}" type="pres">
      <dgm:prSet presAssocID="{8028DA72-8F98-431C-8604-2D774805325E}" presName="compositeNode" presStyleCnt="0">
        <dgm:presLayoutVars>
          <dgm:bulletEnabled val="1"/>
        </dgm:presLayoutVars>
      </dgm:prSet>
      <dgm:spPr/>
    </dgm:pt>
    <dgm:pt modelId="{3ED75FC9-0FA6-4687-BE40-95F539EFD87A}" type="pres">
      <dgm:prSet presAssocID="{8028DA72-8F98-431C-8604-2D774805325E}" presName="bgRect" presStyleLbl="alignNode1" presStyleIdx="0" presStyleCnt="4"/>
      <dgm:spPr/>
    </dgm:pt>
    <dgm:pt modelId="{A26F7733-18F2-40E7-9EA7-7BC406320A5E}" type="pres">
      <dgm:prSet presAssocID="{92084327-0117-4397-A759-E9E0F5228CCB}" presName="sibTransNodeRect" presStyleLbl="alignNode1" presStyleIdx="0" presStyleCnt="4">
        <dgm:presLayoutVars>
          <dgm:chMax val="0"/>
          <dgm:bulletEnabled val="1"/>
        </dgm:presLayoutVars>
      </dgm:prSet>
      <dgm:spPr/>
    </dgm:pt>
    <dgm:pt modelId="{2BD4AFA1-CA20-4046-BA6C-27B2B2E08A36}" type="pres">
      <dgm:prSet presAssocID="{8028DA72-8F98-431C-8604-2D774805325E}" presName="nodeRect" presStyleLbl="alignNode1" presStyleIdx="0" presStyleCnt="4">
        <dgm:presLayoutVars>
          <dgm:bulletEnabled val="1"/>
        </dgm:presLayoutVars>
      </dgm:prSet>
      <dgm:spPr/>
    </dgm:pt>
    <dgm:pt modelId="{6408E5A9-5576-4A9C-B80D-AD64FA7C76F4}" type="pres">
      <dgm:prSet presAssocID="{92084327-0117-4397-A759-E9E0F5228CCB}" presName="sibTrans" presStyleCnt="0"/>
      <dgm:spPr/>
    </dgm:pt>
    <dgm:pt modelId="{5CD8DD94-9208-4B17-ACD1-4CE5C11B847D}" type="pres">
      <dgm:prSet presAssocID="{12E9C382-A194-4A0D-A9EC-2499C996DB90}" presName="compositeNode" presStyleCnt="0">
        <dgm:presLayoutVars>
          <dgm:bulletEnabled val="1"/>
        </dgm:presLayoutVars>
      </dgm:prSet>
      <dgm:spPr/>
    </dgm:pt>
    <dgm:pt modelId="{1001316C-01A5-495E-8E66-49DF2D413198}" type="pres">
      <dgm:prSet presAssocID="{12E9C382-A194-4A0D-A9EC-2499C996DB90}" presName="bgRect" presStyleLbl="alignNode1" presStyleIdx="1" presStyleCnt="4"/>
      <dgm:spPr/>
    </dgm:pt>
    <dgm:pt modelId="{ABE0F2C0-13C7-4805-AAC6-96110D1FEE6A}" type="pres">
      <dgm:prSet presAssocID="{F3D8A5B6-2F58-4371-822A-297CFA184431}" presName="sibTransNodeRect" presStyleLbl="alignNode1" presStyleIdx="1" presStyleCnt="4">
        <dgm:presLayoutVars>
          <dgm:chMax val="0"/>
          <dgm:bulletEnabled val="1"/>
        </dgm:presLayoutVars>
      </dgm:prSet>
      <dgm:spPr/>
    </dgm:pt>
    <dgm:pt modelId="{B915BA45-976A-4760-A0B9-C90059F9A086}" type="pres">
      <dgm:prSet presAssocID="{12E9C382-A194-4A0D-A9EC-2499C996DB90}" presName="nodeRect" presStyleLbl="alignNode1" presStyleIdx="1" presStyleCnt="4">
        <dgm:presLayoutVars>
          <dgm:bulletEnabled val="1"/>
        </dgm:presLayoutVars>
      </dgm:prSet>
      <dgm:spPr/>
    </dgm:pt>
    <dgm:pt modelId="{99992727-443D-456D-9624-EF64C389F74B}" type="pres">
      <dgm:prSet presAssocID="{F3D8A5B6-2F58-4371-822A-297CFA184431}" presName="sibTrans" presStyleCnt="0"/>
      <dgm:spPr/>
    </dgm:pt>
    <dgm:pt modelId="{C4862209-DD11-43A2-9945-4BAD1A717B8C}" type="pres">
      <dgm:prSet presAssocID="{1BC753F3-CD99-4ED2-AE1E-564E27607BD2}" presName="compositeNode" presStyleCnt="0">
        <dgm:presLayoutVars>
          <dgm:bulletEnabled val="1"/>
        </dgm:presLayoutVars>
      </dgm:prSet>
      <dgm:spPr/>
    </dgm:pt>
    <dgm:pt modelId="{A7D56752-9CC9-491C-BF13-8428D9D27B97}" type="pres">
      <dgm:prSet presAssocID="{1BC753F3-CD99-4ED2-AE1E-564E27607BD2}" presName="bgRect" presStyleLbl="alignNode1" presStyleIdx="2" presStyleCnt="4"/>
      <dgm:spPr/>
    </dgm:pt>
    <dgm:pt modelId="{18463CC5-D01C-424F-906E-BAFCCB627090}" type="pres">
      <dgm:prSet presAssocID="{6E9B4E04-2E44-40DE-B04C-62A648D00A52}" presName="sibTransNodeRect" presStyleLbl="alignNode1" presStyleIdx="2" presStyleCnt="4">
        <dgm:presLayoutVars>
          <dgm:chMax val="0"/>
          <dgm:bulletEnabled val="1"/>
        </dgm:presLayoutVars>
      </dgm:prSet>
      <dgm:spPr/>
    </dgm:pt>
    <dgm:pt modelId="{43EDCB4F-A902-42A3-AA1D-89312B225326}" type="pres">
      <dgm:prSet presAssocID="{1BC753F3-CD99-4ED2-AE1E-564E27607BD2}" presName="nodeRect" presStyleLbl="alignNode1" presStyleIdx="2" presStyleCnt="4">
        <dgm:presLayoutVars>
          <dgm:bulletEnabled val="1"/>
        </dgm:presLayoutVars>
      </dgm:prSet>
      <dgm:spPr/>
    </dgm:pt>
    <dgm:pt modelId="{CBF182F8-6E64-4773-A772-CC376591381D}" type="pres">
      <dgm:prSet presAssocID="{6E9B4E04-2E44-40DE-B04C-62A648D00A52}" presName="sibTrans" presStyleCnt="0"/>
      <dgm:spPr/>
    </dgm:pt>
    <dgm:pt modelId="{40C7C0DA-3E5C-47DD-97E6-432C2AA8A5D7}" type="pres">
      <dgm:prSet presAssocID="{2E9FD25E-59F8-45FC-88CA-A00F45E7AE65}" presName="compositeNode" presStyleCnt="0">
        <dgm:presLayoutVars>
          <dgm:bulletEnabled val="1"/>
        </dgm:presLayoutVars>
      </dgm:prSet>
      <dgm:spPr/>
    </dgm:pt>
    <dgm:pt modelId="{4B58D34A-8113-48A8-B01C-3F1943CA8F8F}" type="pres">
      <dgm:prSet presAssocID="{2E9FD25E-59F8-45FC-88CA-A00F45E7AE65}" presName="bgRect" presStyleLbl="alignNode1" presStyleIdx="3" presStyleCnt="4"/>
      <dgm:spPr/>
    </dgm:pt>
    <dgm:pt modelId="{6FAEE07D-104A-4D49-B5A2-77FADAA153EA}" type="pres">
      <dgm:prSet presAssocID="{DFD4BB90-9CE0-4DAB-9D49-4548A3CA5FDC}" presName="sibTransNodeRect" presStyleLbl="alignNode1" presStyleIdx="3" presStyleCnt="4">
        <dgm:presLayoutVars>
          <dgm:chMax val="0"/>
          <dgm:bulletEnabled val="1"/>
        </dgm:presLayoutVars>
      </dgm:prSet>
      <dgm:spPr/>
    </dgm:pt>
    <dgm:pt modelId="{D9DAD7ED-C769-4EDF-8A6D-3EB6C818383F}" type="pres">
      <dgm:prSet presAssocID="{2E9FD25E-59F8-45FC-88CA-A00F45E7AE65}" presName="nodeRect" presStyleLbl="alignNode1" presStyleIdx="3" presStyleCnt="4">
        <dgm:presLayoutVars>
          <dgm:bulletEnabled val="1"/>
        </dgm:presLayoutVars>
      </dgm:prSet>
      <dgm:spPr/>
    </dgm:pt>
  </dgm:ptLst>
  <dgm:cxnLst>
    <dgm:cxn modelId="{1A2D2E19-ED34-4EDB-BB80-298EE6411327}" type="presOf" srcId="{2E9FD25E-59F8-45FC-88CA-A00F45E7AE65}" destId="{D9DAD7ED-C769-4EDF-8A6D-3EB6C818383F}" srcOrd="1" destOrd="0" presId="urn:microsoft.com/office/officeart/2016/7/layout/LinearBlockProcessNumbered"/>
    <dgm:cxn modelId="{5E4B821E-EC5A-4403-8DA0-6832DA4F8C21}" type="presOf" srcId="{12E9C382-A194-4A0D-A9EC-2499C996DB90}" destId="{1001316C-01A5-495E-8E66-49DF2D413198}" srcOrd="0" destOrd="0" presId="urn:microsoft.com/office/officeart/2016/7/layout/LinearBlockProcessNumbered"/>
    <dgm:cxn modelId="{F530AF1E-2343-4F03-AAE7-D2D829FA51CE}" type="presOf" srcId="{8028DA72-8F98-431C-8604-2D774805325E}" destId="{3ED75FC9-0FA6-4687-BE40-95F539EFD87A}" srcOrd="0" destOrd="0" presId="urn:microsoft.com/office/officeart/2016/7/layout/LinearBlockProcessNumbered"/>
    <dgm:cxn modelId="{C0315B26-9825-4354-8251-3B1B7334A1A5}" type="presOf" srcId="{12E9C382-A194-4A0D-A9EC-2499C996DB90}" destId="{B915BA45-976A-4760-A0B9-C90059F9A086}" srcOrd="1" destOrd="0" presId="urn:microsoft.com/office/officeart/2016/7/layout/LinearBlockProcessNumbered"/>
    <dgm:cxn modelId="{98493627-93D9-4A53-8AEF-73427B0C7C42}" type="presOf" srcId="{1BC753F3-CD99-4ED2-AE1E-564E27607BD2}" destId="{43EDCB4F-A902-42A3-AA1D-89312B225326}" srcOrd="1" destOrd="0" presId="urn:microsoft.com/office/officeart/2016/7/layout/LinearBlockProcessNumbered"/>
    <dgm:cxn modelId="{ED75223B-8B3A-44BC-ADCD-1CCAEB7EEDAC}" srcId="{B6080673-7953-42B5-849F-EFC76B343F1E}" destId="{2E9FD25E-59F8-45FC-88CA-A00F45E7AE65}" srcOrd="3" destOrd="0" parTransId="{FD34BEF1-7DBB-41EC-A7B0-D4A23639EEE9}" sibTransId="{DFD4BB90-9CE0-4DAB-9D49-4548A3CA5FDC}"/>
    <dgm:cxn modelId="{54E8D564-C71B-4CEE-B53D-3F19FB6D164D}" srcId="{B6080673-7953-42B5-849F-EFC76B343F1E}" destId="{8028DA72-8F98-431C-8604-2D774805325E}" srcOrd="0" destOrd="0" parTransId="{9DB41F0E-8425-4179-8A0F-286BA7EBAE2A}" sibTransId="{92084327-0117-4397-A759-E9E0F5228CCB}"/>
    <dgm:cxn modelId="{BCD4DC68-887A-4C9D-9D9A-43209CC91A85}" type="presOf" srcId="{B6080673-7953-42B5-849F-EFC76B343F1E}" destId="{521884A4-0A1B-45E3-BA2D-BFBD13AD0B8C}" srcOrd="0" destOrd="0" presId="urn:microsoft.com/office/officeart/2016/7/layout/LinearBlockProcessNumbered"/>
    <dgm:cxn modelId="{429CE382-E55F-4E9D-8368-A7836CFF65EB}" type="presOf" srcId="{F3D8A5B6-2F58-4371-822A-297CFA184431}" destId="{ABE0F2C0-13C7-4805-AAC6-96110D1FEE6A}" srcOrd="0" destOrd="0" presId="urn:microsoft.com/office/officeart/2016/7/layout/LinearBlockProcessNumbered"/>
    <dgm:cxn modelId="{220CAF9A-9E69-4CF4-ACB6-11B691F25141}" type="presOf" srcId="{8028DA72-8F98-431C-8604-2D774805325E}" destId="{2BD4AFA1-CA20-4046-BA6C-27B2B2E08A36}" srcOrd="1" destOrd="0" presId="urn:microsoft.com/office/officeart/2016/7/layout/LinearBlockProcessNumbered"/>
    <dgm:cxn modelId="{69A89AA9-6515-4D08-B9A2-7805C18FEB6C}" type="presOf" srcId="{1BC753F3-CD99-4ED2-AE1E-564E27607BD2}" destId="{A7D56752-9CC9-491C-BF13-8428D9D27B97}" srcOrd="0" destOrd="0" presId="urn:microsoft.com/office/officeart/2016/7/layout/LinearBlockProcessNumbered"/>
    <dgm:cxn modelId="{63CF35B0-ECDB-47C7-8D3A-03DB80149957}" srcId="{B6080673-7953-42B5-849F-EFC76B343F1E}" destId="{1BC753F3-CD99-4ED2-AE1E-564E27607BD2}" srcOrd="2" destOrd="0" parTransId="{167DBCDB-698A-4D83-A69D-C7ADB52A0F4B}" sibTransId="{6E9B4E04-2E44-40DE-B04C-62A648D00A52}"/>
    <dgm:cxn modelId="{8C9226C6-D5BF-4AC2-A53A-03BBA4B8D18B}" srcId="{B6080673-7953-42B5-849F-EFC76B343F1E}" destId="{12E9C382-A194-4A0D-A9EC-2499C996DB90}" srcOrd="1" destOrd="0" parTransId="{2D08B9D7-6386-4C1B-9230-D86E8B18B309}" sibTransId="{F3D8A5B6-2F58-4371-822A-297CFA184431}"/>
    <dgm:cxn modelId="{BDE748CF-A910-46FD-8D4D-B69C674CDEDE}" type="presOf" srcId="{2E9FD25E-59F8-45FC-88CA-A00F45E7AE65}" destId="{4B58D34A-8113-48A8-B01C-3F1943CA8F8F}" srcOrd="0" destOrd="0" presId="urn:microsoft.com/office/officeart/2016/7/layout/LinearBlockProcessNumbered"/>
    <dgm:cxn modelId="{BE9264E8-AA71-40F9-B137-E3C2258DEAA2}" type="presOf" srcId="{92084327-0117-4397-A759-E9E0F5228CCB}" destId="{A26F7733-18F2-40E7-9EA7-7BC406320A5E}" srcOrd="0" destOrd="0" presId="urn:microsoft.com/office/officeart/2016/7/layout/LinearBlockProcessNumbered"/>
    <dgm:cxn modelId="{DE557EF6-A986-498D-9DC6-D809FD234F6B}" type="presOf" srcId="{DFD4BB90-9CE0-4DAB-9D49-4548A3CA5FDC}" destId="{6FAEE07D-104A-4D49-B5A2-77FADAA153EA}" srcOrd="0" destOrd="0" presId="urn:microsoft.com/office/officeart/2016/7/layout/LinearBlockProcessNumbered"/>
    <dgm:cxn modelId="{CC273DF8-B309-450D-BC68-91498254AE4C}" type="presOf" srcId="{6E9B4E04-2E44-40DE-B04C-62A648D00A52}" destId="{18463CC5-D01C-424F-906E-BAFCCB627090}" srcOrd="0" destOrd="0" presId="urn:microsoft.com/office/officeart/2016/7/layout/LinearBlockProcessNumbered"/>
    <dgm:cxn modelId="{546A0321-8BBB-49D5-9E98-84282FBE68EF}" type="presParOf" srcId="{521884A4-0A1B-45E3-BA2D-BFBD13AD0B8C}" destId="{ABD06F1C-EFD7-4C5D-8B7D-708F28A3F29B}" srcOrd="0" destOrd="0" presId="urn:microsoft.com/office/officeart/2016/7/layout/LinearBlockProcessNumbered"/>
    <dgm:cxn modelId="{7B154F75-FCE2-432E-9B60-D8CFD697DC08}" type="presParOf" srcId="{ABD06F1C-EFD7-4C5D-8B7D-708F28A3F29B}" destId="{3ED75FC9-0FA6-4687-BE40-95F539EFD87A}" srcOrd="0" destOrd="0" presId="urn:microsoft.com/office/officeart/2016/7/layout/LinearBlockProcessNumbered"/>
    <dgm:cxn modelId="{F61EEB04-CC12-43C4-A069-09382013E144}" type="presParOf" srcId="{ABD06F1C-EFD7-4C5D-8B7D-708F28A3F29B}" destId="{A26F7733-18F2-40E7-9EA7-7BC406320A5E}" srcOrd="1" destOrd="0" presId="urn:microsoft.com/office/officeart/2016/7/layout/LinearBlockProcessNumbered"/>
    <dgm:cxn modelId="{1564788A-BD34-4054-86D2-D5C01C93D093}" type="presParOf" srcId="{ABD06F1C-EFD7-4C5D-8B7D-708F28A3F29B}" destId="{2BD4AFA1-CA20-4046-BA6C-27B2B2E08A36}" srcOrd="2" destOrd="0" presId="urn:microsoft.com/office/officeart/2016/7/layout/LinearBlockProcessNumbered"/>
    <dgm:cxn modelId="{BC2C50D8-EFB3-4488-82F9-8418EC9DD461}" type="presParOf" srcId="{521884A4-0A1B-45E3-BA2D-BFBD13AD0B8C}" destId="{6408E5A9-5576-4A9C-B80D-AD64FA7C76F4}" srcOrd="1" destOrd="0" presId="urn:microsoft.com/office/officeart/2016/7/layout/LinearBlockProcessNumbered"/>
    <dgm:cxn modelId="{F258F8B9-A117-4CF8-B0F0-73AACB1EF562}" type="presParOf" srcId="{521884A4-0A1B-45E3-BA2D-BFBD13AD0B8C}" destId="{5CD8DD94-9208-4B17-ACD1-4CE5C11B847D}" srcOrd="2" destOrd="0" presId="urn:microsoft.com/office/officeart/2016/7/layout/LinearBlockProcessNumbered"/>
    <dgm:cxn modelId="{F5BA1416-B2E4-4099-BAC1-54CAC516FA0E}" type="presParOf" srcId="{5CD8DD94-9208-4B17-ACD1-4CE5C11B847D}" destId="{1001316C-01A5-495E-8E66-49DF2D413198}" srcOrd="0" destOrd="0" presId="urn:microsoft.com/office/officeart/2016/7/layout/LinearBlockProcessNumbered"/>
    <dgm:cxn modelId="{28DC988C-2FAB-40BE-9ED0-009B4E0EAE63}" type="presParOf" srcId="{5CD8DD94-9208-4B17-ACD1-4CE5C11B847D}" destId="{ABE0F2C0-13C7-4805-AAC6-96110D1FEE6A}" srcOrd="1" destOrd="0" presId="urn:microsoft.com/office/officeart/2016/7/layout/LinearBlockProcessNumbered"/>
    <dgm:cxn modelId="{2D421EDB-7DD5-4400-9DB5-AEDB22333124}" type="presParOf" srcId="{5CD8DD94-9208-4B17-ACD1-4CE5C11B847D}" destId="{B915BA45-976A-4760-A0B9-C90059F9A086}" srcOrd="2" destOrd="0" presId="urn:microsoft.com/office/officeart/2016/7/layout/LinearBlockProcessNumbered"/>
    <dgm:cxn modelId="{B19EF1CE-7A73-4C02-93E0-8FE997FF03F6}" type="presParOf" srcId="{521884A4-0A1B-45E3-BA2D-BFBD13AD0B8C}" destId="{99992727-443D-456D-9624-EF64C389F74B}" srcOrd="3" destOrd="0" presId="urn:microsoft.com/office/officeart/2016/7/layout/LinearBlockProcessNumbered"/>
    <dgm:cxn modelId="{54DB471F-651F-4DB2-A34B-B6AFFC1134B2}" type="presParOf" srcId="{521884A4-0A1B-45E3-BA2D-BFBD13AD0B8C}" destId="{C4862209-DD11-43A2-9945-4BAD1A717B8C}" srcOrd="4" destOrd="0" presId="urn:microsoft.com/office/officeart/2016/7/layout/LinearBlockProcessNumbered"/>
    <dgm:cxn modelId="{76DA2788-BFB2-44D5-BA4E-CC9A4A3A3875}" type="presParOf" srcId="{C4862209-DD11-43A2-9945-4BAD1A717B8C}" destId="{A7D56752-9CC9-491C-BF13-8428D9D27B97}" srcOrd="0" destOrd="0" presId="urn:microsoft.com/office/officeart/2016/7/layout/LinearBlockProcessNumbered"/>
    <dgm:cxn modelId="{4399DB05-4CC8-40F0-8EDA-95A37B6A74E1}" type="presParOf" srcId="{C4862209-DD11-43A2-9945-4BAD1A717B8C}" destId="{18463CC5-D01C-424F-906E-BAFCCB627090}" srcOrd="1" destOrd="0" presId="urn:microsoft.com/office/officeart/2016/7/layout/LinearBlockProcessNumbered"/>
    <dgm:cxn modelId="{F23F9AA9-16F2-4E1C-9FB5-6B0971534897}" type="presParOf" srcId="{C4862209-DD11-43A2-9945-4BAD1A717B8C}" destId="{43EDCB4F-A902-42A3-AA1D-89312B225326}" srcOrd="2" destOrd="0" presId="urn:microsoft.com/office/officeart/2016/7/layout/LinearBlockProcessNumbered"/>
    <dgm:cxn modelId="{E0AB1280-3213-4A78-8D07-822E53217642}" type="presParOf" srcId="{521884A4-0A1B-45E3-BA2D-BFBD13AD0B8C}" destId="{CBF182F8-6E64-4773-A772-CC376591381D}" srcOrd="5" destOrd="0" presId="urn:microsoft.com/office/officeart/2016/7/layout/LinearBlockProcessNumbered"/>
    <dgm:cxn modelId="{3887082A-9903-4431-8935-748A1BEC448F}" type="presParOf" srcId="{521884A4-0A1B-45E3-BA2D-BFBD13AD0B8C}" destId="{40C7C0DA-3E5C-47DD-97E6-432C2AA8A5D7}" srcOrd="6" destOrd="0" presId="urn:microsoft.com/office/officeart/2016/7/layout/LinearBlockProcessNumbered"/>
    <dgm:cxn modelId="{9D3BA3FB-1CEB-48F5-9ACB-11606B14B4E8}" type="presParOf" srcId="{40C7C0DA-3E5C-47DD-97E6-432C2AA8A5D7}" destId="{4B58D34A-8113-48A8-B01C-3F1943CA8F8F}" srcOrd="0" destOrd="0" presId="urn:microsoft.com/office/officeart/2016/7/layout/LinearBlockProcessNumbered"/>
    <dgm:cxn modelId="{0C5F75BC-264A-4E36-A412-19C410A1FBC0}" type="presParOf" srcId="{40C7C0DA-3E5C-47DD-97E6-432C2AA8A5D7}" destId="{6FAEE07D-104A-4D49-B5A2-77FADAA153EA}" srcOrd="1" destOrd="0" presId="urn:microsoft.com/office/officeart/2016/7/layout/LinearBlockProcessNumbered"/>
    <dgm:cxn modelId="{61B2573C-1C6C-4361-8FDD-37EA141C8366}" type="presParOf" srcId="{40C7C0DA-3E5C-47DD-97E6-432C2AA8A5D7}" destId="{D9DAD7ED-C769-4EDF-8A6D-3EB6C818383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454CCA-5FA3-493D-8B85-9554D2B7E860}"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9665BD9-2FD3-4033-A276-57DB7F0E18C4}">
      <dgm:prSet/>
      <dgm:spPr/>
      <dgm:t>
        <a:bodyPr/>
        <a:lstStyle/>
        <a:p>
          <a:r>
            <a:rPr lang="en-GB"/>
            <a:t>Gives the client certainty</a:t>
          </a:r>
          <a:endParaRPr lang="en-US"/>
        </a:p>
      </dgm:t>
    </dgm:pt>
    <dgm:pt modelId="{BE6C8610-0ECE-4993-8078-C5AA7F3AA2F6}" type="parTrans" cxnId="{5EE74BD0-5E5D-47BA-A1F8-8372C7623136}">
      <dgm:prSet/>
      <dgm:spPr/>
      <dgm:t>
        <a:bodyPr/>
        <a:lstStyle/>
        <a:p>
          <a:endParaRPr lang="en-US"/>
        </a:p>
      </dgm:t>
    </dgm:pt>
    <dgm:pt modelId="{19C04E4E-9939-46E4-8408-A2654C677F0B}" type="sibTrans" cxnId="{5EE74BD0-5E5D-47BA-A1F8-8372C7623136}">
      <dgm:prSet/>
      <dgm:spPr/>
      <dgm:t>
        <a:bodyPr/>
        <a:lstStyle/>
        <a:p>
          <a:endParaRPr lang="en-US"/>
        </a:p>
      </dgm:t>
    </dgm:pt>
    <dgm:pt modelId="{9E26BE32-A082-412C-A7DA-17EA37CE6A61}">
      <dgm:prSet/>
      <dgm:spPr/>
      <dgm:t>
        <a:bodyPr/>
        <a:lstStyle/>
        <a:p>
          <a:r>
            <a:rPr lang="en-GB"/>
            <a:t>Client can budget</a:t>
          </a:r>
          <a:endParaRPr lang="en-US"/>
        </a:p>
      </dgm:t>
    </dgm:pt>
    <dgm:pt modelId="{417B76E3-70D1-49D4-B498-9A9FF2C0D2FA}" type="parTrans" cxnId="{EB939B24-A10E-4172-92FE-2D44DDDF565A}">
      <dgm:prSet/>
      <dgm:spPr/>
      <dgm:t>
        <a:bodyPr/>
        <a:lstStyle/>
        <a:p>
          <a:endParaRPr lang="en-US"/>
        </a:p>
      </dgm:t>
    </dgm:pt>
    <dgm:pt modelId="{C542A484-DF16-4327-9740-1CC6CDA54503}" type="sibTrans" cxnId="{EB939B24-A10E-4172-92FE-2D44DDDF565A}">
      <dgm:prSet/>
      <dgm:spPr/>
      <dgm:t>
        <a:bodyPr/>
        <a:lstStyle/>
        <a:p>
          <a:endParaRPr lang="en-US"/>
        </a:p>
      </dgm:t>
    </dgm:pt>
    <dgm:pt modelId="{F28C4B93-B45E-4554-9410-665814953556}">
      <dgm:prSet/>
      <dgm:spPr/>
      <dgm:t>
        <a:bodyPr/>
        <a:lstStyle/>
        <a:p>
          <a:r>
            <a:rPr lang="en-GB"/>
            <a:t>Reserve the right to change the fee if matter becomes more complex</a:t>
          </a:r>
          <a:endParaRPr lang="en-US"/>
        </a:p>
      </dgm:t>
    </dgm:pt>
    <dgm:pt modelId="{FA9EBCCB-370E-41EA-9276-0923F46BA0AC}" type="parTrans" cxnId="{2EE335F2-CC1C-4886-A08F-B65EA9421247}">
      <dgm:prSet/>
      <dgm:spPr/>
      <dgm:t>
        <a:bodyPr/>
        <a:lstStyle/>
        <a:p>
          <a:endParaRPr lang="en-US"/>
        </a:p>
      </dgm:t>
    </dgm:pt>
    <dgm:pt modelId="{DF52006A-7EF4-4FE4-9809-191F0F6AEC50}" type="sibTrans" cxnId="{2EE335F2-CC1C-4886-A08F-B65EA9421247}">
      <dgm:prSet/>
      <dgm:spPr/>
      <dgm:t>
        <a:bodyPr/>
        <a:lstStyle/>
        <a:p>
          <a:endParaRPr lang="en-US"/>
        </a:p>
      </dgm:t>
    </dgm:pt>
    <dgm:pt modelId="{C04B0CA7-BD0C-49F0-8487-9C9711F1645E}">
      <dgm:prSet/>
      <dgm:spPr/>
      <dgm:t>
        <a:bodyPr/>
        <a:lstStyle/>
        <a:p>
          <a:r>
            <a:rPr lang="en-GB"/>
            <a:t>Can lead to disputes</a:t>
          </a:r>
          <a:endParaRPr lang="en-US"/>
        </a:p>
      </dgm:t>
    </dgm:pt>
    <dgm:pt modelId="{95688065-E011-4BFB-9285-0A6D01CF0739}" type="parTrans" cxnId="{84123558-0DB2-45E4-884F-9F4A4E8BE1E8}">
      <dgm:prSet/>
      <dgm:spPr/>
      <dgm:t>
        <a:bodyPr/>
        <a:lstStyle/>
        <a:p>
          <a:endParaRPr lang="en-US"/>
        </a:p>
      </dgm:t>
    </dgm:pt>
    <dgm:pt modelId="{8F9C9C7F-6073-4E20-BAEA-69F88C53AA27}" type="sibTrans" cxnId="{84123558-0DB2-45E4-884F-9F4A4E8BE1E8}">
      <dgm:prSet/>
      <dgm:spPr/>
      <dgm:t>
        <a:bodyPr/>
        <a:lstStyle/>
        <a:p>
          <a:endParaRPr lang="en-US"/>
        </a:p>
      </dgm:t>
    </dgm:pt>
    <dgm:pt modelId="{0E503D4E-C16B-437B-9B34-9BA8D2936EDC}">
      <dgm:prSet/>
      <dgm:spPr/>
      <dgm:t>
        <a:bodyPr/>
        <a:lstStyle/>
        <a:p>
          <a:r>
            <a:rPr lang="en-GB"/>
            <a:t>Transparency</a:t>
          </a:r>
          <a:endParaRPr lang="en-US"/>
        </a:p>
      </dgm:t>
    </dgm:pt>
    <dgm:pt modelId="{FD396402-3545-452D-97E9-5C8075E8F7D1}" type="parTrans" cxnId="{1FD486B0-957A-4C0D-AAEC-D3004C1D84BA}">
      <dgm:prSet/>
      <dgm:spPr/>
      <dgm:t>
        <a:bodyPr/>
        <a:lstStyle/>
        <a:p>
          <a:endParaRPr lang="en-US"/>
        </a:p>
      </dgm:t>
    </dgm:pt>
    <dgm:pt modelId="{40FDA03F-4D6A-4E00-85BF-F948D977F69C}" type="sibTrans" cxnId="{1FD486B0-957A-4C0D-AAEC-D3004C1D84BA}">
      <dgm:prSet/>
      <dgm:spPr/>
      <dgm:t>
        <a:bodyPr/>
        <a:lstStyle/>
        <a:p>
          <a:endParaRPr lang="en-US"/>
        </a:p>
      </dgm:t>
    </dgm:pt>
    <dgm:pt modelId="{D57A415A-4A8A-4CBF-B728-4F2730C76E9E}" type="pres">
      <dgm:prSet presAssocID="{63454CCA-5FA3-493D-8B85-9554D2B7E860}" presName="diagram" presStyleCnt="0">
        <dgm:presLayoutVars>
          <dgm:dir/>
          <dgm:resizeHandles val="exact"/>
        </dgm:presLayoutVars>
      </dgm:prSet>
      <dgm:spPr/>
    </dgm:pt>
    <dgm:pt modelId="{722C7997-683D-4F2D-B655-64FB1219483C}" type="pres">
      <dgm:prSet presAssocID="{59665BD9-2FD3-4033-A276-57DB7F0E18C4}" presName="node" presStyleLbl="node1" presStyleIdx="0" presStyleCnt="5">
        <dgm:presLayoutVars>
          <dgm:bulletEnabled val="1"/>
        </dgm:presLayoutVars>
      </dgm:prSet>
      <dgm:spPr/>
    </dgm:pt>
    <dgm:pt modelId="{AC5D9CFE-273F-48F7-9402-6F40CCA84148}" type="pres">
      <dgm:prSet presAssocID="{19C04E4E-9939-46E4-8408-A2654C677F0B}" presName="sibTrans" presStyleCnt="0"/>
      <dgm:spPr/>
    </dgm:pt>
    <dgm:pt modelId="{FABF5986-B99B-4904-9260-F9FD6DFBA5BF}" type="pres">
      <dgm:prSet presAssocID="{9E26BE32-A082-412C-A7DA-17EA37CE6A61}" presName="node" presStyleLbl="node1" presStyleIdx="1" presStyleCnt="5">
        <dgm:presLayoutVars>
          <dgm:bulletEnabled val="1"/>
        </dgm:presLayoutVars>
      </dgm:prSet>
      <dgm:spPr/>
    </dgm:pt>
    <dgm:pt modelId="{4558D645-5B12-4572-B49B-C9FDB6AD72FD}" type="pres">
      <dgm:prSet presAssocID="{C542A484-DF16-4327-9740-1CC6CDA54503}" presName="sibTrans" presStyleCnt="0"/>
      <dgm:spPr/>
    </dgm:pt>
    <dgm:pt modelId="{E59185EF-D7C9-4FA7-B35B-67AD6A242C1E}" type="pres">
      <dgm:prSet presAssocID="{F28C4B93-B45E-4554-9410-665814953556}" presName="node" presStyleLbl="node1" presStyleIdx="2" presStyleCnt="5">
        <dgm:presLayoutVars>
          <dgm:bulletEnabled val="1"/>
        </dgm:presLayoutVars>
      </dgm:prSet>
      <dgm:spPr/>
    </dgm:pt>
    <dgm:pt modelId="{7A7ED662-4C09-464B-95FE-1A204C88894F}" type="pres">
      <dgm:prSet presAssocID="{DF52006A-7EF4-4FE4-9809-191F0F6AEC50}" presName="sibTrans" presStyleCnt="0"/>
      <dgm:spPr/>
    </dgm:pt>
    <dgm:pt modelId="{83A1D37D-145A-4948-A2CF-EF9A5005E421}" type="pres">
      <dgm:prSet presAssocID="{C04B0CA7-BD0C-49F0-8487-9C9711F1645E}" presName="node" presStyleLbl="node1" presStyleIdx="3" presStyleCnt="5">
        <dgm:presLayoutVars>
          <dgm:bulletEnabled val="1"/>
        </dgm:presLayoutVars>
      </dgm:prSet>
      <dgm:spPr/>
    </dgm:pt>
    <dgm:pt modelId="{DCE53C42-A3EE-4B46-BEA1-AFE68CF9182E}" type="pres">
      <dgm:prSet presAssocID="{8F9C9C7F-6073-4E20-BAEA-69F88C53AA27}" presName="sibTrans" presStyleCnt="0"/>
      <dgm:spPr/>
    </dgm:pt>
    <dgm:pt modelId="{99343E48-F66F-48C9-AF84-DC060A07316B}" type="pres">
      <dgm:prSet presAssocID="{0E503D4E-C16B-437B-9B34-9BA8D2936EDC}" presName="node" presStyleLbl="node1" presStyleIdx="4" presStyleCnt="5">
        <dgm:presLayoutVars>
          <dgm:bulletEnabled val="1"/>
        </dgm:presLayoutVars>
      </dgm:prSet>
      <dgm:spPr/>
    </dgm:pt>
  </dgm:ptLst>
  <dgm:cxnLst>
    <dgm:cxn modelId="{AD15C11C-D4BA-4802-A895-546D71A8E8E2}" type="presOf" srcId="{0E503D4E-C16B-437B-9B34-9BA8D2936EDC}" destId="{99343E48-F66F-48C9-AF84-DC060A07316B}" srcOrd="0" destOrd="0" presId="urn:microsoft.com/office/officeart/2005/8/layout/default"/>
    <dgm:cxn modelId="{EB939B24-A10E-4172-92FE-2D44DDDF565A}" srcId="{63454CCA-5FA3-493D-8B85-9554D2B7E860}" destId="{9E26BE32-A082-412C-A7DA-17EA37CE6A61}" srcOrd="1" destOrd="0" parTransId="{417B76E3-70D1-49D4-B498-9A9FF2C0D2FA}" sibTransId="{C542A484-DF16-4327-9740-1CC6CDA54503}"/>
    <dgm:cxn modelId="{56390746-818D-4BD4-A264-317C44458E98}" type="presOf" srcId="{F28C4B93-B45E-4554-9410-665814953556}" destId="{E59185EF-D7C9-4FA7-B35B-67AD6A242C1E}" srcOrd="0" destOrd="0" presId="urn:microsoft.com/office/officeart/2005/8/layout/default"/>
    <dgm:cxn modelId="{84123558-0DB2-45E4-884F-9F4A4E8BE1E8}" srcId="{63454CCA-5FA3-493D-8B85-9554D2B7E860}" destId="{C04B0CA7-BD0C-49F0-8487-9C9711F1645E}" srcOrd="3" destOrd="0" parTransId="{95688065-E011-4BFB-9285-0A6D01CF0739}" sibTransId="{8F9C9C7F-6073-4E20-BAEA-69F88C53AA27}"/>
    <dgm:cxn modelId="{1FD486B0-957A-4C0D-AAEC-D3004C1D84BA}" srcId="{63454CCA-5FA3-493D-8B85-9554D2B7E860}" destId="{0E503D4E-C16B-437B-9B34-9BA8D2936EDC}" srcOrd="4" destOrd="0" parTransId="{FD396402-3545-452D-97E9-5C8075E8F7D1}" sibTransId="{40FDA03F-4D6A-4E00-85BF-F948D977F69C}"/>
    <dgm:cxn modelId="{EA0799B2-702B-4985-97BC-9ED912A71D56}" type="presOf" srcId="{63454CCA-5FA3-493D-8B85-9554D2B7E860}" destId="{D57A415A-4A8A-4CBF-B728-4F2730C76E9E}" srcOrd="0" destOrd="0" presId="urn:microsoft.com/office/officeart/2005/8/layout/default"/>
    <dgm:cxn modelId="{8AA87DC1-02EE-4E4E-A130-B66781870F48}" type="presOf" srcId="{59665BD9-2FD3-4033-A276-57DB7F0E18C4}" destId="{722C7997-683D-4F2D-B655-64FB1219483C}" srcOrd="0" destOrd="0" presId="urn:microsoft.com/office/officeart/2005/8/layout/default"/>
    <dgm:cxn modelId="{5EE74BD0-5E5D-47BA-A1F8-8372C7623136}" srcId="{63454CCA-5FA3-493D-8B85-9554D2B7E860}" destId="{59665BD9-2FD3-4033-A276-57DB7F0E18C4}" srcOrd="0" destOrd="0" parTransId="{BE6C8610-0ECE-4993-8078-C5AA7F3AA2F6}" sibTransId="{19C04E4E-9939-46E4-8408-A2654C677F0B}"/>
    <dgm:cxn modelId="{BACE1DDB-5CEE-4D5A-9E5D-0D2453934A65}" type="presOf" srcId="{9E26BE32-A082-412C-A7DA-17EA37CE6A61}" destId="{FABF5986-B99B-4904-9260-F9FD6DFBA5BF}" srcOrd="0" destOrd="0" presId="urn:microsoft.com/office/officeart/2005/8/layout/default"/>
    <dgm:cxn modelId="{8D33A3EF-0218-48FD-99A7-DF190D7FF539}" type="presOf" srcId="{C04B0CA7-BD0C-49F0-8487-9C9711F1645E}" destId="{83A1D37D-145A-4948-A2CF-EF9A5005E421}" srcOrd="0" destOrd="0" presId="urn:microsoft.com/office/officeart/2005/8/layout/default"/>
    <dgm:cxn modelId="{2EE335F2-CC1C-4886-A08F-B65EA9421247}" srcId="{63454CCA-5FA3-493D-8B85-9554D2B7E860}" destId="{F28C4B93-B45E-4554-9410-665814953556}" srcOrd="2" destOrd="0" parTransId="{FA9EBCCB-370E-41EA-9276-0923F46BA0AC}" sibTransId="{DF52006A-7EF4-4FE4-9809-191F0F6AEC50}"/>
    <dgm:cxn modelId="{BB6F44E0-4330-4173-9A41-EDF8B00FF0C7}" type="presParOf" srcId="{D57A415A-4A8A-4CBF-B728-4F2730C76E9E}" destId="{722C7997-683D-4F2D-B655-64FB1219483C}" srcOrd="0" destOrd="0" presId="urn:microsoft.com/office/officeart/2005/8/layout/default"/>
    <dgm:cxn modelId="{7875D957-8624-475B-B6B6-9CB97C33D67E}" type="presParOf" srcId="{D57A415A-4A8A-4CBF-B728-4F2730C76E9E}" destId="{AC5D9CFE-273F-48F7-9402-6F40CCA84148}" srcOrd="1" destOrd="0" presId="urn:microsoft.com/office/officeart/2005/8/layout/default"/>
    <dgm:cxn modelId="{1A9E9C83-F861-4490-B965-B0FE510D7A48}" type="presParOf" srcId="{D57A415A-4A8A-4CBF-B728-4F2730C76E9E}" destId="{FABF5986-B99B-4904-9260-F9FD6DFBA5BF}" srcOrd="2" destOrd="0" presId="urn:microsoft.com/office/officeart/2005/8/layout/default"/>
    <dgm:cxn modelId="{5094AFE6-C4D3-4071-87D1-6AA128E21184}" type="presParOf" srcId="{D57A415A-4A8A-4CBF-B728-4F2730C76E9E}" destId="{4558D645-5B12-4572-B49B-C9FDB6AD72FD}" srcOrd="3" destOrd="0" presId="urn:microsoft.com/office/officeart/2005/8/layout/default"/>
    <dgm:cxn modelId="{86A2E42A-FCCE-462E-8EB3-EE5FCF30F437}" type="presParOf" srcId="{D57A415A-4A8A-4CBF-B728-4F2730C76E9E}" destId="{E59185EF-D7C9-4FA7-B35B-67AD6A242C1E}" srcOrd="4" destOrd="0" presId="urn:microsoft.com/office/officeart/2005/8/layout/default"/>
    <dgm:cxn modelId="{3BD37394-67C4-48F4-BCA6-84E877BB3329}" type="presParOf" srcId="{D57A415A-4A8A-4CBF-B728-4F2730C76E9E}" destId="{7A7ED662-4C09-464B-95FE-1A204C88894F}" srcOrd="5" destOrd="0" presId="urn:microsoft.com/office/officeart/2005/8/layout/default"/>
    <dgm:cxn modelId="{AAA7C706-31BF-4E62-B3F0-5C480A2393C9}" type="presParOf" srcId="{D57A415A-4A8A-4CBF-B728-4F2730C76E9E}" destId="{83A1D37D-145A-4948-A2CF-EF9A5005E421}" srcOrd="6" destOrd="0" presId="urn:microsoft.com/office/officeart/2005/8/layout/default"/>
    <dgm:cxn modelId="{0C88389D-B3D9-4053-827E-B2DAC7E63DFD}" type="presParOf" srcId="{D57A415A-4A8A-4CBF-B728-4F2730C76E9E}" destId="{DCE53C42-A3EE-4B46-BEA1-AFE68CF9182E}" srcOrd="7" destOrd="0" presId="urn:microsoft.com/office/officeart/2005/8/layout/default"/>
    <dgm:cxn modelId="{83CCF83E-073D-42F7-8FE8-7E9FF15D030E}" type="presParOf" srcId="{D57A415A-4A8A-4CBF-B728-4F2730C76E9E}" destId="{99343E48-F66F-48C9-AF84-DC060A07316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98AB14-6C7A-4092-97EE-E2D52DA576AE}"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E7E2A2E-B70E-4C67-9273-B1544E9ABC6E}">
      <dgm:prSet/>
      <dgm:spPr/>
      <dgm:t>
        <a:bodyPr/>
        <a:lstStyle/>
        <a:p>
          <a:pPr>
            <a:lnSpc>
              <a:spcPct val="100000"/>
            </a:lnSpc>
          </a:pPr>
          <a:r>
            <a:rPr lang="en-GB"/>
            <a:t>Client is charged based on the time spent on a matter</a:t>
          </a:r>
          <a:endParaRPr lang="en-US"/>
        </a:p>
      </dgm:t>
    </dgm:pt>
    <dgm:pt modelId="{6AE41496-45A9-49B7-B635-379C879E572B}" type="parTrans" cxnId="{2A40FAC9-506D-4ABD-823D-8C28B5BED322}">
      <dgm:prSet/>
      <dgm:spPr/>
      <dgm:t>
        <a:bodyPr/>
        <a:lstStyle/>
        <a:p>
          <a:endParaRPr lang="en-US"/>
        </a:p>
      </dgm:t>
    </dgm:pt>
    <dgm:pt modelId="{D2E23931-7A5A-47C3-BA8E-9A2C5CB71BA8}" type="sibTrans" cxnId="{2A40FAC9-506D-4ABD-823D-8C28B5BED322}">
      <dgm:prSet/>
      <dgm:spPr/>
      <dgm:t>
        <a:bodyPr/>
        <a:lstStyle/>
        <a:p>
          <a:endParaRPr lang="en-US"/>
        </a:p>
      </dgm:t>
    </dgm:pt>
    <dgm:pt modelId="{9D5529C9-7C21-4DCE-AA96-917021C5FE8F}">
      <dgm:prSet/>
      <dgm:spPr/>
      <dgm:t>
        <a:bodyPr/>
        <a:lstStyle/>
        <a:p>
          <a:pPr>
            <a:lnSpc>
              <a:spcPct val="100000"/>
            </a:lnSpc>
          </a:pPr>
          <a:r>
            <a:rPr lang="en-GB"/>
            <a:t>Time may be recorded in minutes or units of six minutes</a:t>
          </a:r>
          <a:endParaRPr lang="en-US"/>
        </a:p>
      </dgm:t>
    </dgm:pt>
    <dgm:pt modelId="{BDE44B17-80F3-419A-99BC-72F86F1C0ADB}" type="parTrans" cxnId="{88EC154B-4109-4993-BFE2-E216656583F7}">
      <dgm:prSet/>
      <dgm:spPr/>
      <dgm:t>
        <a:bodyPr/>
        <a:lstStyle/>
        <a:p>
          <a:endParaRPr lang="en-US"/>
        </a:p>
      </dgm:t>
    </dgm:pt>
    <dgm:pt modelId="{33D8BB2E-63C1-4D04-B2D4-C789DD8D2B1B}" type="sibTrans" cxnId="{88EC154B-4109-4993-BFE2-E216656583F7}">
      <dgm:prSet/>
      <dgm:spPr/>
      <dgm:t>
        <a:bodyPr/>
        <a:lstStyle/>
        <a:p>
          <a:endParaRPr lang="en-US"/>
        </a:p>
      </dgm:t>
    </dgm:pt>
    <dgm:pt modelId="{DE2BF7B7-CBC9-4056-9F0A-6E24F96DFC49}">
      <dgm:prSet/>
      <dgm:spPr/>
      <dgm:t>
        <a:bodyPr/>
        <a:lstStyle/>
        <a:p>
          <a:pPr>
            <a:lnSpc>
              <a:spcPct val="100000"/>
            </a:lnSpc>
          </a:pPr>
          <a:r>
            <a:rPr lang="en-GB"/>
            <a:t>Paper time sheets can be used</a:t>
          </a:r>
          <a:endParaRPr lang="en-US"/>
        </a:p>
      </dgm:t>
    </dgm:pt>
    <dgm:pt modelId="{0F0676E8-7667-40FE-9BED-EF954C1ABA61}" type="parTrans" cxnId="{750F5848-4E8C-4811-83B4-57B2FADC8BF8}">
      <dgm:prSet/>
      <dgm:spPr/>
      <dgm:t>
        <a:bodyPr/>
        <a:lstStyle/>
        <a:p>
          <a:endParaRPr lang="en-US"/>
        </a:p>
      </dgm:t>
    </dgm:pt>
    <dgm:pt modelId="{671D847C-7DD4-4A9F-BD00-0D48BC2EDC16}" type="sibTrans" cxnId="{750F5848-4E8C-4811-83B4-57B2FADC8BF8}">
      <dgm:prSet/>
      <dgm:spPr/>
      <dgm:t>
        <a:bodyPr/>
        <a:lstStyle/>
        <a:p>
          <a:endParaRPr lang="en-US"/>
        </a:p>
      </dgm:t>
    </dgm:pt>
    <dgm:pt modelId="{AB001E42-925A-4C6A-AE7F-F674BC503940}">
      <dgm:prSet/>
      <dgm:spPr/>
      <dgm:t>
        <a:bodyPr/>
        <a:lstStyle/>
        <a:p>
          <a:pPr>
            <a:lnSpc>
              <a:spcPct val="100000"/>
            </a:lnSpc>
          </a:pPr>
          <a:r>
            <a:rPr lang="en-GB"/>
            <a:t>Electronic time recording system</a:t>
          </a:r>
          <a:endParaRPr lang="en-US"/>
        </a:p>
      </dgm:t>
    </dgm:pt>
    <dgm:pt modelId="{8B26347C-6529-475B-8FF2-54CA767819DB}" type="parTrans" cxnId="{85C9DA6C-DE16-44FA-AB53-2C2E6099F742}">
      <dgm:prSet/>
      <dgm:spPr/>
      <dgm:t>
        <a:bodyPr/>
        <a:lstStyle/>
        <a:p>
          <a:endParaRPr lang="en-US"/>
        </a:p>
      </dgm:t>
    </dgm:pt>
    <dgm:pt modelId="{1A0D21BE-F94A-490E-B04E-B2FE1AA7D3D1}" type="sibTrans" cxnId="{85C9DA6C-DE16-44FA-AB53-2C2E6099F742}">
      <dgm:prSet/>
      <dgm:spPr/>
      <dgm:t>
        <a:bodyPr/>
        <a:lstStyle/>
        <a:p>
          <a:endParaRPr lang="en-US"/>
        </a:p>
      </dgm:t>
    </dgm:pt>
    <dgm:pt modelId="{1CCBF415-9AF7-4936-9002-C81CBF1B31C1}">
      <dgm:prSet/>
      <dgm:spPr/>
      <dgm:t>
        <a:bodyPr/>
        <a:lstStyle/>
        <a:p>
          <a:pPr>
            <a:lnSpc>
              <a:spcPct val="100000"/>
            </a:lnSpc>
          </a:pPr>
          <a:r>
            <a:rPr lang="en-GB"/>
            <a:t>Work is categorised</a:t>
          </a:r>
          <a:endParaRPr lang="en-US"/>
        </a:p>
      </dgm:t>
    </dgm:pt>
    <dgm:pt modelId="{9DEE41C6-1ECA-452A-8D73-DEC8F57ACD85}" type="parTrans" cxnId="{FF0EB35C-DB9A-4379-849D-F57A7173EE03}">
      <dgm:prSet/>
      <dgm:spPr/>
      <dgm:t>
        <a:bodyPr/>
        <a:lstStyle/>
        <a:p>
          <a:endParaRPr lang="en-US"/>
        </a:p>
      </dgm:t>
    </dgm:pt>
    <dgm:pt modelId="{01073E40-6FC7-4697-A60D-913B16AB369B}" type="sibTrans" cxnId="{FF0EB35C-DB9A-4379-849D-F57A7173EE03}">
      <dgm:prSet/>
      <dgm:spPr/>
      <dgm:t>
        <a:bodyPr/>
        <a:lstStyle/>
        <a:p>
          <a:endParaRPr lang="en-US"/>
        </a:p>
      </dgm:t>
    </dgm:pt>
    <dgm:pt modelId="{A04FFCA9-B667-41C5-A41D-A33F3FD998FE}">
      <dgm:prSet/>
      <dgm:spPr/>
      <dgm:t>
        <a:bodyPr/>
        <a:lstStyle/>
        <a:p>
          <a:pPr>
            <a:lnSpc>
              <a:spcPct val="100000"/>
            </a:lnSpc>
          </a:pPr>
          <a:r>
            <a:rPr lang="en-GB"/>
            <a:t>Monitor who is contributing to the business</a:t>
          </a:r>
          <a:endParaRPr lang="en-US"/>
        </a:p>
      </dgm:t>
    </dgm:pt>
    <dgm:pt modelId="{3FE1F40F-A7A2-4930-855E-68821A731872}" type="parTrans" cxnId="{3A75BAAC-EA65-4E6D-9741-70E1A34E6481}">
      <dgm:prSet/>
      <dgm:spPr/>
      <dgm:t>
        <a:bodyPr/>
        <a:lstStyle/>
        <a:p>
          <a:endParaRPr lang="en-US"/>
        </a:p>
      </dgm:t>
    </dgm:pt>
    <dgm:pt modelId="{2F7F2CC7-BA2C-4858-B450-B316B5E52F6B}" type="sibTrans" cxnId="{3A75BAAC-EA65-4E6D-9741-70E1A34E6481}">
      <dgm:prSet/>
      <dgm:spPr/>
      <dgm:t>
        <a:bodyPr/>
        <a:lstStyle/>
        <a:p>
          <a:endParaRPr lang="en-US"/>
        </a:p>
      </dgm:t>
    </dgm:pt>
    <dgm:pt modelId="{558B8412-F472-45A7-AE80-1956C26A10CB}" type="pres">
      <dgm:prSet presAssocID="{D098AB14-6C7A-4092-97EE-E2D52DA576AE}" presName="Name0" presStyleCnt="0">
        <dgm:presLayoutVars>
          <dgm:dir/>
          <dgm:resizeHandles val="exact"/>
        </dgm:presLayoutVars>
      </dgm:prSet>
      <dgm:spPr/>
    </dgm:pt>
    <dgm:pt modelId="{F0041401-FCFA-4B16-B222-680C524B7B78}" type="pres">
      <dgm:prSet presAssocID="{8E7E2A2E-B70E-4C67-9273-B1544E9ABC6E}" presName="node" presStyleLbl="node1" presStyleIdx="0" presStyleCnt="6">
        <dgm:presLayoutVars>
          <dgm:bulletEnabled val="1"/>
        </dgm:presLayoutVars>
      </dgm:prSet>
      <dgm:spPr/>
    </dgm:pt>
    <dgm:pt modelId="{1BC0D294-630F-4B11-9C44-9757B640FEB4}" type="pres">
      <dgm:prSet presAssocID="{D2E23931-7A5A-47C3-BA8E-9A2C5CB71BA8}" presName="sibTrans" presStyleLbl="sibTrans1D1" presStyleIdx="0" presStyleCnt="5"/>
      <dgm:spPr/>
    </dgm:pt>
    <dgm:pt modelId="{CF540B65-99B4-435C-A7A8-554C03088F2D}" type="pres">
      <dgm:prSet presAssocID="{D2E23931-7A5A-47C3-BA8E-9A2C5CB71BA8}" presName="connectorText" presStyleLbl="sibTrans1D1" presStyleIdx="0" presStyleCnt="5"/>
      <dgm:spPr/>
    </dgm:pt>
    <dgm:pt modelId="{6A875FAF-4718-4E93-B407-5CB4DE202208}" type="pres">
      <dgm:prSet presAssocID="{9D5529C9-7C21-4DCE-AA96-917021C5FE8F}" presName="node" presStyleLbl="node1" presStyleIdx="1" presStyleCnt="6">
        <dgm:presLayoutVars>
          <dgm:bulletEnabled val="1"/>
        </dgm:presLayoutVars>
      </dgm:prSet>
      <dgm:spPr/>
    </dgm:pt>
    <dgm:pt modelId="{6F5FBC23-D230-47CE-A52C-EAA2535557E3}" type="pres">
      <dgm:prSet presAssocID="{33D8BB2E-63C1-4D04-B2D4-C789DD8D2B1B}" presName="sibTrans" presStyleLbl="sibTrans1D1" presStyleIdx="1" presStyleCnt="5"/>
      <dgm:spPr/>
    </dgm:pt>
    <dgm:pt modelId="{1E0E32FD-9036-485E-9F8B-7F3DEC62C880}" type="pres">
      <dgm:prSet presAssocID="{33D8BB2E-63C1-4D04-B2D4-C789DD8D2B1B}" presName="connectorText" presStyleLbl="sibTrans1D1" presStyleIdx="1" presStyleCnt="5"/>
      <dgm:spPr/>
    </dgm:pt>
    <dgm:pt modelId="{F8476806-73B2-40F3-AE18-CE8BDFE6E9ED}" type="pres">
      <dgm:prSet presAssocID="{DE2BF7B7-CBC9-4056-9F0A-6E24F96DFC49}" presName="node" presStyleLbl="node1" presStyleIdx="2" presStyleCnt="6">
        <dgm:presLayoutVars>
          <dgm:bulletEnabled val="1"/>
        </dgm:presLayoutVars>
      </dgm:prSet>
      <dgm:spPr/>
    </dgm:pt>
    <dgm:pt modelId="{8C93C15C-763B-4D25-888B-025C509DAACB}" type="pres">
      <dgm:prSet presAssocID="{671D847C-7DD4-4A9F-BD00-0D48BC2EDC16}" presName="sibTrans" presStyleLbl="sibTrans1D1" presStyleIdx="2" presStyleCnt="5"/>
      <dgm:spPr/>
    </dgm:pt>
    <dgm:pt modelId="{A7BEB76B-B885-4A1C-9507-575593E0241D}" type="pres">
      <dgm:prSet presAssocID="{671D847C-7DD4-4A9F-BD00-0D48BC2EDC16}" presName="connectorText" presStyleLbl="sibTrans1D1" presStyleIdx="2" presStyleCnt="5"/>
      <dgm:spPr/>
    </dgm:pt>
    <dgm:pt modelId="{74FFD4EA-61BA-4F2F-B4CF-B941C5BA1458}" type="pres">
      <dgm:prSet presAssocID="{AB001E42-925A-4C6A-AE7F-F674BC503940}" presName="node" presStyleLbl="node1" presStyleIdx="3" presStyleCnt="6">
        <dgm:presLayoutVars>
          <dgm:bulletEnabled val="1"/>
        </dgm:presLayoutVars>
      </dgm:prSet>
      <dgm:spPr/>
    </dgm:pt>
    <dgm:pt modelId="{31B6415F-539B-4506-A203-C51D778DBD69}" type="pres">
      <dgm:prSet presAssocID="{1A0D21BE-F94A-490E-B04E-B2FE1AA7D3D1}" presName="sibTrans" presStyleLbl="sibTrans1D1" presStyleIdx="3" presStyleCnt="5"/>
      <dgm:spPr/>
    </dgm:pt>
    <dgm:pt modelId="{C519BD46-B6BC-4560-AC3B-A5085714DB7E}" type="pres">
      <dgm:prSet presAssocID="{1A0D21BE-F94A-490E-B04E-B2FE1AA7D3D1}" presName="connectorText" presStyleLbl="sibTrans1D1" presStyleIdx="3" presStyleCnt="5"/>
      <dgm:spPr/>
    </dgm:pt>
    <dgm:pt modelId="{43004022-26EA-4840-BF79-9B1302BEA106}" type="pres">
      <dgm:prSet presAssocID="{1CCBF415-9AF7-4936-9002-C81CBF1B31C1}" presName="node" presStyleLbl="node1" presStyleIdx="4" presStyleCnt="6">
        <dgm:presLayoutVars>
          <dgm:bulletEnabled val="1"/>
        </dgm:presLayoutVars>
      </dgm:prSet>
      <dgm:spPr/>
    </dgm:pt>
    <dgm:pt modelId="{D0C045DB-C64E-44E1-8F74-F1B1C5CB4E25}" type="pres">
      <dgm:prSet presAssocID="{01073E40-6FC7-4697-A60D-913B16AB369B}" presName="sibTrans" presStyleLbl="sibTrans1D1" presStyleIdx="4" presStyleCnt="5"/>
      <dgm:spPr/>
    </dgm:pt>
    <dgm:pt modelId="{AFFC59DE-4CC0-4C2A-ABEA-88703421FFFF}" type="pres">
      <dgm:prSet presAssocID="{01073E40-6FC7-4697-A60D-913B16AB369B}" presName="connectorText" presStyleLbl="sibTrans1D1" presStyleIdx="4" presStyleCnt="5"/>
      <dgm:spPr/>
    </dgm:pt>
    <dgm:pt modelId="{D33EA766-6BD0-4B27-AC64-FFFDD2AEB580}" type="pres">
      <dgm:prSet presAssocID="{A04FFCA9-B667-41C5-A41D-A33F3FD998FE}" presName="node" presStyleLbl="node1" presStyleIdx="5" presStyleCnt="6">
        <dgm:presLayoutVars>
          <dgm:bulletEnabled val="1"/>
        </dgm:presLayoutVars>
      </dgm:prSet>
      <dgm:spPr/>
    </dgm:pt>
  </dgm:ptLst>
  <dgm:cxnLst>
    <dgm:cxn modelId="{9755D110-8670-4A2F-A7A1-B350946AF2BA}" type="presOf" srcId="{D2E23931-7A5A-47C3-BA8E-9A2C5CB71BA8}" destId="{CF540B65-99B4-435C-A7A8-554C03088F2D}" srcOrd="1" destOrd="0" presId="urn:microsoft.com/office/officeart/2016/7/layout/RepeatingBendingProcessNew"/>
    <dgm:cxn modelId="{A951251E-B513-4FE3-9E60-0E7D23524ECD}" type="presOf" srcId="{D098AB14-6C7A-4092-97EE-E2D52DA576AE}" destId="{558B8412-F472-45A7-AE80-1956C26A10CB}" srcOrd="0" destOrd="0" presId="urn:microsoft.com/office/officeart/2016/7/layout/RepeatingBendingProcessNew"/>
    <dgm:cxn modelId="{E0C18E3A-0C72-45DD-808B-D581225EAB53}" type="presOf" srcId="{D2E23931-7A5A-47C3-BA8E-9A2C5CB71BA8}" destId="{1BC0D294-630F-4B11-9C44-9757B640FEB4}" srcOrd="0" destOrd="0" presId="urn:microsoft.com/office/officeart/2016/7/layout/RepeatingBendingProcessNew"/>
    <dgm:cxn modelId="{FF0EB35C-DB9A-4379-849D-F57A7173EE03}" srcId="{D098AB14-6C7A-4092-97EE-E2D52DA576AE}" destId="{1CCBF415-9AF7-4936-9002-C81CBF1B31C1}" srcOrd="4" destOrd="0" parTransId="{9DEE41C6-1ECA-452A-8D73-DEC8F57ACD85}" sibTransId="{01073E40-6FC7-4697-A60D-913B16AB369B}"/>
    <dgm:cxn modelId="{3CED9145-5622-4DF0-AFCB-A05AC2474A16}" type="presOf" srcId="{671D847C-7DD4-4A9F-BD00-0D48BC2EDC16}" destId="{8C93C15C-763B-4D25-888B-025C509DAACB}" srcOrd="0" destOrd="0" presId="urn:microsoft.com/office/officeart/2016/7/layout/RepeatingBendingProcessNew"/>
    <dgm:cxn modelId="{750F5848-4E8C-4811-83B4-57B2FADC8BF8}" srcId="{D098AB14-6C7A-4092-97EE-E2D52DA576AE}" destId="{DE2BF7B7-CBC9-4056-9F0A-6E24F96DFC49}" srcOrd="2" destOrd="0" parTransId="{0F0676E8-7667-40FE-9BED-EF954C1ABA61}" sibTransId="{671D847C-7DD4-4A9F-BD00-0D48BC2EDC16}"/>
    <dgm:cxn modelId="{88EC154B-4109-4993-BFE2-E216656583F7}" srcId="{D098AB14-6C7A-4092-97EE-E2D52DA576AE}" destId="{9D5529C9-7C21-4DCE-AA96-917021C5FE8F}" srcOrd="1" destOrd="0" parTransId="{BDE44B17-80F3-419A-99BC-72F86F1C0ADB}" sibTransId="{33D8BB2E-63C1-4D04-B2D4-C789DD8D2B1B}"/>
    <dgm:cxn modelId="{85C9DA6C-DE16-44FA-AB53-2C2E6099F742}" srcId="{D098AB14-6C7A-4092-97EE-E2D52DA576AE}" destId="{AB001E42-925A-4C6A-AE7F-F674BC503940}" srcOrd="3" destOrd="0" parTransId="{8B26347C-6529-475B-8FF2-54CA767819DB}" sibTransId="{1A0D21BE-F94A-490E-B04E-B2FE1AA7D3D1}"/>
    <dgm:cxn modelId="{FD8FBF4D-9BE7-431B-934F-D62F78007D1C}" type="presOf" srcId="{AB001E42-925A-4C6A-AE7F-F674BC503940}" destId="{74FFD4EA-61BA-4F2F-B4CF-B941C5BA1458}" srcOrd="0" destOrd="0" presId="urn:microsoft.com/office/officeart/2016/7/layout/RepeatingBendingProcessNew"/>
    <dgm:cxn modelId="{48420C71-1B14-437B-8B47-0878C75AA754}" type="presOf" srcId="{1A0D21BE-F94A-490E-B04E-B2FE1AA7D3D1}" destId="{31B6415F-539B-4506-A203-C51D778DBD69}" srcOrd="0" destOrd="0" presId="urn:microsoft.com/office/officeart/2016/7/layout/RepeatingBendingProcessNew"/>
    <dgm:cxn modelId="{77587780-68E4-4B20-A74B-5DBBEE9A0A0B}" type="presOf" srcId="{671D847C-7DD4-4A9F-BD00-0D48BC2EDC16}" destId="{A7BEB76B-B885-4A1C-9507-575593E0241D}" srcOrd="1" destOrd="0" presId="urn:microsoft.com/office/officeart/2016/7/layout/RepeatingBendingProcessNew"/>
    <dgm:cxn modelId="{9D56EB81-59F3-4E73-B8CB-7BE2F368A1D6}" type="presOf" srcId="{33D8BB2E-63C1-4D04-B2D4-C789DD8D2B1B}" destId="{6F5FBC23-D230-47CE-A52C-EAA2535557E3}" srcOrd="0" destOrd="0" presId="urn:microsoft.com/office/officeart/2016/7/layout/RepeatingBendingProcessNew"/>
    <dgm:cxn modelId="{6D95F894-C19D-4431-AA9B-5F02FBE8132A}" type="presOf" srcId="{01073E40-6FC7-4697-A60D-913B16AB369B}" destId="{D0C045DB-C64E-44E1-8F74-F1B1C5CB4E25}" srcOrd="0" destOrd="0" presId="urn:microsoft.com/office/officeart/2016/7/layout/RepeatingBendingProcessNew"/>
    <dgm:cxn modelId="{60C34CA6-CD9B-495B-BDD0-067D42302C86}" type="presOf" srcId="{8E7E2A2E-B70E-4C67-9273-B1544E9ABC6E}" destId="{F0041401-FCFA-4B16-B222-680C524B7B78}" srcOrd="0" destOrd="0" presId="urn:microsoft.com/office/officeart/2016/7/layout/RepeatingBendingProcessNew"/>
    <dgm:cxn modelId="{3A75BAAC-EA65-4E6D-9741-70E1A34E6481}" srcId="{D098AB14-6C7A-4092-97EE-E2D52DA576AE}" destId="{A04FFCA9-B667-41C5-A41D-A33F3FD998FE}" srcOrd="5" destOrd="0" parTransId="{3FE1F40F-A7A2-4930-855E-68821A731872}" sibTransId="{2F7F2CC7-BA2C-4858-B450-B316B5E52F6B}"/>
    <dgm:cxn modelId="{1BF56CB5-A7C4-485D-A086-1367866F2445}" type="presOf" srcId="{33D8BB2E-63C1-4D04-B2D4-C789DD8D2B1B}" destId="{1E0E32FD-9036-485E-9F8B-7F3DEC62C880}" srcOrd="1" destOrd="0" presId="urn:microsoft.com/office/officeart/2016/7/layout/RepeatingBendingProcessNew"/>
    <dgm:cxn modelId="{9A9D1ABE-7CB0-4F89-B9E8-3FAC763094EB}" type="presOf" srcId="{DE2BF7B7-CBC9-4056-9F0A-6E24F96DFC49}" destId="{F8476806-73B2-40F3-AE18-CE8BDFE6E9ED}" srcOrd="0" destOrd="0" presId="urn:microsoft.com/office/officeart/2016/7/layout/RepeatingBendingProcessNew"/>
    <dgm:cxn modelId="{C0B0B9C0-5CD7-4F3F-8E04-BC26D2F508A5}" type="presOf" srcId="{A04FFCA9-B667-41C5-A41D-A33F3FD998FE}" destId="{D33EA766-6BD0-4B27-AC64-FFFDD2AEB580}" srcOrd="0" destOrd="0" presId="urn:microsoft.com/office/officeart/2016/7/layout/RepeatingBendingProcessNew"/>
    <dgm:cxn modelId="{2A40FAC9-506D-4ABD-823D-8C28B5BED322}" srcId="{D098AB14-6C7A-4092-97EE-E2D52DA576AE}" destId="{8E7E2A2E-B70E-4C67-9273-B1544E9ABC6E}" srcOrd="0" destOrd="0" parTransId="{6AE41496-45A9-49B7-B635-379C879E572B}" sibTransId="{D2E23931-7A5A-47C3-BA8E-9A2C5CB71BA8}"/>
    <dgm:cxn modelId="{D160A8CB-44CA-4247-8094-D91A1CB17386}" type="presOf" srcId="{9D5529C9-7C21-4DCE-AA96-917021C5FE8F}" destId="{6A875FAF-4718-4E93-B407-5CB4DE202208}" srcOrd="0" destOrd="0" presId="urn:microsoft.com/office/officeart/2016/7/layout/RepeatingBendingProcessNew"/>
    <dgm:cxn modelId="{83C9B8D4-757B-4528-B75A-BB1F3DDE4277}" type="presOf" srcId="{1CCBF415-9AF7-4936-9002-C81CBF1B31C1}" destId="{43004022-26EA-4840-BF79-9B1302BEA106}" srcOrd="0" destOrd="0" presId="urn:microsoft.com/office/officeart/2016/7/layout/RepeatingBendingProcessNew"/>
    <dgm:cxn modelId="{9723ABDB-A3BC-46AA-A2A3-F02352EA933F}" type="presOf" srcId="{01073E40-6FC7-4697-A60D-913B16AB369B}" destId="{AFFC59DE-4CC0-4C2A-ABEA-88703421FFFF}" srcOrd="1" destOrd="0" presId="urn:microsoft.com/office/officeart/2016/7/layout/RepeatingBendingProcessNew"/>
    <dgm:cxn modelId="{70C60AF6-3ABF-4EE0-B48E-643F40FF3682}" type="presOf" srcId="{1A0D21BE-F94A-490E-B04E-B2FE1AA7D3D1}" destId="{C519BD46-B6BC-4560-AC3B-A5085714DB7E}" srcOrd="1" destOrd="0" presId="urn:microsoft.com/office/officeart/2016/7/layout/RepeatingBendingProcessNew"/>
    <dgm:cxn modelId="{E0E4A571-6053-42BD-A519-117A7CC2FF77}" type="presParOf" srcId="{558B8412-F472-45A7-AE80-1956C26A10CB}" destId="{F0041401-FCFA-4B16-B222-680C524B7B78}" srcOrd="0" destOrd="0" presId="urn:microsoft.com/office/officeart/2016/7/layout/RepeatingBendingProcessNew"/>
    <dgm:cxn modelId="{F1BCB683-AADB-4800-BAB2-74AA17A5079B}" type="presParOf" srcId="{558B8412-F472-45A7-AE80-1956C26A10CB}" destId="{1BC0D294-630F-4B11-9C44-9757B640FEB4}" srcOrd="1" destOrd="0" presId="urn:microsoft.com/office/officeart/2016/7/layout/RepeatingBendingProcessNew"/>
    <dgm:cxn modelId="{21326BF0-290F-4FFF-ABCF-09BF7868FF6E}" type="presParOf" srcId="{1BC0D294-630F-4B11-9C44-9757B640FEB4}" destId="{CF540B65-99B4-435C-A7A8-554C03088F2D}" srcOrd="0" destOrd="0" presId="urn:microsoft.com/office/officeart/2016/7/layout/RepeatingBendingProcessNew"/>
    <dgm:cxn modelId="{9C86DAB7-7AFA-4713-B228-510ED006BC77}" type="presParOf" srcId="{558B8412-F472-45A7-AE80-1956C26A10CB}" destId="{6A875FAF-4718-4E93-B407-5CB4DE202208}" srcOrd="2" destOrd="0" presId="urn:microsoft.com/office/officeart/2016/7/layout/RepeatingBendingProcessNew"/>
    <dgm:cxn modelId="{EAE1D709-6164-42B6-9A61-517ABDF88539}" type="presParOf" srcId="{558B8412-F472-45A7-AE80-1956C26A10CB}" destId="{6F5FBC23-D230-47CE-A52C-EAA2535557E3}" srcOrd="3" destOrd="0" presId="urn:microsoft.com/office/officeart/2016/7/layout/RepeatingBendingProcessNew"/>
    <dgm:cxn modelId="{1FE647F9-4BA3-4E7B-A847-A0941C5F771B}" type="presParOf" srcId="{6F5FBC23-D230-47CE-A52C-EAA2535557E3}" destId="{1E0E32FD-9036-485E-9F8B-7F3DEC62C880}" srcOrd="0" destOrd="0" presId="urn:microsoft.com/office/officeart/2016/7/layout/RepeatingBendingProcessNew"/>
    <dgm:cxn modelId="{B5E62B47-59AB-468D-A145-62EFB9FDC1A6}" type="presParOf" srcId="{558B8412-F472-45A7-AE80-1956C26A10CB}" destId="{F8476806-73B2-40F3-AE18-CE8BDFE6E9ED}" srcOrd="4" destOrd="0" presId="urn:microsoft.com/office/officeart/2016/7/layout/RepeatingBendingProcessNew"/>
    <dgm:cxn modelId="{9F02E321-31D7-4E65-93C5-DDFBC9C42A55}" type="presParOf" srcId="{558B8412-F472-45A7-AE80-1956C26A10CB}" destId="{8C93C15C-763B-4D25-888B-025C509DAACB}" srcOrd="5" destOrd="0" presId="urn:microsoft.com/office/officeart/2016/7/layout/RepeatingBendingProcessNew"/>
    <dgm:cxn modelId="{7F2143D0-1B65-4439-A0F9-61071E75AE0F}" type="presParOf" srcId="{8C93C15C-763B-4D25-888B-025C509DAACB}" destId="{A7BEB76B-B885-4A1C-9507-575593E0241D}" srcOrd="0" destOrd="0" presId="urn:microsoft.com/office/officeart/2016/7/layout/RepeatingBendingProcessNew"/>
    <dgm:cxn modelId="{89A00414-67B9-4205-BC3C-A6DA706250B6}" type="presParOf" srcId="{558B8412-F472-45A7-AE80-1956C26A10CB}" destId="{74FFD4EA-61BA-4F2F-B4CF-B941C5BA1458}" srcOrd="6" destOrd="0" presId="urn:microsoft.com/office/officeart/2016/7/layout/RepeatingBendingProcessNew"/>
    <dgm:cxn modelId="{7E8AA9D5-8F3D-409A-B2C3-121970BB2721}" type="presParOf" srcId="{558B8412-F472-45A7-AE80-1956C26A10CB}" destId="{31B6415F-539B-4506-A203-C51D778DBD69}" srcOrd="7" destOrd="0" presId="urn:microsoft.com/office/officeart/2016/7/layout/RepeatingBendingProcessNew"/>
    <dgm:cxn modelId="{96C4EA00-A1BA-443E-9E93-162B22386160}" type="presParOf" srcId="{31B6415F-539B-4506-A203-C51D778DBD69}" destId="{C519BD46-B6BC-4560-AC3B-A5085714DB7E}" srcOrd="0" destOrd="0" presId="urn:microsoft.com/office/officeart/2016/7/layout/RepeatingBendingProcessNew"/>
    <dgm:cxn modelId="{A3BB27D6-8DFE-49A7-8A30-4BD6CFF0B027}" type="presParOf" srcId="{558B8412-F472-45A7-AE80-1956C26A10CB}" destId="{43004022-26EA-4840-BF79-9B1302BEA106}" srcOrd="8" destOrd="0" presId="urn:microsoft.com/office/officeart/2016/7/layout/RepeatingBendingProcessNew"/>
    <dgm:cxn modelId="{3400404F-627E-4E73-A945-0875E5BE20B5}" type="presParOf" srcId="{558B8412-F472-45A7-AE80-1956C26A10CB}" destId="{D0C045DB-C64E-44E1-8F74-F1B1C5CB4E25}" srcOrd="9" destOrd="0" presId="urn:microsoft.com/office/officeart/2016/7/layout/RepeatingBendingProcessNew"/>
    <dgm:cxn modelId="{0589419B-E935-496B-BD17-C25363B64FC3}" type="presParOf" srcId="{D0C045DB-C64E-44E1-8F74-F1B1C5CB4E25}" destId="{AFFC59DE-4CC0-4C2A-ABEA-88703421FFFF}" srcOrd="0" destOrd="0" presId="urn:microsoft.com/office/officeart/2016/7/layout/RepeatingBendingProcessNew"/>
    <dgm:cxn modelId="{68544D01-3510-4BA9-A61D-816CA38840DD}" type="presParOf" srcId="{558B8412-F472-45A7-AE80-1956C26A10CB}" destId="{D33EA766-6BD0-4B27-AC64-FFFDD2AEB58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3B6DCA-CA56-448D-92E9-BC8327B713F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18FDA0B-CB27-4B20-85D2-93C0AF38CDCF}">
      <dgm:prSet/>
      <dgm:spPr/>
      <dgm:t>
        <a:bodyPr/>
        <a:lstStyle/>
        <a:p>
          <a:r>
            <a:rPr lang="en-GB" dirty="0"/>
            <a:t>Most traditional method</a:t>
          </a:r>
          <a:endParaRPr lang="en-US" dirty="0"/>
        </a:p>
      </dgm:t>
    </dgm:pt>
    <dgm:pt modelId="{E4F3696E-3E6E-4089-BDF6-8A71C2F1CB80}" type="parTrans" cxnId="{D084B720-A565-494F-B56F-A5E8F053035B}">
      <dgm:prSet/>
      <dgm:spPr/>
      <dgm:t>
        <a:bodyPr/>
        <a:lstStyle/>
        <a:p>
          <a:endParaRPr lang="en-US"/>
        </a:p>
      </dgm:t>
    </dgm:pt>
    <dgm:pt modelId="{C7C23900-87F3-4F3A-9C68-269AAF585556}" type="sibTrans" cxnId="{D084B720-A565-494F-B56F-A5E8F053035B}">
      <dgm:prSet/>
      <dgm:spPr/>
      <dgm:t>
        <a:bodyPr/>
        <a:lstStyle/>
        <a:p>
          <a:endParaRPr lang="en-US"/>
        </a:p>
      </dgm:t>
    </dgm:pt>
    <dgm:pt modelId="{7FA8172C-7388-4ECB-9D66-4374CD308AC4}">
      <dgm:prSet/>
      <dgm:spPr/>
      <dgm:t>
        <a:bodyPr/>
        <a:lstStyle/>
        <a:p>
          <a:r>
            <a:rPr lang="en-GB"/>
            <a:t>Size of bill depends on the chargeable time spent on the case</a:t>
          </a:r>
          <a:endParaRPr lang="en-US"/>
        </a:p>
      </dgm:t>
    </dgm:pt>
    <dgm:pt modelId="{FBC9E802-D596-45A2-A97B-E573075F2210}" type="parTrans" cxnId="{AAD59304-14FE-4FF6-B760-E3EB782612DB}">
      <dgm:prSet/>
      <dgm:spPr/>
      <dgm:t>
        <a:bodyPr/>
        <a:lstStyle/>
        <a:p>
          <a:endParaRPr lang="en-US"/>
        </a:p>
      </dgm:t>
    </dgm:pt>
    <dgm:pt modelId="{C5DB1736-A4C8-4556-B31E-4406B70289AA}" type="sibTrans" cxnId="{AAD59304-14FE-4FF6-B760-E3EB782612DB}">
      <dgm:prSet/>
      <dgm:spPr/>
      <dgm:t>
        <a:bodyPr/>
        <a:lstStyle/>
        <a:p>
          <a:endParaRPr lang="en-US"/>
        </a:p>
      </dgm:t>
    </dgm:pt>
    <dgm:pt modelId="{D22C1E9E-6A0C-463D-81ED-EBEC5EA3120E}">
      <dgm:prSet/>
      <dgm:spPr/>
      <dgm:t>
        <a:bodyPr/>
        <a:lstStyle/>
        <a:p>
          <a:r>
            <a:rPr lang="en-GB" dirty="0"/>
            <a:t>Must give an estimate at the outset of the case</a:t>
          </a:r>
          <a:endParaRPr lang="en-US" dirty="0"/>
        </a:p>
      </dgm:t>
    </dgm:pt>
    <dgm:pt modelId="{4540CB81-26BA-4A57-91E2-37A95D3DDABC}" type="parTrans" cxnId="{95D1DC5F-EAD8-49D6-AD4C-D2A4FA97DEEA}">
      <dgm:prSet/>
      <dgm:spPr/>
      <dgm:t>
        <a:bodyPr/>
        <a:lstStyle/>
        <a:p>
          <a:endParaRPr lang="en-US"/>
        </a:p>
      </dgm:t>
    </dgm:pt>
    <dgm:pt modelId="{3372D303-36A9-4BEB-8336-794465D43B1B}" type="sibTrans" cxnId="{95D1DC5F-EAD8-49D6-AD4C-D2A4FA97DEEA}">
      <dgm:prSet/>
      <dgm:spPr/>
      <dgm:t>
        <a:bodyPr/>
        <a:lstStyle/>
        <a:p>
          <a:endParaRPr lang="en-US"/>
        </a:p>
      </dgm:t>
    </dgm:pt>
    <dgm:pt modelId="{406370D5-9F6F-4D1C-A0D3-88016AFB9886}">
      <dgm:prSet/>
      <dgm:spPr/>
      <dgm:t>
        <a:bodyPr/>
        <a:lstStyle/>
        <a:p>
          <a:r>
            <a:rPr lang="en-GB"/>
            <a:t>Clients may complain that too much time was spent on a matter</a:t>
          </a:r>
          <a:endParaRPr lang="en-US"/>
        </a:p>
      </dgm:t>
    </dgm:pt>
    <dgm:pt modelId="{B57B5328-A122-4217-8CEA-DA26EAE3CD50}" type="parTrans" cxnId="{650A6768-DCC6-4895-9435-508CC04C4B8E}">
      <dgm:prSet/>
      <dgm:spPr/>
      <dgm:t>
        <a:bodyPr/>
        <a:lstStyle/>
        <a:p>
          <a:endParaRPr lang="en-US"/>
        </a:p>
      </dgm:t>
    </dgm:pt>
    <dgm:pt modelId="{56E35CD5-081D-4629-BD71-632EB28E67A0}" type="sibTrans" cxnId="{650A6768-DCC6-4895-9435-508CC04C4B8E}">
      <dgm:prSet/>
      <dgm:spPr/>
      <dgm:t>
        <a:bodyPr/>
        <a:lstStyle/>
        <a:p>
          <a:endParaRPr lang="en-US"/>
        </a:p>
      </dgm:t>
    </dgm:pt>
    <dgm:pt modelId="{528A2D7E-C8E4-4904-91BE-ECB2FB51CFFE}">
      <dgm:prSet/>
      <dgm:spPr/>
      <dgm:t>
        <a:bodyPr/>
        <a:lstStyle/>
        <a:p>
          <a:r>
            <a:rPr lang="en-GB"/>
            <a:t>Explain to them that firm costs are different to disbursements</a:t>
          </a:r>
          <a:endParaRPr lang="en-US"/>
        </a:p>
      </dgm:t>
    </dgm:pt>
    <dgm:pt modelId="{B5D28761-5755-4444-A551-71C274D597BB}" type="parTrans" cxnId="{DCF29C08-2571-457A-927A-036A08EDD12C}">
      <dgm:prSet/>
      <dgm:spPr/>
      <dgm:t>
        <a:bodyPr/>
        <a:lstStyle/>
        <a:p>
          <a:endParaRPr lang="en-US"/>
        </a:p>
      </dgm:t>
    </dgm:pt>
    <dgm:pt modelId="{9156AB9E-ECDD-4133-B617-BDA0BF6ADE87}" type="sibTrans" cxnId="{DCF29C08-2571-457A-927A-036A08EDD12C}">
      <dgm:prSet/>
      <dgm:spPr/>
      <dgm:t>
        <a:bodyPr/>
        <a:lstStyle/>
        <a:p>
          <a:endParaRPr lang="en-US"/>
        </a:p>
      </dgm:t>
    </dgm:pt>
    <dgm:pt modelId="{6FF478C5-4F58-4068-BA3B-D4F629F1150C}" type="pres">
      <dgm:prSet presAssocID="{C53B6DCA-CA56-448D-92E9-BC8327B713FC}" presName="diagram" presStyleCnt="0">
        <dgm:presLayoutVars>
          <dgm:dir/>
          <dgm:resizeHandles val="exact"/>
        </dgm:presLayoutVars>
      </dgm:prSet>
      <dgm:spPr/>
    </dgm:pt>
    <dgm:pt modelId="{AF00E98F-8DB1-47B6-89D2-5AD5AE93D4B7}" type="pres">
      <dgm:prSet presAssocID="{518FDA0B-CB27-4B20-85D2-93C0AF38CDCF}" presName="node" presStyleLbl="node1" presStyleIdx="0" presStyleCnt="5">
        <dgm:presLayoutVars>
          <dgm:bulletEnabled val="1"/>
        </dgm:presLayoutVars>
      </dgm:prSet>
      <dgm:spPr/>
    </dgm:pt>
    <dgm:pt modelId="{7773FD76-F1A7-4F8A-9999-F92782339D2E}" type="pres">
      <dgm:prSet presAssocID="{C7C23900-87F3-4F3A-9C68-269AAF585556}" presName="sibTrans" presStyleCnt="0"/>
      <dgm:spPr/>
    </dgm:pt>
    <dgm:pt modelId="{7D384FE7-2DC2-492A-B782-B4D39F77CD3F}" type="pres">
      <dgm:prSet presAssocID="{7FA8172C-7388-4ECB-9D66-4374CD308AC4}" presName="node" presStyleLbl="node1" presStyleIdx="1" presStyleCnt="5">
        <dgm:presLayoutVars>
          <dgm:bulletEnabled val="1"/>
        </dgm:presLayoutVars>
      </dgm:prSet>
      <dgm:spPr/>
    </dgm:pt>
    <dgm:pt modelId="{3A3092CD-DA36-4407-80E4-06006BB1E7F9}" type="pres">
      <dgm:prSet presAssocID="{C5DB1736-A4C8-4556-B31E-4406B70289AA}" presName="sibTrans" presStyleCnt="0"/>
      <dgm:spPr/>
    </dgm:pt>
    <dgm:pt modelId="{FC910C2A-E292-4003-BA9C-9586CDFF7DCA}" type="pres">
      <dgm:prSet presAssocID="{D22C1E9E-6A0C-463D-81ED-EBEC5EA3120E}" presName="node" presStyleLbl="node1" presStyleIdx="2" presStyleCnt="5">
        <dgm:presLayoutVars>
          <dgm:bulletEnabled val="1"/>
        </dgm:presLayoutVars>
      </dgm:prSet>
      <dgm:spPr/>
    </dgm:pt>
    <dgm:pt modelId="{7AE41F16-8802-40C2-83CA-1091C08F2C02}" type="pres">
      <dgm:prSet presAssocID="{3372D303-36A9-4BEB-8336-794465D43B1B}" presName="sibTrans" presStyleCnt="0"/>
      <dgm:spPr/>
    </dgm:pt>
    <dgm:pt modelId="{16246B30-EFA9-41AB-9FD1-A18862823A70}" type="pres">
      <dgm:prSet presAssocID="{406370D5-9F6F-4D1C-A0D3-88016AFB9886}" presName="node" presStyleLbl="node1" presStyleIdx="3" presStyleCnt="5">
        <dgm:presLayoutVars>
          <dgm:bulletEnabled val="1"/>
        </dgm:presLayoutVars>
      </dgm:prSet>
      <dgm:spPr/>
    </dgm:pt>
    <dgm:pt modelId="{31F862A4-41BF-431C-B2F0-B87C6B413452}" type="pres">
      <dgm:prSet presAssocID="{56E35CD5-081D-4629-BD71-632EB28E67A0}" presName="sibTrans" presStyleCnt="0"/>
      <dgm:spPr/>
    </dgm:pt>
    <dgm:pt modelId="{28F8C1B2-AB7D-4ABE-8ECE-E5E999BF5F7F}" type="pres">
      <dgm:prSet presAssocID="{528A2D7E-C8E4-4904-91BE-ECB2FB51CFFE}" presName="node" presStyleLbl="node1" presStyleIdx="4" presStyleCnt="5">
        <dgm:presLayoutVars>
          <dgm:bulletEnabled val="1"/>
        </dgm:presLayoutVars>
      </dgm:prSet>
      <dgm:spPr/>
    </dgm:pt>
  </dgm:ptLst>
  <dgm:cxnLst>
    <dgm:cxn modelId="{AAD59304-14FE-4FF6-B760-E3EB782612DB}" srcId="{C53B6DCA-CA56-448D-92E9-BC8327B713FC}" destId="{7FA8172C-7388-4ECB-9D66-4374CD308AC4}" srcOrd="1" destOrd="0" parTransId="{FBC9E802-D596-45A2-A97B-E573075F2210}" sibTransId="{C5DB1736-A4C8-4556-B31E-4406B70289AA}"/>
    <dgm:cxn modelId="{DCF29C08-2571-457A-927A-036A08EDD12C}" srcId="{C53B6DCA-CA56-448D-92E9-BC8327B713FC}" destId="{528A2D7E-C8E4-4904-91BE-ECB2FB51CFFE}" srcOrd="4" destOrd="0" parTransId="{B5D28761-5755-4444-A551-71C274D597BB}" sibTransId="{9156AB9E-ECDD-4133-B617-BDA0BF6ADE87}"/>
    <dgm:cxn modelId="{234C7711-2DDA-4B45-8864-D289AA365E91}" type="presOf" srcId="{518FDA0B-CB27-4B20-85D2-93C0AF38CDCF}" destId="{AF00E98F-8DB1-47B6-89D2-5AD5AE93D4B7}" srcOrd="0" destOrd="0" presId="urn:microsoft.com/office/officeart/2005/8/layout/default"/>
    <dgm:cxn modelId="{D084B720-A565-494F-B56F-A5E8F053035B}" srcId="{C53B6DCA-CA56-448D-92E9-BC8327B713FC}" destId="{518FDA0B-CB27-4B20-85D2-93C0AF38CDCF}" srcOrd="0" destOrd="0" parTransId="{E4F3696E-3E6E-4089-BDF6-8A71C2F1CB80}" sibTransId="{C7C23900-87F3-4F3A-9C68-269AAF585556}"/>
    <dgm:cxn modelId="{95D1DC5F-EAD8-49D6-AD4C-D2A4FA97DEEA}" srcId="{C53B6DCA-CA56-448D-92E9-BC8327B713FC}" destId="{D22C1E9E-6A0C-463D-81ED-EBEC5EA3120E}" srcOrd="2" destOrd="0" parTransId="{4540CB81-26BA-4A57-91E2-37A95D3DDABC}" sibTransId="{3372D303-36A9-4BEB-8336-794465D43B1B}"/>
    <dgm:cxn modelId="{650A6768-DCC6-4895-9435-508CC04C4B8E}" srcId="{C53B6DCA-CA56-448D-92E9-BC8327B713FC}" destId="{406370D5-9F6F-4D1C-A0D3-88016AFB9886}" srcOrd="3" destOrd="0" parTransId="{B57B5328-A122-4217-8CEA-DA26EAE3CD50}" sibTransId="{56E35CD5-081D-4629-BD71-632EB28E67A0}"/>
    <dgm:cxn modelId="{560D4373-8378-4941-A70E-743A47B20FAF}" type="presOf" srcId="{528A2D7E-C8E4-4904-91BE-ECB2FB51CFFE}" destId="{28F8C1B2-AB7D-4ABE-8ECE-E5E999BF5F7F}" srcOrd="0" destOrd="0" presId="urn:microsoft.com/office/officeart/2005/8/layout/default"/>
    <dgm:cxn modelId="{BA4BE093-FFBF-4843-AABD-42972F938758}" type="presOf" srcId="{C53B6DCA-CA56-448D-92E9-BC8327B713FC}" destId="{6FF478C5-4F58-4068-BA3B-D4F629F1150C}" srcOrd="0" destOrd="0" presId="urn:microsoft.com/office/officeart/2005/8/layout/default"/>
    <dgm:cxn modelId="{3728E494-A819-4BCB-983E-5739F808C77E}" type="presOf" srcId="{7FA8172C-7388-4ECB-9D66-4374CD308AC4}" destId="{7D384FE7-2DC2-492A-B782-B4D39F77CD3F}" srcOrd="0" destOrd="0" presId="urn:microsoft.com/office/officeart/2005/8/layout/default"/>
    <dgm:cxn modelId="{E88359C1-78CE-4C24-99C9-05A44A4A122B}" type="presOf" srcId="{406370D5-9F6F-4D1C-A0D3-88016AFB9886}" destId="{16246B30-EFA9-41AB-9FD1-A18862823A70}" srcOrd="0" destOrd="0" presId="urn:microsoft.com/office/officeart/2005/8/layout/default"/>
    <dgm:cxn modelId="{D2BAA3C6-97D3-4EB8-8BE1-F77E884D77C5}" type="presOf" srcId="{D22C1E9E-6A0C-463D-81ED-EBEC5EA3120E}" destId="{FC910C2A-E292-4003-BA9C-9586CDFF7DCA}" srcOrd="0" destOrd="0" presId="urn:microsoft.com/office/officeart/2005/8/layout/default"/>
    <dgm:cxn modelId="{6850B5B7-5AD4-498E-B037-F6E8354EB3E3}" type="presParOf" srcId="{6FF478C5-4F58-4068-BA3B-D4F629F1150C}" destId="{AF00E98F-8DB1-47B6-89D2-5AD5AE93D4B7}" srcOrd="0" destOrd="0" presId="urn:microsoft.com/office/officeart/2005/8/layout/default"/>
    <dgm:cxn modelId="{34CF15BB-34D2-436E-B884-74360FEF7CB9}" type="presParOf" srcId="{6FF478C5-4F58-4068-BA3B-D4F629F1150C}" destId="{7773FD76-F1A7-4F8A-9999-F92782339D2E}" srcOrd="1" destOrd="0" presId="urn:microsoft.com/office/officeart/2005/8/layout/default"/>
    <dgm:cxn modelId="{17683F6F-4C46-44B0-92B9-E5D3547C5083}" type="presParOf" srcId="{6FF478C5-4F58-4068-BA3B-D4F629F1150C}" destId="{7D384FE7-2DC2-492A-B782-B4D39F77CD3F}" srcOrd="2" destOrd="0" presId="urn:microsoft.com/office/officeart/2005/8/layout/default"/>
    <dgm:cxn modelId="{A213039A-5B36-4A42-887F-6F9DED0EC62A}" type="presParOf" srcId="{6FF478C5-4F58-4068-BA3B-D4F629F1150C}" destId="{3A3092CD-DA36-4407-80E4-06006BB1E7F9}" srcOrd="3" destOrd="0" presId="urn:microsoft.com/office/officeart/2005/8/layout/default"/>
    <dgm:cxn modelId="{14342428-83AB-49CB-8CED-FE1E50BE079A}" type="presParOf" srcId="{6FF478C5-4F58-4068-BA3B-D4F629F1150C}" destId="{FC910C2A-E292-4003-BA9C-9586CDFF7DCA}" srcOrd="4" destOrd="0" presId="urn:microsoft.com/office/officeart/2005/8/layout/default"/>
    <dgm:cxn modelId="{85098721-6ED3-46C3-8CFD-25EF379B3B40}" type="presParOf" srcId="{6FF478C5-4F58-4068-BA3B-D4F629F1150C}" destId="{7AE41F16-8802-40C2-83CA-1091C08F2C02}" srcOrd="5" destOrd="0" presId="urn:microsoft.com/office/officeart/2005/8/layout/default"/>
    <dgm:cxn modelId="{509926CE-253E-481E-91FD-6F7A475B8840}" type="presParOf" srcId="{6FF478C5-4F58-4068-BA3B-D4F629F1150C}" destId="{16246B30-EFA9-41AB-9FD1-A18862823A70}" srcOrd="6" destOrd="0" presId="urn:microsoft.com/office/officeart/2005/8/layout/default"/>
    <dgm:cxn modelId="{70994FF9-4A81-4FB2-A7F5-1C7685FE4686}" type="presParOf" srcId="{6FF478C5-4F58-4068-BA3B-D4F629F1150C}" destId="{31F862A4-41BF-431C-B2F0-B87C6B413452}" srcOrd="7" destOrd="0" presId="urn:microsoft.com/office/officeart/2005/8/layout/default"/>
    <dgm:cxn modelId="{D84DA44F-5B57-4E5F-93B9-66DD26EE8E62}" type="presParOf" srcId="{6FF478C5-4F58-4068-BA3B-D4F629F1150C}" destId="{28F8C1B2-AB7D-4ABE-8ECE-E5E999BF5F7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ABCE94-89C9-43EB-843D-3AA7ED9525E9}"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0CF0A659-D4A2-4346-85D8-AE347869DF09}">
      <dgm:prSet/>
      <dgm:spPr/>
      <dgm:t>
        <a:bodyPr/>
        <a:lstStyle/>
        <a:p>
          <a:r>
            <a:rPr lang="en-GB"/>
            <a:t>Paragraph 8.7 – clients must be given the best possible information about costs at the beginning and throughout the case.</a:t>
          </a:r>
          <a:endParaRPr lang="en-US"/>
        </a:p>
      </dgm:t>
    </dgm:pt>
    <dgm:pt modelId="{3B5FDBCA-37B7-43C0-AAD8-0E14D6EC7B4E}" type="parTrans" cxnId="{665786EA-F6B2-4ADC-A43D-DB0DCF8A65B4}">
      <dgm:prSet/>
      <dgm:spPr/>
      <dgm:t>
        <a:bodyPr/>
        <a:lstStyle/>
        <a:p>
          <a:endParaRPr lang="en-US"/>
        </a:p>
      </dgm:t>
    </dgm:pt>
    <dgm:pt modelId="{6562D547-DA2F-48EC-8E96-C96746C3565B}" type="sibTrans" cxnId="{665786EA-F6B2-4ADC-A43D-DB0DCF8A65B4}">
      <dgm:prSet/>
      <dgm:spPr/>
      <dgm:t>
        <a:bodyPr/>
        <a:lstStyle/>
        <a:p>
          <a:endParaRPr lang="en-US"/>
        </a:p>
      </dgm:t>
    </dgm:pt>
    <dgm:pt modelId="{4E37D2C5-1052-4384-8A9A-BE0574ADB670}">
      <dgm:prSet/>
      <dgm:spPr/>
      <dgm:t>
        <a:bodyPr/>
        <a:lstStyle/>
        <a:p>
          <a:r>
            <a:rPr lang="en-GB"/>
            <a:t>Explain costs at the beginning of the case.</a:t>
          </a:r>
          <a:endParaRPr lang="en-US"/>
        </a:p>
      </dgm:t>
    </dgm:pt>
    <dgm:pt modelId="{EC83CAD3-4BE8-4006-9C2C-DA2D10034859}" type="parTrans" cxnId="{4EE7B9BB-2EEB-4420-9CC1-58C846F1EB1A}">
      <dgm:prSet/>
      <dgm:spPr/>
      <dgm:t>
        <a:bodyPr/>
        <a:lstStyle/>
        <a:p>
          <a:endParaRPr lang="en-US"/>
        </a:p>
      </dgm:t>
    </dgm:pt>
    <dgm:pt modelId="{2C686C11-D2C6-4CE8-9FAA-4F4E6A63D07A}" type="sibTrans" cxnId="{4EE7B9BB-2EEB-4420-9CC1-58C846F1EB1A}">
      <dgm:prSet/>
      <dgm:spPr/>
      <dgm:t>
        <a:bodyPr/>
        <a:lstStyle/>
        <a:p>
          <a:endParaRPr lang="en-US"/>
        </a:p>
      </dgm:t>
    </dgm:pt>
    <dgm:pt modelId="{631B1E18-7EEA-46F6-96AE-27C92AB23B0E}">
      <dgm:prSet/>
      <dgm:spPr/>
      <dgm:t>
        <a:bodyPr/>
        <a:lstStyle/>
        <a:p>
          <a:r>
            <a:rPr lang="en-GB"/>
            <a:t>Explain VAT will be added.</a:t>
          </a:r>
          <a:endParaRPr lang="en-US"/>
        </a:p>
      </dgm:t>
    </dgm:pt>
    <dgm:pt modelId="{C831DB37-185C-4256-81F2-D9FB4B64A368}" type="parTrans" cxnId="{D3E99CD2-0EED-4551-A87B-F7E1EA95FB9D}">
      <dgm:prSet/>
      <dgm:spPr/>
      <dgm:t>
        <a:bodyPr/>
        <a:lstStyle/>
        <a:p>
          <a:endParaRPr lang="en-US"/>
        </a:p>
      </dgm:t>
    </dgm:pt>
    <dgm:pt modelId="{EA1D7904-9136-4A0C-AF2E-D098C1874365}" type="sibTrans" cxnId="{D3E99CD2-0EED-4551-A87B-F7E1EA95FB9D}">
      <dgm:prSet/>
      <dgm:spPr/>
      <dgm:t>
        <a:bodyPr/>
        <a:lstStyle/>
        <a:p>
          <a:endParaRPr lang="en-US"/>
        </a:p>
      </dgm:t>
    </dgm:pt>
    <dgm:pt modelId="{4C5E0830-BDC2-4CB6-A7FF-1FA1899E8C80}">
      <dgm:prSet/>
      <dgm:spPr/>
      <dgm:t>
        <a:bodyPr/>
        <a:lstStyle/>
        <a:p>
          <a:r>
            <a:rPr lang="en-GB"/>
            <a:t>Can provide interim bills</a:t>
          </a:r>
          <a:endParaRPr lang="en-US"/>
        </a:p>
      </dgm:t>
    </dgm:pt>
    <dgm:pt modelId="{8353C082-B33D-4938-918F-9D119D8BA798}" type="parTrans" cxnId="{17DCE1E0-366C-4F84-AE11-B2B7D4CEBC0F}">
      <dgm:prSet/>
      <dgm:spPr/>
      <dgm:t>
        <a:bodyPr/>
        <a:lstStyle/>
        <a:p>
          <a:endParaRPr lang="en-US"/>
        </a:p>
      </dgm:t>
    </dgm:pt>
    <dgm:pt modelId="{65CD76E4-B267-48FC-B218-F6D98CF3A999}" type="sibTrans" cxnId="{17DCE1E0-366C-4F84-AE11-B2B7D4CEBC0F}">
      <dgm:prSet/>
      <dgm:spPr/>
      <dgm:t>
        <a:bodyPr/>
        <a:lstStyle/>
        <a:p>
          <a:endParaRPr lang="en-US"/>
        </a:p>
      </dgm:t>
    </dgm:pt>
    <dgm:pt modelId="{E61357A4-F856-455C-B6C4-85D60B38D22F}">
      <dgm:prSet/>
      <dgm:spPr/>
      <dgm:t>
        <a:bodyPr/>
        <a:lstStyle/>
        <a:p>
          <a:r>
            <a:rPr lang="en-GB"/>
            <a:t>Be confident in the billing system</a:t>
          </a:r>
          <a:endParaRPr lang="en-US"/>
        </a:p>
      </dgm:t>
    </dgm:pt>
    <dgm:pt modelId="{7962FC23-8052-4E46-9F26-1DB9D5D4B89D}" type="parTrans" cxnId="{7E885298-3EF2-48FD-B7B3-A04A4CB53077}">
      <dgm:prSet/>
      <dgm:spPr/>
      <dgm:t>
        <a:bodyPr/>
        <a:lstStyle/>
        <a:p>
          <a:endParaRPr lang="en-US"/>
        </a:p>
      </dgm:t>
    </dgm:pt>
    <dgm:pt modelId="{893C5199-F4E6-4CD9-8993-5CAA7F334727}" type="sibTrans" cxnId="{7E885298-3EF2-48FD-B7B3-A04A4CB53077}">
      <dgm:prSet/>
      <dgm:spPr/>
      <dgm:t>
        <a:bodyPr/>
        <a:lstStyle/>
        <a:p>
          <a:endParaRPr lang="en-US"/>
        </a:p>
      </dgm:t>
    </dgm:pt>
    <dgm:pt modelId="{A3B48865-A0EF-4410-8931-F042C9E14738}" type="pres">
      <dgm:prSet presAssocID="{E6ABCE94-89C9-43EB-843D-3AA7ED9525E9}" presName="Name0" presStyleCnt="0">
        <dgm:presLayoutVars>
          <dgm:dir/>
          <dgm:animLvl val="lvl"/>
          <dgm:resizeHandles val="exact"/>
        </dgm:presLayoutVars>
      </dgm:prSet>
      <dgm:spPr/>
    </dgm:pt>
    <dgm:pt modelId="{7BA225C4-0AE2-46E4-B64E-D3BF0ECF9112}" type="pres">
      <dgm:prSet presAssocID="{E61357A4-F856-455C-B6C4-85D60B38D22F}" presName="boxAndChildren" presStyleCnt="0"/>
      <dgm:spPr/>
    </dgm:pt>
    <dgm:pt modelId="{29706713-213B-44E5-8A43-5ECD9C66C2A0}" type="pres">
      <dgm:prSet presAssocID="{E61357A4-F856-455C-B6C4-85D60B38D22F}" presName="parentTextBox" presStyleLbl="node1" presStyleIdx="0" presStyleCnt="5"/>
      <dgm:spPr/>
    </dgm:pt>
    <dgm:pt modelId="{2A5FCA27-82E3-4E62-84BD-448B79F0BEA7}" type="pres">
      <dgm:prSet presAssocID="{65CD76E4-B267-48FC-B218-F6D98CF3A999}" presName="sp" presStyleCnt="0"/>
      <dgm:spPr/>
    </dgm:pt>
    <dgm:pt modelId="{966969EB-1135-4A78-B2FF-F2116611E607}" type="pres">
      <dgm:prSet presAssocID="{4C5E0830-BDC2-4CB6-A7FF-1FA1899E8C80}" presName="arrowAndChildren" presStyleCnt="0"/>
      <dgm:spPr/>
    </dgm:pt>
    <dgm:pt modelId="{5A8A027C-3886-4270-9847-E7D56E75918D}" type="pres">
      <dgm:prSet presAssocID="{4C5E0830-BDC2-4CB6-A7FF-1FA1899E8C80}" presName="parentTextArrow" presStyleLbl="node1" presStyleIdx="1" presStyleCnt="5"/>
      <dgm:spPr/>
    </dgm:pt>
    <dgm:pt modelId="{64E9D400-5CBA-4F56-BFCD-61336C8DF0F0}" type="pres">
      <dgm:prSet presAssocID="{EA1D7904-9136-4A0C-AF2E-D098C1874365}" presName="sp" presStyleCnt="0"/>
      <dgm:spPr/>
    </dgm:pt>
    <dgm:pt modelId="{B48F2F4E-61C1-4ABB-94C9-FBFC3B4A0D10}" type="pres">
      <dgm:prSet presAssocID="{631B1E18-7EEA-46F6-96AE-27C92AB23B0E}" presName="arrowAndChildren" presStyleCnt="0"/>
      <dgm:spPr/>
    </dgm:pt>
    <dgm:pt modelId="{C1C0DAF1-F95A-42CC-B5FB-99476F169AE7}" type="pres">
      <dgm:prSet presAssocID="{631B1E18-7EEA-46F6-96AE-27C92AB23B0E}" presName="parentTextArrow" presStyleLbl="node1" presStyleIdx="2" presStyleCnt="5"/>
      <dgm:spPr/>
    </dgm:pt>
    <dgm:pt modelId="{DB77FCDF-2CFB-4699-94B2-DC58A7955EFE}" type="pres">
      <dgm:prSet presAssocID="{2C686C11-D2C6-4CE8-9FAA-4F4E6A63D07A}" presName="sp" presStyleCnt="0"/>
      <dgm:spPr/>
    </dgm:pt>
    <dgm:pt modelId="{C93207EA-FC70-44BF-B153-AFAFC4047AF3}" type="pres">
      <dgm:prSet presAssocID="{4E37D2C5-1052-4384-8A9A-BE0574ADB670}" presName="arrowAndChildren" presStyleCnt="0"/>
      <dgm:spPr/>
    </dgm:pt>
    <dgm:pt modelId="{695433D4-F01C-4EBC-AF48-D86434FCBE85}" type="pres">
      <dgm:prSet presAssocID="{4E37D2C5-1052-4384-8A9A-BE0574ADB670}" presName="parentTextArrow" presStyleLbl="node1" presStyleIdx="3" presStyleCnt="5"/>
      <dgm:spPr/>
    </dgm:pt>
    <dgm:pt modelId="{A52D7218-AE2C-48F2-84FE-DC1C86BA5CCE}" type="pres">
      <dgm:prSet presAssocID="{6562D547-DA2F-48EC-8E96-C96746C3565B}" presName="sp" presStyleCnt="0"/>
      <dgm:spPr/>
    </dgm:pt>
    <dgm:pt modelId="{90CBDE51-C714-4052-833A-802AC6E7582E}" type="pres">
      <dgm:prSet presAssocID="{0CF0A659-D4A2-4346-85D8-AE347869DF09}" presName="arrowAndChildren" presStyleCnt="0"/>
      <dgm:spPr/>
    </dgm:pt>
    <dgm:pt modelId="{B97F17EC-0655-48A8-9832-BACB1738044A}" type="pres">
      <dgm:prSet presAssocID="{0CF0A659-D4A2-4346-85D8-AE347869DF09}" presName="parentTextArrow" presStyleLbl="node1" presStyleIdx="4" presStyleCnt="5"/>
      <dgm:spPr/>
    </dgm:pt>
  </dgm:ptLst>
  <dgm:cxnLst>
    <dgm:cxn modelId="{99A59C13-711C-4306-A7F4-7268BD807122}" type="presOf" srcId="{E61357A4-F856-455C-B6C4-85D60B38D22F}" destId="{29706713-213B-44E5-8A43-5ECD9C66C2A0}" srcOrd="0" destOrd="0" presId="urn:microsoft.com/office/officeart/2005/8/layout/process4"/>
    <dgm:cxn modelId="{D42A1A14-936E-4416-A2C2-040AB55E4B69}" type="presOf" srcId="{631B1E18-7EEA-46F6-96AE-27C92AB23B0E}" destId="{C1C0DAF1-F95A-42CC-B5FB-99476F169AE7}" srcOrd="0" destOrd="0" presId="urn:microsoft.com/office/officeart/2005/8/layout/process4"/>
    <dgm:cxn modelId="{D01CD018-2FEA-42BA-B5B4-2537026964EB}" type="presOf" srcId="{4E37D2C5-1052-4384-8A9A-BE0574ADB670}" destId="{695433D4-F01C-4EBC-AF48-D86434FCBE85}" srcOrd="0" destOrd="0" presId="urn:microsoft.com/office/officeart/2005/8/layout/process4"/>
    <dgm:cxn modelId="{CBF90C86-5D4F-4580-BE24-4D3614C35BE2}" type="presOf" srcId="{4C5E0830-BDC2-4CB6-A7FF-1FA1899E8C80}" destId="{5A8A027C-3886-4270-9847-E7D56E75918D}" srcOrd="0" destOrd="0" presId="urn:microsoft.com/office/officeart/2005/8/layout/process4"/>
    <dgm:cxn modelId="{0DF1C789-B9C1-4D0D-9F08-5293DDC251BB}" type="presOf" srcId="{0CF0A659-D4A2-4346-85D8-AE347869DF09}" destId="{B97F17EC-0655-48A8-9832-BACB1738044A}" srcOrd="0" destOrd="0" presId="urn:microsoft.com/office/officeart/2005/8/layout/process4"/>
    <dgm:cxn modelId="{C2E3B28E-5F2E-4487-95A3-BE0A76D6F159}" type="presOf" srcId="{E6ABCE94-89C9-43EB-843D-3AA7ED9525E9}" destId="{A3B48865-A0EF-4410-8931-F042C9E14738}" srcOrd="0" destOrd="0" presId="urn:microsoft.com/office/officeart/2005/8/layout/process4"/>
    <dgm:cxn modelId="{7E885298-3EF2-48FD-B7B3-A04A4CB53077}" srcId="{E6ABCE94-89C9-43EB-843D-3AA7ED9525E9}" destId="{E61357A4-F856-455C-B6C4-85D60B38D22F}" srcOrd="4" destOrd="0" parTransId="{7962FC23-8052-4E46-9F26-1DB9D5D4B89D}" sibTransId="{893C5199-F4E6-4CD9-8993-5CAA7F334727}"/>
    <dgm:cxn modelId="{4EE7B9BB-2EEB-4420-9CC1-58C846F1EB1A}" srcId="{E6ABCE94-89C9-43EB-843D-3AA7ED9525E9}" destId="{4E37D2C5-1052-4384-8A9A-BE0574ADB670}" srcOrd="1" destOrd="0" parTransId="{EC83CAD3-4BE8-4006-9C2C-DA2D10034859}" sibTransId="{2C686C11-D2C6-4CE8-9FAA-4F4E6A63D07A}"/>
    <dgm:cxn modelId="{D3E99CD2-0EED-4551-A87B-F7E1EA95FB9D}" srcId="{E6ABCE94-89C9-43EB-843D-3AA7ED9525E9}" destId="{631B1E18-7EEA-46F6-96AE-27C92AB23B0E}" srcOrd="2" destOrd="0" parTransId="{C831DB37-185C-4256-81F2-D9FB4B64A368}" sibTransId="{EA1D7904-9136-4A0C-AF2E-D098C1874365}"/>
    <dgm:cxn modelId="{17DCE1E0-366C-4F84-AE11-B2B7D4CEBC0F}" srcId="{E6ABCE94-89C9-43EB-843D-3AA7ED9525E9}" destId="{4C5E0830-BDC2-4CB6-A7FF-1FA1899E8C80}" srcOrd="3" destOrd="0" parTransId="{8353C082-B33D-4938-918F-9D119D8BA798}" sibTransId="{65CD76E4-B267-48FC-B218-F6D98CF3A999}"/>
    <dgm:cxn modelId="{665786EA-F6B2-4ADC-A43D-DB0DCF8A65B4}" srcId="{E6ABCE94-89C9-43EB-843D-3AA7ED9525E9}" destId="{0CF0A659-D4A2-4346-85D8-AE347869DF09}" srcOrd="0" destOrd="0" parTransId="{3B5FDBCA-37B7-43C0-AAD8-0E14D6EC7B4E}" sibTransId="{6562D547-DA2F-48EC-8E96-C96746C3565B}"/>
    <dgm:cxn modelId="{CA53C2D4-AFC0-4722-BFE2-D7E50FE2B6AA}" type="presParOf" srcId="{A3B48865-A0EF-4410-8931-F042C9E14738}" destId="{7BA225C4-0AE2-46E4-B64E-D3BF0ECF9112}" srcOrd="0" destOrd="0" presId="urn:microsoft.com/office/officeart/2005/8/layout/process4"/>
    <dgm:cxn modelId="{872437F6-A7E9-4C6A-BE13-C085C2B88279}" type="presParOf" srcId="{7BA225C4-0AE2-46E4-B64E-D3BF0ECF9112}" destId="{29706713-213B-44E5-8A43-5ECD9C66C2A0}" srcOrd="0" destOrd="0" presId="urn:microsoft.com/office/officeart/2005/8/layout/process4"/>
    <dgm:cxn modelId="{28431473-5172-4AE2-B298-67744CC2D407}" type="presParOf" srcId="{A3B48865-A0EF-4410-8931-F042C9E14738}" destId="{2A5FCA27-82E3-4E62-84BD-448B79F0BEA7}" srcOrd="1" destOrd="0" presId="urn:microsoft.com/office/officeart/2005/8/layout/process4"/>
    <dgm:cxn modelId="{611DE480-62E5-4D7C-91E4-BADCED5DFB02}" type="presParOf" srcId="{A3B48865-A0EF-4410-8931-F042C9E14738}" destId="{966969EB-1135-4A78-B2FF-F2116611E607}" srcOrd="2" destOrd="0" presId="urn:microsoft.com/office/officeart/2005/8/layout/process4"/>
    <dgm:cxn modelId="{DD64A198-6C1D-4FD0-BAB0-66ACB8FCE45F}" type="presParOf" srcId="{966969EB-1135-4A78-B2FF-F2116611E607}" destId="{5A8A027C-3886-4270-9847-E7D56E75918D}" srcOrd="0" destOrd="0" presId="urn:microsoft.com/office/officeart/2005/8/layout/process4"/>
    <dgm:cxn modelId="{8F9F98A8-A470-4C6F-B0FE-681F7EA014DC}" type="presParOf" srcId="{A3B48865-A0EF-4410-8931-F042C9E14738}" destId="{64E9D400-5CBA-4F56-BFCD-61336C8DF0F0}" srcOrd="3" destOrd="0" presId="urn:microsoft.com/office/officeart/2005/8/layout/process4"/>
    <dgm:cxn modelId="{3C0930AB-ADFA-4A5E-B40F-4C9B9E09ADF7}" type="presParOf" srcId="{A3B48865-A0EF-4410-8931-F042C9E14738}" destId="{B48F2F4E-61C1-4ABB-94C9-FBFC3B4A0D10}" srcOrd="4" destOrd="0" presId="urn:microsoft.com/office/officeart/2005/8/layout/process4"/>
    <dgm:cxn modelId="{DAE2F536-5990-46E0-860C-0D7320655E7E}" type="presParOf" srcId="{B48F2F4E-61C1-4ABB-94C9-FBFC3B4A0D10}" destId="{C1C0DAF1-F95A-42CC-B5FB-99476F169AE7}" srcOrd="0" destOrd="0" presId="urn:microsoft.com/office/officeart/2005/8/layout/process4"/>
    <dgm:cxn modelId="{A4578830-196E-4C16-B77C-955FB552B359}" type="presParOf" srcId="{A3B48865-A0EF-4410-8931-F042C9E14738}" destId="{DB77FCDF-2CFB-4699-94B2-DC58A7955EFE}" srcOrd="5" destOrd="0" presId="urn:microsoft.com/office/officeart/2005/8/layout/process4"/>
    <dgm:cxn modelId="{98FE0AFB-8BC1-4706-B1DB-D3FA62952CBE}" type="presParOf" srcId="{A3B48865-A0EF-4410-8931-F042C9E14738}" destId="{C93207EA-FC70-44BF-B153-AFAFC4047AF3}" srcOrd="6" destOrd="0" presId="urn:microsoft.com/office/officeart/2005/8/layout/process4"/>
    <dgm:cxn modelId="{0111FD0A-FC43-4EC2-9E16-B40D8954D565}" type="presParOf" srcId="{C93207EA-FC70-44BF-B153-AFAFC4047AF3}" destId="{695433D4-F01C-4EBC-AF48-D86434FCBE85}" srcOrd="0" destOrd="0" presId="urn:microsoft.com/office/officeart/2005/8/layout/process4"/>
    <dgm:cxn modelId="{B33B4C76-1294-4810-930E-5E08AE5FED03}" type="presParOf" srcId="{A3B48865-A0EF-4410-8931-F042C9E14738}" destId="{A52D7218-AE2C-48F2-84FE-DC1C86BA5CCE}" srcOrd="7" destOrd="0" presId="urn:microsoft.com/office/officeart/2005/8/layout/process4"/>
    <dgm:cxn modelId="{448B38BF-43F6-4B66-AE3D-6B51F9955E40}" type="presParOf" srcId="{A3B48865-A0EF-4410-8931-F042C9E14738}" destId="{90CBDE51-C714-4052-833A-802AC6E7582E}" srcOrd="8" destOrd="0" presId="urn:microsoft.com/office/officeart/2005/8/layout/process4"/>
    <dgm:cxn modelId="{A28C9291-31C8-4193-82FE-2F2826936C19}" type="presParOf" srcId="{90CBDE51-C714-4052-833A-802AC6E7582E}" destId="{B97F17EC-0655-48A8-9832-BACB1738044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B22634E-14C8-4B0B-9506-E82043836DD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6BA85C1-9354-4CC0-B277-3507D5E39E74}">
      <dgm:prSet/>
      <dgm:spPr/>
      <dgm:t>
        <a:bodyPr/>
        <a:lstStyle/>
        <a:p>
          <a:r>
            <a:rPr lang="en-GB"/>
            <a:t>Known as Legal Aid</a:t>
          </a:r>
          <a:endParaRPr lang="en-US"/>
        </a:p>
      </dgm:t>
    </dgm:pt>
    <dgm:pt modelId="{10554B6D-3027-4C8F-8152-398350990F8C}" type="parTrans" cxnId="{E7A2620F-64F5-4E7F-873E-E14E440D74E3}">
      <dgm:prSet/>
      <dgm:spPr/>
      <dgm:t>
        <a:bodyPr/>
        <a:lstStyle/>
        <a:p>
          <a:endParaRPr lang="en-US"/>
        </a:p>
      </dgm:t>
    </dgm:pt>
    <dgm:pt modelId="{C467C17C-C464-4EF4-8B6E-380D65E941E6}" type="sibTrans" cxnId="{E7A2620F-64F5-4E7F-873E-E14E440D74E3}">
      <dgm:prSet/>
      <dgm:spPr/>
      <dgm:t>
        <a:bodyPr/>
        <a:lstStyle/>
        <a:p>
          <a:endParaRPr lang="en-US"/>
        </a:p>
      </dgm:t>
    </dgm:pt>
    <dgm:pt modelId="{73C060AA-7597-4212-95E9-7F2BFF4B27D9}">
      <dgm:prSet/>
      <dgm:spPr/>
      <dgm:t>
        <a:bodyPr/>
        <a:lstStyle/>
        <a:p>
          <a:r>
            <a:rPr lang="en-GB"/>
            <a:t>Massive funding cuts by the government</a:t>
          </a:r>
          <a:endParaRPr lang="en-US"/>
        </a:p>
      </dgm:t>
    </dgm:pt>
    <dgm:pt modelId="{AB13E926-6753-4DC6-ADF8-62F7FB71917E}" type="parTrans" cxnId="{85B17B7F-FB55-42F0-BB0D-D7EA1AC22292}">
      <dgm:prSet/>
      <dgm:spPr/>
      <dgm:t>
        <a:bodyPr/>
        <a:lstStyle/>
        <a:p>
          <a:endParaRPr lang="en-US"/>
        </a:p>
      </dgm:t>
    </dgm:pt>
    <dgm:pt modelId="{73D2C1BA-4EE2-482A-B604-FDA7F128E2F3}" type="sibTrans" cxnId="{85B17B7F-FB55-42F0-BB0D-D7EA1AC22292}">
      <dgm:prSet/>
      <dgm:spPr/>
      <dgm:t>
        <a:bodyPr/>
        <a:lstStyle/>
        <a:p>
          <a:endParaRPr lang="en-US"/>
        </a:p>
      </dgm:t>
    </dgm:pt>
    <dgm:pt modelId="{9299A677-86A3-458F-837A-0B4171D40F0B}">
      <dgm:prSet/>
      <dgm:spPr/>
      <dgm:t>
        <a:bodyPr/>
        <a:lstStyle/>
        <a:p>
          <a:r>
            <a:rPr lang="en-GB"/>
            <a:t>Some firms do not have a Legal Aid Franchise so clients will need to be referred to an alternative firm</a:t>
          </a:r>
          <a:endParaRPr lang="en-US"/>
        </a:p>
      </dgm:t>
    </dgm:pt>
    <dgm:pt modelId="{C59412BE-DBC0-4834-92D2-31DB1C22E289}" type="parTrans" cxnId="{7AEE203E-B823-4CA0-85A2-97B65C2AD713}">
      <dgm:prSet/>
      <dgm:spPr/>
      <dgm:t>
        <a:bodyPr/>
        <a:lstStyle/>
        <a:p>
          <a:endParaRPr lang="en-US"/>
        </a:p>
      </dgm:t>
    </dgm:pt>
    <dgm:pt modelId="{80480178-D016-4C98-81CE-86CD213D4CF5}" type="sibTrans" cxnId="{7AEE203E-B823-4CA0-85A2-97B65C2AD713}">
      <dgm:prSet/>
      <dgm:spPr/>
      <dgm:t>
        <a:bodyPr/>
        <a:lstStyle/>
        <a:p>
          <a:endParaRPr lang="en-US"/>
        </a:p>
      </dgm:t>
    </dgm:pt>
    <dgm:pt modelId="{21A0D525-2723-4122-BD41-8845EDF57B3D}">
      <dgm:prSet/>
      <dgm:spPr/>
      <dgm:t>
        <a:bodyPr/>
        <a:lstStyle/>
        <a:p>
          <a:r>
            <a:rPr lang="en-GB"/>
            <a:t>Only very poor clients facing serious criminal charges eligible</a:t>
          </a:r>
          <a:endParaRPr lang="en-US"/>
        </a:p>
      </dgm:t>
    </dgm:pt>
    <dgm:pt modelId="{491B2B45-3769-4A0A-8FCA-3CD685087392}" type="parTrans" cxnId="{324C3C45-ABE7-4217-B0E8-B88213ED941A}">
      <dgm:prSet/>
      <dgm:spPr/>
      <dgm:t>
        <a:bodyPr/>
        <a:lstStyle/>
        <a:p>
          <a:endParaRPr lang="en-US"/>
        </a:p>
      </dgm:t>
    </dgm:pt>
    <dgm:pt modelId="{D93CC0EF-0BC5-446A-9E96-7CFFE648BFE8}" type="sibTrans" cxnId="{324C3C45-ABE7-4217-B0E8-B88213ED941A}">
      <dgm:prSet/>
      <dgm:spPr/>
      <dgm:t>
        <a:bodyPr/>
        <a:lstStyle/>
        <a:p>
          <a:endParaRPr lang="en-US"/>
        </a:p>
      </dgm:t>
    </dgm:pt>
    <dgm:pt modelId="{C2F3026A-A341-484B-A718-D8AB65694200}">
      <dgm:prSet/>
      <dgm:spPr/>
      <dgm:t>
        <a:bodyPr/>
        <a:lstStyle/>
        <a:p>
          <a:r>
            <a:rPr lang="en-GB"/>
            <a:t>Some child care cases are eligible</a:t>
          </a:r>
          <a:endParaRPr lang="en-US"/>
        </a:p>
      </dgm:t>
    </dgm:pt>
    <dgm:pt modelId="{BBCEFB79-E726-4836-8C29-F75C25CD604F}" type="parTrans" cxnId="{FB289911-F12C-4654-A6FB-9DED9BB6E38E}">
      <dgm:prSet/>
      <dgm:spPr/>
      <dgm:t>
        <a:bodyPr/>
        <a:lstStyle/>
        <a:p>
          <a:endParaRPr lang="en-US"/>
        </a:p>
      </dgm:t>
    </dgm:pt>
    <dgm:pt modelId="{659FE9C1-C20A-43FB-B96A-2B9A8BD2A266}" type="sibTrans" cxnId="{FB289911-F12C-4654-A6FB-9DED9BB6E38E}">
      <dgm:prSet/>
      <dgm:spPr/>
      <dgm:t>
        <a:bodyPr/>
        <a:lstStyle/>
        <a:p>
          <a:endParaRPr lang="en-US"/>
        </a:p>
      </dgm:t>
    </dgm:pt>
    <dgm:pt modelId="{A51527D8-3B7D-4679-9742-3102999C1C53}">
      <dgm:prSet/>
      <dgm:spPr/>
      <dgm:t>
        <a:bodyPr/>
        <a:lstStyle/>
        <a:p>
          <a:r>
            <a:rPr lang="en-GB"/>
            <a:t>Some family cases involving domestic violence are eligible</a:t>
          </a:r>
          <a:endParaRPr lang="en-US"/>
        </a:p>
      </dgm:t>
    </dgm:pt>
    <dgm:pt modelId="{B4DF6EB4-6E57-43FE-8B8A-FE12CEA6806B}" type="parTrans" cxnId="{6F037417-F99C-4E02-B3EA-FDD4BDDE3CDF}">
      <dgm:prSet/>
      <dgm:spPr/>
      <dgm:t>
        <a:bodyPr/>
        <a:lstStyle/>
        <a:p>
          <a:endParaRPr lang="en-US"/>
        </a:p>
      </dgm:t>
    </dgm:pt>
    <dgm:pt modelId="{B1B46389-13B6-4984-8558-E7E92F6385D6}" type="sibTrans" cxnId="{6F037417-F99C-4E02-B3EA-FDD4BDDE3CDF}">
      <dgm:prSet/>
      <dgm:spPr/>
      <dgm:t>
        <a:bodyPr/>
        <a:lstStyle/>
        <a:p>
          <a:endParaRPr lang="en-US"/>
        </a:p>
      </dgm:t>
    </dgm:pt>
    <dgm:pt modelId="{FF8F3F84-1121-4CDC-BF22-EA414A6B7255}" type="pres">
      <dgm:prSet presAssocID="{9B22634E-14C8-4B0B-9506-E82043836DD2}" presName="linear" presStyleCnt="0">
        <dgm:presLayoutVars>
          <dgm:animLvl val="lvl"/>
          <dgm:resizeHandles val="exact"/>
        </dgm:presLayoutVars>
      </dgm:prSet>
      <dgm:spPr/>
    </dgm:pt>
    <dgm:pt modelId="{6A910C3B-1F70-4F07-A60F-BF9F11F6C231}" type="pres">
      <dgm:prSet presAssocID="{76BA85C1-9354-4CC0-B277-3507D5E39E74}" presName="parentText" presStyleLbl="node1" presStyleIdx="0" presStyleCnt="6">
        <dgm:presLayoutVars>
          <dgm:chMax val="0"/>
          <dgm:bulletEnabled val="1"/>
        </dgm:presLayoutVars>
      </dgm:prSet>
      <dgm:spPr/>
    </dgm:pt>
    <dgm:pt modelId="{03E28E43-12D6-4866-A6CD-60B83FA3A361}" type="pres">
      <dgm:prSet presAssocID="{C467C17C-C464-4EF4-8B6E-380D65E941E6}" presName="spacer" presStyleCnt="0"/>
      <dgm:spPr/>
    </dgm:pt>
    <dgm:pt modelId="{65A81B6B-7D3B-45D8-9EE2-DA1AABC593EA}" type="pres">
      <dgm:prSet presAssocID="{73C060AA-7597-4212-95E9-7F2BFF4B27D9}" presName="parentText" presStyleLbl="node1" presStyleIdx="1" presStyleCnt="6">
        <dgm:presLayoutVars>
          <dgm:chMax val="0"/>
          <dgm:bulletEnabled val="1"/>
        </dgm:presLayoutVars>
      </dgm:prSet>
      <dgm:spPr/>
    </dgm:pt>
    <dgm:pt modelId="{21ED6761-541A-498C-95EC-B13625393BD7}" type="pres">
      <dgm:prSet presAssocID="{73D2C1BA-4EE2-482A-B604-FDA7F128E2F3}" presName="spacer" presStyleCnt="0"/>
      <dgm:spPr/>
    </dgm:pt>
    <dgm:pt modelId="{714EF04E-F324-466C-BEC9-08C922F33EAC}" type="pres">
      <dgm:prSet presAssocID="{9299A677-86A3-458F-837A-0B4171D40F0B}" presName="parentText" presStyleLbl="node1" presStyleIdx="2" presStyleCnt="6">
        <dgm:presLayoutVars>
          <dgm:chMax val="0"/>
          <dgm:bulletEnabled val="1"/>
        </dgm:presLayoutVars>
      </dgm:prSet>
      <dgm:spPr/>
    </dgm:pt>
    <dgm:pt modelId="{AF330B83-FB7C-4BBE-8E47-36B715BB3918}" type="pres">
      <dgm:prSet presAssocID="{80480178-D016-4C98-81CE-86CD213D4CF5}" presName="spacer" presStyleCnt="0"/>
      <dgm:spPr/>
    </dgm:pt>
    <dgm:pt modelId="{2FFA267C-0DD3-47B6-970A-FDD8084D035B}" type="pres">
      <dgm:prSet presAssocID="{21A0D525-2723-4122-BD41-8845EDF57B3D}" presName="parentText" presStyleLbl="node1" presStyleIdx="3" presStyleCnt="6">
        <dgm:presLayoutVars>
          <dgm:chMax val="0"/>
          <dgm:bulletEnabled val="1"/>
        </dgm:presLayoutVars>
      </dgm:prSet>
      <dgm:spPr/>
    </dgm:pt>
    <dgm:pt modelId="{034C0673-3261-4D74-9F51-9BF3367EFEDA}" type="pres">
      <dgm:prSet presAssocID="{D93CC0EF-0BC5-446A-9E96-7CFFE648BFE8}" presName="spacer" presStyleCnt="0"/>
      <dgm:spPr/>
    </dgm:pt>
    <dgm:pt modelId="{3EDD69F9-E840-418A-9A2B-043A542E7368}" type="pres">
      <dgm:prSet presAssocID="{C2F3026A-A341-484B-A718-D8AB65694200}" presName="parentText" presStyleLbl="node1" presStyleIdx="4" presStyleCnt="6">
        <dgm:presLayoutVars>
          <dgm:chMax val="0"/>
          <dgm:bulletEnabled val="1"/>
        </dgm:presLayoutVars>
      </dgm:prSet>
      <dgm:spPr/>
    </dgm:pt>
    <dgm:pt modelId="{B21AEC60-63E5-4B31-A8B4-50A4B0998DAE}" type="pres">
      <dgm:prSet presAssocID="{659FE9C1-C20A-43FB-B96A-2B9A8BD2A266}" presName="spacer" presStyleCnt="0"/>
      <dgm:spPr/>
    </dgm:pt>
    <dgm:pt modelId="{500C3693-C7E4-4A61-A2A6-73A31D928061}" type="pres">
      <dgm:prSet presAssocID="{A51527D8-3B7D-4679-9742-3102999C1C53}" presName="parentText" presStyleLbl="node1" presStyleIdx="5" presStyleCnt="6">
        <dgm:presLayoutVars>
          <dgm:chMax val="0"/>
          <dgm:bulletEnabled val="1"/>
        </dgm:presLayoutVars>
      </dgm:prSet>
      <dgm:spPr/>
    </dgm:pt>
  </dgm:ptLst>
  <dgm:cxnLst>
    <dgm:cxn modelId="{E7A2620F-64F5-4E7F-873E-E14E440D74E3}" srcId="{9B22634E-14C8-4B0B-9506-E82043836DD2}" destId="{76BA85C1-9354-4CC0-B277-3507D5E39E74}" srcOrd="0" destOrd="0" parTransId="{10554B6D-3027-4C8F-8152-398350990F8C}" sibTransId="{C467C17C-C464-4EF4-8B6E-380D65E941E6}"/>
    <dgm:cxn modelId="{FB289911-F12C-4654-A6FB-9DED9BB6E38E}" srcId="{9B22634E-14C8-4B0B-9506-E82043836DD2}" destId="{C2F3026A-A341-484B-A718-D8AB65694200}" srcOrd="4" destOrd="0" parTransId="{BBCEFB79-E726-4836-8C29-F75C25CD604F}" sibTransId="{659FE9C1-C20A-43FB-B96A-2B9A8BD2A266}"/>
    <dgm:cxn modelId="{6F037417-F99C-4E02-B3EA-FDD4BDDE3CDF}" srcId="{9B22634E-14C8-4B0B-9506-E82043836DD2}" destId="{A51527D8-3B7D-4679-9742-3102999C1C53}" srcOrd="5" destOrd="0" parTransId="{B4DF6EB4-6E57-43FE-8B8A-FE12CEA6806B}" sibTransId="{B1B46389-13B6-4984-8558-E7E92F6385D6}"/>
    <dgm:cxn modelId="{AF969C2C-5527-42FF-A8A8-084D27D54702}" type="presOf" srcId="{C2F3026A-A341-484B-A718-D8AB65694200}" destId="{3EDD69F9-E840-418A-9A2B-043A542E7368}" srcOrd="0" destOrd="0" presId="urn:microsoft.com/office/officeart/2005/8/layout/vList2"/>
    <dgm:cxn modelId="{7AEE203E-B823-4CA0-85A2-97B65C2AD713}" srcId="{9B22634E-14C8-4B0B-9506-E82043836DD2}" destId="{9299A677-86A3-458F-837A-0B4171D40F0B}" srcOrd="2" destOrd="0" parTransId="{C59412BE-DBC0-4834-92D2-31DB1C22E289}" sibTransId="{80480178-D016-4C98-81CE-86CD213D4CF5}"/>
    <dgm:cxn modelId="{324C3C45-ABE7-4217-B0E8-B88213ED941A}" srcId="{9B22634E-14C8-4B0B-9506-E82043836DD2}" destId="{21A0D525-2723-4122-BD41-8845EDF57B3D}" srcOrd="3" destOrd="0" parTransId="{491B2B45-3769-4A0A-8FCA-3CD685087392}" sibTransId="{D93CC0EF-0BC5-446A-9E96-7CFFE648BFE8}"/>
    <dgm:cxn modelId="{178B1C4A-1EE3-43B6-8459-4785FB721B26}" type="presOf" srcId="{9299A677-86A3-458F-837A-0B4171D40F0B}" destId="{714EF04E-F324-466C-BEC9-08C922F33EAC}" srcOrd="0" destOrd="0" presId="urn:microsoft.com/office/officeart/2005/8/layout/vList2"/>
    <dgm:cxn modelId="{85B17B7F-FB55-42F0-BB0D-D7EA1AC22292}" srcId="{9B22634E-14C8-4B0B-9506-E82043836DD2}" destId="{73C060AA-7597-4212-95E9-7F2BFF4B27D9}" srcOrd="1" destOrd="0" parTransId="{AB13E926-6753-4DC6-ADF8-62F7FB71917E}" sibTransId="{73D2C1BA-4EE2-482A-B604-FDA7F128E2F3}"/>
    <dgm:cxn modelId="{E0C9F0B5-CEDD-4111-BEE0-61C050E97971}" type="presOf" srcId="{21A0D525-2723-4122-BD41-8845EDF57B3D}" destId="{2FFA267C-0DD3-47B6-970A-FDD8084D035B}" srcOrd="0" destOrd="0" presId="urn:microsoft.com/office/officeart/2005/8/layout/vList2"/>
    <dgm:cxn modelId="{0B8592CB-E913-4B35-9D5E-8BDBDC31DC7C}" type="presOf" srcId="{73C060AA-7597-4212-95E9-7F2BFF4B27D9}" destId="{65A81B6B-7D3B-45D8-9EE2-DA1AABC593EA}" srcOrd="0" destOrd="0" presId="urn:microsoft.com/office/officeart/2005/8/layout/vList2"/>
    <dgm:cxn modelId="{E17716D5-E5DE-4635-A02C-A94EFAF62DB8}" type="presOf" srcId="{9B22634E-14C8-4B0B-9506-E82043836DD2}" destId="{FF8F3F84-1121-4CDC-BF22-EA414A6B7255}" srcOrd="0" destOrd="0" presId="urn:microsoft.com/office/officeart/2005/8/layout/vList2"/>
    <dgm:cxn modelId="{A20953DE-3AEB-46ED-BDBB-8A13549817BD}" type="presOf" srcId="{A51527D8-3B7D-4679-9742-3102999C1C53}" destId="{500C3693-C7E4-4A61-A2A6-73A31D928061}" srcOrd="0" destOrd="0" presId="urn:microsoft.com/office/officeart/2005/8/layout/vList2"/>
    <dgm:cxn modelId="{D5EBD5E9-A6D6-4180-A4B2-FC552A2E1129}" type="presOf" srcId="{76BA85C1-9354-4CC0-B277-3507D5E39E74}" destId="{6A910C3B-1F70-4F07-A60F-BF9F11F6C231}" srcOrd="0" destOrd="0" presId="urn:microsoft.com/office/officeart/2005/8/layout/vList2"/>
    <dgm:cxn modelId="{06FC3CA9-B0C6-46CC-869B-4BE4D2E493B0}" type="presParOf" srcId="{FF8F3F84-1121-4CDC-BF22-EA414A6B7255}" destId="{6A910C3B-1F70-4F07-A60F-BF9F11F6C231}" srcOrd="0" destOrd="0" presId="urn:microsoft.com/office/officeart/2005/8/layout/vList2"/>
    <dgm:cxn modelId="{CB33ABED-723A-4379-BFB9-F17FB870125B}" type="presParOf" srcId="{FF8F3F84-1121-4CDC-BF22-EA414A6B7255}" destId="{03E28E43-12D6-4866-A6CD-60B83FA3A361}" srcOrd="1" destOrd="0" presId="urn:microsoft.com/office/officeart/2005/8/layout/vList2"/>
    <dgm:cxn modelId="{4C4CA13A-D12A-4051-8888-F0FA1BBB9766}" type="presParOf" srcId="{FF8F3F84-1121-4CDC-BF22-EA414A6B7255}" destId="{65A81B6B-7D3B-45D8-9EE2-DA1AABC593EA}" srcOrd="2" destOrd="0" presId="urn:microsoft.com/office/officeart/2005/8/layout/vList2"/>
    <dgm:cxn modelId="{8FD6DDA2-666C-4F61-9D75-8DB65C01B45C}" type="presParOf" srcId="{FF8F3F84-1121-4CDC-BF22-EA414A6B7255}" destId="{21ED6761-541A-498C-95EC-B13625393BD7}" srcOrd="3" destOrd="0" presId="urn:microsoft.com/office/officeart/2005/8/layout/vList2"/>
    <dgm:cxn modelId="{AB7CC14A-6C0A-4F70-82E2-925893D2D23C}" type="presParOf" srcId="{FF8F3F84-1121-4CDC-BF22-EA414A6B7255}" destId="{714EF04E-F324-466C-BEC9-08C922F33EAC}" srcOrd="4" destOrd="0" presId="urn:microsoft.com/office/officeart/2005/8/layout/vList2"/>
    <dgm:cxn modelId="{5A475298-351D-4671-B394-D83FE036988D}" type="presParOf" srcId="{FF8F3F84-1121-4CDC-BF22-EA414A6B7255}" destId="{AF330B83-FB7C-4BBE-8E47-36B715BB3918}" srcOrd="5" destOrd="0" presId="urn:microsoft.com/office/officeart/2005/8/layout/vList2"/>
    <dgm:cxn modelId="{FCB98784-69EA-44D4-8308-3518F908C34E}" type="presParOf" srcId="{FF8F3F84-1121-4CDC-BF22-EA414A6B7255}" destId="{2FFA267C-0DD3-47B6-970A-FDD8084D035B}" srcOrd="6" destOrd="0" presId="urn:microsoft.com/office/officeart/2005/8/layout/vList2"/>
    <dgm:cxn modelId="{BF5928A7-FF22-4099-8114-D9FF352D883A}" type="presParOf" srcId="{FF8F3F84-1121-4CDC-BF22-EA414A6B7255}" destId="{034C0673-3261-4D74-9F51-9BF3367EFEDA}" srcOrd="7" destOrd="0" presId="urn:microsoft.com/office/officeart/2005/8/layout/vList2"/>
    <dgm:cxn modelId="{21C6B7D9-D9A6-4F65-8F54-9BF8F305F774}" type="presParOf" srcId="{FF8F3F84-1121-4CDC-BF22-EA414A6B7255}" destId="{3EDD69F9-E840-418A-9A2B-043A542E7368}" srcOrd="8" destOrd="0" presId="urn:microsoft.com/office/officeart/2005/8/layout/vList2"/>
    <dgm:cxn modelId="{527A48CF-42F9-4A03-B781-36466FE6BB92}" type="presParOf" srcId="{FF8F3F84-1121-4CDC-BF22-EA414A6B7255}" destId="{B21AEC60-63E5-4B31-A8B4-50A4B0998DAE}" srcOrd="9" destOrd="0" presId="urn:microsoft.com/office/officeart/2005/8/layout/vList2"/>
    <dgm:cxn modelId="{B577C9EF-16F3-4BB9-8223-ACEFC26F4427}" type="presParOf" srcId="{FF8F3F84-1121-4CDC-BF22-EA414A6B7255}" destId="{500C3693-C7E4-4A61-A2A6-73A31D92806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FC49A71-3FC9-43D6-831B-B9BD260DBD5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7C3BD4-52BD-49BE-B32B-7D2234025679}">
      <dgm:prSet/>
      <dgm:spPr/>
      <dgm:t>
        <a:bodyPr/>
        <a:lstStyle/>
        <a:p>
          <a:r>
            <a:rPr lang="en-GB"/>
            <a:t>Common in personal injury cases</a:t>
          </a:r>
          <a:endParaRPr lang="en-US"/>
        </a:p>
      </dgm:t>
    </dgm:pt>
    <dgm:pt modelId="{A41244DC-8A59-4417-8505-7AD64AF0AC21}" type="parTrans" cxnId="{A3DFA3CC-BA67-4D7F-AD23-44C10342CF36}">
      <dgm:prSet/>
      <dgm:spPr/>
      <dgm:t>
        <a:bodyPr/>
        <a:lstStyle/>
        <a:p>
          <a:endParaRPr lang="en-US"/>
        </a:p>
      </dgm:t>
    </dgm:pt>
    <dgm:pt modelId="{A23880B8-7724-4AF3-8F66-A8B096FCA716}" type="sibTrans" cxnId="{A3DFA3CC-BA67-4D7F-AD23-44C10342CF36}">
      <dgm:prSet/>
      <dgm:spPr/>
      <dgm:t>
        <a:bodyPr/>
        <a:lstStyle/>
        <a:p>
          <a:endParaRPr lang="en-US"/>
        </a:p>
      </dgm:t>
    </dgm:pt>
    <dgm:pt modelId="{B7114F7F-E574-4B14-861B-50729882BAF2}">
      <dgm:prSet/>
      <dgm:spPr/>
      <dgm:t>
        <a:bodyPr/>
        <a:lstStyle/>
        <a:p>
          <a:r>
            <a:rPr lang="en-GB"/>
            <a:t>Must be in writing</a:t>
          </a:r>
          <a:endParaRPr lang="en-US"/>
        </a:p>
      </dgm:t>
    </dgm:pt>
    <dgm:pt modelId="{6DD55DD8-7B2B-425E-9C7E-FEA830E05A50}" type="parTrans" cxnId="{52E5FAA5-60C9-4157-8C0F-5412B254C732}">
      <dgm:prSet/>
      <dgm:spPr/>
      <dgm:t>
        <a:bodyPr/>
        <a:lstStyle/>
        <a:p>
          <a:endParaRPr lang="en-US"/>
        </a:p>
      </dgm:t>
    </dgm:pt>
    <dgm:pt modelId="{3AD79AF8-EF06-4FE8-B595-B495884A08E8}" type="sibTrans" cxnId="{52E5FAA5-60C9-4157-8C0F-5412B254C732}">
      <dgm:prSet/>
      <dgm:spPr/>
      <dgm:t>
        <a:bodyPr/>
        <a:lstStyle/>
        <a:p>
          <a:endParaRPr lang="en-US"/>
        </a:p>
      </dgm:t>
    </dgm:pt>
    <dgm:pt modelId="{9E841881-C437-456B-AD07-1B66E46945C8}">
      <dgm:prSet/>
      <dgm:spPr/>
      <dgm:t>
        <a:bodyPr/>
        <a:lstStyle/>
        <a:p>
          <a:r>
            <a:rPr lang="en-GB"/>
            <a:t>“no win no fee”</a:t>
          </a:r>
          <a:endParaRPr lang="en-US"/>
        </a:p>
      </dgm:t>
    </dgm:pt>
    <dgm:pt modelId="{CDD70916-0782-405C-A58A-569E50D9B4EF}" type="parTrans" cxnId="{A5D3C1BE-B644-4D4D-9F5D-1015B0B79290}">
      <dgm:prSet/>
      <dgm:spPr/>
      <dgm:t>
        <a:bodyPr/>
        <a:lstStyle/>
        <a:p>
          <a:endParaRPr lang="en-US"/>
        </a:p>
      </dgm:t>
    </dgm:pt>
    <dgm:pt modelId="{B95455B7-92E3-4C74-BB35-9293AAEF3E96}" type="sibTrans" cxnId="{A5D3C1BE-B644-4D4D-9F5D-1015B0B79290}">
      <dgm:prSet/>
      <dgm:spPr/>
      <dgm:t>
        <a:bodyPr/>
        <a:lstStyle/>
        <a:p>
          <a:endParaRPr lang="en-US"/>
        </a:p>
      </dgm:t>
    </dgm:pt>
    <dgm:pt modelId="{9FD005FC-EB42-4611-9AB4-6B58AA295470}">
      <dgm:prSet/>
      <dgm:spPr/>
      <dgm:t>
        <a:bodyPr/>
        <a:lstStyle/>
        <a:p>
          <a:r>
            <a:rPr lang="en-GB"/>
            <a:t>Not permitted in family or criminal cases</a:t>
          </a:r>
          <a:endParaRPr lang="en-US"/>
        </a:p>
      </dgm:t>
    </dgm:pt>
    <dgm:pt modelId="{E3FED1DC-D6E1-49EF-A1AF-59B1CD5ABD58}" type="parTrans" cxnId="{681941B3-CD5C-4D26-921C-C74BD88E5987}">
      <dgm:prSet/>
      <dgm:spPr/>
      <dgm:t>
        <a:bodyPr/>
        <a:lstStyle/>
        <a:p>
          <a:endParaRPr lang="en-US"/>
        </a:p>
      </dgm:t>
    </dgm:pt>
    <dgm:pt modelId="{A7C3F270-16FE-442F-83D7-FEE9D97160D1}" type="sibTrans" cxnId="{681941B3-CD5C-4D26-921C-C74BD88E5987}">
      <dgm:prSet/>
      <dgm:spPr/>
      <dgm:t>
        <a:bodyPr/>
        <a:lstStyle/>
        <a:p>
          <a:endParaRPr lang="en-US"/>
        </a:p>
      </dgm:t>
    </dgm:pt>
    <dgm:pt modelId="{34473C6E-983F-47E7-9962-B072012FC2D5}">
      <dgm:prSet/>
      <dgm:spPr/>
      <dgm:t>
        <a:bodyPr/>
        <a:lstStyle/>
        <a:p>
          <a:r>
            <a:rPr lang="en-GB"/>
            <a:t>At trial the losing party will be ordered to pay the winning party’s legal costs </a:t>
          </a:r>
          <a:endParaRPr lang="en-US"/>
        </a:p>
      </dgm:t>
    </dgm:pt>
    <dgm:pt modelId="{810B1093-005C-4565-8EFD-73F5554F6CA0}" type="parTrans" cxnId="{23C5BCAA-1E3B-4DBD-924E-CD0E88F47584}">
      <dgm:prSet/>
      <dgm:spPr/>
      <dgm:t>
        <a:bodyPr/>
        <a:lstStyle/>
        <a:p>
          <a:endParaRPr lang="en-US"/>
        </a:p>
      </dgm:t>
    </dgm:pt>
    <dgm:pt modelId="{C6BADA0A-577C-4BD5-BFC2-B3B0A9A47A8E}" type="sibTrans" cxnId="{23C5BCAA-1E3B-4DBD-924E-CD0E88F47584}">
      <dgm:prSet/>
      <dgm:spPr/>
      <dgm:t>
        <a:bodyPr/>
        <a:lstStyle/>
        <a:p>
          <a:endParaRPr lang="en-US"/>
        </a:p>
      </dgm:t>
    </dgm:pt>
    <dgm:pt modelId="{68442508-CAC2-4703-902F-37B33EECBED0}">
      <dgm:prSet/>
      <dgm:spPr/>
      <dgm:t>
        <a:bodyPr/>
        <a:lstStyle/>
        <a:p>
          <a:r>
            <a:rPr lang="en-GB"/>
            <a:t>CFA include a “success fee” which is a % of the costs</a:t>
          </a:r>
          <a:endParaRPr lang="en-US"/>
        </a:p>
      </dgm:t>
    </dgm:pt>
    <dgm:pt modelId="{1D7E1DCE-DF18-41FE-973C-5A2B5E529B8E}" type="parTrans" cxnId="{1306E956-0227-4E4C-8068-3C5FE2E99B1E}">
      <dgm:prSet/>
      <dgm:spPr/>
      <dgm:t>
        <a:bodyPr/>
        <a:lstStyle/>
        <a:p>
          <a:endParaRPr lang="en-US"/>
        </a:p>
      </dgm:t>
    </dgm:pt>
    <dgm:pt modelId="{8A85EE24-BFB7-49A1-963D-BC8BAD92A042}" type="sibTrans" cxnId="{1306E956-0227-4E4C-8068-3C5FE2E99B1E}">
      <dgm:prSet/>
      <dgm:spPr/>
      <dgm:t>
        <a:bodyPr/>
        <a:lstStyle/>
        <a:p>
          <a:endParaRPr lang="en-US"/>
        </a:p>
      </dgm:t>
    </dgm:pt>
    <dgm:pt modelId="{3A0BEDFD-F7A1-4226-B33C-9E2518B59E0C}">
      <dgm:prSet/>
      <dgm:spPr/>
      <dgm:t>
        <a:bodyPr/>
        <a:lstStyle/>
        <a:p>
          <a:r>
            <a:rPr lang="en-GB"/>
            <a:t>Complex calculations must be explained to the client</a:t>
          </a:r>
          <a:endParaRPr lang="en-US"/>
        </a:p>
      </dgm:t>
    </dgm:pt>
    <dgm:pt modelId="{9399EC63-92C3-4319-B16C-68989E1D1564}" type="parTrans" cxnId="{0DE0032D-3B66-4B13-8497-73FFAC51253A}">
      <dgm:prSet/>
      <dgm:spPr/>
      <dgm:t>
        <a:bodyPr/>
        <a:lstStyle/>
        <a:p>
          <a:endParaRPr lang="en-US"/>
        </a:p>
      </dgm:t>
    </dgm:pt>
    <dgm:pt modelId="{4C00E76D-F728-438E-B683-E43FAAB1CF22}" type="sibTrans" cxnId="{0DE0032D-3B66-4B13-8497-73FFAC51253A}">
      <dgm:prSet/>
      <dgm:spPr/>
      <dgm:t>
        <a:bodyPr/>
        <a:lstStyle/>
        <a:p>
          <a:endParaRPr lang="en-US"/>
        </a:p>
      </dgm:t>
    </dgm:pt>
    <dgm:pt modelId="{97B2FE2D-C885-45BB-9234-033A52A4AB40}" type="pres">
      <dgm:prSet presAssocID="{3FC49A71-3FC9-43D6-831B-B9BD260DBD5E}" presName="linear" presStyleCnt="0">
        <dgm:presLayoutVars>
          <dgm:animLvl val="lvl"/>
          <dgm:resizeHandles val="exact"/>
        </dgm:presLayoutVars>
      </dgm:prSet>
      <dgm:spPr/>
    </dgm:pt>
    <dgm:pt modelId="{7BBEB31F-8341-4FAB-A45D-34A5D18E231A}" type="pres">
      <dgm:prSet presAssocID="{347C3BD4-52BD-49BE-B32B-7D2234025679}" presName="parentText" presStyleLbl="node1" presStyleIdx="0" presStyleCnt="7">
        <dgm:presLayoutVars>
          <dgm:chMax val="0"/>
          <dgm:bulletEnabled val="1"/>
        </dgm:presLayoutVars>
      </dgm:prSet>
      <dgm:spPr/>
    </dgm:pt>
    <dgm:pt modelId="{F2DAAF39-916E-41B8-A29A-FA2C0D623F76}" type="pres">
      <dgm:prSet presAssocID="{A23880B8-7724-4AF3-8F66-A8B096FCA716}" presName="spacer" presStyleCnt="0"/>
      <dgm:spPr/>
    </dgm:pt>
    <dgm:pt modelId="{A6A35BFB-91DB-4A46-A805-FE6DFC7B5595}" type="pres">
      <dgm:prSet presAssocID="{B7114F7F-E574-4B14-861B-50729882BAF2}" presName="parentText" presStyleLbl="node1" presStyleIdx="1" presStyleCnt="7">
        <dgm:presLayoutVars>
          <dgm:chMax val="0"/>
          <dgm:bulletEnabled val="1"/>
        </dgm:presLayoutVars>
      </dgm:prSet>
      <dgm:spPr/>
    </dgm:pt>
    <dgm:pt modelId="{04C879D2-2339-4808-B386-630203447D69}" type="pres">
      <dgm:prSet presAssocID="{3AD79AF8-EF06-4FE8-B595-B495884A08E8}" presName="spacer" presStyleCnt="0"/>
      <dgm:spPr/>
    </dgm:pt>
    <dgm:pt modelId="{928A3CFE-CCF8-49EF-BC3E-5839C794684C}" type="pres">
      <dgm:prSet presAssocID="{9E841881-C437-456B-AD07-1B66E46945C8}" presName="parentText" presStyleLbl="node1" presStyleIdx="2" presStyleCnt="7">
        <dgm:presLayoutVars>
          <dgm:chMax val="0"/>
          <dgm:bulletEnabled val="1"/>
        </dgm:presLayoutVars>
      </dgm:prSet>
      <dgm:spPr/>
    </dgm:pt>
    <dgm:pt modelId="{A236428F-8490-43AA-B7BE-A3827A62DC90}" type="pres">
      <dgm:prSet presAssocID="{B95455B7-92E3-4C74-BB35-9293AAEF3E96}" presName="spacer" presStyleCnt="0"/>
      <dgm:spPr/>
    </dgm:pt>
    <dgm:pt modelId="{7486D3B2-BE1D-415A-84EF-B377763D68F1}" type="pres">
      <dgm:prSet presAssocID="{9FD005FC-EB42-4611-9AB4-6B58AA295470}" presName="parentText" presStyleLbl="node1" presStyleIdx="3" presStyleCnt="7">
        <dgm:presLayoutVars>
          <dgm:chMax val="0"/>
          <dgm:bulletEnabled val="1"/>
        </dgm:presLayoutVars>
      </dgm:prSet>
      <dgm:spPr/>
    </dgm:pt>
    <dgm:pt modelId="{82731BBB-19D6-4B9E-9309-49FF4A959331}" type="pres">
      <dgm:prSet presAssocID="{A7C3F270-16FE-442F-83D7-FEE9D97160D1}" presName="spacer" presStyleCnt="0"/>
      <dgm:spPr/>
    </dgm:pt>
    <dgm:pt modelId="{43583166-BD9D-48D4-AB45-B90D46AAC630}" type="pres">
      <dgm:prSet presAssocID="{34473C6E-983F-47E7-9962-B072012FC2D5}" presName="parentText" presStyleLbl="node1" presStyleIdx="4" presStyleCnt="7">
        <dgm:presLayoutVars>
          <dgm:chMax val="0"/>
          <dgm:bulletEnabled val="1"/>
        </dgm:presLayoutVars>
      </dgm:prSet>
      <dgm:spPr/>
    </dgm:pt>
    <dgm:pt modelId="{5ECC41BD-EA0D-48D6-95E9-F7A96D7E3129}" type="pres">
      <dgm:prSet presAssocID="{C6BADA0A-577C-4BD5-BFC2-B3B0A9A47A8E}" presName="spacer" presStyleCnt="0"/>
      <dgm:spPr/>
    </dgm:pt>
    <dgm:pt modelId="{6CB40EA9-7B06-4C23-8818-A78C11C25019}" type="pres">
      <dgm:prSet presAssocID="{68442508-CAC2-4703-902F-37B33EECBED0}" presName="parentText" presStyleLbl="node1" presStyleIdx="5" presStyleCnt="7">
        <dgm:presLayoutVars>
          <dgm:chMax val="0"/>
          <dgm:bulletEnabled val="1"/>
        </dgm:presLayoutVars>
      </dgm:prSet>
      <dgm:spPr/>
    </dgm:pt>
    <dgm:pt modelId="{9329259D-50DB-4987-A878-9AD36393C911}" type="pres">
      <dgm:prSet presAssocID="{8A85EE24-BFB7-49A1-963D-BC8BAD92A042}" presName="spacer" presStyleCnt="0"/>
      <dgm:spPr/>
    </dgm:pt>
    <dgm:pt modelId="{A82CAAA2-3313-40D6-9165-A604F0463DCD}" type="pres">
      <dgm:prSet presAssocID="{3A0BEDFD-F7A1-4226-B33C-9E2518B59E0C}" presName="parentText" presStyleLbl="node1" presStyleIdx="6" presStyleCnt="7">
        <dgm:presLayoutVars>
          <dgm:chMax val="0"/>
          <dgm:bulletEnabled val="1"/>
        </dgm:presLayoutVars>
      </dgm:prSet>
      <dgm:spPr/>
    </dgm:pt>
  </dgm:ptLst>
  <dgm:cxnLst>
    <dgm:cxn modelId="{24A1DD11-A2BE-418E-B28B-3F6282EF4A68}" type="presOf" srcId="{9FD005FC-EB42-4611-9AB4-6B58AA295470}" destId="{7486D3B2-BE1D-415A-84EF-B377763D68F1}" srcOrd="0" destOrd="0" presId="urn:microsoft.com/office/officeart/2005/8/layout/vList2"/>
    <dgm:cxn modelId="{0DE0032D-3B66-4B13-8497-73FFAC51253A}" srcId="{3FC49A71-3FC9-43D6-831B-B9BD260DBD5E}" destId="{3A0BEDFD-F7A1-4226-B33C-9E2518B59E0C}" srcOrd="6" destOrd="0" parTransId="{9399EC63-92C3-4319-B16C-68989E1D1564}" sibTransId="{4C00E76D-F728-438E-B683-E43FAAB1CF22}"/>
    <dgm:cxn modelId="{88717635-8ED4-4816-A396-A845D5FF0DAC}" type="presOf" srcId="{34473C6E-983F-47E7-9962-B072012FC2D5}" destId="{43583166-BD9D-48D4-AB45-B90D46AAC630}" srcOrd="0" destOrd="0" presId="urn:microsoft.com/office/officeart/2005/8/layout/vList2"/>
    <dgm:cxn modelId="{D005B55C-4335-4265-9303-B73E79AD1539}" type="presOf" srcId="{68442508-CAC2-4703-902F-37B33EECBED0}" destId="{6CB40EA9-7B06-4C23-8818-A78C11C25019}" srcOrd="0" destOrd="0" presId="urn:microsoft.com/office/officeart/2005/8/layout/vList2"/>
    <dgm:cxn modelId="{1E8D964E-800C-4A0F-A28A-29791A0F7457}" type="presOf" srcId="{347C3BD4-52BD-49BE-B32B-7D2234025679}" destId="{7BBEB31F-8341-4FAB-A45D-34A5D18E231A}" srcOrd="0" destOrd="0" presId="urn:microsoft.com/office/officeart/2005/8/layout/vList2"/>
    <dgm:cxn modelId="{F022CE54-B3E8-4038-A73A-E9AC79B0CE67}" type="presOf" srcId="{B7114F7F-E574-4B14-861B-50729882BAF2}" destId="{A6A35BFB-91DB-4A46-A805-FE6DFC7B5595}" srcOrd="0" destOrd="0" presId="urn:microsoft.com/office/officeart/2005/8/layout/vList2"/>
    <dgm:cxn modelId="{1306E956-0227-4E4C-8068-3C5FE2E99B1E}" srcId="{3FC49A71-3FC9-43D6-831B-B9BD260DBD5E}" destId="{68442508-CAC2-4703-902F-37B33EECBED0}" srcOrd="5" destOrd="0" parTransId="{1D7E1DCE-DF18-41FE-973C-5A2B5E529B8E}" sibTransId="{8A85EE24-BFB7-49A1-963D-BC8BAD92A042}"/>
    <dgm:cxn modelId="{F3016F58-682C-4A2C-9868-DA37E253C101}" type="presOf" srcId="{3FC49A71-3FC9-43D6-831B-B9BD260DBD5E}" destId="{97B2FE2D-C885-45BB-9234-033A52A4AB40}" srcOrd="0" destOrd="0" presId="urn:microsoft.com/office/officeart/2005/8/layout/vList2"/>
    <dgm:cxn modelId="{C9610CA3-9B30-48FF-A22D-D5279F58C88A}" type="presOf" srcId="{9E841881-C437-456B-AD07-1B66E46945C8}" destId="{928A3CFE-CCF8-49EF-BC3E-5839C794684C}" srcOrd="0" destOrd="0" presId="urn:microsoft.com/office/officeart/2005/8/layout/vList2"/>
    <dgm:cxn modelId="{52E5FAA5-60C9-4157-8C0F-5412B254C732}" srcId="{3FC49A71-3FC9-43D6-831B-B9BD260DBD5E}" destId="{B7114F7F-E574-4B14-861B-50729882BAF2}" srcOrd="1" destOrd="0" parTransId="{6DD55DD8-7B2B-425E-9C7E-FEA830E05A50}" sibTransId="{3AD79AF8-EF06-4FE8-B595-B495884A08E8}"/>
    <dgm:cxn modelId="{8DFB89A7-6F52-4B9B-BF7D-C662184B335D}" type="presOf" srcId="{3A0BEDFD-F7A1-4226-B33C-9E2518B59E0C}" destId="{A82CAAA2-3313-40D6-9165-A604F0463DCD}" srcOrd="0" destOrd="0" presId="urn:microsoft.com/office/officeart/2005/8/layout/vList2"/>
    <dgm:cxn modelId="{23C5BCAA-1E3B-4DBD-924E-CD0E88F47584}" srcId="{3FC49A71-3FC9-43D6-831B-B9BD260DBD5E}" destId="{34473C6E-983F-47E7-9962-B072012FC2D5}" srcOrd="4" destOrd="0" parTransId="{810B1093-005C-4565-8EFD-73F5554F6CA0}" sibTransId="{C6BADA0A-577C-4BD5-BFC2-B3B0A9A47A8E}"/>
    <dgm:cxn modelId="{681941B3-CD5C-4D26-921C-C74BD88E5987}" srcId="{3FC49A71-3FC9-43D6-831B-B9BD260DBD5E}" destId="{9FD005FC-EB42-4611-9AB4-6B58AA295470}" srcOrd="3" destOrd="0" parTransId="{E3FED1DC-D6E1-49EF-A1AF-59B1CD5ABD58}" sibTransId="{A7C3F270-16FE-442F-83D7-FEE9D97160D1}"/>
    <dgm:cxn modelId="{A5D3C1BE-B644-4D4D-9F5D-1015B0B79290}" srcId="{3FC49A71-3FC9-43D6-831B-B9BD260DBD5E}" destId="{9E841881-C437-456B-AD07-1B66E46945C8}" srcOrd="2" destOrd="0" parTransId="{CDD70916-0782-405C-A58A-569E50D9B4EF}" sibTransId="{B95455B7-92E3-4C74-BB35-9293AAEF3E96}"/>
    <dgm:cxn modelId="{A3DFA3CC-BA67-4D7F-AD23-44C10342CF36}" srcId="{3FC49A71-3FC9-43D6-831B-B9BD260DBD5E}" destId="{347C3BD4-52BD-49BE-B32B-7D2234025679}" srcOrd="0" destOrd="0" parTransId="{A41244DC-8A59-4417-8505-7AD64AF0AC21}" sibTransId="{A23880B8-7724-4AF3-8F66-A8B096FCA716}"/>
    <dgm:cxn modelId="{8A8D9882-5CDF-4555-B062-B058270A289D}" type="presParOf" srcId="{97B2FE2D-C885-45BB-9234-033A52A4AB40}" destId="{7BBEB31F-8341-4FAB-A45D-34A5D18E231A}" srcOrd="0" destOrd="0" presId="urn:microsoft.com/office/officeart/2005/8/layout/vList2"/>
    <dgm:cxn modelId="{E9067D9F-820E-4CB3-8913-7AE05687B621}" type="presParOf" srcId="{97B2FE2D-C885-45BB-9234-033A52A4AB40}" destId="{F2DAAF39-916E-41B8-A29A-FA2C0D623F76}" srcOrd="1" destOrd="0" presId="urn:microsoft.com/office/officeart/2005/8/layout/vList2"/>
    <dgm:cxn modelId="{9452A767-9D8C-4155-9E45-A53171722508}" type="presParOf" srcId="{97B2FE2D-C885-45BB-9234-033A52A4AB40}" destId="{A6A35BFB-91DB-4A46-A805-FE6DFC7B5595}" srcOrd="2" destOrd="0" presId="urn:microsoft.com/office/officeart/2005/8/layout/vList2"/>
    <dgm:cxn modelId="{328C5DA4-CA36-4CDA-B7D3-8586CC789F1C}" type="presParOf" srcId="{97B2FE2D-C885-45BB-9234-033A52A4AB40}" destId="{04C879D2-2339-4808-B386-630203447D69}" srcOrd="3" destOrd="0" presId="urn:microsoft.com/office/officeart/2005/8/layout/vList2"/>
    <dgm:cxn modelId="{46386CE6-C5FC-489D-B5AB-5AE2702749C0}" type="presParOf" srcId="{97B2FE2D-C885-45BB-9234-033A52A4AB40}" destId="{928A3CFE-CCF8-49EF-BC3E-5839C794684C}" srcOrd="4" destOrd="0" presId="urn:microsoft.com/office/officeart/2005/8/layout/vList2"/>
    <dgm:cxn modelId="{C73DA806-A761-45F7-9C73-54B2694D5D55}" type="presParOf" srcId="{97B2FE2D-C885-45BB-9234-033A52A4AB40}" destId="{A236428F-8490-43AA-B7BE-A3827A62DC90}" srcOrd="5" destOrd="0" presId="urn:microsoft.com/office/officeart/2005/8/layout/vList2"/>
    <dgm:cxn modelId="{A706868C-63F1-4843-A4CE-58B18B0A4C9C}" type="presParOf" srcId="{97B2FE2D-C885-45BB-9234-033A52A4AB40}" destId="{7486D3B2-BE1D-415A-84EF-B377763D68F1}" srcOrd="6" destOrd="0" presId="urn:microsoft.com/office/officeart/2005/8/layout/vList2"/>
    <dgm:cxn modelId="{0FED48C2-6CF3-4CE3-8FBC-220F09554507}" type="presParOf" srcId="{97B2FE2D-C885-45BB-9234-033A52A4AB40}" destId="{82731BBB-19D6-4B9E-9309-49FF4A959331}" srcOrd="7" destOrd="0" presId="urn:microsoft.com/office/officeart/2005/8/layout/vList2"/>
    <dgm:cxn modelId="{C474E0E9-99C6-4E04-A790-30AC292AC69D}" type="presParOf" srcId="{97B2FE2D-C885-45BB-9234-033A52A4AB40}" destId="{43583166-BD9D-48D4-AB45-B90D46AAC630}" srcOrd="8" destOrd="0" presId="urn:microsoft.com/office/officeart/2005/8/layout/vList2"/>
    <dgm:cxn modelId="{819CC0DC-235F-431A-BE6D-13A59701A826}" type="presParOf" srcId="{97B2FE2D-C885-45BB-9234-033A52A4AB40}" destId="{5ECC41BD-EA0D-48D6-95E9-F7A96D7E3129}" srcOrd="9" destOrd="0" presId="urn:microsoft.com/office/officeart/2005/8/layout/vList2"/>
    <dgm:cxn modelId="{015040A3-17B4-4F92-A144-3935581218C7}" type="presParOf" srcId="{97B2FE2D-C885-45BB-9234-033A52A4AB40}" destId="{6CB40EA9-7B06-4C23-8818-A78C11C25019}" srcOrd="10" destOrd="0" presId="urn:microsoft.com/office/officeart/2005/8/layout/vList2"/>
    <dgm:cxn modelId="{8EE4B6D2-A04E-4466-8E7E-EB81E0E60FBF}" type="presParOf" srcId="{97B2FE2D-C885-45BB-9234-033A52A4AB40}" destId="{9329259D-50DB-4987-A878-9AD36393C911}" srcOrd="11" destOrd="0" presId="urn:microsoft.com/office/officeart/2005/8/layout/vList2"/>
    <dgm:cxn modelId="{EE5D3053-A6E5-4D42-9E07-FDC0A6C5F698}" type="presParOf" srcId="{97B2FE2D-C885-45BB-9234-033A52A4AB40}" destId="{A82CAAA2-3313-40D6-9165-A604F0463DC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4E7D89E-5A9C-4321-8726-10E9D6CC4D2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9E2AE51-9F81-47DF-BEEC-015B14B5DACD}">
      <dgm:prSet/>
      <dgm:spPr/>
      <dgm:t>
        <a:bodyPr/>
        <a:lstStyle/>
        <a:p>
          <a:r>
            <a:rPr lang="en-GB"/>
            <a:t>Must be in writing</a:t>
          </a:r>
          <a:endParaRPr lang="en-US"/>
        </a:p>
      </dgm:t>
    </dgm:pt>
    <dgm:pt modelId="{4AF50C84-FA69-465A-BA5C-8858A12D531E}" type="parTrans" cxnId="{2367E97F-A3B9-4DDF-A068-A0B9B83999A6}">
      <dgm:prSet/>
      <dgm:spPr/>
      <dgm:t>
        <a:bodyPr/>
        <a:lstStyle/>
        <a:p>
          <a:endParaRPr lang="en-US"/>
        </a:p>
      </dgm:t>
    </dgm:pt>
    <dgm:pt modelId="{88609C37-AD44-40CB-A988-A4508DC6CC4F}" type="sibTrans" cxnId="{2367E97F-A3B9-4DDF-A068-A0B9B83999A6}">
      <dgm:prSet/>
      <dgm:spPr/>
      <dgm:t>
        <a:bodyPr/>
        <a:lstStyle/>
        <a:p>
          <a:endParaRPr lang="en-US"/>
        </a:p>
      </dgm:t>
    </dgm:pt>
    <dgm:pt modelId="{A7242AEB-70C5-4124-9563-4D0875BE8F5E}">
      <dgm:prSet/>
      <dgm:spPr/>
      <dgm:t>
        <a:bodyPr/>
        <a:lstStyle/>
        <a:p>
          <a:r>
            <a:rPr lang="en-GB"/>
            <a:t>Solicitors can claim a % of the financial damages awarded </a:t>
          </a:r>
          <a:endParaRPr lang="en-US"/>
        </a:p>
      </dgm:t>
    </dgm:pt>
    <dgm:pt modelId="{9F55FF7A-12AD-4D4C-AAD3-4D819259C829}" type="parTrans" cxnId="{AB389386-31EA-422E-9BBD-892F0DB0C39B}">
      <dgm:prSet/>
      <dgm:spPr/>
      <dgm:t>
        <a:bodyPr/>
        <a:lstStyle/>
        <a:p>
          <a:endParaRPr lang="en-US"/>
        </a:p>
      </dgm:t>
    </dgm:pt>
    <dgm:pt modelId="{4173E1E2-BE6E-4924-8DE0-D76DE8FC6282}" type="sibTrans" cxnId="{AB389386-31EA-422E-9BBD-892F0DB0C39B}">
      <dgm:prSet/>
      <dgm:spPr/>
      <dgm:t>
        <a:bodyPr/>
        <a:lstStyle/>
        <a:p>
          <a:endParaRPr lang="en-US"/>
        </a:p>
      </dgm:t>
    </dgm:pt>
    <dgm:pt modelId="{6DDEEA8E-DD29-405D-A7BF-7BB8018A1660}">
      <dgm:prSet/>
      <dgm:spPr/>
      <dgm:t>
        <a:bodyPr/>
        <a:lstStyle/>
        <a:p>
          <a:r>
            <a:rPr lang="en-GB"/>
            <a:t>Capped at 25% for personal injury cases</a:t>
          </a:r>
          <a:endParaRPr lang="en-US"/>
        </a:p>
      </dgm:t>
    </dgm:pt>
    <dgm:pt modelId="{32797F62-A809-442B-A6F9-1589DE628C99}" type="parTrans" cxnId="{2970EA00-5357-4E14-80BF-664F42F8E791}">
      <dgm:prSet/>
      <dgm:spPr/>
      <dgm:t>
        <a:bodyPr/>
        <a:lstStyle/>
        <a:p>
          <a:endParaRPr lang="en-US"/>
        </a:p>
      </dgm:t>
    </dgm:pt>
    <dgm:pt modelId="{52923691-4C70-4EF0-8839-8A379CA48A68}" type="sibTrans" cxnId="{2970EA00-5357-4E14-80BF-664F42F8E791}">
      <dgm:prSet/>
      <dgm:spPr/>
      <dgm:t>
        <a:bodyPr/>
        <a:lstStyle/>
        <a:p>
          <a:endParaRPr lang="en-US"/>
        </a:p>
      </dgm:t>
    </dgm:pt>
    <dgm:pt modelId="{283A2396-E1DB-45C6-A2C6-61A386E43468}">
      <dgm:prSet/>
      <dgm:spPr/>
      <dgm:t>
        <a:bodyPr/>
        <a:lstStyle/>
        <a:p>
          <a:r>
            <a:rPr lang="en-GB"/>
            <a:t>Common in employment and personal injury cases</a:t>
          </a:r>
          <a:endParaRPr lang="en-US"/>
        </a:p>
      </dgm:t>
    </dgm:pt>
    <dgm:pt modelId="{C553379B-F8C0-43DD-92FC-100B6FF4C989}" type="parTrans" cxnId="{CE6BC3FF-CB11-4345-B35C-99F64F551323}">
      <dgm:prSet/>
      <dgm:spPr/>
      <dgm:t>
        <a:bodyPr/>
        <a:lstStyle/>
        <a:p>
          <a:endParaRPr lang="en-US"/>
        </a:p>
      </dgm:t>
    </dgm:pt>
    <dgm:pt modelId="{970124B6-6215-4E98-B1B4-F9A3E9F44362}" type="sibTrans" cxnId="{CE6BC3FF-CB11-4345-B35C-99F64F551323}">
      <dgm:prSet/>
      <dgm:spPr/>
      <dgm:t>
        <a:bodyPr/>
        <a:lstStyle/>
        <a:p>
          <a:endParaRPr lang="en-US"/>
        </a:p>
      </dgm:t>
    </dgm:pt>
    <dgm:pt modelId="{70BB3D6A-0F0C-4217-92B2-36886819D833}" type="pres">
      <dgm:prSet presAssocID="{84E7D89E-5A9C-4321-8726-10E9D6CC4D2A}" presName="linear" presStyleCnt="0">
        <dgm:presLayoutVars>
          <dgm:animLvl val="lvl"/>
          <dgm:resizeHandles val="exact"/>
        </dgm:presLayoutVars>
      </dgm:prSet>
      <dgm:spPr/>
    </dgm:pt>
    <dgm:pt modelId="{D6EF4D75-2349-476D-8245-7AC1AEA099AB}" type="pres">
      <dgm:prSet presAssocID="{09E2AE51-9F81-47DF-BEEC-015B14B5DACD}" presName="parentText" presStyleLbl="node1" presStyleIdx="0" presStyleCnt="4">
        <dgm:presLayoutVars>
          <dgm:chMax val="0"/>
          <dgm:bulletEnabled val="1"/>
        </dgm:presLayoutVars>
      </dgm:prSet>
      <dgm:spPr/>
    </dgm:pt>
    <dgm:pt modelId="{3C77B709-2C2D-42B3-B0F1-0A94D62DA927}" type="pres">
      <dgm:prSet presAssocID="{88609C37-AD44-40CB-A988-A4508DC6CC4F}" presName="spacer" presStyleCnt="0"/>
      <dgm:spPr/>
    </dgm:pt>
    <dgm:pt modelId="{D39D5605-B9B7-409C-9380-92C111C28B8A}" type="pres">
      <dgm:prSet presAssocID="{A7242AEB-70C5-4124-9563-4D0875BE8F5E}" presName="parentText" presStyleLbl="node1" presStyleIdx="1" presStyleCnt="4">
        <dgm:presLayoutVars>
          <dgm:chMax val="0"/>
          <dgm:bulletEnabled val="1"/>
        </dgm:presLayoutVars>
      </dgm:prSet>
      <dgm:spPr/>
    </dgm:pt>
    <dgm:pt modelId="{FAA96819-47A7-4D9A-AF7A-463F4F79D065}" type="pres">
      <dgm:prSet presAssocID="{4173E1E2-BE6E-4924-8DE0-D76DE8FC6282}" presName="spacer" presStyleCnt="0"/>
      <dgm:spPr/>
    </dgm:pt>
    <dgm:pt modelId="{99F588FA-2394-4A95-955F-1CC2A401C85E}" type="pres">
      <dgm:prSet presAssocID="{6DDEEA8E-DD29-405D-A7BF-7BB8018A1660}" presName="parentText" presStyleLbl="node1" presStyleIdx="2" presStyleCnt="4">
        <dgm:presLayoutVars>
          <dgm:chMax val="0"/>
          <dgm:bulletEnabled val="1"/>
        </dgm:presLayoutVars>
      </dgm:prSet>
      <dgm:spPr/>
    </dgm:pt>
    <dgm:pt modelId="{6EA399C0-1871-47F5-A168-98698A447073}" type="pres">
      <dgm:prSet presAssocID="{52923691-4C70-4EF0-8839-8A379CA48A68}" presName="spacer" presStyleCnt="0"/>
      <dgm:spPr/>
    </dgm:pt>
    <dgm:pt modelId="{57875F9E-F27C-45B2-A4BC-2B8027F4257E}" type="pres">
      <dgm:prSet presAssocID="{283A2396-E1DB-45C6-A2C6-61A386E43468}" presName="parentText" presStyleLbl="node1" presStyleIdx="3" presStyleCnt="4">
        <dgm:presLayoutVars>
          <dgm:chMax val="0"/>
          <dgm:bulletEnabled val="1"/>
        </dgm:presLayoutVars>
      </dgm:prSet>
      <dgm:spPr/>
    </dgm:pt>
  </dgm:ptLst>
  <dgm:cxnLst>
    <dgm:cxn modelId="{2970EA00-5357-4E14-80BF-664F42F8E791}" srcId="{84E7D89E-5A9C-4321-8726-10E9D6CC4D2A}" destId="{6DDEEA8E-DD29-405D-A7BF-7BB8018A1660}" srcOrd="2" destOrd="0" parTransId="{32797F62-A809-442B-A6F9-1589DE628C99}" sibTransId="{52923691-4C70-4EF0-8839-8A379CA48A68}"/>
    <dgm:cxn modelId="{8F0D9507-CEBF-4536-A3C2-4A7B7591FF00}" type="presOf" srcId="{A7242AEB-70C5-4124-9563-4D0875BE8F5E}" destId="{D39D5605-B9B7-409C-9380-92C111C28B8A}" srcOrd="0" destOrd="0" presId="urn:microsoft.com/office/officeart/2005/8/layout/vList2"/>
    <dgm:cxn modelId="{A93F4229-77DE-4D68-A29B-628D8CD3EB3D}" type="presOf" srcId="{84E7D89E-5A9C-4321-8726-10E9D6CC4D2A}" destId="{70BB3D6A-0F0C-4217-92B2-36886819D833}" srcOrd="0" destOrd="0" presId="urn:microsoft.com/office/officeart/2005/8/layout/vList2"/>
    <dgm:cxn modelId="{105AC543-9602-49B0-B6E1-9E9FB1F28317}" type="presOf" srcId="{6DDEEA8E-DD29-405D-A7BF-7BB8018A1660}" destId="{99F588FA-2394-4A95-955F-1CC2A401C85E}" srcOrd="0" destOrd="0" presId="urn:microsoft.com/office/officeart/2005/8/layout/vList2"/>
    <dgm:cxn modelId="{2367E97F-A3B9-4DDF-A068-A0B9B83999A6}" srcId="{84E7D89E-5A9C-4321-8726-10E9D6CC4D2A}" destId="{09E2AE51-9F81-47DF-BEEC-015B14B5DACD}" srcOrd="0" destOrd="0" parTransId="{4AF50C84-FA69-465A-BA5C-8858A12D531E}" sibTransId="{88609C37-AD44-40CB-A988-A4508DC6CC4F}"/>
    <dgm:cxn modelId="{AB389386-31EA-422E-9BBD-892F0DB0C39B}" srcId="{84E7D89E-5A9C-4321-8726-10E9D6CC4D2A}" destId="{A7242AEB-70C5-4124-9563-4D0875BE8F5E}" srcOrd="1" destOrd="0" parTransId="{9F55FF7A-12AD-4D4C-AAD3-4D819259C829}" sibTransId="{4173E1E2-BE6E-4924-8DE0-D76DE8FC6282}"/>
    <dgm:cxn modelId="{E5EC248A-0AE1-48F0-A35E-C8D2CCE8663C}" type="presOf" srcId="{09E2AE51-9F81-47DF-BEEC-015B14B5DACD}" destId="{D6EF4D75-2349-476D-8245-7AC1AEA099AB}" srcOrd="0" destOrd="0" presId="urn:microsoft.com/office/officeart/2005/8/layout/vList2"/>
    <dgm:cxn modelId="{F9F77DC3-F7B1-4EFD-AD9F-50AD29DC9881}" type="presOf" srcId="{283A2396-E1DB-45C6-A2C6-61A386E43468}" destId="{57875F9E-F27C-45B2-A4BC-2B8027F4257E}" srcOrd="0" destOrd="0" presId="urn:microsoft.com/office/officeart/2005/8/layout/vList2"/>
    <dgm:cxn modelId="{CE6BC3FF-CB11-4345-B35C-99F64F551323}" srcId="{84E7D89E-5A9C-4321-8726-10E9D6CC4D2A}" destId="{283A2396-E1DB-45C6-A2C6-61A386E43468}" srcOrd="3" destOrd="0" parTransId="{C553379B-F8C0-43DD-92FC-100B6FF4C989}" sibTransId="{970124B6-6215-4E98-B1B4-F9A3E9F44362}"/>
    <dgm:cxn modelId="{8B68D0B5-8AB2-423C-8338-FA83CE325432}" type="presParOf" srcId="{70BB3D6A-0F0C-4217-92B2-36886819D833}" destId="{D6EF4D75-2349-476D-8245-7AC1AEA099AB}" srcOrd="0" destOrd="0" presId="urn:microsoft.com/office/officeart/2005/8/layout/vList2"/>
    <dgm:cxn modelId="{6917869C-516F-48B2-95DE-058F3B90DCC2}" type="presParOf" srcId="{70BB3D6A-0F0C-4217-92B2-36886819D833}" destId="{3C77B709-2C2D-42B3-B0F1-0A94D62DA927}" srcOrd="1" destOrd="0" presId="urn:microsoft.com/office/officeart/2005/8/layout/vList2"/>
    <dgm:cxn modelId="{634177EA-483B-4ADB-BF6D-B6B8DD9FF225}" type="presParOf" srcId="{70BB3D6A-0F0C-4217-92B2-36886819D833}" destId="{D39D5605-B9B7-409C-9380-92C111C28B8A}" srcOrd="2" destOrd="0" presId="urn:microsoft.com/office/officeart/2005/8/layout/vList2"/>
    <dgm:cxn modelId="{302CE18F-E80E-4F58-8C19-D8323F210BC3}" type="presParOf" srcId="{70BB3D6A-0F0C-4217-92B2-36886819D833}" destId="{FAA96819-47A7-4D9A-AF7A-463F4F79D065}" srcOrd="3" destOrd="0" presId="urn:microsoft.com/office/officeart/2005/8/layout/vList2"/>
    <dgm:cxn modelId="{5CE55586-075E-44E1-BDA2-FC69A24C20FC}" type="presParOf" srcId="{70BB3D6A-0F0C-4217-92B2-36886819D833}" destId="{99F588FA-2394-4A95-955F-1CC2A401C85E}" srcOrd="4" destOrd="0" presId="urn:microsoft.com/office/officeart/2005/8/layout/vList2"/>
    <dgm:cxn modelId="{A6DD010F-2BDD-4B36-8E21-857792A9E1D5}" type="presParOf" srcId="{70BB3D6A-0F0C-4217-92B2-36886819D833}" destId="{6EA399C0-1871-47F5-A168-98698A447073}" srcOrd="5" destOrd="0" presId="urn:microsoft.com/office/officeart/2005/8/layout/vList2"/>
    <dgm:cxn modelId="{8E2B6867-3D6A-434D-ACAF-B7ADDBB03B22}" type="presParOf" srcId="{70BB3D6A-0F0C-4217-92B2-36886819D833}" destId="{57875F9E-F27C-45B2-A4BC-2B8027F4257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C3636EE-915B-4974-88F0-E6829E4E6E97}"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FAF50611-6CE8-447E-9B6F-4DE754A19296}">
      <dgm:prSet/>
      <dgm:spPr/>
      <dgm:t>
        <a:bodyPr/>
        <a:lstStyle/>
        <a:p>
          <a:r>
            <a:rPr lang="en-GB"/>
            <a:t>Ask clients if they have legal insurance</a:t>
          </a:r>
          <a:endParaRPr lang="en-US"/>
        </a:p>
      </dgm:t>
    </dgm:pt>
    <dgm:pt modelId="{6AAEE5AF-6706-489F-8250-B14788C407FE}" type="parTrans" cxnId="{0C6FF537-E8F4-4E2E-8AB2-5AB870138EA4}">
      <dgm:prSet/>
      <dgm:spPr/>
      <dgm:t>
        <a:bodyPr/>
        <a:lstStyle/>
        <a:p>
          <a:endParaRPr lang="en-US"/>
        </a:p>
      </dgm:t>
    </dgm:pt>
    <dgm:pt modelId="{9C81AE2F-01F0-44BA-88D1-A4F8CF0D55D2}" type="sibTrans" cxnId="{0C6FF537-E8F4-4E2E-8AB2-5AB870138EA4}">
      <dgm:prSet/>
      <dgm:spPr/>
      <dgm:t>
        <a:bodyPr/>
        <a:lstStyle/>
        <a:p>
          <a:endParaRPr lang="en-US"/>
        </a:p>
      </dgm:t>
    </dgm:pt>
    <dgm:pt modelId="{F861A03B-2ACC-4F6A-8F9D-532CBEA7C2D9}">
      <dgm:prSet/>
      <dgm:spPr/>
      <dgm:t>
        <a:bodyPr/>
        <a:lstStyle/>
        <a:p>
          <a:r>
            <a:rPr lang="en-GB"/>
            <a:t>Can be part of their house or car insurance policy</a:t>
          </a:r>
          <a:endParaRPr lang="en-US"/>
        </a:p>
      </dgm:t>
    </dgm:pt>
    <dgm:pt modelId="{D3967E39-7C24-4924-96E2-FB9208E0D7CA}" type="parTrans" cxnId="{1E404A4F-5ABD-4117-8CD1-BD7251330F1D}">
      <dgm:prSet/>
      <dgm:spPr/>
      <dgm:t>
        <a:bodyPr/>
        <a:lstStyle/>
        <a:p>
          <a:endParaRPr lang="en-US"/>
        </a:p>
      </dgm:t>
    </dgm:pt>
    <dgm:pt modelId="{F7DE609C-8FE0-4A57-8A7D-B408D705696D}" type="sibTrans" cxnId="{1E404A4F-5ABD-4117-8CD1-BD7251330F1D}">
      <dgm:prSet/>
      <dgm:spPr/>
      <dgm:t>
        <a:bodyPr/>
        <a:lstStyle/>
        <a:p>
          <a:endParaRPr lang="en-US"/>
        </a:p>
      </dgm:t>
    </dgm:pt>
    <dgm:pt modelId="{E64C5F9D-FD48-423C-AFA7-1BCCA481493C}">
      <dgm:prSet/>
      <dgm:spPr/>
      <dgm:t>
        <a:bodyPr/>
        <a:lstStyle/>
        <a:p>
          <a:r>
            <a:rPr lang="en-GB"/>
            <a:t>Insurance company will use a panel firm (list of approved firms)</a:t>
          </a:r>
          <a:endParaRPr lang="en-US"/>
        </a:p>
      </dgm:t>
    </dgm:pt>
    <dgm:pt modelId="{2F30F074-00A7-4EBA-B9B1-D20C0CFADEA1}" type="parTrans" cxnId="{E2262A06-7106-4C2F-95E4-A1129FFEF081}">
      <dgm:prSet/>
      <dgm:spPr/>
      <dgm:t>
        <a:bodyPr/>
        <a:lstStyle/>
        <a:p>
          <a:endParaRPr lang="en-US"/>
        </a:p>
      </dgm:t>
    </dgm:pt>
    <dgm:pt modelId="{99BB51CA-BE04-4E7E-B172-37539DBCFEF4}" type="sibTrans" cxnId="{E2262A06-7106-4C2F-95E4-A1129FFEF081}">
      <dgm:prSet/>
      <dgm:spPr/>
      <dgm:t>
        <a:bodyPr/>
        <a:lstStyle/>
        <a:p>
          <a:endParaRPr lang="en-US"/>
        </a:p>
      </dgm:t>
    </dgm:pt>
    <dgm:pt modelId="{A6A7B0F2-8D89-40EF-9049-4E913896A4E0}">
      <dgm:prSet/>
      <dgm:spPr/>
      <dgm:t>
        <a:bodyPr/>
        <a:lstStyle/>
        <a:p>
          <a:r>
            <a:rPr lang="en-GB"/>
            <a:t>If your firm is not on the panel you cannot undertake the work</a:t>
          </a:r>
          <a:endParaRPr lang="en-US"/>
        </a:p>
      </dgm:t>
    </dgm:pt>
    <dgm:pt modelId="{3E53E402-D3D0-4A00-AD56-B39564291F53}" type="parTrans" cxnId="{44DB27A2-E729-49AA-A8AE-9C9905DC899D}">
      <dgm:prSet/>
      <dgm:spPr/>
      <dgm:t>
        <a:bodyPr/>
        <a:lstStyle/>
        <a:p>
          <a:endParaRPr lang="en-US"/>
        </a:p>
      </dgm:t>
    </dgm:pt>
    <dgm:pt modelId="{A9B231D2-F6C0-4FA2-8201-7672CEB73B38}" type="sibTrans" cxnId="{44DB27A2-E729-49AA-A8AE-9C9905DC899D}">
      <dgm:prSet/>
      <dgm:spPr/>
      <dgm:t>
        <a:bodyPr/>
        <a:lstStyle/>
        <a:p>
          <a:endParaRPr lang="en-US"/>
        </a:p>
      </dgm:t>
    </dgm:pt>
    <dgm:pt modelId="{E8B61BC0-D776-4864-ACAC-18558F3D77BF}">
      <dgm:prSet/>
      <dgm:spPr/>
      <dgm:t>
        <a:bodyPr/>
        <a:lstStyle/>
        <a:p>
          <a:r>
            <a:rPr lang="en-GB"/>
            <a:t>Check what the policy actually covers</a:t>
          </a:r>
          <a:endParaRPr lang="en-US"/>
        </a:p>
      </dgm:t>
    </dgm:pt>
    <dgm:pt modelId="{9ACC6A0A-44C9-49BE-A78A-3B28CD441532}" type="parTrans" cxnId="{A4D748C4-6B31-4F1B-92F5-EA7570FBB47A}">
      <dgm:prSet/>
      <dgm:spPr/>
      <dgm:t>
        <a:bodyPr/>
        <a:lstStyle/>
        <a:p>
          <a:endParaRPr lang="en-US"/>
        </a:p>
      </dgm:t>
    </dgm:pt>
    <dgm:pt modelId="{68ED8E0F-7A91-4DE2-9CE2-E2B63CF472E2}" type="sibTrans" cxnId="{A4D748C4-6B31-4F1B-92F5-EA7570FBB47A}">
      <dgm:prSet/>
      <dgm:spPr/>
      <dgm:t>
        <a:bodyPr/>
        <a:lstStyle/>
        <a:p>
          <a:endParaRPr lang="en-US"/>
        </a:p>
      </dgm:t>
    </dgm:pt>
    <dgm:pt modelId="{D36FEC5E-2B0A-49F6-8196-02B06664A536}" type="pres">
      <dgm:prSet presAssocID="{FC3636EE-915B-4974-88F0-E6829E4E6E97}" presName="diagram" presStyleCnt="0">
        <dgm:presLayoutVars>
          <dgm:dir/>
          <dgm:resizeHandles val="exact"/>
        </dgm:presLayoutVars>
      </dgm:prSet>
      <dgm:spPr/>
    </dgm:pt>
    <dgm:pt modelId="{A41FED53-7B58-4926-A62E-D86763F4BEE3}" type="pres">
      <dgm:prSet presAssocID="{FAF50611-6CE8-447E-9B6F-4DE754A19296}" presName="node" presStyleLbl="node1" presStyleIdx="0" presStyleCnt="5">
        <dgm:presLayoutVars>
          <dgm:bulletEnabled val="1"/>
        </dgm:presLayoutVars>
      </dgm:prSet>
      <dgm:spPr/>
    </dgm:pt>
    <dgm:pt modelId="{E1B7CB6F-0D4C-4435-A23C-A053514E7D9E}" type="pres">
      <dgm:prSet presAssocID="{9C81AE2F-01F0-44BA-88D1-A4F8CF0D55D2}" presName="sibTrans" presStyleLbl="sibTrans2D1" presStyleIdx="0" presStyleCnt="4"/>
      <dgm:spPr/>
    </dgm:pt>
    <dgm:pt modelId="{82F39B0B-2143-47C9-B980-45C57AB227BA}" type="pres">
      <dgm:prSet presAssocID="{9C81AE2F-01F0-44BA-88D1-A4F8CF0D55D2}" presName="connectorText" presStyleLbl="sibTrans2D1" presStyleIdx="0" presStyleCnt="4"/>
      <dgm:spPr/>
    </dgm:pt>
    <dgm:pt modelId="{94FE8241-7931-44AB-B175-6987F5AD0A97}" type="pres">
      <dgm:prSet presAssocID="{F861A03B-2ACC-4F6A-8F9D-532CBEA7C2D9}" presName="node" presStyleLbl="node1" presStyleIdx="1" presStyleCnt="5">
        <dgm:presLayoutVars>
          <dgm:bulletEnabled val="1"/>
        </dgm:presLayoutVars>
      </dgm:prSet>
      <dgm:spPr/>
    </dgm:pt>
    <dgm:pt modelId="{8C71C7CF-6A40-4FBA-895B-9F1B9765D8F1}" type="pres">
      <dgm:prSet presAssocID="{F7DE609C-8FE0-4A57-8A7D-B408D705696D}" presName="sibTrans" presStyleLbl="sibTrans2D1" presStyleIdx="1" presStyleCnt="4"/>
      <dgm:spPr/>
    </dgm:pt>
    <dgm:pt modelId="{A2B45000-ACCE-4FDF-ABA8-6A8637D10445}" type="pres">
      <dgm:prSet presAssocID="{F7DE609C-8FE0-4A57-8A7D-B408D705696D}" presName="connectorText" presStyleLbl="sibTrans2D1" presStyleIdx="1" presStyleCnt="4"/>
      <dgm:spPr/>
    </dgm:pt>
    <dgm:pt modelId="{49DD9E82-CD36-48AE-9AD4-95398B7F07DA}" type="pres">
      <dgm:prSet presAssocID="{E64C5F9D-FD48-423C-AFA7-1BCCA481493C}" presName="node" presStyleLbl="node1" presStyleIdx="2" presStyleCnt="5">
        <dgm:presLayoutVars>
          <dgm:bulletEnabled val="1"/>
        </dgm:presLayoutVars>
      </dgm:prSet>
      <dgm:spPr/>
    </dgm:pt>
    <dgm:pt modelId="{13A0DA18-D4B1-4C42-A8C1-0DEE284803D7}" type="pres">
      <dgm:prSet presAssocID="{99BB51CA-BE04-4E7E-B172-37539DBCFEF4}" presName="sibTrans" presStyleLbl="sibTrans2D1" presStyleIdx="2" presStyleCnt="4"/>
      <dgm:spPr/>
    </dgm:pt>
    <dgm:pt modelId="{B36D52E8-612C-44F0-8AC7-B909D6DA1748}" type="pres">
      <dgm:prSet presAssocID="{99BB51CA-BE04-4E7E-B172-37539DBCFEF4}" presName="connectorText" presStyleLbl="sibTrans2D1" presStyleIdx="2" presStyleCnt="4"/>
      <dgm:spPr/>
    </dgm:pt>
    <dgm:pt modelId="{0C19B42A-010E-4B69-89C3-1BFD1E913E61}" type="pres">
      <dgm:prSet presAssocID="{A6A7B0F2-8D89-40EF-9049-4E913896A4E0}" presName="node" presStyleLbl="node1" presStyleIdx="3" presStyleCnt="5">
        <dgm:presLayoutVars>
          <dgm:bulletEnabled val="1"/>
        </dgm:presLayoutVars>
      </dgm:prSet>
      <dgm:spPr/>
    </dgm:pt>
    <dgm:pt modelId="{ADE858EA-E455-412F-B18D-503476F6FBDF}" type="pres">
      <dgm:prSet presAssocID="{A9B231D2-F6C0-4FA2-8201-7672CEB73B38}" presName="sibTrans" presStyleLbl="sibTrans2D1" presStyleIdx="3" presStyleCnt="4"/>
      <dgm:spPr/>
    </dgm:pt>
    <dgm:pt modelId="{7E74A6D4-DD32-402C-908B-104105AC7D02}" type="pres">
      <dgm:prSet presAssocID="{A9B231D2-F6C0-4FA2-8201-7672CEB73B38}" presName="connectorText" presStyleLbl="sibTrans2D1" presStyleIdx="3" presStyleCnt="4"/>
      <dgm:spPr/>
    </dgm:pt>
    <dgm:pt modelId="{B0F024EE-1463-4CAC-B0E3-886B4723F7EA}" type="pres">
      <dgm:prSet presAssocID="{E8B61BC0-D776-4864-ACAC-18558F3D77BF}" presName="node" presStyleLbl="node1" presStyleIdx="4" presStyleCnt="5">
        <dgm:presLayoutVars>
          <dgm:bulletEnabled val="1"/>
        </dgm:presLayoutVars>
      </dgm:prSet>
      <dgm:spPr/>
    </dgm:pt>
  </dgm:ptLst>
  <dgm:cxnLst>
    <dgm:cxn modelId="{E2262A06-7106-4C2F-95E4-A1129FFEF081}" srcId="{FC3636EE-915B-4974-88F0-E6829E4E6E97}" destId="{E64C5F9D-FD48-423C-AFA7-1BCCA481493C}" srcOrd="2" destOrd="0" parTransId="{2F30F074-00A7-4EBA-B9B1-D20C0CFADEA1}" sibTransId="{99BB51CA-BE04-4E7E-B172-37539DBCFEF4}"/>
    <dgm:cxn modelId="{F628ED1F-9F2D-42F6-98CD-BA2712B0C337}" type="presOf" srcId="{A9B231D2-F6C0-4FA2-8201-7672CEB73B38}" destId="{7E74A6D4-DD32-402C-908B-104105AC7D02}" srcOrd="1" destOrd="0" presId="urn:microsoft.com/office/officeart/2005/8/layout/process5"/>
    <dgm:cxn modelId="{BA683125-EA36-488E-A03C-434B645D6486}" type="presOf" srcId="{F7DE609C-8FE0-4A57-8A7D-B408D705696D}" destId="{8C71C7CF-6A40-4FBA-895B-9F1B9765D8F1}" srcOrd="0" destOrd="0" presId="urn:microsoft.com/office/officeart/2005/8/layout/process5"/>
    <dgm:cxn modelId="{3AF99427-4AE3-4549-8F52-A26F9785F0C6}" type="presOf" srcId="{9C81AE2F-01F0-44BA-88D1-A4F8CF0D55D2}" destId="{E1B7CB6F-0D4C-4435-A23C-A053514E7D9E}" srcOrd="0" destOrd="0" presId="urn:microsoft.com/office/officeart/2005/8/layout/process5"/>
    <dgm:cxn modelId="{21C2792A-4A18-49A0-BCBD-98CDEC440F95}" type="presOf" srcId="{E64C5F9D-FD48-423C-AFA7-1BCCA481493C}" destId="{49DD9E82-CD36-48AE-9AD4-95398B7F07DA}" srcOrd="0" destOrd="0" presId="urn:microsoft.com/office/officeart/2005/8/layout/process5"/>
    <dgm:cxn modelId="{0C6FF537-E8F4-4E2E-8AB2-5AB870138EA4}" srcId="{FC3636EE-915B-4974-88F0-E6829E4E6E97}" destId="{FAF50611-6CE8-447E-9B6F-4DE754A19296}" srcOrd="0" destOrd="0" parTransId="{6AAEE5AF-6706-489F-8250-B14788C407FE}" sibTransId="{9C81AE2F-01F0-44BA-88D1-A4F8CF0D55D2}"/>
    <dgm:cxn modelId="{FD1B425B-89CB-4D44-BB4F-8586C7235614}" type="presOf" srcId="{99BB51CA-BE04-4E7E-B172-37539DBCFEF4}" destId="{13A0DA18-D4B1-4C42-A8C1-0DEE284803D7}" srcOrd="0" destOrd="0" presId="urn:microsoft.com/office/officeart/2005/8/layout/process5"/>
    <dgm:cxn modelId="{4E1B134C-1184-454F-95D8-9D415BCD8ECC}" type="presOf" srcId="{99BB51CA-BE04-4E7E-B172-37539DBCFEF4}" destId="{B36D52E8-612C-44F0-8AC7-B909D6DA1748}" srcOrd="1" destOrd="0" presId="urn:microsoft.com/office/officeart/2005/8/layout/process5"/>
    <dgm:cxn modelId="{4EE0964E-909E-458D-A5E6-755A317E1145}" type="presOf" srcId="{FAF50611-6CE8-447E-9B6F-4DE754A19296}" destId="{A41FED53-7B58-4926-A62E-D86763F4BEE3}" srcOrd="0" destOrd="0" presId="urn:microsoft.com/office/officeart/2005/8/layout/process5"/>
    <dgm:cxn modelId="{1E404A4F-5ABD-4117-8CD1-BD7251330F1D}" srcId="{FC3636EE-915B-4974-88F0-E6829E4E6E97}" destId="{F861A03B-2ACC-4F6A-8F9D-532CBEA7C2D9}" srcOrd="1" destOrd="0" parTransId="{D3967E39-7C24-4924-96E2-FB9208E0D7CA}" sibTransId="{F7DE609C-8FE0-4A57-8A7D-B408D705696D}"/>
    <dgm:cxn modelId="{FAAB6997-9243-4972-837F-E12EA1905E17}" type="presOf" srcId="{F7DE609C-8FE0-4A57-8A7D-B408D705696D}" destId="{A2B45000-ACCE-4FDF-ABA8-6A8637D10445}" srcOrd="1" destOrd="0" presId="urn:microsoft.com/office/officeart/2005/8/layout/process5"/>
    <dgm:cxn modelId="{BC7166A1-6A4A-47D0-A4E1-7BFAA9EF6EDA}" type="presOf" srcId="{A6A7B0F2-8D89-40EF-9049-4E913896A4E0}" destId="{0C19B42A-010E-4B69-89C3-1BFD1E913E61}" srcOrd="0" destOrd="0" presId="urn:microsoft.com/office/officeart/2005/8/layout/process5"/>
    <dgm:cxn modelId="{44DB27A2-E729-49AA-A8AE-9C9905DC899D}" srcId="{FC3636EE-915B-4974-88F0-E6829E4E6E97}" destId="{A6A7B0F2-8D89-40EF-9049-4E913896A4E0}" srcOrd="3" destOrd="0" parTransId="{3E53E402-D3D0-4A00-AD56-B39564291F53}" sibTransId="{A9B231D2-F6C0-4FA2-8201-7672CEB73B38}"/>
    <dgm:cxn modelId="{A6D1FAA4-8BFF-4B13-9EA2-DFEBF43424E8}" type="presOf" srcId="{FC3636EE-915B-4974-88F0-E6829E4E6E97}" destId="{D36FEC5E-2B0A-49F6-8196-02B06664A536}" srcOrd="0" destOrd="0" presId="urn:microsoft.com/office/officeart/2005/8/layout/process5"/>
    <dgm:cxn modelId="{0DFA00A9-68E7-4C3D-A6E6-2C8D2FB70547}" type="presOf" srcId="{F861A03B-2ACC-4F6A-8F9D-532CBEA7C2D9}" destId="{94FE8241-7931-44AB-B175-6987F5AD0A97}" srcOrd="0" destOrd="0" presId="urn:microsoft.com/office/officeart/2005/8/layout/process5"/>
    <dgm:cxn modelId="{74891CBE-7167-405B-B8A3-5EADB26CF5EA}" type="presOf" srcId="{A9B231D2-F6C0-4FA2-8201-7672CEB73B38}" destId="{ADE858EA-E455-412F-B18D-503476F6FBDF}" srcOrd="0" destOrd="0" presId="urn:microsoft.com/office/officeart/2005/8/layout/process5"/>
    <dgm:cxn modelId="{A4D748C4-6B31-4F1B-92F5-EA7570FBB47A}" srcId="{FC3636EE-915B-4974-88F0-E6829E4E6E97}" destId="{E8B61BC0-D776-4864-ACAC-18558F3D77BF}" srcOrd="4" destOrd="0" parTransId="{9ACC6A0A-44C9-49BE-A78A-3B28CD441532}" sibTransId="{68ED8E0F-7A91-4DE2-9CE2-E2B63CF472E2}"/>
    <dgm:cxn modelId="{0F407DD1-36AB-465A-8E98-D57B146954BB}" type="presOf" srcId="{E8B61BC0-D776-4864-ACAC-18558F3D77BF}" destId="{B0F024EE-1463-4CAC-B0E3-886B4723F7EA}" srcOrd="0" destOrd="0" presId="urn:microsoft.com/office/officeart/2005/8/layout/process5"/>
    <dgm:cxn modelId="{92C560E5-663A-4718-B5D3-F3897548BC7D}" type="presOf" srcId="{9C81AE2F-01F0-44BA-88D1-A4F8CF0D55D2}" destId="{82F39B0B-2143-47C9-B980-45C57AB227BA}" srcOrd="1" destOrd="0" presId="urn:microsoft.com/office/officeart/2005/8/layout/process5"/>
    <dgm:cxn modelId="{6461C9A7-223B-40D8-9FF9-ED950E2C322C}" type="presParOf" srcId="{D36FEC5E-2B0A-49F6-8196-02B06664A536}" destId="{A41FED53-7B58-4926-A62E-D86763F4BEE3}" srcOrd="0" destOrd="0" presId="urn:microsoft.com/office/officeart/2005/8/layout/process5"/>
    <dgm:cxn modelId="{7CF03D6A-8A0D-47F8-BC2F-08B9A59262B1}" type="presParOf" srcId="{D36FEC5E-2B0A-49F6-8196-02B06664A536}" destId="{E1B7CB6F-0D4C-4435-A23C-A053514E7D9E}" srcOrd="1" destOrd="0" presId="urn:microsoft.com/office/officeart/2005/8/layout/process5"/>
    <dgm:cxn modelId="{758ED88D-4FF9-44E3-B0DF-CC8F95531D40}" type="presParOf" srcId="{E1B7CB6F-0D4C-4435-A23C-A053514E7D9E}" destId="{82F39B0B-2143-47C9-B980-45C57AB227BA}" srcOrd="0" destOrd="0" presId="urn:microsoft.com/office/officeart/2005/8/layout/process5"/>
    <dgm:cxn modelId="{B03E449A-C4B9-434E-A9BF-50310F880062}" type="presParOf" srcId="{D36FEC5E-2B0A-49F6-8196-02B06664A536}" destId="{94FE8241-7931-44AB-B175-6987F5AD0A97}" srcOrd="2" destOrd="0" presId="urn:microsoft.com/office/officeart/2005/8/layout/process5"/>
    <dgm:cxn modelId="{7AF31C1D-8897-4E37-90D3-137E690034CA}" type="presParOf" srcId="{D36FEC5E-2B0A-49F6-8196-02B06664A536}" destId="{8C71C7CF-6A40-4FBA-895B-9F1B9765D8F1}" srcOrd="3" destOrd="0" presId="urn:microsoft.com/office/officeart/2005/8/layout/process5"/>
    <dgm:cxn modelId="{8163E011-0474-46E1-AD28-5D0A24130AD3}" type="presParOf" srcId="{8C71C7CF-6A40-4FBA-895B-9F1B9765D8F1}" destId="{A2B45000-ACCE-4FDF-ABA8-6A8637D10445}" srcOrd="0" destOrd="0" presId="urn:microsoft.com/office/officeart/2005/8/layout/process5"/>
    <dgm:cxn modelId="{DAE4EDA0-56B5-4153-99EC-CCE1E711545E}" type="presParOf" srcId="{D36FEC5E-2B0A-49F6-8196-02B06664A536}" destId="{49DD9E82-CD36-48AE-9AD4-95398B7F07DA}" srcOrd="4" destOrd="0" presId="urn:microsoft.com/office/officeart/2005/8/layout/process5"/>
    <dgm:cxn modelId="{6DEE3241-0094-40D4-AD75-E0285D0B0493}" type="presParOf" srcId="{D36FEC5E-2B0A-49F6-8196-02B06664A536}" destId="{13A0DA18-D4B1-4C42-A8C1-0DEE284803D7}" srcOrd="5" destOrd="0" presId="urn:microsoft.com/office/officeart/2005/8/layout/process5"/>
    <dgm:cxn modelId="{EEA72474-F628-42FF-8418-6F9568E6737B}" type="presParOf" srcId="{13A0DA18-D4B1-4C42-A8C1-0DEE284803D7}" destId="{B36D52E8-612C-44F0-8AC7-B909D6DA1748}" srcOrd="0" destOrd="0" presId="urn:microsoft.com/office/officeart/2005/8/layout/process5"/>
    <dgm:cxn modelId="{31175A7A-3599-41B8-BFD4-44E418E1B24E}" type="presParOf" srcId="{D36FEC5E-2B0A-49F6-8196-02B06664A536}" destId="{0C19B42A-010E-4B69-89C3-1BFD1E913E61}" srcOrd="6" destOrd="0" presId="urn:microsoft.com/office/officeart/2005/8/layout/process5"/>
    <dgm:cxn modelId="{820F7FC1-1894-44A7-959B-56F062F76F69}" type="presParOf" srcId="{D36FEC5E-2B0A-49F6-8196-02B06664A536}" destId="{ADE858EA-E455-412F-B18D-503476F6FBDF}" srcOrd="7" destOrd="0" presId="urn:microsoft.com/office/officeart/2005/8/layout/process5"/>
    <dgm:cxn modelId="{E510E0DC-7EB6-4A72-97E8-794D2FFA1BA9}" type="presParOf" srcId="{ADE858EA-E455-412F-B18D-503476F6FBDF}" destId="{7E74A6D4-DD32-402C-908B-104105AC7D02}" srcOrd="0" destOrd="0" presId="urn:microsoft.com/office/officeart/2005/8/layout/process5"/>
    <dgm:cxn modelId="{2DD2D2A3-E810-4C2B-AD89-FC90D9FC9F97}" type="presParOf" srcId="{D36FEC5E-2B0A-49F6-8196-02B06664A536}" destId="{B0F024EE-1463-4CAC-B0E3-886B4723F7E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0D8325-93C0-42C9-AE04-547F03CEA73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F2EEB54-37EB-45C3-A20A-29998407C0AD}">
      <dgm:prSet/>
      <dgm:spPr/>
      <dgm:t>
        <a:bodyPr/>
        <a:lstStyle/>
        <a:p>
          <a:r>
            <a:rPr lang="en-GB"/>
            <a:t>Solicitors’ fees are excluding VAT</a:t>
          </a:r>
          <a:endParaRPr lang="en-US"/>
        </a:p>
      </dgm:t>
    </dgm:pt>
    <dgm:pt modelId="{38EF4432-B2EA-477D-94DB-88B8F1E81835}" type="parTrans" cxnId="{9E83C63B-5F3B-420D-A22E-4BD1C8B7228B}">
      <dgm:prSet/>
      <dgm:spPr/>
      <dgm:t>
        <a:bodyPr/>
        <a:lstStyle/>
        <a:p>
          <a:endParaRPr lang="en-US"/>
        </a:p>
      </dgm:t>
    </dgm:pt>
    <dgm:pt modelId="{517EB086-1ACE-4049-9570-33942A9442F5}" type="sibTrans" cxnId="{9E83C63B-5F3B-420D-A22E-4BD1C8B7228B}">
      <dgm:prSet/>
      <dgm:spPr/>
      <dgm:t>
        <a:bodyPr/>
        <a:lstStyle/>
        <a:p>
          <a:endParaRPr lang="en-US"/>
        </a:p>
      </dgm:t>
    </dgm:pt>
    <dgm:pt modelId="{5766BAE6-D7DF-4C99-8682-AB3E081325C6}">
      <dgm:prSet/>
      <dgm:spPr/>
      <dgm:t>
        <a:bodyPr/>
        <a:lstStyle/>
        <a:p>
          <a:r>
            <a:rPr lang="en-GB"/>
            <a:t>Need to be added on the bill</a:t>
          </a:r>
          <a:endParaRPr lang="en-US"/>
        </a:p>
      </dgm:t>
    </dgm:pt>
    <dgm:pt modelId="{839952B7-4598-4F06-92A2-3BB0854182AD}" type="parTrans" cxnId="{FEB6913B-0320-4424-99F1-C57B6FE78D33}">
      <dgm:prSet/>
      <dgm:spPr/>
      <dgm:t>
        <a:bodyPr/>
        <a:lstStyle/>
        <a:p>
          <a:endParaRPr lang="en-US"/>
        </a:p>
      </dgm:t>
    </dgm:pt>
    <dgm:pt modelId="{6EE06DE6-CCAB-4293-93C2-69D75482FCE4}" type="sibTrans" cxnId="{FEB6913B-0320-4424-99F1-C57B6FE78D33}">
      <dgm:prSet/>
      <dgm:spPr/>
      <dgm:t>
        <a:bodyPr/>
        <a:lstStyle/>
        <a:p>
          <a:endParaRPr lang="en-US"/>
        </a:p>
      </dgm:t>
    </dgm:pt>
    <dgm:pt modelId="{994F21EA-9134-4EED-AA89-8915D0939C3C}">
      <dgm:prSet/>
      <dgm:spPr/>
      <dgm:t>
        <a:bodyPr/>
        <a:lstStyle/>
        <a:p>
          <a:r>
            <a:rPr lang="en-GB"/>
            <a:t>Make it clear to clients that legal fees are PLUS vat </a:t>
          </a:r>
          <a:endParaRPr lang="en-US"/>
        </a:p>
      </dgm:t>
    </dgm:pt>
    <dgm:pt modelId="{39DD6450-6D48-47EE-B574-B78557EE6CCA}" type="parTrans" cxnId="{B2EF1B80-0C38-4128-A555-80ACDD2EDF6F}">
      <dgm:prSet/>
      <dgm:spPr/>
      <dgm:t>
        <a:bodyPr/>
        <a:lstStyle/>
        <a:p>
          <a:endParaRPr lang="en-US"/>
        </a:p>
      </dgm:t>
    </dgm:pt>
    <dgm:pt modelId="{7E66481D-F785-4411-9B38-C92D53FF29E1}" type="sibTrans" cxnId="{B2EF1B80-0C38-4128-A555-80ACDD2EDF6F}">
      <dgm:prSet/>
      <dgm:spPr/>
      <dgm:t>
        <a:bodyPr/>
        <a:lstStyle/>
        <a:p>
          <a:endParaRPr lang="en-US"/>
        </a:p>
      </dgm:t>
    </dgm:pt>
    <dgm:pt modelId="{6B71055D-7156-45B7-B44B-4C468B91481B}">
      <dgm:prSet/>
      <dgm:spPr/>
      <dgm:t>
        <a:bodyPr/>
        <a:lstStyle/>
        <a:p>
          <a:r>
            <a:rPr lang="en-GB"/>
            <a:t>You must calculate the correct amount</a:t>
          </a:r>
          <a:endParaRPr lang="en-US"/>
        </a:p>
      </dgm:t>
    </dgm:pt>
    <dgm:pt modelId="{D77C244A-3E1A-4A80-AB98-081EB028D420}" type="parTrans" cxnId="{E3963F2A-6EFC-4484-A11A-608758091FC4}">
      <dgm:prSet/>
      <dgm:spPr/>
      <dgm:t>
        <a:bodyPr/>
        <a:lstStyle/>
        <a:p>
          <a:endParaRPr lang="en-US"/>
        </a:p>
      </dgm:t>
    </dgm:pt>
    <dgm:pt modelId="{CCB4E773-E9FF-40FF-A971-662DA2AFFC69}" type="sibTrans" cxnId="{E3963F2A-6EFC-4484-A11A-608758091FC4}">
      <dgm:prSet/>
      <dgm:spPr/>
      <dgm:t>
        <a:bodyPr/>
        <a:lstStyle/>
        <a:p>
          <a:endParaRPr lang="en-US"/>
        </a:p>
      </dgm:t>
    </dgm:pt>
    <dgm:pt modelId="{9B44BD0B-1A5E-4FFA-B5B2-B6B6C2673229}">
      <dgm:prSet/>
      <dgm:spPr/>
      <dgm:t>
        <a:bodyPr/>
        <a:lstStyle/>
        <a:p>
          <a:r>
            <a:rPr lang="en-GB"/>
            <a:t>Current rate is 20%</a:t>
          </a:r>
          <a:endParaRPr lang="en-US"/>
        </a:p>
      </dgm:t>
    </dgm:pt>
    <dgm:pt modelId="{ACB8F581-79EB-4ECC-8CB3-D2E18EEA844A}" type="parTrans" cxnId="{62DF1667-ED2C-4AA0-8C6D-57D165368374}">
      <dgm:prSet/>
      <dgm:spPr/>
      <dgm:t>
        <a:bodyPr/>
        <a:lstStyle/>
        <a:p>
          <a:endParaRPr lang="en-US"/>
        </a:p>
      </dgm:t>
    </dgm:pt>
    <dgm:pt modelId="{0AC81DA2-0AAF-4E46-B841-D6BE939D828E}" type="sibTrans" cxnId="{62DF1667-ED2C-4AA0-8C6D-57D165368374}">
      <dgm:prSet/>
      <dgm:spPr/>
      <dgm:t>
        <a:bodyPr/>
        <a:lstStyle/>
        <a:p>
          <a:endParaRPr lang="en-US"/>
        </a:p>
      </dgm:t>
    </dgm:pt>
    <dgm:pt modelId="{47AC09BA-7A57-4B28-9072-1C7D9E1736C3}" type="pres">
      <dgm:prSet presAssocID="{3C0D8325-93C0-42C9-AE04-547F03CEA738}" presName="diagram" presStyleCnt="0">
        <dgm:presLayoutVars>
          <dgm:dir/>
          <dgm:resizeHandles val="exact"/>
        </dgm:presLayoutVars>
      </dgm:prSet>
      <dgm:spPr/>
    </dgm:pt>
    <dgm:pt modelId="{70A9C56C-880D-4739-8938-0D9CC2D381EC}" type="pres">
      <dgm:prSet presAssocID="{7F2EEB54-37EB-45C3-A20A-29998407C0AD}" presName="node" presStyleLbl="node1" presStyleIdx="0" presStyleCnt="5">
        <dgm:presLayoutVars>
          <dgm:bulletEnabled val="1"/>
        </dgm:presLayoutVars>
      </dgm:prSet>
      <dgm:spPr/>
    </dgm:pt>
    <dgm:pt modelId="{B6FC8327-FA44-4D45-AF8B-D7D737C64057}" type="pres">
      <dgm:prSet presAssocID="{517EB086-1ACE-4049-9570-33942A9442F5}" presName="sibTrans" presStyleCnt="0"/>
      <dgm:spPr/>
    </dgm:pt>
    <dgm:pt modelId="{9600B23F-AC61-4480-9ECD-7094713EFE2B}" type="pres">
      <dgm:prSet presAssocID="{5766BAE6-D7DF-4C99-8682-AB3E081325C6}" presName="node" presStyleLbl="node1" presStyleIdx="1" presStyleCnt="5">
        <dgm:presLayoutVars>
          <dgm:bulletEnabled val="1"/>
        </dgm:presLayoutVars>
      </dgm:prSet>
      <dgm:spPr/>
    </dgm:pt>
    <dgm:pt modelId="{586C0EA2-6DBA-4F0C-800C-7BFD5989476E}" type="pres">
      <dgm:prSet presAssocID="{6EE06DE6-CCAB-4293-93C2-69D75482FCE4}" presName="sibTrans" presStyleCnt="0"/>
      <dgm:spPr/>
    </dgm:pt>
    <dgm:pt modelId="{A12EB15F-69CC-4CF2-A0E1-0F22097BFFC5}" type="pres">
      <dgm:prSet presAssocID="{994F21EA-9134-4EED-AA89-8915D0939C3C}" presName="node" presStyleLbl="node1" presStyleIdx="2" presStyleCnt="5">
        <dgm:presLayoutVars>
          <dgm:bulletEnabled val="1"/>
        </dgm:presLayoutVars>
      </dgm:prSet>
      <dgm:spPr/>
    </dgm:pt>
    <dgm:pt modelId="{9ACA046E-E02A-4D45-AADE-9BCC86AB6107}" type="pres">
      <dgm:prSet presAssocID="{7E66481D-F785-4411-9B38-C92D53FF29E1}" presName="sibTrans" presStyleCnt="0"/>
      <dgm:spPr/>
    </dgm:pt>
    <dgm:pt modelId="{2D22E0FF-4E83-4599-911E-8AB2779E0961}" type="pres">
      <dgm:prSet presAssocID="{6B71055D-7156-45B7-B44B-4C468B91481B}" presName="node" presStyleLbl="node1" presStyleIdx="3" presStyleCnt="5">
        <dgm:presLayoutVars>
          <dgm:bulletEnabled val="1"/>
        </dgm:presLayoutVars>
      </dgm:prSet>
      <dgm:spPr/>
    </dgm:pt>
    <dgm:pt modelId="{C8E88B7A-7453-4255-98E8-75D27FF62304}" type="pres">
      <dgm:prSet presAssocID="{CCB4E773-E9FF-40FF-A971-662DA2AFFC69}" presName="sibTrans" presStyleCnt="0"/>
      <dgm:spPr/>
    </dgm:pt>
    <dgm:pt modelId="{5ABEF2E3-5B4F-4DD1-9299-0CE9A0B93B89}" type="pres">
      <dgm:prSet presAssocID="{9B44BD0B-1A5E-4FFA-B5B2-B6B6C2673229}" presName="node" presStyleLbl="node1" presStyleIdx="4" presStyleCnt="5">
        <dgm:presLayoutVars>
          <dgm:bulletEnabled val="1"/>
        </dgm:presLayoutVars>
      </dgm:prSet>
      <dgm:spPr/>
    </dgm:pt>
  </dgm:ptLst>
  <dgm:cxnLst>
    <dgm:cxn modelId="{C511440A-F988-4253-A007-A2E4E848F921}" type="presOf" srcId="{6B71055D-7156-45B7-B44B-4C468B91481B}" destId="{2D22E0FF-4E83-4599-911E-8AB2779E0961}" srcOrd="0" destOrd="0" presId="urn:microsoft.com/office/officeart/2005/8/layout/default"/>
    <dgm:cxn modelId="{6B4B920D-3B45-4AFC-A485-702891B04CDE}" type="presOf" srcId="{994F21EA-9134-4EED-AA89-8915D0939C3C}" destId="{A12EB15F-69CC-4CF2-A0E1-0F22097BFFC5}" srcOrd="0" destOrd="0" presId="urn:microsoft.com/office/officeart/2005/8/layout/default"/>
    <dgm:cxn modelId="{75638218-C340-437B-83A5-C224A749E7E6}" type="presOf" srcId="{5766BAE6-D7DF-4C99-8682-AB3E081325C6}" destId="{9600B23F-AC61-4480-9ECD-7094713EFE2B}" srcOrd="0" destOrd="0" presId="urn:microsoft.com/office/officeart/2005/8/layout/default"/>
    <dgm:cxn modelId="{42E88C22-B8CF-4111-A675-2C02DC0047EB}" type="presOf" srcId="{3C0D8325-93C0-42C9-AE04-547F03CEA738}" destId="{47AC09BA-7A57-4B28-9072-1C7D9E1736C3}" srcOrd="0" destOrd="0" presId="urn:microsoft.com/office/officeart/2005/8/layout/default"/>
    <dgm:cxn modelId="{E3963F2A-6EFC-4484-A11A-608758091FC4}" srcId="{3C0D8325-93C0-42C9-AE04-547F03CEA738}" destId="{6B71055D-7156-45B7-B44B-4C468B91481B}" srcOrd="3" destOrd="0" parTransId="{D77C244A-3E1A-4A80-AB98-081EB028D420}" sibTransId="{CCB4E773-E9FF-40FF-A971-662DA2AFFC69}"/>
    <dgm:cxn modelId="{FEB6913B-0320-4424-99F1-C57B6FE78D33}" srcId="{3C0D8325-93C0-42C9-AE04-547F03CEA738}" destId="{5766BAE6-D7DF-4C99-8682-AB3E081325C6}" srcOrd="1" destOrd="0" parTransId="{839952B7-4598-4F06-92A2-3BB0854182AD}" sibTransId="{6EE06DE6-CCAB-4293-93C2-69D75482FCE4}"/>
    <dgm:cxn modelId="{9E83C63B-5F3B-420D-A22E-4BD1C8B7228B}" srcId="{3C0D8325-93C0-42C9-AE04-547F03CEA738}" destId="{7F2EEB54-37EB-45C3-A20A-29998407C0AD}" srcOrd="0" destOrd="0" parTransId="{38EF4432-B2EA-477D-94DB-88B8F1E81835}" sibTransId="{517EB086-1ACE-4049-9570-33942A9442F5}"/>
    <dgm:cxn modelId="{ED6F2446-CFC9-4774-B72F-7A3BAE5E31A6}" type="presOf" srcId="{9B44BD0B-1A5E-4FFA-B5B2-B6B6C2673229}" destId="{5ABEF2E3-5B4F-4DD1-9299-0CE9A0B93B89}" srcOrd="0" destOrd="0" presId="urn:microsoft.com/office/officeart/2005/8/layout/default"/>
    <dgm:cxn modelId="{62DF1667-ED2C-4AA0-8C6D-57D165368374}" srcId="{3C0D8325-93C0-42C9-AE04-547F03CEA738}" destId="{9B44BD0B-1A5E-4FFA-B5B2-B6B6C2673229}" srcOrd="4" destOrd="0" parTransId="{ACB8F581-79EB-4ECC-8CB3-D2E18EEA844A}" sibTransId="{0AC81DA2-0AAF-4E46-B841-D6BE939D828E}"/>
    <dgm:cxn modelId="{B2EF1B80-0C38-4128-A555-80ACDD2EDF6F}" srcId="{3C0D8325-93C0-42C9-AE04-547F03CEA738}" destId="{994F21EA-9134-4EED-AA89-8915D0939C3C}" srcOrd="2" destOrd="0" parTransId="{39DD6450-6D48-47EE-B574-B78557EE6CCA}" sibTransId="{7E66481D-F785-4411-9B38-C92D53FF29E1}"/>
    <dgm:cxn modelId="{EEFDF5CC-0026-42AD-8B40-1961B1436DB3}" type="presOf" srcId="{7F2EEB54-37EB-45C3-A20A-29998407C0AD}" destId="{70A9C56C-880D-4739-8938-0D9CC2D381EC}" srcOrd="0" destOrd="0" presId="urn:microsoft.com/office/officeart/2005/8/layout/default"/>
    <dgm:cxn modelId="{94876BAC-F6C6-4648-8D82-275F94DEEFC1}" type="presParOf" srcId="{47AC09BA-7A57-4B28-9072-1C7D9E1736C3}" destId="{70A9C56C-880D-4739-8938-0D9CC2D381EC}" srcOrd="0" destOrd="0" presId="urn:microsoft.com/office/officeart/2005/8/layout/default"/>
    <dgm:cxn modelId="{687B4916-0B79-4BC2-A19E-1A4E76D1594D}" type="presParOf" srcId="{47AC09BA-7A57-4B28-9072-1C7D9E1736C3}" destId="{B6FC8327-FA44-4D45-AF8B-D7D737C64057}" srcOrd="1" destOrd="0" presId="urn:microsoft.com/office/officeart/2005/8/layout/default"/>
    <dgm:cxn modelId="{381BF3F6-882E-49C3-8DD3-0D4DF184CC3C}" type="presParOf" srcId="{47AC09BA-7A57-4B28-9072-1C7D9E1736C3}" destId="{9600B23F-AC61-4480-9ECD-7094713EFE2B}" srcOrd="2" destOrd="0" presId="urn:microsoft.com/office/officeart/2005/8/layout/default"/>
    <dgm:cxn modelId="{A57075A4-ACB3-4CAE-A019-AF9F4FDEA151}" type="presParOf" srcId="{47AC09BA-7A57-4B28-9072-1C7D9E1736C3}" destId="{586C0EA2-6DBA-4F0C-800C-7BFD5989476E}" srcOrd="3" destOrd="0" presId="urn:microsoft.com/office/officeart/2005/8/layout/default"/>
    <dgm:cxn modelId="{78DE6158-96C1-41B4-A296-4964BD9B298D}" type="presParOf" srcId="{47AC09BA-7A57-4B28-9072-1C7D9E1736C3}" destId="{A12EB15F-69CC-4CF2-A0E1-0F22097BFFC5}" srcOrd="4" destOrd="0" presId="urn:microsoft.com/office/officeart/2005/8/layout/default"/>
    <dgm:cxn modelId="{588ACD2E-E616-4F63-A345-301CF9FF7971}" type="presParOf" srcId="{47AC09BA-7A57-4B28-9072-1C7D9E1736C3}" destId="{9ACA046E-E02A-4D45-AADE-9BCC86AB6107}" srcOrd="5" destOrd="0" presId="urn:microsoft.com/office/officeart/2005/8/layout/default"/>
    <dgm:cxn modelId="{5355787C-C27A-4A49-B54B-80AD36A070E8}" type="presParOf" srcId="{47AC09BA-7A57-4B28-9072-1C7D9E1736C3}" destId="{2D22E0FF-4E83-4599-911E-8AB2779E0961}" srcOrd="6" destOrd="0" presId="urn:microsoft.com/office/officeart/2005/8/layout/default"/>
    <dgm:cxn modelId="{932E930A-2F88-41A9-82A7-00D328FFE091}" type="presParOf" srcId="{47AC09BA-7A57-4B28-9072-1C7D9E1736C3}" destId="{C8E88B7A-7453-4255-98E8-75D27FF62304}" srcOrd="7" destOrd="0" presId="urn:microsoft.com/office/officeart/2005/8/layout/default"/>
    <dgm:cxn modelId="{BEE6FBA9-88BB-4E9F-9A48-95596974CE78}" type="presParOf" srcId="{47AC09BA-7A57-4B28-9072-1C7D9E1736C3}" destId="{5ABEF2E3-5B4F-4DD1-9299-0CE9A0B93B8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722C61C-FB8E-4FFD-A368-0FE5FFD2A88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78ABCE4-DEA3-40AD-AB17-DEAD94AE0851}">
      <dgm:prSet/>
      <dgm:spPr/>
      <dgm:t>
        <a:bodyPr/>
        <a:lstStyle/>
        <a:p>
          <a:r>
            <a:rPr lang="en-GB"/>
            <a:t>Protection of consumers</a:t>
          </a:r>
          <a:endParaRPr lang="en-US"/>
        </a:p>
      </dgm:t>
    </dgm:pt>
    <dgm:pt modelId="{84D55553-4AF1-49D9-95A5-E1FE767EBED0}" type="parTrans" cxnId="{2757CB82-00E3-4D30-9371-531B812D372D}">
      <dgm:prSet/>
      <dgm:spPr/>
      <dgm:t>
        <a:bodyPr/>
        <a:lstStyle/>
        <a:p>
          <a:endParaRPr lang="en-US"/>
        </a:p>
      </dgm:t>
    </dgm:pt>
    <dgm:pt modelId="{E8FA2825-6206-40C4-8C2D-F5BA5A6464F1}" type="sibTrans" cxnId="{2757CB82-00E3-4D30-9371-531B812D372D}">
      <dgm:prSet/>
      <dgm:spPr/>
      <dgm:t>
        <a:bodyPr/>
        <a:lstStyle/>
        <a:p>
          <a:endParaRPr lang="en-US"/>
        </a:p>
      </dgm:t>
    </dgm:pt>
    <dgm:pt modelId="{2697F7A1-0F5E-4E3A-B87C-B5A12A63DB4C}">
      <dgm:prSet/>
      <dgm:spPr/>
      <dgm:t>
        <a:bodyPr/>
        <a:lstStyle/>
        <a:p>
          <a:r>
            <a:rPr lang="en-GB"/>
            <a:t>Protecting the integrity of financial services</a:t>
          </a:r>
          <a:endParaRPr lang="en-US"/>
        </a:p>
      </dgm:t>
    </dgm:pt>
    <dgm:pt modelId="{7B480526-8723-4421-B766-916CFD59FA40}" type="parTrans" cxnId="{7ACA7819-6F1E-42EF-AA4D-EEF7676F8EAD}">
      <dgm:prSet/>
      <dgm:spPr/>
      <dgm:t>
        <a:bodyPr/>
        <a:lstStyle/>
        <a:p>
          <a:endParaRPr lang="en-US"/>
        </a:p>
      </dgm:t>
    </dgm:pt>
    <dgm:pt modelId="{33854203-C0FE-43D3-9B8D-AAB8C7D97D43}" type="sibTrans" cxnId="{7ACA7819-6F1E-42EF-AA4D-EEF7676F8EAD}">
      <dgm:prSet/>
      <dgm:spPr/>
      <dgm:t>
        <a:bodyPr/>
        <a:lstStyle/>
        <a:p>
          <a:endParaRPr lang="en-US"/>
        </a:p>
      </dgm:t>
    </dgm:pt>
    <dgm:pt modelId="{4320693D-A8F0-4791-8F19-CDF76D8B46B0}">
      <dgm:prSet/>
      <dgm:spPr/>
      <dgm:t>
        <a:bodyPr/>
        <a:lstStyle/>
        <a:p>
          <a:r>
            <a:rPr lang="en-GB"/>
            <a:t>Promoting effective competition</a:t>
          </a:r>
          <a:endParaRPr lang="en-US"/>
        </a:p>
      </dgm:t>
    </dgm:pt>
    <dgm:pt modelId="{481B3DF7-9A25-4DE6-AF89-8F221C8D5AD0}" type="parTrans" cxnId="{F11070C5-DE80-4563-91C3-7AD3ECB175AC}">
      <dgm:prSet/>
      <dgm:spPr/>
      <dgm:t>
        <a:bodyPr/>
        <a:lstStyle/>
        <a:p>
          <a:endParaRPr lang="en-US"/>
        </a:p>
      </dgm:t>
    </dgm:pt>
    <dgm:pt modelId="{BA9DB557-0EAA-41BD-8991-A5D288181BD8}" type="sibTrans" cxnId="{F11070C5-DE80-4563-91C3-7AD3ECB175AC}">
      <dgm:prSet/>
      <dgm:spPr/>
      <dgm:t>
        <a:bodyPr/>
        <a:lstStyle/>
        <a:p>
          <a:endParaRPr lang="en-US"/>
        </a:p>
      </dgm:t>
    </dgm:pt>
    <dgm:pt modelId="{3630E805-C203-4041-8322-76B9903CB047}" type="pres">
      <dgm:prSet presAssocID="{B722C61C-FB8E-4FFD-A368-0FE5FFD2A88C}" presName="linear" presStyleCnt="0">
        <dgm:presLayoutVars>
          <dgm:animLvl val="lvl"/>
          <dgm:resizeHandles val="exact"/>
        </dgm:presLayoutVars>
      </dgm:prSet>
      <dgm:spPr/>
    </dgm:pt>
    <dgm:pt modelId="{2E906E5A-6E76-43BE-87BF-5C190E03B57E}" type="pres">
      <dgm:prSet presAssocID="{978ABCE4-DEA3-40AD-AB17-DEAD94AE0851}" presName="parentText" presStyleLbl="node1" presStyleIdx="0" presStyleCnt="3">
        <dgm:presLayoutVars>
          <dgm:chMax val="0"/>
          <dgm:bulletEnabled val="1"/>
        </dgm:presLayoutVars>
      </dgm:prSet>
      <dgm:spPr/>
    </dgm:pt>
    <dgm:pt modelId="{BBEFED66-536F-400F-96D2-22B73BA930BD}" type="pres">
      <dgm:prSet presAssocID="{E8FA2825-6206-40C4-8C2D-F5BA5A6464F1}" presName="spacer" presStyleCnt="0"/>
      <dgm:spPr/>
    </dgm:pt>
    <dgm:pt modelId="{9C3DF253-DAB3-46A1-A480-4AA80B8570E5}" type="pres">
      <dgm:prSet presAssocID="{2697F7A1-0F5E-4E3A-B87C-B5A12A63DB4C}" presName="parentText" presStyleLbl="node1" presStyleIdx="1" presStyleCnt="3">
        <dgm:presLayoutVars>
          <dgm:chMax val="0"/>
          <dgm:bulletEnabled val="1"/>
        </dgm:presLayoutVars>
      </dgm:prSet>
      <dgm:spPr/>
    </dgm:pt>
    <dgm:pt modelId="{3AA45C25-4B9F-45DB-8EA6-5328BC8042DD}" type="pres">
      <dgm:prSet presAssocID="{33854203-C0FE-43D3-9B8D-AAB8C7D97D43}" presName="spacer" presStyleCnt="0"/>
      <dgm:spPr/>
    </dgm:pt>
    <dgm:pt modelId="{52975B8F-C79D-4A21-BD88-0CD7D20AEE1C}" type="pres">
      <dgm:prSet presAssocID="{4320693D-A8F0-4791-8F19-CDF76D8B46B0}" presName="parentText" presStyleLbl="node1" presStyleIdx="2" presStyleCnt="3">
        <dgm:presLayoutVars>
          <dgm:chMax val="0"/>
          <dgm:bulletEnabled val="1"/>
        </dgm:presLayoutVars>
      </dgm:prSet>
      <dgm:spPr/>
    </dgm:pt>
  </dgm:ptLst>
  <dgm:cxnLst>
    <dgm:cxn modelId="{7ACA7819-6F1E-42EF-AA4D-EEF7676F8EAD}" srcId="{B722C61C-FB8E-4FFD-A368-0FE5FFD2A88C}" destId="{2697F7A1-0F5E-4E3A-B87C-B5A12A63DB4C}" srcOrd="1" destOrd="0" parTransId="{7B480526-8723-4421-B766-916CFD59FA40}" sibTransId="{33854203-C0FE-43D3-9B8D-AAB8C7D97D43}"/>
    <dgm:cxn modelId="{DC166D56-5AF7-4360-B2EC-67395577C716}" type="presOf" srcId="{978ABCE4-DEA3-40AD-AB17-DEAD94AE0851}" destId="{2E906E5A-6E76-43BE-87BF-5C190E03B57E}" srcOrd="0" destOrd="0" presId="urn:microsoft.com/office/officeart/2005/8/layout/vList2"/>
    <dgm:cxn modelId="{9AD2E87D-8B1C-47CA-8FEF-5A60A3AEFB7E}" type="presOf" srcId="{B722C61C-FB8E-4FFD-A368-0FE5FFD2A88C}" destId="{3630E805-C203-4041-8322-76B9903CB047}" srcOrd="0" destOrd="0" presId="urn:microsoft.com/office/officeart/2005/8/layout/vList2"/>
    <dgm:cxn modelId="{2757CB82-00E3-4D30-9371-531B812D372D}" srcId="{B722C61C-FB8E-4FFD-A368-0FE5FFD2A88C}" destId="{978ABCE4-DEA3-40AD-AB17-DEAD94AE0851}" srcOrd="0" destOrd="0" parTransId="{84D55553-4AF1-49D9-95A5-E1FE767EBED0}" sibTransId="{E8FA2825-6206-40C4-8C2D-F5BA5A6464F1}"/>
    <dgm:cxn modelId="{02A6A68A-AC0E-4347-9E0F-8A87A50C090E}" type="presOf" srcId="{4320693D-A8F0-4791-8F19-CDF76D8B46B0}" destId="{52975B8F-C79D-4A21-BD88-0CD7D20AEE1C}" srcOrd="0" destOrd="0" presId="urn:microsoft.com/office/officeart/2005/8/layout/vList2"/>
    <dgm:cxn modelId="{F11070C5-DE80-4563-91C3-7AD3ECB175AC}" srcId="{B722C61C-FB8E-4FFD-A368-0FE5FFD2A88C}" destId="{4320693D-A8F0-4791-8F19-CDF76D8B46B0}" srcOrd="2" destOrd="0" parTransId="{481B3DF7-9A25-4DE6-AF89-8F221C8D5AD0}" sibTransId="{BA9DB557-0EAA-41BD-8991-A5D288181BD8}"/>
    <dgm:cxn modelId="{43A5A7DC-D850-4FB9-936E-CEC66FE350A4}" type="presOf" srcId="{2697F7A1-0F5E-4E3A-B87C-B5A12A63DB4C}" destId="{9C3DF253-DAB3-46A1-A480-4AA80B8570E5}" srcOrd="0" destOrd="0" presId="urn:microsoft.com/office/officeart/2005/8/layout/vList2"/>
    <dgm:cxn modelId="{10CFC3AF-A67E-42ED-85AE-48F5DFD653EF}" type="presParOf" srcId="{3630E805-C203-4041-8322-76B9903CB047}" destId="{2E906E5A-6E76-43BE-87BF-5C190E03B57E}" srcOrd="0" destOrd="0" presId="urn:microsoft.com/office/officeart/2005/8/layout/vList2"/>
    <dgm:cxn modelId="{49BAE8ED-62A2-496F-AB38-B41EFD0AC988}" type="presParOf" srcId="{3630E805-C203-4041-8322-76B9903CB047}" destId="{BBEFED66-536F-400F-96D2-22B73BA930BD}" srcOrd="1" destOrd="0" presId="urn:microsoft.com/office/officeart/2005/8/layout/vList2"/>
    <dgm:cxn modelId="{5D771CE2-3791-4E91-8D09-37E21FB35B36}" type="presParOf" srcId="{3630E805-C203-4041-8322-76B9903CB047}" destId="{9C3DF253-DAB3-46A1-A480-4AA80B8570E5}" srcOrd="2" destOrd="0" presId="urn:microsoft.com/office/officeart/2005/8/layout/vList2"/>
    <dgm:cxn modelId="{78F5C598-8154-4E72-97E7-9E6F968C685A}" type="presParOf" srcId="{3630E805-C203-4041-8322-76B9903CB047}" destId="{3AA45C25-4B9F-45DB-8EA6-5328BC8042DD}" srcOrd="3" destOrd="0" presId="urn:microsoft.com/office/officeart/2005/8/layout/vList2"/>
    <dgm:cxn modelId="{AEEA5E25-501A-4DC5-9794-71F5D5D336CA}" type="presParOf" srcId="{3630E805-C203-4041-8322-76B9903CB047}" destId="{52975B8F-C79D-4A21-BD88-0CD7D20AEE1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694E452-E063-4590-A085-9CA90EC0D9C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2FF8135-1163-4B55-B7A4-155EC3F907C8}">
      <dgm:prSet/>
      <dgm:spPr/>
      <dgm:t>
        <a:bodyPr/>
        <a:lstStyle/>
        <a:p>
          <a:r>
            <a:rPr lang="en-GB"/>
            <a:t>Financial Services and Markets Act 2000 </a:t>
          </a:r>
          <a:endParaRPr lang="en-US"/>
        </a:p>
      </dgm:t>
    </dgm:pt>
    <dgm:pt modelId="{3C42EBF6-0F5D-4325-9734-33CA31FC125F}" type="parTrans" cxnId="{27BE0D20-4697-47D7-8CC8-7E182F46D7CE}">
      <dgm:prSet/>
      <dgm:spPr/>
      <dgm:t>
        <a:bodyPr/>
        <a:lstStyle/>
        <a:p>
          <a:endParaRPr lang="en-US"/>
        </a:p>
      </dgm:t>
    </dgm:pt>
    <dgm:pt modelId="{E9EA7E16-DE76-4446-87E8-EDC32C46569A}" type="sibTrans" cxnId="{27BE0D20-4697-47D7-8CC8-7E182F46D7CE}">
      <dgm:prSet/>
      <dgm:spPr/>
      <dgm:t>
        <a:bodyPr/>
        <a:lstStyle/>
        <a:p>
          <a:endParaRPr lang="en-US"/>
        </a:p>
      </dgm:t>
    </dgm:pt>
    <dgm:pt modelId="{B8323F62-DEF4-4E66-AD57-7510BD0A9CE5}">
      <dgm:prSet/>
      <dgm:spPr/>
      <dgm:t>
        <a:bodyPr/>
        <a:lstStyle/>
        <a:p>
          <a:r>
            <a:rPr lang="en-GB"/>
            <a:t>FSMA 2000 (Regulated Activities) Order 2001 </a:t>
          </a:r>
          <a:endParaRPr lang="en-US"/>
        </a:p>
      </dgm:t>
    </dgm:pt>
    <dgm:pt modelId="{D694ACAC-2C35-4459-B9A8-C96A31D4BCC4}" type="parTrans" cxnId="{216CE7DA-09A6-4DEC-90EC-3DC6770023F3}">
      <dgm:prSet/>
      <dgm:spPr/>
      <dgm:t>
        <a:bodyPr/>
        <a:lstStyle/>
        <a:p>
          <a:endParaRPr lang="en-US"/>
        </a:p>
      </dgm:t>
    </dgm:pt>
    <dgm:pt modelId="{A3B324D5-9B0F-4BBA-B885-252E3912C86C}" type="sibTrans" cxnId="{216CE7DA-09A6-4DEC-90EC-3DC6770023F3}">
      <dgm:prSet/>
      <dgm:spPr/>
      <dgm:t>
        <a:bodyPr/>
        <a:lstStyle/>
        <a:p>
          <a:endParaRPr lang="en-US"/>
        </a:p>
      </dgm:t>
    </dgm:pt>
    <dgm:pt modelId="{69F5EDE6-5CE4-494C-AB09-DCB76D8D7D77}">
      <dgm:prSet/>
      <dgm:spPr/>
      <dgm:t>
        <a:bodyPr/>
        <a:lstStyle/>
        <a:p>
          <a:r>
            <a:rPr lang="en-GB"/>
            <a:t>Solicitor’s Financial Services (Scope) Rules </a:t>
          </a:r>
          <a:r>
            <a:rPr lang="en-US"/>
            <a:t>see</a:t>
          </a:r>
        </a:p>
      </dgm:t>
    </dgm:pt>
    <dgm:pt modelId="{144B639C-EC49-446F-BC72-22F36676B31A}" type="parTrans" cxnId="{AE4DF9C9-73D4-483E-A82A-F76DDA28BFB1}">
      <dgm:prSet/>
      <dgm:spPr/>
      <dgm:t>
        <a:bodyPr/>
        <a:lstStyle/>
        <a:p>
          <a:endParaRPr lang="en-US"/>
        </a:p>
      </dgm:t>
    </dgm:pt>
    <dgm:pt modelId="{46EF3E9F-EB4A-4E4C-AC42-32E32A17EF99}" type="sibTrans" cxnId="{AE4DF9C9-73D4-483E-A82A-F76DDA28BFB1}">
      <dgm:prSet/>
      <dgm:spPr/>
      <dgm:t>
        <a:bodyPr/>
        <a:lstStyle/>
        <a:p>
          <a:endParaRPr lang="en-US"/>
        </a:p>
      </dgm:t>
    </dgm:pt>
    <dgm:pt modelId="{F18B549D-B334-4512-B28E-D2E8168F7F87}">
      <dgm:prSet/>
      <dgm:spPr/>
      <dgm:t>
        <a:bodyPr/>
        <a:lstStyle/>
        <a:p>
          <a:r>
            <a:rPr lang="en-US">
              <a:hlinkClick xmlns:r="http://schemas.openxmlformats.org/officeDocument/2006/relationships" r:id="rId1"/>
            </a:rPr>
            <a:t>https://beta.sra.org.uk/financial-services-scope-rules</a:t>
          </a:r>
          <a:endParaRPr lang="en-US"/>
        </a:p>
      </dgm:t>
    </dgm:pt>
    <dgm:pt modelId="{9003A7ED-DE10-4990-87D5-4796CF16343F}" type="parTrans" cxnId="{EEEBC531-D3B8-406E-A396-9728A70F0D5F}">
      <dgm:prSet/>
      <dgm:spPr/>
      <dgm:t>
        <a:bodyPr/>
        <a:lstStyle/>
        <a:p>
          <a:endParaRPr lang="en-US"/>
        </a:p>
      </dgm:t>
    </dgm:pt>
    <dgm:pt modelId="{E1379B91-6A88-4F6C-8498-D0D79915C556}" type="sibTrans" cxnId="{EEEBC531-D3B8-406E-A396-9728A70F0D5F}">
      <dgm:prSet/>
      <dgm:spPr/>
      <dgm:t>
        <a:bodyPr/>
        <a:lstStyle/>
        <a:p>
          <a:endParaRPr lang="en-US"/>
        </a:p>
      </dgm:t>
    </dgm:pt>
    <dgm:pt modelId="{9F354ACF-5880-4CCF-8F27-C2489F2AD990}">
      <dgm:prSet/>
      <dgm:spPr/>
      <dgm:t>
        <a:bodyPr/>
        <a:lstStyle/>
        <a:p>
          <a:r>
            <a:rPr lang="en-GB"/>
            <a:t>Solicitor’s Financial Services (Conduct of Business) Rules </a:t>
          </a:r>
          <a:r>
            <a:rPr lang="en-US"/>
            <a:t>see </a:t>
          </a:r>
        </a:p>
      </dgm:t>
    </dgm:pt>
    <dgm:pt modelId="{167DAF4C-2B21-462D-9343-DD14C68A2E08}" type="parTrans" cxnId="{AB4FF826-970C-469E-B073-836DD206A0FA}">
      <dgm:prSet/>
      <dgm:spPr/>
      <dgm:t>
        <a:bodyPr/>
        <a:lstStyle/>
        <a:p>
          <a:endParaRPr lang="en-US"/>
        </a:p>
      </dgm:t>
    </dgm:pt>
    <dgm:pt modelId="{BBFBA17E-BC4F-4E8D-91A5-E8ED5CA795DF}" type="sibTrans" cxnId="{AB4FF826-970C-469E-B073-836DD206A0FA}">
      <dgm:prSet/>
      <dgm:spPr/>
      <dgm:t>
        <a:bodyPr/>
        <a:lstStyle/>
        <a:p>
          <a:endParaRPr lang="en-US"/>
        </a:p>
      </dgm:t>
    </dgm:pt>
    <dgm:pt modelId="{8D8EBA93-B178-46FD-8F82-4E0CF994A9FD}">
      <dgm:prSet/>
      <dgm:spPr/>
      <dgm:t>
        <a:bodyPr/>
        <a:lstStyle/>
        <a:p>
          <a:r>
            <a:rPr lang="en-US">
              <a:hlinkClick xmlns:r="http://schemas.openxmlformats.org/officeDocument/2006/relationships" r:id="rId2"/>
            </a:rPr>
            <a:t>https://beta.sra.org.uk/financial-services-conduct-business-rules</a:t>
          </a:r>
          <a:endParaRPr lang="en-US"/>
        </a:p>
      </dgm:t>
    </dgm:pt>
    <dgm:pt modelId="{8BCF283B-2161-4641-8C47-148D3DE5116C}" type="parTrans" cxnId="{E175A637-610D-4C53-8BF8-267EAEF7AEB9}">
      <dgm:prSet/>
      <dgm:spPr/>
      <dgm:t>
        <a:bodyPr/>
        <a:lstStyle/>
        <a:p>
          <a:endParaRPr lang="en-US"/>
        </a:p>
      </dgm:t>
    </dgm:pt>
    <dgm:pt modelId="{BB1F6C12-FB55-42D8-93D2-3F6FF18CFE87}" type="sibTrans" cxnId="{E175A637-610D-4C53-8BF8-267EAEF7AEB9}">
      <dgm:prSet/>
      <dgm:spPr/>
      <dgm:t>
        <a:bodyPr/>
        <a:lstStyle/>
        <a:p>
          <a:endParaRPr lang="en-US"/>
        </a:p>
      </dgm:t>
    </dgm:pt>
    <dgm:pt modelId="{CAFC0BCF-A1A3-4AB4-ACC6-9AA91243E5F8}">
      <dgm:prSet/>
      <dgm:spPr/>
      <dgm:t>
        <a:bodyPr/>
        <a:lstStyle/>
        <a:p>
          <a:r>
            <a:rPr lang="en-US"/>
            <a:t>FSMA 2000 (Financial Promotions) Order 2001</a:t>
          </a:r>
        </a:p>
      </dgm:t>
    </dgm:pt>
    <dgm:pt modelId="{C3EAEF86-F3D0-439E-AA8B-AA8CB39501DB}" type="parTrans" cxnId="{8486CEBE-FFD2-4ACE-A6E3-FB4783C3BA14}">
      <dgm:prSet/>
      <dgm:spPr/>
      <dgm:t>
        <a:bodyPr/>
        <a:lstStyle/>
        <a:p>
          <a:endParaRPr lang="en-US"/>
        </a:p>
      </dgm:t>
    </dgm:pt>
    <dgm:pt modelId="{6CB18ED3-7172-45C8-9F7D-F724C0E19600}" type="sibTrans" cxnId="{8486CEBE-FFD2-4ACE-A6E3-FB4783C3BA14}">
      <dgm:prSet/>
      <dgm:spPr/>
      <dgm:t>
        <a:bodyPr/>
        <a:lstStyle/>
        <a:p>
          <a:endParaRPr lang="en-US"/>
        </a:p>
      </dgm:t>
    </dgm:pt>
    <dgm:pt modelId="{F6059C2F-F693-4185-98B0-C8B9C344DBC8}">
      <dgm:prSet/>
      <dgm:spPr/>
      <dgm:t>
        <a:bodyPr/>
        <a:lstStyle/>
        <a:p>
          <a:r>
            <a:rPr lang="en-US"/>
            <a:t>Financial Services Act 2012</a:t>
          </a:r>
        </a:p>
      </dgm:t>
    </dgm:pt>
    <dgm:pt modelId="{1E15334F-EAE7-40FA-A380-5EAC7AA2F133}" type="parTrans" cxnId="{223F3D78-B100-404E-8209-4A29CD60D970}">
      <dgm:prSet/>
      <dgm:spPr/>
      <dgm:t>
        <a:bodyPr/>
        <a:lstStyle/>
        <a:p>
          <a:endParaRPr lang="en-US"/>
        </a:p>
      </dgm:t>
    </dgm:pt>
    <dgm:pt modelId="{E2655676-DBD4-4E3D-8F11-80181F380FB4}" type="sibTrans" cxnId="{223F3D78-B100-404E-8209-4A29CD60D970}">
      <dgm:prSet/>
      <dgm:spPr/>
      <dgm:t>
        <a:bodyPr/>
        <a:lstStyle/>
        <a:p>
          <a:endParaRPr lang="en-US"/>
        </a:p>
      </dgm:t>
    </dgm:pt>
    <dgm:pt modelId="{42B94BD3-40A6-4F38-B2FD-FC4E7DCB2B53}" type="pres">
      <dgm:prSet presAssocID="{8694E452-E063-4590-A085-9CA90EC0D9CA}" presName="diagram" presStyleCnt="0">
        <dgm:presLayoutVars>
          <dgm:dir/>
          <dgm:resizeHandles val="exact"/>
        </dgm:presLayoutVars>
      </dgm:prSet>
      <dgm:spPr/>
    </dgm:pt>
    <dgm:pt modelId="{44B7C588-A32E-4EB9-9F83-350D0A41E0F4}" type="pres">
      <dgm:prSet presAssocID="{F2FF8135-1163-4B55-B7A4-155EC3F907C8}" presName="node" presStyleLbl="node1" presStyleIdx="0" presStyleCnt="8">
        <dgm:presLayoutVars>
          <dgm:bulletEnabled val="1"/>
        </dgm:presLayoutVars>
      </dgm:prSet>
      <dgm:spPr/>
    </dgm:pt>
    <dgm:pt modelId="{B7387211-7429-4457-AB33-0A2AE049FF1B}" type="pres">
      <dgm:prSet presAssocID="{E9EA7E16-DE76-4446-87E8-EDC32C46569A}" presName="sibTrans" presStyleCnt="0"/>
      <dgm:spPr/>
    </dgm:pt>
    <dgm:pt modelId="{B9539B2B-C173-4EF6-853C-57D0A66193E3}" type="pres">
      <dgm:prSet presAssocID="{B8323F62-DEF4-4E66-AD57-7510BD0A9CE5}" presName="node" presStyleLbl="node1" presStyleIdx="1" presStyleCnt="8">
        <dgm:presLayoutVars>
          <dgm:bulletEnabled val="1"/>
        </dgm:presLayoutVars>
      </dgm:prSet>
      <dgm:spPr/>
    </dgm:pt>
    <dgm:pt modelId="{D1B1DB45-8821-4FDC-894A-732232A31826}" type="pres">
      <dgm:prSet presAssocID="{A3B324D5-9B0F-4BBA-B885-252E3912C86C}" presName="sibTrans" presStyleCnt="0"/>
      <dgm:spPr/>
    </dgm:pt>
    <dgm:pt modelId="{6B25FB0B-81C7-408E-A686-244C0084D198}" type="pres">
      <dgm:prSet presAssocID="{69F5EDE6-5CE4-494C-AB09-DCB76D8D7D77}" presName="node" presStyleLbl="node1" presStyleIdx="2" presStyleCnt="8">
        <dgm:presLayoutVars>
          <dgm:bulletEnabled val="1"/>
        </dgm:presLayoutVars>
      </dgm:prSet>
      <dgm:spPr/>
    </dgm:pt>
    <dgm:pt modelId="{15BDCCBC-2DF7-406C-9492-BC7141F91E39}" type="pres">
      <dgm:prSet presAssocID="{46EF3E9F-EB4A-4E4C-AC42-32E32A17EF99}" presName="sibTrans" presStyleCnt="0"/>
      <dgm:spPr/>
    </dgm:pt>
    <dgm:pt modelId="{5C15F524-39E3-44ED-86BE-047B2D992EED}" type="pres">
      <dgm:prSet presAssocID="{F18B549D-B334-4512-B28E-D2E8168F7F87}" presName="node" presStyleLbl="node1" presStyleIdx="3" presStyleCnt="8">
        <dgm:presLayoutVars>
          <dgm:bulletEnabled val="1"/>
        </dgm:presLayoutVars>
      </dgm:prSet>
      <dgm:spPr/>
    </dgm:pt>
    <dgm:pt modelId="{A46F29A2-0FC5-4B6E-B619-F7AAAA1ECDA1}" type="pres">
      <dgm:prSet presAssocID="{E1379B91-6A88-4F6C-8498-D0D79915C556}" presName="sibTrans" presStyleCnt="0"/>
      <dgm:spPr/>
    </dgm:pt>
    <dgm:pt modelId="{5F3E09AA-3AF8-43F0-8FDC-533B5B5C8325}" type="pres">
      <dgm:prSet presAssocID="{9F354ACF-5880-4CCF-8F27-C2489F2AD990}" presName="node" presStyleLbl="node1" presStyleIdx="4" presStyleCnt="8">
        <dgm:presLayoutVars>
          <dgm:bulletEnabled val="1"/>
        </dgm:presLayoutVars>
      </dgm:prSet>
      <dgm:spPr/>
    </dgm:pt>
    <dgm:pt modelId="{8089CBED-6137-47B5-ADBD-209667B9277E}" type="pres">
      <dgm:prSet presAssocID="{BBFBA17E-BC4F-4E8D-91A5-E8ED5CA795DF}" presName="sibTrans" presStyleCnt="0"/>
      <dgm:spPr/>
    </dgm:pt>
    <dgm:pt modelId="{DCF8B14A-A223-4758-A2E1-4035ADE437BB}" type="pres">
      <dgm:prSet presAssocID="{8D8EBA93-B178-46FD-8F82-4E0CF994A9FD}" presName="node" presStyleLbl="node1" presStyleIdx="5" presStyleCnt="8">
        <dgm:presLayoutVars>
          <dgm:bulletEnabled val="1"/>
        </dgm:presLayoutVars>
      </dgm:prSet>
      <dgm:spPr/>
    </dgm:pt>
    <dgm:pt modelId="{AAA6045C-5A71-46BF-9616-80E103A6900E}" type="pres">
      <dgm:prSet presAssocID="{BB1F6C12-FB55-42D8-93D2-3F6FF18CFE87}" presName="sibTrans" presStyleCnt="0"/>
      <dgm:spPr/>
    </dgm:pt>
    <dgm:pt modelId="{92728648-D66E-4A4C-AECE-AABFE37C1448}" type="pres">
      <dgm:prSet presAssocID="{CAFC0BCF-A1A3-4AB4-ACC6-9AA91243E5F8}" presName="node" presStyleLbl="node1" presStyleIdx="6" presStyleCnt="8">
        <dgm:presLayoutVars>
          <dgm:bulletEnabled val="1"/>
        </dgm:presLayoutVars>
      </dgm:prSet>
      <dgm:spPr/>
    </dgm:pt>
    <dgm:pt modelId="{35E27A61-36C0-4600-A15D-2A9C949A6F10}" type="pres">
      <dgm:prSet presAssocID="{6CB18ED3-7172-45C8-9F7D-F724C0E19600}" presName="sibTrans" presStyleCnt="0"/>
      <dgm:spPr/>
    </dgm:pt>
    <dgm:pt modelId="{83595C66-C92B-4D17-90C4-D011EC738A9F}" type="pres">
      <dgm:prSet presAssocID="{F6059C2F-F693-4185-98B0-C8B9C344DBC8}" presName="node" presStyleLbl="node1" presStyleIdx="7" presStyleCnt="8">
        <dgm:presLayoutVars>
          <dgm:bulletEnabled val="1"/>
        </dgm:presLayoutVars>
      </dgm:prSet>
      <dgm:spPr/>
    </dgm:pt>
  </dgm:ptLst>
  <dgm:cxnLst>
    <dgm:cxn modelId="{E68BC70A-3670-4551-8DE2-E8D6C88C0152}" type="presOf" srcId="{F6059C2F-F693-4185-98B0-C8B9C344DBC8}" destId="{83595C66-C92B-4D17-90C4-D011EC738A9F}" srcOrd="0" destOrd="0" presId="urn:microsoft.com/office/officeart/2005/8/layout/default"/>
    <dgm:cxn modelId="{A6D17A1E-2738-423B-8348-34E93DB60D83}" type="presOf" srcId="{69F5EDE6-5CE4-494C-AB09-DCB76D8D7D77}" destId="{6B25FB0B-81C7-408E-A686-244C0084D198}" srcOrd="0" destOrd="0" presId="urn:microsoft.com/office/officeart/2005/8/layout/default"/>
    <dgm:cxn modelId="{27BE0D20-4697-47D7-8CC8-7E182F46D7CE}" srcId="{8694E452-E063-4590-A085-9CA90EC0D9CA}" destId="{F2FF8135-1163-4B55-B7A4-155EC3F907C8}" srcOrd="0" destOrd="0" parTransId="{3C42EBF6-0F5D-4325-9734-33CA31FC125F}" sibTransId="{E9EA7E16-DE76-4446-87E8-EDC32C46569A}"/>
    <dgm:cxn modelId="{AB4FF826-970C-469E-B073-836DD206A0FA}" srcId="{8694E452-E063-4590-A085-9CA90EC0D9CA}" destId="{9F354ACF-5880-4CCF-8F27-C2489F2AD990}" srcOrd="4" destOrd="0" parTransId="{167DAF4C-2B21-462D-9343-DD14C68A2E08}" sibTransId="{BBFBA17E-BC4F-4E8D-91A5-E8ED5CA795DF}"/>
    <dgm:cxn modelId="{EEEBC531-D3B8-406E-A396-9728A70F0D5F}" srcId="{8694E452-E063-4590-A085-9CA90EC0D9CA}" destId="{F18B549D-B334-4512-B28E-D2E8168F7F87}" srcOrd="3" destOrd="0" parTransId="{9003A7ED-DE10-4990-87D5-4796CF16343F}" sibTransId="{E1379B91-6A88-4F6C-8498-D0D79915C556}"/>
    <dgm:cxn modelId="{E175A637-610D-4C53-8BF8-267EAEF7AEB9}" srcId="{8694E452-E063-4590-A085-9CA90EC0D9CA}" destId="{8D8EBA93-B178-46FD-8F82-4E0CF994A9FD}" srcOrd="5" destOrd="0" parTransId="{8BCF283B-2161-4641-8C47-148D3DE5116C}" sibTransId="{BB1F6C12-FB55-42D8-93D2-3F6FF18CFE87}"/>
    <dgm:cxn modelId="{1DD31465-CB59-4E81-88A1-F3678E906068}" type="presOf" srcId="{9F354ACF-5880-4CCF-8F27-C2489F2AD990}" destId="{5F3E09AA-3AF8-43F0-8FDC-533B5B5C8325}" srcOrd="0" destOrd="0" presId="urn:microsoft.com/office/officeart/2005/8/layout/default"/>
    <dgm:cxn modelId="{75B92673-771E-40CD-9326-E8F666769DA0}" type="presOf" srcId="{B8323F62-DEF4-4E66-AD57-7510BD0A9CE5}" destId="{B9539B2B-C173-4EF6-853C-57D0A66193E3}" srcOrd="0" destOrd="0" presId="urn:microsoft.com/office/officeart/2005/8/layout/default"/>
    <dgm:cxn modelId="{223F3D78-B100-404E-8209-4A29CD60D970}" srcId="{8694E452-E063-4590-A085-9CA90EC0D9CA}" destId="{F6059C2F-F693-4185-98B0-C8B9C344DBC8}" srcOrd="7" destOrd="0" parTransId="{1E15334F-EAE7-40FA-A380-5EAC7AA2F133}" sibTransId="{E2655676-DBD4-4E3D-8F11-80181F380FB4}"/>
    <dgm:cxn modelId="{76FA4CB1-E2CB-4516-8C8E-4E42E64D672F}" type="presOf" srcId="{F18B549D-B334-4512-B28E-D2E8168F7F87}" destId="{5C15F524-39E3-44ED-86BE-047B2D992EED}" srcOrd="0" destOrd="0" presId="urn:microsoft.com/office/officeart/2005/8/layout/default"/>
    <dgm:cxn modelId="{8486CEBE-FFD2-4ACE-A6E3-FB4783C3BA14}" srcId="{8694E452-E063-4590-A085-9CA90EC0D9CA}" destId="{CAFC0BCF-A1A3-4AB4-ACC6-9AA91243E5F8}" srcOrd="6" destOrd="0" parTransId="{C3EAEF86-F3D0-439E-AA8B-AA8CB39501DB}" sibTransId="{6CB18ED3-7172-45C8-9F7D-F724C0E19600}"/>
    <dgm:cxn modelId="{94B086C7-0433-4549-B157-2B624FE3D9F5}" type="presOf" srcId="{CAFC0BCF-A1A3-4AB4-ACC6-9AA91243E5F8}" destId="{92728648-D66E-4A4C-AECE-AABFE37C1448}" srcOrd="0" destOrd="0" presId="urn:microsoft.com/office/officeart/2005/8/layout/default"/>
    <dgm:cxn modelId="{A37036C9-8D26-4BA6-8558-00415128CCB2}" type="presOf" srcId="{F2FF8135-1163-4B55-B7A4-155EC3F907C8}" destId="{44B7C588-A32E-4EB9-9F83-350D0A41E0F4}" srcOrd="0" destOrd="0" presId="urn:microsoft.com/office/officeart/2005/8/layout/default"/>
    <dgm:cxn modelId="{AE4DF9C9-73D4-483E-A82A-F76DDA28BFB1}" srcId="{8694E452-E063-4590-A085-9CA90EC0D9CA}" destId="{69F5EDE6-5CE4-494C-AB09-DCB76D8D7D77}" srcOrd="2" destOrd="0" parTransId="{144B639C-EC49-446F-BC72-22F36676B31A}" sibTransId="{46EF3E9F-EB4A-4E4C-AC42-32E32A17EF99}"/>
    <dgm:cxn modelId="{824695CA-D83C-42F4-BF19-FAB39C2488F1}" type="presOf" srcId="{8D8EBA93-B178-46FD-8F82-4E0CF994A9FD}" destId="{DCF8B14A-A223-4758-A2E1-4035ADE437BB}" srcOrd="0" destOrd="0" presId="urn:microsoft.com/office/officeart/2005/8/layout/default"/>
    <dgm:cxn modelId="{E6CD9AD9-F578-43A3-ACBB-0239865A9FB6}" type="presOf" srcId="{8694E452-E063-4590-A085-9CA90EC0D9CA}" destId="{42B94BD3-40A6-4F38-B2FD-FC4E7DCB2B53}" srcOrd="0" destOrd="0" presId="urn:microsoft.com/office/officeart/2005/8/layout/default"/>
    <dgm:cxn modelId="{216CE7DA-09A6-4DEC-90EC-3DC6770023F3}" srcId="{8694E452-E063-4590-A085-9CA90EC0D9CA}" destId="{B8323F62-DEF4-4E66-AD57-7510BD0A9CE5}" srcOrd="1" destOrd="0" parTransId="{D694ACAC-2C35-4459-B9A8-C96A31D4BCC4}" sibTransId="{A3B324D5-9B0F-4BBA-B885-252E3912C86C}"/>
    <dgm:cxn modelId="{90751C22-623E-41C6-ACDB-BCD8D4A32F7B}" type="presParOf" srcId="{42B94BD3-40A6-4F38-B2FD-FC4E7DCB2B53}" destId="{44B7C588-A32E-4EB9-9F83-350D0A41E0F4}" srcOrd="0" destOrd="0" presId="urn:microsoft.com/office/officeart/2005/8/layout/default"/>
    <dgm:cxn modelId="{880C95BC-076A-457A-8E97-AA46EF2F33E4}" type="presParOf" srcId="{42B94BD3-40A6-4F38-B2FD-FC4E7DCB2B53}" destId="{B7387211-7429-4457-AB33-0A2AE049FF1B}" srcOrd="1" destOrd="0" presId="urn:microsoft.com/office/officeart/2005/8/layout/default"/>
    <dgm:cxn modelId="{C91D82CF-384D-4A95-8677-9EE06F419CBA}" type="presParOf" srcId="{42B94BD3-40A6-4F38-B2FD-FC4E7DCB2B53}" destId="{B9539B2B-C173-4EF6-853C-57D0A66193E3}" srcOrd="2" destOrd="0" presId="urn:microsoft.com/office/officeart/2005/8/layout/default"/>
    <dgm:cxn modelId="{A14E5B70-AF14-485F-A72E-17BA88F28982}" type="presParOf" srcId="{42B94BD3-40A6-4F38-B2FD-FC4E7DCB2B53}" destId="{D1B1DB45-8821-4FDC-894A-732232A31826}" srcOrd="3" destOrd="0" presId="urn:microsoft.com/office/officeart/2005/8/layout/default"/>
    <dgm:cxn modelId="{2B285571-0FA2-49F3-889F-BE8F6672F8CD}" type="presParOf" srcId="{42B94BD3-40A6-4F38-B2FD-FC4E7DCB2B53}" destId="{6B25FB0B-81C7-408E-A686-244C0084D198}" srcOrd="4" destOrd="0" presId="urn:microsoft.com/office/officeart/2005/8/layout/default"/>
    <dgm:cxn modelId="{E411FC18-5F16-4491-883B-AD6A628033A0}" type="presParOf" srcId="{42B94BD3-40A6-4F38-B2FD-FC4E7DCB2B53}" destId="{15BDCCBC-2DF7-406C-9492-BC7141F91E39}" srcOrd="5" destOrd="0" presId="urn:microsoft.com/office/officeart/2005/8/layout/default"/>
    <dgm:cxn modelId="{BA986B11-C115-4713-897A-0954101292BD}" type="presParOf" srcId="{42B94BD3-40A6-4F38-B2FD-FC4E7DCB2B53}" destId="{5C15F524-39E3-44ED-86BE-047B2D992EED}" srcOrd="6" destOrd="0" presId="urn:microsoft.com/office/officeart/2005/8/layout/default"/>
    <dgm:cxn modelId="{E4671CFD-B592-48AB-ABB7-B79B9436301E}" type="presParOf" srcId="{42B94BD3-40A6-4F38-B2FD-FC4E7DCB2B53}" destId="{A46F29A2-0FC5-4B6E-B619-F7AAAA1ECDA1}" srcOrd="7" destOrd="0" presId="urn:microsoft.com/office/officeart/2005/8/layout/default"/>
    <dgm:cxn modelId="{F8BFF57C-EEDD-4D0C-9D08-5E012130FAAA}" type="presParOf" srcId="{42B94BD3-40A6-4F38-B2FD-FC4E7DCB2B53}" destId="{5F3E09AA-3AF8-43F0-8FDC-533B5B5C8325}" srcOrd="8" destOrd="0" presId="urn:microsoft.com/office/officeart/2005/8/layout/default"/>
    <dgm:cxn modelId="{8A2EB7C6-5760-4C1C-820C-2D79BD68023F}" type="presParOf" srcId="{42B94BD3-40A6-4F38-B2FD-FC4E7DCB2B53}" destId="{8089CBED-6137-47B5-ADBD-209667B9277E}" srcOrd="9" destOrd="0" presId="urn:microsoft.com/office/officeart/2005/8/layout/default"/>
    <dgm:cxn modelId="{ABD7BAD6-DF5E-495C-856A-0F36C4CF7808}" type="presParOf" srcId="{42B94BD3-40A6-4F38-B2FD-FC4E7DCB2B53}" destId="{DCF8B14A-A223-4758-A2E1-4035ADE437BB}" srcOrd="10" destOrd="0" presId="urn:microsoft.com/office/officeart/2005/8/layout/default"/>
    <dgm:cxn modelId="{E4F34398-AE94-485A-AB98-1E2FFC7B3C11}" type="presParOf" srcId="{42B94BD3-40A6-4F38-B2FD-FC4E7DCB2B53}" destId="{AAA6045C-5A71-46BF-9616-80E103A6900E}" srcOrd="11" destOrd="0" presId="urn:microsoft.com/office/officeart/2005/8/layout/default"/>
    <dgm:cxn modelId="{BDAA9A9C-1339-4A6F-A557-84359F256397}" type="presParOf" srcId="{42B94BD3-40A6-4F38-B2FD-FC4E7DCB2B53}" destId="{92728648-D66E-4A4C-AECE-AABFE37C1448}" srcOrd="12" destOrd="0" presId="urn:microsoft.com/office/officeart/2005/8/layout/default"/>
    <dgm:cxn modelId="{D1898D68-FDA3-4FCA-A992-942A40FB1B06}" type="presParOf" srcId="{42B94BD3-40A6-4F38-B2FD-FC4E7DCB2B53}" destId="{35E27A61-36C0-4600-A15D-2A9C949A6F10}" srcOrd="13" destOrd="0" presId="urn:microsoft.com/office/officeart/2005/8/layout/default"/>
    <dgm:cxn modelId="{3123E51C-F999-4E6F-B4B3-5DD43F0F95AE}" type="presParOf" srcId="{42B94BD3-40A6-4F38-B2FD-FC4E7DCB2B53}" destId="{83595C66-C92B-4D17-90C4-D011EC738A9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2A58C52-149B-4BAE-B73F-5120A61F5200}"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1D7D30B1-FC8A-4785-AD3A-8BAE1E1A9B3C}">
      <dgm:prSet/>
      <dgm:spPr/>
      <dgm:t>
        <a:bodyPr/>
        <a:lstStyle/>
        <a:p>
          <a:r>
            <a:rPr lang="en-GB"/>
            <a:t>Firms may apply to be regulated by the Financial Conduct Authority</a:t>
          </a:r>
          <a:endParaRPr lang="en-US"/>
        </a:p>
      </dgm:t>
    </dgm:pt>
    <dgm:pt modelId="{8DF5B7A6-DF12-4719-908D-531842253423}" type="parTrans" cxnId="{BA9676E3-4B85-4C95-A489-A278D3F60C7A}">
      <dgm:prSet/>
      <dgm:spPr/>
      <dgm:t>
        <a:bodyPr/>
        <a:lstStyle/>
        <a:p>
          <a:endParaRPr lang="en-US"/>
        </a:p>
      </dgm:t>
    </dgm:pt>
    <dgm:pt modelId="{05C556DE-6BCA-4BCE-8507-426BFB611CC9}" type="sibTrans" cxnId="{BA9676E3-4B85-4C95-A489-A278D3F60C7A}">
      <dgm:prSet/>
      <dgm:spPr/>
      <dgm:t>
        <a:bodyPr/>
        <a:lstStyle/>
        <a:p>
          <a:endParaRPr lang="en-US"/>
        </a:p>
      </dgm:t>
    </dgm:pt>
    <dgm:pt modelId="{34BEB4F2-C084-42A3-A6F2-1701571643BF}">
      <dgm:prSet/>
      <dgm:spPr/>
      <dgm:t>
        <a:bodyPr/>
        <a:lstStyle/>
        <a:p>
          <a:r>
            <a:rPr lang="en-GB"/>
            <a:t>They can then conduct mainstream investment business “regulated financial activities”</a:t>
          </a:r>
          <a:endParaRPr lang="en-US"/>
        </a:p>
      </dgm:t>
    </dgm:pt>
    <dgm:pt modelId="{06B183BA-957B-40A3-9762-EEF5B690AC50}" type="parTrans" cxnId="{6A298528-71CC-42B0-A371-7B58C5897703}">
      <dgm:prSet/>
      <dgm:spPr/>
      <dgm:t>
        <a:bodyPr/>
        <a:lstStyle/>
        <a:p>
          <a:endParaRPr lang="en-US"/>
        </a:p>
      </dgm:t>
    </dgm:pt>
    <dgm:pt modelId="{1756B12B-637A-428F-B10F-C11A7985E1C7}" type="sibTrans" cxnId="{6A298528-71CC-42B0-A371-7B58C5897703}">
      <dgm:prSet/>
      <dgm:spPr/>
      <dgm:t>
        <a:bodyPr/>
        <a:lstStyle/>
        <a:p>
          <a:endParaRPr lang="en-US"/>
        </a:p>
      </dgm:t>
    </dgm:pt>
    <dgm:pt modelId="{1CCEA819-B338-4B10-A773-D232D23251C2}">
      <dgm:prSet/>
      <dgm:spPr/>
      <dgm:t>
        <a:bodyPr/>
        <a:lstStyle/>
        <a:p>
          <a:r>
            <a:rPr lang="en-GB"/>
            <a:t>Be very careful about what you say to a client and bear in mind the legislation at all times</a:t>
          </a:r>
          <a:endParaRPr lang="en-US"/>
        </a:p>
      </dgm:t>
    </dgm:pt>
    <dgm:pt modelId="{07EA2AA1-7EA0-45C5-A333-F8DB1C55EA74}" type="parTrans" cxnId="{A88D3E27-135C-4080-8340-A18C089BA2D8}">
      <dgm:prSet/>
      <dgm:spPr/>
      <dgm:t>
        <a:bodyPr/>
        <a:lstStyle/>
        <a:p>
          <a:endParaRPr lang="en-US"/>
        </a:p>
      </dgm:t>
    </dgm:pt>
    <dgm:pt modelId="{F4BE6022-64D2-4C8B-8D97-78A082F982AB}" type="sibTrans" cxnId="{A88D3E27-135C-4080-8340-A18C089BA2D8}">
      <dgm:prSet/>
      <dgm:spPr/>
      <dgm:t>
        <a:bodyPr/>
        <a:lstStyle/>
        <a:p>
          <a:endParaRPr lang="en-US"/>
        </a:p>
      </dgm:t>
    </dgm:pt>
    <dgm:pt modelId="{7C02B02E-9047-457E-859F-07A368F245D7}" type="pres">
      <dgm:prSet presAssocID="{A2A58C52-149B-4BAE-B73F-5120A61F5200}" presName="diagram" presStyleCnt="0">
        <dgm:presLayoutVars>
          <dgm:dir/>
          <dgm:resizeHandles val="exact"/>
        </dgm:presLayoutVars>
      </dgm:prSet>
      <dgm:spPr/>
    </dgm:pt>
    <dgm:pt modelId="{D7BC67A5-AFED-4ED0-A9EC-308E7E4E771A}" type="pres">
      <dgm:prSet presAssocID="{1D7D30B1-FC8A-4785-AD3A-8BAE1E1A9B3C}" presName="node" presStyleLbl="node1" presStyleIdx="0" presStyleCnt="3">
        <dgm:presLayoutVars>
          <dgm:bulletEnabled val="1"/>
        </dgm:presLayoutVars>
      </dgm:prSet>
      <dgm:spPr/>
    </dgm:pt>
    <dgm:pt modelId="{27F58B79-37EE-4EEB-8124-1F97971869ED}" type="pres">
      <dgm:prSet presAssocID="{05C556DE-6BCA-4BCE-8507-426BFB611CC9}" presName="sibTrans" presStyleLbl="sibTrans2D1" presStyleIdx="0" presStyleCnt="2"/>
      <dgm:spPr/>
    </dgm:pt>
    <dgm:pt modelId="{1B91E853-045F-4402-8E99-856B92B38792}" type="pres">
      <dgm:prSet presAssocID="{05C556DE-6BCA-4BCE-8507-426BFB611CC9}" presName="connectorText" presStyleLbl="sibTrans2D1" presStyleIdx="0" presStyleCnt="2"/>
      <dgm:spPr/>
    </dgm:pt>
    <dgm:pt modelId="{09A836FE-90A0-4F10-A291-D4B4617B586A}" type="pres">
      <dgm:prSet presAssocID="{34BEB4F2-C084-42A3-A6F2-1701571643BF}" presName="node" presStyleLbl="node1" presStyleIdx="1" presStyleCnt="3">
        <dgm:presLayoutVars>
          <dgm:bulletEnabled val="1"/>
        </dgm:presLayoutVars>
      </dgm:prSet>
      <dgm:spPr/>
    </dgm:pt>
    <dgm:pt modelId="{B9A1E9F0-CD7F-42DC-BE6E-3DA120E83461}" type="pres">
      <dgm:prSet presAssocID="{1756B12B-637A-428F-B10F-C11A7985E1C7}" presName="sibTrans" presStyleLbl="sibTrans2D1" presStyleIdx="1" presStyleCnt="2"/>
      <dgm:spPr/>
    </dgm:pt>
    <dgm:pt modelId="{7B1EA378-D1F9-4391-BC5B-29BADDB6BA1E}" type="pres">
      <dgm:prSet presAssocID="{1756B12B-637A-428F-B10F-C11A7985E1C7}" presName="connectorText" presStyleLbl="sibTrans2D1" presStyleIdx="1" presStyleCnt="2"/>
      <dgm:spPr/>
    </dgm:pt>
    <dgm:pt modelId="{E05D2FE0-24F6-4F1C-BEB1-8BE768A7124B}" type="pres">
      <dgm:prSet presAssocID="{1CCEA819-B338-4B10-A773-D232D23251C2}" presName="node" presStyleLbl="node1" presStyleIdx="2" presStyleCnt="3">
        <dgm:presLayoutVars>
          <dgm:bulletEnabled val="1"/>
        </dgm:presLayoutVars>
      </dgm:prSet>
      <dgm:spPr/>
    </dgm:pt>
  </dgm:ptLst>
  <dgm:cxnLst>
    <dgm:cxn modelId="{295A5525-00AA-4613-9E0F-6FD5A96A5CFB}" type="presOf" srcId="{1756B12B-637A-428F-B10F-C11A7985E1C7}" destId="{B9A1E9F0-CD7F-42DC-BE6E-3DA120E83461}" srcOrd="0" destOrd="0" presId="urn:microsoft.com/office/officeart/2005/8/layout/process5"/>
    <dgm:cxn modelId="{A88D3E27-135C-4080-8340-A18C089BA2D8}" srcId="{A2A58C52-149B-4BAE-B73F-5120A61F5200}" destId="{1CCEA819-B338-4B10-A773-D232D23251C2}" srcOrd="2" destOrd="0" parTransId="{07EA2AA1-7EA0-45C5-A333-F8DB1C55EA74}" sibTransId="{F4BE6022-64D2-4C8B-8D97-78A082F982AB}"/>
    <dgm:cxn modelId="{6A298528-71CC-42B0-A371-7B58C5897703}" srcId="{A2A58C52-149B-4BAE-B73F-5120A61F5200}" destId="{34BEB4F2-C084-42A3-A6F2-1701571643BF}" srcOrd="1" destOrd="0" parTransId="{06B183BA-957B-40A3-9762-EEF5B690AC50}" sibTransId="{1756B12B-637A-428F-B10F-C11A7985E1C7}"/>
    <dgm:cxn modelId="{299CAC37-A2C5-4A28-807A-B932787117A7}" type="presOf" srcId="{A2A58C52-149B-4BAE-B73F-5120A61F5200}" destId="{7C02B02E-9047-457E-859F-07A368F245D7}" srcOrd="0" destOrd="0" presId="urn:microsoft.com/office/officeart/2005/8/layout/process5"/>
    <dgm:cxn modelId="{12A1CE64-022C-467F-8D04-E7A2D78BEE7C}" type="presOf" srcId="{05C556DE-6BCA-4BCE-8507-426BFB611CC9}" destId="{27F58B79-37EE-4EEB-8124-1F97971869ED}" srcOrd="0" destOrd="0" presId="urn:microsoft.com/office/officeart/2005/8/layout/process5"/>
    <dgm:cxn modelId="{68753785-F872-47E6-8707-0C65DC27A499}" type="presOf" srcId="{34BEB4F2-C084-42A3-A6F2-1701571643BF}" destId="{09A836FE-90A0-4F10-A291-D4B4617B586A}" srcOrd="0" destOrd="0" presId="urn:microsoft.com/office/officeart/2005/8/layout/process5"/>
    <dgm:cxn modelId="{C6859593-5B0B-4DB2-B119-CA14566A7D8D}" type="presOf" srcId="{1CCEA819-B338-4B10-A773-D232D23251C2}" destId="{E05D2FE0-24F6-4F1C-BEB1-8BE768A7124B}" srcOrd="0" destOrd="0" presId="urn:microsoft.com/office/officeart/2005/8/layout/process5"/>
    <dgm:cxn modelId="{1BEE82DB-D4CB-462C-8185-F3739A0B0BA2}" type="presOf" srcId="{05C556DE-6BCA-4BCE-8507-426BFB611CC9}" destId="{1B91E853-045F-4402-8E99-856B92B38792}" srcOrd="1" destOrd="0" presId="urn:microsoft.com/office/officeart/2005/8/layout/process5"/>
    <dgm:cxn modelId="{3AB4BEDD-4F6F-427E-B0A9-132442575EC9}" type="presOf" srcId="{1756B12B-637A-428F-B10F-C11A7985E1C7}" destId="{7B1EA378-D1F9-4391-BC5B-29BADDB6BA1E}" srcOrd="1" destOrd="0" presId="urn:microsoft.com/office/officeart/2005/8/layout/process5"/>
    <dgm:cxn modelId="{7B3382E2-FA16-4BDC-A8C4-E894D0D9FA45}" type="presOf" srcId="{1D7D30B1-FC8A-4785-AD3A-8BAE1E1A9B3C}" destId="{D7BC67A5-AFED-4ED0-A9EC-308E7E4E771A}" srcOrd="0" destOrd="0" presId="urn:microsoft.com/office/officeart/2005/8/layout/process5"/>
    <dgm:cxn modelId="{BA9676E3-4B85-4C95-A489-A278D3F60C7A}" srcId="{A2A58C52-149B-4BAE-B73F-5120A61F5200}" destId="{1D7D30B1-FC8A-4785-AD3A-8BAE1E1A9B3C}" srcOrd="0" destOrd="0" parTransId="{8DF5B7A6-DF12-4719-908D-531842253423}" sibTransId="{05C556DE-6BCA-4BCE-8507-426BFB611CC9}"/>
    <dgm:cxn modelId="{5BFD656E-82CA-4847-9F79-447EE061A32A}" type="presParOf" srcId="{7C02B02E-9047-457E-859F-07A368F245D7}" destId="{D7BC67A5-AFED-4ED0-A9EC-308E7E4E771A}" srcOrd="0" destOrd="0" presId="urn:microsoft.com/office/officeart/2005/8/layout/process5"/>
    <dgm:cxn modelId="{1AB73BB1-EF45-4C5C-AFD4-1519F8088791}" type="presParOf" srcId="{7C02B02E-9047-457E-859F-07A368F245D7}" destId="{27F58B79-37EE-4EEB-8124-1F97971869ED}" srcOrd="1" destOrd="0" presId="urn:microsoft.com/office/officeart/2005/8/layout/process5"/>
    <dgm:cxn modelId="{E022C26B-6DF3-44DF-B639-4061D70CC731}" type="presParOf" srcId="{27F58B79-37EE-4EEB-8124-1F97971869ED}" destId="{1B91E853-045F-4402-8E99-856B92B38792}" srcOrd="0" destOrd="0" presId="urn:microsoft.com/office/officeart/2005/8/layout/process5"/>
    <dgm:cxn modelId="{DA1527FF-90B8-482E-854A-BF5127CA45CE}" type="presParOf" srcId="{7C02B02E-9047-457E-859F-07A368F245D7}" destId="{09A836FE-90A0-4F10-A291-D4B4617B586A}" srcOrd="2" destOrd="0" presId="urn:microsoft.com/office/officeart/2005/8/layout/process5"/>
    <dgm:cxn modelId="{6A5A9E41-D77A-4884-983E-F9111340EECB}" type="presParOf" srcId="{7C02B02E-9047-457E-859F-07A368F245D7}" destId="{B9A1E9F0-CD7F-42DC-BE6E-3DA120E83461}" srcOrd="3" destOrd="0" presId="urn:microsoft.com/office/officeart/2005/8/layout/process5"/>
    <dgm:cxn modelId="{0F5D0C81-4F78-4B3D-A933-95976AE1EB56}" type="presParOf" srcId="{B9A1E9F0-CD7F-42DC-BE6E-3DA120E83461}" destId="{7B1EA378-D1F9-4391-BC5B-29BADDB6BA1E}" srcOrd="0" destOrd="0" presId="urn:microsoft.com/office/officeart/2005/8/layout/process5"/>
    <dgm:cxn modelId="{1B78FD28-A19D-4866-9775-F45E60F6234B}" type="presParOf" srcId="{7C02B02E-9047-457E-859F-07A368F245D7}" destId="{E05D2FE0-24F6-4F1C-BEB1-8BE768A7124B}"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03CA68D-9000-4208-B793-9B81E3B259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616D08-C0BD-427F-A8AF-EB18EE08FC1D}">
      <dgm:prSet/>
      <dgm:spPr/>
      <dgm:t>
        <a:bodyPr/>
        <a:lstStyle/>
        <a:p>
          <a:pPr>
            <a:lnSpc>
              <a:spcPct val="100000"/>
            </a:lnSpc>
          </a:pPr>
          <a:r>
            <a:rPr lang="en-GB"/>
            <a:t>SRA Code of Conduct MUST be upheld in relation to all issues of professional ethics</a:t>
          </a:r>
          <a:endParaRPr lang="en-US"/>
        </a:p>
      </dgm:t>
    </dgm:pt>
    <dgm:pt modelId="{C226CE4C-7B1E-4A5A-8BE9-7F0EC5D19823}" type="parTrans" cxnId="{0D739D53-8248-4489-96FE-70F41E099823}">
      <dgm:prSet/>
      <dgm:spPr/>
      <dgm:t>
        <a:bodyPr/>
        <a:lstStyle/>
        <a:p>
          <a:endParaRPr lang="en-US"/>
        </a:p>
      </dgm:t>
    </dgm:pt>
    <dgm:pt modelId="{BE80932A-8645-4E0E-B88D-95BBD3819698}" type="sibTrans" cxnId="{0D739D53-8248-4489-96FE-70F41E099823}">
      <dgm:prSet/>
      <dgm:spPr/>
      <dgm:t>
        <a:bodyPr/>
        <a:lstStyle/>
        <a:p>
          <a:endParaRPr lang="en-US"/>
        </a:p>
      </dgm:t>
    </dgm:pt>
    <dgm:pt modelId="{0E0C4570-6317-4E0E-A36D-45F8924F0C7F}">
      <dgm:prSet/>
      <dgm:spPr/>
      <dgm:t>
        <a:bodyPr/>
        <a:lstStyle/>
        <a:p>
          <a:pPr>
            <a:lnSpc>
              <a:spcPct val="100000"/>
            </a:lnSpc>
          </a:pPr>
          <a:r>
            <a:rPr lang="en-GB"/>
            <a:t>Vital to maintain the duty of confidentiality – this extends beyond death</a:t>
          </a:r>
          <a:endParaRPr lang="en-US"/>
        </a:p>
      </dgm:t>
    </dgm:pt>
    <dgm:pt modelId="{129D8DE0-AF9F-46EC-8F1F-6AD310BAFCD7}" type="parTrans" cxnId="{882FA160-F925-48F7-B668-150B4104B9B6}">
      <dgm:prSet/>
      <dgm:spPr/>
      <dgm:t>
        <a:bodyPr/>
        <a:lstStyle/>
        <a:p>
          <a:endParaRPr lang="en-US"/>
        </a:p>
      </dgm:t>
    </dgm:pt>
    <dgm:pt modelId="{C4F61768-FD14-4BBE-9EF5-F576C8F553B3}" type="sibTrans" cxnId="{882FA160-F925-48F7-B668-150B4104B9B6}">
      <dgm:prSet/>
      <dgm:spPr/>
      <dgm:t>
        <a:bodyPr/>
        <a:lstStyle/>
        <a:p>
          <a:endParaRPr lang="en-US"/>
        </a:p>
      </dgm:t>
    </dgm:pt>
    <dgm:pt modelId="{B62B171A-5A8F-4A39-997E-7FF8F5EA7935}">
      <dgm:prSet/>
      <dgm:spPr/>
      <dgm:t>
        <a:bodyPr/>
        <a:lstStyle/>
        <a:p>
          <a:pPr>
            <a:lnSpc>
              <a:spcPct val="100000"/>
            </a:lnSpc>
          </a:pPr>
          <a:r>
            <a:rPr lang="en-GB"/>
            <a:t>Remember to add VAT at 20%</a:t>
          </a:r>
          <a:endParaRPr lang="en-US"/>
        </a:p>
      </dgm:t>
    </dgm:pt>
    <dgm:pt modelId="{0767137D-0762-499B-8B29-98EFD051ED45}" type="parTrans" cxnId="{E26F698E-08D2-468F-B879-68C6B07577CB}">
      <dgm:prSet/>
      <dgm:spPr/>
      <dgm:t>
        <a:bodyPr/>
        <a:lstStyle/>
        <a:p>
          <a:endParaRPr lang="en-US"/>
        </a:p>
      </dgm:t>
    </dgm:pt>
    <dgm:pt modelId="{1DACE609-5B49-4705-93BD-5F04210A19E0}" type="sibTrans" cxnId="{E26F698E-08D2-468F-B879-68C6B07577CB}">
      <dgm:prSet/>
      <dgm:spPr/>
      <dgm:t>
        <a:bodyPr/>
        <a:lstStyle/>
        <a:p>
          <a:endParaRPr lang="en-US"/>
        </a:p>
      </dgm:t>
    </dgm:pt>
    <dgm:pt modelId="{0863156E-E953-4C88-935E-0C228E889F60}">
      <dgm:prSet/>
      <dgm:spPr/>
      <dgm:t>
        <a:bodyPr/>
        <a:lstStyle/>
        <a:p>
          <a:pPr>
            <a:lnSpc>
              <a:spcPct val="100000"/>
            </a:lnSpc>
          </a:pPr>
          <a:r>
            <a:rPr lang="en-GB"/>
            <a:t>Various methods of funding legal costs</a:t>
          </a:r>
          <a:endParaRPr lang="en-US"/>
        </a:p>
      </dgm:t>
    </dgm:pt>
    <dgm:pt modelId="{44C4F117-DD4C-4E9B-82C7-94AD9E231D59}" type="parTrans" cxnId="{80BC16A2-AEDC-4AC6-AA13-FC54F0DC1B3A}">
      <dgm:prSet/>
      <dgm:spPr/>
      <dgm:t>
        <a:bodyPr/>
        <a:lstStyle/>
        <a:p>
          <a:endParaRPr lang="en-US"/>
        </a:p>
      </dgm:t>
    </dgm:pt>
    <dgm:pt modelId="{C9745A12-A7E4-4731-AD7E-988646E65EA0}" type="sibTrans" cxnId="{80BC16A2-AEDC-4AC6-AA13-FC54F0DC1B3A}">
      <dgm:prSet/>
      <dgm:spPr/>
      <dgm:t>
        <a:bodyPr/>
        <a:lstStyle/>
        <a:p>
          <a:endParaRPr lang="en-US"/>
        </a:p>
      </dgm:t>
    </dgm:pt>
    <dgm:pt modelId="{382E1EE4-EB89-4711-AFF3-F5CC938955D2}">
      <dgm:prSet/>
      <dgm:spPr/>
      <dgm:t>
        <a:bodyPr/>
        <a:lstStyle/>
        <a:p>
          <a:pPr>
            <a:lnSpc>
              <a:spcPct val="100000"/>
            </a:lnSpc>
          </a:pPr>
          <a:r>
            <a:rPr lang="en-GB"/>
            <a:t>SRA Financial Services (Scope) Rules </a:t>
          </a:r>
          <a:endParaRPr lang="en-US"/>
        </a:p>
      </dgm:t>
    </dgm:pt>
    <dgm:pt modelId="{96A1C991-B60A-4A75-9670-74D4763FE0A9}" type="parTrans" cxnId="{82518FB0-236A-4578-A570-53CCFCCCB1B3}">
      <dgm:prSet/>
      <dgm:spPr/>
      <dgm:t>
        <a:bodyPr/>
        <a:lstStyle/>
        <a:p>
          <a:endParaRPr lang="en-US"/>
        </a:p>
      </dgm:t>
    </dgm:pt>
    <dgm:pt modelId="{FEEA2BCD-FC7B-4046-9D91-8EB2145ADBDA}" type="sibTrans" cxnId="{82518FB0-236A-4578-A570-53CCFCCCB1B3}">
      <dgm:prSet/>
      <dgm:spPr/>
      <dgm:t>
        <a:bodyPr/>
        <a:lstStyle/>
        <a:p>
          <a:endParaRPr lang="en-US"/>
        </a:p>
      </dgm:t>
    </dgm:pt>
    <dgm:pt modelId="{D44DBA56-A012-40B2-9351-470134B274F1}" type="pres">
      <dgm:prSet presAssocID="{803CA68D-9000-4208-B793-9B81E3B2598F}" presName="root" presStyleCnt="0">
        <dgm:presLayoutVars>
          <dgm:dir/>
          <dgm:resizeHandles val="exact"/>
        </dgm:presLayoutVars>
      </dgm:prSet>
      <dgm:spPr/>
    </dgm:pt>
    <dgm:pt modelId="{F9755577-DE2B-4EE4-81AB-1E6AB77DAA39}" type="pres">
      <dgm:prSet presAssocID="{1A616D08-C0BD-427F-A8AF-EB18EE08FC1D}" presName="compNode" presStyleCnt="0"/>
      <dgm:spPr/>
    </dgm:pt>
    <dgm:pt modelId="{C48DCFCB-407F-4C82-B5FB-0D3804DCD3DC}" type="pres">
      <dgm:prSet presAssocID="{1A616D08-C0BD-427F-A8AF-EB18EE08FC1D}" presName="bgRect" presStyleLbl="bgShp" presStyleIdx="0" presStyleCnt="5"/>
      <dgm:spPr/>
    </dgm:pt>
    <dgm:pt modelId="{AE006E5E-58CD-489F-BFC5-662FD78AC41F}" type="pres">
      <dgm:prSet presAssocID="{1A616D08-C0BD-427F-A8AF-EB18EE08FC1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D04A70F-0C3E-445E-9266-AF8BE1E733FB}" type="pres">
      <dgm:prSet presAssocID="{1A616D08-C0BD-427F-A8AF-EB18EE08FC1D}" presName="spaceRect" presStyleCnt="0"/>
      <dgm:spPr/>
    </dgm:pt>
    <dgm:pt modelId="{A68C083A-744C-4FAC-B4C2-73887E6F19DA}" type="pres">
      <dgm:prSet presAssocID="{1A616D08-C0BD-427F-A8AF-EB18EE08FC1D}" presName="parTx" presStyleLbl="revTx" presStyleIdx="0" presStyleCnt="5">
        <dgm:presLayoutVars>
          <dgm:chMax val="0"/>
          <dgm:chPref val="0"/>
        </dgm:presLayoutVars>
      </dgm:prSet>
      <dgm:spPr/>
    </dgm:pt>
    <dgm:pt modelId="{C4BEEF9B-D67B-4FE5-A6A6-2035FEF3F8CA}" type="pres">
      <dgm:prSet presAssocID="{BE80932A-8645-4E0E-B88D-95BBD3819698}" presName="sibTrans" presStyleCnt="0"/>
      <dgm:spPr/>
    </dgm:pt>
    <dgm:pt modelId="{B6C3E46E-7C86-45FF-920F-4C4FEB68C457}" type="pres">
      <dgm:prSet presAssocID="{0E0C4570-6317-4E0E-A36D-45F8924F0C7F}" presName="compNode" presStyleCnt="0"/>
      <dgm:spPr/>
    </dgm:pt>
    <dgm:pt modelId="{AE79235E-DE13-4ABB-B47F-D07E8F1495CB}" type="pres">
      <dgm:prSet presAssocID="{0E0C4570-6317-4E0E-A36D-45F8924F0C7F}" presName="bgRect" presStyleLbl="bgShp" presStyleIdx="1" presStyleCnt="5"/>
      <dgm:spPr/>
    </dgm:pt>
    <dgm:pt modelId="{9FFA4D79-BDFE-4EC8-AB84-DC86C280CCDF}" type="pres">
      <dgm:prSet presAssocID="{0E0C4570-6317-4E0E-A36D-45F8924F0C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vestone"/>
        </a:ext>
      </dgm:extLst>
    </dgm:pt>
    <dgm:pt modelId="{6996A33F-0C08-498E-AAF9-1BD12BB9FD01}" type="pres">
      <dgm:prSet presAssocID="{0E0C4570-6317-4E0E-A36D-45F8924F0C7F}" presName="spaceRect" presStyleCnt="0"/>
      <dgm:spPr/>
    </dgm:pt>
    <dgm:pt modelId="{30066985-9389-4219-B4D9-8D4316ADDABF}" type="pres">
      <dgm:prSet presAssocID="{0E0C4570-6317-4E0E-A36D-45F8924F0C7F}" presName="parTx" presStyleLbl="revTx" presStyleIdx="1" presStyleCnt="5">
        <dgm:presLayoutVars>
          <dgm:chMax val="0"/>
          <dgm:chPref val="0"/>
        </dgm:presLayoutVars>
      </dgm:prSet>
      <dgm:spPr/>
    </dgm:pt>
    <dgm:pt modelId="{B8B1CC3A-788A-4CD0-806A-C4C23291FBC7}" type="pres">
      <dgm:prSet presAssocID="{C4F61768-FD14-4BBE-9EF5-F576C8F553B3}" presName="sibTrans" presStyleCnt="0"/>
      <dgm:spPr/>
    </dgm:pt>
    <dgm:pt modelId="{76AE88AC-81AD-4422-A26B-1F4102E37256}" type="pres">
      <dgm:prSet presAssocID="{B62B171A-5A8F-4A39-997E-7FF8F5EA7935}" presName="compNode" presStyleCnt="0"/>
      <dgm:spPr/>
    </dgm:pt>
    <dgm:pt modelId="{542444E4-D931-45E9-9C8D-5B9836CCFD31}" type="pres">
      <dgm:prSet presAssocID="{B62B171A-5A8F-4A39-997E-7FF8F5EA7935}" presName="bgRect" presStyleLbl="bgShp" presStyleIdx="2" presStyleCnt="5"/>
      <dgm:spPr/>
    </dgm:pt>
    <dgm:pt modelId="{C1411DDA-F81F-4533-9DE5-FCAEDB634CF5}" type="pres">
      <dgm:prSet presAssocID="{B62B171A-5A8F-4A39-997E-7FF8F5EA79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9D2ABDA7-A854-4EE6-AD75-FF1205DDDD5B}" type="pres">
      <dgm:prSet presAssocID="{B62B171A-5A8F-4A39-997E-7FF8F5EA7935}" presName="spaceRect" presStyleCnt="0"/>
      <dgm:spPr/>
    </dgm:pt>
    <dgm:pt modelId="{048C396D-D8E6-43B0-B342-79A46E53A1E2}" type="pres">
      <dgm:prSet presAssocID="{B62B171A-5A8F-4A39-997E-7FF8F5EA7935}" presName="parTx" presStyleLbl="revTx" presStyleIdx="2" presStyleCnt="5">
        <dgm:presLayoutVars>
          <dgm:chMax val="0"/>
          <dgm:chPref val="0"/>
        </dgm:presLayoutVars>
      </dgm:prSet>
      <dgm:spPr/>
    </dgm:pt>
    <dgm:pt modelId="{D835ECED-58DA-478F-85C6-217E609CCB2E}" type="pres">
      <dgm:prSet presAssocID="{1DACE609-5B49-4705-93BD-5F04210A19E0}" presName="sibTrans" presStyleCnt="0"/>
      <dgm:spPr/>
    </dgm:pt>
    <dgm:pt modelId="{BA9F9794-945A-4D0A-8D64-4502F9361926}" type="pres">
      <dgm:prSet presAssocID="{0863156E-E953-4C88-935E-0C228E889F60}" presName="compNode" presStyleCnt="0"/>
      <dgm:spPr/>
    </dgm:pt>
    <dgm:pt modelId="{3B5DB71B-85FB-4C0E-A67E-D5804CBA5523}" type="pres">
      <dgm:prSet presAssocID="{0863156E-E953-4C88-935E-0C228E889F60}" presName="bgRect" presStyleLbl="bgShp" presStyleIdx="3" presStyleCnt="5"/>
      <dgm:spPr/>
    </dgm:pt>
    <dgm:pt modelId="{E602AFBE-9B5A-4194-83B3-47CFAB681BC8}" type="pres">
      <dgm:prSet presAssocID="{0863156E-E953-4C88-935E-0C228E889F6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885A82AC-C71F-4443-98CE-BCA395F84EE1}" type="pres">
      <dgm:prSet presAssocID="{0863156E-E953-4C88-935E-0C228E889F60}" presName="spaceRect" presStyleCnt="0"/>
      <dgm:spPr/>
    </dgm:pt>
    <dgm:pt modelId="{4301DBCA-876B-4F25-BD6A-DF1D62167BAC}" type="pres">
      <dgm:prSet presAssocID="{0863156E-E953-4C88-935E-0C228E889F60}" presName="parTx" presStyleLbl="revTx" presStyleIdx="3" presStyleCnt="5">
        <dgm:presLayoutVars>
          <dgm:chMax val="0"/>
          <dgm:chPref val="0"/>
        </dgm:presLayoutVars>
      </dgm:prSet>
      <dgm:spPr/>
    </dgm:pt>
    <dgm:pt modelId="{FF074026-74FA-46E5-A187-5E3065D4F217}" type="pres">
      <dgm:prSet presAssocID="{C9745A12-A7E4-4731-AD7E-988646E65EA0}" presName="sibTrans" presStyleCnt="0"/>
      <dgm:spPr/>
    </dgm:pt>
    <dgm:pt modelId="{72B3D656-C0A4-4288-A1B8-2A53DE307862}" type="pres">
      <dgm:prSet presAssocID="{382E1EE4-EB89-4711-AFF3-F5CC938955D2}" presName="compNode" presStyleCnt="0"/>
      <dgm:spPr/>
    </dgm:pt>
    <dgm:pt modelId="{003CC9C5-3809-4A9A-B0E3-E84F13FE0EC3}" type="pres">
      <dgm:prSet presAssocID="{382E1EE4-EB89-4711-AFF3-F5CC938955D2}" presName="bgRect" presStyleLbl="bgShp" presStyleIdx="4" presStyleCnt="5"/>
      <dgm:spPr/>
    </dgm:pt>
    <dgm:pt modelId="{111818B0-550D-4888-B21F-C8872B06C919}" type="pres">
      <dgm:prSet presAssocID="{382E1EE4-EB89-4711-AFF3-F5CC938955D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aperclip"/>
        </a:ext>
      </dgm:extLst>
    </dgm:pt>
    <dgm:pt modelId="{36559A2E-DB02-442A-A37F-B57E8AA88B85}" type="pres">
      <dgm:prSet presAssocID="{382E1EE4-EB89-4711-AFF3-F5CC938955D2}" presName="spaceRect" presStyleCnt="0"/>
      <dgm:spPr/>
    </dgm:pt>
    <dgm:pt modelId="{51C4CF8A-E2FB-423E-8212-F12B8B51C294}" type="pres">
      <dgm:prSet presAssocID="{382E1EE4-EB89-4711-AFF3-F5CC938955D2}" presName="parTx" presStyleLbl="revTx" presStyleIdx="4" presStyleCnt="5">
        <dgm:presLayoutVars>
          <dgm:chMax val="0"/>
          <dgm:chPref val="0"/>
        </dgm:presLayoutVars>
      </dgm:prSet>
      <dgm:spPr/>
    </dgm:pt>
  </dgm:ptLst>
  <dgm:cxnLst>
    <dgm:cxn modelId="{5B3D7014-B085-4E8E-83A1-DC9A7BBFCBC2}" type="presOf" srcId="{0863156E-E953-4C88-935E-0C228E889F60}" destId="{4301DBCA-876B-4F25-BD6A-DF1D62167BAC}" srcOrd="0" destOrd="0" presId="urn:microsoft.com/office/officeart/2018/2/layout/IconVerticalSolidList"/>
    <dgm:cxn modelId="{882FA160-F925-48F7-B668-150B4104B9B6}" srcId="{803CA68D-9000-4208-B793-9B81E3B2598F}" destId="{0E0C4570-6317-4E0E-A36D-45F8924F0C7F}" srcOrd="1" destOrd="0" parTransId="{129D8DE0-AF9F-46EC-8F1F-6AD310BAFCD7}" sibTransId="{C4F61768-FD14-4BBE-9EF5-F576C8F553B3}"/>
    <dgm:cxn modelId="{CAFAA263-8A53-4670-8794-20B20C71388B}" type="presOf" srcId="{382E1EE4-EB89-4711-AFF3-F5CC938955D2}" destId="{51C4CF8A-E2FB-423E-8212-F12B8B51C294}" srcOrd="0" destOrd="0" presId="urn:microsoft.com/office/officeart/2018/2/layout/IconVerticalSolidList"/>
    <dgm:cxn modelId="{B59FDD69-135F-4313-BC2B-954B23CF5305}" type="presOf" srcId="{B62B171A-5A8F-4A39-997E-7FF8F5EA7935}" destId="{048C396D-D8E6-43B0-B342-79A46E53A1E2}" srcOrd="0" destOrd="0" presId="urn:microsoft.com/office/officeart/2018/2/layout/IconVerticalSolidList"/>
    <dgm:cxn modelId="{0D739D53-8248-4489-96FE-70F41E099823}" srcId="{803CA68D-9000-4208-B793-9B81E3B2598F}" destId="{1A616D08-C0BD-427F-A8AF-EB18EE08FC1D}" srcOrd="0" destOrd="0" parTransId="{C226CE4C-7B1E-4A5A-8BE9-7F0EC5D19823}" sibTransId="{BE80932A-8645-4E0E-B88D-95BBD3819698}"/>
    <dgm:cxn modelId="{B913EF8A-C0FF-4517-8281-55CBADA17D2D}" type="presOf" srcId="{803CA68D-9000-4208-B793-9B81E3B2598F}" destId="{D44DBA56-A012-40B2-9351-470134B274F1}" srcOrd="0" destOrd="0" presId="urn:microsoft.com/office/officeart/2018/2/layout/IconVerticalSolidList"/>
    <dgm:cxn modelId="{E26F698E-08D2-468F-B879-68C6B07577CB}" srcId="{803CA68D-9000-4208-B793-9B81E3B2598F}" destId="{B62B171A-5A8F-4A39-997E-7FF8F5EA7935}" srcOrd="2" destOrd="0" parTransId="{0767137D-0762-499B-8B29-98EFD051ED45}" sibTransId="{1DACE609-5B49-4705-93BD-5F04210A19E0}"/>
    <dgm:cxn modelId="{80BC16A2-AEDC-4AC6-AA13-FC54F0DC1B3A}" srcId="{803CA68D-9000-4208-B793-9B81E3B2598F}" destId="{0863156E-E953-4C88-935E-0C228E889F60}" srcOrd="3" destOrd="0" parTransId="{44C4F117-DD4C-4E9B-82C7-94AD9E231D59}" sibTransId="{C9745A12-A7E4-4731-AD7E-988646E65EA0}"/>
    <dgm:cxn modelId="{C958D6AE-8A03-4339-AC11-E176710BB46E}" type="presOf" srcId="{0E0C4570-6317-4E0E-A36D-45F8924F0C7F}" destId="{30066985-9389-4219-B4D9-8D4316ADDABF}" srcOrd="0" destOrd="0" presId="urn:microsoft.com/office/officeart/2018/2/layout/IconVerticalSolidList"/>
    <dgm:cxn modelId="{82518FB0-236A-4578-A570-53CCFCCCB1B3}" srcId="{803CA68D-9000-4208-B793-9B81E3B2598F}" destId="{382E1EE4-EB89-4711-AFF3-F5CC938955D2}" srcOrd="4" destOrd="0" parTransId="{96A1C991-B60A-4A75-9670-74D4763FE0A9}" sibTransId="{FEEA2BCD-FC7B-4046-9D91-8EB2145ADBDA}"/>
    <dgm:cxn modelId="{F6841DE2-3590-48A7-A215-B4FF6FE7916D}" type="presOf" srcId="{1A616D08-C0BD-427F-A8AF-EB18EE08FC1D}" destId="{A68C083A-744C-4FAC-B4C2-73887E6F19DA}" srcOrd="0" destOrd="0" presId="urn:microsoft.com/office/officeart/2018/2/layout/IconVerticalSolidList"/>
    <dgm:cxn modelId="{F0F1452A-1562-4AEF-BD24-50585D85EC96}" type="presParOf" srcId="{D44DBA56-A012-40B2-9351-470134B274F1}" destId="{F9755577-DE2B-4EE4-81AB-1E6AB77DAA39}" srcOrd="0" destOrd="0" presId="urn:microsoft.com/office/officeart/2018/2/layout/IconVerticalSolidList"/>
    <dgm:cxn modelId="{29F246AE-9F25-4C16-81CA-BCA7CA59C30A}" type="presParOf" srcId="{F9755577-DE2B-4EE4-81AB-1E6AB77DAA39}" destId="{C48DCFCB-407F-4C82-B5FB-0D3804DCD3DC}" srcOrd="0" destOrd="0" presId="urn:microsoft.com/office/officeart/2018/2/layout/IconVerticalSolidList"/>
    <dgm:cxn modelId="{0088C791-7301-42F5-99E1-1753F749985C}" type="presParOf" srcId="{F9755577-DE2B-4EE4-81AB-1E6AB77DAA39}" destId="{AE006E5E-58CD-489F-BFC5-662FD78AC41F}" srcOrd="1" destOrd="0" presId="urn:microsoft.com/office/officeart/2018/2/layout/IconVerticalSolidList"/>
    <dgm:cxn modelId="{C123BF80-BFAA-4666-90A4-94EBA60C6973}" type="presParOf" srcId="{F9755577-DE2B-4EE4-81AB-1E6AB77DAA39}" destId="{BD04A70F-0C3E-445E-9266-AF8BE1E733FB}" srcOrd="2" destOrd="0" presId="urn:microsoft.com/office/officeart/2018/2/layout/IconVerticalSolidList"/>
    <dgm:cxn modelId="{5440B1ED-6451-419D-AAC5-BBFE17F6C20E}" type="presParOf" srcId="{F9755577-DE2B-4EE4-81AB-1E6AB77DAA39}" destId="{A68C083A-744C-4FAC-B4C2-73887E6F19DA}" srcOrd="3" destOrd="0" presId="urn:microsoft.com/office/officeart/2018/2/layout/IconVerticalSolidList"/>
    <dgm:cxn modelId="{36ADB183-C431-41C5-9F70-E2E9DEF960BB}" type="presParOf" srcId="{D44DBA56-A012-40B2-9351-470134B274F1}" destId="{C4BEEF9B-D67B-4FE5-A6A6-2035FEF3F8CA}" srcOrd="1" destOrd="0" presId="urn:microsoft.com/office/officeart/2018/2/layout/IconVerticalSolidList"/>
    <dgm:cxn modelId="{B3369D12-AD2E-4098-8DA5-1DB9A66B96F6}" type="presParOf" srcId="{D44DBA56-A012-40B2-9351-470134B274F1}" destId="{B6C3E46E-7C86-45FF-920F-4C4FEB68C457}" srcOrd="2" destOrd="0" presId="urn:microsoft.com/office/officeart/2018/2/layout/IconVerticalSolidList"/>
    <dgm:cxn modelId="{61298464-0F75-4FDE-B99E-7555D58F712A}" type="presParOf" srcId="{B6C3E46E-7C86-45FF-920F-4C4FEB68C457}" destId="{AE79235E-DE13-4ABB-B47F-D07E8F1495CB}" srcOrd="0" destOrd="0" presId="urn:microsoft.com/office/officeart/2018/2/layout/IconVerticalSolidList"/>
    <dgm:cxn modelId="{C39E7B8C-AA3C-47C8-91E2-1CA3F51520DD}" type="presParOf" srcId="{B6C3E46E-7C86-45FF-920F-4C4FEB68C457}" destId="{9FFA4D79-BDFE-4EC8-AB84-DC86C280CCDF}" srcOrd="1" destOrd="0" presId="urn:microsoft.com/office/officeart/2018/2/layout/IconVerticalSolidList"/>
    <dgm:cxn modelId="{D76DA8CC-9892-41D1-A0AF-B261D41B1AA8}" type="presParOf" srcId="{B6C3E46E-7C86-45FF-920F-4C4FEB68C457}" destId="{6996A33F-0C08-498E-AAF9-1BD12BB9FD01}" srcOrd="2" destOrd="0" presId="urn:microsoft.com/office/officeart/2018/2/layout/IconVerticalSolidList"/>
    <dgm:cxn modelId="{D8907D5E-35D6-4820-8D59-7D53F5A938DE}" type="presParOf" srcId="{B6C3E46E-7C86-45FF-920F-4C4FEB68C457}" destId="{30066985-9389-4219-B4D9-8D4316ADDABF}" srcOrd="3" destOrd="0" presId="urn:microsoft.com/office/officeart/2018/2/layout/IconVerticalSolidList"/>
    <dgm:cxn modelId="{7EB13F6F-9FED-40DD-9747-11F9634B406E}" type="presParOf" srcId="{D44DBA56-A012-40B2-9351-470134B274F1}" destId="{B8B1CC3A-788A-4CD0-806A-C4C23291FBC7}" srcOrd="3" destOrd="0" presId="urn:microsoft.com/office/officeart/2018/2/layout/IconVerticalSolidList"/>
    <dgm:cxn modelId="{EE84853E-CDEA-41DA-A4F3-8A31AA776723}" type="presParOf" srcId="{D44DBA56-A012-40B2-9351-470134B274F1}" destId="{76AE88AC-81AD-4422-A26B-1F4102E37256}" srcOrd="4" destOrd="0" presId="urn:microsoft.com/office/officeart/2018/2/layout/IconVerticalSolidList"/>
    <dgm:cxn modelId="{31CB089E-20C7-408B-A89A-E4EECAF7779E}" type="presParOf" srcId="{76AE88AC-81AD-4422-A26B-1F4102E37256}" destId="{542444E4-D931-45E9-9C8D-5B9836CCFD31}" srcOrd="0" destOrd="0" presId="urn:microsoft.com/office/officeart/2018/2/layout/IconVerticalSolidList"/>
    <dgm:cxn modelId="{B89803FD-CDF8-461B-8FF3-2A50F616A867}" type="presParOf" srcId="{76AE88AC-81AD-4422-A26B-1F4102E37256}" destId="{C1411DDA-F81F-4533-9DE5-FCAEDB634CF5}" srcOrd="1" destOrd="0" presId="urn:microsoft.com/office/officeart/2018/2/layout/IconVerticalSolidList"/>
    <dgm:cxn modelId="{EBAF6764-6EFF-40C2-838C-818EEF9B7640}" type="presParOf" srcId="{76AE88AC-81AD-4422-A26B-1F4102E37256}" destId="{9D2ABDA7-A854-4EE6-AD75-FF1205DDDD5B}" srcOrd="2" destOrd="0" presId="urn:microsoft.com/office/officeart/2018/2/layout/IconVerticalSolidList"/>
    <dgm:cxn modelId="{85A46E74-85AC-43B0-8661-0C64798E3AF7}" type="presParOf" srcId="{76AE88AC-81AD-4422-A26B-1F4102E37256}" destId="{048C396D-D8E6-43B0-B342-79A46E53A1E2}" srcOrd="3" destOrd="0" presId="urn:microsoft.com/office/officeart/2018/2/layout/IconVerticalSolidList"/>
    <dgm:cxn modelId="{E5848110-C70F-4F12-BC12-2E7E53DE8781}" type="presParOf" srcId="{D44DBA56-A012-40B2-9351-470134B274F1}" destId="{D835ECED-58DA-478F-85C6-217E609CCB2E}" srcOrd="5" destOrd="0" presId="urn:microsoft.com/office/officeart/2018/2/layout/IconVerticalSolidList"/>
    <dgm:cxn modelId="{157178E1-B5D8-4B6C-99BF-D98DD4BBB921}" type="presParOf" srcId="{D44DBA56-A012-40B2-9351-470134B274F1}" destId="{BA9F9794-945A-4D0A-8D64-4502F9361926}" srcOrd="6" destOrd="0" presId="urn:microsoft.com/office/officeart/2018/2/layout/IconVerticalSolidList"/>
    <dgm:cxn modelId="{8FE6FDA7-4222-4B2B-99FC-0A582D7D4176}" type="presParOf" srcId="{BA9F9794-945A-4D0A-8D64-4502F9361926}" destId="{3B5DB71B-85FB-4C0E-A67E-D5804CBA5523}" srcOrd="0" destOrd="0" presId="urn:microsoft.com/office/officeart/2018/2/layout/IconVerticalSolidList"/>
    <dgm:cxn modelId="{9E27CDB7-B6CC-407C-9057-FB47EF841C12}" type="presParOf" srcId="{BA9F9794-945A-4D0A-8D64-4502F9361926}" destId="{E602AFBE-9B5A-4194-83B3-47CFAB681BC8}" srcOrd="1" destOrd="0" presId="urn:microsoft.com/office/officeart/2018/2/layout/IconVerticalSolidList"/>
    <dgm:cxn modelId="{36BA6D45-4756-4E24-847F-DB3912C67F97}" type="presParOf" srcId="{BA9F9794-945A-4D0A-8D64-4502F9361926}" destId="{885A82AC-C71F-4443-98CE-BCA395F84EE1}" srcOrd="2" destOrd="0" presId="urn:microsoft.com/office/officeart/2018/2/layout/IconVerticalSolidList"/>
    <dgm:cxn modelId="{0356D3FD-2E02-4E19-B84E-1A9DB5EB3412}" type="presParOf" srcId="{BA9F9794-945A-4D0A-8D64-4502F9361926}" destId="{4301DBCA-876B-4F25-BD6A-DF1D62167BAC}" srcOrd="3" destOrd="0" presId="urn:microsoft.com/office/officeart/2018/2/layout/IconVerticalSolidList"/>
    <dgm:cxn modelId="{CB9A55FD-7E60-4E48-93D5-5F07CAA5096D}" type="presParOf" srcId="{D44DBA56-A012-40B2-9351-470134B274F1}" destId="{FF074026-74FA-46E5-A187-5E3065D4F217}" srcOrd="7" destOrd="0" presId="urn:microsoft.com/office/officeart/2018/2/layout/IconVerticalSolidList"/>
    <dgm:cxn modelId="{C7F590A1-8B33-4076-A37A-4C34F898FC02}" type="presParOf" srcId="{D44DBA56-A012-40B2-9351-470134B274F1}" destId="{72B3D656-C0A4-4288-A1B8-2A53DE307862}" srcOrd="8" destOrd="0" presId="urn:microsoft.com/office/officeart/2018/2/layout/IconVerticalSolidList"/>
    <dgm:cxn modelId="{2B41F312-B3E7-4E43-9B71-8CDF8A6F859C}" type="presParOf" srcId="{72B3D656-C0A4-4288-A1B8-2A53DE307862}" destId="{003CC9C5-3809-4A9A-B0E3-E84F13FE0EC3}" srcOrd="0" destOrd="0" presId="urn:microsoft.com/office/officeart/2018/2/layout/IconVerticalSolidList"/>
    <dgm:cxn modelId="{837FB5FF-F829-455B-9D0D-C110C13F48B6}" type="presParOf" srcId="{72B3D656-C0A4-4288-A1B8-2A53DE307862}" destId="{111818B0-550D-4888-B21F-C8872B06C919}" srcOrd="1" destOrd="0" presId="urn:microsoft.com/office/officeart/2018/2/layout/IconVerticalSolidList"/>
    <dgm:cxn modelId="{887464D6-495D-4BDE-9D74-8122241DE8C9}" type="presParOf" srcId="{72B3D656-C0A4-4288-A1B8-2A53DE307862}" destId="{36559A2E-DB02-442A-A37F-B57E8AA88B85}" srcOrd="2" destOrd="0" presId="urn:microsoft.com/office/officeart/2018/2/layout/IconVerticalSolidList"/>
    <dgm:cxn modelId="{54329C9F-90BF-4E1A-8C1C-18AC00C27190}" type="presParOf" srcId="{72B3D656-C0A4-4288-A1B8-2A53DE307862}" destId="{51C4CF8A-E2FB-423E-8212-F12B8B51C2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AF854-C427-40FC-BA7C-41486B0E3CA9}">
      <dsp:nvSpPr>
        <dsp:cNvPr id="0" name=""/>
        <dsp:cNvSpPr/>
      </dsp:nvSpPr>
      <dsp:spPr>
        <a:xfrm>
          <a:off x="0" y="700433"/>
          <a:ext cx="5913437" cy="100386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Duties owed to the court</a:t>
          </a:r>
          <a:endParaRPr lang="en-US" sz="3900" kern="1200"/>
        </a:p>
      </dsp:txBody>
      <dsp:txXfrm>
        <a:off x="49004" y="749437"/>
        <a:ext cx="5815429" cy="905852"/>
      </dsp:txXfrm>
    </dsp:sp>
    <dsp:sp modelId="{24948F7A-8946-44E9-A496-2CC6E34D2C89}">
      <dsp:nvSpPr>
        <dsp:cNvPr id="0" name=""/>
        <dsp:cNvSpPr/>
      </dsp:nvSpPr>
      <dsp:spPr>
        <a:xfrm>
          <a:off x="0" y="1816614"/>
          <a:ext cx="5913437" cy="100386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Duties to third parties</a:t>
          </a:r>
          <a:endParaRPr lang="en-US" sz="3900" kern="1200"/>
        </a:p>
      </dsp:txBody>
      <dsp:txXfrm>
        <a:off x="49004" y="1865618"/>
        <a:ext cx="5815429" cy="905852"/>
      </dsp:txXfrm>
    </dsp:sp>
    <dsp:sp modelId="{EC62F108-C2B9-4FA4-8CCD-6AA099D277DE}">
      <dsp:nvSpPr>
        <dsp:cNvPr id="0" name=""/>
        <dsp:cNvSpPr/>
      </dsp:nvSpPr>
      <dsp:spPr>
        <a:xfrm>
          <a:off x="0" y="2932794"/>
          <a:ext cx="5913437" cy="1003860"/>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Charging the client </a:t>
          </a:r>
          <a:endParaRPr lang="en-US" sz="3900" kern="1200"/>
        </a:p>
      </dsp:txBody>
      <dsp:txXfrm>
        <a:off x="49004" y="2981798"/>
        <a:ext cx="5815429" cy="905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8B3E3-F3DF-4C48-A154-30DBD3994513}">
      <dsp:nvSpPr>
        <dsp:cNvPr id="0" name=""/>
        <dsp:cNvSpPr/>
      </dsp:nvSpPr>
      <dsp:spPr>
        <a:xfrm>
          <a:off x="0" y="83371"/>
          <a:ext cx="5913437" cy="1447875"/>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GB" sz="2200" kern="1200"/>
            <a:t>Paragraph 1.2 – you should not take unfair advantage of clients or others</a:t>
          </a:r>
          <a:endParaRPr lang="en-US" sz="2200" kern="1200"/>
        </a:p>
      </dsp:txBody>
      <dsp:txXfrm>
        <a:off x="70679" y="154050"/>
        <a:ext cx="5772079" cy="1306517"/>
      </dsp:txXfrm>
    </dsp:sp>
    <dsp:sp modelId="{F61B191F-6F97-430E-B7BB-1015B5800998}">
      <dsp:nvSpPr>
        <dsp:cNvPr id="0" name=""/>
        <dsp:cNvSpPr/>
      </dsp:nvSpPr>
      <dsp:spPr>
        <a:xfrm>
          <a:off x="0" y="1594606"/>
          <a:ext cx="5913437" cy="1447875"/>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GB" sz="2200" kern="1200"/>
            <a:t>We cannot make contact with the opponent/other party in a matter if they are represented by a solicitor</a:t>
          </a:r>
          <a:endParaRPr lang="en-US" sz="2200" kern="1200"/>
        </a:p>
      </dsp:txBody>
      <dsp:txXfrm>
        <a:off x="70679" y="1665285"/>
        <a:ext cx="5772079" cy="1306517"/>
      </dsp:txXfrm>
    </dsp:sp>
    <dsp:sp modelId="{70485E14-FFA8-4091-BE62-A078E4985986}">
      <dsp:nvSpPr>
        <dsp:cNvPr id="0" name=""/>
        <dsp:cNvSpPr/>
      </dsp:nvSpPr>
      <dsp:spPr>
        <a:xfrm>
          <a:off x="0" y="3105841"/>
          <a:ext cx="5913437" cy="1447875"/>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GB" sz="2200" kern="1200"/>
            <a:t>Many parties are unrepresented due to funding cuts – why is this a challenge?</a:t>
          </a:r>
          <a:endParaRPr lang="en-US" sz="2200" kern="1200"/>
        </a:p>
      </dsp:txBody>
      <dsp:txXfrm>
        <a:off x="70679" y="3176520"/>
        <a:ext cx="5772079" cy="1306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B87CB-F892-4DC6-9D67-0E30CDE95AE7}">
      <dsp:nvSpPr>
        <dsp:cNvPr id="0" name=""/>
        <dsp:cNvSpPr/>
      </dsp:nvSpPr>
      <dsp:spPr>
        <a:xfrm>
          <a:off x="0" y="36593"/>
          <a:ext cx="5913437" cy="141570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Personal</a:t>
          </a:r>
          <a:endParaRPr lang="en-US" sz="5500" kern="1200"/>
        </a:p>
      </dsp:txBody>
      <dsp:txXfrm>
        <a:off x="69109" y="105702"/>
        <a:ext cx="5775219" cy="1277482"/>
      </dsp:txXfrm>
    </dsp:sp>
    <dsp:sp modelId="{753F3619-02F3-471C-BECD-592B51FFC62D}">
      <dsp:nvSpPr>
        <dsp:cNvPr id="0" name=""/>
        <dsp:cNvSpPr/>
      </dsp:nvSpPr>
      <dsp:spPr>
        <a:xfrm>
          <a:off x="0" y="1610693"/>
          <a:ext cx="5913437" cy="1415700"/>
        </a:xfrm>
        <a:prstGeom prst="roundRect">
          <a:avLst/>
        </a:prstGeom>
        <a:gradFill rotWithShape="0">
          <a:gsLst>
            <a:gs pos="0">
              <a:schemeClr val="accent5">
                <a:hueOff val="-554130"/>
                <a:satOff val="-367"/>
                <a:lumOff val="5784"/>
                <a:alphaOff val="0"/>
                <a:tint val="98000"/>
                <a:satMod val="110000"/>
                <a:lumMod val="104000"/>
              </a:schemeClr>
            </a:gs>
            <a:gs pos="69000">
              <a:schemeClr val="accent5">
                <a:hueOff val="-554130"/>
                <a:satOff val="-367"/>
                <a:lumOff val="5784"/>
                <a:alphaOff val="0"/>
                <a:shade val="88000"/>
                <a:satMod val="130000"/>
                <a:lumMod val="92000"/>
              </a:schemeClr>
            </a:gs>
            <a:gs pos="100000">
              <a:schemeClr val="accent5">
                <a:hueOff val="-554130"/>
                <a:satOff val="-367"/>
                <a:lumOff val="578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Commercial</a:t>
          </a:r>
          <a:endParaRPr lang="en-US" sz="5500" kern="1200"/>
        </a:p>
      </dsp:txBody>
      <dsp:txXfrm>
        <a:off x="69109" y="1679802"/>
        <a:ext cx="5775219" cy="1277482"/>
      </dsp:txXfrm>
    </dsp:sp>
    <dsp:sp modelId="{4554D5E2-8AB8-4BB7-8BD8-3F9BFB858C8A}">
      <dsp:nvSpPr>
        <dsp:cNvPr id="0" name=""/>
        <dsp:cNvSpPr/>
      </dsp:nvSpPr>
      <dsp:spPr>
        <a:xfrm>
          <a:off x="0" y="3184794"/>
          <a:ext cx="5913437" cy="1415700"/>
        </a:xfrm>
        <a:prstGeom prst="roundRect">
          <a:avLst/>
        </a:prstGeom>
        <a:gradFill rotWithShape="0">
          <a:gsLst>
            <a:gs pos="0">
              <a:schemeClr val="accent5">
                <a:hueOff val="-1108260"/>
                <a:satOff val="-733"/>
                <a:lumOff val="11569"/>
                <a:alphaOff val="0"/>
                <a:tint val="98000"/>
                <a:satMod val="110000"/>
                <a:lumMod val="104000"/>
              </a:schemeClr>
            </a:gs>
            <a:gs pos="69000">
              <a:schemeClr val="accent5">
                <a:hueOff val="-1108260"/>
                <a:satOff val="-733"/>
                <a:lumOff val="11569"/>
                <a:alphaOff val="0"/>
                <a:shade val="88000"/>
                <a:satMod val="130000"/>
                <a:lumMod val="92000"/>
              </a:schemeClr>
            </a:gs>
            <a:gs pos="100000">
              <a:schemeClr val="accent5">
                <a:hueOff val="-1108260"/>
                <a:satOff val="-733"/>
                <a:lumOff val="1156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Regulatory</a:t>
          </a:r>
          <a:endParaRPr lang="en-US" sz="5500" kern="1200"/>
        </a:p>
      </dsp:txBody>
      <dsp:txXfrm>
        <a:off x="69109" y="3253903"/>
        <a:ext cx="5775219" cy="12774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B30F6-3E15-4272-B012-DDF09085C893}">
      <dsp:nvSpPr>
        <dsp:cNvPr id="0" name=""/>
        <dsp:cNvSpPr/>
      </dsp:nvSpPr>
      <dsp:spPr>
        <a:xfrm>
          <a:off x="590695" y="1175"/>
          <a:ext cx="1080843" cy="108084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A99CE-0649-441E-ACAF-63AE723510C2}">
      <dsp:nvSpPr>
        <dsp:cNvPr id="0" name=""/>
        <dsp:cNvSpPr/>
      </dsp:nvSpPr>
      <dsp:spPr>
        <a:xfrm>
          <a:off x="821038" y="231519"/>
          <a:ext cx="620156" cy="6201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4468C8-DE56-4F53-BE43-C12D2312A4B8}">
      <dsp:nvSpPr>
        <dsp:cNvPr id="0" name=""/>
        <dsp:cNvSpPr/>
      </dsp:nvSpPr>
      <dsp:spPr>
        <a:xfrm>
          <a:off x="245179" y="1418675"/>
          <a:ext cx="1771875" cy="70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Fixed Fees</a:t>
          </a:r>
          <a:endParaRPr lang="en-US" sz="1500" kern="1200"/>
        </a:p>
      </dsp:txBody>
      <dsp:txXfrm>
        <a:off x="245179" y="1418675"/>
        <a:ext cx="1771875" cy="708750"/>
      </dsp:txXfrm>
    </dsp:sp>
    <dsp:sp modelId="{9E891B4F-BC68-4A31-93A7-6B256EA290A9}">
      <dsp:nvSpPr>
        <dsp:cNvPr id="0" name=""/>
        <dsp:cNvSpPr/>
      </dsp:nvSpPr>
      <dsp:spPr>
        <a:xfrm>
          <a:off x="2672648" y="1175"/>
          <a:ext cx="1080843" cy="108084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9ACD8-5602-4BE1-B3AC-26DF0D72FF44}">
      <dsp:nvSpPr>
        <dsp:cNvPr id="0" name=""/>
        <dsp:cNvSpPr/>
      </dsp:nvSpPr>
      <dsp:spPr>
        <a:xfrm>
          <a:off x="2902991" y="231519"/>
          <a:ext cx="620156" cy="6201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A238F6-0EB0-4446-BB6A-C2C4C8899EBF}">
      <dsp:nvSpPr>
        <dsp:cNvPr id="0" name=""/>
        <dsp:cNvSpPr/>
      </dsp:nvSpPr>
      <dsp:spPr>
        <a:xfrm>
          <a:off x="2327132" y="1418675"/>
          <a:ext cx="1771875" cy="70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Time Recording</a:t>
          </a:r>
          <a:endParaRPr lang="en-US" sz="1500" kern="1200"/>
        </a:p>
      </dsp:txBody>
      <dsp:txXfrm>
        <a:off x="2327132" y="1418675"/>
        <a:ext cx="1771875" cy="708750"/>
      </dsp:txXfrm>
    </dsp:sp>
    <dsp:sp modelId="{7356B00D-4FE9-44AD-BB36-0B19B5F47C0F}">
      <dsp:nvSpPr>
        <dsp:cNvPr id="0" name=""/>
        <dsp:cNvSpPr/>
      </dsp:nvSpPr>
      <dsp:spPr>
        <a:xfrm>
          <a:off x="4754601" y="1175"/>
          <a:ext cx="1080843" cy="108084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E0B9F-51DA-4226-AB57-741C2A20769C}">
      <dsp:nvSpPr>
        <dsp:cNvPr id="0" name=""/>
        <dsp:cNvSpPr/>
      </dsp:nvSpPr>
      <dsp:spPr>
        <a:xfrm>
          <a:off x="4984945" y="231519"/>
          <a:ext cx="620156" cy="6201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A71DD9-D813-4BDA-B787-FABBBD0758D0}">
      <dsp:nvSpPr>
        <dsp:cNvPr id="0" name=""/>
        <dsp:cNvSpPr/>
      </dsp:nvSpPr>
      <dsp:spPr>
        <a:xfrm>
          <a:off x="4409085" y="1418675"/>
          <a:ext cx="1771875" cy="70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Public Funding</a:t>
          </a:r>
          <a:endParaRPr lang="en-US" sz="1500" kern="1200"/>
        </a:p>
      </dsp:txBody>
      <dsp:txXfrm>
        <a:off x="4409085" y="1418675"/>
        <a:ext cx="1771875" cy="708750"/>
      </dsp:txXfrm>
    </dsp:sp>
    <dsp:sp modelId="{5E99F0E5-E246-474B-9446-97F3BC677599}">
      <dsp:nvSpPr>
        <dsp:cNvPr id="0" name=""/>
        <dsp:cNvSpPr/>
      </dsp:nvSpPr>
      <dsp:spPr>
        <a:xfrm>
          <a:off x="590695" y="2570394"/>
          <a:ext cx="1080843" cy="108084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8002A-2A50-4D24-B068-614FE824F1ED}">
      <dsp:nvSpPr>
        <dsp:cNvPr id="0" name=""/>
        <dsp:cNvSpPr/>
      </dsp:nvSpPr>
      <dsp:spPr>
        <a:xfrm>
          <a:off x="821038" y="2800738"/>
          <a:ext cx="620156" cy="6201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6E2D38-040B-44CC-9DE7-3D222C70401A}">
      <dsp:nvSpPr>
        <dsp:cNvPr id="0" name=""/>
        <dsp:cNvSpPr/>
      </dsp:nvSpPr>
      <dsp:spPr>
        <a:xfrm>
          <a:off x="245179" y="3987894"/>
          <a:ext cx="1771875" cy="70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Conditional Fee Agreements</a:t>
          </a:r>
          <a:endParaRPr lang="en-US" sz="1500" kern="1200"/>
        </a:p>
      </dsp:txBody>
      <dsp:txXfrm>
        <a:off x="245179" y="3987894"/>
        <a:ext cx="1771875" cy="708750"/>
      </dsp:txXfrm>
    </dsp:sp>
    <dsp:sp modelId="{58A504B4-645B-4C80-BFFB-736CD1125901}">
      <dsp:nvSpPr>
        <dsp:cNvPr id="0" name=""/>
        <dsp:cNvSpPr/>
      </dsp:nvSpPr>
      <dsp:spPr>
        <a:xfrm>
          <a:off x="2672648" y="2570394"/>
          <a:ext cx="1080843" cy="108084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A5848C-8916-4FCB-AAAA-8F8C7110C4E4}">
      <dsp:nvSpPr>
        <dsp:cNvPr id="0" name=""/>
        <dsp:cNvSpPr/>
      </dsp:nvSpPr>
      <dsp:spPr>
        <a:xfrm>
          <a:off x="2902991" y="2800738"/>
          <a:ext cx="620156" cy="6201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445443-5BF1-4CD1-BE3E-05639249BBE1}">
      <dsp:nvSpPr>
        <dsp:cNvPr id="0" name=""/>
        <dsp:cNvSpPr/>
      </dsp:nvSpPr>
      <dsp:spPr>
        <a:xfrm>
          <a:off x="2327132" y="3987894"/>
          <a:ext cx="1771875" cy="70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Damages Based Agreements</a:t>
          </a:r>
          <a:endParaRPr lang="en-US" sz="1500" kern="1200"/>
        </a:p>
      </dsp:txBody>
      <dsp:txXfrm>
        <a:off x="2327132" y="3987894"/>
        <a:ext cx="1771875" cy="708750"/>
      </dsp:txXfrm>
    </dsp:sp>
    <dsp:sp modelId="{8DE0C9A5-D2B6-45E5-93DA-8300B82B2119}">
      <dsp:nvSpPr>
        <dsp:cNvPr id="0" name=""/>
        <dsp:cNvSpPr/>
      </dsp:nvSpPr>
      <dsp:spPr>
        <a:xfrm>
          <a:off x="4754601" y="2570394"/>
          <a:ext cx="1080843" cy="108084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C9260-03C0-4C4C-83F0-3569BAFD43E0}">
      <dsp:nvSpPr>
        <dsp:cNvPr id="0" name=""/>
        <dsp:cNvSpPr/>
      </dsp:nvSpPr>
      <dsp:spPr>
        <a:xfrm>
          <a:off x="4984945" y="2800738"/>
          <a:ext cx="620156" cy="6201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C2F340-9BE9-43CE-9DFB-8A8FC4CA9529}">
      <dsp:nvSpPr>
        <dsp:cNvPr id="0" name=""/>
        <dsp:cNvSpPr/>
      </dsp:nvSpPr>
      <dsp:spPr>
        <a:xfrm>
          <a:off x="4409085" y="3987894"/>
          <a:ext cx="1771875" cy="70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Legal Expenses Insurance </a:t>
          </a:r>
          <a:endParaRPr lang="en-US" sz="1500" kern="1200"/>
        </a:p>
      </dsp:txBody>
      <dsp:txXfrm>
        <a:off x="4409085" y="3987894"/>
        <a:ext cx="1771875" cy="7087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75FC9-0FA6-4687-BE40-95F539EFD87A}">
      <dsp:nvSpPr>
        <dsp:cNvPr id="0" name=""/>
        <dsp:cNvSpPr/>
      </dsp:nvSpPr>
      <dsp:spPr>
        <a:xfrm>
          <a:off x="187" y="488713"/>
          <a:ext cx="2265094" cy="2718113"/>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711200">
            <a:lnSpc>
              <a:spcPct val="90000"/>
            </a:lnSpc>
            <a:spcBef>
              <a:spcPct val="0"/>
            </a:spcBef>
            <a:spcAft>
              <a:spcPct val="35000"/>
            </a:spcAft>
            <a:buNone/>
            <a:defRPr cap="all"/>
          </a:pPr>
          <a:r>
            <a:rPr lang="en-GB" sz="1600" kern="1200"/>
            <a:t>Many legal matters are charged at a fixed rate</a:t>
          </a:r>
          <a:endParaRPr lang="en-US" sz="1600" kern="1200"/>
        </a:p>
      </dsp:txBody>
      <dsp:txXfrm>
        <a:off x="187" y="1575958"/>
        <a:ext cx="2265094" cy="1630867"/>
      </dsp:txXfrm>
    </dsp:sp>
    <dsp:sp modelId="{A26F7733-18F2-40E7-9EA7-7BC406320A5E}">
      <dsp:nvSpPr>
        <dsp:cNvPr id="0" name=""/>
        <dsp:cNvSpPr/>
      </dsp:nvSpPr>
      <dsp:spPr>
        <a:xfrm>
          <a:off x="187" y="488713"/>
          <a:ext cx="2265094" cy="108724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178050">
            <a:lnSpc>
              <a:spcPct val="90000"/>
            </a:lnSpc>
            <a:spcBef>
              <a:spcPct val="0"/>
            </a:spcBef>
            <a:spcAft>
              <a:spcPct val="35000"/>
            </a:spcAft>
            <a:buNone/>
          </a:pPr>
          <a:r>
            <a:rPr lang="en-US" sz="4900" kern="1200"/>
            <a:t>01</a:t>
          </a:r>
        </a:p>
      </dsp:txBody>
      <dsp:txXfrm>
        <a:off x="187" y="488713"/>
        <a:ext cx="2265094" cy="1087245"/>
      </dsp:txXfrm>
    </dsp:sp>
    <dsp:sp modelId="{1001316C-01A5-495E-8E66-49DF2D413198}">
      <dsp:nvSpPr>
        <dsp:cNvPr id="0" name=""/>
        <dsp:cNvSpPr/>
      </dsp:nvSpPr>
      <dsp:spPr>
        <a:xfrm>
          <a:off x="2446489" y="488713"/>
          <a:ext cx="2265094" cy="2718113"/>
        </a:xfrm>
        <a:prstGeom prst="rect">
          <a:avLst/>
        </a:prstGeom>
        <a:solidFill>
          <a:schemeClr val="accent2">
            <a:hueOff val="-342577"/>
            <a:satOff val="279"/>
            <a:lumOff val="-1764"/>
            <a:alphaOff val="0"/>
          </a:schemeClr>
        </a:solidFill>
        <a:ln w="15875" cap="flat" cmpd="sng" algn="ctr">
          <a:solidFill>
            <a:schemeClr val="accent2">
              <a:hueOff val="-342577"/>
              <a:satOff val="279"/>
              <a:lumOff val="-176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711200">
            <a:lnSpc>
              <a:spcPct val="90000"/>
            </a:lnSpc>
            <a:spcBef>
              <a:spcPct val="0"/>
            </a:spcBef>
            <a:spcAft>
              <a:spcPct val="35000"/>
            </a:spcAft>
            <a:buNone/>
            <a:defRPr cap="all"/>
          </a:pPr>
          <a:r>
            <a:rPr lang="en-GB" sz="1600" kern="1200"/>
            <a:t>Agreed at the outset of a transaction</a:t>
          </a:r>
          <a:endParaRPr lang="en-US" sz="1600" kern="1200"/>
        </a:p>
      </dsp:txBody>
      <dsp:txXfrm>
        <a:off x="2446489" y="1575958"/>
        <a:ext cx="2265094" cy="1630867"/>
      </dsp:txXfrm>
    </dsp:sp>
    <dsp:sp modelId="{ABE0F2C0-13C7-4805-AAC6-96110D1FEE6A}">
      <dsp:nvSpPr>
        <dsp:cNvPr id="0" name=""/>
        <dsp:cNvSpPr/>
      </dsp:nvSpPr>
      <dsp:spPr>
        <a:xfrm>
          <a:off x="2446489" y="488713"/>
          <a:ext cx="2265094" cy="108724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178050">
            <a:lnSpc>
              <a:spcPct val="90000"/>
            </a:lnSpc>
            <a:spcBef>
              <a:spcPct val="0"/>
            </a:spcBef>
            <a:spcAft>
              <a:spcPct val="35000"/>
            </a:spcAft>
            <a:buNone/>
          </a:pPr>
          <a:r>
            <a:rPr lang="en-US" sz="4900" kern="1200"/>
            <a:t>02</a:t>
          </a:r>
        </a:p>
      </dsp:txBody>
      <dsp:txXfrm>
        <a:off x="2446489" y="488713"/>
        <a:ext cx="2265094" cy="1087245"/>
      </dsp:txXfrm>
    </dsp:sp>
    <dsp:sp modelId="{A7D56752-9CC9-491C-BF13-8428D9D27B97}">
      <dsp:nvSpPr>
        <dsp:cNvPr id="0" name=""/>
        <dsp:cNvSpPr/>
      </dsp:nvSpPr>
      <dsp:spPr>
        <a:xfrm>
          <a:off x="4892791" y="488713"/>
          <a:ext cx="2265094" cy="2718113"/>
        </a:xfrm>
        <a:prstGeom prst="rect">
          <a:avLst/>
        </a:prstGeom>
        <a:solidFill>
          <a:schemeClr val="accent2">
            <a:hueOff val="-685154"/>
            <a:satOff val="559"/>
            <a:lumOff val="-3529"/>
            <a:alphaOff val="0"/>
          </a:schemeClr>
        </a:solidFill>
        <a:ln w="15875" cap="flat" cmpd="sng" algn="ctr">
          <a:solidFill>
            <a:schemeClr val="accent2">
              <a:hueOff val="-685154"/>
              <a:satOff val="559"/>
              <a:lumOff val="-352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711200">
            <a:lnSpc>
              <a:spcPct val="90000"/>
            </a:lnSpc>
            <a:spcBef>
              <a:spcPct val="0"/>
            </a:spcBef>
            <a:spcAft>
              <a:spcPct val="35000"/>
            </a:spcAft>
            <a:buNone/>
            <a:defRPr cap="all"/>
          </a:pPr>
          <a:r>
            <a:rPr lang="en-GB" sz="1600" kern="1200"/>
            <a:t>Standard transactions like preparing a will</a:t>
          </a:r>
          <a:endParaRPr lang="en-US" sz="1600" kern="1200"/>
        </a:p>
      </dsp:txBody>
      <dsp:txXfrm>
        <a:off x="4892791" y="1575958"/>
        <a:ext cx="2265094" cy="1630867"/>
      </dsp:txXfrm>
    </dsp:sp>
    <dsp:sp modelId="{18463CC5-D01C-424F-906E-BAFCCB627090}">
      <dsp:nvSpPr>
        <dsp:cNvPr id="0" name=""/>
        <dsp:cNvSpPr/>
      </dsp:nvSpPr>
      <dsp:spPr>
        <a:xfrm>
          <a:off x="4892791" y="488713"/>
          <a:ext cx="2265094" cy="108724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178050">
            <a:lnSpc>
              <a:spcPct val="90000"/>
            </a:lnSpc>
            <a:spcBef>
              <a:spcPct val="0"/>
            </a:spcBef>
            <a:spcAft>
              <a:spcPct val="35000"/>
            </a:spcAft>
            <a:buNone/>
          </a:pPr>
          <a:r>
            <a:rPr lang="en-US" sz="4900" kern="1200"/>
            <a:t>03</a:t>
          </a:r>
        </a:p>
      </dsp:txBody>
      <dsp:txXfrm>
        <a:off x="4892791" y="488713"/>
        <a:ext cx="2265094" cy="1087245"/>
      </dsp:txXfrm>
    </dsp:sp>
    <dsp:sp modelId="{4B58D34A-8113-48A8-B01C-3F1943CA8F8F}">
      <dsp:nvSpPr>
        <dsp:cNvPr id="0" name=""/>
        <dsp:cNvSpPr/>
      </dsp:nvSpPr>
      <dsp:spPr>
        <a:xfrm>
          <a:off x="7339093" y="488713"/>
          <a:ext cx="2265094" cy="2718113"/>
        </a:xfrm>
        <a:prstGeom prst="rect">
          <a:avLst/>
        </a:prstGeom>
        <a:solidFill>
          <a:schemeClr val="accent2">
            <a:hueOff val="-1027731"/>
            <a:satOff val="838"/>
            <a:lumOff val="-5293"/>
            <a:alphaOff val="0"/>
          </a:schemeClr>
        </a:solidFill>
        <a:ln w="15875" cap="flat" cmpd="sng" algn="ctr">
          <a:solidFill>
            <a:schemeClr val="accent2">
              <a:hueOff val="-1027731"/>
              <a:satOff val="838"/>
              <a:lumOff val="-52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711200">
            <a:lnSpc>
              <a:spcPct val="90000"/>
            </a:lnSpc>
            <a:spcBef>
              <a:spcPct val="0"/>
            </a:spcBef>
            <a:spcAft>
              <a:spcPct val="35000"/>
            </a:spcAft>
            <a:buNone/>
            <a:defRPr cap="all"/>
          </a:pPr>
          <a:r>
            <a:rPr lang="en-GB" sz="1600" kern="1200"/>
            <a:t>Common in conveyancing transactions</a:t>
          </a:r>
          <a:endParaRPr lang="en-US" sz="1600" kern="1200"/>
        </a:p>
      </dsp:txBody>
      <dsp:txXfrm>
        <a:off x="7339093" y="1575958"/>
        <a:ext cx="2265094" cy="1630867"/>
      </dsp:txXfrm>
    </dsp:sp>
    <dsp:sp modelId="{6FAEE07D-104A-4D49-B5A2-77FADAA153EA}">
      <dsp:nvSpPr>
        <dsp:cNvPr id="0" name=""/>
        <dsp:cNvSpPr/>
      </dsp:nvSpPr>
      <dsp:spPr>
        <a:xfrm>
          <a:off x="7339093" y="488713"/>
          <a:ext cx="2265094" cy="108724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178050">
            <a:lnSpc>
              <a:spcPct val="90000"/>
            </a:lnSpc>
            <a:spcBef>
              <a:spcPct val="0"/>
            </a:spcBef>
            <a:spcAft>
              <a:spcPct val="35000"/>
            </a:spcAft>
            <a:buNone/>
          </a:pPr>
          <a:r>
            <a:rPr lang="en-US" sz="4900" kern="1200"/>
            <a:t>04</a:t>
          </a:r>
        </a:p>
      </dsp:txBody>
      <dsp:txXfrm>
        <a:off x="7339093" y="488713"/>
        <a:ext cx="2265094" cy="10872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C7997-683D-4F2D-B655-64FB1219483C}">
      <dsp:nvSpPr>
        <dsp:cNvPr id="0" name=""/>
        <dsp:cNvSpPr/>
      </dsp:nvSpPr>
      <dsp:spPr>
        <a:xfrm>
          <a:off x="255116" y="522"/>
          <a:ext cx="2841919" cy="1705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Gives the client certainty</a:t>
          </a:r>
          <a:endParaRPr lang="en-US" sz="2400" kern="1200"/>
        </a:p>
      </dsp:txBody>
      <dsp:txXfrm>
        <a:off x="255116" y="522"/>
        <a:ext cx="2841919" cy="1705151"/>
      </dsp:txXfrm>
    </dsp:sp>
    <dsp:sp modelId="{FABF5986-B99B-4904-9260-F9FD6DFBA5BF}">
      <dsp:nvSpPr>
        <dsp:cNvPr id="0" name=""/>
        <dsp:cNvSpPr/>
      </dsp:nvSpPr>
      <dsp:spPr>
        <a:xfrm>
          <a:off x="3381227" y="522"/>
          <a:ext cx="2841919" cy="1705151"/>
        </a:xfrm>
        <a:prstGeom prst="rect">
          <a:avLst/>
        </a:prstGeom>
        <a:solidFill>
          <a:schemeClr val="accent2">
            <a:hueOff val="-256933"/>
            <a:satOff val="209"/>
            <a:lumOff val="-13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Client can budget</a:t>
          </a:r>
          <a:endParaRPr lang="en-US" sz="2400" kern="1200"/>
        </a:p>
      </dsp:txBody>
      <dsp:txXfrm>
        <a:off x="3381227" y="522"/>
        <a:ext cx="2841919" cy="1705151"/>
      </dsp:txXfrm>
    </dsp:sp>
    <dsp:sp modelId="{E59185EF-D7C9-4FA7-B35B-67AD6A242C1E}">
      <dsp:nvSpPr>
        <dsp:cNvPr id="0" name=""/>
        <dsp:cNvSpPr/>
      </dsp:nvSpPr>
      <dsp:spPr>
        <a:xfrm>
          <a:off x="6507339" y="522"/>
          <a:ext cx="2841919" cy="1705151"/>
        </a:xfrm>
        <a:prstGeom prst="rect">
          <a:avLst/>
        </a:prstGeom>
        <a:solidFill>
          <a:schemeClr val="accent2">
            <a:hueOff val="-513866"/>
            <a:satOff val="4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Reserve the right to change the fee if matter becomes more complex</a:t>
          </a:r>
          <a:endParaRPr lang="en-US" sz="2400" kern="1200"/>
        </a:p>
      </dsp:txBody>
      <dsp:txXfrm>
        <a:off x="6507339" y="522"/>
        <a:ext cx="2841919" cy="1705151"/>
      </dsp:txXfrm>
    </dsp:sp>
    <dsp:sp modelId="{83A1D37D-145A-4948-A2CF-EF9A5005E421}">
      <dsp:nvSpPr>
        <dsp:cNvPr id="0" name=""/>
        <dsp:cNvSpPr/>
      </dsp:nvSpPr>
      <dsp:spPr>
        <a:xfrm>
          <a:off x="1818171" y="1989865"/>
          <a:ext cx="2841919" cy="1705151"/>
        </a:xfrm>
        <a:prstGeom prst="rect">
          <a:avLst/>
        </a:prstGeom>
        <a:solidFill>
          <a:schemeClr val="accent2">
            <a:hueOff val="-770798"/>
            <a:satOff val="628"/>
            <a:lumOff val="-39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Can lead to disputes</a:t>
          </a:r>
          <a:endParaRPr lang="en-US" sz="2400" kern="1200"/>
        </a:p>
      </dsp:txBody>
      <dsp:txXfrm>
        <a:off x="1818171" y="1989865"/>
        <a:ext cx="2841919" cy="1705151"/>
      </dsp:txXfrm>
    </dsp:sp>
    <dsp:sp modelId="{99343E48-F66F-48C9-AF84-DC060A07316B}">
      <dsp:nvSpPr>
        <dsp:cNvPr id="0" name=""/>
        <dsp:cNvSpPr/>
      </dsp:nvSpPr>
      <dsp:spPr>
        <a:xfrm>
          <a:off x="4944283" y="1989865"/>
          <a:ext cx="2841919" cy="1705151"/>
        </a:xfrm>
        <a:prstGeom prst="rect">
          <a:avLst/>
        </a:prstGeom>
        <a:solidFill>
          <a:schemeClr val="accent2">
            <a:hueOff val="-1027731"/>
            <a:satOff val="838"/>
            <a:lumOff val="-529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Transparency</a:t>
          </a:r>
          <a:endParaRPr lang="en-US" sz="2400" kern="1200"/>
        </a:p>
      </dsp:txBody>
      <dsp:txXfrm>
        <a:off x="4944283" y="1989865"/>
        <a:ext cx="2841919" cy="17051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0D294-630F-4B11-9C44-9757B640FEB4}">
      <dsp:nvSpPr>
        <dsp:cNvPr id="0" name=""/>
        <dsp:cNvSpPr/>
      </dsp:nvSpPr>
      <dsp:spPr>
        <a:xfrm>
          <a:off x="2914075" y="729694"/>
          <a:ext cx="563717" cy="91440"/>
        </a:xfrm>
        <a:custGeom>
          <a:avLst/>
          <a:gdLst/>
          <a:ahLst/>
          <a:cxnLst/>
          <a:rect l="0" t="0" r="0" b="0"/>
          <a:pathLst>
            <a:path>
              <a:moveTo>
                <a:pt x="0" y="45720"/>
              </a:moveTo>
              <a:lnTo>
                <a:pt x="56371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1075" y="772442"/>
        <a:ext cx="29715" cy="5943"/>
      </dsp:txXfrm>
    </dsp:sp>
    <dsp:sp modelId="{F0041401-FCFA-4B16-B222-680C524B7B78}">
      <dsp:nvSpPr>
        <dsp:cNvPr id="0" name=""/>
        <dsp:cNvSpPr/>
      </dsp:nvSpPr>
      <dsp:spPr>
        <a:xfrm>
          <a:off x="331885" y="217"/>
          <a:ext cx="2583989" cy="155039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618" tIns="132908" rIns="126618" bIns="132908" numCol="1" spcCol="1270" anchor="ctr" anchorCtr="0">
          <a:noAutofit/>
        </a:bodyPr>
        <a:lstStyle/>
        <a:p>
          <a:pPr marL="0" lvl="0" indent="0" algn="ctr" defTabSz="800100">
            <a:lnSpc>
              <a:spcPct val="100000"/>
            </a:lnSpc>
            <a:spcBef>
              <a:spcPct val="0"/>
            </a:spcBef>
            <a:spcAft>
              <a:spcPct val="35000"/>
            </a:spcAft>
            <a:buNone/>
          </a:pPr>
          <a:r>
            <a:rPr lang="en-GB" sz="1800" kern="1200"/>
            <a:t>Client is charged based on the time spent on a matter</a:t>
          </a:r>
          <a:endParaRPr lang="en-US" sz="1800" kern="1200"/>
        </a:p>
      </dsp:txBody>
      <dsp:txXfrm>
        <a:off x="331885" y="217"/>
        <a:ext cx="2583989" cy="1550393"/>
      </dsp:txXfrm>
    </dsp:sp>
    <dsp:sp modelId="{6F5FBC23-D230-47CE-A52C-EAA2535557E3}">
      <dsp:nvSpPr>
        <dsp:cNvPr id="0" name=""/>
        <dsp:cNvSpPr/>
      </dsp:nvSpPr>
      <dsp:spPr>
        <a:xfrm>
          <a:off x="6092382" y="729694"/>
          <a:ext cx="563717" cy="91440"/>
        </a:xfrm>
        <a:custGeom>
          <a:avLst/>
          <a:gdLst/>
          <a:ahLst/>
          <a:cxnLst/>
          <a:rect l="0" t="0" r="0" b="0"/>
          <a:pathLst>
            <a:path>
              <a:moveTo>
                <a:pt x="0" y="45720"/>
              </a:moveTo>
              <a:lnTo>
                <a:pt x="56371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59383" y="772442"/>
        <a:ext cx="29715" cy="5943"/>
      </dsp:txXfrm>
    </dsp:sp>
    <dsp:sp modelId="{6A875FAF-4718-4E93-B407-5CB4DE202208}">
      <dsp:nvSpPr>
        <dsp:cNvPr id="0" name=""/>
        <dsp:cNvSpPr/>
      </dsp:nvSpPr>
      <dsp:spPr>
        <a:xfrm>
          <a:off x="3510192" y="217"/>
          <a:ext cx="2583989" cy="155039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618" tIns="132908" rIns="126618" bIns="132908" numCol="1" spcCol="1270" anchor="ctr" anchorCtr="0">
          <a:noAutofit/>
        </a:bodyPr>
        <a:lstStyle/>
        <a:p>
          <a:pPr marL="0" lvl="0" indent="0" algn="ctr" defTabSz="800100">
            <a:lnSpc>
              <a:spcPct val="100000"/>
            </a:lnSpc>
            <a:spcBef>
              <a:spcPct val="0"/>
            </a:spcBef>
            <a:spcAft>
              <a:spcPct val="35000"/>
            </a:spcAft>
            <a:buNone/>
          </a:pPr>
          <a:r>
            <a:rPr lang="en-GB" sz="1800" kern="1200"/>
            <a:t>Time may be recorded in minutes or units of six minutes</a:t>
          </a:r>
          <a:endParaRPr lang="en-US" sz="1800" kern="1200"/>
        </a:p>
      </dsp:txBody>
      <dsp:txXfrm>
        <a:off x="3510192" y="217"/>
        <a:ext cx="2583989" cy="1550393"/>
      </dsp:txXfrm>
    </dsp:sp>
    <dsp:sp modelId="{8C93C15C-763B-4D25-888B-025C509DAACB}">
      <dsp:nvSpPr>
        <dsp:cNvPr id="0" name=""/>
        <dsp:cNvSpPr/>
      </dsp:nvSpPr>
      <dsp:spPr>
        <a:xfrm>
          <a:off x="1623880" y="1548811"/>
          <a:ext cx="6356614" cy="563717"/>
        </a:xfrm>
        <a:custGeom>
          <a:avLst/>
          <a:gdLst/>
          <a:ahLst/>
          <a:cxnLst/>
          <a:rect l="0" t="0" r="0" b="0"/>
          <a:pathLst>
            <a:path>
              <a:moveTo>
                <a:pt x="6356614" y="0"/>
              </a:moveTo>
              <a:lnTo>
                <a:pt x="6356614" y="298958"/>
              </a:lnTo>
              <a:lnTo>
                <a:pt x="0" y="298958"/>
              </a:lnTo>
              <a:lnTo>
                <a:pt x="0" y="563717"/>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42579" y="1827698"/>
        <a:ext cx="319216" cy="5943"/>
      </dsp:txXfrm>
    </dsp:sp>
    <dsp:sp modelId="{F8476806-73B2-40F3-AE18-CE8BDFE6E9ED}">
      <dsp:nvSpPr>
        <dsp:cNvPr id="0" name=""/>
        <dsp:cNvSpPr/>
      </dsp:nvSpPr>
      <dsp:spPr>
        <a:xfrm>
          <a:off x="6688499" y="217"/>
          <a:ext cx="2583989" cy="155039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618" tIns="132908" rIns="126618" bIns="132908" numCol="1" spcCol="1270" anchor="ctr" anchorCtr="0">
          <a:noAutofit/>
        </a:bodyPr>
        <a:lstStyle/>
        <a:p>
          <a:pPr marL="0" lvl="0" indent="0" algn="ctr" defTabSz="800100">
            <a:lnSpc>
              <a:spcPct val="100000"/>
            </a:lnSpc>
            <a:spcBef>
              <a:spcPct val="0"/>
            </a:spcBef>
            <a:spcAft>
              <a:spcPct val="35000"/>
            </a:spcAft>
            <a:buNone/>
          </a:pPr>
          <a:r>
            <a:rPr lang="en-GB" sz="1800" kern="1200"/>
            <a:t>Paper time sheets can be used</a:t>
          </a:r>
          <a:endParaRPr lang="en-US" sz="1800" kern="1200"/>
        </a:p>
      </dsp:txBody>
      <dsp:txXfrm>
        <a:off x="6688499" y="217"/>
        <a:ext cx="2583989" cy="1550393"/>
      </dsp:txXfrm>
    </dsp:sp>
    <dsp:sp modelId="{31B6415F-539B-4506-A203-C51D778DBD69}">
      <dsp:nvSpPr>
        <dsp:cNvPr id="0" name=""/>
        <dsp:cNvSpPr/>
      </dsp:nvSpPr>
      <dsp:spPr>
        <a:xfrm>
          <a:off x="2914075" y="2874405"/>
          <a:ext cx="563717" cy="91440"/>
        </a:xfrm>
        <a:custGeom>
          <a:avLst/>
          <a:gdLst/>
          <a:ahLst/>
          <a:cxnLst/>
          <a:rect l="0" t="0" r="0" b="0"/>
          <a:pathLst>
            <a:path>
              <a:moveTo>
                <a:pt x="0" y="45720"/>
              </a:moveTo>
              <a:lnTo>
                <a:pt x="563717"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1075" y="2917154"/>
        <a:ext cx="29715" cy="5943"/>
      </dsp:txXfrm>
    </dsp:sp>
    <dsp:sp modelId="{74FFD4EA-61BA-4F2F-B4CF-B941C5BA1458}">
      <dsp:nvSpPr>
        <dsp:cNvPr id="0" name=""/>
        <dsp:cNvSpPr/>
      </dsp:nvSpPr>
      <dsp:spPr>
        <a:xfrm>
          <a:off x="331885" y="2144928"/>
          <a:ext cx="2583989" cy="155039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618" tIns="132908" rIns="126618" bIns="132908" numCol="1" spcCol="1270" anchor="ctr" anchorCtr="0">
          <a:noAutofit/>
        </a:bodyPr>
        <a:lstStyle/>
        <a:p>
          <a:pPr marL="0" lvl="0" indent="0" algn="ctr" defTabSz="800100">
            <a:lnSpc>
              <a:spcPct val="100000"/>
            </a:lnSpc>
            <a:spcBef>
              <a:spcPct val="0"/>
            </a:spcBef>
            <a:spcAft>
              <a:spcPct val="35000"/>
            </a:spcAft>
            <a:buNone/>
          </a:pPr>
          <a:r>
            <a:rPr lang="en-GB" sz="1800" kern="1200"/>
            <a:t>Electronic time recording system</a:t>
          </a:r>
          <a:endParaRPr lang="en-US" sz="1800" kern="1200"/>
        </a:p>
      </dsp:txBody>
      <dsp:txXfrm>
        <a:off x="331885" y="2144928"/>
        <a:ext cx="2583989" cy="1550393"/>
      </dsp:txXfrm>
    </dsp:sp>
    <dsp:sp modelId="{D0C045DB-C64E-44E1-8F74-F1B1C5CB4E25}">
      <dsp:nvSpPr>
        <dsp:cNvPr id="0" name=""/>
        <dsp:cNvSpPr/>
      </dsp:nvSpPr>
      <dsp:spPr>
        <a:xfrm>
          <a:off x="6092382" y="2874405"/>
          <a:ext cx="563717" cy="91440"/>
        </a:xfrm>
        <a:custGeom>
          <a:avLst/>
          <a:gdLst/>
          <a:ahLst/>
          <a:cxnLst/>
          <a:rect l="0" t="0" r="0" b="0"/>
          <a:pathLst>
            <a:path>
              <a:moveTo>
                <a:pt x="0" y="45720"/>
              </a:moveTo>
              <a:lnTo>
                <a:pt x="5637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59383" y="2917154"/>
        <a:ext cx="29715" cy="5943"/>
      </dsp:txXfrm>
    </dsp:sp>
    <dsp:sp modelId="{43004022-26EA-4840-BF79-9B1302BEA106}">
      <dsp:nvSpPr>
        <dsp:cNvPr id="0" name=""/>
        <dsp:cNvSpPr/>
      </dsp:nvSpPr>
      <dsp:spPr>
        <a:xfrm>
          <a:off x="3510192" y="2144928"/>
          <a:ext cx="2583989" cy="155039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618" tIns="132908" rIns="126618" bIns="132908" numCol="1" spcCol="1270" anchor="ctr" anchorCtr="0">
          <a:noAutofit/>
        </a:bodyPr>
        <a:lstStyle/>
        <a:p>
          <a:pPr marL="0" lvl="0" indent="0" algn="ctr" defTabSz="800100">
            <a:lnSpc>
              <a:spcPct val="100000"/>
            </a:lnSpc>
            <a:spcBef>
              <a:spcPct val="0"/>
            </a:spcBef>
            <a:spcAft>
              <a:spcPct val="35000"/>
            </a:spcAft>
            <a:buNone/>
          </a:pPr>
          <a:r>
            <a:rPr lang="en-GB" sz="1800" kern="1200"/>
            <a:t>Work is categorised</a:t>
          </a:r>
          <a:endParaRPr lang="en-US" sz="1800" kern="1200"/>
        </a:p>
      </dsp:txBody>
      <dsp:txXfrm>
        <a:off x="3510192" y="2144928"/>
        <a:ext cx="2583989" cy="1550393"/>
      </dsp:txXfrm>
    </dsp:sp>
    <dsp:sp modelId="{D33EA766-6BD0-4B27-AC64-FFFDD2AEB580}">
      <dsp:nvSpPr>
        <dsp:cNvPr id="0" name=""/>
        <dsp:cNvSpPr/>
      </dsp:nvSpPr>
      <dsp:spPr>
        <a:xfrm>
          <a:off x="6688499" y="2144928"/>
          <a:ext cx="2583989" cy="155039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618" tIns="132908" rIns="126618" bIns="132908" numCol="1" spcCol="1270" anchor="ctr" anchorCtr="0">
          <a:noAutofit/>
        </a:bodyPr>
        <a:lstStyle/>
        <a:p>
          <a:pPr marL="0" lvl="0" indent="0" algn="ctr" defTabSz="800100">
            <a:lnSpc>
              <a:spcPct val="100000"/>
            </a:lnSpc>
            <a:spcBef>
              <a:spcPct val="0"/>
            </a:spcBef>
            <a:spcAft>
              <a:spcPct val="35000"/>
            </a:spcAft>
            <a:buNone/>
          </a:pPr>
          <a:r>
            <a:rPr lang="en-GB" sz="1800" kern="1200"/>
            <a:t>Monitor who is contributing to the business</a:t>
          </a:r>
          <a:endParaRPr lang="en-US" sz="1800" kern="1200"/>
        </a:p>
      </dsp:txBody>
      <dsp:txXfrm>
        <a:off x="6688499" y="2144928"/>
        <a:ext cx="2583989" cy="15503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0E98F-8DB1-47B6-89D2-5AD5AE93D4B7}">
      <dsp:nvSpPr>
        <dsp:cNvPr id="0" name=""/>
        <dsp:cNvSpPr/>
      </dsp:nvSpPr>
      <dsp:spPr>
        <a:xfrm>
          <a:off x="255116" y="522"/>
          <a:ext cx="2841919" cy="1705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Most traditional method</a:t>
          </a:r>
          <a:endParaRPr lang="en-US" sz="2400" kern="1200" dirty="0"/>
        </a:p>
      </dsp:txBody>
      <dsp:txXfrm>
        <a:off x="255116" y="522"/>
        <a:ext cx="2841919" cy="1705151"/>
      </dsp:txXfrm>
    </dsp:sp>
    <dsp:sp modelId="{7D384FE7-2DC2-492A-B782-B4D39F77CD3F}">
      <dsp:nvSpPr>
        <dsp:cNvPr id="0" name=""/>
        <dsp:cNvSpPr/>
      </dsp:nvSpPr>
      <dsp:spPr>
        <a:xfrm>
          <a:off x="3381227" y="522"/>
          <a:ext cx="2841919" cy="170515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Size of bill depends on the chargeable time spent on the case</a:t>
          </a:r>
          <a:endParaRPr lang="en-US" sz="2400" kern="1200"/>
        </a:p>
      </dsp:txBody>
      <dsp:txXfrm>
        <a:off x="3381227" y="522"/>
        <a:ext cx="2841919" cy="1705151"/>
      </dsp:txXfrm>
    </dsp:sp>
    <dsp:sp modelId="{FC910C2A-E292-4003-BA9C-9586CDFF7DCA}">
      <dsp:nvSpPr>
        <dsp:cNvPr id="0" name=""/>
        <dsp:cNvSpPr/>
      </dsp:nvSpPr>
      <dsp:spPr>
        <a:xfrm>
          <a:off x="6507339" y="522"/>
          <a:ext cx="2841919" cy="170515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Must give an estimate at the outset of the case</a:t>
          </a:r>
          <a:endParaRPr lang="en-US" sz="2400" kern="1200" dirty="0"/>
        </a:p>
      </dsp:txBody>
      <dsp:txXfrm>
        <a:off x="6507339" y="522"/>
        <a:ext cx="2841919" cy="1705151"/>
      </dsp:txXfrm>
    </dsp:sp>
    <dsp:sp modelId="{16246B30-EFA9-41AB-9FD1-A18862823A70}">
      <dsp:nvSpPr>
        <dsp:cNvPr id="0" name=""/>
        <dsp:cNvSpPr/>
      </dsp:nvSpPr>
      <dsp:spPr>
        <a:xfrm>
          <a:off x="1818171" y="1989865"/>
          <a:ext cx="2841919" cy="170515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Clients may complain that too much time was spent on a matter</a:t>
          </a:r>
          <a:endParaRPr lang="en-US" sz="2400" kern="1200"/>
        </a:p>
      </dsp:txBody>
      <dsp:txXfrm>
        <a:off x="1818171" y="1989865"/>
        <a:ext cx="2841919" cy="1705151"/>
      </dsp:txXfrm>
    </dsp:sp>
    <dsp:sp modelId="{28F8C1B2-AB7D-4ABE-8ECE-E5E999BF5F7F}">
      <dsp:nvSpPr>
        <dsp:cNvPr id="0" name=""/>
        <dsp:cNvSpPr/>
      </dsp:nvSpPr>
      <dsp:spPr>
        <a:xfrm>
          <a:off x="4944283" y="1989865"/>
          <a:ext cx="2841919" cy="170515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Explain to them that firm costs are different to disbursements</a:t>
          </a:r>
          <a:endParaRPr lang="en-US" sz="2400" kern="1200"/>
        </a:p>
      </dsp:txBody>
      <dsp:txXfrm>
        <a:off x="4944283" y="1989865"/>
        <a:ext cx="2841919" cy="17051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06713-213B-44E5-8A43-5ECD9C66C2A0}">
      <dsp:nvSpPr>
        <dsp:cNvPr id="0" name=""/>
        <dsp:cNvSpPr/>
      </dsp:nvSpPr>
      <dsp:spPr>
        <a:xfrm>
          <a:off x="0" y="3981648"/>
          <a:ext cx="5913437" cy="653222"/>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Be confident in the billing system</a:t>
          </a:r>
          <a:endParaRPr lang="en-US" sz="1400" kern="1200"/>
        </a:p>
      </dsp:txBody>
      <dsp:txXfrm>
        <a:off x="0" y="3981648"/>
        <a:ext cx="5913437" cy="653222"/>
      </dsp:txXfrm>
    </dsp:sp>
    <dsp:sp modelId="{5A8A027C-3886-4270-9847-E7D56E75918D}">
      <dsp:nvSpPr>
        <dsp:cNvPr id="0" name=""/>
        <dsp:cNvSpPr/>
      </dsp:nvSpPr>
      <dsp:spPr>
        <a:xfrm rot="10800000">
          <a:off x="0" y="2986790"/>
          <a:ext cx="5913437" cy="1004656"/>
        </a:xfrm>
        <a:prstGeom prst="upArrowCallout">
          <a:avLst/>
        </a:prstGeom>
        <a:gradFill rotWithShape="0">
          <a:gsLst>
            <a:gs pos="0">
              <a:schemeClr val="accent5">
                <a:hueOff val="-277065"/>
                <a:satOff val="-183"/>
                <a:lumOff val="2892"/>
                <a:alphaOff val="0"/>
                <a:tint val="98000"/>
                <a:satMod val="110000"/>
                <a:lumMod val="104000"/>
              </a:schemeClr>
            </a:gs>
            <a:gs pos="69000">
              <a:schemeClr val="accent5">
                <a:hueOff val="-277065"/>
                <a:satOff val="-183"/>
                <a:lumOff val="2892"/>
                <a:alphaOff val="0"/>
                <a:shade val="88000"/>
                <a:satMod val="130000"/>
                <a:lumMod val="92000"/>
              </a:schemeClr>
            </a:gs>
            <a:gs pos="100000">
              <a:schemeClr val="accent5">
                <a:hueOff val="-277065"/>
                <a:satOff val="-183"/>
                <a:lumOff val="289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Can provide interim bills</a:t>
          </a:r>
          <a:endParaRPr lang="en-US" sz="1400" kern="1200"/>
        </a:p>
      </dsp:txBody>
      <dsp:txXfrm rot="10800000">
        <a:off x="0" y="2986790"/>
        <a:ext cx="5913437" cy="652795"/>
      </dsp:txXfrm>
    </dsp:sp>
    <dsp:sp modelId="{C1C0DAF1-F95A-42CC-B5FB-99476F169AE7}">
      <dsp:nvSpPr>
        <dsp:cNvPr id="0" name=""/>
        <dsp:cNvSpPr/>
      </dsp:nvSpPr>
      <dsp:spPr>
        <a:xfrm rot="10800000">
          <a:off x="0" y="1991932"/>
          <a:ext cx="5913437" cy="1004656"/>
        </a:xfrm>
        <a:prstGeom prst="upArrowCallout">
          <a:avLst/>
        </a:prstGeom>
        <a:gradFill rotWithShape="0">
          <a:gsLst>
            <a:gs pos="0">
              <a:schemeClr val="accent5">
                <a:hueOff val="-554130"/>
                <a:satOff val="-367"/>
                <a:lumOff val="5784"/>
                <a:alphaOff val="0"/>
                <a:tint val="98000"/>
                <a:satMod val="110000"/>
                <a:lumMod val="104000"/>
              </a:schemeClr>
            </a:gs>
            <a:gs pos="69000">
              <a:schemeClr val="accent5">
                <a:hueOff val="-554130"/>
                <a:satOff val="-367"/>
                <a:lumOff val="5784"/>
                <a:alphaOff val="0"/>
                <a:shade val="88000"/>
                <a:satMod val="130000"/>
                <a:lumMod val="92000"/>
              </a:schemeClr>
            </a:gs>
            <a:gs pos="100000">
              <a:schemeClr val="accent5">
                <a:hueOff val="-554130"/>
                <a:satOff val="-367"/>
                <a:lumOff val="578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Explain VAT will be added.</a:t>
          </a:r>
          <a:endParaRPr lang="en-US" sz="1400" kern="1200"/>
        </a:p>
      </dsp:txBody>
      <dsp:txXfrm rot="10800000">
        <a:off x="0" y="1991932"/>
        <a:ext cx="5913437" cy="652795"/>
      </dsp:txXfrm>
    </dsp:sp>
    <dsp:sp modelId="{695433D4-F01C-4EBC-AF48-D86434FCBE85}">
      <dsp:nvSpPr>
        <dsp:cNvPr id="0" name=""/>
        <dsp:cNvSpPr/>
      </dsp:nvSpPr>
      <dsp:spPr>
        <a:xfrm rot="10800000">
          <a:off x="0" y="997074"/>
          <a:ext cx="5913437" cy="1004656"/>
        </a:xfrm>
        <a:prstGeom prst="upArrowCallout">
          <a:avLst/>
        </a:prstGeom>
        <a:gradFill rotWithShape="0">
          <a:gsLst>
            <a:gs pos="0">
              <a:schemeClr val="accent5">
                <a:hueOff val="-831195"/>
                <a:satOff val="-550"/>
                <a:lumOff val="8677"/>
                <a:alphaOff val="0"/>
                <a:tint val="98000"/>
                <a:satMod val="110000"/>
                <a:lumMod val="104000"/>
              </a:schemeClr>
            </a:gs>
            <a:gs pos="69000">
              <a:schemeClr val="accent5">
                <a:hueOff val="-831195"/>
                <a:satOff val="-550"/>
                <a:lumOff val="8677"/>
                <a:alphaOff val="0"/>
                <a:shade val="88000"/>
                <a:satMod val="130000"/>
                <a:lumMod val="92000"/>
              </a:schemeClr>
            </a:gs>
            <a:gs pos="100000">
              <a:schemeClr val="accent5">
                <a:hueOff val="-831195"/>
                <a:satOff val="-550"/>
                <a:lumOff val="867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Explain costs at the beginning of the case.</a:t>
          </a:r>
          <a:endParaRPr lang="en-US" sz="1400" kern="1200"/>
        </a:p>
      </dsp:txBody>
      <dsp:txXfrm rot="10800000">
        <a:off x="0" y="997074"/>
        <a:ext cx="5913437" cy="652795"/>
      </dsp:txXfrm>
    </dsp:sp>
    <dsp:sp modelId="{B97F17EC-0655-48A8-9832-BACB1738044A}">
      <dsp:nvSpPr>
        <dsp:cNvPr id="0" name=""/>
        <dsp:cNvSpPr/>
      </dsp:nvSpPr>
      <dsp:spPr>
        <a:xfrm rot="10800000">
          <a:off x="0" y="2216"/>
          <a:ext cx="5913437" cy="1004656"/>
        </a:xfrm>
        <a:prstGeom prst="upArrowCallout">
          <a:avLst/>
        </a:prstGeom>
        <a:gradFill rotWithShape="0">
          <a:gsLst>
            <a:gs pos="0">
              <a:schemeClr val="accent5">
                <a:hueOff val="-1108260"/>
                <a:satOff val="-733"/>
                <a:lumOff val="11569"/>
                <a:alphaOff val="0"/>
                <a:tint val="98000"/>
                <a:satMod val="110000"/>
                <a:lumMod val="104000"/>
              </a:schemeClr>
            </a:gs>
            <a:gs pos="69000">
              <a:schemeClr val="accent5">
                <a:hueOff val="-1108260"/>
                <a:satOff val="-733"/>
                <a:lumOff val="11569"/>
                <a:alphaOff val="0"/>
                <a:shade val="88000"/>
                <a:satMod val="130000"/>
                <a:lumMod val="92000"/>
              </a:schemeClr>
            </a:gs>
            <a:gs pos="100000">
              <a:schemeClr val="accent5">
                <a:hueOff val="-1108260"/>
                <a:satOff val="-733"/>
                <a:lumOff val="1156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Paragraph 8.7 – clients must be given the best possible information about costs at the beginning and throughout the case.</a:t>
          </a:r>
          <a:endParaRPr lang="en-US" sz="1400" kern="1200"/>
        </a:p>
      </dsp:txBody>
      <dsp:txXfrm rot="10800000">
        <a:off x="0" y="2216"/>
        <a:ext cx="5913437" cy="6527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10C3B-1F70-4F07-A60F-BF9F11F6C231}">
      <dsp:nvSpPr>
        <dsp:cNvPr id="0" name=""/>
        <dsp:cNvSpPr/>
      </dsp:nvSpPr>
      <dsp:spPr>
        <a:xfrm>
          <a:off x="0" y="21918"/>
          <a:ext cx="5913437" cy="724741"/>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Known as Legal Aid</a:t>
          </a:r>
          <a:endParaRPr lang="en-US" sz="1700" kern="1200"/>
        </a:p>
      </dsp:txBody>
      <dsp:txXfrm>
        <a:off x="35379" y="57297"/>
        <a:ext cx="5842679" cy="653983"/>
      </dsp:txXfrm>
    </dsp:sp>
    <dsp:sp modelId="{65A81B6B-7D3B-45D8-9EE2-DA1AABC593EA}">
      <dsp:nvSpPr>
        <dsp:cNvPr id="0" name=""/>
        <dsp:cNvSpPr/>
      </dsp:nvSpPr>
      <dsp:spPr>
        <a:xfrm>
          <a:off x="0" y="795620"/>
          <a:ext cx="5913437" cy="724741"/>
        </a:xfrm>
        <a:prstGeom prst="roundRect">
          <a:avLst/>
        </a:prstGeom>
        <a:gradFill rotWithShape="0">
          <a:gsLst>
            <a:gs pos="0">
              <a:schemeClr val="accent2">
                <a:hueOff val="-205546"/>
                <a:satOff val="168"/>
                <a:lumOff val="-1059"/>
                <a:alphaOff val="0"/>
                <a:tint val="98000"/>
                <a:satMod val="110000"/>
                <a:lumMod val="104000"/>
              </a:schemeClr>
            </a:gs>
            <a:gs pos="69000">
              <a:schemeClr val="accent2">
                <a:hueOff val="-205546"/>
                <a:satOff val="168"/>
                <a:lumOff val="-1059"/>
                <a:alphaOff val="0"/>
                <a:shade val="88000"/>
                <a:satMod val="130000"/>
                <a:lumMod val="92000"/>
              </a:schemeClr>
            </a:gs>
            <a:gs pos="100000">
              <a:schemeClr val="accent2">
                <a:hueOff val="-205546"/>
                <a:satOff val="168"/>
                <a:lumOff val="-105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Massive funding cuts by the government</a:t>
          </a:r>
          <a:endParaRPr lang="en-US" sz="1700" kern="1200"/>
        </a:p>
      </dsp:txBody>
      <dsp:txXfrm>
        <a:off x="35379" y="830999"/>
        <a:ext cx="5842679" cy="653983"/>
      </dsp:txXfrm>
    </dsp:sp>
    <dsp:sp modelId="{714EF04E-F324-466C-BEC9-08C922F33EAC}">
      <dsp:nvSpPr>
        <dsp:cNvPr id="0" name=""/>
        <dsp:cNvSpPr/>
      </dsp:nvSpPr>
      <dsp:spPr>
        <a:xfrm>
          <a:off x="0" y="1569322"/>
          <a:ext cx="5913437" cy="724741"/>
        </a:xfrm>
        <a:prstGeom prst="roundRect">
          <a:avLst/>
        </a:prstGeom>
        <a:gradFill rotWithShape="0">
          <a:gsLst>
            <a:gs pos="0">
              <a:schemeClr val="accent2">
                <a:hueOff val="-411092"/>
                <a:satOff val="335"/>
                <a:lumOff val="-2117"/>
                <a:alphaOff val="0"/>
                <a:tint val="98000"/>
                <a:satMod val="110000"/>
                <a:lumMod val="104000"/>
              </a:schemeClr>
            </a:gs>
            <a:gs pos="69000">
              <a:schemeClr val="accent2">
                <a:hueOff val="-411092"/>
                <a:satOff val="335"/>
                <a:lumOff val="-2117"/>
                <a:alphaOff val="0"/>
                <a:shade val="88000"/>
                <a:satMod val="130000"/>
                <a:lumMod val="92000"/>
              </a:schemeClr>
            </a:gs>
            <a:gs pos="100000">
              <a:schemeClr val="accent2">
                <a:hueOff val="-411092"/>
                <a:satOff val="335"/>
                <a:lumOff val="-211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Some firms do not have a Legal Aid Franchise so clients will need to be referred to an alternative firm</a:t>
          </a:r>
          <a:endParaRPr lang="en-US" sz="1700" kern="1200"/>
        </a:p>
      </dsp:txBody>
      <dsp:txXfrm>
        <a:off x="35379" y="1604701"/>
        <a:ext cx="5842679" cy="653983"/>
      </dsp:txXfrm>
    </dsp:sp>
    <dsp:sp modelId="{2FFA267C-0DD3-47B6-970A-FDD8084D035B}">
      <dsp:nvSpPr>
        <dsp:cNvPr id="0" name=""/>
        <dsp:cNvSpPr/>
      </dsp:nvSpPr>
      <dsp:spPr>
        <a:xfrm>
          <a:off x="0" y="2343024"/>
          <a:ext cx="5913437" cy="724741"/>
        </a:xfrm>
        <a:prstGeom prst="roundRect">
          <a:avLst/>
        </a:prstGeom>
        <a:gradFill rotWithShape="0">
          <a:gsLst>
            <a:gs pos="0">
              <a:schemeClr val="accent2">
                <a:hueOff val="-616639"/>
                <a:satOff val="503"/>
                <a:lumOff val="-3176"/>
                <a:alphaOff val="0"/>
                <a:tint val="98000"/>
                <a:satMod val="110000"/>
                <a:lumMod val="104000"/>
              </a:schemeClr>
            </a:gs>
            <a:gs pos="69000">
              <a:schemeClr val="accent2">
                <a:hueOff val="-616639"/>
                <a:satOff val="503"/>
                <a:lumOff val="-3176"/>
                <a:alphaOff val="0"/>
                <a:shade val="88000"/>
                <a:satMod val="130000"/>
                <a:lumMod val="92000"/>
              </a:schemeClr>
            </a:gs>
            <a:gs pos="100000">
              <a:schemeClr val="accent2">
                <a:hueOff val="-616639"/>
                <a:satOff val="503"/>
                <a:lumOff val="-3176"/>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Only very poor clients facing serious criminal charges eligible</a:t>
          </a:r>
          <a:endParaRPr lang="en-US" sz="1700" kern="1200"/>
        </a:p>
      </dsp:txBody>
      <dsp:txXfrm>
        <a:off x="35379" y="2378403"/>
        <a:ext cx="5842679" cy="653983"/>
      </dsp:txXfrm>
    </dsp:sp>
    <dsp:sp modelId="{3EDD69F9-E840-418A-9A2B-043A542E7368}">
      <dsp:nvSpPr>
        <dsp:cNvPr id="0" name=""/>
        <dsp:cNvSpPr/>
      </dsp:nvSpPr>
      <dsp:spPr>
        <a:xfrm>
          <a:off x="0" y="3116725"/>
          <a:ext cx="5913437" cy="724741"/>
        </a:xfrm>
        <a:prstGeom prst="roundRect">
          <a:avLst/>
        </a:prstGeom>
        <a:gradFill rotWithShape="0">
          <a:gsLst>
            <a:gs pos="0">
              <a:schemeClr val="accent2">
                <a:hueOff val="-822185"/>
                <a:satOff val="670"/>
                <a:lumOff val="-4234"/>
                <a:alphaOff val="0"/>
                <a:tint val="98000"/>
                <a:satMod val="110000"/>
                <a:lumMod val="104000"/>
              </a:schemeClr>
            </a:gs>
            <a:gs pos="69000">
              <a:schemeClr val="accent2">
                <a:hueOff val="-822185"/>
                <a:satOff val="670"/>
                <a:lumOff val="-4234"/>
                <a:alphaOff val="0"/>
                <a:shade val="88000"/>
                <a:satMod val="130000"/>
                <a:lumMod val="92000"/>
              </a:schemeClr>
            </a:gs>
            <a:gs pos="100000">
              <a:schemeClr val="accent2">
                <a:hueOff val="-822185"/>
                <a:satOff val="670"/>
                <a:lumOff val="-423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Some child care cases are eligible</a:t>
          </a:r>
          <a:endParaRPr lang="en-US" sz="1700" kern="1200"/>
        </a:p>
      </dsp:txBody>
      <dsp:txXfrm>
        <a:off x="35379" y="3152104"/>
        <a:ext cx="5842679" cy="653983"/>
      </dsp:txXfrm>
    </dsp:sp>
    <dsp:sp modelId="{500C3693-C7E4-4A61-A2A6-73A31D928061}">
      <dsp:nvSpPr>
        <dsp:cNvPr id="0" name=""/>
        <dsp:cNvSpPr/>
      </dsp:nvSpPr>
      <dsp:spPr>
        <a:xfrm>
          <a:off x="0" y="3890427"/>
          <a:ext cx="5913437" cy="724741"/>
        </a:xfrm>
        <a:prstGeom prst="roundRect">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Some family cases involving domestic violence are eligible</a:t>
          </a:r>
          <a:endParaRPr lang="en-US" sz="1700" kern="1200"/>
        </a:p>
      </dsp:txBody>
      <dsp:txXfrm>
        <a:off x="35379" y="3925806"/>
        <a:ext cx="5842679" cy="6539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EB31F-8341-4FAB-A45D-34A5D18E231A}">
      <dsp:nvSpPr>
        <dsp:cNvPr id="0" name=""/>
        <dsp:cNvSpPr/>
      </dsp:nvSpPr>
      <dsp:spPr>
        <a:xfrm>
          <a:off x="0" y="108622"/>
          <a:ext cx="5913437" cy="596846"/>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Common in personal injury cases</a:t>
          </a:r>
          <a:endParaRPr lang="en-US" sz="1400" kern="1200"/>
        </a:p>
      </dsp:txBody>
      <dsp:txXfrm>
        <a:off x="29136" y="137758"/>
        <a:ext cx="5855165" cy="538574"/>
      </dsp:txXfrm>
    </dsp:sp>
    <dsp:sp modelId="{A6A35BFB-91DB-4A46-A805-FE6DFC7B5595}">
      <dsp:nvSpPr>
        <dsp:cNvPr id="0" name=""/>
        <dsp:cNvSpPr/>
      </dsp:nvSpPr>
      <dsp:spPr>
        <a:xfrm>
          <a:off x="0" y="745788"/>
          <a:ext cx="5913437" cy="596846"/>
        </a:xfrm>
        <a:prstGeom prst="roundRect">
          <a:avLst/>
        </a:prstGeom>
        <a:gradFill rotWithShape="0">
          <a:gsLst>
            <a:gs pos="0">
              <a:schemeClr val="accent2">
                <a:hueOff val="-171289"/>
                <a:satOff val="140"/>
                <a:lumOff val="-882"/>
                <a:alphaOff val="0"/>
                <a:tint val="98000"/>
                <a:satMod val="110000"/>
                <a:lumMod val="104000"/>
              </a:schemeClr>
            </a:gs>
            <a:gs pos="69000">
              <a:schemeClr val="accent2">
                <a:hueOff val="-171289"/>
                <a:satOff val="140"/>
                <a:lumOff val="-882"/>
                <a:alphaOff val="0"/>
                <a:shade val="88000"/>
                <a:satMod val="130000"/>
                <a:lumMod val="92000"/>
              </a:schemeClr>
            </a:gs>
            <a:gs pos="100000">
              <a:schemeClr val="accent2">
                <a:hueOff val="-171289"/>
                <a:satOff val="140"/>
                <a:lumOff val="-88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Must be in writing</a:t>
          </a:r>
          <a:endParaRPr lang="en-US" sz="1400" kern="1200"/>
        </a:p>
      </dsp:txBody>
      <dsp:txXfrm>
        <a:off x="29136" y="774924"/>
        <a:ext cx="5855165" cy="538574"/>
      </dsp:txXfrm>
    </dsp:sp>
    <dsp:sp modelId="{928A3CFE-CCF8-49EF-BC3E-5839C794684C}">
      <dsp:nvSpPr>
        <dsp:cNvPr id="0" name=""/>
        <dsp:cNvSpPr/>
      </dsp:nvSpPr>
      <dsp:spPr>
        <a:xfrm>
          <a:off x="0" y="1382954"/>
          <a:ext cx="5913437" cy="596846"/>
        </a:xfrm>
        <a:prstGeom prst="roundRect">
          <a:avLst/>
        </a:prstGeom>
        <a:gradFill rotWithShape="0">
          <a:gsLst>
            <a:gs pos="0">
              <a:schemeClr val="accent2">
                <a:hueOff val="-342577"/>
                <a:satOff val="279"/>
                <a:lumOff val="-1764"/>
                <a:alphaOff val="0"/>
                <a:tint val="98000"/>
                <a:satMod val="110000"/>
                <a:lumMod val="104000"/>
              </a:schemeClr>
            </a:gs>
            <a:gs pos="69000">
              <a:schemeClr val="accent2">
                <a:hueOff val="-342577"/>
                <a:satOff val="279"/>
                <a:lumOff val="-1764"/>
                <a:alphaOff val="0"/>
                <a:shade val="88000"/>
                <a:satMod val="130000"/>
                <a:lumMod val="92000"/>
              </a:schemeClr>
            </a:gs>
            <a:gs pos="100000">
              <a:schemeClr val="accent2">
                <a:hueOff val="-342577"/>
                <a:satOff val="279"/>
                <a:lumOff val="-176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“no win no fee”</a:t>
          </a:r>
          <a:endParaRPr lang="en-US" sz="1400" kern="1200"/>
        </a:p>
      </dsp:txBody>
      <dsp:txXfrm>
        <a:off x="29136" y="1412090"/>
        <a:ext cx="5855165" cy="538574"/>
      </dsp:txXfrm>
    </dsp:sp>
    <dsp:sp modelId="{7486D3B2-BE1D-415A-84EF-B377763D68F1}">
      <dsp:nvSpPr>
        <dsp:cNvPr id="0" name=""/>
        <dsp:cNvSpPr/>
      </dsp:nvSpPr>
      <dsp:spPr>
        <a:xfrm>
          <a:off x="0" y="2020120"/>
          <a:ext cx="5913437" cy="596846"/>
        </a:xfrm>
        <a:prstGeom prst="roundRect">
          <a:avLst/>
        </a:prstGeom>
        <a:gradFill rotWithShape="0">
          <a:gsLst>
            <a:gs pos="0">
              <a:schemeClr val="accent2">
                <a:hueOff val="-513866"/>
                <a:satOff val="419"/>
                <a:lumOff val="-2647"/>
                <a:alphaOff val="0"/>
                <a:tint val="98000"/>
                <a:satMod val="110000"/>
                <a:lumMod val="104000"/>
              </a:schemeClr>
            </a:gs>
            <a:gs pos="69000">
              <a:schemeClr val="accent2">
                <a:hueOff val="-513866"/>
                <a:satOff val="419"/>
                <a:lumOff val="-2647"/>
                <a:alphaOff val="0"/>
                <a:shade val="88000"/>
                <a:satMod val="130000"/>
                <a:lumMod val="92000"/>
              </a:schemeClr>
            </a:gs>
            <a:gs pos="100000">
              <a:schemeClr val="accent2">
                <a:hueOff val="-513866"/>
                <a:satOff val="419"/>
                <a:lumOff val="-264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Not permitted in family or criminal cases</a:t>
          </a:r>
          <a:endParaRPr lang="en-US" sz="1400" kern="1200"/>
        </a:p>
      </dsp:txBody>
      <dsp:txXfrm>
        <a:off x="29136" y="2049256"/>
        <a:ext cx="5855165" cy="538574"/>
      </dsp:txXfrm>
    </dsp:sp>
    <dsp:sp modelId="{43583166-BD9D-48D4-AB45-B90D46AAC630}">
      <dsp:nvSpPr>
        <dsp:cNvPr id="0" name=""/>
        <dsp:cNvSpPr/>
      </dsp:nvSpPr>
      <dsp:spPr>
        <a:xfrm>
          <a:off x="0" y="2657287"/>
          <a:ext cx="5913437" cy="596846"/>
        </a:xfrm>
        <a:prstGeom prst="roundRect">
          <a:avLst/>
        </a:prstGeom>
        <a:gradFill rotWithShape="0">
          <a:gsLst>
            <a:gs pos="0">
              <a:schemeClr val="accent2">
                <a:hueOff val="-685154"/>
                <a:satOff val="559"/>
                <a:lumOff val="-3529"/>
                <a:alphaOff val="0"/>
                <a:tint val="98000"/>
                <a:satMod val="110000"/>
                <a:lumMod val="104000"/>
              </a:schemeClr>
            </a:gs>
            <a:gs pos="69000">
              <a:schemeClr val="accent2">
                <a:hueOff val="-685154"/>
                <a:satOff val="559"/>
                <a:lumOff val="-3529"/>
                <a:alphaOff val="0"/>
                <a:shade val="88000"/>
                <a:satMod val="130000"/>
                <a:lumMod val="92000"/>
              </a:schemeClr>
            </a:gs>
            <a:gs pos="100000">
              <a:schemeClr val="accent2">
                <a:hueOff val="-685154"/>
                <a:satOff val="559"/>
                <a:lumOff val="-352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At trial the losing party will be ordered to pay the winning party’s legal costs </a:t>
          </a:r>
          <a:endParaRPr lang="en-US" sz="1400" kern="1200"/>
        </a:p>
      </dsp:txBody>
      <dsp:txXfrm>
        <a:off x="29136" y="2686423"/>
        <a:ext cx="5855165" cy="538574"/>
      </dsp:txXfrm>
    </dsp:sp>
    <dsp:sp modelId="{6CB40EA9-7B06-4C23-8818-A78C11C25019}">
      <dsp:nvSpPr>
        <dsp:cNvPr id="0" name=""/>
        <dsp:cNvSpPr/>
      </dsp:nvSpPr>
      <dsp:spPr>
        <a:xfrm>
          <a:off x="0" y="3294453"/>
          <a:ext cx="5913437" cy="596846"/>
        </a:xfrm>
        <a:prstGeom prst="roundRect">
          <a:avLst/>
        </a:prstGeom>
        <a:gradFill rotWithShape="0">
          <a:gsLst>
            <a:gs pos="0">
              <a:schemeClr val="accent2">
                <a:hueOff val="-856443"/>
                <a:satOff val="698"/>
                <a:lumOff val="-4411"/>
                <a:alphaOff val="0"/>
                <a:tint val="98000"/>
                <a:satMod val="110000"/>
                <a:lumMod val="104000"/>
              </a:schemeClr>
            </a:gs>
            <a:gs pos="69000">
              <a:schemeClr val="accent2">
                <a:hueOff val="-856443"/>
                <a:satOff val="698"/>
                <a:lumOff val="-4411"/>
                <a:alphaOff val="0"/>
                <a:shade val="88000"/>
                <a:satMod val="130000"/>
                <a:lumMod val="92000"/>
              </a:schemeClr>
            </a:gs>
            <a:gs pos="100000">
              <a:schemeClr val="accent2">
                <a:hueOff val="-856443"/>
                <a:satOff val="698"/>
                <a:lumOff val="-441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CFA include a “success fee” which is a % of the costs</a:t>
          </a:r>
          <a:endParaRPr lang="en-US" sz="1400" kern="1200"/>
        </a:p>
      </dsp:txBody>
      <dsp:txXfrm>
        <a:off x="29136" y="3323589"/>
        <a:ext cx="5855165" cy="538574"/>
      </dsp:txXfrm>
    </dsp:sp>
    <dsp:sp modelId="{A82CAAA2-3313-40D6-9165-A604F0463DCD}">
      <dsp:nvSpPr>
        <dsp:cNvPr id="0" name=""/>
        <dsp:cNvSpPr/>
      </dsp:nvSpPr>
      <dsp:spPr>
        <a:xfrm>
          <a:off x="0" y="3931619"/>
          <a:ext cx="5913437" cy="596846"/>
        </a:xfrm>
        <a:prstGeom prst="roundRect">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Complex calculations must be explained to the client</a:t>
          </a:r>
          <a:endParaRPr lang="en-US" sz="1400" kern="1200"/>
        </a:p>
      </dsp:txBody>
      <dsp:txXfrm>
        <a:off x="29136" y="3960755"/>
        <a:ext cx="5855165" cy="5385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F4D75-2349-476D-8245-7AC1AEA099AB}">
      <dsp:nvSpPr>
        <dsp:cNvPr id="0" name=""/>
        <dsp:cNvSpPr/>
      </dsp:nvSpPr>
      <dsp:spPr>
        <a:xfrm>
          <a:off x="0" y="78950"/>
          <a:ext cx="5913437" cy="1065796"/>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Must be in writing</a:t>
          </a:r>
          <a:endParaRPr lang="en-US" sz="2500" kern="1200"/>
        </a:p>
      </dsp:txBody>
      <dsp:txXfrm>
        <a:off x="52028" y="130978"/>
        <a:ext cx="5809381" cy="961740"/>
      </dsp:txXfrm>
    </dsp:sp>
    <dsp:sp modelId="{D39D5605-B9B7-409C-9380-92C111C28B8A}">
      <dsp:nvSpPr>
        <dsp:cNvPr id="0" name=""/>
        <dsp:cNvSpPr/>
      </dsp:nvSpPr>
      <dsp:spPr>
        <a:xfrm>
          <a:off x="0" y="1216747"/>
          <a:ext cx="5913437" cy="1065796"/>
        </a:xfrm>
        <a:prstGeom prst="roundRect">
          <a:avLst/>
        </a:prstGeom>
        <a:gradFill rotWithShape="0">
          <a:gsLst>
            <a:gs pos="0">
              <a:schemeClr val="accent2">
                <a:hueOff val="-342577"/>
                <a:satOff val="279"/>
                <a:lumOff val="-1764"/>
                <a:alphaOff val="0"/>
                <a:tint val="98000"/>
                <a:satMod val="110000"/>
                <a:lumMod val="104000"/>
              </a:schemeClr>
            </a:gs>
            <a:gs pos="69000">
              <a:schemeClr val="accent2">
                <a:hueOff val="-342577"/>
                <a:satOff val="279"/>
                <a:lumOff val="-1764"/>
                <a:alphaOff val="0"/>
                <a:shade val="88000"/>
                <a:satMod val="130000"/>
                <a:lumMod val="92000"/>
              </a:schemeClr>
            </a:gs>
            <a:gs pos="100000">
              <a:schemeClr val="accent2">
                <a:hueOff val="-342577"/>
                <a:satOff val="279"/>
                <a:lumOff val="-176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Solicitors can claim a % of the financial damages awarded </a:t>
          </a:r>
          <a:endParaRPr lang="en-US" sz="2500" kern="1200"/>
        </a:p>
      </dsp:txBody>
      <dsp:txXfrm>
        <a:off x="52028" y="1268775"/>
        <a:ext cx="5809381" cy="961740"/>
      </dsp:txXfrm>
    </dsp:sp>
    <dsp:sp modelId="{99F588FA-2394-4A95-955F-1CC2A401C85E}">
      <dsp:nvSpPr>
        <dsp:cNvPr id="0" name=""/>
        <dsp:cNvSpPr/>
      </dsp:nvSpPr>
      <dsp:spPr>
        <a:xfrm>
          <a:off x="0" y="2354544"/>
          <a:ext cx="5913437" cy="1065796"/>
        </a:xfrm>
        <a:prstGeom prst="roundRect">
          <a:avLst/>
        </a:prstGeom>
        <a:gradFill rotWithShape="0">
          <a:gsLst>
            <a:gs pos="0">
              <a:schemeClr val="accent2">
                <a:hueOff val="-685154"/>
                <a:satOff val="559"/>
                <a:lumOff val="-3529"/>
                <a:alphaOff val="0"/>
                <a:tint val="98000"/>
                <a:satMod val="110000"/>
                <a:lumMod val="104000"/>
              </a:schemeClr>
            </a:gs>
            <a:gs pos="69000">
              <a:schemeClr val="accent2">
                <a:hueOff val="-685154"/>
                <a:satOff val="559"/>
                <a:lumOff val="-3529"/>
                <a:alphaOff val="0"/>
                <a:shade val="88000"/>
                <a:satMod val="130000"/>
                <a:lumMod val="92000"/>
              </a:schemeClr>
            </a:gs>
            <a:gs pos="100000">
              <a:schemeClr val="accent2">
                <a:hueOff val="-685154"/>
                <a:satOff val="559"/>
                <a:lumOff val="-352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Capped at 25% for personal injury cases</a:t>
          </a:r>
          <a:endParaRPr lang="en-US" sz="2500" kern="1200"/>
        </a:p>
      </dsp:txBody>
      <dsp:txXfrm>
        <a:off x="52028" y="2406572"/>
        <a:ext cx="5809381" cy="961740"/>
      </dsp:txXfrm>
    </dsp:sp>
    <dsp:sp modelId="{57875F9E-F27C-45B2-A4BC-2B8027F4257E}">
      <dsp:nvSpPr>
        <dsp:cNvPr id="0" name=""/>
        <dsp:cNvSpPr/>
      </dsp:nvSpPr>
      <dsp:spPr>
        <a:xfrm>
          <a:off x="0" y="3492340"/>
          <a:ext cx="5913437" cy="1065796"/>
        </a:xfrm>
        <a:prstGeom prst="roundRect">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Common in employment and personal injury cases</a:t>
          </a:r>
          <a:endParaRPr lang="en-US" sz="2500" kern="1200"/>
        </a:p>
      </dsp:txBody>
      <dsp:txXfrm>
        <a:off x="52028" y="3544368"/>
        <a:ext cx="5809381" cy="9617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FED53-7B58-4926-A62E-D86763F4BEE3}">
      <dsp:nvSpPr>
        <dsp:cNvPr id="0" name=""/>
        <dsp:cNvSpPr/>
      </dsp:nvSpPr>
      <dsp:spPr>
        <a:xfrm>
          <a:off x="413860" y="53"/>
          <a:ext cx="2309645" cy="138578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Ask clients if they have legal insurance</a:t>
          </a:r>
          <a:endParaRPr lang="en-US" sz="1800" kern="1200"/>
        </a:p>
      </dsp:txBody>
      <dsp:txXfrm>
        <a:off x="454448" y="40641"/>
        <a:ext cx="2228469" cy="1304611"/>
      </dsp:txXfrm>
    </dsp:sp>
    <dsp:sp modelId="{E1B7CB6F-0D4C-4435-A23C-A053514E7D9E}">
      <dsp:nvSpPr>
        <dsp:cNvPr id="0" name=""/>
        <dsp:cNvSpPr/>
      </dsp:nvSpPr>
      <dsp:spPr>
        <a:xfrm>
          <a:off x="2926755" y="406550"/>
          <a:ext cx="489644" cy="572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26755" y="521108"/>
        <a:ext cx="342751" cy="343676"/>
      </dsp:txXfrm>
    </dsp:sp>
    <dsp:sp modelId="{94FE8241-7931-44AB-B175-6987F5AD0A97}">
      <dsp:nvSpPr>
        <dsp:cNvPr id="0" name=""/>
        <dsp:cNvSpPr/>
      </dsp:nvSpPr>
      <dsp:spPr>
        <a:xfrm>
          <a:off x="3647364" y="53"/>
          <a:ext cx="2309645" cy="138578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Can be part of their house or car insurance policy</a:t>
          </a:r>
          <a:endParaRPr lang="en-US" sz="1800" kern="1200"/>
        </a:p>
      </dsp:txBody>
      <dsp:txXfrm>
        <a:off x="3687952" y="40641"/>
        <a:ext cx="2228469" cy="1304611"/>
      </dsp:txXfrm>
    </dsp:sp>
    <dsp:sp modelId="{8C71C7CF-6A40-4FBA-895B-9F1B9765D8F1}">
      <dsp:nvSpPr>
        <dsp:cNvPr id="0" name=""/>
        <dsp:cNvSpPr/>
      </dsp:nvSpPr>
      <dsp:spPr>
        <a:xfrm>
          <a:off x="6160259" y="406550"/>
          <a:ext cx="489644" cy="57279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160259" y="521108"/>
        <a:ext cx="342751" cy="343676"/>
      </dsp:txXfrm>
    </dsp:sp>
    <dsp:sp modelId="{49DD9E82-CD36-48AE-9AD4-95398B7F07DA}">
      <dsp:nvSpPr>
        <dsp:cNvPr id="0" name=""/>
        <dsp:cNvSpPr/>
      </dsp:nvSpPr>
      <dsp:spPr>
        <a:xfrm>
          <a:off x="6880868" y="53"/>
          <a:ext cx="2309645" cy="138578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Insurance company will use a panel firm (list of approved firms)</a:t>
          </a:r>
          <a:endParaRPr lang="en-US" sz="1800" kern="1200"/>
        </a:p>
      </dsp:txBody>
      <dsp:txXfrm>
        <a:off x="6921456" y="40641"/>
        <a:ext cx="2228469" cy="1304611"/>
      </dsp:txXfrm>
    </dsp:sp>
    <dsp:sp modelId="{13A0DA18-D4B1-4C42-A8C1-0DEE284803D7}">
      <dsp:nvSpPr>
        <dsp:cNvPr id="0" name=""/>
        <dsp:cNvSpPr/>
      </dsp:nvSpPr>
      <dsp:spPr>
        <a:xfrm rot="5400000">
          <a:off x="7790869" y="1547516"/>
          <a:ext cx="489644" cy="57279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7863854" y="1589090"/>
        <a:ext cx="343676" cy="342751"/>
      </dsp:txXfrm>
    </dsp:sp>
    <dsp:sp modelId="{0C19B42A-010E-4B69-89C3-1BFD1E913E61}">
      <dsp:nvSpPr>
        <dsp:cNvPr id="0" name=""/>
        <dsp:cNvSpPr/>
      </dsp:nvSpPr>
      <dsp:spPr>
        <a:xfrm>
          <a:off x="6880868" y="2309699"/>
          <a:ext cx="2309645" cy="138578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If your firm is not on the panel you cannot undertake the work</a:t>
          </a:r>
          <a:endParaRPr lang="en-US" sz="1800" kern="1200"/>
        </a:p>
      </dsp:txBody>
      <dsp:txXfrm>
        <a:off x="6921456" y="2350287"/>
        <a:ext cx="2228469" cy="1304611"/>
      </dsp:txXfrm>
    </dsp:sp>
    <dsp:sp modelId="{ADE858EA-E455-412F-B18D-503476F6FBDF}">
      <dsp:nvSpPr>
        <dsp:cNvPr id="0" name=""/>
        <dsp:cNvSpPr/>
      </dsp:nvSpPr>
      <dsp:spPr>
        <a:xfrm rot="10800000">
          <a:off x="6187975" y="2716196"/>
          <a:ext cx="489644" cy="57279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6334868" y="2830754"/>
        <a:ext cx="342751" cy="343676"/>
      </dsp:txXfrm>
    </dsp:sp>
    <dsp:sp modelId="{B0F024EE-1463-4CAC-B0E3-886B4723F7EA}">
      <dsp:nvSpPr>
        <dsp:cNvPr id="0" name=""/>
        <dsp:cNvSpPr/>
      </dsp:nvSpPr>
      <dsp:spPr>
        <a:xfrm>
          <a:off x="3647364" y="2309699"/>
          <a:ext cx="2309645" cy="1385787"/>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Check what the policy actually covers</a:t>
          </a:r>
          <a:endParaRPr lang="en-US" sz="1800" kern="1200"/>
        </a:p>
      </dsp:txBody>
      <dsp:txXfrm>
        <a:off x="3687952" y="2350287"/>
        <a:ext cx="2228469" cy="130461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9C56C-880D-4739-8938-0D9CC2D381EC}">
      <dsp:nvSpPr>
        <dsp:cNvPr id="0" name=""/>
        <dsp:cNvSpPr/>
      </dsp:nvSpPr>
      <dsp:spPr>
        <a:xfrm>
          <a:off x="255116" y="522"/>
          <a:ext cx="2841919" cy="1705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Solicitors’ fees are excluding VAT</a:t>
          </a:r>
          <a:endParaRPr lang="en-US" sz="2600" kern="1200"/>
        </a:p>
      </dsp:txBody>
      <dsp:txXfrm>
        <a:off x="255116" y="522"/>
        <a:ext cx="2841919" cy="1705151"/>
      </dsp:txXfrm>
    </dsp:sp>
    <dsp:sp modelId="{9600B23F-AC61-4480-9ECD-7094713EFE2B}">
      <dsp:nvSpPr>
        <dsp:cNvPr id="0" name=""/>
        <dsp:cNvSpPr/>
      </dsp:nvSpPr>
      <dsp:spPr>
        <a:xfrm>
          <a:off x="3381227" y="522"/>
          <a:ext cx="2841919" cy="1705151"/>
        </a:xfrm>
        <a:prstGeom prst="rect">
          <a:avLst/>
        </a:prstGeom>
        <a:solidFill>
          <a:schemeClr val="accent2">
            <a:hueOff val="-256933"/>
            <a:satOff val="209"/>
            <a:lumOff val="-13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Need to be added on the bill</a:t>
          </a:r>
          <a:endParaRPr lang="en-US" sz="2600" kern="1200"/>
        </a:p>
      </dsp:txBody>
      <dsp:txXfrm>
        <a:off x="3381227" y="522"/>
        <a:ext cx="2841919" cy="1705151"/>
      </dsp:txXfrm>
    </dsp:sp>
    <dsp:sp modelId="{A12EB15F-69CC-4CF2-A0E1-0F22097BFFC5}">
      <dsp:nvSpPr>
        <dsp:cNvPr id="0" name=""/>
        <dsp:cNvSpPr/>
      </dsp:nvSpPr>
      <dsp:spPr>
        <a:xfrm>
          <a:off x="6507339" y="522"/>
          <a:ext cx="2841919" cy="1705151"/>
        </a:xfrm>
        <a:prstGeom prst="rect">
          <a:avLst/>
        </a:prstGeom>
        <a:solidFill>
          <a:schemeClr val="accent2">
            <a:hueOff val="-513866"/>
            <a:satOff val="4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Make it clear to clients that legal fees are PLUS vat </a:t>
          </a:r>
          <a:endParaRPr lang="en-US" sz="2600" kern="1200"/>
        </a:p>
      </dsp:txBody>
      <dsp:txXfrm>
        <a:off x="6507339" y="522"/>
        <a:ext cx="2841919" cy="1705151"/>
      </dsp:txXfrm>
    </dsp:sp>
    <dsp:sp modelId="{2D22E0FF-4E83-4599-911E-8AB2779E0961}">
      <dsp:nvSpPr>
        <dsp:cNvPr id="0" name=""/>
        <dsp:cNvSpPr/>
      </dsp:nvSpPr>
      <dsp:spPr>
        <a:xfrm>
          <a:off x="1818171" y="1989865"/>
          <a:ext cx="2841919" cy="1705151"/>
        </a:xfrm>
        <a:prstGeom prst="rect">
          <a:avLst/>
        </a:prstGeom>
        <a:solidFill>
          <a:schemeClr val="accent2">
            <a:hueOff val="-770798"/>
            <a:satOff val="628"/>
            <a:lumOff val="-39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You must calculate the correct amount</a:t>
          </a:r>
          <a:endParaRPr lang="en-US" sz="2600" kern="1200"/>
        </a:p>
      </dsp:txBody>
      <dsp:txXfrm>
        <a:off x="1818171" y="1989865"/>
        <a:ext cx="2841919" cy="1705151"/>
      </dsp:txXfrm>
    </dsp:sp>
    <dsp:sp modelId="{5ABEF2E3-5B4F-4DD1-9299-0CE9A0B93B89}">
      <dsp:nvSpPr>
        <dsp:cNvPr id="0" name=""/>
        <dsp:cNvSpPr/>
      </dsp:nvSpPr>
      <dsp:spPr>
        <a:xfrm>
          <a:off x="4944283" y="1989865"/>
          <a:ext cx="2841919" cy="1705151"/>
        </a:xfrm>
        <a:prstGeom prst="rect">
          <a:avLst/>
        </a:prstGeom>
        <a:solidFill>
          <a:schemeClr val="accent2">
            <a:hueOff val="-1027731"/>
            <a:satOff val="838"/>
            <a:lumOff val="-529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Current rate is 20%</a:t>
          </a:r>
          <a:endParaRPr lang="en-US" sz="2600" kern="1200"/>
        </a:p>
      </dsp:txBody>
      <dsp:txXfrm>
        <a:off x="4944283" y="1989865"/>
        <a:ext cx="2841919" cy="170515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06E5A-6E76-43BE-87BF-5C190E03B57E}">
      <dsp:nvSpPr>
        <dsp:cNvPr id="0" name=""/>
        <dsp:cNvSpPr/>
      </dsp:nvSpPr>
      <dsp:spPr>
        <a:xfrm>
          <a:off x="0" y="46398"/>
          <a:ext cx="5913437" cy="1449483"/>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Protection of consumers</a:t>
          </a:r>
          <a:endParaRPr lang="en-US" sz="3400" kern="1200"/>
        </a:p>
      </dsp:txBody>
      <dsp:txXfrm>
        <a:off x="70758" y="117156"/>
        <a:ext cx="5771921" cy="1307967"/>
      </dsp:txXfrm>
    </dsp:sp>
    <dsp:sp modelId="{9C3DF253-DAB3-46A1-A480-4AA80B8570E5}">
      <dsp:nvSpPr>
        <dsp:cNvPr id="0" name=""/>
        <dsp:cNvSpPr/>
      </dsp:nvSpPr>
      <dsp:spPr>
        <a:xfrm>
          <a:off x="0" y="1593802"/>
          <a:ext cx="5913437" cy="1449483"/>
        </a:xfrm>
        <a:prstGeom prst="roundRect">
          <a:avLst/>
        </a:prstGeom>
        <a:gradFill rotWithShape="0">
          <a:gsLst>
            <a:gs pos="0">
              <a:schemeClr val="accent5">
                <a:hueOff val="-554130"/>
                <a:satOff val="-367"/>
                <a:lumOff val="5784"/>
                <a:alphaOff val="0"/>
                <a:tint val="98000"/>
                <a:satMod val="110000"/>
                <a:lumMod val="104000"/>
              </a:schemeClr>
            </a:gs>
            <a:gs pos="69000">
              <a:schemeClr val="accent5">
                <a:hueOff val="-554130"/>
                <a:satOff val="-367"/>
                <a:lumOff val="5784"/>
                <a:alphaOff val="0"/>
                <a:shade val="88000"/>
                <a:satMod val="130000"/>
                <a:lumMod val="92000"/>
              </a:schemeClr>
            </a:gs>
            <a:gs pos="100000">
              <a:schemeClr val="accent5">
                <a:hueOff val="-554130"/>
                <a:satOff val="-367"/>
                <a:lumOff val="578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Protecting the integrity of financial services</a:t>
          </a:r>
          <a:endParaRPr lang="en-US" sz="3400" kern="1200"/>
        </a:p>
      </dsp:txBody>
      <dsp:txXfrm>
        <a:off x="70758" y="1664560"/>
        <a:ext cx="5771921" cy="1307967"/>
      </dsp:txXfrm>
    </dsp:sp>
    <dsp:sp modelId="{52975B8F-C79D-4A21-BD88-0CD7D20AEE1C}">
      <dsp:nvSpPr>
        <dsp:cNvPr id="0" name=""/>
        <dsp:cNvSpPr/>
      </dsp:nvSpPr>
      <dsp:spPr>
        <a:xfrm>
          <a:off x="0" y="3141205"/>
          <a:ext cx="5913437" cy="1449483"/>
        </a:xfrm>
        <a:prstGeom prst="roundRect">
          <a:avLst/>
        </a:prstGeom>
        <a:gradFill rotWithShape="0">
          <a:gsLst>
            <a:gs pos="0">
              <a:schemeClr val="accent5">
                <a:hueOff val="-1108260"/>
                <a:satOff val="-733"/>
                <a:lumOff val="11569"/>
                <a:alphaOff val="0"/>
                <a:tint val="98000"/>
                <a:satMod val="110000"/>
                <a:lumMod val="104000"/>
              </a:schemeClr>
            </a:gs>
            <a:gs pos="69000">
              <a:schemeClr val="accent5">
                <a:hueOff val="-1108260"/>
                <a:satOff val="-733"/>
                <a:lumOff val="11569"/>
                <a:alphaOff val="0"/>
                <a:shade val="88000"/>
                <a:satMod val="130000"/>
                <a:lumMod val="92000"/>
              </a:schemeClr>
            </a:gs>
            <a:gs pos="100000">
              <a:schemeClr val="accent5">
                <a:hueOff val="-1108260"/>
                <a:satOff val="-733"/>
                <a:lumOff val="1156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Promoting effective competition</a:t>
          </a:r>
          <a:endParaRPr lang="en-US" sz="3400" kern="1200"/>
        </a:p>
      </dsp:txBody>
      <dsp:txXfrm>
        <a:off x="70758" y="3211963"/>
        <a:ext cx="5771921" cy="130796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7C588-A32E-4EB9-9F83-350D0A41E0F4}">
      <dsp:nvSpPr>
        <dsp:cNvPr id="0" name=""/>
        <dsp:cNvSpPr/>
      </dsp:nvSpPr>
      <dsp:spPr>
        <a:xfrm>
          <a:off x="2813" y="396796"/>
          <a:ext cx="2232266" cy="133936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Financial Services and Markets Act 2000 </a:t>
          </a:r>
          <a:endParaRPr lang="en-US" sz="1100" kern="1200"/>
        </a:p>
      </dsp:txBody>
      <dsp:txXfrm>
        <a:off x="2813" y="396796"/>
        <a:ext cx="2232266" cy="1339360"/>
      </dsp:txXfrm>
    </dsp:sp>
    <dsp:sp modelId="{B9539B2B-C173-4EF6-853C-57D0A66193E3}">
      <dsp:nvSpPr>
        <dsp:cNvPr id="0" name=""/>
        <dsp:cNvSpPr/>
      </dsp:nvSpPr>
      <dsp:spPr>
        <a:xfrm>
          <a:off x="2458307" y="396796"/>
          <a:ext cx="2232266" cy="1339360"/>
        </a:xfrm>
        <a:prstGeom prst="rect">
          <a:avLst/>
        </a:prstGeom>
        <a:solidFill>
          <a:schemeClr val="accent5">
            <a:hueOff val="-158323"/>
            <a:satOff val="-105"/>
            <a:lumOff val="16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FSMA 2000 (Regulated Activities) Order 2001 </a:t>
          </a:r>
          <a:endParaRPr lang="en-US" sz="1100" kern="1200"/>
        </a:p>
      </dsp:txBody>
      <dsp:txXfrm>
        <a:off x="2458307" y="396796"/>
        <a:ext cx="2232266" cy="1339360"/>
      </dsp:txXfrm>
    </dsp:sp>
    <dsp:sp modelId="{6B25FB0B-81C7-408E-A686-244C0084D198}">
      <dsp:nvSpPr>
        <dsp:cNvPr id="0" name=""/>
        <dsp:cNvSpPr/>
      </dsp:nvSpPr>
      <dsp:spPr>
        <a:xfrm>
          <a:off x="4913800" y="396796"/>
          <a:ext cx="2232266" cy="1339360"/>
        </a:xfrm>
        <a:prstGeom prst="rect">
          <a:avLst/>
        </a:prstGeom>
        <a:solidFill>
          <a:schemeClr val="accent5">
            <a:hueOff val="-316646"/>
            <a:satOff val="-209"/>
            <a:lumOff val="330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Solicitor’s Financial Services (Scope) Rules </a:t>
          </a:r>
          <a:r>
            <a:rPr lang="en-US" sz="1100" kern="1200"/>
            <a:t>see</a:t>
          </a:r>
        </a:p>
      </dsp:txBody>
      <dsp:txXfrm>
        <a:off x="4913800" y="396796"/>
        <a:ext cx="2232266" cy="1339360"/>
      </dsp:txXfrm>
    </dsp:sp>
    <dsp:sp modelId="{5C15F524-39E3-44ED-86BE-047B2D992EED}">
      <dsp:nvSpPr>
        <dsp:cNvPr id="0" name=""/>
        <dsp:cNvSpPr/>
      </dsp:nvSpPr>
      <dsp:spPr>
        <a:xfrm>
          <a:off x="7369294" y="396796"/>
          <a:ext cx="2232266" cy="1339360"/>
        </a:xfrm>
        <a:prstGeom prst="rect">
          <a:avLst/>
        </a:prstGeom>
        <a:solidFill>
          <a:schemeClr val="accent5">
            <a:hueOff val="-474968"/>
            <a:satOff val="-314"/>
            <a:lumOff val="49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hlinkClick xmlns:r="http://schemas.openxmlformats.org/officeDocument/2006/relationships" r:id="rId1"/>
            </a:rPr>
            <a:t>https://beta.sra.org.uk/financial-services-scope-rules</a:t>
          </a:r>
          <a:endParaRPr lang="en-US" sz="1100" kern="1200"/>
        </a:p>
      </dsp:txBody>
      <dsp:txXfrm>
        <a:off x="7369294" y="396796"/>
        <a:ext cx="2232266" cy="1339360"/>
      </dsp:txXfrm>
    </dsp:sp>
    <dsp:sp modelId="{5F3E09AA-3AF8-43F0-8FDC-533B5B5C8325}">
      <dsp:nvSpPr>
        <dsp:cNvPr id="0" name=""/>
        <dsp:cNvSpPr/>
      </dsp:nvSpPr>
      <dsp:spPr>
        <a:xfrm>
          <a:off x="2813" y="1959383"/>
          <a:ext cx="2232266" cy="1339360"/>
        </a:xfrm>
        <a:prstGeom prst="rect">
          <a:avLst/>
        </a:prstGeom>
        <a:solidFill>
          <a:schemeClr val="accent5">
            <a:hueOff val="-633291"/>
            <a:satOff val="-419"/>
            <a:lumOff val="66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Solicitor’s Financial Services (Conduct of Business) Rules </a:t>
          </a:r>
          <a:r>
            <a:rPr lang="en-US" sz="1100" kern="1200"/>
            <a:t>see </a:t>
          </a:r>
        </a:p>
      </dsp:txBody>
      <dsp:txXfrm>
        <a:off x="2813" y="1959383"/>
        <a:ext cx="2232266" cy="1339360"/>
      </dsp:txXfrm>
    </dsp:sp>
    <dsp:sp modelId="{DCF8B14A-A223-4758-A2E1-4035ADE437BB}">
      <dsp:nvSpPr>
        <dsp:cNvPr id="0" name=""/>
        <dsp:cNvSpPr/>
      </dsp:nvSpPr>
      <dsp:spPr>
        <a:xfrm>
          <a:off x="2458307" y="1959383"/>
          <a:ext cx="2232266" cy="1339360"/>
        </a:xfrm>
        <a:prstGeom prst="rect">
          <a:avLst/>
        </a:prstGeom>
        <a:solidFill>
          <a:schemeClr val="accent5">
            <a:hueOff val="-791614"/>
            <a:satOff val="-524"/>
            <a:lumOff val="82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hlinkClick xmlns:r="http://schemas.openxmlformats.org/officeDocument/2006/relationships" r:id="rId2"/>
            </a:rPr>
            <a:t>https://beta.sra.org.uk/financial-services-conduct-business-rules</a:t>
          </a:r>
          <a:endParaRPr lang="en-US" sz="1100" kern="1200"/>
        </a:p>
      </dsp:txBody>
      <dsp:txXfrm>
        <a:off x="2458307" y="1959383"/>
        <a:ext cx="2232266" cy="1339360"/>
      </dsp:txXfrm>
    </dsp:sp>
    <dsp:sp modelId="{92728648-D66E-4A4C-AECE-AABFE37C1448}">
      <dsp:nvSpPr>
        <dsp:cNvPr id="0" name=""/>
        <dsp:cNvSpPr/>
      </dsp:nvSpPr>
      <dsp:spPr>
        <a:xfrm>
          <a:off x="4913800" y="1959383"/>
          <a:ext cx="2232266" cy="1339360"/>
        </a:xfrm>
        <a:prstGeom prst="rect">
          <a:avLst/>
        </a:prstGeom>
        <a:solidFill>
          <a:schemeClr val="accent5">
            <a:hueOff val="-949937"/>
            <a:satOff val="-628"/>
            <a:lumOff val="99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FSMA 2000 (Financial Promotions) Order 2001</a:t>
          </a:r>
        </a:p>
      </dsp:txBody>
      <dsp:txXfrm>
        <a:off x="4913800" y="1959383"/>
        <a:ext cx="2232266" cy="1339360"/>
      </dsp:txXfrm>
    </dsp:sp>
    <dsp:sp modelId="{83595C66-C92B-4D17-90C4-D011EC738A9F}">
      <dsp:nvSpPr>
        <dsp:cNvPr id="0" name=""/>
        <dsp:cNvSpPr/>
      </dsp:nvSpPr>
      <dsp:spPr>
        <a:xfrm>
          <a:off x="7369294" y="1959383"/>
          <a:ext cx="2232266" cy="1339360"/>
        </a:xfrm>
        <a:prstGeom prst="rect">
          <a:avLst/>
        </a:prstGeom>
        <a:solidFill>
          <a:schemeClr val="accent5">
            <a:hueOff val="-1108260"/>
            <a:satOff val="-733"/>
            <a:lumOff val="1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Financial Services Act 2012</a:t>
          </a:r>
        </a:p>
      </dsp:txBody>
      <dsp:txXfrm>
        <a:off x="7369294" y="1959383"/>
        <a:ext cx="2232266" cy="133936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C67A5-AFED-4ED0-A9EC-308E7E4E771A}">
      <dsp:nvSpPr>
        <dsp:cNvPr id="0" name=""/>
        <dsp:cNvSpPr/>
      </dsp:nvSpPr>
      <dsp:spPr>
        <a:xfrm>
          <a:off x="8441" y="1090862"/>
          <a:ext cx="2523024" cy="151381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Firms may apply to be regulated by the Financial Conduct Authority</a:t>
          </a:r>
          <a:endParaRPr lang="en-US" sz="1700" kern="1200"/>
        </a:p>
      </dsp:txBody>
      <dsp:txXfrm>
        <a:off x="52779" y="1135200"/>
        <a:ext cx="2434348" cy="1425138"/>
      </dsp:txXfrm>
    </dsp:sp>
    <dsp:sp modelId="{27F58B79-37EE-4EEB-8124-1F97971869ED}">
      <dsp:nvSpPr>
        <dsp:cNvPr id="0" name=""/>
        <dsp:cNvSpPr/>
      </dsp:nvSpPr>
      <dsp:spPr>
        <a:xfrm>
          <a:off x="2753491" y="1534914"/>
          <a:ext cx="534881" cy="6257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753491" y="1660056"/>
        <a:ext cx="374417" cy="375426"/>
      </dsp:txXfrm>
    </dsp:sp>
    <dsp:sp modelId="{09A836FE-90A0-4F10-A291-D4B4617B586A}">
      <dsp:nvSpPr>
        <dsp:cNvPr id="0" name=""/>
        <dsp:cNvSpPr/>
      </dsp:nvSpPr>
      <dsp:spPr>
        <a:xfrm>
          <a:off x="3540675" y="1090862"/>
          <a:ext cx="2523024" cy="151381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They can then conduct mainstream investment business “regulated financial activities”</a:t>
          </a:r>
          <a:endParaRPr lang="en-US" sz="1700" kern="1200"/>
        </a:p>
      </dsp:txBody>
      <dsp:txXfrm>
        <a:off x="3585013" y="1135200"/>
        <a:ext cx="2434348" cy="1425138"/>
      </dsp:txXfrm>
    </dsp:sp>
    <dsp:sp modelId="{B9A1E9F0-CD7F-42DC-BE6E-3DA120E83461}">
      <dsp:nvSpPr>
        <dsp:cNvPr id="0" name=""/>
        <dsp:cNvSpPr/>
      </dsp:nvSpPr>
      <dsp:spPr>
        <a:xfrm>
          <a:off x="6285725" y="1534914"/>
          <a:ext cx="534881" cy="62571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285725" y="1660056"/>
        <a:ext cx="374417" cy="375426"/>
      </dsp:txXfrm>
    </dsp:sp>
    <dsp:sp modelId="{E05D2FE0-24F6-4F1C-BEB1-8BE768A7124B}">
      <dsp:nvSpPr>
        <dsp:cNvPr id="0" name=""/>
        <dsp:cNvSpPr/>
      </dsp:nvSpPr>
      <dsp:spPr>
        <a:xfrm>
          <a:off x="7072909" y="1090862"/>
          <a:ext cx="2523024" cy="151381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Be very careful about what you say to a client and bear in mind the legislation at all times</a:t>
          </a:r>
          <a:endParaRPr lang="en-US" sz="1700" kern="1200"/>
        </a:p>
      </dsp:txBody>
      <dsp:txXfrm>
        <a:off x="7117247" y="1135200"/>
        <a:ext cx="2434348" cy="142513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DCFCB-407F-4C82-B5FB-0D3804DCD3DC}">
      <dsp:nvSpPr>
        <dsp:cNvPr id="0" name=""/>
        <dsp:cNvSpPr/>
      </dsp:nvSpPr>
      <dsp:spPr>
        <a:xfrm>
          <a:off x="0" y="2887"/>
          <a:ext cx="9604375" cy="6149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006E5E-58CD-489F-BFC5-662FD78AC41F}">
      <dsp:nvSpPr>
        <dsp:cNvPr id="0" name=""/>
        <dsp:cNvSpPr/>
      </dsp:nvSpPr>
      <dsp:spPr>
        <a:xfrm>
          <a:off x="186025" y="141253"/>
          <a:ext cx="338228" cy="3382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8C083A-744C-4FAC-B4C2-73887E6F19DA}">
      <dsp:nvSpPr>
        <dsp:cNvPr id="0" name=""/>
        <dsp:cNvSpPr/>
      </dsp:nvSpPr>
      <dsp:spPr>
        <a:xfrm>
          <a:off x="710279" y="2887"/>
          <a:ext cx="8894095" cy="61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83" tIns="65083" rIns="65083" bIns="65083" numCol="1" spcCol="1270" anchor="ctr" anchorCtr="0">
          <a:noAutofit/>
        </a:bodyPr>
        <a:lstStyle/>
        <a:p>
          <a:pPr marL="0" lvl="0" indent="0" algn="l" defTabSz="800100">
            <a:lnSpc>
              <a:spcPct val="100000"/>
            </a:lnSpc>
            <a:spcBef>
              <a:spcPct val="0"/>
            </a:spcBef>
            <a:spcAft>
              <a:spcPct val="35000"/>
            </a:spcAft>
            <a:buNone/>
          </a:pPr>
          <a:r>
            <a:rPr lang="en-GB" sz="1800" kern="1200"/>
            <a:t>SRA Code of Conduct MUST be upheld in relation to all issues of professional ethics</a:t>
          </a:r>
          <a:endParaRPr lang="en-US" sz="1800" kern="1200"/>
        </a:p>
      </dsp:txBody>
      <dsp:txXfrm>
        <a:off x="710279" y="2887"/>
        <a:ext cx="8894095" cy="614960"/>
      </dsp:txXfrm>
    </dsp:sp>
    <dsp:sp modelId="{AE79235E-DE13-4ABB-B47F-D07E8F1495CB}">
      <dsp:nvSpPr>
        <dsp:cNvPr id="0" name=""/>
        <dsp:cNvSpPr/>
      </dsp:nvSpPr>
      <dsp:spPr>
        <a:xfrm>
          <a:off x="0" y="771588"/>
          <a:ext cx="9604375" cy="6149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FA4D79-BDFE-4EC8-AB84-DC86C280CCDF}">
      <dsp:nvSpPr>
        <dsp:cNvPr id="0" name=""/>
        <dsp:cNvSpPr/>
      </dsp:nvSpPr>
      <dsp:spPr>
        <a:xfrm>
          <a:off x="186025" y="909954"/>
          <a:ext cx="338228" cy="3382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066985-9389-4219-B4D9-8D4316ADDABF}">
      <dsp:nvSpPr>
        <dsp:cNvPr id="0" name=""/>
        <dsp:cNvSpPr/>
      </dsp:nvSpPr>
      <dsp:spPr>
        <a:xfrm>
          <a:off x="710279" y="771588"/>
          <a:ext cx="8894095" cy="61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83" tIns="65083" rIns="65083" bIns="65083" numCol="1" spcCol="1270" anchor="ctr" anchorCtr="0">
          <a:noAutofit/>
        </a:bodyPr>
        <a:lstStyle/>
        <a:p>
          <a:pPr marL="0" lvl="0" indent="0" algn="l" defTabSz="800100">
            <a:lnSpc>
              <a:spcPct val="100000"/>
            </a:lnSpc>
            <a:spcBef>
              <a:spcPct val="0"/>
            </a:spcBef>
            <a:spcAft>
              <a:spcPct val="35000"/>
            </a:spcAft>
            <a:buNone/>
          </a:pPr>
          <a:r>
            <a:rPr lang="en-GB" sz="1800" kern="1200"/>
            <a:t>Vital to maintain the duty of confidentiality – this extends beyond death</a:t>
          </a:r>
          <a:endParaRPr lang="en-US" sz="1800" kern="1200"/>
        </a:p>
      </dsp:txBody>
      <dsp:txXfrm>
        <a:off x="710279" y="771588"/>
        <a:ext cx="8894095" cy="614960"/>
      </dsp:txXfrm>
    </dsp:sp>
    <dsp:sp modelId="{542444E4-D931-45E9-9C8D-5B9836CCFD31}">
      <dsp:nvSpPr>
        <dsp:cNvPr id="0" name=""/>
        <dsp:cNvSpPr/>
      </dsp:nvSpPr>
      <dsp:spPr>
        <a:xfrm>
          <a:off x="0" y="1540289"/>
          <a:ext cx="9604375" cy="6149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11DDA-F81F-4533-9DE5-FCAEDB634CF5}">
      <dsp:nvSpPr>
        <dsp:cNvPr id="0" name=""/>
        <dsp:cNvSpPr/>
      </dsp:nvSpPr>
      <dsp:spPr>
        <a:xfrm>
          <a:off x="186025" y="1678655"/>
          <a:ext cx="338228" cy="3382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8C396D-D8E6-43B0-B342-79A46E53A1E2}">
      <dsp:nvSpPr>
        <dsp:cNvPr id="0" name=""/>
        <dsp:cNvSpPr/>
      </dsp:nvSpPr>
      <dsp:spPr>
        <a:xfrm>
          <a:off x="710279" y="1540289"/>
          <a:ext cx="8894095" cy="61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83" tIns="65083" rIns="65083" bIns="65083" numCol="1" spcCol="1270" anchor="ctr" anchorCtr="0">
          <a:noAutofit/>
        </a:bodyPr>
        <a:lstStyle/>
        <a:p>
          <a:pPr marL="0" lvl="0" indent="0" algn="l" defTabSz="800100">
            <a:lnSpc>
              <a:spcPct val="100000"/>
            </a:lnSpc>
            <a:spcBef>
              <a:spcPct val="0"/>
            </a:spcBef>
            <a:spcAft>
              <a:spcPct val="35000"/>
            </a:spcAft>
            <a:buNone/>
          </a:pPr>
          <a:r>
            <a:rPr lang="en-GB" sz="1800" kern="1200"/>
            <a:t>Remember to add VAT at 20%</a:t>
          </a:r>
          <a:endParaRPr lang="en-US" sz="1800" kern="1200"/>
        </a:p>
      </dsp:txBody>
      <dsp:txXfrm>
        <a:off x="710279" y="1540289"/>
        <a:ext cx="8894095" cy="614960"/>
      </dsp:txXfrm>
    </dsp:sp>
    <dsp:sp modelId="{3B5DB71B-85FB-4C0E-A67E-D5804CBA5523}">
      <dsp:nvSpPr>
        <dsp:cNvPr id="0" name=""/>
        <dsp:cNvSpPr/>
      </dsp:nvSpPr>
      <dsp:spPr>
        <a:xfrm>
          <a:off x="0" y="2308990"/>
          <a:ext cx="9604375" cy="6149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2AFBE-9B5A-4194-83B3-47CFAB681BC8}">
      <dsp:nvSpPr>
        <dsp:cNvPr id="0" name=""/>
        <dsp:cNvSpPr/>
      </dsp:nvSpPr>
      <dsp:spPr>
        <a:xfrm>
          <a:off x="186025" y="2447356"/>
          <a:ext cx="338228" cy="3382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1DBCA-876B-4F25-BD6A-DF1D62167BAC}">
      <dsp:nvSpPr>
        <dsp:cNvPr id="0" name=""/>
        <dsp:cNvSpPr/>
      </dsp:nvSpPr>
      <dsp:spPr>
        <a:xfrm>
          <a:off x="710279" y="2308990"/>
          <a:ext cx="8894095" cy="61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83" tIns="65083" rIns="65083" bIns="65083" numCol="1" spcCol="1270" anchor="ctr" anchorCtr="0">
          <a:noAutofit/>
        </a:bodyPr>
        <a:lstStyle/>
        <a:p>
          <a:pPr marL="0" lvl="0" indent="0" algn="l" defTabSz="800100">
            <a:lnSpc>
              <a:spcPct val="100000"/>
            </a:lnSpc>
            <a:spcBef>
              <a:spcPct val="0"/>
            </a:spcBef>
            <a:spcAft>
              <a:spcPct val="35000"/>
            </a:spcAft>
            <a:buNone/>
          </a:pPr>
          <a:r>
            <a:rPr lang="en-GB" sz="1800" kern="1200"/>
            <a:t>Various methods of funding legal costs</a:t>
          </a:r>
          <a:endParaRPr lang="en-US" sz="1800" kern="1200"/>
        </a:p>
      </dsp:txBody>
      <dsp:txXfrm>
        <a:off x="710279" y="2308990"/>
        <a:ext cx="8894095" cy="614960"/>
      </dsp:txXfrm>
    </dsp:sp>
    <dsp:sp modelId="{003CC9C5-3809-4A9A-B0E3-E84F13FE0EC3}">
      <dsp:nvSpPr>
        <dsp:cNvPr id="0" name=""/>
        <dsp:cNvSpPr/>
      </dsp:nvSpPr>
      <dsp:spPr>
        <a:xfrm>
          <a:off x="0" y="3077691"/>
          <a:ext cx="9604375" cy="6149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1818B0-550D-4888-B21F-C8872B06C919}">
      <dsp:nvSpPr>
        <dsp:cNvPr id="0" name=""/>
        <dsp:cNvSpPr/>
      </dsp:nvSpPr>
      <dsp:spPr>
        <a:xfrm>
          <a:off x="186025" y="3216058"/>
          <a:ext cx="338228" cy="3382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C4CF8A-E2FB-423E-8212-F12B8B51C294}">
      <dsp:nvSpPr>
        <dsp:cNvPr id="0" name=""/>
        <dsp:cNvSpPr/>
      </dsp:nvSpPr>
      <dsp:spPr>
        <a:xfrm>
          <a:off x="710279" y="3077691"/>
          <a:ext cx="8894095" cy="61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83" tIns="65083" rIns="65083" bIns="65083" numCol="1" spcCol="1270" anchor="ctr" anchorCtr="0">
          <a:noAutofit/>
        </a:bodyPr>
        <a:lstStyle/>
        <a:p>
          <a:pPr marL="0" lvl="0" indent="0" algn="l" defTabSz="800100">
            <a:lnSpc>
              <a:spcPct val="100000"/>
            </a:lnSpc>
            <a:spcBef>
              <a:spcPct val="0"/>
            </a:spcBef>
            <a:spcAft>
              <a:spcPct val="35000"/>
            </a:spcAft>
            <a:buNone/>
          </a:pPr>
          <a:r>
            <a:rPr lang="en-GB" sz="1800" kern="1200"/>
            <a:t>SRA Financial Services (Scope) Rules </a:t>
          </a:r>
          <a:endParaRPr lang="en-US" sz="1800" kern="1200"/>
        </a:p>
      </dsp:txBody>
      <dsp:txXfrm>
        <a:off x="710279" y="3077691"/>
        <a:ext cx="8894095" cy="6149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3361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01158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41266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29487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5471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14937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63648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66911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66586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19002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03206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58619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p:cNvSpPr>
            <a:spLocks noGrp="1"/>
          </p:cNvSpPr>
          <p:nvPr>
            <p:ph type="ftr" sz="quarter" idx="11"/>
          </p:nvPr>
        </p:nvSpPr>
        <p:spPr>
          <a:xfrm>
            <a:off x="2493105" y="329307"/>
            <a:ext cx="4897310"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1845F5A-061D-4825-9AE9-D7794091C6CF}" type="slidenum">
              <a:rPr lang="en-US" smtClean="0"/>
              <a:t>‹#›</a:t>
            </a:fld>
            <a:endParaRPr lang="en-US"/>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82941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07121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35644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052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0035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17361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012140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207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3C04E684-10F4-4CC3-A0B9-F03AA7BE37CF}" type="datetimeFigureOut">
              <a:rPr lang="en-US" smtClean="0"/>
              <a:t>10/20/2022</a:t>
            </a:fld>
            <a:endParaRPr lang="en-US"/>
          </a:p>
        </p:txBody>
      </p:sp>
      <p:sp>
        <p:nvSpPr>
          <p:cNvPr id="6" name="Footer Placeholder 5"/>
          <p:cNvSpPr>
            <a:spLocks noGrp="1"/>
          </p:cNvSpPr>
          <p:nvPr>
            <p:ph type="ftr" sz="quarter" idx="11"/>
          </p:nvPr>
        </p:nvSpPr>
        <p:spPr>
          <a:xfrm>
            <a:off x="1534910" y="318640"/>
            <a:ext cx="5453475" cy="320931"/>
          </a:xfrm>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62061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7735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5996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10/20/2022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6108006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2" r:id="rId7"/>
    <p:sldLayoutId id="2147483663" r:id="rId8"/>
    <p:sldLayoutId id="2147483664" r:id="rId9"/>
    <p:sldLayoutId id="2147483665" r:id="rId10"/>
    <p:sldLayoutId id="2147483666" r:id="rId11"/>
    <p:sldLayoutId id="214748366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C04E684-10F4-4CC3-A0B9-F03AA7BE37CF}" type="datetimeFigureOut">
              <a:rPr lang="en-US" smtClean="0"/>
              <a:t>10/20/2022</a:t>
            </a:fld>
            <a:endParaRPr lang="en-US"/>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1845F5A-061D-4825-9AE9-D7794091C6CF}" type="slidenum">
              <a:rPr lang="en-US" smtClean="0"/>
              <a:t>‹#›</a:t>
            </a:fld>
            <a:endParaRPr lang="en-US"/>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65020"/>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4.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1273B1F1-8E8F-4CB2-87BE-268F9433F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863CCEB-B2A2-4DEB-A39D-7FD23622C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2229AD1-217B-4251-B620-A0F54CB31324}"/>
              </a:ext>
            </a:extLst>
          </p:cNvPr>
          <p:cNvSpPr>
            <a:spLocks noGrp="1"/>
          </p:cNvSpPr>
          <p:nvPr>
            <p:ph type="ctrTitle"/>
          </p:nvPr>
        </p:nvSpPr>
        <p:spPr>
          <a:xfrm>
            <a:off x="5770072" y="964769"/>
            <a:ext cx="4883751" cy="2376915"/>
          </a:xfrm>
        </p:spPr>
        <p:txBody>
          <a:bodyPr>
            <a:normAutofit/>
          </a:bodyPr>
          <a:lstStyle/>
          <a:p>
            <a:pPr algn="r"/>
            <a:r>
              <a:rPr lang="en-GB" sz="5400"/>
              <a:t>Principles of Professional Legal Practice </a:t>
            </a:r>
          </a:p>
        </p:txBody>
      </p:sp>
      <p:sp>
        <p:nvSpPr>
          <p:cNvPr id="3" name="Subtitle 2">
            <a:extLst>
              <a:ext uri="{FF2B5EF4-FFF2-40B4-BE49-F238E27FC236}">
                <a16:creationId xmlns:a16="http://schemas.microsoft.com/office/drawing/2014/main" id="{318678C2-D999-4D02-A056-C45E65146BF3}"/>
              </a:ext>
            </a:extLst>
          </p:cNvPr>
          <p:cNvSpPr>
            <a:spLocks noGrp="1"/>
          </p:cNvSpPr>
          <p:nvPr>
            <p:ph type="subTitle" idx="1"/>
          </p:nvPr>
        </p:nvSpPr>
        <p:spPr>
          <a:xfrm>
            <a:off x="5770075" y="3529159"/>
            <a:ext cx="4889288" cy="1612688"/>
          </a:xfrm>
        </p:spPr>
        <p:txBody>
          <a:bodyPr>
            <a:normAutofit/>
          </a:bodyPr>
          <a:lstStyle/>
          <a:p>
            <a:pPr algn="r"/>
            <a:r>
              <a:rPr lang="en-GB"/>
              <a:t>Week 4 – Professional Ethics (3)</a:t>
            </a:r>
          </a:p>
        </p:txBody>
      </p:sp>
      <p:grpSp>
        <p:nvGrpSpPr>
          <p:cNvPr id="22" name="Group 12">
            <a:extLst>
              <a:ext uri="{FF2B5EF4-FFF2-40B4-BE49-F238E27FC236}">
                <a16:creationId xmlns:a16="http://schemas.microsoft.com/office/drawing/2014/main" id="{0C55A606-F71E-4735-BCC5-18C7F0F206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632238" y="482171"/>
            <a:chExt cx="4641751" cy="5149101"/>
          </a:xfrm>
        </p:grpSpPr>
        <p:sp>
          <p:nvSpPr>
            <p:cNvPr id="23" name="Rectangle 13">
              <a:extLst>
                <a:ext uri="{FF2B5EF4-FFF2-40B4-BE49-F238E27FC236}">
                  <a16:creationId xmlns:a16="http://schemas.microsoft.com/office/drawing/2014/main" id="{E8EDC942-D0FE-41AA-AA36-C9BCB0975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8" y="482171"/>
              <a:ext cx="4641751"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097B55B2-B530-48AA-9C95-DD0011588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7" y="812507"/>
              <a:ext cx="4001652"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25" name="Straight Connector 16">
            <a:extLst>
              <a:ext uri="{FF2B5EF4-FFF2-40B4-BE49-F238E27FC236}">
                <a16:creationId xmlns:a16="http://schemas.microsoft.com/office/drawing/2014/main" id="{CB174EAF-F28D-4139-93E7-B572A6E77D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20711" y="807259"/>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19" name="Picture 18">
            <a:extLst>
              <a:ext uri="{FF2B5EF4-FFF2-40B4-BE49-F238E27FC236}">
                <a16:creationId xmlns:a16="http://schemas.microsoft.com/office/drawing/2014/main" id="{C839CEC4-6173-4861-BA5A-F4A5861157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21" name="Straight Connector 20">
            <a:extLst>
              <a:ext uri="{FF2B5EF4-FFF2-40B4-BE49-F238E27FC236}">
                <a16:creationId xmlns:a16="http://schemas.microsoft.com/office/drawing/2014/main" id="{A5DD251F-2758-4109-9C5E-3444197326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6" name="Picture 25" descr="Businessman in office">
            <a:extLst>
              <a:ext uri="{FF2B5EF4-FFF2-40B4-BE49-F238E27FC236}">
                <a16:creationId xmlns:a16="http://schemas.microsoft.com/office/drawing/2014/main" id="{D8FFA7C1-1593-2914-E907-C217227FD1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7638" y="1548831"/>
            <a:ext cx="3819833" cy="3082163"/>
          </a:xfrm>
          <a:prstGeom prst="rect">
            <a:avLst/>
          </a:prstGeom>
        </p:spPr>
      </p:pic>
    </p:spTree>
    <p:extLst>
      <p:ext uri="{BB962C8B-B14F-4D97-AF65-F5344CB8AC3E}">
        <p14:creationId xmlns:p14="http://schemas.microsoft.com/office/powerpoint/2010/main" val="77197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1FBC47E-5621-4366-89A6-750D5515E4CD}"/>
              </a:ext>
            </a:extLst>
          </p:cNvPr>
          <p:cNvSpPr>
            <a:spLocks noGrp="1"/>
          </p:cNvSpPr>
          <p:nvPr>
            <p:ph type="title"/>
          </p:nvPr>
        </p:nvSpPr>
        <p:spPr>
          <a:xfrm>
            <a:off x="1451579" y="2303047"/>
            <a:ext cx="3272093" cy="2674198"/>
          </a:xfrm>
        </p:spPr>
        <p:txBody>
          <a:bodyPr anchor="t">
            <a:normAutofit/>
          </a:bodyPr>
          <a:lstStyle/>
          <a:p>
            <a:r>
              <a:rPr lang="en-GB" dirty="0"/>
              <a:t>Aims – Ethical Issues </a:t>
            </a:r>
          </a:p>
        </p:txBody>
      </p:sp>
      <p:cxnSp>
        <p:nvCxnSpPr>
          <p:cNvPr id="14" name="Straight Connector 13">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2D350222-E9AC-452E-BAE1-9051ED8B6644}"/>
              </a:ext>
            </a:extLst>
          </p:cNvPr>
          <p:cNvGraphicFramePr>
            <a:graphicFrameLocks noGrp="1"/>
          </p:cNvGraphicFramePr>
          <p:nvPr>
            <p:ph idx="1"/>
            <p:extLst>
              <p:ext uri="{D42A27DB-BD31-4B8C-83A1-F6EECF244321}">
                <p14:modId xmlns:p14="http://schemas.microsoft.com/office/powerpoint/2010/main" val="324465186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4063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2581C-763D-4274-BD87-02E3800A16BF}"/>
              </a:ext>
            </a:extLst>
          </p:cNvPr>
          <p:cNvSpPr>
            <a:spLocks noGrp="1"/>
          </p:cNvSpPr>
          <p:nvPr>
            <p:ph type="title"/>
          </p:nvPr>
        </p:nvSpPr>
        <p:spPr>
          <a:xfrm>
            <a:off x="849683" y="1240076"/>
            <a:ext cx="2727813" cy="4584527"/>
          </a:xfrm>
        </p:spPr>
        <p:txBody>
          <a:bodyPr anchor="t">
            <a:normAutofit/>
          </a:bodyPr>
          <a:lstStyle/>
          <a:p>
            <a:r>
              <a:rPr lang="en-GB">
                <a:solidFill>
                  <a:srgbClr val="FFFFFF"/>
                </a:solidFill>
              </a:rPr>
              <a:t>SRA Code of Conduct – Paragraph 1.4</a:t>
            </a:r>
          </a:p>
        </p:txBody>
      </p:sp>
      <p:sp>
        <p:nvSpPr>
          <p:cNvPr id="3" name="Content Placeholder 2">
            <a:extLst>
              <a:ext uri="{FF2B5EF4-FFF2-40B4-BE49-F238E27FC236}">
                <a16:creationId xmlns:a16="http://schemas.microsoft.com/office/drawing/2014/main" id="{8FA3ABFA-C545-471D-BEF6-CCAAD44A1FFD}"/>
              </a:ext>
            </a:extLst>
          </p:cNvPr>
          <p:cNvSpPr>
            <a:spLocks noGrp="1"/>
          </p:cNvSpPr>
          <p:nvPr>
            <p:ph idx="1"/>
          </p:nvPr>
        </p:nvSpPr>
        <p:spPr>
          <a:xfrm>
            <a:off x="4705594" y="1240077"/>
            <a:ext cx="6034827" cy="4916465"/>
          </a:xfrm>
        </p:spPr>
        <p:txBody>
          <a:bodyPr anchor="t">
            <a:normAutofit/>
          </a:bodyPr>
          <a:lstStyle/>
          <a:p>
            <a:r>
              <a:rPr lang="en-GB" dirty="0"/>
              <a:t>You do not mislead or attempt to mislead your clients, the court or others, either by your own acts or omissions or allowing or being complicit in the acts or omissions of others (including your client)</a:t>
            </a:r>
          </a:p>
        </p:txBody>
      </p:sp>
    </p:spTree>
    <p:extLst>
      <p:ext uri="{BB962C8B-B14F-4D97-AF65-F5344CB8AC3E}">
        <p14:creationId xmlns:p14="http://schemas.microsoft.com/office/powerpoint/2010/main" val="812001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53929-464E-410F-A094-51B4E986E0D2}"/>
              </a:ext>
            </a:extLst>
          </p:cNvPr>
          <p:cNvSpPr>
            <a:spLocks noGrp="1"/>
          </p:cNvSpPr>
          <p:nvPr>
            <p:ph type="title"/>
          </p:nvPr>
        </p:nvSpPr>
        <p:spPr>
          <a:xfrm>
            <a:off x="849683" y="1240076"/>
            <a:ext cx="2727813" cy="4584527"/>
          </a:xfrm>
        </p:spPr>
        <p:txBody>
          <a:bodyPr anchor="t">
            <a:normAutofit/>
          </a:bodyPr>
          <a:lstStyle/>
          <a:p>
            <a:r>
              <a:rPr lang="en-GB">
                <a:solidFill>
                  <a:srgbClr val="FFFFFF"/>
                </a:solidFill>
              </a:rPr>
              <a:t>SRA Code of Conduct Paragraph 2</a:t>
            </a:r>
          </a:p>
        </p:txBody>
      </p:sp>
      <p:sp>
        <p:nvSpPr>
          <p:cNvPr id="3" name="Content Placeholder 2">
            <a:extLst>
              <a:ext uri="{FF2B5EF4-FFF2-40B4-BE49-F238E27FC236}">
                <a16:creationId xmlns:a16="http://schemas.microsoft.com/office/drawing/2014/main" id="{FBE8A69D-0F3B-4FAE-AB38-1DA564A27E95}"/>
              </a:ext>
            </a:extLst>
          </p:cNvPr>
          <p:cNvSpPr>
            <a:spLocks noGrp="1"/>
          </p:cNvSpPr>
          <p:nvPr>
            <p:ph idx="1"/>
          </p:nvPr>
        </p:nvSpPr>
        <p:spPr>
          <a:xfrm>
            <a:off x="4705594" y="1240077"/>
            <a:ext cx="6034827" cy="4916465"/>
          </a:xfrm>
        </p:spPr>
        <p:txBody>
          <a:bodyPr anchor="t">
            <a:normAutofit/>
          </a:bodyPr>
          <a:lstStyle/>
          <a:p>
            <a:pPr>
              <a:lnSpc>
                <a:spcPct val="110000"/>
              </a:lnSpc>
            </a:pPr>
            <a:r>
              <a:rPr lang="en-GB" dirty="0"/>
              <a:t>2.1 you do not misuse or tamper with evidence or attempt to do so</a:t>
            </a:r>
            <a:endParaRPr lang="en-GB"/>
          </a:p>
          <a:p>
            <a:pPr>
              <a:lnSpc>
                <a:spcPct val="110000"/>
              </a:lnSpc>
            </a:pPr>
            <a:r>
              <a:rPr lang="en-GB" dirty="0"/>
              <a:t>2.4 you only make assertions or put forward statements, representations or admissions to the court or others which are properly arguable. Where a client has admitted their guilt in a criminal offence you must not argue their innocence in court</a:t>
            </a:r>
            <a:endParaRPr lang="en-GB"/>
          </a:p>
          <a:p>
            <a:pPr>
              <a:lnSpc>
                <a:spcPct val="110000"/>
              </a:lnSpc>
            </a:pPr>
            <a:r>
              <a:rPr lang="en-GB" dirty="0"/>
              <a:t>2.5 do not place yourself in contempt of court</a:t>
            </a:r>
            <a:endParaRPr lang="en-GB"/>
          </a:p>
          <a:p>
            <a:pPr>
              <a:lnSpc>
                <a:spcPct val="110000"/>
              </a:lnSpc>
            </a:pPr>
            <a:r>
              <a:rPr lang="en-GB" dirty="0"/>
              <a:t>2.6 you must not waste the court’s time</a:t>
            </a:r>
            <a:endParaRPr lang="en-GB"/>
          </a:p>
          <a:p>
            <a:pPr>
              <a:lnSpc>
                <a:spcPct val="110000"/>
              </a:lnSpc>
            </a:pPr>
            <a:r>
              <a:rPr lang="en-GB" dirty="0"/>
              <a:t>2.7 you must draw the court’s attention to relevant statutory cases </a:t>
            </a:r>
            <a:endParaRPr lang="en-GB"/>
          </a:p>
        </p:txBody>
      </p:sp>
    </p:spTree>
    <p:extLst>
      <p:ext uri="{BB962C8B-B14F-4D97-AF65-F5344CB8AC3E}">
        <p14:creationId xmlns:p14="http://schemas.microsoft.com/office/powerpoint/2010/main" val="395397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E4B5A0E-A94E-4F6E-90AF-E81ACFFC286A}"/>
              </a:ext>
            </a:extLst>
          </p:cNvPr>
          <p:cNvSpPr>
            <a:spLocks noGrp="1"/>
          </p:cNvSpPr>
          <p:nvPr>
            <p:ph type="title"/>
          </p:nvPr>
        </p:nvSpPr>
        <p:spPr>
          <a:xfrm>
            <a:off x="1451579" y="2303047"/>
            <a:ext cx="3272093" cy="2674198"/>
          </a:xfrm>
        </p:spPr>
        <p:txBody>
          <a:bodyPr anchor="t">
            <a:normAutofit/>
          </a:bodyPr>
          <a:lstStyle/>
          <a:p>
            <a:r>
              <a:rPr lang="en-GB" dirty="0"/>
              <a:t>Duties owed to third parties </a:t>
            </a:r>
          </a:p>
        </p:txBody>
      </p:sp>
      <p:cxnSp>
        <p:nvCxnSpPr>
          <p:cNvPr id="14" name="Straight Connector 13">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CE3CAA75-015A-4A29-B772-479BFB28A095}"/>
              </a:ext>
            </a:extLst>
          </p:cNvPr>
          <p:cNvGraphicFramePr>
            <a:graphicFrameLocks noGrp="1"/>
          </p:cNvGraphicFramePr>
          <p:nvPr>
            <p:ph idx="1"/>
            <p:extLst>
              <p:ext uri="{D42A27DB-BD31-4B8C-83A1-F6EECF244321}">
                <p14:modId xmlns:p14="http://schemas.microsoft.com/office/powerpoint/2010/main" val="259770682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681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AB7C74A-B885-4896-9C64-500320FF5C7D}"/>
              </a:ext>
            </a:extLst>
          </p:cNvPr>
          <p:cNvSpPr>
            <a:spLocks noGrp="1"/>
          </p:cNvSpPr>
          <p:nvPr>
            <p:ph type="title"/>
          </p:nvPr>
        </p:nvSpPr>
        <p:spPr>
          <a:xfrm>
            <a:off x="1451579" y="2303047"/>
            <a:ext cx="3272093" cy="2674198"/>
          </a:xfrm>
        </p:spPr>
        <p:txBody>
          <a:bodyPr anchor="t">
            <a:normAutofit/>
          </a:bodyPr>
          <a:lstStyle/>
          <a:p>
            <a:r>
              <a:rPr lang="en-GB" dirty="0"/>
              <a:t>Charging the client - considerations</a:t>
            </a:r>
          </a:p>
        </p:txBody>
      </p:sp>
      <p:cxnSp>
        <p:nvCxnSpPr>
          <p:cNvPr id="14" name="Straight Connector 13">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46FE0EEA-272B-45A0-80FE-0F51EC40F298}"/>
              </a:ext>
            </a:extLst>
          </p:cNvPr>
          <p:cNvGraphicFramePr>
            <a:graphicFrameLocks noGrp="1"/>
          </p:cNvGraphicFramePr>
          <p:nvPr>
            <p:ph idx="1"/>
            <p:extLst>
              <p:ext uri="{D42A27DB-BD31-4B8C-83A1-F6EECF244321}">
                <p14:modId xmlns:p14="http://schemas.microsoft.com/office/powerpoint/2010/main" val="283102334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7937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C66AF19-4ADA-4504-9181-61C59A7E9C4C}"/>
              </a:ext>
            </a:extLst>
          </p:cNvPr>
          <p:cNvSpPr>
            <a:spLocks noGrp="1"/>
          </p:cNvSpPr>
          <p:nvPr>
            <p:ph type="title"/>
          </p:nvPr>
        </p:nvSpPr>
        <p:spPr>
          <a:xfrm>
            <a:off x="1451579" y="2303047"/>
            <a:ext cx="3272093" cy="2674198"/>
          </a:xfrm>
        </p:spPr>
        <p:txBody>
          <a:bodyPr anchor="t">
            <a:normAutofit/>
          </a:bodyPr>
          <a:lstStyle/>
          <a:p>
            <a:r>
              <a:rPr lang="en-GB"/>
              <a:t>Charging Methods</a:t>
            </a:r>
          </a:p>
        </p:txBody>
      </p:sp>
      <p:cxnSp>
        <p:nvCxnSpPr>
          <p:cNvPr id="22" name="Straight Connector 21">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26" name="Straight Connector 25">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13" name="Content Placeholder 2">
            <a:extLst>
              <a:ext uri="{FF2B5EF4-FFF2-40B4-BE49-F238E27FC236}">
                <a16:creationId xmlns:a16="http://schemas.microsoft.com/office/drawing/2014/main" id="{BB286BD3-9434-4501-A344-E860CAB138EE}"/>
              </a:ext>
            </a:extLst>
          </p:cNvPr>
          <p:cNvGraphicFramePr>
            <a:graphicFrameLocks noGrp="1"/>
          </p:cNvGraphicFramePr>
          <p:nvPr>
            <p:ph idx="1"/>
            <p:extLst>
              <p:ext uri="{D42A27DB-BD31-4B8C-83A1-F6EECF244321}">
                <p14:modId xmlns:p14="http://schemas.microsoft.com/office/powerpoint/2010/main" val="1770365989"/>
              </p:ext>
            </p:extLst>
          </p:nvPr>
        </p:nvGraphicFramePr>
        <p:xfrm>
          <a:off x="4981737" y="729587"/>
          <a:ext cx="6426140" cy="4697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9690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3DFCB-73EA-4358-960C-612C23700872}"/>
              </a:ext>
            </a:extLst>
          </p:cNvPr>
          <p:cNvSpPr>
            <a:spLocks noGrp="1"/>
          </p:cNvSpPr>
          <p:nvPr>
            <p:ph type="title"/>
          </p:nvPr>
        </p:nvSpPr>
        <p:spPr>
          <a:xfrm>
            <a:off x="1534696" y="804519"/>
            <a:ext cx="9520158" cy="1049235"/>
          </a:xfrm>
        </p:spPr>
        <p:txBody>
          <a:bodyPr>
            <a:normAutofit/>
          </a:bodyPr>
          <a:lstStyle/>
          <a:p>
            <a:r>
              <a:rPr lang="en-GB" dirty="0"/>
              <a:t>Fixed Fees</a:t>
            </a:r>
          </a:p>
        </p:txBody>
      </p:sp>
      <p:cxnSp>
        <p:nvCxnSpPr>
          <p:cNvPr id="12"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E94B891A-BA3C-4A29-B4A0-53DA047FE2AE}"/>
              </a:ext>
            </a:extLst>
          </p:cNvPr>
          <p:cNvGraphicFramePr>
            <a:graphicFrameLocks noGrp="1"/>
          </p:cNvGraphicFramePr>
          <p:nvPr>
            <p:ph idx="1"/>
            <p:extLst>
              <p:ext uri="{D42A27DB-BD31-4B8C-83A1-F6EECF244321}">
                <p14:modId xmlns:p14="http://schemas.microsoft.com/office/powerpoint/2010/main" val="44223978"/>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902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15DF8-C35C-4992-94BE-A36D7BEDE12A}"/>
              </a:ext>
            </a:extLst>
          </p:cNvPr>
          <p:cNvSpPr>
            <a:spLocks noGrp="1"/>
          </p:cNvSpPr>
          <p:nvPr>
            <p:ph type="title"/>
          </p:nvPr>
        </p:nvSpPr>
        <p:spPr>
          <a:xfrm>
            <a:off x="1534696" y="804519"/>
            <a:ext cx="9520158" cy="1049235"/>
          </a:xfrm>
        </p:spPr>
        <p:txBody>
          <a:bodyPr>
            <a:normAutofit/>
          </a:bodyPr>
          <a:lstStyle/>
          <a:p>
            <a:r>
              <a:rPr lang="en-GB" dirty="0"/>
              <a:t>Client care considerations of fixed fees</a:t>
            </a:r>
          </a:p>
        </p:txBody>
      </p:sp>
      <p:cxnSp>
        <p:nvCxnSpPr>
          <p:cNvPr id="12"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8D3CE7A0-5BA7-468F-93F6-CE1483530D67}"/>
              </a:ext>
            </a:extLst>
          </p:cNvPr>
          <p:cNvGraphicFramePr>
            <a:graphicFrameLocks noGrp="1"/>
          </p:cNvGraphicFramePr>
          <p:nvPr>
            <p:ph idx="1"/>
            <p:extLst>
              <p:ext uri="{D42A27DB-BD31-4B8C-83A1-F6EECF244321}">
                <p14:modId xmlns:p14="http://schemas.microsoft.com/office/powerpoint/2010/main" val="532009258"/>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152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2B383-6BAF-4B8F-A6B9-E66B09DF7235}"/>
              </a:ext>
            </a:extLst>
          </p:cNvPr>
          <p:cNvSpPr>
            <a:spLocks noGrp="1"/>
          </p:cNvSpPr>
          <p:nvPr>
            <p:ph type="title"/>
          </p:nvPr>
        </p:nvSpPr>
        <p:spPr>
          <a:xfrm>
            <a:off x="1534696" y="804519"/>
            <a:ext cx="9520158" cy="1049235"/>
          </a:xfrm>
        </p:spPr>
        <p:txBody>
          <a:bodyPr>
            <a:normAutofit/>
          </a:bodyPr>
          <a:lstStyle/>
          <a:p>
            <a:r>
              <a:rPr lang="en-GB"/>
              <a:t>Time Recording </a:t>
            </a:r>
          </a:p>
        </p:txBody>
      </p:sp>
      <p:cxnSp>
        <p:nvCxnSpPr>
          <p:cNvPr id="17"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71F18649-E342-4803-B06F-C961F51123E4}"/>
              </a:ext>
            </a:extLst>
          </p:cNvPr>
          <p:cNvGraphicFramePr>
            <a:graphicFrameLocks noGrp="1"/>
          </p:cNvGraphicFramePr>
          <p:nvPr>
            <p:ph idx="1"/>
            <p:extLst>
              <p:ext uri="{D42A27DB-BD31-4B8C-83A1-F6EECF244321}">
                <p14:modId xmlns:p14="http://schemas.microsoft.com/office/powerpoint/2010/main" val="1397841338"/>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45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981D4-B8A5-426F-BA70-70FCC51A062E}"/>
              </a:ext>
            </a:extLst>
          </p:cNvPr>
          <p:cNvSpPr>
            <a:spLocks noGrp="1"/>
          </p:cNvSpPr>
          <p:nvPr>
            <p:ph type="title"/>
          </p:nvPr>
        </p:nvSpPr>
        <p:spPr>
          <a:xfrm>
            <a:off x="1534696" y="804519"/>
            <a:ext cx="9520158" cy="1049235"/>
          </a:xfrm>
        </p:spPr>
        <p:txBody>
          <a:bodyPr>
            <a:normAutofit/>
          </a:bodyPr>
          <a:lstStyle/>
          <a:p>
            <a:r>
              <a:rPr lang="en-GB"/>
              <a:t>Client care considerations of time recording</a:t>
            </a:r>
          </a:p>
        </p:txBody>
      </p:sp>
      <p:cxnSp>
        <p:nvCxnSpPr>
          <p:cNvPr id="12"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67920D00-F258-4307-9685-4D781A6E2AED}"/>
              </a:ext>
            </a:extLst>
          </p:cNvPr>
          <p:cNvGraphicFramePr>
            <a:graphicFrameLocks noGrp="1"/>
          </p:cNvGraphicFramePr>
          <p:nvPr>
            <p:ph idx="1"/>
            <p:extLst>
              <p:ext uri="{D42A27DB-BD31-4B8C-83A1-F6EECF244321}">
                <p14:modId xmlns:p14="http://schemas.microsoft.com/office/powerpoint/2010/main" val="1442197282"/>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991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309AA1B-D08D-408E-92FA-3AFB961C3EB4}"/>
              </a:ext>
            </a:extLst>
          </p:cNvPr>
          <p:cNvSpPr>
            <a:spLocks noGrp="1"/>
          </p:cNvSpPr>
          <p:nvPr>
            <p:ph type="title"/>
          </p:nvPr>
        </p:nvSpPr>
        <p:spPr>
          <a:xfrm>
            <a:off x="1451579" y="2303047"/>
            <a:ext cx="3272093" cy="2674198"/>
          </a:xfrm>
        </p:spPr>
        <p:txBody>
          <a:bodyPr anchor="t">
            <a:normAutofit/>
          </a:bodyPr>
          <a:lstStyle/>
          <a:p>
            <a:r>
              <a:rPr lang="en-GB"/>
              <a:t>Client care considerations of time recording continued</a:t>
            </a:r>
          </a:p>
        </p:txBody>
      </p:sp>
      <p:cxnSp>
        <p:nvCxnSpPr>
          <p:cNvPr id="14" name="Straight Connector 13">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6AC40AE4-9E02-464E-9639-47F7C8682D8C}"/>
              </a:ext>
            </a:extLst>
          </p:cNvPr>
          <p:cNvGraphicFramePr>
            <a:graphicFrameLocks noGrp="1"/>
          </p:cNvGraphicFramePr>
          <p:nvPr>
            <p:ph idx="1"/>
            <p:extLst>
              <p:ext uri="{D42A27DB-BD31-4B8C-83A1-F6EECF244321}">
                <p14:modId xmlns:p14="http://schemas.microsoft.com/office/powerpoint/2010/main" val="88131745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8187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8CB481A-293B-4F93-928E-759F6F00C0DB}"/>
              </a:ext>
            </a:extLst>
          </p:cNvPr>
          <p:cNvSpPr>
            <a:spLocks noGrp="1"/>
          </p:cNvSpPr>
          <p:nvPr>
            <p:ph type="title"/>
          </p:nvPr>
        </p:nvSpPr>
        <p:spPr>
          <a:xfrm>
            <a:off x="1451579" y="2303047"/>
            <a:ext cx="3272093" cy="2674198"/>
          </a:xfrm>
        </p:spPr>
        <p:txBody>
          <a:bodyPr anchor="t">
            <a:normAutofit/>
          </a:bodyPr>
          <a:lstStyle/>
          <a:p>
            <a:r>
              <a:rPr lang="en-GB"/>
              <a:t>Public Funding</a:t>
            </a:r>
          </a:p>
        </p:txBody>
      </p:sp>
      <p:cxnSp>
        <p:nvCxnSpPr>
          <p:cNvPr id="13" name="Straight Connector 12">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7" name="Straight Connector 16">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CA9EADDD-CD03-80A5-15A9-B1306554B946}"/>
              </a:ext>
            </a:extLst>
          </p:cNvPr>
          <p:cNvGraphicFramePr>
            <a:graphicFrameLocks noGrp="1"/>
          </p:cNvGraphicFramePr>
          <p:nvPr>
            <p:ph idx="1"/>
            <p:extLst>
              <p:ext uri="{D42A27DB-BD31-4B8C-83A1-F6EECF244321}">
                <p14:modId xmlns:p14="http://schemas.microsoft.com/office/powerpoint/2010/main" val="37381343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5807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0A3D888-8F6A-4841-A2B1-2B74F832797A}"/>
              </a:ext>
            </a:extLst>
          </p:cNvPr>
          <p:cNvSpPr>
            <a:spLocks noGrp="1"/>
          </p:cNvSpPr>
          <p:nvPr>
            <p:ph type="title"/>
          </p:nvPr>
        </p:nvSpPr>
        <p:spPr>
          <a:xfrm>
            <a:off x="1451579" y="2303047"/>
            <a:ext cx="3272093" cy="2674198"/>
          </a:xfrm>
        </p:spPr>
        <p:txBody>
          <a:bodyPr anchor="t">
            <a:normAutofit/>
          </a:bodyPr>
          <a:lstStyle/>
          <a:p>
            <a:r>
              <a:rPr lang="en-GB"/>
              <a:t>Conditional Fee Agreements (CFAs)</a:t>
            </a:r>
            <a:endParaRPr lang="en-GB" dirty="0"/>
          </a:p>
        </p:txBody>
      </p:sp>
      <p:cxnSp>
        <p:nvCxnSpPr>
          <p:cNvPr id="13" name="Straight Connector 12">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7" name="Straight Connector 16">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A9964D83-3FE4-A680-CDDD-D6C1303F373B}"/>
              </a:ext>
            </a:extLst>
          </p:cNvPr>
          <p:cNvGraphicFramePr>
            <a:graphicFrameLocks noGrp="1"/>
          </p:cNvGraphicFramePr>
          <p:nvPr>
            <p:ph idx="1"/>
            <p:extLst>
              <p:ext uri="{D42A27DB-BD31-4B8C-83A1-F6EECF244321}">
                <p14:modId xmlns:p14="http://schemas.microsoft.com/office/powerpoint/2010/main" val="84987899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6641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83459A9-ADD6-4BED-9D0B-8B0A0948D1AC}"/>
              </a:ext>
            </a:extLst>
          </p:cNvPr>
          <p:cNvSpPr>
            <a:spLocks noGrp="1"/>
          </p:cNvSpPr>
          <p:nvPr>
            <p:ph type="title"/>
          </p:nvPr>
        </p:nvSpPr>
        <p:spPr>
          <a:xfrm>
            <a:off x="1451579" y="2303047"/>
            <a:ext cx="3272093" cy="2674198"/>
          </a:xfrm>
        </p:spPr>
        <p:txBody>
          <a:bodyPr anchor="t">
            <a:normAutofit/>
          </a:bodyPr>
          <a:lstStyle/>
          <a:p>
            <a:r>
              <a:rPr lang="en-GB" dirty="0"/>
              <a:t>Damages Based Agreements (DBAs)</a:t>
            </a:r>
          </a:p>
        </p:txBody>
      </p:sp>
      <p:cxnSp>
        <p:nvCxnSpPr>
          <p:cNvPr id="13" name="Straight Connector 12">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7" name="Straight Connector 16">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5D9F1002-945F-BBC2-BD42-0EAF0266F1C8}"/>
              </a:ext>
            </a:extLst>
          </p:cNvPr>
          <p:cNvGraphicFramePr>
            <a:graphicFrameLocks noGrp="1"/>
          </p:cNvGraphicFramePr>
          <p:nvPr>
            <p:ph idx="1"/>
            <p:extLst>
              <p:ext uri="{D42A27DB-BD31-4B8C-83A1-F6EECF244321}">
                <p14:modId xmlns:p14="http://schemas.microsoft.com/office/powerpoint/2010/main" val="218708262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679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DD2E6-D896-483F-A7AA-CE6FB01BE994}"/>
              </a:ext>
            </a:extLst>
          </p:cNvPr>
          <p:cNvSpPr>
            <a:spLocks noGrp="1"/>
          </p:cNvSpPr>
          <p:nvPr>
            <p:ph type="title"/>
          </p:nvPr>
        </p:nvSpPr>
        <p:spPr>
          <a:xfrm>
            <a:off x="1534696" y="804519"/>
            <a:ext cx="9520158" cy="1049235"/>
          </a:xfrm>
        </p:spPr>
        <p:txBody>
          <a:bodyPr>
            <a:normAutofit/>
          </a:bodyPr>
          <a:lstStyle/>
          <a:p>
            <a:r>
              <a:rPr lang="en-GB" dirty="0"/>
              <a:t>Legal Expenses Insurance</a:t>
            </a:r>
          </a:p>
        </p:txBody>
      </p:sp>
      <p:cxnSp>
        <p:nvCxnSpPr>
          <p:cNvPr id="11" name="Straight Connector 10">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25C38D05-77C4-E2AC-F8B2-C2EA156B653D}"/>
              </a:ext>
            </a:extLst>
          </p:cNvPr>
          <p:cNvGraphicFramePr>
            <a:graphicFrameLocks noGrp="1"/>
          </p:cNvGraphicFramePr>
          <p:nvPr>
            <p:ph idx="1"/>
            <p:extLst>
              <p:ext uri="{D42A27DB-BD31-4B8C-83A1-F6EECF244321}">
                <p14:modId xmlns:p14="http://schemas.microsoft.com/office/powerpoint/2010/main" val="492834768"/>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186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721A5-9586-4DA0-A496-B45781CC46B3}"/>
              </a:ext>
            </a:extLst>
          </p:cNvPr>
          <p:cNvSpPr>
            <a:spLocks noGrp="1"/>
          </p:cNvSpPr>
          <p:nvPr>
            <p:ph type="title"/>
          </p:nvPr>
        </p:nvSpPr>
        <p:spPr>
          <a:xfrm>
            <a:off x="1534696" y="804519"/>
            <a:ext cx="9520158" cy="1049235"/>
          </a:xfrm>
        </p:spPr>
        <p:txBody>
          <a:bodyPr>
            <a:normAutofit/>
          </a:bodyPr>
          <a:lstStyle/>
          <a:p>
            <a:r>
              <a:rPr lang="en-GB"/>
              <a:t>Value Added Tax (VAT)</a:t>
            </a:r>
          </a:p>
        </p:txBody>
      </p:sp>
      <p:cxnSp>
        <p:nvCxnSpPr>
          <p:cNvPr id="17"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00C7179E-FB46-40CB-8C8D-5C8979CE72D6}"/>
              </a:ext>
            </a:extLst>
          </p:cNvPr>
          <p:cNvGraphicFramePr>
            <a:graphicFrameLocks noGrp="1"/>
          </p:cNvGraphicFramePr>
          <p:nvPr>
            <p:ph idx="1"/>
            <p:extLst>
              <p:ext uri="{D42A27DB-BD31-4B8C-83A1-F6EECF244321}">
                <p14:modId xmlns:p14="http://schemas.microsoft.com/office/powerpoint/2010/main" val="153478001"/>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4009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8C6359-1BED-4816-857D-80898482098B}"/>
              </a:ext>
            </a:extLst>
          </p:cNvPr>
          <p:cNvSpPr>
            <a:spLocks noGrp="1"/>
          </p:cNvSpPr>
          <p:nvPr>
            <p:ph type="title"/>
          </p:nvPr>
        </p:nvSpPr>
        <p:spPr>
          <a:xfrm>
            <a:off x="849683" y="1240076"/>
            <a:ext cx="2727813" cy="4584527"/>
          </a:xfrm>
        </p:spPr>
        <p:txBody>
          <a:bodyPr anchor="t">
            <a:normAutofit/>
          </a:bodyPr>
          <a:lstStyle/>
          <a:p>
            <a:r>
              <a:rPr lang="en-GB">
                <a:solidFill>
                  <a:srgbClr val="FFFFFF"/>
                </a:solidFill>
              </a:rPr>
              <a:t>Financial Services  - why do we need to know about it?</a:t>
            </a:r>
          </a:p>
        </p:txBody>
      </p:sp>
      <p:sp>
        <p:nvSpPr>
          <p:cNvPr id="3" name="Content Placeholder 2">
            <a:extLst>
              <a:ext uri="{FF2B5EF4-FFF2-40B4-BE49-F238E27FC236}">
                <a16:creationId xmlns:a16="http://schemas.microsoft.com/office/drawing/2014/main" id="{45280747-A4EC-4E14-A902-C0B6AFAB85D7}"/>
              </a:ext>
            </a:extLst>
          </p:cNvPr>
          <p:cNvSpPr>
            <a:spLocks noGrp="1"/>
          </p:cNvSpPr>
          <p:nvPr>
            <p:ph idx="1"/>
          </p:nvPr>
        </p:nvSpPr>
        <p:spPr>
          <a:xfrm>
            <a:off x="4705594" y="1240077"/>
            <a:ext cx="6034827" cy="4916465"/>
          </a:xfrm>
        </p:spPr>
        <p:txBody>
          <a:bodyPr anchor="t">
            <a:normAutofit/>
          </a:bodyPr>
          <a:lstStyle/>
          <a:p>
            <a:pPr marL="0" indent="0">
              <a:buFont typeface="Arial" charset="0"/>
              <a:buNone/>
              <a:defRPr/>
            </a:pPr>
            <a:r>
              <a:rPr lang="en-GB" altLang="en-US" dirty="0">
                <a:latin typeface="Arial" charset="0"/>
                <a:cs typeface="Arial" charset="0"/>
              </a:rPr>
              <a:t>Financial services issues may arise in </a:t>
            </a:r>
            <a:r>
              <a:rPr lang="en-GB" altLang="en-US" b="1" dirty="0">
                <a:latin typeface="Arial" charset="0"/>
                <a:cs typeface="Arial" charset="0"/>
              </a:rPr>
              <a:t>all </a:t>
            </a:r>
            <a:r>
              <a:rPr lang="en-GB" altLang="en-US" dirty="0">
                <a:latin typeface="Arial" charset="0"/>
                <a:cs typeface="Arial" charset="0"/>
              </a:rPr>
              <a:t>areas of a solicitor’s work. For example:</a:t>
            </a:r>
          </a:p>
          <a:p>
            <a:pPr marL="0" indent="0">
              <a:buFont typeface="Arial" charset="0"/>
              <a:buNone/>
              <a:defRPr/>
            </a:pPr>
            <a:endParaRPr lang="en-GB" altLang="en-US">
              <a:latin typeface="Arial" charset="0"/>
              <a:cs typeface="Arial" charset="0"/>
            </a:endParaRPr>
          </a:p>
          <a:p>
            <a:pPr lvl="1">
              <a:buFont typeface="Arial" charset="0"/>
              <a:buChar char="–"/>
              <a:defRPr/>
            </a:pPr>
            <a:r>
              <a:rPr lang="en-GB" altLang="en-US">
                <a:latin typeface="Arial" charset="0"/>
                <a:cs typeface="Arial" charset="0"/>
              </a:rPr>
              <a:t>Probate e.g. selling a deceased’s investments</a:t>
            </a:r>
          </a:p>
          <a:p>
            <a:pPr lvl="1">
              <a:buFont typeface="Arial" charset="0"/>
              <a:buChar char="–"/>
              <a:defRPr/>
            </a:pPr>
            <a:r>
              <a:rPr lang="en-GB" altLang="en-US">
                <a:latin typeface="Arial" charset="0"/>
                <a:cs typeface="Arial" charset="0"/>
              </a:rPr>
              <a:t>Property e.g. arranging an endowment life policy as part of a mortgage</a:t>
            </a:r>
          </a:p>
          <a:p>
            <a:pPr lvl="1">
              <a:buFont typeface="Arial" charset="0"/>
              <a:buChar char="–"/>
              <a:defRPr/>
            </a:pPr>
            <a:r>
              <a:rPr lang="en-GB" altLang="en-US">
                <a:latin typeface="Arial" charset="0"/>
                <a:cs typeface="Arial" charset="0"/>
              </a:rPr>
              <a:t>Business e.g. a corporate client needs to raise investment funds</a:t>
            </a:r>
          </a:p>
          <a:p>
            <a:pPr lvl="1">
              <a:buFont typeface="Arial" charset="0"/>
              <a:buChar char="–"/>
              <a:defRPr/>
            </a:pPr>
            <a:r>
              <a:rPr lang="en-GB" altLang="en-US">
                <a:latin typeface="Arial" charset="0"/>
                <a:cs typeface="Arial" charset="0"/>
              </a:rPr>
              <a:t>Litigation e.g. a client who has won his case seeks advice on how to invest his compensation</a:t>
            </a:r>
          </a:p>
          <a:p>
            <a:pPr lvl="1">
              <a:buFont typeface="Arial" charset="0"/>
              <a:buChar char="–"/>
              <a:defRPr/>
            </a:pPr>
            <a:r>
              <a:rPr lang="en-GB" altLang="en-US">
                <a:latin typeface="Arial" charset="0"/>
                <a:cs typeface="Arial" charset="0"/>
              </a:rPr>
              <a:t>Crime e.g. a client is charged with breaching financial services legislation or money laundering </a:t>
            </a:r>
          </a:p>
          <a:p>
            <a:endParaRPr lang="en-GB" dirty="0"/>
          </a:p>
        </p:txBody>
      </p:sp>
    </p:spTree>
    <p:extLst>
      <p:ext uri="{BB962C8B-B14F-4D97-AF65-F5344CB8AC3E}">
        <p14:creationId xmlns:p14="http://schemas.microsoft.com/office/powerpoint/2010/main" val="2667720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7308A-B917-4976-8F86-09630EF82445}"/>
              </a:ext>
            </a:extLst>
          </p:cNvPr>
          <p:cNvSpPr>
            <a:spLocks noGrp="1"/>
          </p:cNvSpPr>
          <p:nvPr>
            <p:ph type="title"/>
          </p:nvPr>
        </p:nvSpPr>
        <p:spPr>
          <a:xfrm>
            <a:off x="849683" y="1240076"/>
            <a:ext cx="2727813" cy="4584527"/>
          </a:xfrm>
        </p:spPr>
        <p:txBody>
          <a:bodyPr anchor="t">
            <a:normAutofit/>
          </a:bodyPr>
          <a:lstStyle/>
          <a:p>
            <a:r>
              <a:rPr lang="en-GB">
                <a:solidFill>
                  <a:srgbClr val="FFFFFF"/>
                </a:solidFill>
              </a:rPr>
              <a:t>Financial Services</a:t>
            </a:r>
          </a:p>
        </p:txBody>
      </p:sp>
      <p:sp>
        <p:nvSpPr>
          <p:cNvPr id="3" name="Content Placeholder 2">
            <a:extLst>
              <a:ext uri="{FF2B5EF4-FFF2-40B4-BE49-F238E27FC236}">
                <a16:creationId xmlns:a16="http://schemas.microsoft.com/office/drawing/2014/main" id="{A893BF2D-407A-4F3A-9DA0-8A7A648B059F}"/>
              </a:ext>
            </a:extLst>
          </p:cNvPr>
          <p:cNvSpPr>
            <a:spLocks noGrp="1"/>
          </p:cNvSpPr>
          <p:nvPr>
            <p:ph idx="1"/>
          </p:nvPr>
        </p:nvSpPr>
        <p:spPr>
          <a:xfrm>
            <a:off x="4705594" y="1240077"/>
            <a:ext cx="6034827" cy="4916465"/>
          </a:xfrm>
        </p:spPr>
        <p:txBody>
          <a:bodyPr anchor="t">
            <a:normAutofit/>
          </a:bodyPr>
          <a:lstStyle/>
          <a:p>
            <a:r>
              <a:rPr lang="en-GB" altLang="en-US" sz="1900"/>
              <a:t>Financial services are subject to strict legislation.</a:t>
            </a:r>
          </a:p>
          <a:p>
            <a:r>
              <a:rPr lang="en-GB" altLang="en-US" sz="1900"/>
              <a:t>If you contravene financial services law you will have committed a crime. </a:t>
            </a:r>
          </a:p>
          <a:p>
            <a:r>
              <a:rPr lang="en-GB" altLang="en-US" sz="1900"/>
              <a:t>There are very serious consequences for </a:t>
            </a:r>
            <a:r>
              <a:rPr lang="en-GB" altLang="en-US" sz="1900" b="1" u="sng"/>
              <a:t>you</a:t>
            </a:r>
            <a:r>
              <a:rPr lang="en-GB" altLang="en-US" sz="1900"/>
              <a:t> as a trainee solicitor as well as for the firm that employs you.</a:t>
            </a:r>
          </a:p>
          <a:p>
            <a:r>
              <a:rPr lang="en-GB" altLang="en-US" sz="1900"/>
              <a:t>The consequences that you could face include potential imprisonment, fines, liability for damages and disciplinary action for professional misconduct.</a:t>
            </a:r>
          </a:p>
          <a:p>
            <a:r>
              <a:rPr lang="en-GB" altLang="en-US" sz="1900"/>
              <a:t>Therefore before working in a solicitor’s office you </a:t>
            </a:r>
            <a:r>
              <a:rPr lang="en-GB" altLang="en-US" sz="1900" b="1" u="sng"/>
              <a:t>must</a:t>
            </a:r>
            <a:r>
              <a:rPr lang="en-GB" altLang="en-US" sz="1900" u="sng"/>
              <a:t> </a:t>
            </a:r>
            <a:r>
              <a:rPr lang="en-GB" altLang="en-US" sz="1900"/>
              <a:t>know and understand financial services law if you are to avoid these dangers</a:t>
            </a:r>
            <a:r>
              <a:rPr lang="en-GB" altLang="en-US" sz="1900" b="1"/>
              <a:t>.</a:t>
            </a:r>
          </a:p>
          <a:p>
            <a:endParaRPr lang="en-GB" sz="1900"/>
          </a:p>
        </p:txBody>
      </p:sp>
    </p:spTree>
    <p:extLst>
      <p:ext uri="{BB962C8B-B14F-4D97-AF65-F5344CB8AC3E}">
        <p14:creationId xmlns:p14="http://schemas.microsoft.com/office/powerpoint/2010/main" val="17565769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4965ECE-90CA-4F4F-9550-FF3526E49A82}"/>
              </a:ext>
            </a:extLst>
          </p:cNvPr>
          <p:cNvSpPr>
            <a:spLocks noGrp="1"/>
          </p:cNvSpPr>
          <p:nvPr>
            <p:ph type="title"/>
          </p:nvPr>
        </p:nvSpPr>
        <p:spPr>
          <a:xfrm>
            <a:off x="1451579" y="2303047"/>
            <a:ext cx="3272093" cy="2674198"/>
          </a:xfrm>
        </p:spPr>
        <p:txBody>
          <a:bodyPr anchor="t">
            <a:normAutofit/>
          </a:bodyPr>
          <a:lstStyle/>
          <a:p>
            <a:r>
              <a:rPr lang="en-GB"/>
              <a:t>Financial Services Act 2012</a:t>
            </a:r>
          </a:p>
        </p:txBody>
      </p:sp>
      <p:cxnSp>
        <p:nvCxnSpPr>
          <p:cNvPr id="14" name="Straight Connector 13">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5A4F2D37-7B88-40B2-875C-04823CD45E07}"/>
              </a:ext>
            </a:extLst>
          </p:cNvPr>
          <p:cNvGraphicFramePr>
            <a:graphicFrameLocks noGrp="1"/>
          </p:cNvGraphicFramePr>
          <p:nvPr>
            <p:ph idx="1"/>
            <p:extLst>
              <p:ext uri="{D42A27DB-BD31-4B8C-83A1-F6EECF244321}">
                <p14:modId xmlns:p14="http://schemas.microsoft.com/office/powerpoint/2010/main" val="128191777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401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70E28-B6FF-4314-AEB3-76F6E8F87D44}"/>
              </a:ext>
            </a:extLst>
          </p:cNvPr>
          <p:cNvSpPr>
            <a:spLocks noGrp="1"/>
          </p:cNvSpPr>
          <p:nvPr>
            <p:ph type="title"/>
          </p:nvPr>
        </p:nvSpPr>
        <p:spPr>
          <a:xfrm>
            <a:off x="849683" y="1240076"/>
            <a:ext cx="2727813" cy="4584527"/>
          </a:xfrm>
        </p:spPr>
        <p:txBody>
          <a:bodyPr anchor="t">
            <a:normAutofit/>
          </a:bodyPr>
          <a:lstStyle/>
          <a:p>
            <a:r>
              <a:rPr lang="en-GB">
                <a:solidFill>
                  <a:srgbClr val="FFFFFF"/>
                </a:solidFill>
              </a:rPr>
              <a:t>Ask yourself…</a:t>
            </a:r>
          </a:p>
        </p:txBody>
      </p:sp>
      <p:sp>
        <p:nvSpPr>
          <p:cNvPr id="3" name="Content Placeholder 2">
            <a:extLst>
              <a:ext uri="{FF2B5EF4-FFF2-40B4-BE49-F238E27FC236}">
                <a16:creationId xmlns:a16="http://schemas.microsoft.com/office/drawing/2014/main" id="{160E24BC-C967-4FE6-80F2-5B2846AD03EB}"/>
              </a:ext>
            </a:extLst>
          </p:cNvPr>
          <p:cNvSpPr>
            <a:spLocks noGrp="1"/>
          </p:cNvSpPr>
          <p:nvPr>
            <p:ph idx="1"/>
          </p:nvPr>
        </p:nvSpPr>
        <p:spPr>
          <a:xfrm>
            <a:off x="4705594" y="1240077"/>
            <a:ext cx="6034827" cy="4916465"/>
          </a:xfrm>
        </p:spPr>
        <p:txBody>
          <a:bodyPr anchor="t">
            <a:normAutofit/>
          </a:bodyPr>
          <a:lstStyle/>
          <a:p>
            <a:r>
              <a:rPr lang="en-US" altLang="en-US" dirty="0"/>
              <a:t>Have I got the necessary skill, knowledge and competence?  </a:t>
            </a:r>
          </a:p>
          <a:p>
            <a:r>
              <a:rPr lang="en-US" altLang="en-US" dirty="0"/>
              <a:t>What am I permitted to do under the Financial Services Legislation / Solicitors Regulation Authority Rules?</a:t>
            </a:r>
          </a:p>
          <a:p>
            <a:r>
              <a:rPr lang="en-US" altLang="en-US" dirty="0"/>
              <a:t>What am I not allowed to do under Financial Services Legislation / Solicitors Regulation Authority Rules?</a:t>
            </a:r>
            <a:endParaRPr lang="en-GB" altLang="en-US" dirty="0"/>
          </a:p>
          <a:p>
            <a:endParaRPr lang="en-GB" dirty="0"/>
          </a:p>
        </p:txBody>
      </p:sp>
    </p:spTree>
    <p:extLst>
      <p:ext uri="{BB962C8B-B14F-4D97-AF65-F5344CB8AC3E}">
        <p14:creationId xmlns:p14="http://schemas.microsoft.com/office/powerpoint/2010/main" val="757765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C7A08-F2CE-4B7F-8271-AA263D367B6F}"/>
              </a:ext>
            </a:extLst>
          </p:cNvPr>
          <p:cNvSpPr>
            <a:spLocks noGrp="1"/>
          </p:cNvSpPr>
          <p:nvPr>
            <p:ph type="title"/>
          </p:nvPr>
        </p:nvSpPr>
        <p:spPr>
          <a:xfrm>
            <a:off x="1534696" y="804519"/>
            <a:ext cx="9520158" cy="1049235"/>
          </a:xfrm>
        </p:spPr>
        <p:txBody>
          <a:bodyPr>
            <a:normAutofit/>
          </a:bodyPr>
          <a:lstStyle/>
          <a:p>
            <a:r>
              <a:rPr lang="en-GB" dirty="0"/>
              <a:t>Financial Services Primary Legislation</a:t>
            </a:r>
          </a:p>
        </p:txBody>
      </p:sp>
      <p:cxnSp>
        <p:nvCxnSpPr>
          <p:cNvPr id="11" name="Straight Connector 10">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34E88677-5169-4F19-E5E6-8F9031AEE47B}"/>
              </a:ext>
            </a:extLst>
          </p:cNvPr>
          <p:cNvGraphicFramePr>
            <a:graphicFrameLocks noGrp="1"/>
          </p:cNvGraphicFramePr>
          <p:nvPr>
            <p:ph idx="1"/>
            <p:extLst>
              <p:ext uri="{D42A27DB-BD31-4B8C-83A1-F6EECF244321}">
                <p14:modId xmlns:p14="http://schemas.microsoft.com/office/powerpoint/2010/main" val="3990984386"/>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9710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7E5D9-7A7F-4E47-9043-A0C5A340A7E7}"/>
              </a:ext>
            </a:extLst>
          </p:cNvPr>
          <p:cNvSpPr>
            <a:spLocks noGrp="1"/>
          </p:cNvSpPr>
          <p:nvPr>
            <p:ph type="title"/>
          </p:nvPr>
        </p:nvSpPr>
        <p:spPr>
          <a:xfrm>
            <a:off x="849683" y="1240076"/>
            <a:ext cx="2727813" cy="4584527"/>
          </a:xfrm>
        </p:spPr>
        <p:txBody>
          <a:bodyPr anchor="t">
            <a:normAutofit/>
          </a:bodyPr>
          <a:lstStyle/>
          <a:p>
            <a:r>
              <a:rPr lang="en-GB">
                <a:solidFill>
                  <a:srgbClr val="FFFFFF"/>
                </a:solidFill>
              </a:rPr>
              <a:t>What is the General Prohibition?</a:t>
            </a:r>
          </a:p>
        </p:txBody>
      </p:sp>
      <p:sp>
        <p:nvSpPr>
          <p:cNvPr id="3" name="Content Placeholder 2">
            <a:extLst>
              <a:ext uri="{FF2B5EF4-FFF2-40B4-BE49-F238E27FC236}">
                <a16:creationId xmlns:a16="http://schemas.microsoft.com/office/drawing/2014/main" id="{7EB16874-04E4-4578-AFB0-5DAF2CEBA734}"/>
              </a:ext>
            </a:extLst>
          </p:cNvPr>
          <p:cNvSpPr>
            <a:spLocks noGrp="1"/>
          </p:cNvSpPr>
          <p:nvPr>
            <p:ph idx="1"/>
          </p:nvPr>
        </p:nvSpPr>
        <p:spPr>
          <a:xfrm>
            <a:off x="4705594" y="1240077"/>
            <a:ext cx="6034827" cy="4916465"/>
          </a:xfrm>
        </p:spPr>
        <p:txBody>
          <a:bodyPr anchor="t">
            <a:normAutofit/>
          </a:bodyPr>
          <a:lstStyle/>
          <a:p>
            <a:r>
              <a:rPr lang="en-GB" altLang="en-US" dirty="0"/>
              <a:t>S19 FSMA 2000 prohibits a person from carrying on a regulated activity unless that person is authorised by the FCA or is an exempt person</a:t>
            </a:r>
          </a:p>
          <a:p>
            <a:endParaRPr lang="en-GB" dirty="0"/>
          </a:p>
        </p:txBody>
      </p:sp>
    </p:spTree>
    <p:extLst>
      <p:ext uri="{BB962C8B-B14F-4D97-AF65-F5344CB8AC3E}">
        <p14:creationId xmlns:p14="http://schemas.microsoft.com/office/powerpoint/2010/main" val="3466045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58B42-45D1-4FC0-91C2-EB32C32B741A}"/>
              </a:ext>
            </a:extLst>
          </p:cNvPr>
          <p:cNvSpPr>
            <a:spLocks noGrp="1"/>
          </p:cNvSpPr>
          <p:nvPr>
            <p:ph type="title"/>
          </p:nvPr>
        </p:nvSpPr>
        <p:spPr>
          <a:xfrm>
            <a:off x="1534696" y="804519"/>
            <a:ext cx="9520158" cy="1049235"/>
          </a:xfrm>
        </p:spPr>
        <p:txBody>
          <a:bodyPr>
            <a:normAutofit/>
          </a:bodyPr>
          <a:lstStyle/>
          <a:p>
            <a:r>
              <a:rPr lang="en-GB" dirty="0"/>
              <a:t>Can we give advice?</a:t>
            </a:r>
          </a:p>
        </p:txBody>
      </p:sp>
      <p:cxnSp>
        <p:nvCxnSpPr>
          <p:cNvPr id="11" name="Straight Connector 10">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5C516BDD-B54B-9103-8040-363FBF5B02C3}"/>
              </a:ext>
            </a:extLst>
          </p:cNvPr>
          <p:cNvGraphicFramePr>
            <a:graphicFrameLocks noGrp="1"/>
          </p:cNvGraphicFramePr>
          <p:nvPr>
            <p:ph idx="1"/>
            <p:extLst>
              <p:ext uri="{D42A27DB-BD31-4B8C-83A1-F6EECF244321}">
                <p14:modId xmlns:p14="http://schemas.microsoft.com/office/powerpoint/2010/main" val="3970219362"/>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1784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C763D-6059-4EFE-9D9B-A06D26D0220B}"/>
              </a:ext>
            </a:extLst>
          </p:cNvPr>
          <p:cNvSpPr>
            <a:spLocks noGrp="1"/>
          </p:cNvSpPr>
          <p:nvPr>
            <p:ph type="title"/>
          </p:nvPr>
        </p:nvSpPr>
        <p:spPr>
          <a:xfrm>
            <a:off x="1534696" y="804519"/>
            <a:ext cx="9520158" cy="1049235"/>
          </a:xfrm>
        </p:spPr>
        <p:txBody>
          <a:bodyPr>
            <a:normAutofit/>
          </a:bodyPr>
          <a:lstStyle/>
          <a:p>
            <a:r>
              <a:rPr lang="en-GB"/>
              <a:t>Summary</a:t>
            </a:r>
          </a:p>
        </p:txBody>
      </p:sp>
      <p:cxnSp>
        <p:nvCxnSpPr>
          <p:cNvPr id="12"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C94C1092-8665-470C-962C-3B45C9A2591A}"/>
              </a:ext>
            </a:extLst>
          </p:cNvPr>
          <p:cNvGraphicFramePr>
            <a:graphicFrameLocks noGrp="1"/>
          </p:cNvGraphicFramePr>
          <p:nvPr>
            <p:ph idx="1"/>
            <p:extLst>
              <p:ext uri="{D42A27DB-BD31-4B8C-83A1-F6EECF244321}">
                <p14:modId xmlns:p14="http://schemas.microsoft.com/office/powerpoint/2010/main" val="246062865"/>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52325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972E7-DC1E-4E40-849F-AC7A198B6502}"/>
              </a:ext>
            </a:extLst>
          </p:cNvPr>
          <p:cNvSpPr>
            <a:spLocks noGrp="1"/>
          </p:cNvSpPr>
          <p:nvPr>
            <p:ph type="title"/>
          </p:nvPr>
        </p:nvSpPr>
        <p:spPr/>
        <p:txBody>
          <a:bodyPr/>
          <a:lstStyle/>
          <a:p>
            <a:r>
              <a:rPr lang="en-GB" dirty="0"/>
              <a:t>Tutorial</a:t>
            </a:r>
          </a:p>
        </p:txBody>
      </p:sp>
      <p:sp>
        <p:nvSpPr>
          <p:cNvPr id="3" name="Content Placeholder 2">
            <a:extLst>
              <a:ext uri="{FF2B5EF4-FFF2-40B4-BE49-F238E27FC236}">
                <a16:creationId xmlns:a16="http://schemas.microsoft.com/office/drawing/2014/main" id="{55531BF3-7491-42F6-B6E4-A754FB832243}"/>
              </a:ext>
            </a:extLst>
          </p:cNvPr>
          <p:cNvSpPr>
            <a:spLocks noGrp="1"/>
          </p:cNvSpPr>
          <p:nvPr>
            <p:ph idx="1"/>
          </p:nvPr>
        </p:nvSpPr>
        <p:spPr/>
        <p:txBody>
          <a:bodyPr/>
          <a:lstStyle/>
          <a:p>
            <a:r>
              <a:rPr lang="en-GB" dirty="0"/>
              <a:t>Please see </a:t>
            </a:r>
            <a:r>
              <a:rPr lang="en-GB"/>
              <a:t>separate handout</a:t>
            </a:r>
          </a:p>
        </p:txBody>
      </p:sp>
    </p:spTree>
    <p:extLst>
      <p:ext uri="{BB962C8B-B14F-4D97-AF65-F5344CB8AC3E}">
        <p14:creationId xmlns:p14="http://schemas.microsoft.com/office/powerpoint/2010/main" val="1952037985"/>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413424"/>
      </a:dk2>
      <a:lt2>
        <a:srgbClr val="E2E6E8"/>
      </a:lt2>
      <a:accent1>
        <a:srgbClr val="DB9071"/>
      </a:accent1>
      <a:accent2>
        <a:srgbClr val="BD9F56"/>
      </a:accent2>
      <a:accent3>
        <a:srgbClr val="9EA75F"/>
      </a:accent3>
      <a:accent4>
        <a:srgbClr val="7CB04F"/>
      </a:accent4>
      <a:accent5>
        <a:srgbClr val="59B655"/>
      </a:accent5>
      <a:accent6>
        <a:srgbClr val="52B577"/>
      </a:accent6>
      <a:hlink>
        <a:srgbClr val="5E8A9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docProps/app.xml><?xml version="1.0" encoding="utf-8"?>
<Properties xmlns="http://schemas.openxmlformats.org/officeDocument/2006/extended-properties" xmlns:vt="http://schemas.openxmlformats.org/officeDocument/2006/docPropsVTypes">
  <TotalTime>0</TotalTime>
  <Words>1157</Words>
  <Application>Microsoft Office PowerPoint</Application>
  <PresentationFormat>Widescreen</PresentationFormat>
  <Paragraphs>137</Paragraphs>
  <Slides>26</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26</vt:i4>
      </vt:variant>
    </vt:vector>
  </HeadingPairs>
  <TitlesOfParts>
    <vt:vector size="32" baseType="lpstr">
      <vt:lpstr>Arial</vt:lpstr>
      <vt:lpstr>Century Gothic</vt:lpstr>
      <vt:lpstr>Elephant</vt:lpstr>
      <vt:lpstr>Palatino Linotype</vt:lpstr>
      <vt:lpstr>BrushVTI</vt:lpstr>
      <vt:lpstr>Gallery</vt:lpstr>
      <vt:lpstr>Principles of Professional Legal Practice </vt:lpstr>
      <vt:lpstr>Aims – Ethical Issues </vt:lpstr>
      <vt:lpstr>SRA Code of Conduct – Paragraph 1.4</vt:lpstr>
      <vt:lpstr>SRA Code of Conduct Paragraph 2</vt:lpstr>
      <vt:lpstr>Duties owed to third parties </vt:lpstr>
      <vt:lpstr>Charging the client - considerations</vt:lpstr>
      <vt:lpstr>Charging Methods</vt:lpstr>
      <vt:lpstr>Fixed Fees</vt:lpstr>
      <vt:lpstr>Client care considerations of fixed fees</vt:lpstr>
      <vt:lpstr>Time Recording </vt:lpstr>
      <vt:lpstr>Client care considerations of time recording</vt:lpstr>
      <vt:lpstr>Client care considerations of time recording continued</vt:lpstr>
      <vt:lpstr>Public Funding</vt:lpstr>
      <vt:lpstr>Conditional Fee Agreements (CFAs)</vt:lpstr>
      <vt:lpstr>Damages Based Agreements (DBAs)</vt:lpstr>
      <vt:lpstr>Legal Expenses Insurance</vt:lpstr>
      <vt:lpstr>Value Added Tax (VAT)</vt:lpstr>
      <vt:lpstr>Financial Services  - why do we need to know about it?</vt:lpstr>
      <vt:lpstr>Financial Services</vt:lpstr>
      <vt:lpstr>Financial Services Act 2012</vt:lpstr>
      <vt:lpstr>Ask yourself…</vt:lpstr>
      <vt:lpstr>Financial Services Primary Legislation</vt:lpstr>
      <vt:lpstr>What is the General Prohibition?</vt:lpstr>
      <vt:lpstr>Can we give advice?</vt:lpstr>
      <vt:lpstr>Summary</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Professional Legal Practice</dc:title>
  <dc:creator>Sian Turvey</dc:creator>
  <cp:lastModifiedBy>James Drew</cp:lastModifiedBy>
  <cp:revision>2</cp:revision>
  <dcterms:created xsi:type="dcterms:W3CDTF">2021-01-18T18:10:30Z</dcterms:created>
  <dcterms:modified xsi:type="dcterms:W3CDTF">2022-10-20T09:55:18Z</dcterms:modified>
</cp:coreProperties>
</file>