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2" r:id="rId10"/>
    <p:sldId id="261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58" d="100"/>
          <a:sy n="58" d="100"/>
        </p:scale>
        <p:origin x="87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ima Bibi (2225758)" userId="32e08d89-f6f3-49dc-9a5b-f985285c376d" providerId="ADAL" clId="{F02D49EE-DF08-460E-96E8-EFD3B659005E}"/>
    <pc:docChg chg="custSel modSld">
      <pc:chgData name="Asima Bibi (2225758)" userId="32e08d89-f6f3-49dc-9a5b-f985285c376d" providerId="ADAL" clId="{F02D49EE-DF08-460E-96E8-EFD3B659005E}" dt="2026-06-15T08:44:45.209" v="0" actId="478"/>
      <pc:docMkLst>
        <pc:docMk/>
      </pc:docMkLst>
      <pc:sldChg chg="delSp mod">
        <pc:chgData name="Asima Bibi (2225758)" userId="32e08d89-f6f3-49dc-9a5b-f985285c376d" providerId="ADAL" clId="{F02D49EE-DF08-460E-96E8-EFD3B659005E}" dt="2026-06-15T08:44:45.209" v="0" actId="478"/>
        <pc:sldMkLst>
          <pc:docMk/>
          <pc:sldMk cId="3063597532" sldId="264"/>
        </pc:sldMkLst>
        <pc:picChg chg="del">
          <ac:chgData name="Asima Bibi (2225758)" userId="32e08d89-f6f3-49dc-9a5b-f985285c376d" providerId="ADAL" clId="{F02D49EE-DF08-460E-96E8-EFD3B659005E}" dt="2026-06-15T08:44:45.209" v="0" actId="478"/>
          <ac:picMkLst>
            <pc:docMk/>
            <pc:sldMk cId="3063597532" sldId="264"/>
            <ac:picMk id="5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3074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276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20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0545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1606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092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63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336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44944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011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8338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FE1082-8310-4E7E-9C43-10213B5D8954}" type="datetimeFigureOut">
              <a:rPr lang="en-US" smtClean="0"/>
              <a:t>6/15/2026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DE6492-3F85-4DDE-A3EB-B93E3543EB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382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6341458" cy="23876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Early Childhood Development: Application of Erikson's Psychosocial Theory  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6341458" cy="1655762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77500" lnSpcReduction="20000"/>
          </a:bodyPr>
          <a:lstStyle/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Module: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Psychology in Health and Social Care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(LCHS4010)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 name: Aisma Bibi 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(2225758)</a:t>
            </a:r>
          </a:p>
          <a:p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Lecture: Alice Clayton 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7232" y="1675050"/>
            <a:ext cx="3657599" cy="4199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856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365125"/>
            <a:ext cx="12105684" cy="581643"/>
          </a:xfrm>
          <a:solidFill>
            <a:schemeClr val="accent1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Scenario and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500" y="1808758"/>
            <a:ext cx="8063039" cy="4351338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Isaac's Development Through Erikson's Theory</a:t>
            </a:r>
          </a:p>
          <a:p>
            <a:pPr algn="just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Role: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Trainee Early Years Support Worker contributing to a multi-agency early help plan. </a:t>
            </a:r>
          </a:p>
          <a:p>
            <a:pPr algn="just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Child Profile: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Isaac, aged 4, has experienced maternal post-natal depression, disrupted childcare, and limited social support. </a:t>
            </a:r>
          </a:p>
          <a:p>
            <a:pPr algn="just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Key Concerns: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Separation distress, social withdrawal, language delay, and difficulty joining group activities. </a:t>
            </a:r>
          </a:p>
          <a:p>
            <a:pPr algn="just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Chosen Theory: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Erikson's Psychosocial Theory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focusing on confidence, independence, and social development (Kroger, 2022). </a:t>
            </a:r>
          </a:p>
          <a:p>
            <a:pPr algn="just"/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Presentation Aim: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To apply Erikson's theory to understand Isaac's needs and develop evidence-based support strategies (Masten, 2021; Syed and McLean, 2023).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7900" y="1278542"/>
            <a:ext cx="2895600" cy="466101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597154" y="6263235"/>
            <a:ext cx="2128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Stock, 2020</a:t>
            </a:r>
          </a:p>
        </p:txBody>
      </p:sp>
    </p:spTree>
    <p:extLst>
      <p:ext uri="{BB962C8B-B14F-4D97-AF65-F5344CB8AC3E}">
        <p14:creationId xmlns:p14="http://schemas.microsoft.com/office/powerpoint/2010/main" val="5343244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197" y="453155"/>
            <a:ext cx="6878230" cy="582626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Introduction to Erikson's Psychosocial Theory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50853" y="1294725"/>
            <a:ext cx="417549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Introduction to Erikson's Psychosocial Theory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Developed by Erikson, who proposed that development occurs through a series of psychosocial stages (Kroger, 2022).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Each stage involves a developmental challenge that influences future wellbeing and behavior.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Isaac is in the Initiative vs Guilt stage (3–6 years), where children develop confidence, independence, and a sense of purpose (Newman and Newman, 2021).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76602" y="1488935"/>
            <a:ext cx="20958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Key Concepts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Psychosocial Development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Initiative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Guilt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Purpose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Social Relationships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" y="5575412"/>
            <a:ext cx="70724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Developmental Assumptions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Development is shaped by social experiences and relationships. 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Successful resolution of each stage promotes healthy development and wellbeing (Syed and McLean, 2023).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2439" y="0"/>
            <a:ext cx="5119561" cy="61136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545189" y="6376524"/>
            <a:ext cx="26703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(Div, 2015)</a:t>
            </a:r>
          </a:p>
        </p:txBody>
      </p:sp>
    </p:spTree>
    <p:extLst>
      <p:ext uri="{BB962C8B-B14F-4D97-AF65-F5344CB8AC3E}">
        <p14:creationId xmlns:p14="http://schemas.microsoft.com/office/powerpoint/2010/main" val="4277855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76" y="58516"/>
            <a:ext cx="12167724" cy="69591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How Erikson's Theory Works and Why It Is Relevant to Isaac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840" y="906308"/>
            <a:ext cx="534074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Initiative vs Guilt (3–6 Years)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 develop confidence by exploring, playing, and interacting with others (Newman and Newman, 2021). 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Positive encouragement helps children develop initiative, independence, and a sense of purpose. 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Repeated difficulties or lack of support may lead to guilt, self-doubt, and reduced confidence (Kroger, 2022).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60935" y="839702"/>
            <a:ext cx="54135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Why It Is Relevant to Isaac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social withdrawal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may indicate reduced confidence in initiating interactions. 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Separation distress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may limit independence and exploration. 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Language delay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may affect participation in play and communication with peers. </a:t>
            </a:r>
          </a:p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Difficulty joining group activities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may hinder the development of initiative and social competence (Syed and McLean, 2023).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1840" y="3920509"/>
            <a:ext cx="393272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Developmental Implications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Without appropriate support, Isaac may develop low self-esteem, reduced participation, and poor social confidence.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5950" y="4072387"/>
            <a:ext cx="7760262" cy="232841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971922" y="6473628"/>
            <a:ext cx="26865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                 (Cherry, 2026)</a:t>
            </a:r>
          </a:p>
        </p:txBody>
      </p:sp>
    </p:spTree>
    <p:extLst>
      <p:ext uri="{BB962C8B-B14F-4D97-AF65-F5344CB8AC3E}">
        <p14:creationId xmlns:p14="http://schemas.microsoft.com/office/powerpoint/2010/main" val="1521194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7094" y="324664"/>
            <a:ext cx="11005842" cy="921509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Applying Erikson's Theory to Isaac's Experiences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1339975"/>
              </p:ext>
            </p:extLst>
          </p:nvPr>
        </p:nvGraphicFramePr>
        <p:xfrm>
          <a:off x="1650775" y="1246175"/>
          <a:ext cx="8994351" cy="5531202"/>
        </p:xfrm>
        <a:graphic>
          <a:graphicData uri="http://schemas.openxmlformats.org/drawingml/2006/table">
            <a:tbl>
              <a:tblPr/>
              <a:tblGrid>
                <a:gridCol w="2998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981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981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23574"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Isaac's Experience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Erikson's Concept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Possible Impact on Development</a:t>
                      </a:r>
                      <a:endParaRPr lang="en-US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8820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Maternal post-natal depression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 and encouragement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confidence and emotional security (Masten, 2021)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8820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Disrupted childcare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Stability in relationships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Difficulty developing trust and independence (Bornstein, 2022)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8820"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withdrawal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Initiative vs Guilt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participation in play and social activities (Kroger, 2022)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1226"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Separation distress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Developing independence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Reluctance to explore without reassurance (Newman and Newman, 2021)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8820"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Language delay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competence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Lower confidence when communicating with others (Syed and McLean, 2023)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8820"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Clingy behaviour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Initiative development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6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Reduced autonomy and self-confidence (Dunkel and Harbke, 2023)</a:t>
                      </a:r>
                    </a:p>
                  </a:txBody>
                  <a:tcPr marL="79115" marR="79115" marT="39558" marB="3955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194209" y="1246173"/>
            <a:ext cx="890124" cy="558351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0361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73551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      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Erikson-Informed Multi-Agency Support Plan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3632824"/>
              </p:ext>
            </p:extLst>
          </p:nvPr>
        </p:nvGraphicFramePr>
        <p:xfrm>
          <a:off x="1553670" y="1262359"/>
          <a:ext cx="8860779" cy="5690725"/>
        </p:xfrm>
        <a:graphic>
          <a:graphicData uri="http://schemas.openxmlformats.org/drawingml/2006/table">
            <a:tbl>
              <a:tblPr/>
              <a:tblGrid>
                <a:gridCol w="29535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35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3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8954"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Need Identified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Strategy and Professional Involved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Link to Erikson's Theory</a:t>
                      </a:r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3078"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Separation distress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Key worker approach (Early Years Practitioner)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Consistent support builds confidence and security needed for initiative (Newman and Newman, 2021).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3137"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Social withdrawal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Small-group play activities (Nursery Staff)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Encourages social participation and initiative through positive peer experiences (Kroger, 2022).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3137"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Language delay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Storytelling and language-rich activities (SALT and Nursery Staff)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Supports confidence in communication and social interaction (Denham, 2022).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3137"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confidence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Praise and positive reinforcement (All Practitioners)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Promotes a sense of purpose and achievement rather than guilt (Syed and McLean, 2023).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3137"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Emotional regulation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Feelings discussions and emotion coaching (Family Support Worker)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Helps children manage emotions and develop psychosocial wellbeing (Masten, 2021).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3137"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Parent support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Parenting support and positive modelling (Health Visitor)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Strengthens supportive relationships that encourage independence (Bornstein, 2022).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14595"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Complex needs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Multi-agency reviews (SALT, Health Visitor, Early Help Team)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Provides consistent support across settings to promote healthy development (Sameroff, 2023).</a:t>
                      </a:r>
                    </a:p>
                  </a:txBody>
                  <a:tcPr marL="56511" marR="56511" marT="28255" marB="2825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5" name="Right Arrow 4"/>
          <p:cNvSpPr/>
          <p:nvPr/>
        </p:nvSpPr>
        <p:spPr>
          <a:xfrm>
            <a:off x="202301" y="1165253"/>
            <a:ext cx="1060057" cy="598811"/>
          </a:xfrm>
          <a:prstGeom prst="rightArrow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382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80920"/>
            <a:ext cx="12192000" cy="542167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Nature and Nurture Influences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4257967"/>
              </p:ext>
            </p:extLst>
          </p:nvPr>
        </p:nvGraphicFramePr>
        <p:xfrm>
          <a:off x="283220" y="1108610"/>
          <a:ext cx="8278154" cy="3657600"/>
        </p:xfrm>
        <a:graphic>
          <a:graphicData uri="http://schemas.openxmlformats.org/drawingml/2006/table">
            <a:tbl>
              <a:tblPr/>
              <a:tblGrid>
                <a:gridCol w="41390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3907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6426">
                <a:tc>
                  <a:txBody>
                    <a:bodyPr/>
                    <a:lstStyle/>
                    <a:p>
                      <a:pPr algn="just"/>
                      <a:r>
                        <a:rPr lang="en-US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Nature (Biological Factors)</a:t>
                      </a:r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Nurture (Environmental Factors)</a:t>
                      </a:r>
                      <a:endParaRPr lang="en-US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6067">
                <a:tc>
                  <a:txBody>
                    <a:bodyPr/>
                    <a:lstStyle/>
                    <a:p>
                      <a:pPr algn="just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Temperament may influence how Isaac responds to stress, change, and new situations (Shonkoff, 2021).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Maternal post-natal depression may affect emotional support and confidence building (Masten, 2021).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5886">
                <a:tc>
                  <a:txBody>
                    <a:bodyPr/>
                    <a:lstStyle/>
                    <a:p>
                      <a:pPr algn="just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Early brain development influences emotional regulation, communication, and social behavior (Center on the Developing Child, 2022).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Disrupted childcare arrangements may reduce stability and opportunities to build positive relationships (Bornstein, 2022).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6067">
                <a:tc>
                  <a:txBody>
                    <a:bodyPr/>
                    <a:lstStyle/>
                    <a:p>
                      <a:pPr algn="just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Some children are naturally more sensitive and require additional reassurance during transitions (Sameroff, 2023).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Relocation and limited social support may reduce opportunities for social interaction and play (Denham, 2022).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5008971"/>
            <a:ext cx="9063079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Combined Influence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Erikson believed that children's psychosocial development is shaped by both individual characteristics and social experiences. </a:t>
            </a:r>
          </a:p>
          <a:p>
            <a:pPr algn="just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Isaac's confidence, independence, and social participation are influenced by the interaction between his biological traits and environmental experiences.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63079" y="687823"/>
            <a:ext cx="3058789" cy="491995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775179" y="6141855"/>
            <a:ext cx="2241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(Koblin, 2022)</a:t>
            </a:r>
          </a:p>
        </p:txBody>
      </p:sp>
    </p:spTree>
    <p:extLst>
      <p:ext uri="{BB962C8B-B14F-4D97-AF65-F5344CB8AC3E}">
        <p14:creationId xmlns:p14="http://schemas.microsoft.com/office/powerpoint/2010/main" val="17192672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45" y="134943"/>
            <a:ext cx="12123555" cy="504328"/>
          </a:xfrm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Critical Evaluation of Erikson's Theory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8025" y="887319"/>
            <a:ext cx="5543044" cy="31393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Strengths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Explains how early social experiences influence confidence, independence, and emotional wellbeing (Kroger, 2022).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Highly relevant to Isaac's difficulties with social participation, confidence, and separation from his mother (Masten, 2021).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Provides practical guidance for early years practitioners to promote initiative through positive experiences and encouragement (Newman and Newman, 2021).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955736" y="887319"/>
            <a:ext cx="5648241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Limitations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Development may not occur in fixed stages as Erikson suggested (Syed and McLean, 2023).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Limited focus on attachment relationships, which may also influence Isaac's behaviour (Bornstein, 2022).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Does not fully explain language development and communication difficulties (Denham, 2022).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8025" y="4750024"/>
            <a:ext cx="5494492" cy="20313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Cultural and Contextual Considerations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Expectations of independence and social participation vary across cultures and family backgrounds.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Practitioners in London's diverse communities should adapt support to meet individual family values and circumstances (Sameroff, 2023).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222771" y="4549676"/>
            <a:ext cx="5737253" cy="23083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Alternative Theory: Bowlby's Attachment Theory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Bowlby's theory may better explain Isaac's separation anxiety and clingy behaviour through the importance of early attachment relationships (Ahnert, 2022).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Erikson, however, provides a broader understanding of confidence, initiative, and social participation. </a:t>
            </a:r>
          </a:p>
        </p:txBody>
      </p:sp>
      <p:sp>
        <p:nvSpPr>
          <p:cNvPr id="10" name="Down Arrow 9"/>
          <p:cNvSpPr/>
          <p:nvPr/>
        </p:nvSpPr>
        <p:spPr>
          <a:xfrm>
            <a:off x="5874818" y="4026640"/>
            <a:ext cx="218485" cy="8447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6496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541183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4" name="Rectangle 1"/>
          <p:cNvSpPr>
            <a:spLocks noGrp="1" noChangeArrowheads="1"/>
          </p:cNvSpPr>
          <p:nvPr>
            <p:ph idx="1"/>
          </p:nvPr>
        </p:nvSpPr>
        <p:spPr bwMode="auto">
          <a:xfrm>
            <a:off x="563071" y="1573877"/>
            <a:ext cx="6679301" cy="313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Erikson's Psychosocial Theory provides a valuable framework for understanding Isaac's emotional, social, and developmental needs.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His experiences of disrupted childcare, maternal mental health difficulties, and limited social support may affect his confidence, independence, and participation.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Theory-informed, multi-agency interventions can help Isaac develop initiative, resilience, and positive social relationships. </a:t>
            </a:r>
          </a:p>
          <a:p>
            <a:pPr algn="just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With consistent support and encouragement, Isaac can achieve positive psychosocial and developmental outcomes. </a:t>
            </a:r>
          </a:p>
        </p:txBody>
      </p:sp>
    </p:spTree>
    <p:extLst>
      <p:ext uri="{BB962C8B-B14F-4D97-AF65-F5344CB8AC3E}">
        <p14:creationId xmlns:p14="http://schemas.microsoft.com/office/powerpoint/2010/main" val="3063597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65125"/>
            <a:ext cx="12192000" cy="460263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669" y="1173345"/>
            <a:ext cx="11636347" cy="5003618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Ahnert, L. (2022)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Child care and family relationships in early childhood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. Cham: Springer.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Bornstein, M.H. (2022) ‘Cultural approaches to parenting and child development’,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Current Opinion in Psychology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, 43, pp. 8–13.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Denham, S.A. (2022) ‘Social and emotional learning in early childhood: Foundations for positive adjustment’,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Early Education and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, 33(5), pp. 713–728.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Dunkel, C.S. and Harbke, C.R. (2023) ‘Erikson’s lifespan theory and contemporary developmental psychology’,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Journal of Adult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, 30(2), pp. 95–104.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Kroger, J. (2022)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Identity development through adulthood: An Eriksonian perspective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. 4th edn. Oxford: Oxford University Press.</a:t>
            </a: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Masten, A.S. (2021)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Ordinary magic: Resilience in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. New York: Guilford Press.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Newman, B.M. and Newman, P.R. (2021)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Theories of human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. 3rd edn. New York: Routledge.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Sameroff, A. (2023)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The transactional model of development: How children and contexts shape each other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. Washington, DC: American Psychological Association.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Shonkoff, J.P. (2021) ‘Building a new bio developmental framework to guide the future of early childhood policy’,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Child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, 92(1), pp. 1–18.</a:t>
            </a:r>
          </a:p>
          <a:p>
            <a:pPr algn="just"/>
            <a:endParaRPr lang="en-US" sz="3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Syed, M. and McLean, K.C. (eds.) (2023) </a:t>
            </a:r>
            <a:r>
              <a:rPr lang="en-US" sz="3500" i="1" dirty="0">
                <a:latin typeface="Arial" panose="020B0604020202020204" pitchFamily="34" charset="0"/>
                <a:cs typeface="Arial" panose="020B0604020202020204" pitchFamily="34" charset="0"/>
              </a:rPr>
              <a:t>The Oxford handbook of identity development</a:t>
            </a:r>
            <a:r>
              <a:rPr lang="en-US" sz="3500" dirty="0">
                <a:latin typeface="Arial" panose="020B0604020202020204" pitchFamily="34" charset="0"/>
                <a:cs typeface="Arial" panose="020B0604020202020204" pitchFamily="34" charset="0"/>
              </a:rPr>
              <a:t>. Oxford: Oxford University Press.</a:t>
            </a:r>
          </a:p>
          <a:p>
            <a:pPr algn="just"/>
            <a:endParaRPr lang="en-US" sz="2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819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8A3138619E1D4F8EE743C5DD485012" ma:contentTypeVersion="5" ma:contentTypeDescription="Create a new document." ma:contentTypeScope="" ma:versionID="54f091313ae4517363b26a5a77665435">
  <xsd:schema xmlns:xsd="http://www.w3.org/2001/XMLSchema" xmlns:xs="http://www.w3.org/2001/XMLSchema" xmlns:p="http://schemas.microsoft.com/office/2006/metadata/properties" xmlns:ns3="3ef5847a-e696-4fee-a2c0-6c3f87568321" targetNamespace="http://schemas.microsoft.com/office/2006/metadata/properties" ma:root="true" ma:fieldsID="3e675dbc9ad08afc03f145199e0b5100" ns3:_="">
    <xsd:import namespace="3ef5847a-e696-4fee-a2c0-6c3f87568321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5847a-e696-4fee-a2c0-6c3f87568321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ef5847a-e696-4fee-a2c0-6c3f87568321" xsi:nil="true"/>
  </documentManagement>
</p:properties>
</file>

<file path=customXml/itemProps1.xml><?xml version="1.0" encoding="utf-8"?>
<ds:datastoreItem xmlns:ds="http://schemas.openxmlformats.org/officeDocument/2006/customXml" ds:itemID="{118D2583-D3B4-4E9F-A408-DAD938E7FA7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f5847a-e696-4fee-a2c0-6c3f8756832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7C0C0B6-B611-4679-9FAE-A0C5C6B6950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171E6AF-CD7A-438F-8BE8-3B0D52385B9D}">
  <ds:schemaRefs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purl.org/dc/dcmitype/"/>
    <ds:schemaRef ds:uri="http://purl.org/dc/elements/1.1/"/>
    <ds:schemaRef ds:uri="http://purl.org/dc/terms/"/>
    <ds:schemaRef ds:uri="http://schemas.microsoft.com/office/infopath/2007/PartnerControls"/>
    <ds:schemaRef ds:uri="3ef5847a-e696-4fee-a2c0-6c3f8756832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1452</Words>
  <Application>Microsoft Office PowerPoint</Application>
  <PresentationFormat>Widescreen</PresentationFormat>
  <Paragraphs>143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Understanding Early Childhood Development: Application of Erikson's Psychosocial Theory  </vt:lpstr>
      <vt:lpstr>Scenario and Context</vt:lpstr>
      <vt:lpstr>Introduction to Erikson's Psychosocial Theory</vt:lpstr>
      <vt:lpstr>How Erikson's Theory Works and Why It Is Relevant to Isaac</vt:lpstr>
      <vt:lpstr>Applying Erikson's Theory to Isaac's Experiences</vt:lpstr>
      <vt:lpstr>            Erikson-Informed Multi-Agency Support Plan</vt:lpstr>
      <vt:lpstr>Nature and Nurture Influences</vt:lpstr>
      <vt:lpstr>Critical Evaluation of Erikson's Theory</vt:lpstr>
      <vt:lpstr>Conclusion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Zuhra Asghar</dc:creator>
  <cp:lastModifiedBy>Asima Bibi (2225758)</cp:lastModifiedBy>
  <cp:revision>9</cp:revision>
  <dcterms:created xsi:type="dcterms:W3CDTF">2026-06-08T11:48:04Z</dcterms:created>
  <dcterms:modified xsi:type="dcterms:W3CDTF">2026-06-15T08:44:54Z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0x010100388A3138619E1D4F8EE743C5DD485012</vt:lpwstr>
  </property>
</Properties>
</file>