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22"/>
  </p:notesMasterIdLst>
  <p:handoutMasterIdLst>
    <p:handoutMasterId r:id="rId23"/>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C22A82-65DB-47B6-9202-E955E1CFE955}" v="1137" dt="2021-11-30T04:57:08.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Madalina Dranga (1914993)" userId="S::1914993@student.uwtsd.ac.uk::bfbc8bbb-717c-4966-adce-b3975a4487dc" providerId="AD" clId="Web-{88C22A82-65DB-47B6-9202-E955E1CFE955}"/>
    <pc:docChg chg="addSld modSld addMainMaster delMainMaster">
      <pc:chgData name="Roxana Madalina Dranga (1914993)" userId="S::1914993@student.uwtsd.ac.uk::bfbc8bbb-717c-4966-adce-b3975a4487dc" providerId="AD" clId="Web-{88C22A82-65DB-47B6-9202-E955E1CFE955}" dt="2021-11-30T04:57:08.955" v="1076" actId="20577"/>
      <pc:docMkLst>
        <pc:docMk/>
      </pc:docMkLst>
      <pc:sldChg chg="addSp delSp modSp mod setBg modClrScheme delDesignElem chgLayout">
        <pc:chgData name="Roxana Madalina Dranga (1914993)" userId="S::1914993@student.uwtsd.ac.uk::bfbc8bbb-717c-4966-adce-b3975a4487dc" providerId="AD" clId="Web-{88C22A82-65DB-47B6-9202-E955E1CFE955}" dt="2021-11-30T04:55:58.594" v="1074" actId="20577"/>
        <pc:sldMkLst>
          <pc:docMk/>
          <pc:sldMk cId="553726541" sldId="256"/>
        </pc:sldMkLst>
        <pc:spChg chg="mod ord">
          <ac:chgData name="Roxana Madalina Dranga (1914993)" userId="S::1914993@student.uwtsd.ac.uk::bfbc8bbb-717c-4966-adce-b3975a4487dc" providerId="AD" clId="Web-{88C22A82-65DB-47B6-9202-E955E1CFE955}" dt="2021-11-30T02:53:19.959" v="39"/>
          <ac:spMkLst>
            <pc:docMk/>
            <pc:sldMk cId="553726541" sldId="256"/>
            <ac:spMk id="2" creationId="{9FB28281-3783-403A-B1AB-0182A003DFE3}"/>
          </ac:spMkLst>
        </pc:spChg>
        <pc:spChg chg="mod ord">
          <ac:chgData name="Roxana Madalina Dranga (1914993)" userId="S::1914993@student.uwtsd.ac.uk::bfbc8bbb-717c-4966-adce-b3975a4487dc" providerId="AD" clId="Web-{88C22A82-65DB-47B6-9202-E955E1CFE955}" dt="2021-11-30T02:53:19.959" v="39"/>
          <ac:spMkLst>
            <pc:docMk/>
            <pc:sldMk cId="553726541" sldId="256"/>
            <ac:spMk id="3" creationId="{C4542EAC-8BF3-4BFD-9891-145BC49409C2}"/>
          </ac:spMkLst>
        </pc:spChg>
        <pc:spChg chg="add mod">
          <ac:chgData name="Roxana Madalina Dranga (1914993)" userId="S::1914993@student.uwtsd.ac.uk::bfbc8bbb-717c-4966-adce-b3975a4487dc" providerId="AD" clId="Web-{88C22A82-65DB-47B6-9202-E955E1CFE955}" dt="2021-11-30T04:53:21.325" v="1065" actId="14100"/>
          <ac:spMkLst>
            <pc:docMk/>
            <pc:sldMk cId="553726541" sldId="256"/>
            <ac:spMk id="5" creationId="{F21A5C40-3662-4284-BEF3-4A7AA8A5DD29}"/>
          </ac:spMkLst>
        </pc:spChg>
        <pc:spChg chg="add del mod">
          <ac:chgData name="Roxana Madalina Dranga (1914993)" userId="S::1914993@student.uwtsd.ac.uk::bfbc8bbb-717c-4966-adce-b3975a4487dc" providerId="AD" clId="Web-{88C22A82-65DB-47B6-9202-E955E1CFE955}" dt="2021-11-30T02:57:17.574" v="86"/>
          <ac:spMkLst>
            <pc:docMk/>
            <pc:sldMk cId="553726541" sldId="256"/>
            <ac:spMk id="6" creationId="{612A1D3B-E11D-4E0C-875B-A66F00271A5C}"/>
          </ac:spMkLst>
        </pc:spChg>
        <pc:spChg chg="add mod">
          <ac:chgData name="Roxana Madalina Dranga (1914993)" userId="S::1914993@student.uwtsd.ac.uk::bfbc8bbb-717c-4966-adce-b3975a4487dc" providerId="AD" clId="Web-{88C22A82-65DB-47B6-9202-E955E1CFE955}" dt="2021-11-30T03:05:14.858" v="166" actId="1076"/>
          <ac:spMkLst>
            <pc:docMk/>
            <pc:sldMk cId="553726541" sldId="256"/>
            <ac:spMk id="7" creationId="{4F1806ED-67BD-46E9-8CF1-EF4932185E31}"/>
          </ac:spMkLst>
        </pc:spChg>
        <pc:spChg chg="add del mod">
          <ac:chgData name="Roxana Madalina Dranga (1914993)" userId="S::1914993@student.uwtsd.ac.uk::bfbc8bbb-717c-4966-adce-b3975a4487dc" providerId="AD" clId="Web-{88C22A82-65DB-47B6-9202-E955E1CFE955}" dt="2021-11-30T04:52:45.199" v="1064"/>
          <ac:spMkLst>
            <pc:docMk/>
            <pc:sldMk cId="553726541" sldId="256"/>
            <ac:spMk id="8" creationId="{02796EAD-8EE5-4DCD-9E71-696755C80997}"/>
          </ac:spMkLst>
        </pc:spChg>
        <pc:spChg chg="add del">
          <ac:chgData name="Roxana Madalina Dranga (1914993)" userId="S::1914993@student.uwtsd.ac.uk::bfbc8bbb-717c-4966-adce-b3975a4487dc" providerId="AD" clId="Web-{88C22A82-65DB-47B6-9202-E955E1CFE955}" dt="2021-11-30T02:52:34.833" v="32"/>
          <ac:spMkLst>
            <pc:docMk/>
            <pc:sldMk cId="553726541" sldId="256"/>
            <ac:spMk id="9" creationId="{45D307FA-6EBE-462C-99A2-25512D13EC20}"/>
          </ac:spMkLst>
        </pc:spChg>
        <pc:spChg chg="add mod">
          <ac:chgData name="Roxana Madalina Dranga (1914993)" userId="S::1914993@student.uwtsd.ac.uk::bfbc8bbb-717c-4966-adce-b3975a4487dc" providerId="AD" clId="Web-{88C22A82-65DB-47B6-9202-E955E1CFE955}" dt="2021-11-30T04:55:58.594" v="1074" actId="20577"/>
          <ac:spMkLst>
            <pc:docMk/>
            <pc:sldMk cId="553726541" sldId="256"/>
            <ac:spMk id="10" creationId="{C4639C49-2A28-4DC4-A20B-FE9415D015AA}"/>
          </ac:spMkLst>
        </pc:spChg>
        <pc:spChg chg="add del">
          <ac:chgData name="Roxana Madalina Dranga (1914993)" userId="S::1914993@student.uwtsd.ac.uk::bfbc8bbb-717c-4966-adce-b3975a4487dc" providerId="AD" clId="Web-{88C22A82-65DB-47B6-9202-E955E1CFE955}" dt="2021-11-30T02:52:34.833" v="32"/>
          <ac:spMkLst>
            <pc:docMk/>
            <pc:sldMk cId="553726541" sldId="256"/>
            <ac:spMk id="11" creationId="{DEAF34AB-AE16-45B5-ABC1-801F062234F5}"/>
          </ac:spMkLst>
        </pc:spChg>
        <pc:spChg chg="add del">
          <ac:chgData name="Roxana Madalina Dranga (1914993)" userId="S::1914993@student.uwtsd.ac.uk::bfbc8bbb-717c-4966-adce-b3975a4487dc" providerId="AD" clId="Web-{88C22A82-65DB-47B6-9202-E955E1CFE955}" dt="2021-11-30T02:52:34.833" v="32"/>
          <ac:spMkLst>
            <pc:docMk/>
            <pc:sldMk cId="553726541" sldId="256"/>
            <ac:spMk id="13" creationId="{7B20F68C-33F0-439B-8625-CDC2BA6761B6}"/>
          </ac:spMkLst>
        </pc:spChg>
        <pc:spChg chg="add del">
          <ac:chgData name="Roxana Madalina Dranga (1914993)" userId="S::1914993@student.uwtsd.ac.uk::bfbc8bbb-717c-4966-adce-b3975a4487dc" providerId="AD" clId="Web-{88C22A82-65DB-47B6-9202-E955E1CFE955}" dt="2021-11-30T02:52:45.115" v="33"/>
          <ac:spMkLst>
            <pc:docMk/>
            <pc:sldMk cId="553726541" sldId="256"/>
            <ac:spMk id="21" creationId="{551580BD-7D80-4957-A58D-916E994AB787}"/>
          </ac:spMkLst>
        </pc:spChg>
        <pc:spChg chg="add del">
          <ac:chgData name="Roxana Madalina Dranga (1914993)" userId="S::1914993@student.uwtsd.ac.uk::bfbc8bbb-717c-4966-adce-b3975a4487dc" providerId="AD" clId="Web-{88C22A82-65DB-47B6-9202-E955E1CFE955}" dt="2021-11-30T02:52:45.115" v="33"/>
          <ac:spMkLst>
            <pc:docMk/>
            <pc:sldMk cId="553726541" sldId="256"/>
            <ac:spMk id="22" creationId="{5BDD2E98-F85F-4C9F-B090-4DF4DA71570B}"/>
          </ac:spMkLst>
        </pc:spChg>
        <pc:spChg chg="add del">
          <ac:chgData name="Roxana Madalina Dranga (1914993)" userId="S::1914993@student.uwtsd.ac.uk::bfbc8bbb-717c-4966-adce-b3975a4487dc" providerId="AD" clId="Web-{88C22A82-65DB-47B6-9202-E955E1CFE955}" dt="2021-11-30T02:52:34.787" v="31"/>
          <ac:spMkLst>
            <pc:docMk/>
            <pc:sldMk cId="553726541" sldId="256"/>
            <ac:spMk id="24" creationId="{19F9BF86-FE94-4517-B97D-026C7515E589}"/>
          </ac:spMkLst>
        </pc:spChg>
        <pc:spChg chg="add del">
          <ac:chgData name="Roxana Madalina Dranga (1914993)" userId="S::1914993@student.uwtsd.ac.uk::bfbc8bbb-717c-4966-adce-b3975a4487dc" providerId="AD" clId="Web-{88C22A82-65DB-47B6-9202-E955E1CFE955}" dt="2021-11-30T02:52:45.115" v="33"/>
          <ac:spMkLst>
            <pc:docMk/>
            <pc:sldMk cId="553726541" sldId="256"/>
            <ac:spMk id="28" creationId="{2619FA3B-6977-47DB-8048-B342BD3BE785}"/>
          </ac:spMkLst>
        </pc:spChg>
        <pc:spChg chg="add del">
          <ac:chgData name="Roxana Madalina Dranga (1914993)" userId="S::1914993@student.uwtsd.ac.uk::bfbc8bbb-717c-4966-adce-b3975a4487dc" providerId="AD" clId="Web-{88C22A82-65DB-47B6-9202-E955E1CFE955}" dt="2021-11-30T02:52:45.115" v="33"/>
          <ac:spMkLst>
            <pc:docMk/>
            <pc:sldMk cId="553726541" sldId="256"/>
            <ac:spMk id="30" creationId="{CB59DE95-F3B9-4A35-9681-78FA926F024B}"/>
          </ac:spMkLst>
        </pc:spChg>
        <pc:grpChg chg="add del">
          <ac:chgData name="Roxana Madalina Dranga (1914993)" userId="S::1914993@student.uwtsd.ac.uk::bfbc8bbb-717c-4966-adce-b3975a4487dc" providerId="AD" clId="Web-{88C22A82-65DB-47B6-9202-E955E1CFE955}" dt="2021-11-30T02:52:34.833" v="32"/>
          <ac:grpSpMkLst>
            <pc:docMk/>
            <pc:sldMk cId="553726541" sldId="256"/>
            <ac:grpSpMk id="15" creationId="{EA453187-2CF0-46A9-AA9B-8918BA68D0B3}"/>
          </ac:grpSpMkLst>
        </pc:grpChg>
        <pc:graphicFrameChg chg="add mod modGraphic">
          <ac:chgData name="Roxana Madalina Dranga (1914993)" userId="S::1914993@student.uwtsd.ac.uk::bfbc8bbb-717c-4966-adce-b3975a4487dc" providerId="AD" clId="Web-{88C22A82-65DB-47B6-9202-E955E1CFE955}" dt="2021-11-30T04:54:20.170" v="1070" actId="14100"/>
          <ac:graphicFrameMkLst>
            <pc:docMk/>
            <pc:sldMk cId="553726541" sldId="256"/>
            <ac:graphicFrameMk id="14" creationId="{3FF16811-830F-497D-9EC2-847BDE3BD9CB}"/>
          </ac:graphicFrameMkLst>
        </pc:graphicFrameChg>
        <pc:picChg chg="add mod ord">
          <ac:chgData name="Roxana Madalina Dranga (1914993)" userId="S::1914993@student.uwtsd.ac.uk::bfbc8bbb-717c-4966-adce-b3975a4487dc" providerId="AD" clId="Web-{88C22A82-65DB-47B6-9202-E955E1CFE955}" dt="2021-11-30T02:53:19.959" v="39"/>
          <ac:picMkLst>
            <pc:docMk/>
            <pc:sldMk cId="553726541" sldId="256"/>
            <ac:picMk id="4" creationId="{4B261242-FF62-4FED-A49E-2F6D0F3491A8}"/>
          </ac:picMkLst>
        </pc:picChg>
        <pc:picChg chg="add mod">
          <ac:chgData name="Roxana Madalina Dranga (1914993)" userId="S::1914993@student.uwtsd.ac.uk::bfbc8bbb-717c-4966-adce-b3975a4487dc" providerId="AD" clId="Web-{88C22A82-65DB-47B6-9202-E955E1CFE955}" dt="2021-11-30T04:49:29.206" v="1063" actId="14100"/>
          <ac:picMkLst>
            <pc:docMk/>
            <pc:sldMk cId="553726541" sldId="256"/>
            <ac:picMk id="12" creationId="{6C060FCE-D19E-459A-BEAF-862F795BB0B9}"/>
          </ac:picMkLst>
        </pc:picChg>
        <pc:cxnChg chg="add del">
          <ac:chgData name="Roxana Madalina Dranga (1914993)" userId="S::1914993@student.uwtsd.ac.uk::bfbc8bbb-717c-4966-adce-b3975a4487dc" providerId="AD" clId="Web-{88C22A82-65DB-47B6-9202-E955E1CFE955}" dt="2021-11-30T02:52:34.787" v="31"/>
          <ac:cxnSpMkLst>
            <pc:docMk/>
            <pc:sldMk cId="553726541" sldId="256"/>
            <ac:cxnSpMk id="26" creationId="{923D9990-956B-4AC8-93BB-32078816E935}"/>
          </ac:cxnSpMkLst>
        </pc:cxnChg>
        <pc:cxnChg chg="add del">
          <ac:chgData name="Roxana Madalina Dranga (1914993)" userId="S::1914993@student.uwtsd.ac.uk::bfbc8bbb-717c-4966-adce-b3975a4487dc" providerId="AD" clId="Web-{88C22A82-65DB-47B6-9202-E955E1CFE955}" dt="2021-11-30T02:52:45.115" v="33"/>
          <ac:cxnSpMkLst>
            <pc:docMk/>
            <pc:sldMk cId="553726541" sldId="256"/>
            <ac:cxnSpMk id="32" creationId="{5E687E3B-9C6D-4102-8F38-DCB77C49C6FD}"/>
          </ac:cxnSpMkLst>
        </pc:cxnChg>
        <pc:cxnChg chg="add del">
          <ac:chgData name="Roxana Madalina Dranga (1914993)" userId="S::1914993@student.uwtsd.ac.uk::bfbc8bbb-717c-4966-adce-b3975a4487dc" providerId="AD" clId="Web-{88C22A82-65DB-47B6-9202-E955E1CFE955}" dt="2021-11-30T02:52:45.115" v="33"/>
          <ac:cxnSpMkLst>
            <pc:docMk/>
            <pc:sldMk cId="553726541" sldId="256"/>
            <ac:cxnSpMk id="34" creationId="{573C7C39-C73B-4051-B742-C9086B7BE3EC}"/>
          </ac:cxnSpMkLst>
        </pc:cxnChg>
        <pc:cxnChg chg="add del">
          <ac:chgData name="Roxana Madalina Dranga (1914993)" userId="S::1914993@student.uwtsd.ac.uk::bfbc8bbb-717c-4966-adce-b3975a4487dc" providerId="AD" clId="Web-{88C22A82-65DB-47B6-9202-E955E1CFE955}" dt="2021-11-30T02:52:45.115" v="33"/>
          <ac:cxnSpMkLst>
            <pc:docMk/>
            <pc:sldMk cId="553726541" sldId="256"/>
            <ac:cxnSpMk id="36" creationId="{0F07B81A-3898-46B4-BFC6-9787CAF2E5AA}"/>
          </ac:cxnSpMkLst>
        </pc:cxnChg>
      </pc:sldChg>
      <pc:sldChg chg="addSp modSp new mod setBg">
        <pc:chgData name="Roxana Madalina Dranga (1914993)" userId="S::1914993@student.uwtsd.ac.uk::bfbc8bbb-717c-4966-adce-b3975a4487dc" providerId="AD" clId="Web-{88C22A82-65DB-47B6-9202-E955E1CFE955}" dt="2021-11-30T03:19:26.657" v="332" actId="14100"/>
        <pc:sldMkLst>
          <pc:docMk/>
          <pc:sldMk cId="2157911381" sldId="257"/>
        </pc:sldMkLst>
        <pc:spChg chg="mod">
          <ac:chgData name="Roxana Madalina Dranga (1914993)" userId="S::1914993@student.uwtsd.ac.uk::bfbc8bbb-717c-4966-adce-b3975a4487dc" providerId="AD" clId="Web-{88C22A82-65DB-47B6-9202-E955E1CFE955}" dt="2021-11-30T03:14:42.026" v="308" actId="20577"/>
          <ac:spMkLst>
            <pc:docMk/>
            <pc:sldMk cId="2157911381" sldId="257"/>
            <ac:spMk id="2" creationId="{DBBE5756-F70E-4E54-9B15-AA9018A2B250}"/>
          </ac:spMkLst>
        </pc:spChg>
        <pc:spChg chg="mod">
          <ac:chgData name="Roxana Madalina Dranga (1914993)" userId="S::1914993@student.uwtsd.ac.uk::bfbc8bbb-717c-4966-adce-b3975a4487dc" providerId="AD" clId="Web-{88C22A82-65DB-47B6-9202-E955E1CFE955}" dt="2021-11-30T03:19:17.422" v="331" actId="20577"/>
          <ac:spMkLst>
            <pc:docMk/>
            <pc:sldMk cId="2157911381" sldId="257"/>
            <ac:spMk id="3" creationId="{F449E198-1128-4770-9A1D-0B07ED97FC0C}"/>
          </ac:spMkLst>
        </pc:spChg>
        <pc:spChg chg="add">
          <ac:chgData name="Roxana Madalina Dranga (1914993)" userId="S::1914993@student.uwtsd.ac.uk::bfbc8bbb-717c-4966-adce-b3975a4487dc" providerId="AD" clId="Web-{88C22A82-65DB-47B6-9202-E955E1CFE955}" dt="2021-11-30T03:13:04.414" v="281"/>
          <ac:spMkLst>
            <pc:docMk/>
            <pc:sldMk cId="2157911381" sldId="257"/>
            <ac:spMk id="9" creationId="{C8A3C342-1D03-412F-8DD3-BF519E8E0AE9}"/>
          </ac:spMkLst>
        </pc:spChg>
        <pc:spChg chg="add">
          <ac:chgData name="Roxana Madalina Dranga (1914993)" userId="S::1914993@student.uwtsd.ac.uk::bfbc8bbb-717c-4966-adce-b3975a4487dc" providerId="AD" clId="Web-{88C22A82-65DB-47B6-9202-E955E1CFE955}" dt="2021-11-30T03:13:04.414" v="281"/>
          <ac:spMkLst>
            <pc:docMk/>
            <pc:sldMk cId="2157911381" sldId="257"/>
            <ac:spMk id="11" creationId="{81CC9B02-E087-4350-AEBD-2C3CF001AF01}"/>
          </ac:spMkLst>
        </pc:spChg>
        <pc:picChg chg="add mod">
          <ac:chgData name="Roxana Madalina Dranga (1914993)" userId="S::1914993@student.uwtsd.ac.uk::bfbc8bbb-717c-4966-adce-b3975a4487dc" providerId="AD" clId="Web-{88C22A82-65DB-47B6-9202-E955E1CFE955}" dt="2021-11-30T03:19:26.657" v="332" actId="14100"/>
          <ac:picMkLst>
            <pc:docMk/>
            <pc:sldMk cId="2157911381" sldId="257"/>
            <ac:picMk id="5" creationId="{203BD0AF-AB5A-4C04-B62C-EBCF6174D767}"/>
          </ac:picMkLst>
        </pc:picChg>
      </pc:sldChg>
      <pc:sldChg chg="addSp delSp modSp new mod setBg setClrOvrMap">
        <pc:chgData name="Roxana Madalina Dranga (1914993)" userId="S::1914993@student.uwtsd.ac.uk::bfbc8bbb-717c-4966-adce-b3975a4487dc" providerId="AD" clId="Web-{88C22A82-65DB-47B6-9202-E955E1CFE955}" dt="2021-11-30T04:46:59.077" v="1056" actId="20577"/>
        <pc:sldMkLst>
          <pc:docMk/>
          <pc:sldMk cId="2960757514" sldId="258"/>
        </pc:sldMkLst>
        <pc:spChg chg="mod">
          <ac:chgData name="Roxana Madalina Dranga (1914993)" userId="S::1914993@student.uwtsd.ac.uk::bfbc8bbb-717c-4966-adce-b3975a4487dc" providerId="AD" clId="Web-{88C22A82-65DB-47B6-9202-E955E1CFE955}" dt="2021-11-30T04:46:37.327" v="1054"/>
          <ac:spMkLst>
            <pc:docMk/>
            <pc:sldMk cId="2960757514" sldId="258"/>
            <ac:spMk id="2" creationId="{932E0F35-E0AB-49C4-9FAB-3BE3791C6B71}"/>
          </ac:spMkLst>
        </pc:spChg>
        <pc:spChg chg="mod">
          <ac:chgData name="Roxana Madalina Dranga (1914993)" userId="S::1914993@student.uwtsd.ac.uk::bfbc8bbb-717c-4966-adce-b3975a4487dc" providerId="AD" clId="Web-{88C22A82-65DB-47B6-9202-E955E1CFE955}" dt="2021-11-30T04:46:59.077" v="1056" actId="20577"/>
          <ac:spMkLst>
            <pc:docMk/>
            <pc:sldMk cId="2960757514" sldId="258"/>
            <ac:spMk id="3" creationId="{376339FB-F343-4667-B7A1-B385682BB396}"/>
          </ac:spMkLst>
        </pc:spChg>
        <pc:spChg chg="add del">
          <ac:chgData name="Roxana Madalina Dranga (1914993)" userId="S::1914993@student.uwtsd.ac.uk::bfbc8bbb-717c-4966-adce-b3975a4487dc" providerId="AD" clId="Web-{88C22A82-65DB-47B6-9202-E955E1CFE955}" dt="2021-11-30T04:46:37.327" v="1054"/>
          <ac:spMkLst>
            <pc:docMk/>
            <pc:sldMk cId="2960757514" sldId="258"/>
            <ac:spMk id="8" creationId="{052BEFF1-896C-45B1-B02C-96A6A1BC389A}"/>
          </ac:spMkLst>
        </pc:spChg>
        <pc:spChg chg="add del">
          <ac:chgData name="Roxana Madalina Dranga (1914993)" userId="S::1914993@student.uwtsd.ac.uk::bfbc8bbb-717c-4966-adce-b3975a4487dc" providerId="AD" clId="Web-{88C22A82-65DB-47B6-9202-E955E1CFE955}" dt="2021-11-30T04:46:37.327" v="1054"/>
          <ac:spMkLst>
            <pc:docMk/>
            <pc:sldMk cId="2960757514" sldId="258"/>
            <ac:spMk id="10" creationId="{BB237A14-61B1-4C00-A670-5D8D68A8668E}"/>
          </ac:spMkLst>
        </pc:spChg>
        <pc:spChg chg="add del">
          <ac:chgData name="Roxana Madalina Dranga (1914993)" userId="S::1914993@student.uwtsd.ac.uk::bfbc8bbb-717c-4966-adce-b3975a4487dc" providerId="AD" clId="Web-{88C22A82-65DB-47B6-9202-E955E1CFE955}" dt="2021-11-30T04:46:37.327" v="1054"/>
          <ac:spMkLst>
            <pc:docMk/>
            <pc:sldMk cId="2960757514" sldId="258"/>
            <ac:spMk id="12" creationId="{8598F259-6F54-47A3-8D13-1603D786A328}"/>
          </ac:spMkLst>
        </pc:spChg>
        <pc:spChg chg="add del">
          <ac:chgData name="Roxana Madalina Dranga (1914993)" userId="S::1914993@student.uwtsd.ac.uk::bfbc8bbb-717c-4966-adce-b3975a4487dc" providerId="AD" clId="Web-{88C22A82-65DB-47B6-9202-E955E1CFE955}" dt="2021-11-30T04:46:37.327" v="1054"/>
          <ac:spMkLst>
            <pc:docMk/>
            <pc:sldMk cId="2960757514" sldId="258"/>
            <ac:spMk id="14" creationId="{0BA768A8-4FED-4ED8-9E46-6BE72188ECD2}"/>
          </ac:spMkLst>
        </pc:spChg>
        <pc:spChg chg="add">
          <ac:chgData name="Roxana Madalina Dranga (1914993)" userId="S::1914993@student.uwtsd.ac.uk::bfbc8bbb-717c-4966-adce-b3975a4487dc" providerId="AD" clId="Web-{88C22A82-65DB-47B6-9202-E955E1CFE955}" dt="2021-11-30T04:46:37.327" v="1054"/>
          <ac:spMkLst>
            <pc:docMk/>
            <pc:sldMk cId="2960757514" sldId="258"/>
            <ac:spMk id="19" creationId="{74CD14DB-BB81-479F-A1FC-1C75640E9F84}"/>
          </ac:spMkLst>
        </pc:spChg>
        <pc:spChg chg="add">
          <ac:chgData name="Roxana Madalina Dranga (1914993)" userId="S::1914993@student.uwtsd.ac.uk::bfbc8bbb-717c-4966-adce-b3975a4487dc" providerId="AD" clId="Web-{88C22A82-65DB-47B6-9202-E955E1CFE955}" dt="2021-11-30T04:46:37.327" v="1054"/>
          <ac:spMkLst>
            <pc:docMk/>
            <pc:sldMk cId="2960757514" sldId="258"/>
            <ac:spMk id="21" creationId="{C943A91B-7CA7-4592-A975-73B1BF8C4C74}"/>
          </ac:spMkLst>
        </pc:spChg>
        <pc:spChg chg="add">
          <ac:chgData name="Roxana Madalina Dranga (1914993)" userId="S::1914993@student.uwtsd.ac.uk::bfbc8bbb-717c-4966-adce-b3975a4487dc" providerId="AD" clId="Web-{88C22A82-65DB-47B6-9202-E955E1CFE955}" dt="2021-11-30T04:46:37.327" v="1054"/>
          <ac:spMkLst>
            <pc:docMk/>
            <pc:sldMk cId="2960757514" sldId="258"/>
            <ac:spMk id="23" creationId="{EC471314-E46A-414B-8D91-74880E84F187}"/>
          </ac:spMkLst>
        </pc:spChg>
        <pc:spChg chg="add">
          <ac:chgData name="Roxana Madalina Dranga (1914993)" userId="S::1914993@student.uwtsd.ac.uk::bfbc8bbb-717c-4966-adce-b3975a4487dc" providerId="AD" clId="Web-{88C22A82-65DB-47B6-9202-E955E1CFE955}" dt="2021-11-30T04:46:37.327" v="1054"/>
          <ac:spMkLst>
            <pc:docMk/>
            <pc:sldMk cId="2960757514" sldId="258"/>
            <ac:spMk id="25" creationId="{6A681326-1C9D-44A3-A627-3871BDAE4127}"/>
          </ac:spMkLst>
        </pc:spChg>
      </pc:sldChg>
      <pc:sldChg chg="addSp delSp modSp new mod setBg setClrOvrMap">
        <pc:chgData name="Roxana Madalina Dranga (1914993)" userId="S::1914993@student.uwtsd.ac.uk::bfbc8bbb-717c-4966-adce-b3975a4487dc" providerId="AD" clId="Web-{88C22A82-65DB-47B6-9202-E955E1CFE955}" dt="2021-11-30T03:25:39.746" v="378"/>
        <pc:sldMkLst>
          <pc:docMk/>
          <pc:sldMk cId="3246037901" sldId="259"/>
        </pc:sldMkLst>
        <pc:spChg chg="mod">
          <ac:chgData name="Roxana Madalina Dranga (1914993)" userId="S::1914993@student.uwtsd.ac.uk::bfbc8bbb-717c-4966-adce-b3975a4487dc" providerId="AD" clId="Web-{88C22A82-65DB-47B6-9202-E955E1CFE955}" dt="2021-11-30T03:25:39.746" v="378"/>
          <ac:spMkLst>
            <pc:docMk/>
            <pc:sldMk cId="3246037901" sldId="259"/>
            <ac:spMk id="2" creationId="{F41BD399-3C5F-41CE-BDDC-3574C14EF6B3}"/>
          </ac:spMkLst>
        </pc:spChg>
        <pc:spChg chg="del mod">
          <ac:chgData name="Roxana Madalina Dranga (1914993)" userId="S::1914993@student.uwtsd.ac.uk::bfbc8bbb-717c-4966-adce-b3975a4487dc" providerId="AD" clId="Web-{88C22A82-65DB-47B6-9202-E955E1CFE955}" dt="2021-11-30T03:22:16.523" v="357"/>
          <ac:spMkLst>
            <pc:docMk/>
            <pc:sldMk cId="3246037901" sldId="259"/>
            <ac:spMk id="3" creationId="{9515F6A9-0CC2-4EB0-827B-05FB20A7BCCB}"/>
          </ac:spMkLst>
        </pc:spChg>
        <pc:spChg chg="add del">
          <ac:chgData name="Roxana Madalina Dranga (1914993)" userId="S::1914993@student.uwtsd.ac.uk::bfbc8bbb-717c-4966-adce-b3975a4487dc" providerId="AD" clId="Web-{88C22A82-65DB-47B6-9202-E955E1CFE955}" dt="2021-11-30T03:25:39.746" v="378"/>
          <ac:spMkLst>
            <pc:docMk/>
            <pc:sldMk cId="3246037901" sldId="259"/>
            <ac:spMk id="9" creationId="{4E78424C-6FD0-41F8-9CAA-5DC19C42359F}"/>
          </ac:spMkLst>
        </pc:spChg>
        <pc:spChg chg="add del">
          <ac:chgData name="Roxana Madalina Dranga (1914993)" userId="S::1914993@student.uwtsd.ac.uk::bfbc8bbb-717c-4966-adce-b3975a4487dc" providerId="AD" clId="Web-{88C22A82-65DB-47B6-9202-E955E1CFE955}" dt="2021-11-30T03:25:39.746" v="378"/>
          <ac:spMkLst>
            <pc:docMk/>
            <pc:sldMk cId="3246037901" sldId="259"/>
            <ac:spMk id="11" creationId="{DD136760-57DC-4301-8BEA-B71AD2D13905}"/>
          </ac:spMkLst>
        </pc:spChg>
        <pc:spChg chg="add del">
          <ac:chgData name="Roxana Madalina Dranga (1914993)" userId="S::1914993@student.uwtsd.ac.uk::bfbc8bbb-717c-4966-adce-b3975a4487dc" providerId="AD" clId="Web-{88C22A82-65DB-47B6-9202-E955E1CFE955}" dt="2021-11-30T03:25:39.746" v="378"/>
          <ac:spMkLst>
            <pc:docMk/>
            <pc:sldMk cId="3246037901" sldId="259"/>
            <ac:spMk id="13" creationId="{BDC58DEA-1307-4F44-AD47-E613D8B76A89}"/>
          </ac:spMkLst>
        </pc:spChg>
        <pc:spChg chg="add del">
          <ac:chgData name="Roxana Madalina Dranga (1914993)" userId="S::1914993@student.uwtsd.ac.uk::bfbc8bbb-717c-4966-adce-b3975a4487dc" providerId="AD" clId="Web-{88C22A82-65DB-47B6-9202-E955E1CFE955}" dt="2021-11-30T03:25:39.746" v="378"/>
          <ac:spMkLst>
            <pc:docMk/>
            <pc:sldMk cId="3246037901" sldId="259"/>
            <ac:spMk id="15" creationId="{C99B912D-1E4B-42AF-A2BE-CFEFEC916EE7}"/>
          </ac:spMkLst>
        </pc:spChg>
        <pc:spChg chg="add del">
          <ac:chgData name="Roxana Madalina Dranga (1914993)" userId="S::1914993@student.uwtsd.ac.uk::bfbc8bbb-717c-4966-adce-b3975a4487dc" providerId="AD" clId="Web-{88C22A82-65DB-47B6-9202-E955E1CFE955}" dt="2021-11-30T03:25:39.605" v="377"/>
          <ac:spMkLst>
            <pc:docMk/>
            <pc:sldMk cId="3246037901" sldId="259"/>
            <ac:spMk id="55" creationId="{B4AAD3FD-83A5-4B89-9F8F-01B8870865BE}"/>
          </ac:spMkLst>
        </pc:spChg>
        <pc:spChg chg="add del">
          <ac:chgData name="Roxana Madalina Dranga (1914993)" userId="S::1914993@student.uwtsd.ac.uk::bfbc8bbb-717c-4966-adce-b3975a4487dc" providerId="AD" clId="Web-{88C22A82-65DB-47B6-9202-E955E1CFE955}" dt="2021-11-30T03:25:39.605" v="377"/>
          <ac:spMkLst>
            <pc:docMk/>
            <pc:sldMk cId="3246037901" sldId="259"/>
            <ac:spMk id="57" creationId="{61752F1D-FC0F-4103-9584-630E643CCDA6}"/>
          </ac:spMkLst>
        </pc:spChg>
        <pc:spChg chg="add del">
          <ac:chgData name="Roxana Madalina Dranga (1914993)" userId="S::1914993@student.uwtsd.ac.uk::bfbc8bbb-717c-4966-adce-b3975a4487dc" providerId="AD" clId="Web-{88C22A82-65DB-47B6-9202-E955E1CFE955}" dt="2021-11-30T03:25:39.605" v="377"/>
          <ac:spMkLst>
            <pc:docMk/>
            <pc:sldMk cId="3246037901" sldId="259"/>
            <ac:spMk id="59" creationId="{70151CB7-E7DE-4917-B831-01DF9CE01306}"/>
          </ac:spMkLst>
        </pc:spChg>
        <pc:spChg chg="add del">
          <ac:chgData name="Roxana Madalina Dranga (1914993)" userId="S::1914993@student.uwtsd.ac.uk::bfbc8bbb-717c-4966-adce-b3975a4487dc" providerId="AD" clId="Web-{88C22A82-65DB-47B6-9202-E955E1CFE955}" dt="2021-11-30T03:25:39.605" v="377"/>
          <ac:spMkLst>
            <pc:docMk/>
            <pc:sldMk cId="3246037901" sldId="259"/>
            <ac:spMk id="61" creationId="{A92A1116-1C84-41DF-B803-1F7B0883EC82}"/>
          </ac:spMkLst>
        </pc:spChg>
        <pc:graphicFrameChg chg="add mod ord modGraphic">
          <ac:chgData name="Roxana Madalina Dranga (1914993)" userId="S::1914993@student.uwtsd.ac.uk::bfbc8bbb-717c-4966-adce-b3975a4487dc" providerId="AD" clId="Web-{88C22A82-65DB-47B6-9202-E955E1CFE955}" dt="2021-11-30T03:25:39.746" v="378"/>
          <ac:graphicFrameMkLst>
            <pc:docMk/>
            <pc:sldMk cId="3246037901" sldId="259"/>
            <ac:graphicFrameMk id="5" creationId="{30C94017-2708-4199-9DE6-402F6BB90D56}"/>
          </ac:graphicFrameMkLst>
        </pc:graphicFrameChg>
        <pc:picChg chg="add mod">
          <ac:chgData name="Roxana Madalina Dranga (1914993)" userId="S::1914993@student.uwtsd.ac.uk::bfbc8bbb-717c-4966-adce-b3975a4487dc" providerId="AD" clId="Web-{88C22A82-65DB-47B6-9202-E955E1CFE955}" dt="2021-11-30T03:25:39.746" v="378"/>
          <ac:picMkLst>
            <pc:docMk/>
            <pc:sldMk cId="3246037901" sldId="259"/>
            <ac:picMk id="50" creationId="{52858B3E-74EF-43F5-81FE-ABAA1E66331A}"/>
          </ac:picMkLst>
        </pc:picChg>
      </pc:sldChg>
      <pc:sldChg chg="addSp delSp modSp new mod setBg">
        <pc:chgData name="Roxana Madalina Dranga (1914993)" userId="S::1914993@student.uwtsd.ac.uk::bfbc8bbb-717c-4966-adce-b3975a4487dc" providerId="AD" clId="Web-{88C22A82-65DB-47B6-9202-E955E1CFE955}" dt="2021-11-30T04:57:08.955" v="1076" actId="20577"/>
        <pc:sldMkLst>
          <pc:docMk/>
          <pc:sldMk cId="1191083725" sldId="260"/>
        </pc:sldMkLst>
        <pc:spChg chg="mod">
          <ac:chgData name="Roxana Madalina Dranga (1914993)" userId="S::1914993@student.uwtsd.ac.uk::bfbc8bbb-717c-4966-adce-b3975a4487dc" providerId="AD" clId="Web-{88C22A82-65DB-47B6-9202-E955E1CFE955}" dt="2021-11-30T04:57:08.955" v="1076" actId="20577"/>
          <ac:spMkLst>
            <pc:docMk/>
            <pc:sldMk cId="1191083725" sldId="260"/>
            <ac:spMk id="2" creationId="{FB5FDF35-54CB-47D4-BB68-20C4A323C69B}"/>
          </ac:spMkLst>
        </pc:spChg>
        <pc:spChg chg="mod">
          <ac:chgData name="Roxana Madalina Dranga (1914993)" userId="S::1914993@student.uwtsd.ac.uk::bfbc8bbb-717c-4966-adce-b3975a4487dc" providerId="AD" clId="Web-{88C22A82-65DB-47B6-9202-E955E1CFE955}" dt="2021-11-30T03:31:53.141" v="408" actId="14100"/>
          <ac:spMkLst>
            <pc:docMk/>
            <pc:sldMk cId="1191083725" sldId="260"/>
            <ac:spMk id="3" creationId="{825B8EBE-427D-4D1A-B013-D6489B509F69}"/>
          </ac:spMkLst>
        </pc:spChg>
        <pc:spChg chg="add del">
          <ac:chgData name="Roxana Madalina Dranga (1914993)" userId="S::1914993@student.uwtsd.ac.uk::bfbc8bbb-717c-4966-adce-b3975a4487dc" providerId="AD" clId="Web-{88C22A82-65DB-47B6-9202-E955E1CFE955}" dt="2021-11-30T03:31:06.561" v="404"/>
          <ac:spMkLst>
            <pc:docMk/>
            <pc:sldMk cId="1191083725" sldId="260"/>
            <ac:spMk id="9" creationId="{C8A3C342-1D03-412F-8DD3-BF519E8E0AE9}"/>
          </ac:spMkLst>
        </pc:spChg>
        <pc:spChg chg="add del">
          <ac:chgData name="Roxana Madalina Dranga (1914993)" userId="S::1914993@student.uwtsd.ac.uk::bfbc8bbb-717c-4966-adce-b3975a4487dc" providerId="AD" clId="Web-{88C22A82-65DB-47B6-9202-E955E1CFE955}" dt="2021-11-30T03:31:06.561" v="404"/>
          <ac:spMkLst>
            <pc:docMk/>
            <pc:sldMk cId="1191083725" sldId="260"/>
            <ac:spMk id="11" creationId="{81CC9B02-E087-4350-AEBD-2C3CF001AF01}"/>
          </ac:spMkLst>
        </pc:spChg>
        <pc:spChg chg="add del">
          <ac:chgData name="Roxana Madalina Dranga (1914993)" userId="S::1914993@student.uwtsd.ac.uk::bfbc8bbb-717c-4966-adce-b3975a4487dc" providerId="AD" clId="Web-{88C22A82-65DB-47B6-9202-E955E1CFE955}" dt="2021-11-30T03:31:06.561" v="404"/>
          <ac:spMkLst>
            <pc:docMk/>
            <pc:sldMk cId="1191083725" sldId="260"/>
            <ac:spMk id="13" creationId="{D6F18ACE-6E82-4ADC-8A2F-A1771B309B16}"/>
          </ac:spMkLst>
        </pc:spChg>
        <pc:spChg chg="add">
          <ac:chgData name="Roxana Madalina Dranga (1914993)" userId="S::1914993@student.uwtsd.ac.uk::bfbc8bbb-717c-4966-adce-b3975a4487dc" providerId="AD" clId="Web-{88C22A82-65DB-47B6-9202-E955E1CFE955}" dt="2021-11-30T03:31:06.561" v="404"/>
          <ac:spMkLst>
            <pc:docMk/>
            <pc:sldMk cId="1191083725" sldId="260"/>
            <ac:spMk id="18" creationId="{C8A3C342-1D03-412F-8DD3-BF519E8E0AE9}"/>
          </ac:spMkLst>
        </pc:spChg>
        <pc:spChg chg="add">
          <ac:chgData name="Roxana Madalina Dranga (1914993)" userId="S::1914993@student.uwtsd.ac.uk::bfbc8bbb-717c-4966-adce-b3975a4487dc" providerId="AD" clId="Web-{88C22A82-65DB-47B6-9202-E955E1CFE955}" dt="2021-11-30T03:31:06.561" v="404"/>
          <ac:spMkLst>
            <pc:docMk/>
            <pc:sldMk cId="1191083725" sldId="260"/>
            <ac:spMk id="20" creationId="{81CC9B02-E087-4350-AEBD-2C3CF001AF01}"/>
          </ac:spMkLst>
        </pc:spChg>
        <pc:picChg chg="add mod">
          <ac:chgData name="Roxana Madalina Dranga (1914993)" userId="S::1914993@student.uwtsd.ac.uk::bfbc8bbb-717c-4966-adce-b3975a4487dc" providerId="AD" clId="Web-{88C22A82-65DB-47B6-9202-E955E1CFE955}" dt="2021-11-30T03:31:06.561" v="404"/>
          <ac:picMkLst>
            <pc:docMk/>
            <pc:sldMk cId="1191083725" sldId="260"/>
            <ac:picMk id="4" creationId="{738BB1E4-30E2-4D9A-A261-A8F77D53CB46}"/>
          </ac:picMkLst>
        </pc:picChg>
        <pc:picChg chg="add mod ord">
          <ac:chgData name="Roxana Madalina Dranga (1914993)" userId="S::1914993@student.uwtsd.ac.uk::bfbc8bbb-717c-4966-adce-b3975a4487dc" providerId="AD" clId="Web-{88C22A82-65DB-47B6-9202-E955E1CFE955}" dt="2021-11-30T03:31:06.561" v="404"/>
          <ac:picMkLst>
            <pc:docMk/>
            <pc:sldMk cId="1191083725" sldId="260"/>
            <ac:picMk id="5" creationId="{9D8272D2-C174-4BE4-A60E-2C4E0607E0D0}"/>
          </ac:picMkLst>
        </pc:picChg>
      </pc:sldChg>
      <pc:sldChg chg="addSp delSp modSp new">
        <pc:chgData name="Roxana Madalina Dranga (1914993)" userId="S::1914993@student.uwtsd.ac.uk::bfbc8bbb-717c-4966-adce-b3975a4487dc" providerId="AD" clId="Web-{88C22A82-65DB-47B6-9202-E955E1CFE955}" dt="2021-11-30T03:39:18.603" v="465" actId="1076"/>
        <pc:sldMkLst>
          <pc:docMk/>
          <pc:sldMk cId="1168625187" sldId="261"/>
        </pc:sldMkLst>
        <pc:spChg chg="mod">
          <ac:chgData name="Roxana Madalina Dranga (1914993)" userId="S::1914993@student.uwtsd.ac.uk::bfbc8bbb-717c-4966-adce-b3975a4487dc" providerId="AD" clId="Web-{88C22A82-65DB-47B6-9202-E955E1CFE955}" dt="2021-11-30T03:38:23.414" v="461" actId="1076"/>
          <ac:spMkLst>
            <pc:docMk/>
            <pc:sldMk cId="1168625187" sldId="261"/>
            <ac:spMk id="2" creationId="{F66BB3D2-4134-40DC-BEA5-D9E7B7D2190C}"/>
          </ac:spMkLst>
        </pc:spChg>
        <pc:spChg chg="del">
          <ac:chgData name="Roxana Madalina Dranga (1914993)" userId="S::1914993@student.uwtsd.ac.uk::bfbc8bbb-717c-4966-adce-b3975a4487dc" providerId="AD" clId="Web-{88C22A82-65DB-47B6-9202-E955E1CFE955}" dt="2021-11-30T03:33:30.752" v="422"/>
          <ac:spMkLst>
            <pc:docMk/>
            <pc:sldMk cId="1168625187" sldId="261"/>
            <ac:spMk id="3" creationId="{90C932FA-AB06-41A9-8F85-83BD6AD9A6FD}"/>
          </ac:spMkLst>
        </pc:spChg>
        <pc:graphicFrameChg chg="add mod modGraphic">
          <ac:chgData name="Roxana Madalina Dranga (1914993)" userId="S::1914993@student.uwtsd.ac.uk::bfbc8bbb-717c-4966-adce-b3975a4487dc" providerId="AD" clId="Web-{88C22A82-65DB-47B6-9202-E955E1CFE955}" dt="2021-11-30T03:39:18.603" v="465" actId="1076"/>
          <ac:graphicFrameMkLst>
            <pc:docMk/>
            <pc:sldMk cId="1168625187" sldId="261"/>
            <ac:graphicFrameMk id="5" creationId="{8A3A8DA3-87AA-4BC5-8BC0-F58CB17DEF78}"/>
          </ac:graphicFrameMkLst>
        </pc:graphicFrameChg>
        <pc:picChg chg="add mod ord">
          <ac:chgData name="Roxana Madalina Dranga (1914993)" userId="S::1914993@student.uwtsd.ac.uk::bfbc8bbb-717c-4966-adce-b3975a4487dc" providerId="AD" clId="Web-{88C22A82-65DB-47B6-9202-E955E1CFE955}" dt="2021-11-30T03:39:10.275" v="464" actId="1076"/>
          <ac:picMkLst>
            <pc:docMk/>
            <pc:sldMk cId="1168625187" sldId="261"/>
            <ac:picMk id="4" creationId="{E8DF7B44-7A1E-4236-83A2-4ABBCD6C925C}"/>
          </ac:picMkLst>
        </pc:picChg>
      </pc:sldChg>
      <pc:sldChg chg="addSp delSp modSp new mod setBg setClrOvrMap">
        <pc:chgData name="Roxana Madalina Dranga (1914993)" userId="S::1914993@student.uwtsd.ac.uk::bfbc8bbb-717c-4966-adce-b3975a4487dc" providerId="AD" clId="Web-{88C22A82-65DB-47B6-9202-E955E1CFE955}" dt="2021-11-30T03:46:06.410" v="505" actId="20577"/>
        <pc:sldMkLst>
          <pc:docMk/>
          <pc:sldMk cId="2040311570" sldId="262"/>
        </pc:sldMkLst>
        <pc:spChg chg="mod">
          <ac:chgData name="Roxana Madalina Dranga (1914993)" userId="S::1914993@student.uwtsd.ac.uk::bfbc8bbb-717c-4966-adce-b3975a4487dc" providerId="AD" clId="Web-{88C22A82-65DB-47B6-9202-E955E1CFE955}" dt="2021-11-30T03:45:40.267" v="499" actId="1076"/>
          <ac:spMkLst>
            <pc:docMk/>
            <pc:sldMk cId="2040311570" sldId="262"/>
            <ac:spMk id="2" creationId="{830CB0CD-6AEE-4021-B77B-AB7C6B7A05EB}"/>
          </ac:spMkLst>
        </pc:spChg>
        <pc:spChg chg="add del mod ord">
          <ac:chgData name="Roxana Madalina Dranga (1914993)" userId="S::1914993@student.uwtsd.ac.uk::bfbc8bbb-717c-4966-adce-b3975a4487dc" providerId="AD" clId="Web-{88C22A82-65DB-47B6-9202-E955E1CFE955}" dt="2021-11-30T03:46:06.410" v="505" actId="20577"/>
          <ac:spMkLst>
            <pc:docMk/>
            <pc:sldMk cId="2040311570" sldId="262"/>
            <ac:spMk id="3" creationId="{D9A7F57B-7C01-4CE9-A3A7-FE6E7158A565}"/>
          </ac:spMkLst>
        </pc:spChg>
        <pc:spChg chg="add del">
          <ac:chgData name="Roxana Madalina Dranga (1914993)" userId="S::1914993@student.uwtsd.ac.uk::bfbc8bbb-717c-4966-adce-b3975a4487dc" providerId="AD" clId="Web-{88C22A82-65DB-47B6-9202-E955E1CFE955}" dt="2021-11-30T03:45:18.095" v="494"/>
          <ac:spMkLst>
            <pc:docMk/>
            <pc:sldMk cId="2040311570" sldId="262"/>
            <ac:spMk id="6" creationId="{EE4E366E-272A-409E-840F-9A6A64A9E3FF}"/>
          </ac:spMkLst>
        </pc:spChg>
        <pc:spChg chg="add del">
          <ac:chgData name="Roxana Madalina Dranga (1914993)" userId="S::1914993@student.uwtsd.ac.uk::bfbc8bbb-717c-4966-adce-b3975a4487dc" providerId="AD" clId="Web-{88C22A82-65DB-47B6-9202-E955E1CFE955}" dt="2021-11-30T03:45:18.095" v="494"/>
          <ac:spMkLst>
            <pc:docMk/>
            <pc:sldMk cId="2040311570" sldId="262"/>
            <ac:spMk id="7" creationId="{A721560C-E4AB-4287-A29C-3F6916794CB9}"/>
          </ac:spMkLst>
        </pc:spChg>
        <pc:spChg chg="add del">
          <ac:chgData name="Roxana Madalina Dranga (1914993)" userId="S::1914993@student.uwtsd.ac.uk::bfbc8bbb-717c-4966-adce-b3975a4487dc" providerId="AD" clId="Web-{88C22A82-65DB-47B6-9202-E955E1CFE955}" dt="2021-11-30T03:45:18.095" v="494"/>
          <ac:spMkLst>
            <pc:docMk/>
            <pc:sldMk cId="2040311570" sldId="262"/>
            <ac:spMk id="8" creationId="{DF6CFF07-D953-4F9C-9A0E-E0A6AACB6158}"/>
          </ac:spMkLst>
        </pc:spChg>
        <pc:spChg chg="add del">
          <ac:chgData name="Roxana Madalina Dranga (1914993)" userId="S::1914993@student.uwtsd.ac.uk::bfbc8bbb-717c-4966-adce-b3975a4487dc" providerId="AD" clId="Web-{88C22A82-65DB-47B6-9202-E955E1CFE955}" dt="2021-11-30T03:45:18.095" v="494"/>
          <ac:spMkLst>
            <pc:docMk/>
            <pc:sldMk cId="2040311570" sldId="262"/>
            <ac:spMk id="10" creationId="{DAA4FEEE-0B5F-41BF-825D-60F9FB089568}"/>
          </ac:spMkLst>
        </pc:spChg>
        <pc:spChg chg="add">
          <ac:chgData name="Roxana Madalina Dranga (1914993)" userId="S::1914993@student.uwtsd.ac.uk::bfbc8bbb-717c-4966-adce-b3975a4487dc" providerId="AD" clId="Web-{88C22A82-65DB-47B6-9202-E955E1CFE955}" dt="2021-11-30T03:45:18.111" v="495"/>
          <ac:spMkLst>
            <pc:docMk/>
            <pc:sldMk cId="2040311570" sldId="262"/>
            <ac:spMk id="12" creationId="{5F3FC718-FDE3-4EF7-921E-A5F374EAF824}"/>
          </ac:spMkLst>
        </pc:spChg>
        <pc:spChg chg="add del">
          <ac:chgData name="Roxana Madalina Dranga (1914993)" userId="S::1914993@student.uwtsd.ac.uk::bfbc8bbb-717c-4966-adce-b3975a4487dc" providerId="AD" clId="Web-{88C22A82-65DB-47B6-9202-E955E1CFE955}" dt="2021-11-30T03:42:08.091" v="483"/>
          <ac:spMkLst>
            <pc:docMk/>
            <pc:sldMk cId="2040311570" sldId="262"/>
            <ac:spMk id="13" creationId="{989BE678-777B-482A-A616-FEDC47B162E5}"/>
          </ac:spMkLst>
        </pc:spChg>
        <pc:spChg chg="add">
          <ac:chgData name="Roxana Madalina Dranga (1914993)" userId="S::1914993@student.uwtsd.ac.uk::bfbc8bbb-717c-4966-adce-b3975a4487dc" providerId="AD" clId="Web-{88C22A82-65DB-47B6-9202-E955E1CFE955}" dt="2021-11-30T03:45:18.111" v="495"/>
          <ac:spMkLst>
            <pc:docMk/>
            <pc:sldMk cId="2040311570" sldId="262"/>
            <ac:spMk id="14" creationId="{FAA0F719-3DC8-4F08-AD8F-5A845658CB9D}"/>
          </ac:spMkLst>
        </pc:spChg>
        <pc:spChg chg="add">
          <ac:chgData name="Roxana Madalina Dranga (1914993)" userId="S::1914993@student.uwtsd.ac.uk::bfbc8bbb-717c-4966-adce-b3975a4487dc" providerId="AD" clId="Web-{88C22A82-65DB-47B6-9202-E955E1CFE955}" dt="2021-11-30T03:45:18.111" v="495"/>
          <ac:spMkLst>
            <pc:docMk/>
            <pc:sldMk cId="2040311570" sldId="262"/>
            <ac:spMk id="16" creationId="{7DCB61BE-FA0F-4EFB-BE0E-268BAD8E30D6}"/>
          </ac:spMkLst>
        </pc:spChg>
        <pc:spChg chg="add">
          <ac:chgData name="Roxana Madalina Dranga (1914993)" userId="S::1914993@student.uwtsd.ac.uk::bfbc8bbb-717c-4966-adce-b3975a4487dc" providerId="AD" clId="Web-{88C22A82-65DB-47B6-9202-E955E1CFE955}" dt="2021-11-30T03:45:18.111" v="495"/>
          <ac:spMkLst>
            <pc:docMk/>
            <pc:sldMk cId="2040311570" sldId="262"/>
            <ac:spMk id="18" creationId="{A4B31EAA-7423-46F7-9B90-4AB2B09C35C4}"/>
          </ac:spMkLst>
        </pc:spChg>
        <pc:spChg chg="add del">
          <ac:chgData name="Roxana Madalina Dranga (1914993)" userId="S::1914993@student.uwtsd.ac.uk::bfbc8bbb-717c-4966-adce-b3975a4487dc" providerId="AD" clId="Web-{88C22A82-65DB-47B6-9202-E955E1CFE955}" dt="2021-11-30T03:42:08.091" v="483"/>
          <ac:spMkLst>
            <pc:docMk/>
            <pc:sldMk cId="2040311570" sldId="262"/>
            <ac:spMk id="19" creationId="{D28BE0C3-2102-4820-B88B-A448B1840D14}"/>
          </ac:spMkLst>
        </pc:spChg>
        <pc:spChg chg="add del">
          <ac:chgData name="Roxana Madalina Dranga (1914993)" userId="S::1914993@student.uwtsd.ac.uk::bfbc8bbb-717c-4966-adce-b3975a4487dc" providerId="AD" clId="Web-{88C22A82-65DB-47B6-9202-E955E1CFE955}" dt="2021-11-30T03:42:08.091" v="483"/>
          <ac:spMkLst>
            <pc:docMk/>
            <pc:sldMk cId="2040311570" sldId="262"/>
            <ac:spMk id="21" creationId="{F3F4807A-5068-4492-8025-D75F320E908D}"/>
          </ac:spMkLst>
        </pc:spChg>
        <pc:spChg chg="add del">
          <ac:chgData name="Roxana Madalina Dranga (1914993)" userId="S::1914993@student.uwtsd.ac.uk::bfbc8bbb-717c-4966-adce-b3975a4487dc" providerId="AD" clId="Web-{88C22A82-65DB-47B6-9202-E955E1CFE955}" dt="2021-11-30T03:42:08.091" v="483"/>
          <ac:spMkLst>
            <pc:docMk/>
            <pc:sldMk cId="2040311570" sldId="262"/>
            <ac:spMk id="23" creationId="{B24996F8-180C-4DCB-8A26-DFA336CDEFBC}"/>
          </ac:spMkLst>
        </pc:spChg>
        <pc:spChg chg="add del">
          <ac:chgData name="Roxana Madalina Dranga (1914993)" userId="S::1914993@student.uwtsd.ac.uk::bfbc8bbb-717c-4966-adce-b3975a4487dc" providerId="AD" clId="Web-{88C22A82-65DB-47B6-9202-E955E1CFE955}" dt="2021-11-30T03:42:08.091" v="483"/>
          <ac:spMkLst>
            <pc:docMk/>
            <pc:sldMk cId="2040311570" sldId="262"/>
            <ac:spMk id="25" creationId="{630182B0-3559-41D5-9EBC-0BD86BEDAD09}"/>
          </ac:spMkLst>
        </pc:spChg>
        <pc:picChg chg="add mod ord">
          <ac:chgData name="Roxana Madalina Dranga (1914993)" userId="S::1914993@student.uwtsd.ac.uk::bfbc8bbb-717c-4966-adce-b3975a4487dc" providerId="AD" clId="Web-{88C22A82-65DB-47B6-9202-E955E1CFE955}" dt="2021-11-30T03:45:32.439" v="498" actId="14100"/>
          <ac:picMkLst>
            <pc:docMk/>
            <pc:sldMk cId="2040311570" sldId="262"/>
            <ac:picMk id="4" creationId="{F51BABEA-83BC-4218-A314-92AD55780107}"/>
          </ac:picMkLst>
        </pc:picChg>
        <pc:picChg chg="add del mod">
          <ac:chgData name="Roxana Madalina Dranga (1914993)" userId="S::1914993@student.uwtsd.ac.uk::bfbc8bbb-717c-4966-adce-b3975a4487dc" providerId="AD" clId="Web-{88C22A82-65DB-47B6-9202-E955E1CFE955}" dt="2021-11-30T03:42:08.091" v="483"/>
          <ac:picMkLst>
            <pc:docMk/>
            <pc:sldMk cId="2040311570" sldId="262"/>
            <ac:picMk id="5" creationId="{FC58EEC2-D673-4DD2-91A2-B50EF5CB2D2C}"/>
          </ac:picMkLst>
        </pc:picChg>
        <pc:picChg chg="add del">
          <ac:chgData name="Roxana Madalina Dranga (1914993)" userId="S::1914993@student.uwtsd.ac.uk::bfbc8bbb-717c-4966-adce-b3975a4487dc" providerId="AD" clId="Web-{88C22A82-65DB-47B6-9202-E955E1CFE955}" dt="2021-11-30T03:42:08.091" v="483"/>
          <ac:picMkLst>
            <pc:docMk/>
            <pc:sldMk cId="2040311570" sldId="262"/>
            <ac:picMk id="9" creationId="{DF19BAF3-7E20-4B9D-B544-BABAEEA1FA75}"/>
          </ac:picMkLst>
        </pc:picChg>
        <pc:picChg chg="add del">
          <ac:chgData name="Roxana Madalina Dranga (1914993)" userId="S::1914993@student.uwtsd.ac.uk::bfbc8bbb-717c-4966-adce-b3975a4487dc" providerId="AD" clId="Web-{88C22A82-65DB-47B6-9202-E955E1CFE955}" dt="2021-11-30T03:42:08.091" v="483"/>
          <ac:picMkLst>
            <pc:docMk/>
            <pc:sldMk cId="2040311570" sldId="262"/>
            <ac:picMk id="11" creationId="{950648F4-ABCD-4DF0-8641-76CFB2354721}"/>
          </ac:picMkLst>
        </pc:picChg>
        <pc:picChg chg="add del">
          <ac:chgData name="Roxana Madalina Dranga (1914993)" userId="S::1914993@student.uwtsd.ac.uk::bfbc8bbb-717c-4966-adce-b3975a4487dc" providerId="AD" clId="Web-{88C22A82-65DB-47B6-9202-E955E1CFE955}" dt="2021-11-30T03:42:08.091" v="483"/>
          <ac:picMkLst>
            <pc:docMk/>
            <pc:sldMk cId="2040311570" sldId="262"/>
            <ac:picMk id="15" creationId="{CF1EB4BD-9C7E-4AA3-9681-C7EB0DA6250B}"/>
          </ac:picMkLst>
        </pc:picChg>
        <pc:picChg chg="add del">
          <ac:chgData name="Roxana Madalina Dranga (1914993)" userId="S::1914993@student.uwtsd.ac.uk::bfbc8bbb-717c-4966-adce-b3975a4487dc" providerId="AD" clId="Web-{88C22A82-65DB-47B6-9202-E955E1CFE955}" dt="2021-11-30T03:42:08.091" v="483"/>
          <ac:picMkLst>
            <pc:docMk/>
            <pc:sldMk cId="2040311570" sldId="262"/>
            <ac:picMk id="17" creationId="{94AAE3AA-3759-4D28-B0EF-575F25A5146C}"/>
          </ac:picMkLst>
        </pc:picChg>
      </pc:sldChg>
      <pc:sldChg chg="addSp delSp modSp new">
        <pc:chgData name="Roxana Madalina Dranga (1914993)" userId="S::1914993@student.uwtsd.ac.uk::bfbc8bbb-717c-4966-adce-b3975a4487dc" providerId="AD" clId="Web-{88C22A82-65DB-47B6-9202-E955E1CFE955}" dt="2021-11-30T03:53:29.474" v="568"/>
        <pc:sldMkLst>
          <pc:docMk/>
          <pc:sldMk cId="1111661678" sldId="263"/>
        </pc:sldMkLst>
        <pc:spChg chg="mod">
          <ac:chgData name="Roxana Madalina Dranga (1914993)" userId="S::1914993@student.uwtsd.ac.uk::bfbc8bbb-717c-4966-adce-b3975a4487dc" providerId="AD" clId="Web-{88C22A82-65DB-47B6-9202-E955E1CFE955}" dt="2021-11-30T03:51:53.440" v="564" actId="1076"/>
          <ac:spMkLst>
            <pc:docMk/>
            <pc:sldMk cId="1111661678" sldId="263"/>
            <ac:spMk id="2" creationId="{1AFA4E9F-7BD5-46AC-A4BD-D684054C5547}"/>
          </ac:spMkLst>
        </pc:spChg>
        <pc:spChg chg="del">
          <ac:chgData name="Roxana Madalina Dranga (1914993)" userId="S::1914993@student.uwtsd.ac.uk::bfbc8bbb-717c-4966-adce-b3975a4487dc" providerId="AD" clId="Web-{88C22A82-65DB-47B6-9202-E955E1CFE955}" dt="2021-11-30T03:47:09.597" v="506"/>
          <ac:spMkLst>
            <pc:docMk/>
            <pc:sldMk cId="1111661678" sldId="263"/>
            <ac:spMk id="3" creationId="{A375E511-5480-4362-8B1D-8A7A423569EE}"/>
          </ac:spMkLst>
        </pc:spChg>
        <pc:graphicFrameChg chg="add mod ord modGraphic">
          <ac:chgData name="Roxana Madalina Dranga (1914993)" userId="S::1914993@student.uwtsd.ac.uk::bfbc8bbb-717c-4966-adce-b3975a4487dc" providerId="AD" clId="Web-{88C22A82-65DB-47B6-9202-E955E1CFE955}" dt="2021-11-30T03:53:29.474" v="568"/>
          <ac:graphicFrameMkLst>
            <pc:docMk/>
            <pc:sldMk cId="1111661678" sldId="263"/>
            <ac:graphicFrameMk id="5" creationId="{D998E213-0338-404B-B1AF-2ED36F501776}"/>
          </ac:graphicFrameMkLst>
        </pc:graphicFrameChg>
      </pc:sldChg>
      <pc:sldChg chg="addSp delSp modSp new mod setBg setClrOvrMap">
        <pc:chgData name="Roxana Madalina Dranga (1914993)" userId="S::1914993@student.uwtsd.ac.uk::bfbc8bbb-717c-4966-adce-b3975a4487dc" providerId="AD" clId="Web-{88C22A82-65DB-47B6-9202-E955E1CFE955}" dt="2021-11-30T04:03:35.959" v="758"/>
        <pc:sldMkLst>
          <pc:docMk/>
          <pc:sldMk cId="4030563343" sldId="264"/>
        </pc:sldMkLst>
        <pc:spChg chg="mod">
          <ac:chgData name="Roxana Madalina Dranga (1914993)" userId="S::1914993@student.uwtsd.ac.uk::bfbc8bbb-717c-4966-adce-b3975a4487dc" providerId="AD" clId="Web-{88C22A82-65DB-47B6-9202-E955E1CFE955}" dt="2021-11-30T03:56:27.915" v="596"/>
          <ac:spMkLst>
            <pc:docMk/>
            <pc:sldMk cId="4030563343" sldId="264"/>
            <ac:spMk id="2" creationId="{954C16BC-F2F0-4CCB-9282-519507AE1CC5}"/>
          </ac:spMkLst>
        </pc:spChg>
        <pc:spChg chg="del mod">
          <ac:chgData name="Roxana Madalina Dranga (1914993)" userId="S::1914993@student.uwtsd.ac.uk::bfbc8bbb-717c-4966-adce-b3975a4487dc" providerId="AD" clId="Web-{88C22A82-65DB-47B6-9202-E955E1CFE955}" dt="2021-11-30T03:55:58.664" v="594"/>
          <ac:spMkLst>
            <pc:docMk/>
            <pc:sldMk cId="4030563343" sldId="264"/>
            <ac:spMk id="3" creationId="{6967394C-FFF0-4582-A1C8-86BD9792C16F}"/>
          </ac:spMkLst>
        </pc:spChg>
        <pc:spChg chg="add del">
          <ac:chgData name="Roxana Madalina Dranga (1914993)" userId="S::1914993@student.uwtsd.ac.uk::bfbc8bbb-717c-4966-adce-b3975a4487dc" providerId="AD" clId="Web-{88C22A82-65DB-47B6-9202-E955E1CFE955}" dt="2021-11-30T03:56:27.915" v="596"/>
          <ac:spMkLst>
            <pc:docMk/>
            <pc:sldMk cId="4030563343" sldId="264"/>
            <ac:spMk id="8" creationId="{74CD14DB-BB81-479F-A1FC-1C75640E9F84}"/>
          </ac:spMkLst>
        </pc:spChg>
        <pc:spChg chg="add del">
          <ac:chgData name="Roxana Madalina Dranga (1914993)" userId="S::1914993@student.uwtsd.ac.uk::bfbc8bbb-717c-4966-adce-b3975a4487dc" providerId="AD" clId="Web-{88C22A82-65DB-47B6-9202-E955E1CFE955}" dt="2021-11-30T03:56:27.915" v="596"/>
          <ac:spMkLst>
            <pc:docMk/>
            <pc:sldMk cId="4030563343" sldId="264"/>
            <ac:spMk id="10" creationId="{C943A91B-7CA7-4592-A975-73B1BF8C4C74}"/>
          </ac:spMkLst>
        </pc:spChg>
        <pc:spChg chg="add del">
          <ac:chgData name="Roxana Madalina Dranga (1914993)" userId="S::1914993@student.uwtsd.ac.uk::bfbc8bbb-717c-4966-adce-b3975a4487dc" providerId="AD" clId="Web-{88C22A82-65DB-47B6-9202-E955E1CFE955}" dt="2021-11-30T03:56:27.915" v="596"/>
          <ac:spMkLst>
            <pc:docMk/>
            <pc:sldMk cId="4030563343" sldId="264"/>
            <ac:spMk id="12" creationId="{EC471314-E46A-414B-8D91-74880E84F187}"/>
          </ac:spMkLst>
        </pc:spChg>
        <pc:spChg chg="add del">
          <ac:chgData name="Roxana Madalina Dranga (1914993)" userId="S::1914993@student.uwtsd.ac.uk::bfbc8bbb-717c-4966-adce-b3975a4487dc" providerId="AD" clId="Web-{88C22A82-65DB-47B6-9202-E955E1CFE955}" dt="2021-11-30T03:56:27.915" v="596"/>
          <ac:spMkLst>
            <pc:docMk/>
            <pc:sldMk cId="4030563343" sldId="264"/>
            <ac:spMk id="14" creationId="{6A681326-1C9D-44A3-A627-3871BDAE4127}"/>
          </ac:spMkLst>
        </pc:spChg>
        <pc:spChg chg="add del">
          <ac:chgData name="Roxana Madalina Dranga (1914993)" userId="S::1914993@student.uwtsd.ac.uk::bfbc8bbb-717c-4966-adce-b3975a4487dc" providerId="AD" clId="Web-{88C22A82-65DB-47B6-9202-E955E1CFE955}" dt="2021-11-30T04:02:58.912" v="732"/>
          <ac:spMkLst>
            <pc:docMk/>
            <pc:sldMk cId="4030563343" sldId="264"/>
            <ac:spMk id="19" creationId="{F747F1B4-B831-4277-8AB0-32767F7EB7BF}"/>
          </ac:spMkLst>
        </pc:spChg>
        <pc:spChg chg="add del">
          <ac:chgData name="Roxana Madalina Dranga (1914993)" userId="S::1914993@student.uwtsd.ac.uk::bfbc8bbb-717c-4966-adce-b3975a4487dc" providerId="AD" clId="Web-{88C22A82-65DB-47B6-9202-E955E1CFE955}" dt="2021-11-30T04:02:58.912" v="732"/>
          <ac:spMkLst>
            <pc:docMk/>
            <pc:sldMk cId="4030563343" sldId="264"/>
            <ac:spMk id="21" creationId="{D80CFA21-AB7C-4BEB-9BFF-05764FBBF3C6}"/>
          </ac:spMkLst>
        </pc:spChg>
        <pc:spChg chg="add del">
          <ac:chgData name="Roxana Madalina Dranga (1914993)" userId="S::1914993@student.uwtsd.ac.uk::bfbc8bbb-717c-4966-adce-b3975a4487dc" providerId="AD" clId="Web-{88C22A82-65DB-47B6-9202-E955E1CFE955}" dt="2021-11-30T04:02:58.912" v="732"/>
          <ac:spMkLst>
            <pc:docMk/>
            <pc:sldMk cId="4030563343" sldId="264"/>
            <ac:spMk id="23" creationId="{12F7E335-851A-4CAE-B09F-E657819D4600}"/>
          </ac:spMkLst>
        </pc:spChg>
        <pc:spChg chg="add del">
          <ac:chgData name="Roxana Madalina Dranga (1914993)" userId="S::1914993@student.uwtsd.ac.uk::bfbc8bbb-717c-4966-adce-b3975a4487dc" providerId="AD" clId="Web-{88C22A82-65DB-47B6-9202-E955E1CFE955}" dt="2021-11-30T04:02:58.912" v="732"/>
          <ac:spMkLst>
            <pc:docMk/>
            <pc:sldMk cId="4030563343" sldId="264"/>
            <ac:spMk id="25" creationId="{10B541F0-7F6E-402E-84D8-CF96EACA5FBC}"/>
          </ac:spMkLst>
        </pc:spChg>
        <pc:spChg chg="add del">
          <ac:chgData name="Roxana Madalina Dranga (1914993)" userId="S::1914993@student.uwtsd.ac.uk::bfbc8bbb-717c-4966-adce-b3975a4487dc" providerId="AD" clId="Web-{88C22A82-65DB-47B6-9202-E955E1CFE955}" dt="2021-11-30T04:02:58.849" v="731"/>
          <ac:spMkLst>
            <pc:docMk/>
            <pc:sldMk cId="4030563343" sldId="264"/>
            <ac:spMk id="27" creationId="{F747F1B4-B831-4277-8AB0-32767F7EB7BF}"/>
          </ac:spMkLst>
        </pc:spChg>
        <pc:spChg chg="add del">
          <ac:chgData name="Roxana Madalina Dranga (1914993)" userId="S::1914993@student.uwtsd.ac.uk::bfbc8bbb-717c-4966-adce-b3975a4487dc" providerId="AD" clId="Web-{88C22A82-65DB-47B6-9202-E955E1CFE955}" dt="2021-11-30T04:02:58.849" v="731"/>
          <ac:spMkLst>
            <pc:docMk/>
            <pc:sldMk cId="4030563343" sldId="264"/>
            <ac:spMk id="28" creationId="{D80CFA21-AB7C-4BEB-9BFF-05764FBBF3C6}"/>
          </ac:spMkLst>
        </pc:spChg>
        <pc:spChg chg="add del">
          <ac:chgData name="Roxana Madalina Dranga (1914993)" userId="S::1914993@student.uwtsd.ac.uk::bfbc8bbb-717c-4966-adce-b3975a4487dc" providerId="AD" clId="Web-{88C22A82-65DB-47B6-9202-E955E1CFE955}" dt="2021-11-30T04:02:58.849" v="731"/>
          <ac:spMkLst>
            <pc:docMk/>
            <pc:sldMk cId="4030563343" sldId="264"/>
            <ac:spMk id="29" creationId="{12F7E335-851A-4CAE-B09F-E657819D4600}"/>
          </ac:spMkLst>
        </pc:spChg>
        <pc:spChg chg="add del">
          <ac:chgData name="Roxana Madalina Dranga (1914993)" userId="S::1914993@student.uwtsd.ac.uk::bfbc8bbb-717c-4966-adce-b3975a4487dc" providerId="AD" clId="Web-{88C22A82-65DB-47B6-9202-E955E1CFE955}" dt="2021-11-30T04:02:54.802" v="729"/>
          <ac:spMkLst>
            <pc:docMk/>
            <pc:sldMk cId="4030563343" sldId="264"/>
            <ac:spMk id="30" creationId="{F747F1B4-B831-4277-8AB0-32767F7EB7BF}"/>
          </ac:spMkLst>
        </pc:spChg>
        <pc:spChg chg="add del">
          <ac:chgData name="Roxana Madalina Dranga (1914993)" userId="S::1914993@student.uwtsd.ac.uk::bfbc8bbb-717c-4966-adce-b3975a4487dc" providerId="AD" clId="Web-{88C22A82-65DB-47B6-9202-E955E1CFE955}" dt="2021-11-30T04:02:58.849" v="731"/>
          <ac:spMkLst>
            <pc:docMk/>
            <pc:sldMk cId="4030563343" sldId="264"/>
            <ac:spMk id="31" creationId="{10B541F0-7F6E-402E-84D8-CF96EACA5FBC}"/>
          </ac:spMkLst>
        </pc:spChg>
        <pc:spChg chg="add del">
          <ac:chgData name="Roxana Madalina Dranga (1914993)" userId="S::1914993@student.uwtsd.ac.uk::bfbc8bbb-717c-4966-adce-b3975a4487dc" providerId="AD" clId="Web-{88C22A82-65DB-47B6-9202-E955E1CFE955}" dt="2021-11-30T04:02:54.802" v="729"/>
          <ac:spMkLst>
            <pc:docMk/>
            <pc:sldMk cId="4030563343" sldId="264"/>
            <ac:spMk id="32" creationId="{D80CFA21-AB7C-4BEB-9BFF-05764FBBF3C6}"/>
          </ac:spMkLst>
        </pc:spChg>
        <pc:spChg chg="add">
          <ac:chgData name="Roxana Madalina Dranga (1914993)" userId="S::1914993@student.uwtsd.ac.uk::bfbc8bbb-717c-4966-adce-b3975a4487dc" providerId="AD" clId="Web-{88C22A82-65DB-47B6-9202-E955E1CFE955}" dt="2021-11-30T04:02:58.912" v="732"/>
          <ac:spMkLst>
            <pc:docMk/>
            <pc:sldMk cId="4030563343" sldId="264"/>
            <ac:spMk id="33" creationId="{F747F1B4-B831-4277-8AB0-32767F7EB7BF}"/>
          </ac:spMkLst>
        </pc:spChg>
        <pc:spChg chg="add del">
          <ac:chgData name="Roxana Madalina Dranga (1914993)" userId="S::1914993@student.uwtsd.ac.uk::bfbc8bbb-717c-4966-adce-b3975a4487dc" providerId="AD" clId="Web-{88C22A82-65DB-47B6-9202-E955E1CFE955}" dt="2021-11-30T04:02:54.802" v="729"/>
          <ac:spMkLst>
            <pc:docMk/>
            <pc:sldMk cId="4030563343" sldId="264"/>
            <ac:spMk id="34" creationId="{12F7E335-851A-4CAE-B09F-E657819D4600}"/>
          </ac:spMkLst>
        </pc:spChg>
        <pc:spChg chg="add">
          <ac:chgData name="Roxana Madalina Dranga (1914993)" userId="S::1914993@student.uwtsd.ac.uk::bfbc8bbb-717c-4966-adce-b3975a4487dc" providerId="AD" clId="Web-{88C22A82-65DB-47B6-9202-E955E1CFE955}" dt="2021-11-30T04:02:58.912" v="732"/>
          <ac:spMkLst>
            <pc:docMk/>
            <pc:sldMk cId="4030563343" sldId="264"/>
            <ac:spMk id="35" creationId="{D80CFA21-AB7C-4BEB-9BFF-05764FBBF3C6}"/>
          </ac:spMkLst>
        </pc:spChg>
        <pc:spChg chg="add del">
          <ac:chgData name="Roxana Madalina Dranga (1914993)" userId="S::1914993@student.uwtsd.ac.uk::bfbc8bbb-717c-4966-adce-b3975a4487dc" providerId="AD" clId="Web-{88C22A82-65DB-47B6-9202-E955E1CFE955}" dt="2021-11-30T04:02:54.802" v="729"/>
          <ac:spMkLst>
            <pc:docMk/>
            <pc:sldMk cId="4030563343" sldId="264"/>
            <ac:spMk id="36" creationId="{10B541F0-7F6E-402E-84D8-CF96EACA5FBC}"/>
          </ac:spMkLst>
        </pc:spChg>
        <pc:spChg chg="add">
          <ac:chgData name="Roxana Madalina Dranga (1914993)" userId="S::1914993@student.uwtsd.ac.uk::bfbc8bbb-717c-4966-adce-b3975a4487dc" providerId="AD" clId="Web-{88C22A82-65DB-47B6-9202-E955E1CFE955}" dt="2021-11-30T04:02:58.912" v="732"/>
          <ac:spMkLst>
            <pc:docMk/>
            <pc:sldMk cId="4030563343" sldId="264"/>
            <ac:spMk id="37" creationId="{12F7E335-851A-4CAE-B09F-E657819D4600}"/>
          </ac:spMkLst>
        </pc:spChg>
        <pc:spChg chg="add">
          <ac:chgData name="Roxana Madalina Dranga (1914993)" userId="S::1914993@student.uwtsd.ac.uk::bfbc8bbb-717c-4966-adce-b3975a4487dc" providerId="AD" clId="Web-{88C22A82-65DB-47B6-9202-E955E1CFE955}" dt="2021-11-30T04:02:58.912" v="732"/>
          <ac:spMkLst>
            <pc:docMk/>
            <pc:sldMk cId="4030563343" sldId="264"/>
            <ac:spMk id="38" creationId="{10B541F0-7F6E-402E-84D8-CF96EACA5FBC}"/>
          </ac:spMkLst>
        </pc:spChg>
        <pc:graphicFrameChg chg="add mod ord modGraphic">
          <ac:chgData name="Roxana Madalina Dranga (1914993)" userId="S::1914993@student.uwtsd.ac.uk::bfbc8bbb-717c-4966-adce-b3975a4487dc" providerId="AD" clId="Web-{88C22A82-65DB-47B6-9202-E955E1CFE955}" dt="2021-11-30T04:03:35.959" v="758"/>
          <ac:graphicFrameMkLst>
            <pc:docMk/>
            <pc:sldMk cId="4030563343" sldId="264"/>
            <ac:graphicFrameMk id="5" creationId="{48D4E6D3-1627-4D72-9EAD-3ACEB181680A}"/>
          </ac:graphicFrameMkLst>
        </pc:graphicFrameChg>
      </pc:sldChg>
      <pc:sldChg chg="addSp delSp modSp new">
        <pc:chgData name="Roxana Madalina Dranga (1914993)" userId="S::1914993@student.uwtsd.ac.uk::bfbc8bbb-717c-4966-adce-b3975a4487dc" providerId="AD" clId="Web-{88C22A82-65DB-47B6-9202-E955E1CFE955}" dt="2021-11-30T04:05:30.983" v="767" actId="1076"/>
        <pc:sldMkLst>
          <pc:docMk/>
          <pc:sldMk cId="3910744562" sldId="265"/>
        </pc:sldMkLst>
        <pc:spChg chg="mod">
          <ac:chgData name="Roxana Madalina Dranga (1914993)" userId="S::1914993@student.uwtsd.ac.uk::bfbc8bbb-717c-4966-adce-b3975a4487dc" providerId="AD" clId="Web-{88C22A82-65DB-47B6-9202-E955E1CFE955}" dt="2021-11-30T03:57:04.462" v="611" actId="1076"/>
          <ac:spMkLst>
            <pc:docMk/>
            <pc:sldMk cId="3910744562" sldId="265"/>
            <ac:spMk id="2" creationId="{7B1D5603-3F9B-4210-B890-187F5CCFFF88}"/>
          </ac:spMkLst>
        </pc:spChg>
        <pc:spChg chg="del mod">
          <ac:chgData name="Roxana Madalina Dranga (1914993)" userId="S::1914993@student.uwtsd.ac.uk::bfbc8bbb-717c-4966-adce-b3975a4487dc" providerId="AD" clId="Web-{88C22A82-65DB-47B6-9202-E955E1CFE955}" dt="2021-11-30T03:57:24.869" v="614"/>
          <ac:spMkLst>
            <pc:docMk/>
            <pc:sldMk cId="3910744562" sldId="265"/>
            <ac:spMk id="3" creationId="{05C36F59-6A40-4B7B-A3FE-615AAD27F41D}"/>
          </ac:spMkLst>
        </pc:spChg>
        <pc:graphicFrameChg chg="add mod ord modGraphic">
          <ac:chgData name="Roxana Madalina Dranga (1914993)" userId="S::1914993@student.uwtsd.ac.uk::bfbc8bbb-717c-4966-adce-b3975a4487dc" providerId="AD" clId="Web-{88C22A82-65DB-47B6-9202-E955E1CFE955}" dt="2021-11-30T04:05:02.451" v="765" actId="1076"/>
          <ac:graphicFrameMkLst>
            <pc:docMk/>
            <pc:sldMk cId="3910744562" sldId="265"/>
            <ac:graphicFrameMk id="5" creationId="{15192185-436C-47C6-AA84-12EBCAA8459E}"/>
          </ac:graphicFrameMkLst>
        </pc:graphicFrameChg>
        <pc:graphicFrameChg chg="add mod modGraphic">
          <ac:chgData name="Roxana Madalina Dranga (1914993)" userId="S::1914993@student.uwtsd.ac.uk::bfbc8bbb-717c-4966-adce-b3975a4487dc" providerId="AD" clId="Web-{88C22A82-65DB-47B6-9202-E955E1CFE955}" dt="2021-11-30T04:05:08.421" v="766" actId="1076"/>
          <ac:graphicFrameMkLst>
            <pc:docMk/>
            <pc:sldMk cId="3910744562" sldId="265"/>
            <ac:graphicFrameMk id="7" creationId="{ABB0EEDF-CB53-4550-AEC6-C6F44F381E03}"/>
          </ac:graphicFrameMkLst>
        </pc:graphicFrameChg>
        <pc:graphicFrameChg chg="add mod modGraphic">
          <ac:chgData name="Roxana Madalina Dranga (1914993)" userId="S::1914993@student.uwtsd.ac.uk::bfbc8bbb-717c-4966-adce-b3975a4487dc" providerId="AD" clId="Web-{88C22A82-65DB-47B6-9202-E955E1CFE955}" dt="2021-11-30T04:05:30.983" v="767" actId="1076"/>
          <ac:graphicFrameMkLst>
            <pc:docMk/>
            <pc:sldMk cId="3910744562" sldId="265"/>
            <ac:graphicFrameMk id="9" creationId="{DA125465-AF56-479F-8705-D8B0BCF87A28}"/>
          </ac:graphicFrameMkLst>
        </pc:graphicFrameChg>
      </pc:sldChg>
      <pc:sldChg chg="addSp delSp modSp new mod setBg">
        <pc:chgData name="Roxana Madalina Dranga (1914993)" userId="S::1914993@student.uwtsd.ac.uk::bfbc8bbb-717c-4966-adce-b3975a4487dc" providerId="AD" clId="Web-{88C22A82-65DB-47B6-9202-E955E1CFE955}" dt="2021-11-30T04:13:05.998" v="883"/>
        <pc:sldMkLst>
          <pc:docMk/>
          <pc:sldMk cId="2891127473" sldId="266"/>
        </pc:sldMkLst>
        <pc:spChg chg="mod">
          <ac:chgData name="Roxana Madalina Dranga (1914993)" userId="S::1914993@student.uwtsd.ac.uk::bfbc8bbb-717c-4966-adce-b3975a4487dc" providerId="AD" clId="Web-{88C22A82-65DB-47B6-9202-E955E1CFE955}" dt="2021-11-30T04:09:11.349" v="798" actId="1076"/>
          <ac:spMkLst>
            <pc:docMk/>
            <pc:sldMk cId="2891127473" sldId="266"/>
            <ac:spMk id="2" creationId="{6788C6FB-21C4-4AF2-9856-67C7C8D56994}"/>
          </ac:spMkLst>
        </pc:spChg>
        <pc:spChg chg="del">
          <ac:chgData name="Roxana Madalina Dranga (1914993)" userId="S::1914993@student.uwtsd.ac.uk::bfbc8bbb-717c-4966-adce-b3975a4487dc" providerId="AD" clId="Web-{88C22A82-65DB-47B6-9202-E955E1CFE955}" dt="2021-11-30T04:06:22.547" v="779"/>
          <ac:spMkLst>
            <pc:docMk/>
            <pc:sldMk cId="2891127473" sldId="266"/>
            <ac:spMk id="3" creationId="{A9D50328-112C-48C6-9BC5-850089FC8894}"/>
          </ac:spMkLst>
        </pc:spChg>
        <pc:spChg chg="add">
          <ac:chgData name="Roxana Madalina Dranga (1914993)" userId="S::1914993@student.uwtsd.ac.uk::bfbc8bbb-717c-4966-adce-b3975a4487dc" providerId="AD" clId="Web-{88C22A82-65DB-47B6-9202-E955E1CFE955}" dt="2021-11-30T04:06:22.547" v="779"/>
          <ac:spMkLst>
            <pc:docMk/>
            <pc:sldMk cId="2891127473" sldId="266"/>
            <ac:spMk id="13" creationId="{989BE678-777B-482A-A616-FEDC47B162E5}"/>
          </ac:spMkLst>
        </pc:spChg>
        <pc:spChg chg="add">
          <ac:chgData name="Roxana Madalina Dranga (1914993)" userId="S::1914993@student.uwtsd.ac.uk::bfbc8bbb-717c-4966-adce-b3975a4487dc" providerId="AD" clId="Web-{88C22A82-65DB-47B6-9202-E955E1CFE955}" dt="2021-11-30T04:06:22.547" v="779"/>
          <ac:spMkLst>
            <pc:docMk/>
            <pc:sldMk cId="2891127473" sldId="266"/>
            <ac:spMk id="19" creationId="{D28BE0C3-2102-4820-B88B-A448B1840D14}"/>
          </ac:spMkLst>
        </pc:spChg>
        <pc:spChg chg="add">
          <ac:chgData name="Roxana Madalina Dranga (1914993)" userId="S::1914993@student.uwtsd.ac.uk::bfbc8bbb-717c-4966-adce-b3975a4487dc" providerId="AD" clId="Web-{88C22A82-65DB-47B6-9202-E955E1CFE955}" dt="2021-11-30T04:06:22.547" v="779"/>
          <ac:spMkLst>
            <pc:docMk/>
            <pc:sldMk cId="2891127473" sldId="266"/>
            <ac:spMk id="21" creationId="{F3F4807A-5068-4492-8025-D75F320E908D}"/>
          </ac:spMkLst>
        </pc:spChg>
        <pc:spChg chg="add">
          <ac:chgData name="Roxana Madalina Dranga (1914993)" userId="S::1914993@student.uwtsd.ac.uk::bfbc8bbb-717c-4966-adce-b3975a4487dc" providerId="AD" clId="Web-{88C22A82-65DB-47B6-9202-E955E1CFE955}" dt="2021-11-30T04:06:22.547" v="779"/>
          <ac:spMkLst>
            <pc:docMk/>
            <pc:sldMk cId="2891127473" sldId="266"/>
            <ac:spMk id="23" creationId="{B24996F8-180C-4DCB-8A26-DFA336CDEFBC}"/>
          </ac:spMkLst>
        </pc:spChg>
        <pc:spChg chg="add">
          <ac:chgData name="Roxana Madalina Dranga (1914993)" userId="S::1914993@student.uwtsd.ac.uk::bfbc8bbb-717c-4966-adce-b3975a4487dc" providerId="AD" clId="Web-{88C22A82-65DB-47B6-9202-E955E1CFE955}" dt="2021-11-30T04:06:22.547" v="779"/>
          <ac:spMkLst>
            <pc:docMk/>
            <pc:sldMk cId="2891127473" sldId="266"/>
            <ac:spMk id="25" creationId="{630182B0-3559-41D5-9EBC-0BD86BEDAD09}"/>
          </ac:spMkLst>
        </pc:spChg>
        <pc:graphicFrameChg chg="add mod modGraphic">
          <ac:chgData name="Roxana Madalina Dranga (1914993)" userId="S::1914993@student.uwtsd.ac.uk::bfbc8bbb-717c-4966-adce-b3975a4487dc" providerId="AD" clId="Web-{88C22A82-65DB-47B6-9202-E955E1CFE955}" dt="2021-11-30T04:13:05.998" v="883"/>
          <ac:graphicFrameMkLst>
            <pc:docMk/>
            <pc:sldMk cId="2891127473" sldId="266"/>
            <ac:graphicFrameMk id="4" creationId="{87913FF6-7220-42E3-92AE-A515EE4DD1FE}"/>
          </ac:graphicFrameMkLst>
        </pc:graphicFrameChg>
        <pc:picChg chg="add mod">
          <ac:chgData name="Roxana Madalina Dranga (1914993)" userId="S::1914993@student.uwtsd.ac.uk::bfbc8bbb-717c-4966-adce-b3975a4487dc" providerId="AD" clId="Web-{88C22A82-65DB-47B6-9202-E955E1CFE955}" dt="2021-11-30T04:06:29.375" v="780" actId="14100"/>
          <ac:picMkLst>
            <pc:docMk/>
            <pc:sldMk cId="2891127473" sldId="266"/>
            <ac:picMk id="5" creationId="{A28E7081-792F-48DE-8475-C3A775CEB985}"/>
          </ac:picMkLst>
        </pc:picChg>
        <pc:picChg chg="add">
          <ac:chgData name="Roxana Madalina Dranga (1914993)" userId="S::1914993@student.uwtsd.ac.uk::bfbc8bbb-717c-4966-adce-b3975a4487dc" providerId="AD" clId="Web-{88C22A82-65DB-47B6-9202-E955E1CFE955}" dt="2021-11-30T04:06:22.547" v="779"/>
          <ac:picMkLst>
            <pc:docMk/>
            <pc:sldMk cId="2891127473" sldId="266"/>
            <ac:picMk id="9" creationId="{DF19BAF3-7E20-4B9D-B544-BABAEEA1FA75}"/>
          </ac:picMkLst>
        </pc:picChg>
        <pc:picChg chg="add">
          <ac:chgData name="Roxana Madalina Dranga (1914993)" userId="S::1914993@student.uwtsd.ac.uk::bfbc8bbb-717c-4966-adce-b3975a4487dc" providerId="AD" clId="Web-{88C22A82-65DB-47B6-9202-E955E1CFE955}" dt="2021-11-30T04:06:22.547" v="779"/>
          <ac:picMkLst>
            <pc:docMk/>
            <pc:sldMk cId="2891127473" sldId="266"/>
            <ac:picMk id="11" creationId="{950648F4-ABCD-4DF0-8641-76CFB2354721}"/>
          </ac:picMkLst>
        </pc:picChg>
        <pc:picChg chg="add">
          <ac:chgData name="Roxana Madalina Dranga (1914993)" userId="S::1914993@student.uwtsd.ac.uk::bfbc8bbb-717c-4966-adce-b3975a4487dc" providerId="AD" clId="Web-{88C22A82-65DB-47B6-9202-E955E1CFE955}" dt="2021-11-30T04:06:22.547" v="779"/>
          <ac:picMkLst>
            <pc:docMk/>
            <pc:sldMk cId="2891127473" sldId="266"/>
            <ac:picMk id="15" creationId="{CF1EB4BD-9C7E-4AA3-9681-C7EB0DA6250B}"/>
          </ac:picMkLst>
        </pc:picChg>
        <pc:picChg chg="add">
          <ac:chgData name="Roxana Madalina Dranga (1914993)" userId="S::1914993@student.uwtsd.ac.uk::bfbc8bbb-717c-4966-adce-b3975a4487dc" providerId="AD" clId="Web-{88C22A82-65DB-47B6-9202-E955E1CFE955}" dt="2021-11-30T04:06:22.547" v="779"/>
          <ac:picMkLst>
            <pc:docMk/>
            <pc:sldMk cId="2891127473" sldId="266"/>
            <ac:picMk id="17" creationId="{94AAE3AA-3759-4D28-B0EF-575F25A5146C}"/>
          </ac:picMkLst>
        </pc:picChg>
      </pc:sldChg>
      <pc:sldChg chg="modSp new">
        <pc:chgData name="Roxana Madalina Dranga (1914993)" userId="S::1914993@student.uwtsd.ac.uk::bfbc8bbb-717c-4966-adce-b3975a4487dc" providerId="AD" clId="Web-{88C22A82-65DB-47B6-9202-E955E1CFE955}" dt="2021-11-30T04:15:40.470" v="898" actId="20577"/>
        <pc:sldMkLst>
          <pc:docMk/>
          <pc:sldMk cId="135417328" sldId="267"/>
        </pc:sldMkLst>
        <pc:spChg chg="mod">
          <ac:chgData name="Roxana Madalina Dranga (1914993)" userId="S::1914993@student.uwtsd.ac.uk::bfbc8bbb-717c-4966-adce-b3975a4487dc" providerId="AD" clId="Web-{88C22A82-65DB-47B6-9202-E955E1CFE955}" dt="2021-11-30T04:14:23.594" v="891" actId="20577"/>
          <ac:spMkLst>
            <pc:docMk/>
            <pc:sldMk cId="135417328" sldId="267"/>
            <ac:spMk id="2" creationId="{036A4C75-36B7-4636-8AA6-5FB8E968B8BD}"/>
          </ac:spMkLst>
        </pc:spChg>
        <pc:spChg chg="mod">
          <ac:chgData name="Roxana Madalina Dranga (1914993)" userId="S::1914993@student.uwtsd.ac.uk::bfbc8bbb-717c-4966-adce-b3975a4487dc" providerId="AD" clId="Web-{88C22A82-65DB-47B6-9202-E955E1CFE955}" dt="2021-11-30T04:15:40.470" v="898" actId="20577"/>
          <ac:spMkLst>
            <pc:docMk/>
            <pc:sldMk cId="135417328" sldId="267"/>
            <ac:spMk id="3" creationId="{F621487D-0587-4779-BE45-54C514FECCFB}"/>
          </ac:spMkLst>
        </pc:spChg>
      </pc:sldChg>
      <pc:sldChg chg="addSp delSp modSp add mod replId setBg">
        <pc:chgData name="Roxana Madalina Dranga (1914993)" userId="S::1914993@student.uwtsd.ac.uk::bfbc8bbb-717c-4966-adce-b3975a4487dc" providerId="AD" clId="Web-{88C22A82-65DB-47B6-9202-E955E1CFE955}" dt="2021-11-30T04:25:58.981" v="929" actId="14100"/>
        <pc:sldMkLst>
          <pc:docMk/>
          <pc:sldMk cId="1995597807" sldId="268"/>
        </pc:sldMkLst>
        <pc:spChg chg="mod">
          <ac:chgData name="Roxana Madalina Dranga (1914993)" userId="S::1914993@student.uwtsd.ac.uk::bfbc8bbb-717c-4966-adce-b3975a4487dc" providerId="AD" clId="Web-{88C22A82-65DB-47B6-9202-E955E1CFE955}" dt="2021-11-30T04:24:51.542" v="919"/>
          <ac:spMkLst>
            <pc:docMk/>
            <pc:sldMk cId="1995597807" sldId="268"/>
            <ac:spMk id="2" creationId="{036A4C75-36B7-4636-8AA6-5FB8E968B8BD}"/>
          </ac:spMkLst>
        </pc:spChg>
        <pc:spChg chg="mod ord">
          <ac:chgData name="Roxana Madalina Dranga (1914993)" userId="S::1914993@student.uwtsd.ac.uk::bfbc8bbb-717c-4966-adce-b3975a4487dc" providerId="AD" clId="Web-{88C22A82-65DB-47B6-9202-E955E1CFE955}" dt="2021-11-30T04:25:58.981" v="929" actId="14100"/>
          <ac:spMkLst>
            <pc:docMk/>
            <pc:sldMk cId="1995597807" sldId="268"/>
            <ac:spMk id="3" creationId="{F621487D-0587-4779-BE45-54C514FECCFB}"/>
          </ac:spMkLst>
        </pc:spChg>
        <pc:spChg chg="add">
          <ac:chgData name="Roxana Madalina Dranga (1914993)" userId="S::1914993@student.uwtsd.ac.uk::bfbc8bbb-717c-4966-adce-b3975a4487dc" providerId="AD" clId="Web-{88C22A82-65DB-47B6-9202-E955E1CFE955}" dt="2021-11-30T04:24:51.542" v="919"/>
          <ac:spMkLst>
            <pc:docMk/>
            <pc:sldMk cId="1995597807" sldId="268"/>
            <ac:spMk id="14" creationId="{22A9ABA3-4638-4EE6-9FFD-E7965000A2B6}"/>
          </ac:spMkLst>
        </pc:spChg>
        <pc:spChg chg="add">
          <ac:chgData name="Roxana Madalina Dranga (1914993)" userId="S::1914993@student.uwtsd.ac.uk::bfbc8bbb-717c-4966-adce-b3975a4487dc" providerId="AD" clId="Web-{88C22A82-65DB-47B6-9202-E955E1CFE955}" dt="2021-11-30T04:24:51.542" v="919"/>
          <ac:spMkLst>
            <pc:docMk/>
            <pc:sldMk cId="1995597807" sldId="268"/>
            <ac:spMk id="16" creationId="{CAD3F096-96F8-44BB-941A-E3FE62E5D0BD}"/>
          </ac:spMkLst>
        </pc:spChg>
        <pc:picChg chg="add del mod">
          <ac:chgData name="Roxana Madalina Dranga (1914993)" userId="S::1914993@student.uwtsd.ac.uk::bfbc8bbb-717c-4966-adce-b3975a4487dc" providerId="AD" clId="Web-{88C22A82-65DB-47B6-9202-E955E1CFE955}" dt="2021-11-30T04:21:43.799" v="907"/>
          <ac:picMkLst>
            <pc:docMk/>
            <pc:sldMk cId="1995597807" sldId="268"/>
            <ac:picMk id="4" creationId="{039C4491-110B-49C5-B0C4-9797CEFA4E3F}"/>
          </ac:picMkLst>
        </pc:picChg>
        <pc:picChg chg="add del mod">
          <ac:chgData name="Roxana Madalina Dranga (1914993)" userId="S::1914993@student.uwtsd.ac.uk::bfbc8bbb-717c-4966-adce-b3975a4487dc" providerId="AD" clId="Web-{88C22A82-65DB-47B6-9202-E955E1CFE955}" dt="2021-11-30T04:20:01.390" v="904"/>
          <ac:picMkLst>
            <pc:docMk/>
            <pc:sldMk cId="1995597807" sldId="268"/>
            <ac:picMk id="5" creationId="{A79A2FBA-30E1-442F-900E-5DC294AC9B32}"/>
          </ac:picMkLst>
        </pc:picChg>
        <pc:picChg chg="add mod ord">
          <ac:chgData name="Roxana Madalina Dranga (1914993)" userId="S::1914993@student.uwtsd.ac.uk::bfbc8bbb-717c-4966-adce-b3975a4487dc" providerId="AD" clId="Web-{88C22A82-65DB-47B6-9202-E955E1CFE955}" dt="2021-11-30T04:25:23.449" v="924" actId="14100"/>
          <ac:picMkLst>
            <pc:docMk/>
            <pc:sldMk cId="1995597807" sldId="268"/>
            <ac:picMk id="6" creationId="{5CC0E10B-8907-4FF0-953D-E7F98496B1D6}"/>
          </ac:picMkLst>
        </pc:picChg>
        <pc:picChg chg="add mod">
          <ac:chgData name="Roxana Madalina Dranga (1914993)" userId="S::1914993@student.uwtsd.ac.uk::bfbc8bbb-717c-4966-adce-b3975a4487dc" providerId="AD" clId="Web-{88C22A82-65DB-47B6-9202-E955E1CFE955}" dt="2021-11-30T04:25:19.340" v="923" actId="14100"/>
          <ac:picMkLst>
            <pc:docMk/>
            <pc:sldMk cId="1995597807" sldId="268"/>
            <ac:picMk id="7" creationId="{F8A15A2B-E34F-40C7-AE6F-B9F41E1DCB34}"/>
          </ac:picMkLst>
        </pc:picChg>
        <pc:picChg chg="add mod">
          <ac:chgData name="Roxana Madalina Dranga (1914993)" userId="S::1914993@student.uwtsd.ac.uk::bfbc8bbb-717c-4966-adce-b3975a4487dc" providerId="AD" clId="Web-{88C22A82-65DB-47B6-9202-E955E1CFE955}" dt="2021-11-30T04:25:14.621" v="922" actId="14100"/>
          <ac:picMkLst>
            <pc:docMk/>
            <pc:sldMk cId="1995597807" sldId="268"/>
            <ac:picMk id="8" creationId="{05805A1E-66CD-4B71-9EE8-4CF7A7598F85}"/>
          </ac:picMkLst>
        </pc:picChg>
        <pc:picChg chg="add mod">
          <ac:chgData name="Roxana Madalina Dranga (1914993)" userId="S::1914993@student.uwtsd.ac.uk::bfbc8bbb-717c-4966-adce-b3975a4487dc" providerId="AD" clId="Web-{88C22A82-65DB-47B6-9202-E955E1CFE955}" dt="2021-11-30T04:25:11.605" v="921" actId="14100"/>
          <ac:picMkLst>
            <pc:docMk/>
            <pc:sldMk cId="1995597807" sldId="268"/>
            <ac:picMk id="9" creationId="{2D6447BF-E23B-4DB6-BF17-B1546BEE6A33}"/>
          </ac:picMkLst>
        </pc:picChg>
      </pc:sldChg>
      <pc:sldChg chg="addSp modSp new">
        <pc:chgData name="Roxana Madalina Dranga (1914993)" userId="S::1914993@student.uwtsd.ac.uk::bfbc8bbb-717c-4966-adce-b3975a4487dc" providerId="AD" clId="Web-{88C22A82-65DB-47B6-9202-E955E1CFE955}" dt="2021-11-30T04:35:33.040" v="969" actId="20577"/>
        <pc:sldMkLst>
          <pc:docMk/>
          <pc:sldMk cId="2590707548" sldId="269"/>
        </pc:sldMkLst>
        <pc:spChg chg="mod">
          <ac:chgData name="Roxana Madalina Dranga (1914993)" userId="S::1914993@student.uwtsd.ac.uk::bfbc8bbb-717c-4966-adce-b3975a4487dc" providerId="AD" clId="Web-{88C22A82-65DB-47B6-9202-E955E1CFE955}" dt="2021-11-30T04:27:19.592" v="937" actId="20577"/>
          <ac:spMkLst>
            <pc:docMk/>
            <pc:sldMk cId="2590707548" sldId="269"/>
            <ac:spMk id="2" creationId="{2E854678-0EA4-4A6D-8F27-B257DACF27A3}"/>
          </ac:spMkLst>
        </pc:spChg>
        <pc:spChg chg="mod">
          <ac:chgData name="Roxana Madalina Dranga (1914993)" userId="S::1914993@student.uwtsd.ac.uk::bfbc8bbb-717c-4966-adce-b3975a4487dc" providerId="AD" clId="Web-{88C22A82-65DB-47B6-9202-E955E1CFE955}" dt="2021-11-30T04:35:18.868" v="967" actId="20577"/>
          <ac:spMkLst>
            <pc:docMk/>
            <pc:sldMk cId="2590707548" sldId="269"/>
            <ac:spMk id="3" creationId="{5F46E6E3-3D8F-488F-8C4D-A44F569B3839}"/>
          </ac:spMkLst>
        </pc:spChg>
        <pc:spChg chg="mod">
          <ac:chgData name="Roxana Madalina Dranga (1914993)" userId="S::1914993@student.uwtsd.ac.uk::bfbc8bbb-717c-4966-adce-b3975a4487dc" providerId="AD" clId="Web-{88C22A82-65DB-47B6-9202-E955E1CFE955}" dt="2021-11-30T04:35:33.040" v="969" actId="20577"/>
          <ac:spMkLst>
            <pc:docMk/>
            <pc:sldMk cId="2590707548" sldId="269"/>
            <ac:spMk id="4" creationId="{23B21A9C-5DA1-4FD3-93FF-86696A886522}"/>
          </ac:spMkLst>
        </pc:spChg>
        <pc:picChg chg="add mod">
          <ac:chgData name="Roxana Madalina Dranga (1914993)" userId="S::1914993@student.uwtsd.ac.uk::bfbc8bbb-717c-4966-adce-b3975a4487dc" providerId="AD" clId="Web-{88C22A82-65DB-47B6-9202-E955E1CFE955}" dt="2021-11-30T04:34:04.320" v="962" actId="1076"/>
          <ac:picMkLst>
            <pc:docMk/>
            <pc:sldMk cId="2590707548" sldId="269"/>
            <ac:picMk id="5" creationId="{1153B355-1BBD-420E-A0BD-289AB9B08A4E}"/>
          </ac:picMkLst>
        </pc:picChg>
        <pc:picChg chg="add mod">
          <ac:chgData name="Roxana Madalina Dranga (1914993)" userId="S::1914993@student.uwtsd.ac.uk::bfbc8bbb-717c-4966-adce-b3975a4487dc" providerId="AD" clId="Web-{88C22A82-65DB-47B6-9202-E955E1CFE955}" dt="2021-11-30T04:35:00.633" v="964" actId="1076"/>
          <ac:picMkLst>
            <pc:docMk/>
            <pc:sldMk cId="2590707548" sldId="269"/>
            <ac:picMk id="6" creationId="{3D8C2018-498F-4D74-B6CD-A86B1316F2C5}"/>
          </ac:picMkLst>
        </pc:picChg>
      </pc:sldChg>
      <pc:sldChg chg="addSp delSp modSp new mod setBg">
        <pc:chgData name="Roxana Madalina Dranga (1914993)" userId="S::1914993@student.uwtsd.ac.uk::bfbc8bbb-717c-4966-adce-b3975a4487dc" providerId="AD" clId="Web-{88C22A82-65DB-47B6-9202-E955E1CFE955}" dt="2021-11-30T04:39:58.782" v="999" actId="20577"/>
        <pc:sldMkLst>
          <pc:docMk/>
          <pc:sldMk cId="2344419102" sldId="270"/>
        </pc:sldMkLst>
        <pc:spChg chg="mod">
          <ac:chgData name="Roxana Madalina Dranga (1914993)" userId="S::1914993@student.uwtsd.ac.uk::bfbc8bbb-717c-4966-adce-b3975a4487dc" providerId="AD" clId="Web-{88C22A82-65DB-47B6-9202-E955E1CFE955}" dt="2021-11-30T04:39:21.451" v="997"/>
          <ac:spMkLst>
            <pc:docMk/>
            <pc:sldMk cId="2344419102" sldId="270"/>
            <ac:spMk id="2" creationId="{689B4D9B-1D79-4EA9-8F12-7A79952C0A85}"/>
          </ac:spMkLst>
        </pc:spChg>
        <pc:spChg chg="add del mod">
          <ac:chgData name="Roxana Madalina Dranga (1914993)" userId="S::1914993@student.uwtsd.ac.uk::bfbc8bbb-717c-4966-adce-b3975a4487dc" providerId="AD" clId="Web-{88C22A82-65DB-47B6-9202-E955E1CFE955}" dt="2021-11-30T04:37:04.651" v="982"/>
          <ac:spMkLst>
            <pc:docMk/>
            <pc:sldMk cId="2344419102" sldId="270"/>
            <ac:spMk id="3" creationId="{200B4A59-46FC-49A2-9015-EF9AFE887E48}"/>
          </ac:spMkLst>
        </pc:spChg>
        <pc:spChg chg="add mod ord">
          <ac:chgData name="Roxana Madalina Dranga (1914993)" userId="S::1914993@student.uwtsd.ac.uk::bfbc8bbb-717c-4966-adce-b3975a4487dc" providerId="AD" clId="Web-{88C22A82-65DB-47B6-9202-E955E1CFE955}" dt="2021-11-30T04:39:58.782" v="999" actId="20577"/>
          <ac:spMkLst>
            <pc:docMk/>
            <pc:sldMk cId="2344419102" sldId="270"/>
            <ac:spMk id="4" creationId="{7CE00BF0-B361-4323-9115-3FD261014609}"/>
          </ac:spMkLst>
        </pc:spChg>
        <pc:spChg chg="add del">
          <ac:chgData name="Roxana Madalina Dranga (1914993)" userId="S::1914993@student.uwtsd.ac.uk::bfbc8bbb-717c-4966-adce-b3975a4487dc" providerId="AD" clId="Web-{88C22A82-65DB-47B6-9202-E955E1CFE955}" dt="2021-11-30T04:39:21.451" v="997"/>
          <ac:spMkLst>
            <pc:docMk/>
            <pc:sldMk cId="2344419102" sldId="270"/>
            <ac:spMk id="8" creationId="{989BE678-777B-482A-A616-FEDC47B162E5}"/>
          </ac:spMkLst>
        </pc:spChg>
        <pc:spChg chg="add del">
          <ac:chgData name="Roxana Madalina Dranga (1914993)" userId="S::1914993@student.uwtsd.ac.uk::bfbc8bbb-717c-4966-adce-b3975a4487dc" providerId="AD" clId="Web-{88C22A82-65DB-47B6-9202-E955E1CFE955}" dt="2021-11-30T04:37:04.620" v="981"/>
          <ac:spMkLst>
            <pc:docMk/>
            <pc:sldMk cId="2344419102" sldId="270"/>
            <ac:spMk id="13" creationId="{989BE678-777B-482A-A616-FEDC47B162E5}"/>
          </ac:spMkLst>
        </pc:spChg>
        <pc:spChg chg="add del">
          <ac:chgData name="Roxana Madalina Dranga (1914993)" userId="S::1914993@student.uwtsd.ac.uk::bfbc8bbb-717c-4966-adce-b3975a4487dc" providerId="AD" clId="Web-{88C22A82-65DB-47B6-9202-E955E1CFE955}" dt="2021-11-30T04:39:21.451" v="997"/>
          <ac:spMkLst>
            <pc:docMk/>
            <pc:sldMk cId="2344419102" sldId="270"/>
            <ac:spMk id="14" creationId="{D28BE0C3-2102-4820-B88B-A448B1840D14}"/>
          </ac:spMkLst>
        </pc:spChg>
        <pc:spChg chg="add del">
          <ac:chgData name="Roxana Madalina Dranga (1914993)" userId="S::1914993@student.uwtsd.ac.uk::bfbc8bbb-717c-4966-adce-b3975a4487dc" providerId="AD" clId="Web-{88C22A82-65DB-47B6-9202-E955E1CFE955}" dt="2021-11-30T04:39:21.451" v="997"/>
          <ac:spMkLst>
            <pc:docMk/>
            <pc:sldMk cId="2344419102" sldId="270"/>
            <ac:spMk id="16" creationId="{A4322390-8B58-46BE-88EB-D9FD30C08743}"/>
          </ac:spMkLst>
        </pc:spChg>
        <pc:spChg chg="add del">
          <ac:chgData name="Roxana Madalina Dranga (1914993)" userId="S::1914993@student.uwtsd.ac.uk::bfbc8bbb-717c-4966-adce-b3975a4487dc" providerId="AD" clId="Web-{88C22A82-65DB-47B6-9202-E955E1CFE955}" dt="2021-11-30T04:37:04.620" v="981"/>
          <ac:spMkLst>
            <pc:docMk/>
            <pc:sldMk cId="2344419102" sldId="270"/>
            <ac:spMk id="19" creationId="{D28BE0C3-2102-4820-B88B-A448B1840D14}"/>
          </ac:spMkLst>
        </pc:spChg>
        <pc:spChg chg="add del">
          <ac:chgData name="Roxana Madalina Dranga (1914993)" userId="S::1914993@student.uwtsd.ac.uk::bfbc8bbb-717c-4966-adce-b3975a4487dc" providerId="AD" clId="Web-{88C22A82-65DB-47B6-9202-E955E1CFE955}" dt="2021-11-30T04:37:04.620" v="981"/>
          <ac:spMkLst>
            <pc:docMk/>
            <pc:sldMk cId="2344419102" sldId="270"/>
            <ac:spMk id="21" creationId="{F3F4807A-5068-4492-8025-D75F320E908D}"/>
          </ac:spMkLst>
        </pc:spChg>
        <pc:spChg chg="add del">
          <ac:chgData name="Roxana Madalina Dranga (1914993)" userId="S::1914993@student.uwtsd.ac.uk::bfbc8bbb-717c-4966-adce-b3975a4487dc" providerId="AD" clId="Web-{88C22A82-65DB-47B6-9202-E955E1CFE955}" dt="2021-11-30T04:37:04.620" v="981"/>
          <ac:spMkLst>
            <pc:docMk/>
            <pc:sldMk cId="2344419102" sldId="270"/>
            <ac:spMk id="23" creationId="{B24996F8-180C-4DCB-8A26-DFA336CDEFBC}"/>
          </ac:spMkLst>
        </pc:spChg>
        <pc:spChg chg="add del">
          <ac:chgData name="Roxana Madalina Dranga (1914993)" userId="S::1914993@student.uwtsd.ac.uk::bfbc8bbb-717c-4966-adce-b3975a4487dc" providerId="AD" clId="Web-{88C22A82-65DB-47B6-9202-E955E1CFE955}" dt="2021-11-30T04:37:04.620" v="981"/>
          <ac:spMkLst>
            <pc:docMk/>
            <pc:sldMk cId="2344419102" sldId="270"/>
            <ac:spMk id="25" creationId="{630182B0-3559-41D5-9EBC-0BD86BEDAD09}"/>
          </ac:spMkLst>
        </pc:spChg>
        <pc:picChg chg="add del">
          <ac:chgData name="Roxana Madalina Dranga (1914993)" userId="S::1914993@student.uwtsd.ac.uk::bfbc8bbb-717c-4966-adce-b3975a4487dc" providerId="AD" clId="Web-{88C22A82-65DB-47B6-9202-E955E1CFE955}" dt="2021-11-30T04:37:04.620" v="981"/>
          <ac:picMkLst>
            <pc:docMk/>
            <pc:sldMk cId="2344419102" sldId="270"/>
            <ac:picMk id="5" creationId="{BDF82885-AFF1-485C-8DA4-A4FAFECD403E}"/>
          </ac:picMkLst>
        </pc:picChg>
        <pc:picChg chg="add del">
          <ac:chgData name="Roxana Madalina Dranga (1914993)" userId="S::1914993@student.uwtsd.ac.uk::bfbc8bbb-717c-4966-adce-b3975a4487dc" providerId="AD" clId="Web-{88C22A82-65DB-47B6-9202-E955E1CFE955}" dt="2021-11-30T04:39:21.451" v="997"/>
          <ac:picMkLst>
            <pc:docMk/>
            <pc:sldMk cId="2344419102" sldId="270"/>
            <ac:picMk id="6" creationId="{DF19BAF3-7E20-4B9D-B544-BABAEEA1FA75}"/>
          </ac:picMkLst>
        </pc:picChg>
        <pc:picChg chg="add del">
          <ac:chgData name="Roxana Madalina Dranga (1914993)" userId="S::1914993@student.uwtsd.ac.uk::bfbc8bbb-717c-4966-adce-b3975a4487dc" providerId="AD" clId="Web-{88C22A82-65DB-47B6-9202-E955E1CFE955}" dt="2021-11-30T04:39:21.451" v="997"/>
          <ac:picMkLst>
            <pc:docMk/>
            <pc:sldMk cId="2344419102" sldId="270"/>
            <ac:picMk id="7" creationId="{950648F4-ABCD-4DF0-8641-76CFB2354721}"/>
          </ac:picMkLst>
        </pc:picChg>
        <pc:picChg chg="add del">
          <ac:chgData name="Roxana Madalina Dranga (1914993)" userId="S::1914993@student.uwtsd.ac.uk::bfbc8bbb-717c-4966-adce-b3975a4487dc" providerId="AD" clId="Web-{88C22A82-65DB-47B6-9202-E955E1CFE955}" dt="2021-11-30T04:37:04.620" v="981"/>
          <ac:picMkLst>
            <pc:docMk/>
            <pc:sldMk cId="2344419102" sldId="270"/>
            <ac:picMk id="9" creationId="{DF19BAF3-7E20-4B9D-B544-BABAEEA1FA75}"/>
          </ac:picMkLst>
        </pc:picChg>
        <pc:picChg chg="add del">
          <ac:chgData name="Roxana Madalina Dranga (1914993)" userId="S::1914993@student.uwtsd.ac.uk::bfbc8bbb-717c-4966-adce-b3975a4487dc" providerId="AD" clId="Web-{88C22A82-65DB-47B6-9202-E955E1CFE955}" dt="2021-11-30T04:39:21.451" v="997"/>
          <ac:picMkLst>
            <pc:docMk/>
            <pc:sldMk cId="2344419102" sldId="270"/>
            <ac:picMk id="10" creationId="{CF1EB4BD-9C7E-4AA3-9681-C7EB0DA6250B}"/>
          </ac:picMkLst>
        </pc:picChg>
        <pc:picChg chg="add del">
          <ac:chgData name="Roxana Madalina Dranga (1914993)" userId="S::1914993@student.uwtsd.ac.uk::bfbc8bbb-717c-4966-adce-b3975a4487dc" providerId="AD" clId="Web-{88C22A82-65DB-47B6-9202-E955E1CFE955}" dt="2021-11-30T04:37:04.620" v="981"/>
          <ac:picMkLst>
            <pc:docMk/>
            <pc:sldMk cId="2344419102" sldId="270"/>
            <ac:picMk id="11" creationId="{950648F4-ABCD-4DF0-8641-76CFB2354721}"/>
          </ac:picMkLst>
        </pc:picChg>
        <pc:picChg chg="add del">
          <ac:chgData name="Roxana Madalina Dranga (1914993)" userId="S::1914993@student.uwtsd.ac.uk::bfbc8bbb-717c-4966-adce-b3975a4487dc" providerId="AD" clId="Web-{88C22A82-65DB-47B6-9202-E955E1CFE955}" dt="2021-11-30T04:39:21.451" v="997"/>
          <ac:picMkLst>
            <pc:docMk/>
            <pc:sldMk cId="2344419102" sldId="270"/>
            <ac:picMk id="12" creationId="{94AAE3AA-3759-4D28-B0EF-575F25A5146C}"/>
          </ac:picMkLst>
        </pc:picChg>
        <pc:picChg chg="add del">
          <ac:chgData name="Roxana Madalina Dranga (1914993)" userId="S::1914993@student.uwtsd.ac.uk::bfbc8bbb-717c-4966-adce-b3975a4487dc" providerId="AD" clId="Web-{88C22A82-65DB-47B6-9202-E955E1CFE955}" dt="2021-11-30T04:37:04.620" v="981"/>
          <ac:picMkLst>
            <pc:docMk/>
            <pc:sldMk cId="2344419102" sldId="270"/>
            <ac:picMk id="15" creationId="{CF1EB4BD-9C7E-4AA3-9681-C7EB0DA6250B}"/>
          </ac:picMkLst>
        </pc:picChg>
        <pc:picChg chg="add del">
          <ac:chgData name="Roxana Madalina Dranga (1914993)" userId="S::1914993@student.uwtsd.ac.uk::bfbc8bbb-717c-4966-adce-b3975a4487dc" providerId="AD" clId="Web-{88C22A82-65DB-47B6-9202-E955E1CFE955}" dt="2021-11-30T04:37:04.620" v="981"/>
          <ac:picMkLst>
            <pc:docMk/>
            <pc:sldMk cId="2344419102" sldId="270"/>
            <ac:picMk id="17" creationId="{94AAE3AA-3759-4D28-B0EF-575F25A5146C}"/>
          </ac:picMkLst>
        </pc:picChg>
        <pc:picChg chg="add mod ord">
          <ac:chgData name="Roxana Madalina Dranga (1914993)" userId="S::1914993@student.uwtsd.ac.uk::bfbc8bbb-717c-4966-adce-b3975a4487dc" providerId="AD" clId="Web-{88C22A82-65DB-47B6-9202-E955E1CFE955}" dt="2021-11-30T04:39:21.451" v="997"/>
          <ac:picMkLst>
            <pc:docMk/>
            <pc:sldMk cId="2344419102" sldId="270"/>
            <ac:picMk id="18" creationId="{92B9D381-7D8F-4035-856A-1B60A7BEDF4A}"/>
          </ac:picMkLst>
        </pc:picChg>
        <pc:picChg chg="add mod">
          <ac:chgData name="Roxana Madalina Dranga (1914993)" userId="S::1914993@student.uwtsd.ac.uk::bfbc8bbb-717c-4966-adce-b3975a4487dc" providerId="AD" clId="Web-{88C22A82-65DB-47B6-9202-E955E1CFE955}" dt="2021-11-30T04:39:21.451" v="997"/>
          <ac:picMkLst>
            <pc:docMk/>
            <pc:sldMk cId="2344419102" sldId="270"/>
            <ac:picMk id="20" creationId="{0D6AB5AD-B956-476E-BD17-20AD4A937F97}"/>
          </ac:picMkLst>
        </pc:picChg>
      </pc:sldChg>
      <pc:sldChg chg="addSp delSp modSp new mod setBg">
        <pc:chgData name="Roxana Madalina Dranga (1914993)" userId="S::1914993@student.uwtsd.ac.uk::bfbc8bbb-717c-4966-adce-b3975a4487dc" providerId="AD" clId="Web-{88C22A82-65DB-47B6-9202-E955E1CFE955}" dt="2021-11-30T04:45:11.231" v="1049" actId="1076"/>
        <pc:sldMkLst>
          <pc:docMk/>
          <pc:sldMk cId="3565716323" sldId="271"/>
        </pc:sldMkLst>
        <pc:spChg chg="mod">
          <ac:chgData name="Roxana Madalina Dranga (1914993)" userId="S::1914993@student.uwtsd.ac.uk::bfbc8bbb-717c-4966-adce-b3975a4487dc" providerId="AD" clId="Web-{88C22A82-65DB-47B6-9202-E955E1CFE955}" dt="2021-11-30T04:45:04.591" v="1048" actId="1076"/>
          <ac:spMkLst>
            <pc:docMk/>
            <pc:sldMk cId="3565716323" sldId="271"/>
            <ac:spMk id="2" creationId="{DDB0EC0F-BF20-4A89-98C9-50F4E9A45BB4}"/>
          </ac:spMkLst>
        </pc:spChg>
        <pc:spChg chg="del mod">
          <ac:chgData name="Roxana Madalina Dranga (1914993)" userId="S::1914993@student.uwtsd.ac.uk::bfbc8bbb-717c-4966-adce-b3975a4487dc" providerId="AD" clId="Web-{88C22A82-65DB-47B6-9202-E955E1CFE955}" dt="2021-11-30T04:41:06.174" v="1009"/>
          <ac:spMkLst>
            <pc:docMk/>
            <pc:sldMk cId="3565716323" sldId="271"/>
            <ac:spMk id="3" creationId="{AEC6CBAB-5D65-4A7F-8C89-61181CE4F94B}"/>
          </ac:spMkLst>
        </pc:spChg>
        <pc:spChg chg="add">
          <ac:chgData name="Roxana Madalina Dranga (1914993)" userId="S::1914993@student.uwtsd.ac.uk::bfbc8bbb-717c-4966-adce-b3975a4487dc" providerId="AD" clId="Web-{88C22A82-65DB-47B6-9202-E955E1CFE955}" dt="2021-11-30T04:41:06.174" v="1009"/>
          <ac:spMkLst>
            <pc:docMk/>
            <pc:sldMk cId="3565716323" sldId="271"/>
            <ac:spMk id="13" creationId="{989BE678-777B-482A-A616-FEDC47B162E5}"/>
          </ac:spMkLst>
        </pc:spChg>
        <pc:spChg chg="add">
          <ac:chgData name="Roxana Madalina Dranga (1914993)" userId="S::1914993@student.uwtsd.ac.uk::bfbc8bbb-717c-4966-adce-b3975a4487dc" providerId="AD" clId="Web-{88C22A82-65DB-47B6-9202-E955E1CFE955}" dt="2021-11-30T04:41:06.174" v="1009"/>
          <ac:spMkLst>
            <pc:docMk/>
            <pc:sldMk cId="3565716323" sldId="271"/>
            <ac:spMk id="19" creationId="{D28BE0C3-2102-4820-B88B-A448B1840D14}"/>
          </ac:spMkLst>
        </pc:spChg>
        <pc:spChg chg="add">
          <ac:chgData name="Roxana Madalina Dranga (1914993)" userId="S::1914993@student.uwtsd.ac.uk::bfbc8bbb-717c-4966-adce-b3975a4487dc" providerId="AD" clId="Web-{88C22A82-65DB-47B6-9202-E955E1CFE955}" dt="2021-11-30T04:41:06.174" v="1009"/>
          <ac:spMkLst>
            <pc:docMk/>
            <pc:sldMk cId="3565716323" sldId="271"/>
            <ac:spMk id="21" creationId="{A4322390-8B58-46BE-88EB-D9FD30C08743}"/>
          </ac:spMkLst>
        </pc:spChg>
        <pc:graphicFrameChg chg="add del mod modGraphic">
          <ac:chgData name="Roxana Madalina Dranga (1914993)" userId="S::1914993@student.uwtsd.ac.uk::bfbc8bbb-717c-4966-adce-b3975a4487dc" providerId="AD" clId="Web-{88C22A82-65DB-47B6-9202-E955E1CFE955}" dt="2021-11-30T04:42:30.400" v="1024"/>
          <ac:graphicFrameMkLst>
            <pc:docMk/>
            <pc:sldMk cId="3565716323" sldId="271"/>
            <ac:graphicFrameMk id="4" creationId="{60E226FC-BCD0-4034-A305-8B9B714DEBB7}"/>
          </ac:graphicFrameMkLst>
        </pc:graphicFrameChg>
        <pc:graphicFrameChg chg="add mod modGraphic">
          <ac:chgData name="Roxana Madalina Dranga (1914993)" userId="S::1914993@student.uwtsd.ac.uk::bfbc8bbb-717c-4966-adce-b3975a4487dc" providerId="AD" clId="Web-{88C22A82-65DB-47B6-9202-E955E1CFE955}" dt="2021-11-30T04:45:11.231" v="1049" actId="1076"/>
          <ac:graphicFrameMkLst>
            <pc:docMk/>
            <pc:sldMk cId="3565716323" sldId="271"/>
            <ac:graphicFrameMk id="6" creationId="{0E9ED307-F0A2-4A72-8699-34EF1BF3487D}"/>
          </ac:graphicFrameMkLst>
        </pc:graphicFrameChg>
        <pc:picChg chg="add">
          <ac:chgData name="Roxana Madalina Dranga (1914993)" userId="S::1914993@student.uwtsd.ac.uk::bfbc8bbb-717c-4966-adce-b3975a4487dc" providerId="AD" clId="Web-{88C22A82-65DB-47B6-9202-E955E1CFE955}" dt="2021-11-30T04:41:06.174" v="1009"/>
          <ac:picMkLst>
            <pc:docMk/>
            <pc:sldMk cId="3565716323" sldId="271"/>
            <ac:picMk id="5" creationId="{0A8E6CC9-004A-411C-9F31-3DA47DFCC654}"/>
          </ac:picMkLst>
        </pc:picChg>
        <pc:picChg chg="add">
          <ac:chgData name="Roxana Madalina Dranga (1914993)" userId="S::1914993@student.uwtsd.ac.uk::bfbc8bbb-717c-4966-adce-b3975a4487dc" providerId="AD" clId="Web-{88C22A82-65DB-47B6-9202-E955E1CFE955}" dt="2021-11-30T04:41:06.174" v="1009"/>
          <ac:picMkLst>
            <pc:docMk/>
            <pc:sldMk cId="3565716323" sldId="271"/>
            <ac:picMk id="9" creationId="{DF19BAF3-7E20-4B9D-B544-BABAEEA1FA75}"/>
          </ac:picMkLst>
        </pc:picChg>
        <pc:picChg chg="add">
          <ac:chgData name="Roxana Madalina Dranga (1914993)" userId="S::1914993@student.uwtsd.ac.uk::bfbc8bbb-717c-4966-adce-b3975a4487dc" providerId="AD" clId="Web-{88C22A82-65DB-47B6-9202-E955E1CFE955}" dt="2021-11-30T04:41:06.174" v="1009"/>
          <ac:picMkLst>
            <pc:docMk/>
            <pc:sldMk cId="3565716323" sldId="271"/>
            <ac:picMk id="11" creationId="{950648F4-ABCD-4DF0-8641-76CFB2354721}"/>
          </ac:picMkLst>
        </pc:picChg>
        <pc:picChg chg="add">
          <ac:chgData name="Roxana Madalina Dranga (1914993)" userId="S::1914993@student.uwtsd.ac.uk::bfbc8bbb-717c-4966-adce-b3975a4487dc" providerId="AD" clId="Web-{88C22A82-65DB-47B6-9202-E955E1CFE955}" dt="2021-11-30T04:41:06.174" v="1009"/>
          <ac:picMkLst>
            <pc:docMk/>
            <pc:sldMk cId="3565716323" sldId="271"/>
            <ac:picMk id="15" creationId="{CF1EB4BD-9C7E-4AA3-9681-C7EB0DA6250B}"/>
          </ac:picMkLst>
        </pc:picChg>
        <pc:picChg chg="add">
          <ac:chgData name="Roxana Madalina Dranga (1914993)" userId="S::1914993@student.uwtsd.ac.uk::bfbc8bbb-717c-4966-adce-b3975a4487dc" providerId="AD" clId="Web-{88C22A82-65DB-47B6-9202-E955E1CFE955}" dt="2021-11-30T04:41:06.174" v="1009"/>
          <ac:picMkLst>
            <pc:docMk/>
            <pc:sldMk cId="3565716323" sldId="271"/>
            <ac:picMk id="17" creationId="{94AAE3AA-3759-4D28-B0EF-575F25A5146C}"/>
          </ac:picMkLst>
        </pc:picChg>
      </pc:sldChg>
      <pc:sldChg chg="addSp delSp modSp new mod setBg">
        <pc:chgData name="Roxana Madalina Dranga (1914993)" userId="S::1914993@student.uwtsd.ac.uk::bfbc8bbb-717c-4966-adce-b3975a4487dc" providerId="AD" clId="Web-{88C22A82-65DB-47B6-9202-E955E1CFE955}" dt="2021-11-30T04:45:36.388" v="1053"/>
        <pc:sldMkLst>
          <pc:docMk/>
          <pc:sldMk cId="1063572537" sldId="272"/>
        </pc:sldMkLst>
        <pc:spChg chg="mod">
          <ac:chgData name="Roxana Madalina Dranga (1914993)" userId="S::1914993@student.uwtsd.ac.uk::bfbc8bbb-717c-4966-adce-b3975a4487dc" providerId="AD" clId="Web-{88C22A82-65DB-47B6-9202-E955E1CFE955}" dt="2021-11-30T04:43:50.964" v="1040" actId="1076"/>
          <ac:spMkLst>
            <pc:docMk/>
            <pc:sldMk cId="1063572537" sldId="272"/>
            <ac:spMk id="2" creationId="{DC27FDEF-3B82-41E5-9DA4-5EB18BDC3D47}"/>
          </ac:spMkLst>
        </pc:spChg>
        <pc:spChg chg="del">
          <ac:chgData name="Roxana Madalina Dranga (1914993)" userId="S::1914993@student.uwtsd.ac.uk::bfbc8bbb-717c-4966-adce-b3975a4487dc" providerId="AD" clId="Web-{88C22A82-65DB-47B6-9202-E955E1CFE955}" dt="2021-11-30T04:43:44.870" v="1039"/>
          <ac:spMkLst>
            <pc:docMk/>
            <pc:sldMk cId="1063572537" sldId="272"/>
            <ac:spMk id="3" creationId="{9F577427-DBBC-4CE9-9031-C9E13FFC980A}"/>
          </ac:spMkLst>
        </pc:spChg>
        <pc:spChg chg="add">
          <ac:chgData name="Roxana Madalina Dranga (1914993)" userId="S::1914993@student.uwtsd.ac.uk::bfbc8bbb-717c-4966-adce-b3975a4487dc" providerId="AD" clId="Web-{88C22A82-65DB-47B6-9202-E955E1CFE955}" dt="2021-11-30T04:43:44.870" v="1039"/>
          <ac:spMkLst>
            <pc:docMk/>
            <pc:sldMk cId="1063572537" sldId="272"/>
            <ac:spMk id="13" creationId="{989BE678-777B-482A-A616-FEDC47B162E5}"/>
          </ac:spMkLst>
        </pc:spChg>
        <pc:spChg chg="add">
          <ac:chgData name="Roxana Madalina Dranga (1914993)" userId="S::1914993@student.uwtsd.ac.uk::bfbc8bbb-717c-4966-adce-b3975a4487dc" providerId="AD" clId="Web-{88C22A82-65DB-47B6-9202-E955E1CFE955}" dt="2021-11-30T04:43:44.870" v="1039"/>
          <ac:spMkLst>
            <pc:docMk/>
            <pc:sldMk cId="1063572537" sldId="272"/>
            <ac:spMk id="19" creationId="{D28BE0C3-2102-4820-B88B-A448B1840D14}"/>
          </ac:spMkLst>
        </pc:spChg>
        <pc:spChg chg="add">
          <ac:chgData name="Roxana Madalina Dranga (1914993)" userId="S::1914993@student.uwtsd.ac.uk::bfbc8bbb-717c-4966-adce-b3975a4487dc" providerId="AD" clId="Web-{88C22A82-65DB-47B6-9202-E955E1CFE955}" dt="2021-11-30T04:43:44.870" v="1039"/>
          <ac:spMkLst>
            <pc:docMk/>
            <pc:sldMk cId="1063572537" sldId="272"/>
            <ac:spMk id="21" creationId="{A4322390-8B58-46BE-88EB-D9FD30C08743}"/>
          </ac:spMkLst>
        </pc:spChg>
        <pc:spChg chg="add">
          <ac:chgData name="Roxana Madalina Dranga (1914993)" userId="S::1914993@student.uwtsd.ac.uk::bfbc8bbb-717c-4966-adce-b3975a4487dc" providerId="AD" clId="Web-{88C22A82-65DB-47B6-9202-E955E1CFE955}" dt="2021-11-30T04:43:44.870" v="1039"/>
          <ac:spMkLst>
            <pc:docMk/>
            <pc:sldMk cId="1063572537" sldId="272"/>
            <ac:spMk id="23" creationId="{C885E190-58DD-42DD-A4A8-401E15C92A52}"/>
          </ac:spMkLst>
        </pc:spChg>
        <pc:graphicFrameChg chg="add mod modGraphic">
          <ac:chgData name="Roxana Madalina Dranga (1914993)" userId="S::1914993@student.uwtsd.ac.uk::bfbc8bbb-717c-4966-adce-b3975a4487dc" providerId="AD" clId="Web-{88C22A82-65DB-47B6-9202-E955E1CFE955}" dt="2021-11-30T04:45:36.388" v="1053"/>
          <ac:graphicFrameMkLst>
            <pc:docMk/>
            <pc:sldMk cId="1063572537" sldId="272"/>
            <ac:graphicFrameMk id="4" creationId="{019D5973-4FC4-4F28-B93F-02842D0059C3}"/>
          </ac:graphicFrameMkLst>
        </pc:graphicFrameChg>
        <pc:picChg chg="add">
          <ac:chgData name="Roxana Madalina Dranga (1914993)" userId="S::1914993@student.uwtsd.ac.uk::bfbc8bbb-717c-4966-adce-b3975a4487dc" providerId="AD" clId="Web-{88C22A82-65DB-47B6-9202-E955E1CFE955}" dt="2021-11-30T04:43:44.870" v="1039"/>
          <ac:picMkLst>
            <pc:docMk/>
            <pc:sldMk cId="1063572537" sldId="272"/>
            <ac:picMk id="5" creationId="{AB63FD8D-7F1F-4078-BD11-585A53FEBBED}"/>
          </ac:picMkLst>
        </pc:picChg>
        <pc:picChg chg="add">
          <ac:chgData name="Roxana Madalina Dranga (1914993)" userId="S::1914993@student.uwtsd.ac.uk::bfbc8bbb-717c-4966-adce-b3975a4487dc" providerId="AD" clId="Web-{88C22A82-65DB-47B6-9202-E955E1CFE955}" dt="2021-11-30T04:43:44.870" v="1039"/>
          <ac:picMkLst>
            <pc:docMk/>
            <pc:sldMk cId="1063572537" sldId="272"/>
            <ac:picMk id="9" creationId="{DF19BAF3-7E20-4B9D-B544-BABAEEA1FA75}"/>
          </ac:picMkLst>
        </pc:picChg>
        <pc:picChg chg="add">
          <ac:chgData name="Roxana Madalina Dranga (1914993)" userId="S::1914993@student.uwtsd.ac.uk::bfbc8bbb-717c-4966-adce-b3975a4487dc" providerId="AD" clId="Web-{88C22A82-65DB-47B6-9202-E955E1CFE955}" dt="2021-11-30T04:43:44.870" v="1039"/>
          <ac:picMkLst>
            <pc:docMk/>
            <pc:sldMk cId="1063572537" sldId="272"/>
            <ac:picMk id="11" creationId="{950648F4-ABCD-4DF0-8641-76CFB2354721}"/>
          </ac:picMkLst>
        </pc:picChg>
        <pc:picChg chg="add">
          <ac:chgData name="Roxana Madalina Dranga (1914993)" userId="S::1914993@student.uwtsd.ac.uk::bfbc8bbb-717c-4966-adce-b3975a4487dc" providerId="AD" clId="Web-{88C22A82-65DB-47B6-9202-E955E1CFE955}" dt="2021-11-30T04:43:44.870" v="1039"/>
          <ac:picMkLst>
            <pc:docMk/>
            <pc:sldMk cId="1063572537" sldId="272"/>
            <ac:picMk id="15" creationId="{CF1EB4BD-9C7E-4AA3-9681-C7EB0DA6250B}"/>
          </ac:picMkLst>
        </pc:picChg>
        <pc:picChg chg="add">
          <ac:chgData name="Roxana Madalina Dranga (1914993)" userId="S::1914993@student.uwtsd.ac.uk::bfbc8bbb-717c-4966-adce-b3975a4487dc" providerId="AD" clId="Web-{88C22A82-65DB-47B6-9202-E955E1CFE955}" dt="2021-11-30T04:43:44.870" v="1039"/>
          <ac:picMkLst>
            <pc:docMk/>
            <pc:sldMk cId="1063572537" sldId="272"/>
            <ac:picMk id="17" creationId="{94AAE3AA-3759-4D28-B0EF-575F25A5146C}"/>
          </ac:picMkLst>
        </pc:picChg>
      </pc:sldChg>
      <pc:sldMasterChg chg="del delSldLayout">
        <pc:chgData name="Roxana Madalina Dranga (1914993)" userId="S::1914993@student.uwtsd.ac.uk::bfbc8bbb-717c-4966-adce-b3975a4487dc" providerId="AD" clId="Web-{88C22A82-65DB-47B6-9202-E955E1CFE955}" dt="2021-11-30T02:50:05.002" v="4"/>
        <pc:sldMasterMkLst>
          <pc:docMk/>
          <pc:sldMasterMk cId="2371758177" sldId="2147483660"/>
        </pc:sldMasterMkLst>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3129878285" sldId="2147483661"/>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572029412" sldId="2147483662"/>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3636461385" sldId="2147483663"/>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3626050071" sldId="2147483664"/>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4223613637" sldId="2147483665"/>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986665687" sldId="2147483666"/>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2924672457" sldId="2147483667"/>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1650365514" sldId="2147483668"/>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746702124" sldId="2147483669"/>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61784523" sldId="2147483670"/>
          </pc:sldLayoutMkLst>
        </pc:sldLayoutChg>
        <pc:sldLayoutChg chg="del">
          <pc:chgData name="Roxana Madalina Dranga (1914993)" userId="S::1914993@student.uwtsd.ac.uk::bfbc8bbb-717c-4966-adce-b3975a4487dc" providerId="AD" clId="Web-{88C22A82-65DB-47B6-9202-E955E1CFE955}" dt="2021-11-30T02:50:05.002" v="4"/>
          <pc:sldLayoutMkLst>
            <pc:docMk/>
            <pc:sldMasterMk cId="2371758177" sldId="2147483660"/>
            <pc:sldLayoutMk cId="1164236222" sldId="2147483671"/>
          </pc:sldLayoutMkLst>
        </pc:sldLayoutChg>
      </pc:sldMasterChg>
      <pc:sldMasterChg chg="add del replId addSldLayout delSldLayout">
        <pc:chgData name="Roxana Madalina Dranga (1914993)" userId="S::1914993@student.uwtsd.ac.uk::bfbc8bbb-717c-4966-adce-b3975a4487dc" providerId="AD" clId="Web-{88C22A82-65DB-47B6-9202-E955E1CFE955}" dt="2021-11-30T02:52:34.833" v="32"/>
        <pc:sldMasterMkLst>
          <pc:docMk/>
          <pc:sldMasterMk cId="2675823475" sldId="2147483672"/>
        </pc:sldMasterMkLst>
        <pc:sldLayoutChg chg="add del">
          <pc:chgData name="Roxana Madalina Dranga (1914993)" userId="S::1914993@student.uwtsd.ac.uk::bfbc8bbb-717c-4966-adce-b3975a4487dc" providerId="AD" clId="Web-{88C22A82-65DB-47B6-9202-E955E1CFE955}" dt="2021-11-30T02:52:34.833" v="32"/>
          <pc:sldLayoutMkLst>
            <pc:docMk/>
            <pc:sldMasterMk cId="2675823475" sldId="2147483672"/>
            <pc:sldLayoutMk cId="2978877674" sldId="2147483673"/>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1724195497" sldId="2147483674"/>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2393695899" sldId="2147483675"/>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131490237" sldId="2147483676"/>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2396357364" sldId="2147483677"/>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4170956937" sldId="2147483678"/>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680234177" sldId="2147483679"/>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4178987613" sldId="2147483680"/>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991515951" sldId="2147483681"/>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550934207" sldId="2147483682"/>
          </pc:sldLayoutMkLst>
        </pc:sldLayoutChg>
        <pc:sldLayoutChg chg="add del replId">
          <pc:chgData name="Roxana Madalina Dranga (1914993)" userId="S::1914993@student.uwtsd.ac.uk::bfbc8bbb-717c-4966-adce-b3975a4487dc" providerId="AD" clId="Web-{88C22A82-65DB-47B6-9202-E955E1CFE955}" dt="2021-11-30T02:52:34.833" v="32"/>
          <pc:sldLayoutMkLst>
            <pc:docMk/>
            <pc:sldMasterMk cId="2675823475" sldId="2147483672"/>
            <pc:sldLayoutMk cId="1904600236" sldId="2147483683"/>
          </pc:sldLayoutMkLst>
        </pc:sldLayoutChg>
      </pc:sldMasterChg>
      <pc:sldMasterChg chg="add del addSldLayout delSldLayout">
        <pc:chgData name="Roxana Madalina Dranga (1914993)" userId="S::1914993@student.uwtsd.ac.uk::bfbc8bbb-717c-4966-adce-b3975a4487dc" providerId="AD" clId="Web-{88C22A82-65DB-47B6-9202-E955E1CFE955}" dt="2021-11-30T02:52:34.787" v="31"/>
        <pc:sldMasterMkLst>
          <pc:docMk/>
          <pc:sldMasterMk cId="896133345" sldId="2147483684"/>
        </pc:sldMasterMkLst>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1863172366" sldId="2147483685"/>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3219804749" sldId="2147483686"/>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1460185786" sldId="2147483687"/>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2999863665" sldId="2147483688"/>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436343863" sldId="2147483689"/>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598041734" sldId="2147483690"/>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3211561043" sldId="2147483691"/>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3849445296" sldId="2147483692"/>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2549755990" sldId="2147483693"/>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1540973469" sldId="2147483694"/>
          </pc:sldLayoutMkLst>
        </pc:sldLayoutChg>
        <pc:sldLayoutChg chg="add del">
          <pc:chgData name="Roxana Madalina Dranga (1914993)" userId="S::1914993@student.uwtsd.ac.uk::bfbc8bbb-717c-4966-adce-b3975a4487dc" providerId="AD" clId="Web-{88C22A82-65DB-47B6-9202-E955E1CFE955}" dt="2021-11-30T02:52:34.787" v="31"/>
          <pc:sldLayoutMkLst>
            <pc:docMk/>
            <pc:sldMasterMk cId="896133345" sldId="2147483684"/>
            <pc:sldLayoutMk cId="438335258" sldId="2147483695"/>
          </pc:sldLayoutMkLst>
        </pc:sldLayoutChg>
      </pc:sldMasterChg>
      <pc:sldMasterChg chg="add del addSldLayout delSldLayout">
        <pc:chgData name="Roxana Madalina Dranga (1914993)" userId="S::1914993@student.uwtsd.ac.uk::bfbc8bbb-717c-4966-adce-b3975a4487dc" providerId="AD" clId="Web-{88C22A82-65DB-47B6-9202-E955E1CFE955}" dt="2021-11-30T02:52:45.115" v="33"/>
        <pc:sldMasterMkLst>
          <pc:docMk/>
          <pc:sldMasterMk cId="2655838059" sldId="2147483707"/>
        </pc:sldMasterMkLst>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199356200" sldId="2147483696"/>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3493942145" sldId="2147483697"/>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630346674" sldId="2147483698"/>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3343980561" sldId="2147483699"/>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869841041" sldId="2147483700"/>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3910457677" sldId="2147483701"/>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826002023" sldId="2147483702"/>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3145659497" sldId="2147483703"/>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2469549451" sldId="2147483704"/>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1643440890" sldId="2147483705"/>
          </pc:sldLayoutMkLst>
        </pc:sldLayoutChg>
        <pc:sldLayoutChg chg="add del">
          <pc:chgData name="Roxana Madalina Dranga (1914993)" userId="S::1914993@student.uwtsd.ac.uk::bfbc8bbb-717c-4966-adce-b3975a4487dc" providerId="AD" clId="Web-{88C22A82-65DB-47B6-9202-E955E1CFE955}" dt="2021-11-30T02:52:45.115" v="33"/>
          <pc:sldLayoutMkLst>
            <pc:docMk/>
            <pc:sldMasterMk cId="2655838059" sldId="2147483707"/>
            <pc:sldLayoutMk cId="3017542989" sldId="2147483706"/>
          </pc:sldLayoutMkLst>
        </pc:sldLayoutChg>
      </pc:sldMasterChg>
      <pc:sldMasterChg chg="add del addSldLayout delSldLayout modSldLayout">
        <pc:chgData name="Roxana Madalina Dranga (1914993)" userId="S::1914993@student.uwtsd.ac.uk::bfbc8bbb-717c-4966-adce-b3975a4487dc" providerId="AD" clId="Web-{88C22A82-65DB-47B6-9202-E955E1CFE955}" dt="2021-11-30T02:52:48.521" v="34"/>
        <pc:sldMasterMkLst>
          <pc:docMk/>
          <pc:sldMasterMk cId="905264610" sldId="2147483708"/>
        </pc:sldMasterMkLst>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1869669590" sldId="2147483709"/>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1185873497" sldId="2147483710"/>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3304072707" sldId="2147483711"/>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576536612" sldId="2147483712"/>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937277211" sldId="2147483713"/>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2837541626" sldId="2147483714"/>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1088778914" sldId="2147483715"/>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3007670472" sldId="2147483716"/>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2730755736" sldId="2147483717"/>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556289379" sldId="2147483718"/>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3098632581" sldId="2147483719"/>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3423955343" sldId="2147483720"/>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173765024" sldId="2147483721"/>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206187957" sldId="2147483722"/>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206864834" sldId="2147483723"/>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3619731096" sldId="2147483724"/>
          </pc:sldLayoutMkLst>
        </pc:sldLayoutChg>
        <pc:sldLayoutChg chg="add del mod replId">
          <pc:chgData name="Roxana Madalina Dranga (1914993)" userId="S::1914993@student.uwtsd.ac.uk::bfbc8bbb-717c-4966-adce-b3975a4487dc" providerId="AD" clId="Web-{88C22A82-65DB-47B6-9202-E955E1CFE955}" dt="2021-11-30T02:52:48.521" v="34"/>
          <pc:sldLayoutMkLst>
            <pc:docMk/>
            <pc:sldMasterMk cId="905264610" sldId="2147483708"/>
            <pc:sldLayoutMk cId="2650409847" sldId="2147483725"/>
          </pc:sldLayoutMkLst>
        </pc:sldLayoutChg>
      </pc:sldMasterChg>
      <pc:sldMasterChg chg="add del addSldLayout delSldLayout modSldLayout">
        <pc:chgData name="Roxana Madalina Dranga (1914993)" userId="S::1914993@student.uwtsd.ac.uk::bfbc8bbb-717c-4966-adce-b3975a4487dc" providerId="AD" clId="Web-{88C22A82-65DB-47B6-9202-E955E1CFE955}" dt="2021-11-30T02:52:57.318" v="35"/>
        <pc:sldMasterMkLst>
          <pc:docMk/>
          <pc:sldMasterMk cId="2099251590" sldId="2147483726"/>
        </pc:sldMasterMkLst>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3886829114" sldId="2147483727"/>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1922169270" sldId="2147483728"/>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3349222985" sldId="2147483729"/>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2861017488" sldId="2147483730"/>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2708314973" sldId="2147483731"/>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3641003806" sldId="2147483732"/>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488230437" sldId="2147483733"/>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3182676865" sldId="2147483734"/>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1458615515" sldId="2147483735"/>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374415524" sldId="2147483736"/>
          </pc:sldLayoutMkLst>
        </pc:sldLayoutChg>
        <pc:sldLayoutChg chg="add del mod replId">
          <pc:chgData name="Roxana Madalina Dranga (1914993)" userId="S::1914993@student.uwtsd.ac.uk::bfbc8bbb-717c-4966-adce-b3975a4487dc" providerId="AD" clId="Web-{88C22A82-65DB-47B6-9202-E955E1CFE955}" dt="2021-11-30T02:52:57.318" v="35"/>
          <pc:sldLayoutMkLst>
            <pc:docMk/>
            <pc:sldMasterMk cId="2099251590" sldId="2147483726"/>
            <pc:sldLayoutMk cId="998207570" sldId="2147483737"/>
          </pc:sldLayoutMkLst>
        </pc:sldLayoutChg>
      </pc:sldMasterChg>
      <pc:sldMasterChg chg="add del addSldLayout delSldLayout modSldLayout">
        <pc:chgData name="Roxana Madalina Dranga (1914993)" userId="S::1914993@student.uwtsd.ac.uk::bfbc8bbb-717c-4966-adce-b3975a4487dc" providerId="AD" clId="Web-{88C22A82-65DB-47B6-9202-E955E1CFE955}" dt="2021-11-30T02:53:03.818" v="36"/>
        <pc:sldMasterMkLst>
          <pc:docMk/>
          <pc:sldMasterMk cId="3099063803" sldId="2147483738"/>
        </pc:sldMasterMkLst>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2770835893" sldId="2147483739"/>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3505537272" sldId="2147483740"/>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4286781817" sldId="2147483741"/>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2834596562" sldId="2147483742"/>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1630438505" sldId="2147483743"/>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3601528299" sldId="2147483744"/>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469899923" sldId="2147483745"/>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2636882295" sldId="2147483746"/>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3723563066" sldId="2147483747"/>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2624072652" sldId="2147483748"/>
          </pc:sldLayoutMkLst>
        </pc:sldLayoutChg>
        <pc:sldLayoutChg chg="add del mod replId">
          <pc:chgData name="Roxana Madalina Dranga (1914993)" userId="S::1914993@student.uwtsd.ac.uk::bfbc8bbb-717c-4966-adce-b3975a4487dc" providerId="AD" clId="Web-{88C22A82-65DB-47B6-9202-E955E1CFE955}" dt="2021-11-30T02:53:03.818" v="36"/>
          <pc:sldLayoutMkLst>
            <pc:docMk/>
            <pc:sldMasterMk cId="3099063803" sldId="2147483738"/>
            <pc:sldLayoutMk cId="782280265" sldId="2147483749"/>
          </pc:sldLayoutMkLst>
        </pc:sldLayoutChg>
      </pc:sldMasterChg>
      <pc:sldMasterChg chg="add del addSldLayout delSldLayout modSldLayout">
        <pc:chgData name="Roxana Madalina Dranga (1914993)" userId="S::1914993@student.uwtsd.ac.uk::bfbc8bbb-717c-4966-adce-b3975a4487dc" providerId="AD" clId="Web-{88C22A82-65DB-47B6-9202-E955E1CFE955}" dt="2021-11-30T02:53:09.303" v="37"/>
        <pc:sldMasterMkLst>
          <pc:docMk/>
          <pc:sldMasterMk cId="2532990010" sldId="2147483750"/>
        </pc:sldMasterMkLst>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1782110865" sldId="2147483751"/>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209880038" sldId="2147483752"/>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2577882512" sldId="2147483753"/>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1570102755" sldId="2147483754"/>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358433871" sldId="2147483755"/>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1231225950" sldId="2147483756"/>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4287684429" sldId="2147483757"/>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1285371339" sldId="2147483758"/>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3673572054" sldId="2147483759"/>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2599071495" sldId="2147483760"/>
          </pc:sldLayoutMkLst>
        </pc:sldLayoutChg>
        <pc:sldLayoutChg chg="add del mod replId">
          <pc:chgData name="Roxana Madalina Dranga (1914993)" userId="S::1914993@student.uwtsd.ac.uk::bfbc8bbb-717c-4966-adce-b3975a4487dc" providerId="AD" clId="Web-{88C22A82-65DB-47B6-9202-E955E1CFE955}" dt="2021-11-30T02:53:09.303" v="37"/>
          <pc:sldLayoutMkLst>
            <pc:docMk/>
            <pc:sldMasterMk cId="2532990010" sldId="2147483750"/>
            <pc:sldLayoutMk cId="2248228007" sldId="2147483761"/>
          </pc:sldLayoutMkLst>
        </pc:sldLayoutChg>
      </pc:sldMasterChg>
      <pc:sldMasterChg chg="add del addSldLayout delSldLayout modSldLayout">
        <pc:chgData name="Roxana Madalina Dranga (1914993)" userId="S::1914993@student.uwtsd.ac.uk::bfbc8bbb-717c-4966-adce-b3975a4487dc" providerId="AD" clId="Web-{88C22A82-65DB-47B6-9202-E955E1CFE955}" dt="2021-11-30T02:53:12.522" v="38"/>
        <pc:sldMasterMkLst>
          <pc:docMk/>
          <pc:sldMasterMk cId="4272802425" sldId="2147483762"/>
        </pc:sldMasterMkLst>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3882873037" sldId="2147483763"/>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658338675" sldId="2147483764"/>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2131003475" sldId="2147483765"/>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1291093520" sldId="2147483766"/>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1300995128" sldId="2147483767"/>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3208441815" sldId="2147483768"/>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3237112719" sldId="2147483769"/>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269626556" sldId="2147483770"/>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1983603651" sldId="2147483771"/>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1877754488" sldId="2147483772"/>
          </pc:sldLayoutMkLst>
        </pc:sldLayoutChg>
        <pc:sldLayoutChg chg="add del mod replId">
          <pc:chgData name="Roxana Madalina Dranga (1914993)" userId="S::1914993@student.uwtsd.ac.uk::bfbc8bbb-717c-4966-adce-b3975a4487dc" providerId="AD" clId="Web-{88C22A82-65DB-47B6-9202-E955E1CFE955}" dt="2021-11-30T02:53:12.522" v="38"/>
          <pc:sldLayoutMkLst>
            <pc:docMk/>
            <pc:sldMasterMk cId="4272802425" sldId="2147483762"/>
            <pc:sldLayoutMk cId="3758458570" sldId="2147483773"/>
          </pc:sldLayoutMkLst>
        </pc:sldLayoutChg>
      </pc:sldMasterChg>
      <pc:sldMasterChg chg="add addSldLayout modSldLayout">
        <pc:chgData name="Roxana Madalina Dranga (1914993)" userId="S::1914993@student.uwtsd.ac.uk::bfbc8bbb-717c-4966-adce-b3975a4487dc" providerId="AD" clId="Web-{88C22A82-65DB-47B6-9202-E955E1CFE955}" dt="2021-11-30T02:53:12.522" v="38"/>
        <pc:sldMasterMkLst>
          <pc:docMk/>
          <pc:sldMasterMk cId="1004819694" sldId="2147483774"/>
        </pc:sldMasterMkLst>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413089478" sldId="2147483775"/>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806975961" sldId="2147483776"/>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180320705" sldId="2147483777"/>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1570478437" sldId="2147483778"/>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1584333346" sldId="2147483779"/>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1765979056" sldId="2147483780"/>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579196637" sldId="2147483781"/>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746900409" sldId="2147483782"/>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550041543" sldId="2147483783"/>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4008122782" sldId="2147483784"/>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1824782072" sldId="2147483785"/>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395694912" sldId="2147483786"/>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362191041" sldId="2147483787"/>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4142133732" sldId="2147483788"/>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1001574468" sldId="2147483789"/>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3723494947" sldId="2147483790"/>
          </pc:sldLayoutMkLst>
        </pc:sldLayoutChg>
        <pc:sldLayoutChg chg="add mod replId">
          <pc:chgData name="Roxana Madalina Dranga (1914993)" userId="S::1914993@student.uwtsd.ac.uk::bfbc8bbb-717c-4966-adce-b3975a4487dc" providerId="AD" clId="Web-{88C22A82-65DB-47B6-9202-E955E1CFE955}" dt="2021-11-30T02:53:12.522" v="38"/>
          <pc:sldLayoutMkLst>
            <pc:docMk/>
            <pc:sldMasterMk cId="1004819694" sldId="2147483774"/>
            <pc:sldLayoutMk cId="2325640372" sldId="214748379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86F796-984F-4E90-A966-8A146CCF9C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2B2DE4-E6C9-4135-8BC4-0854A8219436}">
      <dgm:prSet/>
      <dgm:spPr/>
      <dgm:t>
        <a:bodyPr/>
        <a:lstStyle/>
        <a:p>
          <a:r>
            <a:rPr lang="en-US" b="1" dirty="0">
              <a:latin typeface="Arial"/>
              <a:cs typeface="Arial"/>
            </a:rPr>
            <a:t>Student name: Roxana Madalina Dranga</a:t>
          </a:r>
          <a:r>
            <a:rPr lang="en-GB" b="1" dirty="0">
              <a:latin typeface="Arial"/>
              <a:cs typeface="Arial"/>
            </a:rPr>
            <a:t> </a:t>
          </a:r>
          <a:endParaRPr lang="en-US" b="1" dirty="0">
            <a:latin typeface="Arial"/>
            <a:cs typeface="Arial"/>
          </a:endParaRPr>
        </a:p>
      </dgm:t>
    </dgm:pt>
    <dgm:pt modelId="{CBDCC9A7-6A15-483A-B63A-39BED92259CD}" type="parTrans" cxnId="{CBC82E75-D844-4992-95CA-2F9EC52AA2AB}">
      <dgm:prSet/>
      <dgm:spPr/>
      <dgm:t>
        <a:bodyPr/>
        <a:lstStyle/>
        <a:p>
          <a:endParaRPr lang="en-US"/>
        </a:p>
      </dgm:t>
    </dgm:pt>
    <dgm:pt modelId="{F87FEBA8-14E7-4497-B502-E752F8964975}" type="sibTrans" cxnId="{CBC82E75-D844-4992-95CA-2F9EC52AA2AB}">
      <dgm:prSet/>
      <dgm:spPr/>
      <dgm:t>
        <a:bodyPr/>
        <a:lstStyle/>
        <a:p>
          <a:endParaRPr lang="en-US"/>
        </a:p>
      </dgm:t>
    </dgm:pt>
    <dgm:pt modelId="{26050B60-933A-4399-BE37-A0446D8176AF}">
      <dgm:prSet/>
      <dgm:spPr/>
      <dgm:t>
        <a:bodyPr/>
        <a:lstStyle/>
        <a:p>
          <a:r>
            <a:rPr lang="en-US" b="1" dirty="0">
              <a:latin typeface="Arial"/>
              <a:cs typeface="Arial"/>
            </a:rPr>
            <a:t>Student ID: 1914993</a:t>
          </a:r>
          <a:r>
            <a:rPr lang="en-GB" b="1" dirty="0">
              <a:latin typeface="Arial"/>
              <a:cs typeface="Arial"/>
            </a:rPr>
            <a:t> </a:t>
          </a:r>
          <a:endParaRPr lang="en-US" b="1" dirty="0">
            <a:latin typeface="Arial"/>
            <a:cs typeface="Arial"/>
          </a:endParaRPr>
        </a:p>
      </dgm:t>
    </dgm:pt>
    <dgm:pt modelId="{D8F14B88-602F-4612-8BA6-FE1E1DDAD60A}" type="parTrans" cxnId="{1BFCF560-7FFE-472B-AEC8-CACBA28B3868}">
      <dgm:prSet/>
      <dgm:spPr/>
      <dgm:t>
        <a:bodyPr/>
        <a:lstStyle/>
        <a:p>
          <a:endParaRPr lang="en-US"/>
        </a:p>
      </dgm:t>
    </dgm:pt>
    <dgm:pt modelId="{0AED5AFC-D689-416C-94B2-7ED19CD874C7}" type="sibTrans" cxnId="{1BFCF560-7FFE-472B-AEC8-CACBA28B3868}">
      <dgm:prSet/>
      <dgm:spPr/>
      <dgm:t>
        <a:bodyPr/>
        <a:lstStyle/>
        <a:p>
          <a:endParaRPr lang="en-US"/>
        </a:p>
      </dgm:t>
    </dgm:pt>
    <dgm:pt modelId="{9966EF6D-2863-4BB8-B6DA-A6CBEFF7D32C}">
      <dgm:prSet/>
      <dgm:spPr/>
      <dgm:t>
        <a:bodyPr/>
        <a:lstStyle/>
        <a:p>
          <a:r>
            <a:rPr lang="en-US" b="1" dirty="0" err="1">
              <a:latin typeface="Arial"/>
              <a:cs typeface="Arial"/>
            </a:rPr>
            <a:t>Programme</a:t>
          </a:r>
          <a:r>
            <a:rPr lang="en-US" b="1" dirty="0">
              <a:latin typeface="Arial"/>
              <a:cs typeface="Arial"/>
            </a:rPr>
            <a:t>: BA (Hons) Leadership and Management Skills in the Workplace</a:t>
          </a:r>
          <a:r>
            <a:rPr lang="en-GB" b="1" dirty="0">
              <a:latin typeface="Arial"/>
              <a:cs typeface="Arial"/>
            </a:rPr>
            <a:t> </a:t>
          </a:r>
          <a:endParaRPr lang="en-US" b="1" dirty="0">
            <a:latin typeface="Arial"/>
            <a:cs typeface="Arial"/>
          </a:endParaRPr>
        </a:p>
      </dgm:t>
    </dgm:pt>
    <dgm:pt modelId="{B7482FFB-F22A-4A1D-AFBF-78BCA6916686}" type="parTrans" cxnId="{B83A74C8-CE1D-4B5A-A077-3158F6D685B1}">
      <dgm:prSet/>
      <dgm:spPr/>
      <dgm:t>
        <a:bodyPr/>
        <a:lstStyle/>
        <a:p>
          <a:endParaRPr lang="en-US"/>
        </a:p>
      </dgm:t>
    </dgm:pt>
    <dgm:pt modelId="{2C8D4866-CDCE-4F2B-B000-51E66E065821}" type="sibTrans" cxnId="{B83A74C8-CE1D-4B5A-A077-3158F6D685B1}">
      <dgm:prSet/>
      <dgm:spPr/>
      <dgm:t>
        <a:bodyPr/>
        <a:lstStyle/>
        <a:p>
          <a:endParaRPr lang="en-US"/>
        </a:p>
      </dgm:t>
    </dgm:pt>
    <dgm:pt modelId="{AB12BBF5-EE92-4D02-AFD7-3A7A0BE3CD8A}">
      <dgm:prSet/>
      <dgm:spPr/>
      <dgm:t>
        <a:bodyPr/>
        <a:lstStyle/>
        <a:p>
          <a:r>
            <a:rPr lang="en-US" b="1" dirty="0">
              <a:latin typeface="Arial"/>
              <a:cs typeface="Arial"/>
            </a:rPr>
            <a:t>Module name: Managing Projects in the Workplace</a:t>
          </a:r>
          <a:r>
            <a:rPr lang="en-GB" b="1" dirty="0">
              <a:latin typeface="Arial"/>
              <a:cs typeface="Arial"/>
            </a:rPr>
            <a:t> </a:t>
          </a:r>
          <a:endParaRPr lang="en-US" b="1" dirty="0">
            <a:latin typeface="Arial"/>
            <a:cs typeface="Arial"/>
          </a:endParaRPr>
        </a:p>
      </dgm:t>
    </dgm:pt>
    <dgm:pt modelId="{76E0EA38-6EB5-48E8-9537-6B14782F4BAB}" type="parTrans" cxnId="{C32CC082-95D8-43D5-B79C-7DE214D3948E}">
      <dgm:prSet/>
      <dgm:spPr/>
      <dgm:t>
        <a:bodyPr/>
        <a:lstStyle/>
        <a:p>
          <a:endParaRPr lang="en-US"/>
        </a:p>
      </dgm:t>
    </dgm:pt>
    <dgm:pt modelId="{7D722341-CF6D-4087-9846-3B7FBB0D39A9}" type="sibTrans" cxnId="{C32CC082-95D8-43D5-B79C-7DE214D3948E}">
      <dgm:prSet/>
      <dgm:spPr/>
      <dgm:t>
        <a:bodyPr/>
        <a:lstStyle/>
        <a:p>
          <a:endParaRPr lang="en-US"/>
        </a:p>
      </dgm:t>
    </dgm:pt>
    <dgm:pt modelId="{52817CB1-A5E8-48B4-93FB-E3D52BC16BEC}">
      <dgm:prSet/>
      <dgm:spPr/>
      <dgm:t>
        <a:bodyPr/>
        <a:lstStyle/>
        <a:p>
          <a:r>
            <a:rPr lang="en-US" b="1" dirty="0">
              <a:latin typeface="Arial"/>
              <a:cs typeface="Arial"/>
            </a:rPr>
            <a:t>Module code: BMSW 5104</a:t>
          </a:r>
          <a:r>
            <a:rPr lang="en-GB" b="1" dirty="0">
              <a:latin typeface="Arial"/>
              <a:cs typeface="Arial"/>
            </a:rPr>
            <a:t> </a:t>
          </a:r>
          <a:endParaRPr lang="en-US" b="1" dirty="0">
            <a:latin typeface="Arial"/>
            <a:cs typeface="Arial"/>
          </a:endParaRPr>
        </a:p>
      </dgm:t>
    </dgm:pt>
    <dgm:pt modelId="{C63DBF6C-FF5C-47D8-949B-CB26622D81BC}" type="parTrans" cxnId="{A76DD533-6911-4DC6-84FF-3C2FB530C263}">
      <dgm:prSet/>
      <dgm:spPr/>
      <dgm:t>
        <a:bodyPr/>
        <a:lstStyle/>
        <a:p>
          <a:endParaRPr lang="en-US"/>
        </a:p>
      </dgm:t>
    </dgm:pt>
    <dgm:pt modelId="{9499C712-DF18-4BEB-B9B8-0DEF3A367D1F}" type="sibTrans" cxnId="{A76DD533-6911-4DC6-84FF-3C2FB530C263}">
      <dgm:prSet/>
      <dgm:spPr/>
      <dgm:t>
        <a:bodyPr/>
        <a:lstStyle/>
        <a:p>
          <a:endParaRPr lang="en-US"/>
        </a:p>
      </dgm:t>
    </dgm:pt>
    <dgm:pt modelId="{DBE35E97-6FD6-4886-B1D4-426583CCE84F}">
      <dgm:prSet/>
      <dgm:spPr/>
      <dgm:t>
        <a:bodyPr/>
        <a:lstStyle/>
        <a:p>
          <a:r>
            <a:rPr lang="en-US" b="1" dirty="0">
              <a:latin typeface="Arial"/>
              <a:cs typeface="Arial"/>
            </a:rPr>
            <a:t>Lecturer: </a:t>
          </a:r>
          <a:r>
            <a:rPr lang="en-US" b="1" dirty="0" err="1">
              <a:latin typeface="Arial"/>
              <a:cs typeface="Arial"/>
            </a:rPr>
            <a:t>Daminabo</a:t>
          </a:r>
          <a:r>
            <a:rPr lang="en-US" b="1" dirty="0">
              <a:latin typeface="Arial"/>
              <a:cs typeface="Arial"/>
            </a:rPr>
            <a:t> </a:t>
          </a:r>
          <a:r>
            <a:rPr lang="en-US" b="1" dirty="0" err="1">
              <a:latin typeface="Arial"/>
              <a:cs typeface="Arial"/>
            </a:rPr>
            <a:t>Pokubo</a:t>
          </a:r>
          <a:r>
            <a:rPr lang="en-GB" b="1" dirty="0">
              <a:latin typeface="Arial"/>
              <a:cs typeface="Arial"/>
            </a:rPr>
            <a:t> </a:t>
          </a:r>
          <a:endParaRPr lang="en-US" b="1" dirty="0">
            <a:latin typeface="Arial"/>
            <a:cs typeface="Arial"/>
          </a:endParaRPr>
        </a:p>
      </dgm:t>
    </dgm:pt>
    <dgm:pt modelId="{B69B8BCA-EA1E-47F2-80B8-C180FFC8CBBA}" type="parTrans" cxnId="{077A8BB8-D7FC-4212-BF39-58EC26681387}">
      <dgm:prSet/>
      <dgm:spPr/>
      <dgm:t>
        <a:bodyPr/>
        <a:lstStyle/>
        <a:p>
          <a:endParaRPr lang="en-US"/>
        </a:p>
      </dgm:t>
    </dgm:pt>
    <dgm:pt modelId="{107922E2-74B8-47E5-8A72-5433332235B1}" type="sibTrans" cxnId="{077A8BB8-D7FC-4212-BF39-58EC26681387}">
      <dgm:prSet/>
      <dgm:spPr/>
      <dgm:t>
        <a:bodyPr/>
        <a:lstStyle/>
        <a:p>
          <a:endParaRPr lang="en-US"/>
        </a:p>
      </dgm:t>
    </dgm:pt>
    <dgm:pt modelId="{6C8387C9-A228-4539-A9FC-E51165654B23}">
      <dgm:prSet/>
      <dgm:spPr/>
      <dgm:t>
        <a:bodyPr/>
        <a:lstStyle/>
        <a:p>
          <a:r>
            <a:rPr lang="en-US" b="1" dirty="0">
              <a:latin typeface="Arial"/>
              <a:cs typeface="Arial"/>
            </a:rPr>
            <a:t>Assignment title: Project Management Plan</a:t>
          </a:r>
          <a:r>
            <a:rPr lang="en-GB" b="1" dirty="0">
              <a:latin typeface="Arial"/>
              <a:cs typeface="Arial"/>
            </a:rPr>
            <a:t> </a:t>
          </a:r>
          <a:endParaRPr lang="en-US" b="1" dirty="0">
            <a:latin typeface="Arial"/>
            <a:cs typeface="Arial"/>
          </a:endParaRPr>
        </a:p>
      </dgm:t>
    </dgm:pt>
    <dgm:pt modelId="{E619E499-6328-4CBB-9AF6-DAE1BDD81A54}" type="parTrans" cxnId="{67010C55-1B3D-4F85-B306-9DEA1395163A}">
      <dgm:prSet/>
      <dgm:spPr/>
      <dgm:t>
        <a:bodyPr/>
        <a:lstStyle/>
        <a:p>
          <a:endParaRPr lang="en-US"/>
        </a:p>
      </dgm:t>
    </dgm:pt>
    <dgm:pt modelId="{FF272119-69EC-4ECA-9626-81F56480F93C}" type="sibTrans" cxnId="{67010C55-1B3D-4F85-B306-9DEA1395163A}">
      <dgm:prSet/>
      <dgm:spPr/>
      <dgm:t>
        <a:bodyPr/>
        <a:lstStyle/>
        <a:p>
          <a:endParaRPr lang="en-US"/>
        </a:p>
      </dgm:t>
    </dgm:pt>
    <dgm:pt modelId="{ADC40E26-49E1-4F18-8E7A-FCFD8616C698}">
      <dgm:prSet/>
      <dgm:spPr/>
      <dgm:t>
        <a:bodyPr/>
        <a:lstStyle/>
        <a:p>
          <a:r>
            <a:rPr lang="en-US" b="1" dirty="0">
              <a:latin typeface="Arial"/>
              <a:cs typeface="Arial"/>
            </a:rPr>
            <a:t>University of Wales Trinity Saint David</a:t>
          </a:r>
          <a:r>
            <a:rPr lang="en-GB" b="1" dirty="0">
              <a:latin typeface="Arial"/>
              <a:cs typeface="Arial"/>
            </a:rPr>
            <a:t> </a:t>
          </a:r>
          <a:endParaRPr lang="en-US" b="1" dirty="0">
            <a:latin typeface="Arial"/>
            <a:cs typeface="Arial"/>
          </a:endParaRPr>
        </a:p>
      </dgm:t>
    </dgm:pt>
    <dgm:pt modelId="{C0DCC696-EB5C-4EEF-80A4-9A8A32F4F9B3}" type="parTrans" cxnId="{494BA431-FC06-4D3A-B546-74334E42F125}">
      <dgm:prSet/>
      <dgm:spPr/>
      <dgm:t>
        <a:bodyPr/>
        <a:lstStyle/>
        <a:p>
          <a:endParaRPr lang="en-US"/>
        </a:p>
      </dgm:t>
    </dgm:pt>
    <dgm:pt modelId="{9CB8AFD4-03AB-49DF-A2FB-3D64E8AC484B}" type="sibTrans" cxnId="{494BA431-FC06-4D3A-B546-74334E42F125}">
      <dgm:prSet/>
      <dgm:spPr/>
      <dgm:t>
        <a:bodyPr/>
        <a:lstStyle/>
        <a:p>
          <a:endParaRPr lang="en-US"/>
        </a:p>
      </dgm:t>
    </dgm:pt>
    <dgm:pt modelId="{89972B50-CE60-4DA8-9019-08932962795E}" type="pres">
      <dgm:prSet presAssocID="{A886F796-984F-4E90-A966-8A146CCF9C89}" presName="linear" presStyleCnt="0">
        <dgm:presLayoutVars>
          <dgm:animLvl val="lvl"/>
          <dgm:resizeHandles val="exact"/>
        </dgm:presLayoutVars>
      </dgm:prSet>
      <dgm:spPr/>
    </dgm:pt>
    <dgm:pt modelId="{6551A437-D485-4D33-8067-6DBE976CA03E}" type="pres">
      <dgm:prSet presAssocID="{2C2B2DE4-E6C9-4135-8BC4-0854A8219436}" presName="parentText" presStyleLbl="node1" presStyleIdx="0" presStyleCnt="8">
        <dgm:presLayoutVars>
          <dgm:chMax val="0"/>
          <dgm:bulletEnabled val="1"/>
        </dgm:presLayoutVars>
      </dgm:prSet>
      <dgm:spPr/>
    </dgm:pt>
    <dgm:pt modelId="{6FFDBA09-AAC3-4F73-BF2C-75EFBFE954E9}" type="pres">
      <dgm:prSet presAssocID="{F87FEBA8-14E7-4497-B502-E752F8964975}" presName="spacer" presStyleCnt="0"/>
      <dgm:spPr/>
    </dgm:pt>
    <dgm:pt modelId="{3A8B9612-C7ED-4956-B146-70F18479449B}" type="pres">
      <dgm:prSet presAssocID="{26050B60-933A-4399-BE37-A0446D8176AF}" presName="parentText" presStyleLbl="node1" presStyleIdx="1" presStyleCnt="8">
        <dgm:presLayoutVars>
          <dgm:chMax val="0"/>
          <dgm:bulletEnabled val="1"/>
        </dgm:presLayoutVars>
      </dgm:prSet>
      <dgm:spPr/>
    </dgm:pt>
    <dgm:pt modelId="{0F1F13AA-EA2C-418E-A9C4-4B85977E001B}" type="pres">
      <dgm:prSet presAssocID="{0AED5AFC-D689-416C-94B2-7ED19CD874C7}" presName="spacer" presStyleCnt="0"/>
      <dgm:spPr/>
    </dgm:pt>
    <dgm:pt modelId="{A6AE183F-115C-47C1-A5DB-B3240829D812}" type="pres">
      <dgm:prSet presAssocID="{9966EF6D-2863-4BB8-B6DA-A6CBEFF7D32C}" presName="parentText" presStyleLbl="node1" presStyleIdx="2" presStyleCnt="8">
        <dgm:presLayoutVars>
          <dgm:chMax val="0"/>
          <dgm:bulletEnabled val="1"/>
        </dgm:presLayoutVars>
      </dgm:prSet>
      <dgm:spPr/>
    </dgm:pt>
    <dgm:pt modelId="{889014BD-4A64-406E-9B0F-D12EFA524126}" type="pres">
      <dgm:prSet presAssocID="{2C8D4866-CDCE-4F2B-B000-51E66E065821}" presName="spacer" presStyleCnt="0"/>
      <dgm:spPr/>
    </dgm:pt>
    <dgm:pt modelId="{795D1B9A-5EFF-4F2B-83C1-2A93847BD200}" type="pres">
      <dgm:prSet presAssocID="{AB12BBF5-EE92-4D02-AFD7-3A7A0BE3CD8A}" presName="parentText" presStyleLbl="node1" presStyleIdx="3" presStyleCnt="8">
        <dgm:presLayoutVars>
          <dgm:chMax val="0"/>
          <dgm:bulletEnabled val="1"/>
        </dgm:presLayoutVars>
      </dgm:prSet>
      <dgm:spPr/>
    </dgm:pt>
    <dgm:pt modelId="{F78AA8BC-71EF-424F-9849-760D4C1C914C}" type="pres">
      <dgm:prSet presAssocID="{7D722341-CF6D-4087-9846-3B7FBB0D39A9}" presName="spacer" presStyleCnt="0"/>
      <dgm:spPr/>
    </dgm:pt>
    <dgm:pt modelId="{75EE80A9-B0F2-44FA-BA00-D8B8CFA92B6E}" type="pres">
      <dgm:prSet presAssocID="{52817CB1-A5E8-48B4-93FB-E3D52BC16BEC}" presName="parentText" presStyleLbl="node1" presStyleIdx="4" presStyleCnt="8">
        <dgm:presLayoutVars>
          <dgm:chMax val="0"/>
          <dgm:bulletEnabled val="1"/>
        </dgm:presLayoutVars>
      </dgm:prSet>
      <dgm:spPr/>
    </dgm:pt>
    <dgm:pt modelId="{3C6F990D-922E-4A32-A706-F562F443B65C}" type="pres">
      <dgm:prSet presAssocID="{9499C712-DF18-4BEB-B9B8-0DEF3A367D1F}" presName="spacer" presStyleCnt="0"/>
      <dgm:spPr/>
    </dgm:pt>
    <dgm:pt modelId="{C8EF31B7-9C61-4143-8B5D-67D42620767D}" type="pres">
      <dgm:prSet presAssocID="{DBE35E97-6FD6-4886-B1D4-426583CCE84F}" presName="parentText" presStyleLbl="node1" presStyleIdx="5" presStyleCnt="8">
        <dgm:presLayoutVars>
          <dgm:chMax val="0"/>
          <dgm:bulletEnabled val="1"/>
        </dgm:presLayoutVars>
      </dgm:prSet>
      <dgm:spPr/>
    </dgm:pt>
    <dgm:pt modelId="{9556D5A6-2630-4081-80B4-4CBBBBF40332}" type="pres">
      <dgm:prSet presAssocID="{107922E2-74B8-47E5-8A72-5433332235B1}" presName="spacer" presStyleCnt="0"/>
      <dgm:spPr/>
    </dgm:pt>
    <dgm:pt modelId="{90E705E6-0367-402F-BF2B-88A0190BCE1C}" type="pres">
      <dgm:prSet presAssocID="{6C8387C9-A228-4539-A9FC-E51165654B23}" presName="parentText" presStyleLbl="node1" presStyleIdx="6" presStyleCnt="8">
        <dgm:presLayoutVars>
          <dgm:chMax val="0"/>
          <dgm:bulletEnabled val="1"/>
        </dgm:presLayoutVars>
      </dgm:prSet>
      <dgm:spPr/>
    </dgm:pt>
    <dgm:pt modelId="{ECD4BBF0-23AA-48EF-A22A-1BC2171FD16E}" type="pres">
      <dgm:prSet presAssocID="{FF272119-69EC-4ECA-9626-81F56480F93C}" presName="spacer" presStyleCnt="0"/>
      <dgm:spPr/>
    </dgm:pt>
    <dgm:pt modelId="{B4EEF1F4-2FC3-4301-987E-DBD155075714}" type="pres">
      <dgm:prSet presAssocID="{ADC40E26-49E1-4F18-8E7A-FCFD8616C698}" presName="parentText" presStyleLbl="node1" presStyleIdx="7" presStyleCnt="8">
        <dgm:presLayoutVars>
          <dgm:chMax val="0"/>
          <dgm:bulletEnabled val="1"/>
        </dgm:presLayoutVars>
      </dgm:prSet>
      <dgm:spPr/>
    </dgm:pt>
  </dgm:ptLst>
  <dgm:cxnLst>
    <dgm:cxn modelId="{19FD3F03-9A73-48D6-BEDF-E893778CDE3E}" type="presOf" srcId="{AB12BBF5-EE92-4D02-AFD7-3A7A0BE3CD8A}" destId="{795D1B9A-5EFF-4F2B-83C1-2A93847BD200}" srcOrd="0" destOrd="0" presId="urn:microsoft.com/office/officeart/2005/8/layout/vList2"/>
    <dgm:cxn modelId="{316B5C16-C8B5-41E9-B894-417999948C32}" type="presOf" srcId="{9966EF6D-2863-4BB8-B6DA-A6CBEFF7D32C}" destId="{A6AE183F-115C-47C1-A5DB-B3240829D812}" srcOrd="0" destOrd="0" presId="urn:microsoft.com/office/officeart/2005/8/layout/vList2"/>
    <dgm:cxn modelId="{494BA431-FC06-4D3A-B546-74334E42F125}" srcId="{A886F796-984F-4E90-A966-8A146CCF9C89}" destId="{ADC40E26-49E1-4F18-8E7A-FCFD8616C698}" srcOrd="7" destOrd="0" parTransId="{C0DCC696-EB5C-4EEF-80A4-9A8A32F4F9B3}" sibTransId="{9CB8AFD4-03AB-49DF-A2FB-3D64E8AC484B}"/>
    <dgm:cxn modelId="{76F5F732-EED2-49D7-BF73-BEE3E8719BD2}" type="presOf" srcId="{52817CB1-A5E8-48B4-93FB-E3D52BC16BEC}" destId="{75EE80A9-B0F2-44FA-BA00-D8B8CFA92B6E}" srcOrd="0" destOrd="0" presId="urn:microsoft.com/office/officeart/2005/8/layout/vList2"/>
    <dgm:cxn modelId="{A76DD533-6911-4DC6-84FF-3C2FB530C263}" srcId="{A886F796-984F-4E90-A966-8A146CCF9C89}" destId="{52817CB1-A5E8-48B4-93FB-E3D52BC16BEC}" srcOrd="4" destOrd="0" parTransId="{C63DBF6C-FF5C-47D8-949B-CB26622D81BC}" sibTransId="{9499C712-DF18-4BEB-B9B8-0DEF3A367D1F}"/>
    <dgm:cxn modelId="{1BFCF560-7FFE-472B-AEC8-CACBA28B3868}" srcId="{A886F796-984F-4E90-A966-8A146CCF9C89}" destId="{26050B60-933A-4399-BE37-A0446D8176AF}" srcOrd="1" destOrd="0" parTransId="{D8F14B88-602F-4612-8BA6-FE1E1DDAD60A}" sibTransId="{0AED5AFC-D689-416C-94B2-7ED19CD874C7}"/>
    <dgm:cxn modelId="{241C864B-D43E-4CF6-B2D6-A487BAEECD78}" type="presOf" srcId="{ADC40E26-49E1-4F18-8E7A-FCFD8616C698}" destId="{B4EEF1F4-2FC3-4301-987E-DBD155075714}" srcOrd="0" destOrd="0" presId="urn:microsoft.com/office/officeart/2005/8/layout/vList2"/>
    <dgm:cxn modelId="{67010C55-1B3D-4F85-B306-9DEA1395163A}" srcId="{A886F796-984F-4E90-A966-8A146CCF9C89}" destId="{6C8387C9-A228-4539-A9FC-E51165654B23}" srcOrd="6" destOrd="0" parTransId="{E619E499-6328-4CBB-9AF6-DAE1BDD81A54}" sibTransId="{FF272119-69EC-4ECA-9626-81F56480F93C}"/>
    <dgm:cxn modelId="{CBC82E75-D844-4992-95CA-2F9EC52AA2AB}" srcId="{A886F796-984F-4E90-A966-8A146CCF9C89}" destId="{2C2B2DE4-E6C9-4135-8BC4-0854A8219436}" srcOrd="0" destOrd="0" parTransId="{CBDCC9A7-6A15-483A-B63A-39BED92259CD}" sibTransId="{F87FEBA8-14E7-4497-B502-E752F8964975}"/>
    <dgm:cxn modelId="{C32CC082-95D8-43D5-B79C-7DE214D3948E}" srcId="{A886F796-984F-4E90-A966-8A146CCF9C89}" destId="{AB12BBF5-EE92-4D02-AFD7-3A7A0BE3CD8A}" srcOrd="3" destOrd="0" parTransId="{76E0EA38-6EB5-48E8-9537-6B14782F4BAB}" sibTransId="{7D722341-CF6D-4087-9846-3B7FBB0D39A9}"/>
    <dgm:cxn modelId="{AAB0F097-CC7A-4409-B162-E158B4FF9426}" type="presOf" srcId="{26050B60-933A-4399-BE37-A0446D8176AF}" destId="{3A8B9612-C7ED-4956-B146-70F18479449B}" srcOrd="0" destOrd="0" presId="urn:microsoft.com/office/officeart/2005/8/layout/vList2"/>
    <dgm:cxn modelId="{B41606B5-8210-4254-8166-6F944EB66CF1}" type="presOf" srcId="{6C8387C9-A228-4539-A9FC-E51165654B23}" destId="{90E705E6-0367-402F-BF2B-88A0190BCE1C}" srcOrd="0" destOrd="0" presId="urn:microsoft.com/office/officeart/2005/8/layout/vList2"/>
    <dgm:cxn modelId="{077A8BB8-D7FC-4212-BF39-58EC26681387}" srcId="{A886F796-984F-4E90-A966-8A146CCF9C89}" destId="{DBE35E97-6FD6-4886-B1D4-426583CCE84F}" srcOrd="5" destOrd="0" parTransId="{B69B8BCA-EA1E-47F2-80B8-C180FFC8CBBA}" sibTransId="{107922E2-74B8-47E5-8A72-5433332235B1}"/>
    <dgm:cxn modelId="{B83A74C8-CE1D-4B5A-A077-3158F6D685B1}" srcId="{A886F796-984F-4E90-A966-8A146CCF9C89}" destId="{9966EF6D-2863-4BB8-B6DA-A6CBEFF7D32C}" srcOrd="2" destOrd="0" parTransId="{B7482FFB-F22A-4A1D-AFBF-78BCA6916686}" sibTransId="{2C8D4866-CDCE-4F2B-B000-51E66E065821}"/>
    <dgm:cxn modelId="{63DA15D3-B684-4368-AE90-1FBA431BBD23}" type="presOf" srcId="{2C2B2DE4-E6C9-4135-8BC4-0854A8219436}" destId="{6551A437-D485-4D33-8067-6DBE976CA03E}" srcOrd="0" destOrd="0" presId="urn:microsoft.com/office/officeart/2005/8/layout/vList2"/>
    <dgm:cxn modelId="{7A6F99D4-4028-4221-8BF0-90D700A7F648}" type="presOf" srcId="{DBE35E97-6FD6-4886-B1D4-426583CCE84F}" destId="{C8EF31B7-9C61-4143-8B5D-67D42620767D}" srcOrd="0" destOrd="0" presId="urn:microsoft.com/office/officeart/2005/8/layout/vList2"/>
    <dgm:cxn modelId="{3DC1E5E0-A8D2-44FE-80A2-3E8D2F12A078}" type="presOf" srcId="{A886F796-984F-4E90-A966-8A146CCF9C89}" destId="{89972B50-CE60-4DA8-9019-08932962795E}" srcOrd="0" destOrd="0" presId="urn:microsoft.com/office/officeart/2005/8/layout/vList2"/>
    <dgm:cxn modelId="{AA9E0B37-353C-4D5C-ADE7-9B7B1888835D}" type="presParOf" srcId="{89972B50-CE60-4DA8-9019-08932962795E}" destId="{6551A437-D485-4D33-8067-6DBE976CA03E}" srcOrd="0" destOrd="0" presId="urn:microsoft.com/office/officeart/2005/8/layout/vList2"/>
    <dgm:cxn modelId="{DE218AD7-15A7-4282-8E7B-6FE28D8BCC08}" type="presParOf" srcId="{89972B50-CE60-4DA8-9019-08932962795E}" destId="{6FFDBA09-AAC3-4F73-BF2C-75EFBFE954E9}" srcOrd="1" destOrd="0" presId="urn:microsoft.com/office/officeart/2005/8/layout/vList2"/>
    <dgm:cxn modelId="{DCEEF7DD-211D-4D7F-A883-FECFF049E714}" type="presParOf" srcId="{89972B50-CE60-4DA8-9019-08932962795E}" destId="{3A8B9612-C7ED-4956-B146-70F18479449B}" srcOrd="2" destOrd="0" presId="urn:microsoft.com/office/officeart/2005/8/layout/vList2"/>
    <dgm:cxn modelId="{192B02AF-05EC-4E81-B975-FAF9C175F96A}" type="presParOf" srcId="{89972B50-CE60-4DA8-9019-08932962795E}" destId="{0F1F13AA-EA2C-418E-A9C4-4B85977E001B}" srcOrd="3" destOrd="0" presId="urn:microsoft.com/office/officeart/2005/8/layout/vList2"/>
    <dgm:cxn modelId="{5879DE4C-C3C5-4F61-A968-9F2E4ABB8F94}" type="presParOf" srcId="{89972B50-CE60-4DA8-9019-08932962795E}" destId="{A6AE183F-115C-47C1-A5DB-B3240829D812}" srcOrd="4" destOrd="0" presId="urn:microsoft.com/office/officeart/2005/8/layout/vList2"/>
    <dgm:cxn modelId="{E3CBBF04-19E1-4109-9FE4-7ACE0E90E929}" type="presParOf" srcId="{89972B50-CE60-4DA8-9019-08932962795E}" destId="{889014BD-4A64-406E-9B0F-D12EFA524126}" srcOrd="5" destOrd="0" presId="urn:microsoft.com/office/officeart/2005/8/layout/vList2"/>
    <dgm:cxn modelId="{0FCA9293-7153-4A78-979F-ACC328428E18}" type="presParOf" srcId="{89972B50-CE60-4DA8-9019-08932962795E}" destId="{795D1B9A-5EFF-4F2B-83C1-2A93847BD200}" srcOrd="6" destOrd="0" presId="urn:microsoft.com/office/officeart/2005/8/layout/vList2"/>
    <dgm:cxn modelId="{DE76213D-E19C-4473-A8FE-9340C6083016}" type="presParOf" srcId="{89972B50-CE60-4DA8-9019-08932962795E}" destId="{F78AA8BC-71EF-424F-9849-760D4C1C914C}" srcOrd="7" destOrd="0" presId="urn:microsoft.com/office/officeart/2005/8/layout/vList2"/>
    <dgm:cxn modelId="{F07462B9-D2BB-437C-A7CB-860152C5DE84}" type="presParOf" srcId="{89972B50-CE60-4DA8-9019-08932962795E}" destId="{75EE80A9-B0F2-44FA-BA00-D8B8CFA92B6E}" srcOrd="8" destOrd="0" presId="urn:microsoft.com/office/officeart/2005/8/layout/vList2"/>
    <dgm:cxn modelId="{6D8315F2-5687-4392-8E60-0BF598747DB8}" type="presParOf" srcId="{89972B50-CE60-4DA8-9019-08932962795E}" destId="{3C6F990D-922E-4A32-A706-F562F443B65C}" srcOrd="9" destOrd="0" presId="urn:microsoft.com/office/officeart/2005/8/layout/vList2"/>
    <dgm:cxn modelId="{457FC956-AED1-488C-AC63-B3A4896558D7}" type="presParOf" srcId="{89972B50-CE60-4DA8-9019-08932962795E}" destId="{C8EF31B7-9C61-4143-8B5D-67D42620767D}" srcOrd="10" destOrd="0" presId="urn:microsoft.com/office/officeart/2005/8/layout/vList2"/>
    <dgm:cxn modelId="{DE08D40F-FECA-41EC-8D83-E73A857BFEF5}" type="presParOf" srcId="{89972B50-CE60-4DA8-9019-08932962795E}" destId="{9556D5A6-2630-4081-80B4-4CBBBBF40332}" srcOrd="11" destOrd="0" presId="urn:microsoft.com/office/officeart/2005/8/layout/vList2"/>
    <dgm:cxn modelId="{7FE846A7-86B7-465C-9B80-BCDD535A7F57}" type="presParOf" srcId="{89972B50-CE60-4DA8-9019-08932962795E}" destId="{90E705E6-0367-402F-BF2B-88A0190BCE1C}" srcOrd="12" destOrd="0" presId="urn:microsoft.com/office/officeart/2005/8/layout/vList2"/>
    <dgm:cxn modelId="{D37A369E-3757-4E8D-B5B6-01F454787BA0}" type="presParOf" srcId="{89972B50-CE60-4DA8-9019-08932962795E}" destId="{ECD4BBF0-23AA-48EF-A22A-1BC2171FD16E}" srcOrd="13" destOrd="0" presId="urn:microsoft.com/office/officeart/2005/8/layout/vList2"/>
    <dgm:cxn modelId="{12123791-9B51-4799-831F-416081FE50A7}" type="presParOf" srcId="{89972B50-CE60-4DA8-9019-08932962795E}" destId="{B4EEF1F4-2FC3-4301-987E-DBD155075714}" srcOrd="1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E9F40E-28C4-497B-8380-5C59118B06F7}" type="doc">
      <dgm:prSet loTypeId="urn:microsoft.com/office/officeart/2005/8/layout/vList2" loCatId="list" qsTypeId="urn:microsoft.com/office/officeart/2005/8/quickstyle/simple5" qsCatId="simple" csTypeId="urn:microsoft.com/office/officeart/2005/8/colors/accent6_2" csCatId="accent6" phldr="1"/>
      <dgm:spPr/>
      <dgm:t>
        <a:bodyPr/>
        <a:lstStyle/>
        <a:p>
          <a:endParaRPr lang="en-US"/>
        </a:p>
      </dgm:t>
    </dgm:pt>
    <dgm:pt modelId="{6762F051-3F0D-4EAD-BF15-08F9F46B6BC2}">
      <dgm:prSet/>
      <dgm:spPr/>
      <dgm:t>
        <a:bodyPr/>
        <a:lstStyle/>
        <a:p>
          <a:r>
            <a:rPr lang="en-GB" b="0" i="0" dirty="0">
              <a:latin typeface="Arial"/>
              <a:cs typeface="Arial"/>
            </a:rPr>
            <a:t>The project related to the development of Nursery for meeting the requirement of childcare. In current time, majority of parents are working hence they seek for childcare services. Parents do not have sufficient time to take care of children.</a:t>
          </a:r>
          <a:endParaRPr lang="en-US" dirty="0">
            <a:latin typeface="Arial"/>
            <a:cs typeface="Arial"/>
          </a:endParaRPr>
        </a:p>
      </dgm:t>
    </dgm:pt>
    <dgm:pt modelId="{A8CB9C5C-224F-4F26-B3C5-F4786E51D81D}" type="parTrans" cxnId="{94795831-0EB6-4AD0-8797-73C03982736A}">
      <dgm:prSet/>
      <dgm:spPr/>
      <dgm:t>
        <a:bodyPr/>
        <a:lstStyle/>
        <a:p>
          <a:endParaRPr lang="en-US"/>
        </a:p>
      </dgm:t>
    </dgm:pt>
    <dgm:pt modelId="{1DA06AF9-2B95-4CC8-9A49-4C197E125F07}" type="sibTrans" cxnId="{94795831-0EB6-4AD0-8797-73C03982736A}">
      <dgm:prSet/>
      <dgm:spPr/>
      <dgm:t>
        <a:bodyPr/>
        <a:lstStyle/>
        <a:p>
          <a:endParaRPr lang="en-US"/>
        </a:p>
      </dgm:t>
    </dgm:pt>
    <dgm:pt modelId="{8DBA31D0-0960-4E8D-B053-595D2BD66A1A}">
      <dgm:prSet/>
      <dgm:spPr/>
      <dgm:t>
        <a:bodyPr/>
        <a:lstStyle/>
        <a:p>
          <a:r>
            <a:rPr lang="en-GB" b="0" i="0" dirty="0">
              <a:latin typeface="Arial"/>
              <a:cs typeface="Arial"/>
            </a:rPr>
            <a:t>Why a nursery?</a:t>
          </a:r>
          <a:endParaRPr lang="en-US" dirty="0">
            <a:latin typeface="Arial"/>
            <a:cs typeface="Arial"/>
          </a:endParaRPr>
        </a:p>
      </dgm:t>
    </dgm:pt>
    <dgm:pt modelId="{601B175A-46AA-45B7-BD4A-B1F27773DF4C}" type="parTrans" cxnId="{787E717C-F2B8-40B6-B609-B948221F887B}">
      <dgm:prSet/>
      <dgm:spPr/>
      <dgm:t>
        <a:bodyPr/>
        <a:lstStyle/>
        <a:p>
          <a:endParaRPr lang="en-US"/>
        </a:p>
      </dgm:t>
    </dgm:pt>
    <dgm:pt modelId="{90B9FBE0-7DDA-4839-98F9-E1E2172E198B}" type="sibTrans" cxnId="{787E717C-F2B8-40B6-B609-B948221F887B}">
      <dgm:prSet/>
      <dgm:spPr/>
      <dgm:t>
        <a:bodyPr/>
        <a:lstStyle/>
        <a:p>
          <a:endParaRPr lang="en-US"/>
        </a:p>
      </dgm:t>
    </dgm:pt>
    <dgm:pt modelId="{6BFE647C-132F-47DB-9908-14733AF5AD3A}">
      <dgm:prSet/>
      <dgm:spPr/>
      <dgm:t>
        <a:bodyPr/>
        <a:lstStyle/>
        <a:p>
          <a:pPr rtl="0"/>
          <a:r>
            <a:rPr lang="en-US" b="0" i="0" dirty="0">
              <a:latin typeface="Arial"/>
              <a:cs typeface="Arial"/>
            </a:rPr>
            <a:t>A nursery business is to earn high amount of profit due to the changing attitude of parents. </a:t>
          </a:r>
        </a:p>
      </dgm:t>
    </dgm:pt>
    <dgm:pt modelId="{69A1DE58-B1C3-4CA7-A784-398744E6C589}" type="parTrans" cxnId="{A293AF9B-A905-4AF1-A10D-5A507B2EFB5A}">
      <dgm:prSet/>
      <dgm:spPr/>
      <dgm:t>
        <a:bodyPr/>
        <a:lstStyle/>
        <a:p>
          <a:endParaRPr lang="en-US"/>
        </a:p>
      </dgm:t>
    </dgm:pt>
    <dgm:pt modelId="{9DCFA61A-1F0C-4C4B-911E-DF9116F1C54E}" type="sibTrans" cxnId="{A293AF9B-A905-4AF1-A10D-5A507B2EFB5A}">
      <dgm:prSet/>
      <dgm:spPr/>
      <dgm:t>
        <a:bodyPr/>
        <a:lstStyle/>
        <a:p>
          <a:endParaRPr lang="en-US"/>
        </a:p>
      </dgm:t>
    </dgm:pt>
    <dgm:pt modelId="{824BC839-4B4A-4A55-B185-B4A3C5A97AAB}" type="pres">
      <dgm:prSet presAssocID="{F0E9F40E-28C4-497B-8380-5C59118B06F7}" presName="linear" presStyleCnt="0">
        <dgm:presLayoutVars>
          <dgm:animLvl val="lvl"/>
          <dgm:resizeHandles val="exact"/>
        </dgm:presLayoutVars>
      </dgm:prSet>
      <dgm:spPr/>
    </dgm:pt>
    <dgm:pt modelId="{B41E190A-B920-4399-923A-0D4B74998CE1}" type="pres">
      <dgm:prSet presAssocID="{6762F051-3F0D-4EAD-BF15-08F9F46B6BC2}" presName="parentText" presStyleLbl="node1" presStyleIdx="0" presStyleCnt="3">
        <dgm:presLayoutVars>
          <dgm:chMax val="0"/>
          <dgm:bulletEnabled val="1"/>
        </dgm:presLayoutVars>
      </dgm:prSet>
      <dgm:spPr/>
    </dgm:pt>
    <dgm:pt modelId="{47580F7A-E92D-4260-90E3-D8A9149D02DF}" type="pres">
      <dgm:prSet presAssocID="{1DA06AF9-2B95-4CC8-9A49-4C197E125F07}" presName="spacer" presStyleCnt="0"/>
      <dgm:spPr/>
    </dgm:pt>
    <dgm:pt modelId="{C1B8243F-0932-4675-8CA1-5D8E19F3BC2D}" type="pres">
      <dgm:prSet presAssocID="{8DBA31D0-0960-4E8D-B053-595D2BD66A1A}" presName="parentText" presStyleLbl="node1" presStyleIdx="1" presStyleCnt="3">
        <dgm:presLayoutVars>
          <dgm:chMax val="0"/>
          <dgm:bulletEnabled val="1"/>
        </dgm:presLayoutVars>
      </dgm:prSet>
      <dgm:spPr/>
    </dgm:pt>
    <dgm:pt modelId="{5215A3E2-D798-4AE7-856C-D24FEE5FD129}" type="pres">
      <dgm:prSet presAssocID="{90B9FBE0-7DDA-4839-98F9-E1E2172E198B}" presName="spacer" presStyleCnt="0"/>
      <dgm:spPr/>
    </dgm:pt>
    <dgm:pt modelId="{CF6314E7-3FD9-451F-B624-71BC6425D4A5}" type="pres">
      <dgm:prSet presAssocID="{6BFE647C-132F-47DB-9908-14733AF5AD3A}" presName="parentText" presStyleLbl="node1" presStyleIdx="2" presStyleCnt="3">
        <dgm:presLayoutVars>
          <dgm:chMax val="0"/>
          <dgm:bulletEnabled val="1"/>
        </dgm:presLayoutVars>
      </dgm:prSet>
      <dgm:spPr/>
    </dgm:pt>
  </dgm:ptLst>
  <dgm:cxnLst>
    <dgm:cxn modelId="{31A84C14-79F0-4F8A-901A-20B2344F42D5}" type="presOf" srcId="{8DBA31D0-0960-4E8D-B053-595D2BD66A1A}" destId="{C1B8243F-0932-4675-8CA1-5D8E19F3BC2D}" srcOrd="0" destOrd="0" presId="urn:microsoft.com/office/officeart/2005/8/layout/vList2"/>
    <dgm:cxn modelId="{94795831-0EB6-4AD0-8797-73C03982736A}" srcId="{F0E9F40E-28C4-497B-8380-5C59118B06F7}" destId="{6762F051-3F0D-4EAD-BF15-08F9F46B6BC2}" srcOrd="0" destOrd="0" parTransId="{A8CB9C5C-224F-4F26-B3C5-F4786E51D81D}" sibTransId="{1DA06AF9-2B95-4CC8-9A49-4C197E125F07}"/>
    <dgm:cxn modelId="{2A30E04A-B0C2-40F5-8044-918EDC02EDE6}" type="presOf" srcId="{6762F051-3F0D-4EAD-BF15-08F9F46B6BC2}" destId="{B41E190A-B920-4399-923A-0D4B74998CE1}" srcOrd="0" destOrd="0" presId="urn:microsoft.com/office/officeart/2005/8/layout/vList2"/>
    <dgm:cxn modelId="{6E615572-37F5-4894-9108-EA5DB7FE3EA9}" type="presOf" srcId="{F0E9F40E-28C4-497B-8380-5C59118B06F7}" destId="{824BC839-4B4A-4A55-B185-B4A3C5A97AAB}" srcOrd="0" destOrd="0" presId="urn:microsoft.com/office/officeart/2005/8/layout/vList2"/>
    <dgm:cxn modelId="{8F337D7A-A298-4988-8C0E-E387DCE0E41E}" type="presOf" srcId="{6BFE647C-132F-47DB-9908-14733AF5AD3A}" destId="{CF6314E7-3FD9-451F-B624-71BC6425D4A5}" srcOrd="0" destOrd="0" presId="urn:microsoft.com/office/officeart/2005/8/layout/vList2"/>
    <dgm:cxn modelId="{787E717C-F2B8-40B6-B609-B948221F887B}" srcId="{F0E9F40E-28C4-497B-8380-5C59118B06F7}" destId="{8DBA31D0-0960-4E8D-B053-595D2BD66A1A}" srcOrd="1" destOrd="0" parTransId="{601B175A-46AA-45B7-BD4A-B1F27773DF4C}" sibTransId="{90B9FBE0-7DDA-4839-98F9-E1E2172E198B}"/>
    <dgm:cxn modelId="{A293AF9B-A905-4AF1-A10D-5A507B2EFB5A}" srcId="{F0E9F40E-28C4-497B-8380-5C59118B06F7}" destId="{6BFE647C-132F-47DB-9908-14733AF5AD3A}" srcOrd="2" destOrd="0" parTransId="{69A1DE58-B1C3-4CA7-A784-398744E6C589}" sibTransId="{9DCFA61A-1F0C-4C4B-911E-DF9116F1C54E}"/>
    <dgm:cxn modelId="{C2C00692-3351-4864-A000-71DC291181BB}" type="presParOf" srcId="{824BC839-4B4A-4A55-B185-B4A3C5A97AAB}" destId="{B41E190A-B920-4399-923A-0D4B74998CE1}" srcOrd="0" destOrd="0" presId="urn:microsoft.com/office/officeart/2005/8/layout/vList2"/>
    <dgm:cxn modelId="{79743C1B-7F6A-41DF-BA88-CFE1B9EFFC85}" type="presParOf" srcId="{824BC839-4B4A-4A55-B185-B4A3C5A97AAB}" destId="{47580F7A-E92D-4260-90E3-D8A9149D02DF}" srcOrd="1" destOrd="0" presId="urn:microsoft.com/office/officeart/2005/8/layout/vList2"/>
    <dgm:cxn modelId="{1094AB60-A3ED-431D-9EE6-A451A27A8439}" type="presParOf" srcId="{824BC839-4B4A-4A55-B185-B4A3C5A97AAB}" destId="{C1B8243F-0932-4675-8CA1-5D8E19F3BC2D}" srcOrd="2" destOrd="0" presId="urn:microsoft.com/office/officeart/2005/8/layout/vList2"/>
    <dgm:cxn modelId="{069B9A6F-2CDC-43EA-9023-C50F88FF089A}" type="presParOf" srcId="{824BC839-4B4A-4A55-B185-B4A3C5A97AAB}" destId="{5215A3E2-D798-4AE7-856C-D24FEE5FD129}" srcOrd="3" destOrd="0" presId="urn:microsoft.com/office/officeart/2005/8/layout/vList2"/>
    <dgm:cxn modelId="{7E4EC183-93EB-4359-9714-9162595E29A4}" type="presParOf" srcId="{824BC839-4B4A-4A55-B185-B4A3C5A97AAB}" destId="{CF6314E7-3FD9-451F-B624-71BC6425D4A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1A437-D485-4D33-8067-6DBE976CA03E}">
      <dsp:nvSpPr>
        <dsp:cNvPr id="0" name=""/>
        <dsp:cNvSpPr/>
      </dsp:nvSpPr>
      <dsp:spPr>
        <a:xfrm>
          <a:off x="0" y="8320"/>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Student name: Roxana Madalina Dranga</a:t>
          </a:r>
          <a:r>
            <a:rPr lang="en-GB" sz="1600" b="1" kern="1200" dirty="0">
              <a:latin typeface="Arial"/>
              <a:cs typeface="Arial"/>
            </a:rPr>
            <a:t> </a:t>
          </a:r>
          <a:endParaRPr lang="en-US" sz="1600" b="1" kern="1200" dirty="0">
            <a:latin typeface="Arial"/>
            <a:cs typeface="Arial"/>
          </a:endParaRPr>
        </a:p>
      </dsp:txBody>
      <dsp:txXfrm>
        <a:off x="30442" y="38762"/>
        <a:ext cx="5455260" cy="562726"/>
      </dsp:txXfrm>
    </dsp:sp>
    <dsp:sp modelId="{3A8B9612-C7ED-4956-B146-70F18479449B}">
      <dsp:nvSpPr>
        <dsp:cNvPr id="0" name=""/>
        <dsp:cNvSpPr/>
      </dsp:nvSpPr>
      <dsp:spPr>
        <a:xfrm>
          <a:off x="0" y="678010"/>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Student ID: 1914993</a:t>
          </a:r>
          <a:r>
            <a:rPr lang="en-GB" sz="1600" b="1" kern="1200" dirty="0">
              <a:latin typeface="Arial"/>
              <a:cs typeface="Arial"/>
            </a:rPr>
            <a:t> </a:t>
          </a:r>
          <a:endParaRPr lang="en-US" sz="1600" b="1" kern="1200" dirty="0">
            <a:latin typeface="Arial"/>
            <a:cs typeface="Arial"/>
          </a:endParaRPr>
        </a:p>
      </dsp:txBody>
      <dsp:txXfrm>
        <a:off x="30442" y="708452"/>
        <a:ext cx="5455260" cy="562726"/>
      </dsp:txXfrm>
    </dsp:sp>
    <dsp:sp modelId="{A6AE183F-115C-47C1-A5DB-B3240829D812}">
      <dsp:nvSpPr>
        <dsp:cNvPr id="0" name=""/>
        <dsp:cNvSpPr/>
      </dsp:nvSpPr>
      <dsp:spPr>
        <a:xfrm>
          <a:off x="0" y="1347700"/>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err="1">
              <a:latin typeface="Arial"/>
              <a:cs typeface="Arial"/>
            </a:rPr>
            <a:t>Programme</a:t>
          </a:r>
          <a:r>
            <a:rPr lang="en-US" sz="1600" b="1" kern="1200" dirty="0">
              <a:latin typeface="Arial"/>
              <a:cs typeface="Arial"/>
            </a:rPr>
            <a:t>: BA (Hons) Leadership and Management Skills in the Workplace</a:t>
          </a:r>
          <a:r>
            <a:rPr lang="en-GB" sz="1600" b="1" kern="1200" dirty="0">
              <a:latin typeface="Arial"/>
              <a:cs typeface="Arial"/>
            </a:rPr>
            <a:t> </a:t>
          </a:r>
          <a:endParaRPr lang="en-US" sz="1600" b="1" kern="1200" dirty="0">
            <a:latin typeface="Arial"/>
            <a:cs typeface="Arial"/>
          </a:endParaRPr>
        </a:p>
      </dsp:txBody>
      <dsp:txXfrm>
        <a:off x="30442" y="1378142"/>
        <a:ext cx="5455260" cy="562726"/>
      </dsp:txXfrm>
    </dsp:sp>
    <dsp:sp modelId="{795D1B9A-5EFF-4F2B-83C1-2A93847BD200}">
      <dsp:nvSpPr>
        <dsp:cNvPr id="0" name=""/>
        <dsp:cNvSpPr/>
      </dsp:nvSpPr>
      <dsp:spPr>
        <a:xfrm>
          <a:off x="0" y="2017390"/>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Module name: Managing Projects in the Workplace</a:t>
          </a:r>
          <a:r>
            <a:rPr lang="en-GB" sz="1600" b="1" kern="1200" dirty="0">
              <a:latin typeface="Arial"/>
              <a:cs typeface="Arial"/>
            </a:rPr>
            <a:t> </a:t>
          </a:r>
          <a:endParaRPr lang="en-US" sz="1600" b="1" kern="1200" dirty="0">
            <a:latin typeface="Arial"/>
            <a:cs typeface="Arial"/>
          </a:endParaRPr>
        </a:p>
      </dsp:txBody>
      <dsp:txXfrm>
        <a:off x="30442" y="2047832"/>
        <a:ext cx="5455260" cy="562726"/>
      </dsp:txXfrm>
    </dsp:sp>
    <dsp:sp modelId="{75EE80A9-B0F2-44FA-BA00-D8B8CFA92B6E}">
      <dsp:nvSpPr>
        <dsp:cNvPr id="0" name=""/>
        <dsp:cNvSpPr/>
      </dsp:nvSpPr>
      <dsp:spPr>
        <a:xfrm>
          <a:off x="0" y="2687081"/>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Module code: BMSW 5104</a:t>
          </a:r>
          <a:r>
            <a:rPr lang="en-GB" sz="1600" b="1" kern="1200" dirty="0">
              <a:latin typeface="Arial"/>
              <a:cs typeface="Arial"/>
            </a:rPr>
            <a:t> </a:t>
          </a:r>
          <a:endParaRPr lang="en-US" sz="1600" b="1" kern="1200" dirty="0">
            <a:latin typeface="Arial"/>
            <a:cs typeface="Arial"/>
          </a:endParaRPr>
        </a:p>
      </dsp:txBody>
      <dsp:txXfrm>
        <a:off x="30442" y="2717523"/>
        <a:ext cx="5455260" cy="562726"/>
      </dsp:txXfrm>
    </dsp:sp>
    <dsp:sp modelId="{C8EF31B7-9C61-4143-8B5D-67D42620767D}">
      <dsp:nvSpPr>
        <dsp:cNvPr id="0" name=""/>
        <dsp:cNvSpPr/>
      </dsp:nvSpPr>
      <dsp:spPr>
        <a:xfrm>
          <a:off x="0" y="3356771"/>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Lecturer: </a:t>
          </a:r>
          <a:r>
            <a:rPr lang="en-US" sz="1600" b="1" kern="1200" dirty="0" err="1">
              <a:latin typeface="Arial"/>
              <a:cs typeface="Arial"/>
            </a:rPr>
            <a:t>Daminabo</a:t>
          </a:r>
          <a:r>
            <a:rPr lang="en-US" sz="1600" b="1" kern="1200" dirty="0">
              <a:latin typeface="Arial"/>
              <a:cs typeface="Arial"/>
            </a:rPr>
            <a:t> </a:t>
          </a:r>
          <a:r>
            <a:rPr lang="en-US" sz="1600" b="1" kern="1200" dirty="0" err="1">
              <a:latin typeface="Arial"/>
              <a:cs typeface="Arial"/>
            </a:rPr>
            <a:t>Pokubo</a:t>
          </a:r>
          <a:r>
            <a:rPr lang="en-GB" sz="1600" b="1" kern="1200" dirty="0">
              <a:latin typeface="Arial"/>
              <a:cs typeface="Arial"/>
            </a:rPr>
            <a:t> </a:t>
          </a:r>
          <a:endParaRPr lang="en-US" sz="1600" b="1" kern="1200" dirty="0">
            <a:latin typeface="Arial"/>
            <a:cs typeface="Arial"/>
          </a:endParaRPr>
        </a:p>
      </dsp:txBody>
      <dsp:txXfrm>
        <a:off x="30442" y="3387213"/>
        <a:ext cx="5455260" cy="562726"/>
      </dsp:txXfrm>
    </dsp:sp>
    <dsp:sp modelId="{90E705E6-0367-402F-BF2B-88A0190BCE1C}">
      <dsp:nvSpPr>
        <dsp:cNvPr id="0" name=""/>
        <dsp:cNvSpPr/>
      </dsp:nvSpPr>
      <dsp:spPr>
        <a:xfrm>
          <a:off x="0" y="4026461"/>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Assignment title: Project Management Plan</a:t>
          </a:r>
          <a:r>
            <a:rPr lang="en-GB" sz="1600" b="1" kern="1200" dirty="0">
              <a:latin typeface="Arial"/>
              <a:cs typeface="Arial"/>
            </a:rPr>
            <a:t> </a:t>
          </a:r>
          <a:endParaRPr lang="en-US" sz="1600" b="1" kern="1200" dirty="0">
            <a:latin typeface="Arial"/>
            <a:cs typeface="Arial"/>
          </a:endParaRPr>
        </a:p>
      </dsp:txBody>
      <dsp:txXfrm>
        <a:off x="30442" y="4056903"/>
        <a:ext cx="5455260" cy="562726"/>
      </dsp:txXfrm>
    </dsp:sp>
    <dsp:sp modelId="{B4EEF1F4-2FC3-4301-987E-DBD155075714}">
      <dsp:nvSpPr>
        <dsp:cNvPr id="0" name=""/>
        <dsp:cNvSpPr/>
      </dsp:nvSpPr>
      <dsp:spPr>
        <a:xfrm>
          <a:off x="0" y="4696151"/>
          <a:ext cx="5516144" cy="62361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a:cs typeface="Arial"/>
            </a:rPr>
            <a:t>University of Wales Trinity Saint David</a:t>
          </a:r>
          <a:r>
            <a:rPr lang="en-GB" sz="1600" b="1" kern="1200" dirty="0">
              <a:latin typeface="Arial"/>
              <a:cs typeface="Arial"/>
            </a:rPr>
            <a:t> </a:t>
          </a:r>
          <a:endParaRPr lang="en-US" sz="1600" b="1" kern="1200" dirty="0">
            <a:latin typeface="Arial"/>
            <a:cs typeface="Arial"/>
          </a:endParaRPr>
        </a:p>
      </dsp:txBody>
      <dsp:txXfrm>
        <a:off x="30442" y="4726593"/>
        <a:ext cx="5455260"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E190A-B920-4399-923A-0D4B74998CE1}">
      <dsp:nvSpPr>
        <dsp:cNvPr id="0" name=""/>
        <dsp:cNvSpPr/>
      </dsp:nvSpPr>
      <dsp:spPr>
        <a:xfrm>
          <a:off x="0" y="337872"/>
          <a:ext cx="4415293" cy="1146600"/>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a:cs typeface="Arial"/>
            </a:rPr>
            <a:t>The project related to the development of Nursery for meeting the requirement of childcare. In current time, majority of parents are working hence they seek for childcare services. Parents do not have sufficient time to take care of children.</a:t>
          </a:r>
          <a:endParaRPr lang="en-US" sz="1400" kern="1200" dirty="0">
            <a:latin typeface="Arial"/>
            <a:cs typeface="Arial"/>
          </a:endParaRPr>
        </a:p>
      </dsp:txBody>
      <dsp:txXfrm>
        <a:off x="55972" y="393844"/>
        <a:ext cx="4303349" cy="1034656"/>
      </dsp:txXfrm>
    </dsp:sp>
    <dsp:sp modelId="{C1B8243F-0932-4675-8CA1-5D8E19F3BC2D}">
      <dsp:nvSpPr>
        <dsp:cNvPr id="0" name=""/>
        <dsp:cNvSpPr/>
      </dsp:nvSpPr>
      <dsp:spPr>
        <a:xfrm>
          <a:off x="0" y="1524792"/>
          <a:ext cx="4415293" cy="1146600"/>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latin typeface="Arial"/>
              <a:cs typeface="Arial"/>
            </a:rPr>
            <a:t>Why a nursery?</a:t>
          </a:r>
          <a:endParaRPr lang="en-US" sz="1400" kern="1200" dirty="0">
            <a:latin typeface="Arial"/>
            <a:cs typeface="Arial"/>
          </a:endParaRPr>
        </a:p>
      </dsp:txBody>
      <dsp:txXfrm>
        <a:off x="55972" y="1580764"/>
        <a:ext cx="4303349" cy="1034656"/>
      </dsp:txXfrm>
    </dsp:sp>
    <dsp:sp modelId="{CF6314E7-3FD9-451F-B624-71BC6425D4A5}">
      <dsp:nvSpPr>
        <dsp:cNvPr id="0" name=""/>
        <dsp:cNvSpPr/>
      </dsp:nvSpPr>
      <dsp:spPr>
        <a:xfrm>
          <a:off x="0" y="2711712"/>
          <a:ext cx="4415293" cy="1146600"/>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b="0" i="0" kern="1200" dirty="0">
              <a:latin typeface="Arial"/>
              <a:cs typeface="Arial"/>
            </a:rPr>
            <a:t>A nursery business is to earn high amount of profit due to the changing attitude of parents. </a:t>
          </a:r>
        </a:p>
      </dsp:txBody>
      <dsp:txXfrm>
        <a:off x="55972" y="2767684"/>
        <a:ext cx="4303349" cy="10346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29/11/2021</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29/11/2021</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13089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06975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0320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704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84333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6597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79196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6900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004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08122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24782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95694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2191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42133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1574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23494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25640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004819694"/>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diagramDrawing" Target="../diagrams/drawing1.xml"/><Relationship Id="rId3" Type="http://schemas.openxmlformats.org/officeDocument/2006/relationships/slideLayout" Target="../slideLayouts/slideLayout1.xml"/><Relationship Id="rId7" Type="http://schemas.openxmlformats.org/officeDocument/2006/relationships/hyperlink" Target="https://moodle.uwtsd.ac.uk/course/view.php?id=7047" TargetMode="External"/><Relationship Id="rId12" Type="http://schemas.openxmlformats.org/officeDocument/2006/relationships/diagramColors" Target="../diagrams/colors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jpeg"/><Relationship Id="rId11" Type="http://schemas.openxmlformats.org/officeDocument/2006/relationships/diagramQuickStyle" Target="../diagrams/quickStyle1.xml"/><Relationship Id="rId5" Type="http://schemas.openxmlformats.org/officeDocument/2006/relationships/image" Target="../media/image1.jpeg"/><Relationship Id="rId10" Type="http://schemas.openxmlformats.org/officeDocument/2006/relationships/diagramLayout" Target="../diagrams/layout1.xml"/><Relationship Id="rId4" Type="http://schemas.openxmlformats.org/officeDocument/2006/relationships/notesSlide" Target="../notesSlides/notesSlide1.xml"/><Relationship Id="rId9"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683829" y="1447800"/>
            <a:ext cx="4397828" cy="3329581"/>
          </a:xfrm>
        </p:spPr>
        <p:txBody>
          <a:bodyPr rtlCol="0">
            <a:normAutofit/>
          </a:bodyPr>
          <a:lstStyle/>
          <a:p>
            <a:br>
              <a:rPr lang="en-GB" sz="6000"/>
            </a:br>
            <a:endParaRPr lang="en-GB" sz="6000"/>
          </a:p>
          <a:p>
            <a:endParaRPr lang="en-GB" sz="600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6683829" y="4777380"/>
            <a:ext cx="4397828" cy="861420"/>
          </a:xfrm>
        </p:spPr>
        <p:txBody>
          <a:bodyPr rtlCol="0">
            <a:normAutofit/>
          </a:bodyPr>
          <a:lstStyle/>
          <a:p>
            <a:endParaRPr lang="en-GB">
              <a:cs typeface="Arial"/>
            </a:endParaRPr>
          </a:p>
          <a:p>
            <a:endParaRPr lang="en-GB">
              <a:cs typeface="Arial"/>
            </a:endParaRPr>
          </a:p>
        </p:txBody>
      </p:sp>
      <p:pic>
        <p:nvPicPr>
          <p:cNvPr id="4" name="Picture 3">
            <a:extLst>
              <a:ext uri="{FF2B5EF4-FFF2-40B4-BE49-F238E27FC236}">
                <a16:creationId xmlns:a16="http://schemas.microsoft.com/office/drawing/2014/main" id="{4B261242-FF62-4FED-A49E-2F6D0F3491A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tretch/>
        </p:blipFill>
        <p:spPr>
          <a:xfrm>
            <a:off x="643854" y="1895798"/>
            <a:ext cx="5450557" cy="3065938"/>
          </a:xfrm>
          <a:prstGeom prst="rect">
            <a:avLst/>
          </a:prstGeom>
          <a:effectLst/>
        </p:spPr>
      </p:pic>
      <p:sp>
        <p:nvSpPr>
          <p:cNvPr id="5" name="TextBox 4">
            <a:extLst>
              <a:ext uri="{FF2B5EF4-FFF2-40B4-BE49-F238E27FC236}">
                <a16:creationId xmlns:a16="http://schemas.microsoft.com/office/drawing/2014/main" id="{F21A5C40-3662-4284-BEF3-4A7AA8A5DD29}"/>
              </a:ext>
            </a:extLst>
          </p:cNvPr>
          <p:cNvSpPr txBox="1"/>
          <p:nvPr/>
        </p:nvSpPr>
        <p:spPr>
          <a:xfrm flipV="1">
            <a:off x="6295502" y="1681279"/>
            <a:ext cx="5409311" cy="138499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cs typeface="Arial"/>
              </a:rPr>
              <a:t>Student name: Roxana Madalina Dranga</a:t>
            </a:r>
          </a:p>
          <a:p>
            <a:endParaRPr lang="en-US" sz="2800" dirty="0">
              <a:latin typeface="Arial"/>
              <a:cs typeface="Arial"/>
            </a:endParaRPr>
          </a:p>
        </p:txBody>
      </p:sp>
      <p:sp>
        <p:nvSpPr>
          <p:cNvPr id="7" name="TextBox 6">
            <a:extLst>
              <a:ext uri="{FF2B5EF4-FFF2-40B4-BE49-F238E27FC236}">
                <a16:creationId xmlns:a16="http://schemas.microsoft.com/office/drawing/2014/main" id="{4F1806ED-67BD-46E9-8CF1-EF4932185E31}"/>
              </a:ext>
            </a:extLst>
          </p:cNvPr>
          <p:cNvSpPr txBox="1"/>
          <p:nvPr/>
        </p:nvSpPr>
        <p:spPr>
          <a:xfrm>
            <a:off x="6817412" y="14848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000A0F"/>
              </a:solidFill>
              <a:latin typeface="-apple-system"/>
            </a:endParaRPr>
          </a:p>
        </p:txBody>
      </p:sp>
      <p:sp>
        <p:nvSpPr>
          <p:cNvPr id="10" name="TextBox 9">
            <a:extLst>
              <a:ext uri="{FF2B5EF4-FFF2-40B4-BE49-F238E27FC236}">
                <a16:creationId xmlns:a16="http://schemas.microsoft.com/office/drawing/2014/main" id="{C4639C49-2A28-4DC4-A20B-FE9415D015AA}"/>
              </a:ext>
            </a:extLst>
          </p:cNvPr>
          <p:cNvSpPr txBox="1"/>
          <p:nvPr/>
        </p:nvSpPr>
        <p:spPr>
          <a:xfrm>
            <a:off x="1005385" y="334370"/>
            <a:ext cx="499508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rgbClr val="92D050"/>
                </a:solidFill>
                <a:latin typeface="Arial"/>
                <a:cs typeface="Arial"/>
                <a:hlinkClick r:id="rId7">
                  <a:extLst>
                    <a:ext uri="{A12FA001-AC4F-418D-AE19-62706E023703}">
                      <ahyp:hlinkClr xmlns:ahyp="http://schemas.microsoft.com/office/drawing/2018/hyperlinkcolor" val="tx"/>
                    </a:ext>
                  </a:extLst>
                </a:hlinkClick>
              </a:rPr>
              <a:t>Managing Projects in the Organisation</a:t>
            </a:r>
          </a:p>
        </p:txBody>
      </p:sp>
      <p:pic>
        <p:nvPicPr>
          <p:cNvPr id="12" name="Picture 13" descr="Text&#10;&#10;Description automatically generated">
            <a:extLst>
              <a:ext uri="{FF2B5EF4-FFF2-40B4-BE49-F238E27FC236}">
                <a16:creationId xmlns:a16="http://schemas.microsoft.com/office/drawing/2014/main" id="{6C060FCE-D19E-459A-BEAF-862F795BB0B9}"/>
              </a:ext>
            </a:extLst>
          </p:cNvPr>
          <p:cNvPicPr>
            <a:picLocks noChangeAspect="1"/>
          </p:cNvPicPr>
          <p:nvPr/>
        </p:nvPicPr>
        <p:blipFill>
          <a:blip r:embed="rId8"/>
          <a:stretch>
            <a:fillRect/>
          </a:stretch>
        </p:blipFill>
        <p:spPr>
          <a:xfrm>
            <a:off x="462366" y="1870980"/>
            <a:ext cx="5636216" cy="4020109"/>
          </a:xfrm>
          <a:prstGeom prst="rect">
            <a:avLst/>
          </a:prstGeom>
        </p:spPr>
      </p:pic>
      <p:graphicFrame>
        <p:nvGraphicFramePr>
          <p:cNvPr id="14" name="TextBox 7">
            <a:extLst>
              <a:ext uri="{FF2B5EF4-FFF2-40B4-BE49-F238E27FC236}">
                <a16:creationId xmlns:a16="http://schemas.microsoft.com/office/drawing/2014/main" id="{3FF16811-830F-497D-9EC2-847BDE3BD9CB}"/>
              </a:ext>
            </a:extLst>
          </p:cNvPr>
          <p:cNvGraphicFramePr/>
          <p:nvPr>
            <p:extLst>
              <p:ext uri="{D42A27DB-BD31-4B8C-83A1-F6EECF244321}">
                <p14:modId xmlns:p14="http://schemas.microsoft.com/office/powerpoint/2010/main" val="3211135912"/>
              </p:ext>
            </p:extLst>
          </p:nvPr>
        </p:nvGraphicFramePr>
        <p:xfrm>
          <a:off x="6297236" y="1162915"/>
          <a:ext cx="5516144" cy="532808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E5756-F70E-4E54-9B15-AA9018A2B250}"/>
              </a:ext>
            </a:extLst>
          </p:cNvPr>
          <p:cNvSpPr>
            <a:spLocks noGrp="1"/>
          </p:cNvSpPr>
          <p:nvPr>
            <p:ph type="title"/>
          </p:nvPr>
        </p:nvSpPr>
        <p:spPr>
          <a:xfrm>
            <a:off x="648930" y="629266"/>
            <a:ext cx="6188190" cy="937813"/>
          </a:xfrm>
        </p:spPr>
        <p:txBody>
          <a:bodyPr>
            <a:normAutofit fontScale="90000"/>
          </a:bodyPr>
          <a:lstStyle/>
          <a:p>
            <a:r>
              <a:rPr lang="en-GB" dirty="0">
                <a:solidFill>
                  <a:srgbClr val="EBEBEB"/>
                </a:solidFill>
                <a:latin typeface="Arial"/>
                <a:cs typeface="Arial"/>
              </a:rPr>
              <a:t>Table of content</a:t>
            </a:r>
            <a:br>
              <a:rPr lang="en-GB" dirty="0">
                <a:solidFill>
                  <a:srgbClr val="EBEBEB"/>
                </a:solidFill>
              </a:rPr>
            </a:br>
            <a:endParaRPr lang="en-GB" dirty="0">
              <a:solidFill>
                <a:srgbClr val="EBEBEB"/>
              </a:solidFill>
            </a:endParaRPr>
          </a:p>
        </p:txBody>
      </p:sp>
      <p:sp>
        <p:nvSpPr>
          <p:cNvPr id="3" name="Content Placeholder 2">
            <a:extLst>
              <a:ext uri="{FF2B5EF4-FFF2-40B4-BE49-F238E27FC236}">
                <a16:creationId xmlns:a16="http://schemas.microsoft.com/office/drawing/2014/main" id="{F449E198-1128-4770-9A1D-0B07ED97FC0C}"/>
              </a:ext>
            </a:extLst>
          </p:cNvPr>
          <p:cNvSpPr>
            <a:spLocks noGrp="1"/>
          </p:cNvSpPr>
          <p:nvPr>
            <p:ph idx="1"/>
          </p:nvPr>
        </p:nvSpPr>
        <p:spPr>
          <a:xfrm>
            <a:off x="648930" y="1418095"/>
            <a:ext cx="8706663" cy="4805724"/>
          </a:xfrm>
        </p:spPr>
        <p:txBody>
          <a:bodyPr vert="horz" lIns="91440" tIns="45720" rIns="91440" bIns="45720" rtlCol="0" anchor="t">
            <a:normAutofit/>
          </a:bodyPr>
          <a:lstStyle/>
          <a:p>
            <a:pPr marL="0" indent="0">
              <a:lnSpc>
                <a:spcPct val="90000"/>
              </a:lnSpc>
              <a:buNone/>
            </a:pPr>
            <a:endParaRPr lang="en-US" sz="1100" b="1" dirty="0">
              <a:solidFill>
                <a:srgbClr val="FFFFFF"/>
              </a:solidFill>
              <a:ea typeface="+mj-lt"/>
              <a:cs typeface="+mj-lt"/>
            </a:endParaRPr>
          </a:p>
          <a:p>
            <a:pPr>
              <a:lnSpc>
                <a:spcPct val="90000"/>
              </a:lnSpc>
              <a:buClr>
                <a:srgbClr val="8AD0D6"/>
              </a:buClr>
            </a:pPr>
            <a:r>
              <a:rPr lang="en-US" sz="1800" b="1" dirty="0">
                <a:solidFill>
                  <a:srgbClr val="FFFFFF"/>
                </a:solidFill>
                <a:latin typeface="Arial"/>
                <a:ea typeface="+mj-lt"/>
                <a:cs typeface="+mj-lt"/>
              </a:rPr>
              <a:t>introduction</a:t>
            </a:r>
          </a:p>
          <a:p>
            <a:pPr>
              <a:lnSpc>
                <a:spcPct val="90000"/>
              </a:lnSpc>
              <a:buClr>
                <a:srgbClr val="8AD0D6"/>
              </a:buClr>
            </a:pPr>
            <a:r>
              <a:rPr lang="en-US" sz="1800" b="1" dirty="0">
                <a:solidFill>
                  <a:srgbClr val="FFFFFF"/>
                </a:solidFill>
                <a:latin typeface="Arial"/>
                <a:ea typeface="+mj-lt"/>
                <a:cs typeface="+mj-lt"/>
              </a:rPr>
              <a:t>Outline of project</a:t>
            </a:r>
          </a:p>
          <a:p>
            <a:pPr>
              <a:lnSpc>
                <a:spcPct val="90000"/>
              </a:lnSpc>
              <a:buClr>
                <a:srgbClr val="8AD0D6"/>
              </a:buClr>
            </a:pPr>
            <a:r>
              <a:rPr lang="en-US" sz="1800" b="1" dirty="0">
                <a:solidFill>
                  <a:srgbClr val="FFFFFF"/>
                </a:solidFill>
                <a:latin typeface="Arial"/>
                <a:ea typeface="+mj-lt"/>
                <a:cs typeface="+mj-lt"/>
              </a:rPr>
              <a:t>Planning project</a:t>
            </a:r>
          </a:p>
          <a:p>
            <a:pPr>
              <a:lnSpc>
                <a:spcPct val="90000"/>
              </a:lnSpc>
              <a:buClr>
                <a:srgbClr val="8AD0D6"/>
              </a:buClr>
            </a:pPr>
            <a:r>
              <a:rPr lang="en-US" sz="1800" b="1" dirty="0">
                <a:solidFill>
                  <a:srgbClr val="FFFFFF"/>
                </a:solidFill>
                <a:latin typeface="Arial"/>
                <a:ea typeface="+mj-lt"/>
                <a:cs typeface="+mj-lt"/>
              </a:rPr>
              <a:t>Scope of project</a:t>
            </a:r>
          </a:p>
          <a:p>
            <a:pPr>
              <a:lnSpc>
                <a:spcPct val="90000"/>
              </a:lnSpc>
              <a:buClr>
                <a:srgbClr val="8AD0D6"/>
              </a:buClr>
            </a:pPr>
            <a:r>
              <a:rPr lang="en-US" sz="1800" b="1" dirty="0">
                <a:solidFill>
                  <a:srgbClr val="FFFFFF"/>
                </a:solidFill>
                <a:latin typeface="Arial"/>
                <a:ea typeface="+mj-lt"/>
                <a:cs typeface="+mj-lt"/>
              </a:rPr>
              <a:t>Stakeholder analysis</a:t>
            </a:r>
          </a:p>
          <a:p>
            <a:pPr>
              <a:lnSpc>
                <a:spcPct val="90000"/>
              </a:lnSpc>
              <a:buClr>
                <a:srgbClr val="8AD0D6"/>
              </a:buClr>
            </a:pPr>
            <a:r>
              <a:rPr lang="en-US" sz="1800" b="1" dirty="0">
                <a:solidFill>
                  <a:srgbClr val="FFFFFF"/>
                </a:solidFill>
                <a:latin typeface="Arial"/>
                <a:ea typeface="+mj-lt"/>
                <a:cs typeface="+mj-lt"/>
              </a:rPr>
              <a:t>Quad chart</a:t>
            </a:r>
          </a:p>
          <a:p>
            <a:pPr>
              <a:lnSpc>
                <a:spcPct val="90000"/>
              </a:lnSpc>
              <a:buClr>
                <a:srgbClr val="8AD0D6"/>
              </a:buClr>
            </a:pPr>
            <a:r>
              <a:rPr lang="en-US" sz="1800" b="1" dirty="0">
                <a:solidFill>
                  <a:srgbClr val="FFFFFF"/>
                </a:solidFill>
                <a:latin typeface="Arial"/>
                <a:ea typeface="+mj-lt"/>
                <a:cs typeface="+mj-lt"/>
              </a:rPr>
              <a:t>Work break down structure</a:t>
            </a:r>
          </a:p>
          <a:p>
            <a:pPr>
              <a:lnSpc>
                <a:spcPct val="90000"/>
              </a:lnSpc>
              <a:buClr>
                <a:srgbClr val="8AD0D6"/>
              </a:buClr>
            </a:pPr>
            <a:r>
              <a:rPr lang="en-US" sz="1800" b="1" dirty="0">
                <a:solidFill>
                  <a:srgbClr val="FFFFFF"/>
                </a:solidFill>
                <a:latin typeface="Arial"/>
                <a:ea typeface="+mj-lt"/>
                <a:cs typeface="+mj-lt"/>
              </a:rPr>
              <a:t>Costs/use of resources</a:t>
            </a:r>
          </a:p>
          <a:p>
            <a:pPr>
              <a:lnSpc>
                <a:spcPct val="90000"/>
              </a:lnSpc>
              <a:buClr>
                <a:srgbClr val="8AD0D6"/>
              </a:buClr>
            </a:pPr>
            <a:r>
              <a:rPr lang="en-US" sz="1800" b="1" dirty="0">
                <a:solidFill>
                  <a:srgbClr val="FFFFFF"/>
                </a:solidFill>
                <a:latin typeface="Arial"/>
                <a:ea typeface="+mj-lt"/>
                <a:cs typeface="+mj-lt"/>
              </a:rPr>
              <a:t>Project schedule</a:t>
            </a:r>
          </a:p>
          <a:p>
            <a:pPr>
              <a:lnSpc>
                <a:spcPct val="90000"/>
              </a:lnSpc>
              <a:buClr>
                <a:srgbClr val="8AD0D6"/>
              </a:buClr>
            </a:pPr>
            <a:r>
              <a:rPr lang="en-US" sz="1800" b="1" dirty="0">
                <a:solidFill>
                  <a:srgbClr val="FFFFFF"/>
                </a:solidFill>
                <a:latin typeface="Arial"/>
                <a:ea typeface="+mj-lt"/>
                <a:cs typeface="+mj-lt"/>
              </a:rPr>
              <a:t>Risk assessment</a:t>
            </a:r>
          </a:p>
          <a:p>
            <a:pPr>
              <a:lnSpc>
                <a:spcPct val="90000"/>
              </a:lnSpc>
              <a:buClr>
                <a:srgbClr val="8AD0D6"/>
              </a:buClr>
            </a:pPr>
            <a:r>
              <a:rPr lang="en-US" sz="1800" b="1" dirty="0">
                <a:solidFill>
                  <a:srgbClr val="FFFFFF"/>
                </a:solidFill>
                <a:latin typeface="Arial"/>
                <a:cs typeface="Arial"/>
              </a:rPr>
              <a:t>Conclusion</a:t>
            </a:r>
          </a:p>
          <a:p>
            <a:pPr>
              <a:lnSpc>
                <a:spcPct val="90000"/>
              </a:lnSpc>
              <a:buClr>
                <a:srgbClr val="8AD0D6"/>
              </a:buClr>
            </a:pPr>
            <a:r>
              <a:rPr lang="en-US" sz="1800" b="1" dirty="0">
                <a:solidFill>
                  <a:srgbClr val="FFFFFF"/>
                </a:solidFill>
                <a:latin typeface="Arial"/>
                <a:cs typeface="Arial"/>
              </a:rPr>
              <a:t>References </a:t>
            </a:r>
          </a:p>
          <a:p>
            <a:pPr>
              <a:lnSpc>
                <a:spcPct val="90000"/>
              </a:lnSpc>
              <a:buClr>
                <a:srgbClr val="8AD0D6"/>
              </a:buClr>
            </a:pPr>
            <a:endParaRPr lang="en-US" sz="1100" b="1">
              <a:solidFill>
                <a:srgbClr val="FFFFFF"/>
              </a:solidFill>
            </a:endParaRPr>
          </a:p>
          <a:p>
            <a:pPr>
              <a:lnSpc>
                <a:spcPct val="90000"/>
              </a:lnSpc>
              <a:buClr>
                <a:srgbClr val="8AD0D6"/>
              </a:buClr>
            </a:pPr>
            <a:endParaRPr lang="en-US" sz="1100" b="1">
              <a:solidFill>
                <a:srgbClr val="FFFFFF"/>
              </a:solidFill>
            </a:endParaRPr>
          </a:p>
          <a:p>
            <a:pPr>
              <a:lnSpc>
                <a:spcPct val="90000"/>
              </a:lnSpc>
              <a:buClr>
                <a:srgbClr val="8AD0D6"/>
              </a:buClr>
            </a:pPr>
            <a:endParaRPr lang="en-US" sz="1100" b="1">
              <a:solidFill>
                <a:srgbClr val="FFFFFF"/>
              </a:solidFill>
            </a:endParaRPr>
          </a:p>
          <a:p>
            <a:pPr>
              <a:lnSpc>
                <a:spcPct val="90000"/>
              </a:lnSpc>
              <a:buClr>
                <a:srgbClr val="8AD0D6"/>
              </a:buClr>
            </a:pPr>
            <a:endParaRPr lang="en-US" sz="1100" b="1">
              <a:solidFill>
                <a:srgbClr val="FFFFFF"/>
              </a:solidFill>
            </a:endParaRPr>
          </a:p>
          <a:p>
            <a:pPr>
              <a:lnSpc>
                <a:spcPct val="90000"/>
              </a:lnSpc>
              <a:buClr>
                <a:srgbClr val="8AD0D6"/>
              </a:buClr>
            </a:pPr>
            <a:endParaRPr lang="en-US" sz="1100" b="1">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a:p>
            <a:pPr>
              <a:lnSpc>
                <a:spcPct val="90000"/>
              </a:lnSpc>
              <a:buClr>
                <a:srgbClr val="8AD0D6"/>
              </a:buClr>
            </a:pPr>
            <a:endParaRPr lang="en-GB" sz="110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203BD0AF-AB5A-4C04-B62C-EBCF6174D767}"/>
              </a:ext>
            </a:extLst>
          </p:cNvPr>
          <p:cNvPicPr>
            <a:picLocks noChangeAspect="1"/>
          </p:cNvPicPr>
          <p:nvPr/>
        </p:nvPicPr>
        <p:blipFill rotWithShape="1">
          <a:blip r:embed="rId3"/>
          <a:srcRect l="24461" r="27234" b="3"/>
          <a:stretch/>
        </p:blipFill>
        <p:spPr>
          <a:xfrm>
            <a:off x="5485616" y="1"/>
            <a:ext cx="670680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157911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932E0F35-E0AB-49C4-9FAB-3BE3791C6B71}"/>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Introduction</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376339FB-F343-4667-B7A1-B385682BB396}"/>
              </a:ext>
            </a:extLst>
          </p:cNvPr>
          <p:cNvSpPr>
            <a:spLocks noGrp="1"/>
          </p:cNvSpPr>
          <p:nvPr>
            <p:ph idx="1"/>
          </p:nvPr>
        </p:nvSpPr>
        <p:spPr>
          <a:xfrm>
            <a:off x="1103312" y="2763520"/>
            <a:ext cx="8946541" cy="3484879"/>
          </a:xfrm>
        </p:spPr>
        <p:txBody>
          <a:bodyPr vert="horz" lIns="91440" tIns="45720" rIns="91440" bIns="45720" rtlCol="0" anchor="t">
            <a:noAutofit/>
          </a:bodyPr>
          <a:lstStyle/>
          <a:p>
            <a:r>
              <a:rPr lang="en-US" sz="2400" dirty="0">
                <a:latin typeface="Arial"/>
                <a:ea typeface="+mj-lt"/>
                <a:cs typeface="+mj-lt"/>
              </a:rPr>
              <a:t>This project will prove beneficial in current scenario. The report will include scope of project, stakeholder analysis. In addition, the study will cover work break down structure for the project. Additionally, the report will include an analysis of resources and project schedule to complete the project successfully. At end, assessment of risk will also include in the following report. </a:t>
            </a:r>
          </a:p>
          <a:p>
            <a:pPr>
              <a:buClr>
                <a:srgbClr val="8AD0D6"/>
              </a:buClr>
            </a:pPr>
            <a:r>
              <a:rPr lang="en-US" sz="2400" dirty="0">
                <a:latin typeface="Arial"/>
                <a:ea typeface="+mj-lt"/>
                <a:cs typeface="+mj-lt"/>
              </a:rPr>
              <a:t> The nursery name will be “Bambini Pro.” This project will start on 25</a:t>
            </a:r>
            <a:r>
              <a:rPr lang="en-US" sz="2400" baseline="30000" dirty="0">
                <a:latin typeface="Arial"/>
                <a:ea typeface="+mj-lt"/>
                <a:cs typeface="+mj-lt"/>
              </a:rPr>
              <a:t>th</a:t>
            </a:r>
            <a:r>
              <a:rPr lang="en-US" sz="2400" dirty="0">
                <a:latin typeface="Arial"/>
                <a:ea typeface="+mj-lt"/>
                <a:cs typeface="+mj-lt"/>
              </a:rPr>
              <a:t> of February of 2022 and finish on 25</a:t>
            </a:r>
            <a:r>
              <a:rPr lang="en-US" sz="2400" baseline="30000" dirty="0">
                <a:latin typeface="Arial"/>
                <a:ea typeface="+mj-lt"/>
                <a:cs typeface="+mj-lt"/>
              </a:rPr>
              <a:t>th</a:t>
            </a:r>
            <a:r>
              <a:rPr lang="en-US" sz="2400" dirty="0">
                <a:latin typeface="Arial"/>
                <a:ea typeface="+mj-lt"/>
                <a:cs typeface="+mj-lt"/>
              </a:rPr>
              <a:t> of August 2022. </a:t>
            </a:r>
          </a:p>
        </p:txBody>
      </p:sp>
    </p:spTree>
    <p:extLst>
      <p:ext uri="{BB962C8B-B14F-4D97-AF65-F5344CB8AC3E}">
        <p14:creationId xmlns:p14="http://schemas.microsoft.com/office/powerpoint/2010/main" val="296075751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BD399-3C5F-41CE-BDDC-3574C14EF6B3}"/>
              </a:ext>
            </a:extLst>
          </p:cNvPr>
          <p:cNvSpPr>
            <a:spLocks noGrp="1"/>
          </p:cNvSpPr>
          <p:nvPr>
            <p:ph type="title"/>
          </p:nvPr>
        </p:nvSpPr>
        <p:spPr>
          <a:xfrm>
            <a:off x="648930" y="629266"/>
            <a:ext cx="9252154" cy="1223983"/>
          </a:xfrm>
        </p:spPr>
        <p:txBody>
          <a:bodyPr>
            <a:normAutofit/>
          </a:bodyPr>
          <a:lstStyle/>
          <a:p>
            <a:pPr>
              <a:lnSpc>
                <a:spcPct val="90000"/>
              </a:lnSpc>
            </a:pPr>
            <a:r>
              <a:rPr lang="en-GB" sz="2600"/>
              <a:t>Outline of project</a:t>
            </a:r>
            <a:br>
              <a:rPr lang="en-GB" sz="2600"/>
            </a:br>
            <a:br>
              <a:rPr lang="en-GB" sz="2600"/>
            </a:br>
            <a:endParaRPr lang="en-GB" sz="2600"/>
          </a:p>
        </p:txBody>
      </p:sp>
      <p:pic>
        <p:nvPicPr>
          <p:cNvPr id="50" name="Picture 50" descr="Chart, sunburst chart&#10;&#10;Description automatically generated">
            <a:extLst>
              <a:ext uri="{FF2B5EF4-FFF2-40B4-BE49-F238E27FC236}">
                <a16:creationId xmlns:a16="http://schemas.microsoft.com/office/drawing/2014/main" id="{52858B3E-74EF-43F5-81FE-ABAA1E66331A}"/>
              </a:ext>
            </a:extLst>
          </p:cNvPr>
          <p:cNvPicPr>
            <a:picLocks noChangeAspect="1"/>
          </p:cNvPicPr>
          <p:nvPr/>
        </p:nvPicPr>
        <p:blipFill>
          <a:blip r:embed="rId3"/>
          <a:stretch>
            <a:fillRect/>
          </a:stretch>
        </p:blipFill>
        <p:spPr>
          <a:xfrm>
            <a:off x="636915" y="2099131"/>
            <a:ext cx="5451627" cy="4102348"/>
          </a:xfrm>
          <a:prstGeom prst="rect">
            <a:avLst/>
          </a:prstGeom>
          <a:effectLst>
            <a:outerShdw blurRad="50800" dist="38100" dir="5400000" algn="t" rotWithShape="0">
              <a:prstClr val="black">
                <a:alpha val="43000"/>
              </a:prstClr>
            </a:outerShdw>
          </a:effectLst>
        </p:spPr>
      </p:pic>
      <p:graphicFrame>
        <p:nvGraphicFramePr>
          <p:cNvPr id="5" name="Content Placeholder 2">
            <a:extLst>
              <a:ext uri="{FF2B5EF4-FFF2-40B4-BE49-F238E27FC236}">
                <a16:creationId xmlns:a16="http://schemas.microsoft.com/office/drawing/2014/main" id="{30C94017-2708-4199-9DE6-402F6BB90D56}"/>
              </a:ext>
            </a:extLst>
          </p:cNvPr>
          <p:cNvGraphicFramePr>
            <a:graphicFrameLocks noGrp="1"/>
          </p:cNvGraphicFramePr>
          <p:nvPr>
            <p:ph idx="1"/>
            <p:extLst>
              <p:ext uri="{D42A27DB-BD31-4B8C-83A1-F6EECF244321}">
                <p14:modId xmlns:p14="http://schemas.microsoft.com/office/powerpoint/2010/main" val="88327350"/>
              </p:ext>
            </p:extLst>
          </p:nvPr>
        </p:nvGraphicFramePr>
        <p:xfrm>
          <a:off x="6575729" y="2052214"/>
          <a:ext cx="4415293" cy="4196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6037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FB5FDF35-54CB-47D4-BB68-20C4A323C69B}"/>
              </a:ext>
            </a:extLst>
          </p:cNvPr>
          <p:cNvSpPr>
            <a:spLocks noGrp="1"/>
          </p:cNvSpPr>
          <p:nvPr>
            <p:ph type="title"/>
          </p:nvPr>
        </p:nvSpPr>
        <p:spPr>
          <a:xfrm>
            <a:off x="261472" y="99741"/>
            <a:ext cx="6188190" cy="1622321"/>
          </a:xfrm>
        </p:spPr>
        <p:txBody>
          <a:bodyPr>
            <a:normAutofit/>
          </a:bodyPr>
          <a:lstStyle/>
          <a:p>
            <a:pPr>
              <a:lnSpc>
                <a:spcPct val="90000"/>
              </a:lnSpc>
            </a:pPr>
            <a:r>
              <a:rPr lang="en-GB" sz="3600" dirty="0">
                <a:solidFill>
                  <a:schemeClr val="bg1"/>
                </a:solidFill>
                <a:highlight>
                  <a:srgbClr val="00FFFF"/>
                </a:highlight>
              </a:rPr>
              <a:t>Project culture and communication</a:t>
            </a:r>
            <a:br>
              <a:rPr lang="en-GB" sz="3600" dirty="0"/>
            </a:br>
            <a:endParaRPr lang="en-GB" sz="3600">
              <a:solidFill>
                <a:srgbClr val="EBEBEB"/>
              </a:solidFill>
            </a:endParaRPr>
          </a:p>
        </p:txBody>
      </p:sp>
      <p:sp>
        <p:nvSpPr>
          <p:cNvPr id="3" name="Content Placeholder 2">
            <a:extLst>
              <a:ext uri="{FF2B5EF4-FFF2-40B4-BE49-F238E27FC236}">
                <a16:creationId xmlns:a16="http://schemas.microsoft.com/office/drawing/2014/main" id="{825B8EBE-427D-4D1A-B013-D6489B509F69}"/>
              </a:ext>
            </a:extLst>
          </p:cNvPr>
          <p:cNvSpPr>
            <a:spLocks noGrp="1"/>
          </p:cNvSpPr>
          <p:nvPr>
            <p:ph idx="1"/>
          </p:nvPr>
        </p:nvSpPr>
        <p:spPr>
          <a:xfrm>
            <a:off x="648930" y="1715146"/>
            <a:ext cx="6188189" cy="4508673"/>
          </a:xfrm>
        </p:spPr>
        <p:txBody>
          <a:bodyPr vert="horz" lIns="91440" tIns="45720" rIns="91440" bIns="45720" rtlCol="0" anchor="t">
            <a:noAutofit/>
          </a:bodyPr>
          <a:lstStyle/>
          <a:p>
            <a:pPr>
              <a:lnSpc>
                <a:spcPct val="90000"/>
              </a:lnSpc>
            </a:pPr>
            <a:r>
              <a:rPr lang="en-US" sz="2400" dirty="0">
                <a:solidFill>
                  <a:srgbClr val="FFFFFF"/>
                </a:solidFill>
                <a:ea typeface="+mj-lt"/>
                <a:cs typeface="+mj-lt"/>
              </a:rPr>
              <a:t>Project culture represents the shared norms, beliefs, values, and assumptions of the project team.</a:t>
            </a:r>
            <a:endParaRPr lang="en-US" sz="2400">
              <a:solidFill>
                <a:srgbClr val="FFFFFF"/>
              </a:solidFill>
            </a:endParaRPr>
          </a:p>
          <a:p>
            <a:pPr>
              <a:lnSpc>
                <a:spcPct val="90000"/>
              </a:lnSpc>
              <a:buClr>
                <a:srgbClr val="8AD0D6"/>
              </a:buClr>
            </a:pPr>
            <a:r>
              <a:rPr lang="en-US" sz="2400" dirty="0">
                <a:solidFill>
                  <a:srgbClr val="FFFFFF"/>
                </a:solidFill>
                <a:ea typeface="+mj-lt"/>
                <a:cs typeface="+mj-lt"/>
              </a:rPr>
              <a:t>Understanding the unique aspects of a project culture and developing an appropriate culture to match the complexity profile of the project are important project management abilities</a:t>
            </a:r>
            <a:endParaRPr lang="en-US" sz="2400" dirty="0">
              <a:solidFill>
                <a:srgbClr val="FFFFFF"/>
              </a:solidFill>
            </a:endParaRPr>
          </a:p>
          <a:p>
            <a:pPr>
              <a:lnSpc>
                <a:spcPct val="90000"/>
              </a:lnSpc>
              <a:buClr>
                <a:srgbClr val="8AD0D6"/>
              </a:buClr>
            </a:pPr>
            <a:r>
              <a:rPr lang="en-US" sz="2400" dirty="0">
                <a:solidFill>
                  <a:srgbClr val="FFFFFF"/>
                </a:solidFill>
                <a:ea typeface="+mj-lt"/>
                <a:cs typeface="+mj-lt"/>
              </a:rPr>
              <a:t>Communication is a key component to the success of your project. Communicate project progress and issues to the project stakeholders, team members and leadership</a:t>
            </a:r>
            <a:endParaRPr lang="en-US" sz="2400" dirty="0">
              <a:solidFill>
                <a:srgbClr val="FFFFFF"/>
              </a:solidFill>
            </a:endParaRPr>
          </a:p>
        </p:txBody>
      </p:sp>
      <p:sp>
        <p:nvSpPr>
          <p:cNvPr id="2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3D rendering of game pieces tied together with a rope">
            <a:extLst>
              <a:ext uri="{FF2B5EF4-FFF2-40B4-BE49-F238E27FC236}">
                <a16:creationId xmlns:a16="http://schemas.microsoft.com/office/drawing/2014/main" id="{9D8272D2-C174-4BE4-A60E-2C4E0607E0D0}"/>
              </a:ext>
            </a:extLst>
          </p:cNvPr>
          <p:cNvPicPr>
            <a:picLocks noChangeAspect="1"/>
          </p:cNvPicPr>
          <p:nvPr/>
        </p:nvPicPr>
        <p:blipFill rotWithShape="1">
          <a:blip r:embed="rId3"/>
          <a:srcRect t="7861" r="-1"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5" descr="Graphical user interface, application&#10;&#10;Description automatically generated">
            <a:extLst>
              <a:ext uri="{FF2B5EF4-FFF2-40B4-BE49-F238E27FC236}">
                <a16:creationId xmlns:a16="http://schemas.microsoft.com/office/drawing/2014/main" id="{738BB1E4-30E2-4D9A-A261-A8F77D53CB46}"/>
              </a:ext>
            </a:extLst>
          </p:cNvPr>
          <p:cNvPicPr>
            <a:picLocks noChangeAspect="1"/>
          </p:cNvPicPr>
          <p:nvPr/>
        </p:nvPicPr>
        <p:blipFill rotWithShape="1">
          <a:blip r:embed="rId4"/>
          <a:srcRect l="8896" r="3532" b="-3"/>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1191083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B3D2-4134-40DC-BEA5-D9E7B7D2190C}"/>
              </a:ext>
            </a:extLst>
          </p:cNvPr>
          <p:cNvSpPr>
            <a:spLocks noGrp="1"/>
          </p:cNvSpPr>
          <p:nvPr>
            <p:ph type="title"/>
          </p:nvPr>
        </p:nvSpPr>
        <p:spPr>
          <a:xfrm>
            <a:off x="3577874" y="233158"/>
            <a:ext cx="9404723" cy="1400530"/>
          </a:xfrm>
        </p:spPr>
        <p:txBody>
          <a:bodyPr/>
          <a:lstStyle/>
          <a:p>
            <a:r>
              <a:rPr lang="en-GB" dirty="0"/>
              <a:t>Scope of project</a:t>
            </a:r>
          </a:p>
        </p:txBody>
      </p:sp>
      <p:pic>
        <p:nvPicPr>
          <p:cNvPr id="4" name="Picture 4" descr="Diagram&#10;&#10;Description automatically generated">
            <a:extLst>
              <a:ext uri="{FF2B5EF4-FFF2-40B4-BE49-F238E27FC236}">
                <a16:creationId xmlns:a16="http://schemas.microsoft.com/office/drawing/2014/main" id="{E8DF7B44-7A1E-4236-83A2-4ABBCD6C925C}"/>
              </a:ext>
            </a:extLst>
          </p:cNvPr>
          <p:cNvPicPr>
            <a:picLocks noGrp="1" noChangeAspect="1"/>
          </p:cNvPicPr>
          <p:nvPr>
            <p:ph idx="1"/>
          </p:nvPr>
        </p:nvPicPr>
        <p:blipFill>
          <a:blip r:embed="rId2"/>
          <a:stretch>
            <a:fillRect/>
          </a:stretch>
        </p:blipFill>
        <p:spPr>
          <a:xfrm>
            <a:off x="7384349" y="1626714"/>
            <a:ext cx="4753548" cy="5060803"/>
          </a:xfrm>
        </p:spPr>
      </p:pic>
      <p:graphicFrame>
        <p:nvGraphicFramePr>
          <p:cNvPr id="5" name="Table 5">
            <a:extLst>
              <a:ext uri="{FF2B5EF4-FFF2-40B4-BE49-F238E27FC236}">
                <a16:creationId xmlns:a16="http://schemas.microsoft.com/office/drawing/2014/main" id="{8A3A8DA3-87AA-4BC5-8BC0-F58CB17DEF78}"/>
              </a:ext>
            </a:extLst>
          </p:cNvPr>
          <p:cNvGraphicFramePr>
            <a:graphicFrameLocks noGrp="1"/>
          </p:cNvGraphicFramePr>
          <p:nvPr>
            <p:extLst>
              <p:ext uri="{D42A27DB-BD31-4B8C-83A1-F6EECF244321}">
                <p14:modId xmlns:p14="http://schemas.microsoft.com/office/powerpoint/2010/main" val="2930994251"/>
              </p:ext>
            </p:extLst>
          </p:nvPr>
        </p:nvGraphicFramePr>
        <p:xfrm>
          <a:off x="12916" y="1691897"/>
          <a:ext cx="7258176" cy="5095067"/>
        </p:xfrm>
        <a:graphic>
          <a:graphicData uri="http://schemas.openxmlformats.org/drawingml/2006/table">
            <a:tbl>
              <a:tblPr firstRow="1" bandRow="1">
                <a:tableStyleId>{5C22544A-7EE6-4342-B048-85BDC9FD1C3A}</a:tableStyleId>
              </a:tblPr>
              <a:tblGrid>
                <a:gridCol w="7258176">
                  <a:extLst>
                    <a:ext uri="{9D8B030D-6E8A-4147-A177-3AD203B41FA5}">
                      <a16:colId xmlns:a16="http://schemas.microsoft.com/office/drawing/2014/main" val="2387483120"/>
                    </a:ext>
                  </a:extLst>
                </a:gridCol>
              </a:tblGrid>
              <a:tr h="5095067">
                <a:tc>
                  <a:txBody>
                    <a:bodyPr/>
                    <a:lstStyle/>
                    <a:p>
                      <a:pPr lvl="0">
                        <a:buNone/>
                      </a:pPr>
                      <a:r>
                        <a:rPr lang="en-US" sz="2400" b="0" i="0" u="none" strike="noStrike" noProof="0" dirty="0">
                          <a:latin typeface="Arial"/>
                        </a:rPr>
                        <a:t>Parents are working hence they are worried regarding the care of their child. </a:t>
                      </a:r>
                      <a:endParaRPr lang="en-GB" sz="2400" b="0" i="0" u="none" strike="noStrike" noProof="0">
                        <a:latin typeface="Arial"/>
                      </a:endParaRPr>
                    </a:p>
                    <a:p>
                      <a:pPr lvl="0">
                        <a:buNone/>
                      </a:pPr>
                      <a:r>
                        <a:rPr lang="en-US" sz="2400" b="0" i="0" u="none" strike="noStrike" noProof="0" dirty="0">
                          <a:latin typeface="Arial"/>
                        </a:rPr>
                        <a:t>Hence, they rely on childcare services so that they can concentrate on their work and not worrying about child.</a:t>
                      </a:r>
                      <a:endParaRPr lang="en-GB" sz="2400" b="0" i="0" u="none" strike="noStrike" noProof="0">
                        <a:latin typeface="Arial"/>
                      </a:endParaRPr>
                    </a:p>
                    <a:p>
                      <a:pPr lvl="0">
                        <a:buNone/>
                      </a:pPr>
                      <a:r>
                        <a:rPr lang="en-US" sz="2400" b="0" i="0" u="none" strike="noStrike" noProof="0" dirty="0">
                          <a:latin typeface="Arial"/>
                        </a:rPr>
                        <a:t> Trend of working parents is increasing rapidly hence there is extensive scope of growth of nursery and childcare services.</a:t>
                      </a:r>
                      <a:endParaRPr lang="en-GB" sz="2400" b="0" i="0" u="none" strike="noStrike" noProof="0">
                        <a:latin typeface="Arial"/>
                      </a:endParaRPr>
                    </a:p>
                    <a:p>
                      <a:pPr lvl="0">
                        <a:buNone/>
                      </a:pPr>
                      <a:r>
                        <a:rPr lang="en-US" sz="2400" b="0" i="0" u="none" strike="noStrike" noProof="0" dirty="0">
                          <a:latin typeface="Arial"/>
                        </a:rPr>
                        <a:t> Therefore, the existing project will prove beneficial for the entrepreneur in terms of earning substantial amount of revenue and profit. </a:t>
                      </a:r>
                      <a:endParaRPr lang="en-GB" sz="2400" b="0" i="0" u="none" strike="noStrike" noProof="0">
                        <a:latin typeface="Arial"/>
                      </a:endParaRPr>
                    </a:p>
                  </a:txBody>
                  <a:tcPr/>
                </a:tc>
                <a:extLst>
                  <a:ext uri="{0D108BD9-81ED-4DB2-BD59-A6C34878D82A}">
                    <a16:rowId xmlns:a16="http://schemas.microsoft.com/office/drawing/2014/main" val="1764096376"/>
                  </a:ext>
                </a:extLst>
              </a:tr>
            </a:tbl>
          </a:graphicData>
        </a:graphic>
      </p:graphicFrame>
    </p:spTree>
    <p:extLst>
      <p:ext uri="{BB962C8B-B14F-4D97-AF65-F5344CB8AC3E}">
        <p14:creationId xmlns:p14="http://schemas.microsoft.com/office/powerpoint/2010/main" val="1168625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CB0CD-6AEE-4021-B77B-AB7C6B7A05EB}"/>
              </a:ext>
            </a:extLst>
          </p:cNvPr>
          <p:cNvSpPr>
            <a:spLocks noGrp="1"/>
          </p:cNvSpPr>
          <p:nvPr>
            <p:ph type="title"/>
          </p:nvPr>
        </p:nvSpPr>
        <p:spPr>
          <a:xfrm>
            <a:off x="643855" y="1290"/>
            <a:ext cx="3108626" cy="1444752"/>
          </a:xfrm>
        </p:spPr>
        <p:txBody>
          <a:bodyPr anchor="b">
            <a:normAutofit/>
          </a:bodyPr>
          <a:lstStyle/>
          <a:p>
            <a:r>
              <a:rPr lang="en-GB" sz="3200">
                <a:solidFill>
                  <a:srgbClr val="EBEBEB"/>
                </a:solidFill>
              </a:rPr>
              <a:t>Stakeholders' analysis</a:t>
            </a:r>
          </a:p>
        </p:txBody>
      </p:sp>
      <p:sp>
        <p:nvSpPr>
          <p:cNvPr id="14"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6" name="Freeform: Shape 12">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8" name="Rectangle 14">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9A7F57B-7C01-4CE9-A3A7-FE6E7158A565}"/>
              </a:ext>
            </a:extLst>
          </p:cNvPr>
          <p:cNvSpPr>
            <a:spLocks noGrp="1"/>
          </p:cNvSpPr>
          <p:nvPr>
            <p:ph idx="1"/>
          </p:nvPr>
        </p:nvSpPr>
        <p:spPr>
          <a:xfrm>
            <a:off x="88500" y="1845436"/>
            <a:ext cx="4050869" cy="4523075"/>
          </a:xfrm>
        </p:spPr>
        <p:txBody>
          <a:bodyPr vert="horz" lIns="91440" tIns="45720" rIns="91440" bIns="45720" rtlCol="0" anchor="t">
            <a:normAutofit/>
          </a:bodyPr>
          <a:lstStyle/>
          <a:p>
            <a:r>
              <a:rPr lang="en-US" dirty="0">
                <a:solidFill>
                  <a:srgbClr val="FFFFFF"/>
                </a:solidFill>
                <a:latin typeface="Arial"/>
                <a:ea typeface="+mj-lt"/>
                <a:cs typeface="+mj-lt"/>
              </a:rPr>
              <a:t>Stakeholders are the crucial part of business as they have the power to affect the operations of the organization. In addition, they have interest in business and get affected by the activities of the business entity. Major Stakeholders of an organization are investors, customers, government, suppliers, managers, employees and more (Liang, Leung, and Zhang, 2021). </a:t>
            </a:r>
          </a:p>
          <a:p>
            <a:pPr>
              <a:buClr>
                <a:srgbClr val="8AD0D6"/>
              </a:buClr>
            </a:pPr>
            <a:endParaRPr lang="en-US" sz="1400">
              <a:solidFill>
                <a:srgbClr val="FFFFFF"/>
              </a:solidFill>
            </a:endParaRPr>
          </a:p>
        </p:txBody>
      </p:sp>
      <p:pic>
        <p:nvPicPr>
          <p:cNvPr id="4" name="Picture 5" descr="Diagram&#10;&#10;Description automatically generated">
            <a:extLst>
              <a:ext uri="{FF2B5EF4-FFF2-40B4-BE49-F238E27FC236}">
                <a16:creationId xmlns:a16="http://schemas.microsoft.com/office/drawing/2014/main" id="{F51BABEA-83BC-4218-A314-92AD55780107}"/>
              </a:ext>
            </a:extLst>
          </p:cNvPr>
          <p:cNvPicPr>
            <a:picLocks noChangeAspect="1"/>
          </p:cNvPicPr>
          <p:nvPr/>
        </p:nvPicPr>
        <p:blipFill>
          <a:blip r:embed="rId2"/>
          <a:stretch>
            <a:fillRect/>
          </a:stretch>
        </p:blipFill>
        <p:spPr>
          <a:xfrm>
            <a:off x="5048451" y="376901"/>
            <a:ext cx="6883304" cy="6145526"/>
          </a:xfrm>
          <a:prstGeom prst="rect">
            <a:avLst/>
          </a:prstGeom>
          <a:effectLst/>
        </p:spPr>
      </p:pic>
    </p:spTree>
    <p:extLst>
      <p:ext uri="{BB962C8B-B14F-4D97-AF65-F5344CB8AC3E}">
        <p14:creationId xmlns:p14="http://schemas.microsoft.com/office/powerpoint/2010/main" val="204031157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4E9F-7BD5-46AC-A4BD-D684054C5547}"/>
              </a:ext>
            </a:extLst>
          </p:cNvPr>
          <p:cNvSpPr>
            <a:spLocks noGrp="1"/>
          </p:cNvSpPr>
          <p:nvPr>
            <p:ph type="title"/>
          </p:nvPr>
        </p:nvSpPr>
        <p:spPr>
          <a:xfrm>
            <a:off x="3125839" y="684"/>
            <a:ext cx="9404723" cy="1400530"/>
          </a:xfrm>
        </p:spPr>
        <p:txBody>
          <a:bodyPr/>
          <a:lstStyle/>
          <a:p>
            <a:r>
              <a:rPr lang="en-GB" dirty="0">
                <a:solidFill>
                  <a:srgbClr val="FFFF00"/>
                </a:solidFill>
              </a:rPr>
              <a:t>Quad chart</a:t>
            </a:r>
            <a:br>
              <a:rPr lang="en-GB" dirty="0"/>
            </a:br>
            <a:endParaRPr lang="en-GB" dirty="0"/>
          </a:p>
        </p:txBody>
      </p:sp>
      <p:graphicFrame>
        <p:nvGraphicFramePr>
          <p:cNvPr id="5" name="Content Placeholder 4">
            <a:extLst>
              <a:ext uri="{FF2B5EF4-FFF2-40B4-BE49-F238E27FC236}">
                <a16:creationId xmlns:a16="http://schemas.microsoft.com/office/drawing/2014/main" id="{D998E213-0338-404B-B1AF-2ED36F501776}"/>
              </a:ext>
            </a:extLst>
          </p:cNvPr>
          <p:cNvGraphicFramePr>
            <a:graphicFrameLocks noGrp="1"/>
          </p:cNvGraphicFramePr>
          <p:nvPr>
            <p:ph idx="1"/>
            <p:extLst>
              <p:ext uri="{D42A27DB-BD31-4B8C-83A1-F6EECF244321}">
                <p14:modId xmlns:p14="http://schemas.microsoft.com/office/powerpoint/2010/main" val="4194597603"/>
              </p:ext>
            </p:extLst>
          </p:nvPr>
        </p:nvGraphicFramePr>
        <p:xfrm>
          <a:off x="121753" y="825688"/>
          <a:ext cx="9369281" cy="6043374"/>
        </p:xfrm>
        <a:graphic>
          <a:graphicData uri="http://schemas.openxmlformats.org/drawingml/2006/table">
            <a:tbl>
              <a:tblPr firstRow="1" bandRow="1">
                <a:tableStyleId>{5C22544A-7EE6-4342-B048-85BDC9FD1C3A}</a:tableStyleId>
              </a:tblPr>
              <a:tblGrid>
                <a:gridCol w="4506688">
                  <a:extLst>
                    <a:ext uri="{9D8B030D-6E8A-4147-A177-3AD203B41FA5}">
                      <a16:colId xmlns:a16="http://schemas.microsoft.com/office/drawing/2014/main" val="3131234372"/>
                    </a:ext>
                  </a:extLst>
                </a:gridCol>
                <a:gridCol w="4862593">
                  <a:extLst>
                    <a:ext uri="{9D8B030D-6E8A-4147-A177-3AD203B41FA5}">
                      <a16:colId xmlns:a16="http://schemas.microsoft.com/office/drawing/2014/main" val="3679532864"/>
                    </a:ext>
                  </a:extLst>
                </a:gridCol>
              </a:tblGrid>
              <a:tr h="353806">
                <a:tc>
                  <a:txBody>
                    <a:bodyPr/>
                    <a:lstStyle/>
                    <a:p>
                      <a:pPr algn="l" rtl="0" fontAlgn="base"/>
                      <a:r>
                        <a:rPr lang="en-US" sz="1800" dirty="0">
                          <a:effectLst/>
                          <a:latin typeface="Arial"/>
                        </a:rPr>
                        <a:t>Title: Project plan for nursery </a:t>
                      </a:r>
                      <a:endParaRPr lang="en-US" sz="1800" b="0" i="0" dirty="0">
                        <a:effectLst/>
                        <a:latin typeface="Arial"/>
                      </a:endParaRPr>
                    </a:p>
                  </a:txBody>
                  <a:tcPr/>
                </a:tc>
                <a:tc>
                  <a:txBody>
                    <a:bodyPr/>
                    <a:lstStyle/>
                    <a:p>
                      <a:pPr algn="l" rtl="0" fontAlgn="base"/>
                      <a:endParaRPr lang="en-US" sz="1200" b="0" i="0" dirty="0">
                        <a:effectLst/>
                        <a:latin typeface="Arial" panose="020B0604020202020204" pitchFamily="34" charset="0"/>
                      </a:endParaRPr>
                    </a:p>
                  </a:txBody>
                  <a:tcPr/>
                </a:tc>
                <a:extLst>
                  <a:ext uri="{0D108BD9-81ED-4DB2-BD59-A6C34878D82A}">
                    <a16:rowId xmlns:a16="http://schemas.microsoft.com/office/drawing/2014/main" val="2115580448"/>
                  </a:ext>
                </a:extLst>
              </a:tr>
              <a:tr h="639305">
                <a:tc>
                  <a:txBody>
                    <a:bodyPr/>
                    <a:lstStyle/>
                    <a:p>
                      <a:pPr algn="l" rtl="0" fontAlgn="base"/>
                      <a:r>
                        <a:rPr lang="en-US" sz="1800" dirty="0">
                          <a:effectLst/>
                          <a:latin typeface="Arial"/>
                        </a:rPr>
                        <a:t>Purpose/Aim/Objectives </a:t>
                      </a:r>
                    </a:p>
                    <a:p>
                      <a:pPr algn="l" rtl="0" fontAlgn="base"/>
                      <a:endParaRPr lang="en-US" sz="1600" b="0" i="0" dirty="0">
                        <a:effectLst/>
                        <a:latin typeface="Arial"/>
                      </a:endParaRPr>
                    </a:p>
                  </a:txBody>
                  <a:tcPr/>
                </a:tc>
                <a:tc>
                  <a:txBody>
                    <a:bodyPr/>
                    <a:lstStyle/>
                    <a:p>
                      <a:pPr algn="l" rtl="0" fontAlgn="base"/>
                      <a:r>
                        <a:rPr lang="en-US" sz="1800" dirty="0">
                          <a:effectLst/>
                          <a:latin typeface="Arial"/>
                        </a:rPr>
                        <a:t>Customers/Stakeholders </a:t>
                      </a:r>
                    </a:p>
                    <a:p>
                      <a:pPr algn="l" rtl="0" fontAlgn="base"/>
                      <a:endParaRPr lang="en-US" sz="1800" b="0" i="0" dirty="0">
                        <a:effectLst/>
                        <a:latin typeface="Arial"/>
                      </a:endParaRPr>
                    </a:p>
                  </a:txBody>
                  <a:tcPr/>
                </a:tc>
                <a:extLst>
                  <a:ext uri="{0D108BD9-81ED-4DB2-BD59-A6C34878D82A}">
                    <a16:rowId xmlns:a16="http://schemas.microsoft.com/office/drawing/2014/main" val="3855101688"/>
                  </a:ext>
                </a:extLst>
              </a:tr>
              <a:tr h="1995406">
                <a:tc>
                  <a:txBody>
                    <a:bodyPr/>
                    <a:lstStyle/>
                    <a:p>
                      <a:pPr algn="l" rtl="0" fontAlgn="base"/>
                      <a:r>
                        <a:rPr lang="en-US" sz="1600" dirty="0">
                          <a:effectLst/>
                          <a:latin typeface="Arial"/>
                        </a:rPr>
                        <a:t>-</a:t>
                      </a:r>
                      <a:r>
                        <a:rPr lang="en-US" sz="1800" dirty="0">
                          <a:effectLst/>
                          <a:latin typeface="Arial"/>
                        </a:rPr>
                        <a:t>to find the building for nursery </a:t>
                      </a:r>
                    </a:p>
                    <a:p>
                      <a:pPr algn="l" rtl="0" fontAlgn="base"/>
                      <a:r>
                        <a:rPr lang="en-US" sz="1800" dirty="0">
                          <a:effectLst/>
                          <a:latin typeface="Arial"/>
                        </a:rPr>
                        <a:t>-council approval </a:t>
                      </a:r>
                    </a:p>
                    <a:p>
                      <a:pPr algn="l" rtl="0" fontAlgn="base"/>
                      <a:r>
                        <a:rPr lang="en-US" sz="1800" dirty="0">
                          <a:effectLst/>
                          <a:latin typeface="Arial"/>
                        </a:rPr>
                        <a:t>-government approval </a:t>
                      </a:r>
                    </a:p>
                    <a:p>
                      <a:pPr algn="l" rtl="0" fontAlgn="base"/>
                      <a:r>
                        <a:rPr lang="en-US" sz="1800" dirty="0">
                          <a:effectLst/>
                          <a:latin typeface="Arial"/>
                        </a:rPr>
                        <a:t>-employee/workforce/safety </a:t>
                      </a:r>
                    </a:p>
                    <a:p>
                      <a:pPr algn="l" rtl="0" fontAlgn="base"/>
                      <a:r>
                        <a:rPr lang="en-US" sz="1800" dirty="0">
                          <a:effectLst/>
                          <a:latin typeface="Arial"/>
                        </a:rPr>
                        <a:t>-security </a:t>
                      </a:r>
                    </a:p>
                    <a:p>
                      <a:pPr algn="l" rtl="0" fontAlgn="base"/>
                      <a:r>
                        <a:rPr lang="en-US" sz="1800" dirty="0">
                          <a:effectLst/>
                          <a:latin typeface="Arial"/>
                        </a:rPr>
                        <a:t>-equipment's </a:t>
                      </a:r>
                    </a:p>
                    <a:p>
                      <a:pPr algn="l" rtl="0" fontAlgn="base"/>
                      <a:endParaRPr lang="en-US" sz="1600" b="0" i="0" dirty="0">
                        <a:effectLst/>
                        <a:latin typeface="Arial"/>
                      </a:endParaRPr>
                    </a:p>
                  </a:txBody>
                  <a:tcPr/>
                </a:tc>
                <a:tc>
                  <a:txBody>
                    <a:bodyPr/>
                    <a:lstStyle/>
                    <a:p>
                      <a:pPr algn="l" rtl="0" fontAlgn="base"/>
                      <a:r>
                        <a:rPr lang="en-US" sz="1800" dirty="0">
                          <a:effectLst/>
                          <a:latin typeface="Arial"/>
                        </a:rPr>
                        <a:t>-owner </a:t>
                      </a:r>
                    </a:p>
                    <a:p>
                      <a:pPr algn="l" rtl="0" fontAlgn="base"/>
                      <a:r>
                        <a:rPr lang="en-US" sz="1800" dirty="0">
                          <a:effectLst/>
                          <a:latin typeface="Arial"/>
                        </a:rPr>
                        <a:t>-parents </a:t>
                      </a:r>
                    </a:p>
                    <a:p>
                      <a:pPr algn="l" rtl="0" fontAlgn="base"/>
                      <a:r>
                        <a:rPr lang="en-US" sz="1800" dirty="0">
                          <a:effectLst/>
                          <a:latin typeface="Arial"/>
                        </a:rPr>
                        <a:t>-suppliers </a:t>
                      </a:r>
                    </a:p>
                    <a:p>
                      <a:pPr algn="l" rtl="0" fontAlgn="base"/>
                      <a:r>
                        <a:rPr lang="en-US" sz="1800" dirty="0">
                          <a:effectLst/>
                          <a:latin typeface="Arial"/>
                        </a:rPr>
                        <a:t>-managers </a:t>
                      </a:r>
                    </a:p>
                    <a:p>
                      <a:pPr algn="l" rtl="0" fontAlgn="base"/>
                      <a:r>
                        <a:rPr lang="en-US" sz="1800" dirty="0">
                          <a:effectLst/>
                          <a:latin typeface="Arial"/>
                        </a:rPr>
                        <a:t>-customers </a:t>
                      </a:r>
                    </a:p>
                    <a:p>
                      <a:pPr algn="l" rtl="0" fontAlgn="base"/>
                      <a:r>
                        <a:rPr lang="en-US" sz="1800" dirty="0">
                          <a:effectLst/>
                          <a:latin typeface="Arial"/>
                        </a:rPr>
                        <a:t>-government </a:t>
                      </a:r>
                    </a:p>
                    <a:p>
                      <a:pPr algn="l" rtl="0" fontAlgn="base"/>
                      <a:endParaRPr lang="en-US" sz="1800" b="0" i="0" dirty="0">
                        <a:effectLst/>
                        <a:latin typeface="Arial"/>
                      </a:endParaRPr>
                    </a:p>
                  </a:txBody>
                  <a:tcPr/>
                </a:tc>
                <a:extLst>
                  <a:ext uri="{0D108BD9-81ED-4DB2-BD59-A6C34878D82A}">
                    <a16:rowId xmlns:a16="http://schemas.microsoft.com/office/drawing/2014/main" val="198773383"/>
                  </a:ext>
                </a:extLst>
              </a:tr>
              <a:tr h="465534">
                <a:tc>
                  <a:txBody>
                    <a:bodyPr/>
                    <a:lstStyle/>
                    <a:p>
                      <a:pPr algn="l" rtl="0" fontAlgn="base"/>
                      <a:r>
                        <a:rPr lang="en-US" sz="1800" dirty="0">
                          <a:effectLst/>
                          <a:latin typeface="Arial"/>
                        </a:rPr>
                        <a:t>Desired result/Success  </a:t>
                      </a:r>
                      <a:endParaRPr lang="en-US" sz="1800" b="0" i="0" dirty="0">
                        <a:effectLst/>
                        <a:latin typeface="Arial"/>
                      </a:endParaRPr>
                    </a:p>
                  </a:txBody>
                  <a:tcPr/>
                </a:tc>
                <a:tc>
                  <a:txBody>
                    <a:bodyPr/>
                    <a:lstStyle/>
                    <a:p>
                      <a:pPr algn="l" rtl="0" fontAlgn="base"/>
                      <a:r>
                        <a:rPr lang="en-US" sz="1800" dirty="0">
                          <a:effectLst/>
                          <a:latin typeface="Arial"/>
                        </a:rPr>
                        <a:t>Measures of success/Standards  </a:t>
                      </a:r>
                      <a:endParaRPr lang="en-US" sz="1800" b="0" i="0" dirty="0">
                        <a:effectLst/>
                        <a:latin typeface="Arial"/>
                      </a:endParaRPr>
                    </a:p>
                  </a:txBody>
                  <a:tcPr/>
                </a:tc>
                <a:extLst>
                  <a:ext uri="{0D108BD9-81ED-4DB2-BD59-A6C34878D82A}">
                    <a16:rowId xmlns:a16="http://schemas.microsoft.com/office/drawing/2014/main" val="666039850"/>
                  </a:ext>
                </a:extLst>
              </a:tr>
              <a:tr h="2439394">
                <a:tc>
                  <a:txBody>
                    <a:bodyPr/>
                    <a:lstStyle/>
                    <a:p>
                      <a:pPr algn="l" rtl="0" fontAlgn="base"/>
                      <a:r>
                        <a:rPr lang="en-US" sz="1800" dirty="0">
                          <a:effectLst/>
                          <a:latin typeface="Arial"/>
                        </a:rPr>
                        <a:t>-nursery opened in a good area </a:t>
                      </a:r>
                    </a:p>
                    <a:p>
                      <a:pPr algn="l" rtl="0" fontAlgn="base"/>
                      <a:r>
                        <a:rPr lang="en-US" sz="1800" dirty="0">
                          <a:effectLst/>
                          <a:latin typeface="Arial"/>
                        </a:rPr>
                        <a:t>-good security services </a:t>
                      </a:r>
                    </a:p>
                    <a:p>
                      <a:pPr algn="l" rtl="0" fontAlgn="base"/>
                      <a:r>
                        <a:rPr lang="en-US" sz="1800" dirty="0">
                          <a:effectLst/>
                          <a:latin typeface="Arial"/>
                        </a:rPr>
                        <a:t>-good staff and management </a:t>
                      </a:r>
                    </a:p>
                    <a:p>
                      <a:pPr algn="l" rtl="0" fontAlgn="base"/>
                      <a:r>
                        <a:rPr lang="en-US" sz="1800" dirty="0">
                          <a:effectLst/>
                          <a:latin typeface="Arial"/>
                        </a:rPr>
                        <a:t>-good equipment's </a:t>
                      </a:r>
                    </a:p>
                    <a:p>
                      <a:pPr algn="l" rtl="0" fontAlgn="base"/>
                      <a:r>
                        <a:rPr lang="en-US" sz="1800" dirty="0">
                          <a:effectLst/>
                          <a:latin typeface="Arial"/>
                        </a:rPr>
                        <a:t>-satisfied parents </a:t>
                      </a:r>
                    </a:p>
                    <a:p>
                      <a:pPr algn="l" rtl="0" fontAlgn="base"/>
                      <a:r>
                        <a:rPr lang="en-US" sz="1800" dirty="0">
                          <a:effectLst/>
                          <a:latin typeface="Arial"/>
                        </a:rPr>
                        <a:t>-happy children's </a:t>
                      </a:r>
                    </a:p>
                    <a:p>
                      <a:pPr algn="l" rtl="0" fontAlgn="base"/>
                      <a:r>
                        <a:rPr lang="en-US" sz="1800" dirty="0">
                          <a:effectLst/>
                          <a:latin typeface="Arial"/>
                        </a:rPr>
                        <a:t>-satisfied Council </a:t>
                      </a:r>
                    </a:p>
                    <a:p>
                      <a:pPr algn="l" rtl="0" fontAlgn="base"/>
                      <a:r>
                        <a:rPr lang="en-US" sz="1800" dirty="0">
                          <a:effectLst/>
                          <a:latin typeface="Arial"/>
                        </a:rPr>
                        <a:t>-good profit </a:t>
                      </a:r>
                    </a:p>
                    <a:p>
                      <a:pPr algn="l" rtl="0" fontAlgn="base"/>
                      <a:endParaRPr lang="en-US" b="0" i="0" dirty="0">
                        <a:effectLst/>
                      </a:endParaRPr>
                    </a:p>
                  </a:txBody>
                  <a:tcPr/>
                </a:tc>
                <a:tc>
                  <a:txBody>
                    <a:bodyPr/>
                    <a:lstStyle/>
                    <a:p>
                      <a:pPr algn="l" rtl="0" fontAlgn="base"/>
                      <a:r>
                        <a:rPr lang="en-US" sz="1800" dirty="0">
                          <a:effectLst/>
                          <a:latin typeface="Arial"/>
                        </a:rPr>
                        <a:t>-satisfied Council </a:t>
                      </a:r>
                    </a:p>
                    <a:p>
                      <a:pPr algn="l" rtl="0" fontAlgn="base"/>
                      <a:r>
                        <a:rPr lang="en-US" sz="1800" dirty="0">
                          <a:effectLst/>
                          <a:latin typeface="Arial"/>
                        </a:rPr>
                        <a:t>-more suppliers  </a:t>
                      </a:r>
                    </a:p>
                    <a:p>
                      <a:pPr algn="l" rtl="0" fontAlgn="base"/>
                      <a:r>
                        <a:rPr lang="en-US" sz="1800" dirty="0">
                          <a:effectLst/>
                          <a:latin typeface="Arial"/>
                        </a:rPr>
                        <a:t>-high number of satisfied parents  </a:t>
                      </a:r>
                    </a:p>
                    <a:p>
                      <a:pPr algn="l" rtl="0" fontAlgn="base"/>
                      <a:r>
                        <a:rPr lang="en-US" sz="1800" dirty="0">
                          <a:effectLst/>
                          <a:latin typeface="Arial"/>
                        </a:rPr>
                        <a:t>-increasing customers </a:t>
                      </a:r>
                    </a:p>
                    <a:p>
                      <a:pPr algn="l" rtl="0" fontAlgn="base"/>
                      <a:r>
                        <a:rPr lang="en-US" sz="1800" dirty="0">
                          <a:effectLst/>
                          <a:latin typeface="Arial"/>
                        </a:rPr>
                        <a:t>-offers of partnership  </a:t>
                      </a:r>
                    </a:p>
                    <a:p>
                      <a:pPr algn="l" rtl="0" fontAlgn="base"/>
                      <a:r>
                        <a:rPr lang="en-US" sz="1800" dirty="0">
                          <a:effectLst/>
                          <a:latin typeface="Arial"/>
                        </a:rPr>
                        <a:t>-good feedback </a:t>
                      </a:r>
                    </a:p>
                    <a:p>
                      <a:pPr algn="l" rtl="0" fontAlgn="base"/>
                      <a:endParaRPr lang="en-US" b="0" i="0" dirty="0">
                        <a:effectLst/>
                        <a:latin typeface="Arial"/>
                      </a:endParaRPr>
                    </a:p>
                  </a:txBody>
                  <a:tcPr/>
                </a:tc>
                <a:extLst>
                  <a:ext uri="{0D108BD9-81ED-4DB2-BD59-A6C34878D82A}">
                    <a16:rowId xmlns:a16="http://schemas.microsoft.com/office/drawing/2014/main" val="3577820424"/>
                  </a:ext>
                </a:extLst>
              </a:tr>
            </a:tbl>
          </a:graphicData>
        </a:graphic>
      </p:graphicFrame>
    </p:spTree>
    <p:extLst>
      <p:ext uri="{BB962C8B-B14F-4D97-AF65-F5344CB8AC3E}">
        <p14:creationId xmlns:p14="http://schemas.microsoft.com/office/powerpoint/2010/main" val="1111661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5"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54C16BC-F2F0-4CCB-9282-519507AE1CC5}"/>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Workplace breakdown</a:t>
            </a:r>
            <a:br>
              <a:rPr lang="en-GB" sz="3300">
                <a:solidFill>
                  <a:srgbClr val="EBEBEB"/>
                </a:solidFill>
              </a:rPr>
            </a:br>
            <a:endParaRPr lang="en-GB" sz="3300">
              <a:solidFill>
                <a:srgbClr val="EBEBEB"/>
              </a:solidFill>
            </a:endParaRPr>
          </a:p>
        </p:txBody>
      </p:sp>
      <p:sp>
        <p:nvSpPr>
          <p:cNvPr id="37" name="Rectangle 3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8" name="Freeform: Shape 3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4">
            <a:extLst>
              <a:ext uri="{FF2B5EF4-FFF2-40B4-BE49-F238E27FC236}">
                <a16:creationId xmlns:a16="http://schemas.microsoft.com/office/drawing/2014/main" id="{48D4E6D3-1627-4D72-9EAD-3ACEB181680A}"/>
              </a:ext>
            </a:extLst>
          </p:cNvPr>
          <p:cNvGraphicFramePr>
            <a:graphicFrameLocks noGrp="1"/>
          </p:cNvGraphicFramePr>
          <p:nvPr>
            <p:ph idx="1"/>
            <p:extLst>
              <p:ext uri="{D42A27DB-BD31-4B8C-83A1-F6EECF244321}">
                <p14:modId xmlns:p14="http://schemas.microsoft.com/office/powerpoint/2010/main" val="551575299"/>
              </p:ext>
            </p:extLst>
          </p:nvPr>
        </p:nvGraphicFramePr>
        <p:xfrm>
          <a:off x="852406" y="2479728"/>
          <a:ext cx="10485797" cy="4126739"/>
        </p:xfrm>
        <a:graphic>
          <a:graphicData uri="http://schemas.openxmlformats.org/drawingml/2006/table">
            <a:tbl>
              <a:tblPr firstRow="1" bandRow="1">
                <a:tableStyleId>{5C22544A-7EE6-4342-B048-85BDC9FD1C3A}</a:tableStyleId>
              </a:tblPr>
              <a:tblGrid>
                <a:gridCol w="1974066">
                  <a:extLst>
                    <a:ext uri="{9D8B030D-6E8A-4147-A177-3AD203B41FA5}">
                      <a16:colId xmlns:a16="http://schemas.microsoft.com/office/drawing/2014/main" val="144718887"/>
                    </a:ext>
                  </a:extLst>
                </a:gridCol>
                <a:gridCol w="1848206">
                  <a:extLst>
                    <a:ext uri="{9D8B030D-6E8A-4147-A177-3AD203B41FA5}">
                      <a16:colId xmlns:a16="http://schemas.microsoft.com/office/drawing/2014/main" val="162030344"/>
                    </a:ext>
                  </a:extLst>
                </a:gridCol>
                <a:gridCol w="1120631">
                  <a:extLst>
                    <a:ext uri="{9D8B030D-6E8A-4147-A177-3AD203B41FA5}">
                      <a16:colId xmlns:a16="http://schemas.microsoft.com/office/drawing/2014/main" val="3756220072"/>
                    </a:ext>
                  </a:extLst>
                </a:gridCol>
                <a:gridCol w="3249909">
                  <a:extLst>
                    <a:ext uri="{9D8B030D-6E8A-4147-A177-3AD203B41FA5}">
                      <a16:colId xmlns:a16="http://schemas.microsoft.com/office/drawing/2014/main" val="3703507487"/>
                    </a:ext>
                  </a:extLst>
                </a:gridCol>
                <a:gridCol w="1291318">
                  <a:extLst>
                    <a:ext uri="{9D8B030D-6E8A-4147-A177-3AD203B41FA5}">
                      <a16:colId xmlns:a16="http://schemas.microsoft.com/office/drawing/2014/main" val="4007841"/>
                    </a:ext>
                  </a:extLst>
                </a:gridCol>
                <a:gridCol w="1001667">
                  <a:extLst>
                    <a:ext uri="{9D8B030D-6E8A-4147-A177-3AD203B41FA5}">
                      <a16:colId xmlns:a16="http://schemas.microsoft.com/office/drawing/2014/main" val="1732841053"/>
                    </a:ext>
                  </a:extLst>
                </a:gridCol>
              </a:tblGrid>
              <a:tr h="673753">
                <a:tc>
                  <a:txBody>
                    <a:bodyPr/>
                    <a:lstStyle/>
                    <a:p>
                      <a:pPr algn="l" rtl="0" fontAlgn="base"/>
                      <a:r>
                        <a:rPr lang="en-US" sz="1500" dirty="0">
                          <a:effectLst/>
                          <a:latin typeface="Arial"/>
                        </a:rPr>
                        <a:t>Work packages/ Steps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Responsibility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Time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Resources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Workforce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Costs </a:t>
                      </a:r>
                      <a:endParaRPr lang="en-US" sz="2300" b="0" i="0" dirty="0">
                        <a:effectLst/>
                        <a:latin typeface="Arial"/>
                      </a:endParaRPr>
                    </a:p>
                  </a:txBody>
                  <a:tcPr marL="116184" marR="116184" marT="58092" marB="58092"/>
                </a:tc>
                <a:extLst>
                  <a:ext uri="{0D108BD9-81ED-4DB2-BD59-A6C34878D82A}">
                    <a16:rowId xmlns:a16="http://schemas.microsoft.com/office/drawing/2014/main" val="775130365"/>
                  </a:ext>
                </a:extLst>
              </a:tr>
              <a:tr h="1136959">
                <a:tc>
                  <a:txBody>
                    <a:bodyPr/>
                    <a:lstStyle/>
                    <a:p>
                      <a:pPr algn="just" rtl="0" fontAlgn="base"/>
                      <a:r>
                        <a:rPr lang="en-US" sz="1500" dirty="0">
                          <a:effectLst/>
                          <a:latin typeface="Arial"/>
                        </a:rPr>
                        <a:t>Pick the business location </a:t>
                      </a:r>
                      <a:endParaRPr lang="en-US" sz="2300" dirty="0">
                        <a:effectLst/>
                        <a:latin typeface="Arial"/>
                      </a:endParaRPr>
                    </a:p>
                    <a:p>
                      <a:pPr algn="l" rtl="0" fontAlgn="base"/>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Plan project owner /city council guidance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1 Month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Media/ agencies /newspaper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250 hours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£2.500 </a:t>
                      </a:r>
                      <a:endParaRPr lang="en-US" sz="2300" b="0" i="0" dirty="0">
                        <a:effectLst/>
                        <a:latin typeface="Arial"/>
                      </a:endParaRPr>
                    </a:p>
                  </a:txBody>
                  <a:tcPr marL="116184" marR="116184" marT="58092" marB="58092"/>
                </a:tc>
                <a:extLst>
                  <a:ext uri="{0D108BD9-81ED-4DB2-BD59-A6C34878D82A}">
                    <a16:rowId xmlns:a16="http://schemas.microsoft.com/office/drawing/2014/main" val="1354584990"/>
                  </a:ext>
                </a:extLst>
              </a:tr>
              <a:tr h="1136959">
                <a:tc>
                  <a:txBody>
                    <a:bodyPr/>
                    <a:lstStyle/>
                    <a:p>
                      <a:pPr algn="l" rtl="0" fontAlgn="base"/>
                      <a:r>
                        <a:rPr lang="en-US" sz="1500" dirty="0">
                          <a:effectLst/>
                          <a:latin typeface="Arial"/>
                        </a:rPr>
                        <a:t>Council and government approval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Forms requestors/ bank / lawyer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1 Months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Bank statement / lawyer / detailed plan for business/ Neighbours' feedback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500 hours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£5.000 </a:t>
                      </a:r>
                      <a:endParaRPr lang="en-US" sz="2300" b="0" i="0" dirty="0">
                        <a:effectLst/>
                        <a:latin typeface="Arial"/>
                      </a:endParaRPr>
                    </a:p>
                  </a:txBody>
                  <a:tcPr marL="116184" marR="116184" marT="58092" marB="58092"/>
                </a:tc>
                <a:extLst>
                  <a:ext uri="{0D108BD9-81ED-4DB2-BD59-A6C34878D82A}">
                    <a16:rowId xmlns:a16="http://schemas.microsoft.com/office/drawing/2014/main" val="4115063626"/>
                  </a:ext>
                </a:extLst>
              </a:tr>
              <a:tr h="1179068">
                <a:tc>
                  <a:txBody>
                    <a:bodyPr/>
                    <a:lstStyle/>
                    <a:p>
                      <a:pPr algn="just" rtl="0" fontAlgn="base"/>
                      <a:r>
                        <a:rPr lang="en-US" sz="1500" dirty="0">
                          <a:effectLst/>
                          <a:latin typeface="Arial"/>
                        </a:rPr>
                        <a:t>Chose the name </a:t>
                      </a:r>
                      <a:endParaRPr lang="en-US" sz="2300" dirty="0">
                        <a:effectLst/>
                        <a:latin typeface="Arial"/>
                      </a:endParaRPr>
                    </a:p>
                    <a:p>
                      <a:pPr algn="l" rtl="0" fontAlgn="base"/>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“Bambini Pro”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2 weeks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Authorized company / city council / Business name on the building </a:t>
                      </a:r>
                      <a:endParaRPr lang="en-US" sz="2300" dirty="0">
                        <a:effectLst/>
                        <a:latin typeface="Arial"/>
                      </a:endParaRPr>
                    </a:p>
                    <a:p>
                      <a:pPr algn="l" rtl="0" fontAlgn="base"/>
                      <a:r>
                        <a:rPr lang="en-US" sz="1500" dirty="0">
                          <a:effectLst/>
                          <a:latin typeface="Arial"/>
                        </a:rPr>
                        <a:t>/Name registered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100 </a:t>
                      </a:r>
                      <a:endParaRPr lang="en-US" sz="2300" b="0" i="0" dirty="0">
                        <a:effectLst/>
                        <a:latin typeface="Arial"/>
                      </a:endParaRPr>
                    </a:p>
                  </a:txBody>
                  <a:tcPr marL="116184" marR="116184" marT="58092" marB="58092"/>
                </a:tc>
                <a:tc>
                  <a:txBody>
                    <a:bodyPr/>
                    <a:lstStyle/>
                    <a:p>
                      <a:pPr algn="l" rtl="0" fontAlgn="base"/>
                      <a:r>
                        <a:rPr lang="en-US" sz="1500" dirty="0">
                          <a:effectLst/>
                          <a:latin typeface="Arial"/>
                        </a:rPr>
                        <a:t>£2.000 </a:t>
                      </a:r>
                      <a:endParaRPr lang="en-US" sz="2300" dirty="0">
                        <a:effectLst/>
                        <a:latin typeface="Arial"/>
                      </a:endParaRPr>
                    </a:p>
                    <a:p>
                      <a:pPr algn="l" rtl="0" fontAlgn="base"/>
                      <a:endParaRPr lang="en-US" sz="2300" dirty="0">
                        <a:effectLst/>
                        <a:latin typeface="Arial"/>
                      </a:endParaRPr>
                    </a:p>
                    <a:p>
                      <a:pPr algn="l" rtl="0" fontAlgn="base"/>
                      <a:endParaRPr lang="en-US" sz="2300" b="0" i="0" dirty="0">
                        <a:effectLst/>
                        <a:latin typeface="Arial"/>
                      </a:endParaRPr>
                    </a:p>
                  </a:txBody>
                  <a:tcPr marL="116184" marR="116184" marT="58092" marB="58092"/>
                </a:tc>
                <a:extLst>
                  <a:ext uri="{0D108BD9-81ED-4DB2-BD59-A6C34878D82A}">
                    <a16:rowId xmlns:a16="http://schemas.microsoft.com/office/drawing/2014/main" val="3396237429"/>
                  </a:ext>
                </a:extLst>
              </a:tr>
            </a:tbl>
          </a:graphicData>
        </a:graphic>
      </p:graphicFrame>
    </p:spTree>
    <p:extLst>
      <p:ext uri="{BB962C8B-B14F-4D97-AF65-F5344CB8AC3E}">
        <p14:creationId xmlns:p14="http://schemas.microsoft.com/office/powerpoint/2010/main" val="403056334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D5603-3F9B-4210-B890-187F5CCFFF88}"/>
              </a:ext>
            </a:extLst>
          </p:cNvPr>
          <p:cNvSpPr>
            <a:spLocks noGrp="1"/>
          </p:cNvSpPr>
          <p:nvPr>
            <p:ph type="title"/>
          </p:nvPr>
        </p:nvSpPr>
        <p:spPr>
          <a:xfrm>
            <a:off x="2105535" y="684"/>
            <a:ext cx="9404723" cy="1400530"/>
          </a:xfrm>
        </p:spPr>
        <p:txBody>
          <a:bodyPr/>
          <a:lstStyle/>
          <a:p>
            <a:r>
              <a:rPr lang="en-GB" dirty="0"/>
              <a:t>Workplace break down</a:t>
            </a:r>
            <a:br>
              <a:rPr lang="en-GB" dirty="0"/>
            </a:br>
            <a:endParaRPr lang="en-GB" dirty="0"/>
          </a:p>
        </p:txBody>
      </p:sp>
      <p:graphicFrame>
        <p:nvGraphicFramePr>
          <p:cNvPr id="5" name="Content Placeholder 4">
            <a:extLst>
              <a:ext uri="{FF2B5EF4-FFF2-40B4-BE49-F238E27FC236}">
                <a16:creationId xmlns:a16="http://schemas.microsoft.com/office/drawing/2014/main" id="{15192185-436C-47C6-AA84-12EBCAA8459E}"/>
              </a:ext>
            </a:extLst>
          </p:cNvPr>
          <p:cNvGraphicFramePr>
            <a:graphicFrameLocks noGrp="1"/>
          </p:cNvGraphicFramePr>
          <p:nvPr>
            <p:ph idx="1"/>
            <p:extLst>
              <p:ext uri="{D42A27DB-BD31-4B8C-83A1-F6EECF244321}">
                <p14:modId xmlns:p14="http://schemas.microsoft.com/office/powerpoint/2010/main" val="3915967776"/>
              </p:ext>
            </p:extLst>
          </p:nvPr>
        </p:nvGraphicFramePr>
        <p:xfrm>
          <a:off x="749084" y="994474"/>
          <a:ext cx="9334645" cy="2015457"/>
        </p:xfrm>
        <a:graphic>
          <a:graphicData uri="http://schemas.openxmlformats.org/drawingml/2006/table">
            <a:tbl>
              <a:tblPr firstRow="1" bandRow="1">
                <a:tableStyleId>{5C22544A-7EE6-4342-B048-85BDC9FD1C3A}</a:tableStyleId>
              </a:tblPr>
              <a:tblGrid>
                <a:gridCol w="1855058">
                  <a:extLst>
                    <a:ext uri="{9D8B030D-6E8A-4147-A177-3AD203B41FA5}">
                      <a16:colId xmlns:a16="http://schemas.microsoft.com/office/drawing/2014/main" val="3066057301"/>
                    </a:ext>
                  </a:extLst>
                </a:gridCol>
                <a:gridCol w="1647290">
                  <a:extLst>
                    <a:ext uri="{9D8B030D-6E8A-4147-A177-3AD203B41FA5}">
                      <a16:colId xmlns:a16="http://schemas.microsoft.com/office/drawing/2014/main" val="478848475"/>
                    </a:ext>
                  </a:extLst>
                </a:gridCol>
                <a:gridCol w="1157555">
                  <a:extLst>
                    <a:ext uri="{9D8B030D-6E8A-4147-A177-3AD203B41FA5}">
                      <a16:colId xmlns:a16="http://schemas.microsoft.com/office/drawing/2014/main" val="3513672493"/>
                    </a:ext>
                  </a:extLst>
                </a:gridCol>
                <a:gridCol w="1855058">
                  <a:extLst>
                    <a:ext uri="{9D8B030D-6E8A-4147-A177-3AD203B41FA5}">
                      <a16:colId xmlns:a16="http://schemas.microsoft.com/office/drawing/2014/main" val="4085498788"/>
                    </a:ext>
                  </a:extLst>
                </a:gridCol>
                <a:gridCol w="1691811">
                  <a:extLst>
                    <a:ext uri="{9D8B030D-6E8A-4147-A177-3AD203B41FA5}">
                      <a16:colId xmlns:a16="http://schemas.microsoft.com/office/drawing/2014/main" val="3927511153"/>
                    </a:ext>
                  </a:extLst>
                </a:gridCol>
                <a:gridCol w="1127873">
                  <a:extLst>
                    <a:ext uri="{9D8B030D-6E8A-4147-A177-3AD203B41FA5}">
                      <a16:colId xmlns:a16="http://schemas.microsoft.com/office/drawing/2014/main" val="3742869664"/>
                    </a:ext>
                  </a:extLst>
                </a:gridCol>
              </a:tblGrid>
              <a:tr h="2015457">
                <a:tc>
                  <a:txBody>
                    <a:bodyPr/>
                    <a:lstStyle/>
                    <a:p>
                      <a:pPr algn="l" rtl="0" fontAlgn="base"/>
                      <a:r>
                        <a:rPr lang="en-US" sz="1400" dirty="0">
                          <a:effectLst/>
                          <a:latin typeface="Arial"/>
                        </a:rPr>
                        <a:t>Equipment's  </a:t>
                      </a:r>
                      <a:endParaRPr lang="en-US" sz="1400" b="0" i="0">
                        <a:effectLst/>
                        <a:latin typeface="Arial"/>
                      </a:endParaRPr>
                    </a:p>
                  </a:txBody>
                  <a:tcPr/>
                </a:tc>
                <a:tc>
                  <a:txBody>
                    <a:bodyPr/>
                    <a:lstStyle/>
                    <a:p>
                      <a:pPr algn="l" rtl="0" fontAlgn="base"/>
                      <a:r>
                        <a:rPr lang="en-US" sz="1400" dirty="0">
                          <a:effectLst/>
                          <a:latin typeface="Arial"/>
                        </a:rPr>
                        <a:t>Refurnishing / electricity/Gaz/water electricity/gas/heating / kids' tools </a:t>
                      </a:r>
                      <a:endParaRPr lang="en-US" sz="1400" b="0" i="0">
                        <a:effectLst/>
                        <a:latin typeface="Arial"/>
                      </a:endParaRPr>
                    </a:p>
                  </a:txBody>
                  <a:tcPr/>
                </a:tc>
                <a:tc>
                  <a:txBody>
                    <a:bodyPr/>
                    <a:lstStyle/>
                    <a:p>
                      <a:pPr algn="l" rtl="0" fontAlgn="base"/>
                      <a:r>
                        <a:rPr lang="en-US" sz="1400" dirty="0">
                          <a:effectLst/>
                          <a:latin typeface="Arial"/>
                        </a:rPr>
                        <a:t>2 months  </a:t>
                      </a:r>
                      <a:endParaRPr lang="en-US" sz="1400" b="0" i="0">
                        <a:effectLst/>
                        <a:latin typeface="Arial"/>
                      </a:endParaRPr>
                    </a:p>
                  </a:txBody>
                  <a:tcPr/>
                </a:tc>
                <a:tc>
                  <a:txBody>
                    <a:bodyPr/>
                    <a:lstStyle/>
                    <a:p>
                      <a:pPr algn="l" rtl="0" fontAlgn="base"/>
                      <a:r>
                        <a:rPr lang="en-US" sz="1400" dirty="0">
                          <a:effectLst/>
                          <a:latin typeface="Arial"/>
                        </a:rPr>
                        <a:t>Furniture/new floor/radiators/ toilets/ walls painting/ toys / notebooks / books/pencils/ </a:t>
                      </a:r>
                      <a:endParaRPr lang="en-US" sz="1400" b="0" i="0">
                        <a:effectLst/>
                        <a:latin typeface="Arial"/>
                      </a:endParaRPr>
                    </a:p>
                  </a:txBody>
                  <a:tcPr/>
                </a:tc>
                <a:tc>
                  <a:txBody>
                    <a:bodyPr/>
                    <a:lstStyle/>
                    <a:p>
                      <a:pPr algn="l" rtl="0" fontAlgn="base"/>
                      <a:r>
                        <a:rPr lang="en-US" sz="1400" dirty="0">
                          <a:effectLst/>
                          <a:latin typeface="Arial"/>
                        </a:rPr>
                        <a:t>1.250 hours   </a:t>
                      </a:r>
                      <a:endParaRPr lang="en-US" sz="1400" b="0" i="0">
                        <a:effectLst/>
                        <a:latin typeface="Arial"/>
                      </a:endParaRPr>
                    </a:p>
                  </a:txBody>
                  <a:tcPr/>
                </a:tc>
                <a:tc>
                  <a:txBody>
                    <a:bodyPr/>
                    <a:lstStyle/>
                    <a:p>
                      <a:pPr algn="l" rtl="0" fontAlgn="base"/>
                      <a:r>
                        <a:rPr lang="en-US" sz="1400" dirty="0">
                          <a:effectLst/>
                          <a:latin typeface="Arial"/>
                        </a:rPr>
                        <a:t>£50.500 </a:t>
                      </a:r>
                      <a:endParaRPr lang="en-US" sz="1400" b="0" i="0">
                        <a:effectLst/>
                        <a:latin typeface="Arial"/>
                      </a:endParaRPr>
                    </a:p>
                  </a:txBody>
                  <a:tcPr/>
                </a:tc>
                <a:extLst>
                  <a:ext uri="{0D108BD9-81ED-4DB2-BD59-A6C34878D82A}">
                    <a16:rowId xmlns:a16="http://schemas.microsoft.com/office/drawing/2014/main" val="2118245728"/>
                  </a:ext>
                </a:extLst>
              </a:tr>
            </a:tbl>
          </a:graphicData>
        </a:graphic>
      </p:graphicFrame>
      <p:graphicFrame>
        <p:nvGraphicFramePr>
          <p:cNvPr id="7" name="Table 6">
            <a:extLst>
              <a:ext uri="{FF2B5EF4-FFF2-40B4-BE49-F238E27FC236}">
                <a16:creationId xmlns:a16="http://schemas.microsoft.com/office/drawing/2014/main" id="{ABB0EEDF-CB53-4550-AEC6-C6F44F381E03}"/>
              </a:ext>
            </a:extLst>
          </p:cNvPr>
          <p:cNvGraphicFramePr>
            <a:graphicFrameLocks noGrp="1"/>
          </p:cNvGraphicFramePr>
          <p:nvPr>
            <p:extLst>
              <p:ext uri="{D42A27DB-BD31-4B8C-83A1-F6EECF244321}">
                <p14:modId xmlns:p14="http://schemas.microsoft.com/office/powerpoint/2010/main" val="1157631426"/>
              </p:ext>
            </p:extLst>
          </p:nvPr>
        </p:nvGraphicFramePr>
        <p:xfrm>
          <a:off x="749084" y="2905931"/>
          <a:ext cx="9330080" cy="2130765"/>
        </p:xfrm>
        <a:graphic>
          <a:graphicData uri="http://schemas.openxmlformats.org/drawingml/2006/table">
            <a:tbl>
              <a:tblPr firstRow="1" bandRow="1">
                <a:tableStyleId>{5C22544A-7EE6-4342-B048-85BDC9FD1C3A}</a:tableStyleId>
              </a:tblPr>
              <a:tblGrid>
                <a:gridCol w="1843554">
                  <a:extLst>
                    <a:ext uri="{9D8B030D-6E8A-4147-A177-3AD203B41FA5}">
                      <a16:colId xmlns:a16="http://schemas.microsoft.com/office/drawing/2014/main" val="357285964"/>
                    </a:ext>
                  </a:extLst>
                </a:gridCol>
                <a:gridCol w="1648819">
                  <a:extLst>
                    <a:ext uri="{9D8B030D-6E8A-4147-A177-3AD203B41FA5}">
                      <a16:colId xmlns:a16="http://schemas.microsoft.com/office/drawing/2014/main" val="3539878959"/>
                    </a:ext>
                  </a:extLst>
                </a:gridCol>
                <a:gridCol w="1158628">
                  <a:extLst>
                    <a:ext uri="{9D8B030D-6E8A-4147-A177-3AD203B41FA5}">
                      <a16:colId xmlns:a16="http://schemas.microsoft.com/office/drawing/2014/main" val="1155960934"/>
                    </a:ext>
                  </a:extLst>
                </a:gridCol>
                <a:gridCol w="1856777">
                  <a:extLst>
                    <a:ext uri="{9D8B030D-6E8A-4147-A177-3AD203B41FA5}">
                      <a16:colId xmlns:a16="http://schemas.microsoft.com/office/drawing/2014/main" val="81519537"/>
                    </a:ext>
                  </a:extLst>
                </a:gridCol>
                <a:gridCol w="1693381">
                  <a:extLst>
                    <a:ext uri="{9D8B030D-6E8A-4147-A177-3AD203B41FA5}">
                      <a16:colId xmlns:a16="http://schemas.microsoft.com/office/drawing/2014/main" val="1283310360"/>
                    </a:ext>
                  </a:extLst>
                </a:gridCol>
                <a:gridCol w="1128921">
                  <a:extLst>
                    <a:ext uri="{9D8B030D-6E8A-4147-A177-3AD203B41FA5}">
                      <a16:colId xmlns:a16="http://schemas.microsoft.com/office/drawing/2014/main" val="978356068"/>
                    </a:ext>
                  </a:extLst>
                </a:gridCol>
              </a:tblGrid>
              <a:tr h="2130765">
                <a:tc>
                  <a:txBody>
                    <a:bodyPr/>
                    <a:lstStyle/>
                    <a:p>
                      <a:pPr rtl="0" fontAlgn="base"/>
                      <a:r>
                        <a:rPr lang="en-US" sz="1400" dirty="0">
                          <a:effectLst/>
                          <a:latin typeface="Arial"/>
                        </a:rPr>
                        <a:t>Experienced staff and management  </a:t>
                      </a:r>
                    </a:p>
                  </a:txBody>
                  <a:tcPr/>
                </a:tc>
                <a:tc>
                  <a:txBody>
                    <a:bodyPr/>
                    <a:lstStyle/>
                    <a:p>
                      <a:pPr rtl="0" fontAlgn="base"/>
                      <a:r>
                        <a:rPr lang="en-US" sz="1400" dirty="0">
                          <a:effectLst/>
                          <a:latin typeface="Arial"/>
                        </a:rPr>
                        <a:t>Childcare/ HR/ chicken/ /food supply  </a:t>
                      </a:r>
                    </a:p>
                  </a:txBody>
                  <a:tcPr/>
                </a:tc>
                <a:tc>
                  <a:txBody>
                    <a:bodyPr/>
                    <a:lstStyle/>
                    <a:p>
                      <a:pPr rtl="0" fontAlgn="base"/>
                      <a:r>
                        <a:rPr lang="en-US" sz="1400" dirty="0">
                          <a:effectLst/>
                          <a:latin typeface="Arial"/>
                        </a:rPr>
                        <a:t>2 months  </a:t>
                      </a:r>
                    </a:p>
                    <a:p>
                      <a:pPr rtl="0" fontAlgn="base"/>
                      <a:endParaRPr lang="en-US" sz="1400" dirty="0">
                        <a:effectLst/>
                        <a:latin typeface="Arial"/>
                      </a:endParaRPr>
                    </a:p>
                  </a:txBody>
                  <a:tcPr/>
                </a:tc>
                <a:tc>
                  <a:txBody>
                    <a:bodyPr/>
                    <a:lstStyle/>
                    <a:p>
                      <a:pPr rtl="0" fontAlgn="base"/>
                      <a:r>
                        <a:rPr lang="en-US" sz="1400" dirty="0">
                          <a:effectLst/>
                          <a:latin typeface="Arial"/>
                        </a:rPr>
                        <a:t>Teachers/ cookers/ receptionist/ cleaners/ </a:t>
                      </a:r>
                    </a:p>
                    <a:p>
                      <a:pPr rtl="0" fontAlgn="base"/>
                      <a:r>
                        <a:rPr lang="en-US" sz="1400" dirty="0">
                          <a:effectLst/>
                          <a:latin typeface="Arial"/>
                        </a:rPr>
                        <a:t>Accountor /daily fresh goods delivery </a:t>
                      </a:r>
                    </a:p>
                  </a:txBody>
                  <a:tcPr/>
                </a:tc>
                <a:tc>
                  <a:txBody>
                    <a:bodyPr/>
                    <a:lstStyle/>
                    <a:p>
                      <a:pPr rtl="0" fontAlgn="base"/>
                      <a:r>
                        <a:rPr lang="en-US" sz="1400" dirty="0">
                          <a:effectLst/>
                          <a:latin typeface="Arial"/>
                        </a:rPr>
                        <a:t>3.600 hours  </a:t>
                      </a:r>
                    </a:p>
                  </a:txBody>
                  <a:tcPr/>
                </a:tc>
                <a:tc>
                  <a:txBody>
                    <a:bodyPr/>
                    <a:lstStyle/>
                    <a:p>
                      <a:pPr rtl="0" fontAlgn="base"/>
                      <a:r>
                        <a:rPr lang="en-US" sz="1400" dirty="0">
                          <a:effectLst/>
                          <a:latin typeface="Arial"/>
                        </a:rPr>
                        <a:t>£20.000 </a:t>
                      </a:r>
                    </a:p>
                  </a:txBody>
                  <a:tcPr/>
                </a:tc>
                <a:extLst>
                  <a:ext uri="{0D108BD9-81ED-4DB2-BD59-A6C34878D82A}">
                    <a16:rowId xmlns:a16="http://schemas.microsoft.com/office/drawing/2014/main" val="1873214515"/>
                  </a:ext>
                </a:extLst>
              </a:tr>
            </a:tbl>
          </a:graphicData>
        </a:graphic>
      </p:graphicFrame>
      <p:graphicFrame>
        <p:nvGraphicFramePr>
          <p:cNvPr id="9" name="Table 8">
            <a:extLst>
              <a:ext uri="{FF2B5EF4-FFF2-40B4-BE49-F238E27FC236}">
                <a16:creationId xmlns:a16="http://schemas.microsoft.com/office/drawing/2014/main" id="{DA125465-AF56-479F-8705-D8B0BCF87A28}"/>
              </a:ext>
            </a:extLst>
          </p:cNvPr>
          <p:cNvGraphicFramePr>
            <a:graphicFrameLocks noGrp="1"/>
          </p:cNvGraphicFramePr>
          <p:nvPr>
            <p:extLst>
              <p:ext uri="{D42A27DB-BD31-4B8C-83A1-F6EECF244321}">
                <p14:modId xmlns:p14="http://schemas.microsoft.com/office/powerpoint/2010/main" val="2789482716"/>
              </p:ext>
            </p:extLst>
          </p:nvPr>
        </p:nvGraphicFramePr>
        <p:xfrm>
          <a:off x="723254" y="4559085"/>
          <a:ext cx="9362315" cy="2019300"/>
        </p:xfrm>
        <a:graphic>
          <a:graphicData uri="http://schemas.openxmlformats.org/drawingml/2006/table">
            <a:tbl>
              <a:tblPr firstRow="1" bandRow="1">
                <a:tableStyleId>{5C22544A-7EE6-4342-B048-85BDC9FD1C3A}</a:tableStyleId>
              </a:tblPr>
              <a:tblGrid>
                <a:gridCol w="1860556">
                  <a:extLst>
                    <a:ext uri="{9D8B030D-6E8A-4147-A177-3AD203B41FA5}">
                      <a16:colId xmlns:a16="http://schemas.microsoft.com/office/drawing/2014/main" val="956809913"/>
                    </a:ext>
                  </a:extLst>
                </a:gridCol>
                <a:gridCol w="1652174">
                  <a:extLst>
                    <a:ext uri="{9D8B030D-6E8A-4147-A177-3AD203B41FA5}">
                      <a16:colId xmlns:a16="http://schemas.microsoft.com/office/drawing/2014/main" val="3561930318"/>
                    </a:ext>
                  </a:extLst>
                </a:gridCol>
                <a:gridCol w="1160986">
                  <a:extLst>
                    <a:ext uri="{9D8B030D-6E8A-4147-A177-3AD203B41FA5}">
                      <a16:colId xmlns:a16="http://schemas.microsoft.com/office/drawing/2014/main" val="957369911"/>
                    </a:ext>
                  </a:extLst>
                </a:gridCol>
                <a:gridCol w="1860556">
                  <a:extLst>
                    <a:ext uri="{9D8B030D-6E8A-4147-A177-3AD203B41FA5}">
                      <a16:colId xmlns:a16="http://schemas.microsoft.com/office/drawing/2014/main" val="119358404"/>
                    </a:ext>
                  </a:extLst>
                </a:gridCol>
                <a:gridCol w="1696826">
                  <a:extLst>
                    <a:ext uri="{9D8B030D-6E8A-4147-A177-3AD203B41FA5}">
                      <a16:colId xmlns:a16="http://schemas.microsoft.com/office/drawing/2014/main" val="2651760411"/>
                    </a:ext>
                  </a:extLst>
                </a:gridCol>
                <a:gridCol w="1131217">
                  <a:extLst>
                    <a:ext uri="{9D8B030D-6E8A-4147-A177-3AD203B41FA5}">
                      <a16:colId xmlns:a16="http://schemas.microsoft.com/office/drawing/2014/main" val="1111515485"/>
                    </a:ext>
                  </a:extLst>
                </a:gridCol>
              </a:tblGrid>
              <a:tr h="2019300">
                <a:tc>
                  <a:txBody>
                    <a:bodyPr/>
                    <a:lstStyle/>
                    <a:p>
                      <a:pPr rtl="0" fontAlgn="base"/>
                      <a:r>
                        <a:rPr lang="en-US" sz="1400" dirty="0">
                          <a:effectLst/>
                          <a:latin typeface="Arial"/>
                        </a:rPr>
                        <a:t>Security/Safety </a:t>
                      </a:r>
                    </a:p>
                  </a:txBody>
                  <a:tcPr/>
                </a:tc>
                <a:tc>
                  <a:txBody>
                    <a:bodyPr/>
                    <a:lstStyle/>
                    <a:p>
                      <a:pPr rtl="0" fontAlgn="base"/>
                      <a:r>
                        <a:rPr lang="en-US" sz="1400" dirty="0">
                          <a:effectLst/>
                          <a:latin typeface="Arial"/>
                        </a:rPr>
                        <a:t>Security man 24/7 </a:t>
                      </a:r>
                    </a:p>
                    <a:p>
                      <a:pPr rtl="0" fontAlgn="base"/>
                      <a:r>
                        <a:rPr lang="en-US" sz="1400" dirty="0">
                          <a:effectLst/>
                          <a:latin typeface="Arial"/>
                        </a:rPr>
                        <a:t>CCTV </a:t>
                      </a:r>
                    </a:p>
                    <a:p>
                      <a:pPr rtl="0" fontAlgn="base"/>
                      <a:r>
                        <a:rPr lang="en-US" sz="1400" dirty="0">
                          <a:effectLst/>
                          <a:latin typeface="Arial"/>
                        </a:rPr>
                        <a:t>Fire exit </a:t>
                      </a:r>
                    </a:p>
                  </a:txBody>
                  <a:tcPr/>
                </a:tc>
                <a:tc>
                  <a:txBody>
                    <a:bodyPr/>
                    <a:lstStyle/>
                    <a:p>
                      <a:pPr rtl="0" fontAlgn="base"/>
                      <a:r>
                        <a:rPr lang="en-US" sz="1400" dirty="0">
                          <a:effectLst/>
                          <a:latin typeface="Arial"/>
                        </a:rPr>
                        <a:t>2 weeks </a:t>
                      </a:r>
                    </a:p>
                  </a:txBody>
                  <a:tcPr/>
                </a:tc>
                <a:tc>
                  <a:txBody>
                    <a:bodyPr/>
                    <a:lstStyle/>
                    <a:p>
                      <a:pPr rtl="0" fontAlgn="base"/>
                      <a:r>
                        <a:rPr lang="en-US" sz="1400" dirty="0">
                          <a:effectLst/>
                          <a:latin typeface="Arial"/>
                        </a:rPr>
                        <a:t>Security contract / cameras/ safety checks/ emergency button/ fire extinctors/ safety plugs for kids/ bars on the window  </a:t>
                      </a:r>
                    </a:p>
                  </a:txBody>
                  <a:tcPr/>
                </a:tc>
                <a:tc>
                  <a:txBody>
                    <a:bodyPr/>
                    <a:lstStyle/>
                    <a:p>
                      <a:pPr rtl="0" fontAlgn="base"/>
                      <a:r>
                        <a:rPr lang="en-US" sz="1400" dirty="0">
                          <a:effectLst/>
                          <a:latin typeface="Arial"/>
                        </a:rPr>
                        <a:t>80 hours </a:t>
                      </a:r>
                    </a:p>
                  </a:txBody>
                  <a:tcPr/>
                </a:tc>
                <a:tc>
                  <a:txBody>
                    <a:bodyPr/>
                    <a:lstStyle/>
                    <a:p>
                      <a:pPr rtl="0" fontAlgn="base"/>
                      <a:r>
                        <a:rPr lang="en-US" sz="1400" dirty="0">
                          <a:effectLst/>
                          <a:latin typeface="Arial"/>
                        </a:rPr>
                        <a:t>£5.000 </a:t>
                      </a:r>
                    </a:p>
                  </a:txBody>
                  <a:tcPr/>
                </a:tc>
                <a:extLst>
                  <a:ext uri="{0D108BD9-81ED-4DB2-BD59-A6C34878D82A}">
                    <a16:rowId xmlns:a16="http://schemas.microsoft.com/office/drawing/2014/main" val="2352727997"/>
                  </a:ext>
                </a:extLst>
              </a:tr>
            </a:tbl>
          </a:graphicData>
        </a:graphic>
      </p:graphicFrame>
    </p:spTree>
    <p:extLst>
      <p:ext uri="{BB962C8B-B14F-4D97-AF65-F5344CB8AC3E}">
        <p14:creationId xmlns:p14="http://schemas.microsoft.com/office/powerpoint/2010/main" val="3910744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88C6FB-21C4-4AF2-9856-67C7C8D56994}"/>
              </a:ext>
            </a:extLst>
          </p:cNvPr>
          <p:cNvSpPr>
            <a:spLocks noGrp="1"/>
          </p:cNvSpPr>
          <p:nvPr>
            <p:ph type="title"/>
          </p:nvPr>
        </p:nvSpPr>
        <p:spPr>
          <a:xfrm>
            <a:off x="6425177" y="-701815"/>
            <a:ext cx="4576684" cy="3066507"/>
          </a:xfrm>
        </p:spPr>
        <p:txBody>
          <a:bodyPr vert="horz" lIns="91440" tIns="45720" rIns="91440" bIns="45720" rtlCol="0" anchor="b">
            <a:normAutofit/>
          </a:bodyPr>
          <a:lstStyle/>
          <a:p>
            <a:r>
              <a:rPr lang="en-US" sz="4800">
                <a:solidFill>
                  <a:srgbClr val="EBEBEB"/>
                </a:solidFill>
              </a:rPr>
              <a:t>Costs/use of resources</a:t>
            </a:r>
            <a:br>
              <a:rPr lang="en-US" sz="4800">
                <a:solidFill>
                  <a:srgbClr val="EBEBEB"/>
                </a:solidFill>
              </a:rPr>
            </a:br>
            <a:endParaRPr lang="en-US" sz="4800">
              <a:solidFill>
                <a:srgbClr val="EBEBEB"/>
              </a:solidFill>
            </a:endParaRP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A28E7081-792F-48DE-8475-C3A775CEB985}"/>
              </a:ext>
            </a:extLst>
          </p:cNvPr>
          <p:cNvPicPr>
            <a:picLocks noChangeAspect="1"/>
          </p:cNvPicPr>
          <p:nvPr/>
        </p:nvPicPr>
        <p:blipFill rotWithShape="1">
          <a:blip r:embed="rId7"/>
          <a:srcRect l="16507" r="15210" b="8"/>
          <a:stretch/>
        </p:blipFill>
        <p:spPr>
          <a:xfrm>
            <a:off x="20" y="10"/>
            <a:ext cx="6300497"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Table 5">
            <a:extLst>
              <a:ext uri="{FF2B5EF4-FFF2-40B4-BE49-F238E27FC236}">
                <a16:creationId xmlns:a16="http://schemas.microsoft.com/office/drawing/2014/main" id="{87913FF6-7220-42E3-92AE-A515EE4DD1FE}"/>
              </a:ext>
            </a:extLst>
          </p:cNvPr>
          <p:cNvGraphicFramePr>
            <a:graphicFrameLocks noGrp="1"/>
          </p:cNvGraphicFramePr>
          <p:nvPr>
            <p:extLst>
              <p:ext uri="{D42A27DB-BD31-4B8C-83A1-F6EECF244321}">
                <p14:modId xmlns:p14="http://schemas.microsoft.com/office/powerpoint/2010/main" val="2037463373"/>
              </p:ext>
            </p:extLst>
          </p:nvPr>
        </p:nvGraphicFramePr>
        <p:xfrm>
          <a:off x="6238067" y="2337661"/>
          <a:ext cx="5824479" cy="3913302"/>
        </p:xfrm>
        <a:graphic>
          <a:graphicData uri="http://schemas.openxmlformats.org/drawingml/2006/table">
            <a:tbl>
              <a:tblPr firstRow="1" bandRow="1">
                <a:tableStyleId>{5C22544A-7EE6-4342-B048-85BDC9FD1C3A}</a:tableStyleId>
              </a:tblPr>
              <a:tblGrid>
                <a:gridCol w="5824479">
                  <a:extLst>
                    <a:ext uri="{9D8B030D-6E8A-4147-A177-3AD203B41FA5}">
                      <a16:colId xmlns:a16="http://schemas.microsoft.com/office/drawing/2014/main" val="992768589"/>
                    </a:ext>
                  </a:extLst>
                </a:gridCol>
              </a:tblGrid>
              <a:tr h="3913302">
                <a:tc>
                  <a:txBody>
                    <a:bodyPr/>
                    <a:lstStyle/>
                    <a:p>
                      <a:pPr lvl="0">
                        <a:buNone/>
                      </a:pPr>
                      <a:r>
                        <a:rPr lang="en-GB" sz="2000" b="0" i="0" u="none" strike="noStrike" noProof="0" dirty="0">
                          <a:latin typeface="Arial"/>
                        </a:rPr>
                        <a:t>Project cost is a crucial factor that includes the expenses which emerge throughout the project. Main aim of each project is to earn potential profit.</a:t>
                      </a:r>
                      <a:endParaRPr lang="en-US" sz="2000">
                        <a:latin typeface="Arial"/>
                      </a:endParaRPr>
                    </a:p>
                    <a:p>
                      <a:pPr lvl="0">
                        <a:buNone/>
                      </a:pPr>
                      <a:r>
                        <a:rPr lang="en-GB" sz="2000" b="0" i="0" u="none" strike="noStrike" noProof="0" dirty="0">
                          <a:latin typeface="Arial"/>
                        </a:rPr>
                        <a:t>Our total cost for this project is £85,000.</a:t>
                      </a:r>
                    </a:p>
                    <a:p>
                      <a:pPr lvl="0">
                        <a:buNone/>
                      </a:pPr>
                      <a:endParaRPr lang="en-GB" sz="2000" b="0" i="0" u="none" strike="noStrike" noProof="0" dirty="0">
                        <a:latin typeface="Arial"/>
                      </a:endParaRPr>
                    </a:p>
                    <a:p>
                      <a:pPr lvl="0">
                        <a:buNone/>
                      </a:pPr>
                      <a:r>
                        <a:rPr lang="en-GB" sz="2000" b="0" i="0" u="none" strike="noStrike" noProof="0" dirty="0"/>
                        <a:t> </a:t>
                      </a:r>
                      <a:r>
                        <a:rPr lang="en-GB" sz="2000" b="0" i="0" u="none" strike="noStrike" noProof="0" dirty="0">
                          <a:latin typeface="Arial"/>
                        </a:rPr>
                        <a:t>Resources include the tools, equipment's, material which are essential so that the project can be accomplished timely. In case of current project, there is requirement of different resources such as human resources, equipment's, tools, furniture, building, city council, security.</a:t>
                      </a:r>
                      <a:endParaRPr lang="en-GB" dirty="0">
                        <a:latin typeface="Arial"/>
                      </a:endParaRPr>
                    </a:p>
                  </a:txBody>
                  <a:tcPr/>
                </a:tc>
                <a:extLst>
                  <a:ext uri="{0D108BD9-81ED-4DB2-BD59-A6C34878D82A}">
                    <a16:rowId xmlns:a16="http://schemas.microsoft.com/office/drawing/2014/main" val="1838023406"/>
                  </a:ext>
                </a:extLst>
              </a:tr>
            </a:tbl>
          </a:graphicData>
        </a:graphic>
      </p:graphicFrame>
    </p:spTree>
    <p:extLst>
      <p:ext uri="{BB962C8B-B14F-4D97-AF65-F5344CB8AC3E}">
        <p14:creationId xmlns:p14="http://schemas.microsoft.com/office/powerpoint/2010/main" val="2891127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A4C75-36B7-4636-8AA6-5FB8E968B8BD}"/>
              </a:ext>
            </a:extLst>
          </p:cNvPr>
          <p:cNvSpPr>
            <a:spLocks noGrp="1"/>
          </p:cNvSpPr>
          <p:nvPr>
            <p:ph type="title"/>
          </p:nvPr>
        </p:nvSpPr>
        <p:spPr/>
        <p:txBody>
          <a:bodyPr/>
          <a:lstStyle/>
          <a:p>
            <a:r>
              <a:rPr lang="en-GB" dirty="0"/>
              <a:t>Project schedule</a:t>
            </a:r>
          </a:p>
        </p:txBody>
      </p:sp>
      <p:sp>
        <p:nvSpPr>
          <p:cNvPr id="3" name="Content Placeholder 2">
            <a:extLst>
              <a:ext uri="{FF2B5EF4-FFF2-40B4-BE49-F238E27FC236}">
                <a16:creationId xmlns:a16="http://schemas.microsoft.com/office/drawing/2014/main" id="{F621487D-0587-4779-BE45-54C514FECCFB}"/>
              </a:ext>
            </a:extLst>
          </p:cNvPr>
          <p:cNvSpPr>
            <a:spLocks noGrp="1"/>
          </p:cNvSpPr>
          <p:nvPr>
            <p:ph idx="1"/>
          </p:nvPr>
        </p:nvSpPr>
        <p:spPr/>
        <p:txBody>
          <a:bodyPr vert="horz" lIns="91440" tIns="45720" rIns="91440" bIns="45720" rtlCol="0" anchor="t">
            <a:normAutofit/>
          </a:bodyPr>
          <a:lstStyle/>
          <a:p>
            <a:r>
              <a:rPr lang="en-GB" sz="2400" dirty="0">
                <a:latin typeface="Arial"/>
                <a:ea typeface="+mj-lt"/>
                <a:cs typeface="+mj-lt"/>
              </a:rPr>
              <a:t>A project schedule refers to the start and end dates and the milestones which need to be done to accomplish the project in timely manner. While undertaking a project, a complete schedule is followed.</a:t>
            </a:r>
          </a:p>
          <a:p>
            <a:pPr>
              <a:buClr>
                <a:srgbClr val="8AD0D6"/>
              </a:buClr>
            </a:pPr>
            <a:r>
              <a:rPr lang="en-GB" sz="2400" dirty="0">
                <a:latin typeface="Arial"/>
                <a:ea typeface="+mj-lt"/>
                <a:cs typeface="+mj-lt"/>
              </a:rPr>
              <a:t> It brings clarity in project work and helps in completing the project in minimum time.</a:t>
            </a:r>
          </a:p>
          <a:p>
            <a:pPr>
              <a:buClr>
                <a:srgbClr val="8AD0D6"/>
              </a:buClr>
            </a:pPr>
            <a:r>
              <a:rPr lang="en-US" sz="2400" dirty="0">
                <a:latin typeface="Arial"/>
                <a:ea typeface="+mj-lt"/>
                <a:cs typeface="+mj-lt"/>
              </a:rPr>
              <a:t>In current project will last for 7 months with start date on 25th of February of 2022 and finish on 25th of August 2022. </a:t>
            </a:r>
            <a:endParaRPr lang="en-GB" sz="2400" dirty="0">
              <a:latin typeface="Arial"/>
              <a:ea typeface="+mj-lt"/>
              <a:cs typeface="+mj-lt"/>
            </a:endParaRPr>
          </a:p>
        </p:txBody>
      </p:sp>
    </p:spTree>
    <p:extLst>
      <p:ext uri="{BB962C8B-B14F-4D97-AF65-F5344CB8AC3E}">
        <p14:creationId xmlns:p14="http://schemas.microsoft.com/office/powerpoint/2010/main" val="135417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22A9ABA3-4638-4EE6-9FFD-E7965000A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sp>
      <p:sp>
        <p:nvSpPr>
          <p:cNvPr id="16" name="Freeform 7">
            <a:extLst>
              <a:ext uri="{FF2B5EF4-FFF2-40B4-BE49-F238E27FC236}">
                <a16:creationId xmlns:a16="http://schemas.microsoft.com/office/drawing/2014/main" id="{CAD3F096-96F8-44BB-941A-E3FE62E5D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6A4C75-36B7-4636-8AA6-5FB8E968B8BD}"/>
              </a:ext>
            </a:extLst>
          </p:cNvPr>
          <p:cNvSpPr>
            <a:spLocks noGrp="1"/>
          </p:cNvSpPr>
          <p:nvPr>
            <p:ph type="title"/>
          </p:nvPr>
        </p:nvSpPr>
        <p:spPr>
          <a:xfrm>
            <a:off x="646111" y="452718"/>
            <a:ext cx="9404723" cy="1180711"/>
          </a:xfrm>
        </p:spPr>
        <p:txBody>
          <a:bodyPr>
            <a:normAutofit/>
          </a:bodyPr>
          <a:lstStyle/>
          <a:p>
            <a:r>
              <a:rPr lang="en-GB" dirty="0"/>
              <a:t>Project schedule</a:t>
            </a:r>
          </a:p>
        </p:txBody>
      </p:sp>
      <p:pic>
        <p:nvPicPr>
          <p:cNvPr id="7" name="Picture 7" descr="Calendar&#10;&#10;Description automatically generated">
            <a:extLst>
              <a:ext uri="{FF2B5EF4-FFF2-40B4-BE49-F238E27FC236}">
                <a16:creationId xmlns:a16="http://schemas.microsoft.com/office/drawing/2014/main" id="{F8A15A2B-E34F-40C7-AE6F-B9F41E1DCB34}"/>
              </a:ext>
            </a:extLst>
          </p:cNvPr>
          <p:cNvPicPr>
            <a:picLocks noChangeAspect="1"/>
          </p:cNvPicPr>
          <p:nvPr/>
        </p:nvPicPr>
        <p:blipFill>
          <a:blip r:embed="rId3"/>
          <a:stretch>
            <a:fillRect/>
          </a:stretch>
        </p:blipFill>
        <p:spPr>
          <a:xfrm>
            <a:off x="652225" y="2289976"/>
            <a:ext cx="2648906" cy="2009827"/>
          </a:xfrm>
          <a:prstGeom prst="rect">
            <a:avLst/>
          </a:prstGeom>
          <a:effectLst/>
        </p:spPr>
      </p:pic>
      <p:pic>
        <p:nvPicPr>
          <p:cNvPr id="6" name="Picture 6" descr="Calendar&#10;&#10;Description automatically generated">
            <a:extLst>
              <a:ext uri="{FF2B5EF4-FFF2-40B4-BE49-F238E27FC236}">
                <a16:creationId xmlns:a16="http://schemas.microsoft.com/office/drawing/2014/main" id="{5CC0E10B-8907-4FF0-953D-E7F98496B1D6}"/>
              </a:ext>
            </a:extLst>
          </p:cNvPr>
          <p:cNvPicPr>
            <a:picLocks noChangeAspect="1"/>
          </p:cNvPicPr>
          <p:nvPr/>
        </p:nvPicPr>
        <p:blipFill>
          <a:blip r:embed="rId4"/>
          <a:stretch>
            <a:fillRect/>
          </a:stretch>
        </p:blipFill>
        <p:spPr>
          <a:xfrm>
            <a:off x="3485122" y="2277486"/>
            <a:ext cx="2612135" cy="2022318"/>
          </a:xfrm>
          <a:prstGeom prst="rect">
            <a:avLst/>
          </a:prstGeom>
          <a:effectLst/>
        </p:spPr>
      </p:pic>
      <p:pic>
        <p:nvPicPr>
          <p:cNvPr id="8" name="Picture 8" descr="A picture containing text, road, outdoor, street&#10;&#10;Description automatically generated">
            <a:extLst>
              <a:ext uri="{FF2B5EF4-FFF2-40B4-BE49-F238E27FC236}">
                <a16:creationId xmlns:a16="http://schemas.microsoft.com/office/drawing/2014/main" id="{05805A1E-66CD-4B71-9EE8-4CF7A7598F85}"/>
              </a:ext>
            </a:extLst>
          </p:cNvPr>
          <p:cNvPicPr>
            <a:picLocks noChangeAspect="1"/>
          </p:cNvPicPr>
          <p:nvPr/>
        </p:nvPicPr>
        <p:blipFill>
          <a:blip r:embed="rId5"/>
          <a:stretch>
            <a:fillRect/>
          </a:stretch>
        </p:blipFill>
        <p:spPr>
          <a:xfrm>
            <a:off x="643855" y="4671709"/>
            <a:ext cx="2665646" cy="1635623"/>
          </a:xfrm>
          <a:prstGeom prst="rect">
            <a:avLst/>
          </a:prstGeom>
          <a:effectLst/>
        </p:spPr>
      </p:pic>
      <p:pic>
        <p:nvPicPr>
          <p:cNvPr id="9" name="Picture 9" descr="Text&#10;&#10;Description automatically generated">
            <a:extLst>
              <a:ext uri="{FF2B5EF4-FFF2-40B4-BE49-F238E27FC236}">
                <a16:creationId xmlns:a16="http://schemas.microsoft.com/office/drawing/2014/main" id="{2D6447BF-E23B-4DB6-BF17-B1546BEE6A33}"/>
              </a:ext>
            </a:extLst>
          </p:cNvPr>
          <p:cNvPicPr>
            <a:picLocks noChangeAspect="1"/>
          </p:cNvPicPr>
          <p:nvPr/>
        </p:nvPicPr>
        <p:blipFill>
          <a:blip r:embed="rId6"/>
          <a:stretch>
            <a:fillRect/>
          </a:stretch>
        </p:blipFill>
        <p:spPr>
          <a:xfrm>
            <a:off x="3715582" y="4451149"/>
            <a:ext cx="2177046" cy="1751521"/>
          </a:xfrm>
          <a:prstGeom prst="rect">
            <a:avLst/>
          </a:prstGeom>
          <a:effectLst/>
        </p:spPr>
      </p:pic>
      <p:sp>
        <p:nvSpPr>
          <p:cNvPr id="3" name="Content Placeholder 2">
            <a:extLst>
              <a:ext uri="{FF2B5EF4-FFF2-40B4-BE49-F238E27FC236}">
                <a16:creationId xmlns:a16="http://schemas.microsoft.com/office/drawing/2014/main" id="{F621487D-0587-4779-BE45-54C514FECCFB}"/>
              </a:ext>
            </a:extLst>
          </p:cNvPr>
          <p:cNvSpPr>
            <a:spLocks noGrp="1"/>
          </p:cNvSpPr>
          <p:nvPr>
            <p:ph idx="1"/>
          </p:nvPr>
        </p:nvSpPr>
        <p:spPr>
          <a:xfrm>
            <a:off x="6427526" y="2419129"/>
            <a:ext cx="5114093" cy="4325981"/>
          </a:xfrm>
        </p:spPr>
        <p:txBody>
          <a:bodyPr vert="horz" lIns="91440" tIns="45720" rIns="91440" bIns="45720" rtlCol="0" anchor="t">
            <a:noAutofit/>
          </a:bodyPr>
          <a:lstStyle/>
          <a:p>
            <a:r>
              <a:rPr lang="en-GB" dirty="0">
                <a:solidFill>
                  <a:schemeClr val="bg1"/>
                </a:solidFill>
                <a:latin typeface="Arial"/>
                <a:ea typeface="+mj-lt"/>
                <a:cs typeface="+mj-lt"/>
              </a:rPr>
              <a:t>A project schedule refers to the start and end dates and the milestones which need to be done to accomplish the project in timely manner. While undertaking a project, a complete schedule is followed.</a:t>
            </a:r>
          </a:p>
          <a:p>
            <a:pPr>
              <a:buClr>
                <a:srgbClr val="8AD0D6"/>
              </a:buClr>
            </a:pPr>
            <a:r>
              <a:rPr lang="en-GB" dirty="0">
                <a:solidFill>
                  <a:schemeClr val="bg1"/>
                </a:solidFill>
                <a:latin typeface="Arial"/>
                <a:ea typeface="+mj-lt"/>
                <a:cs typeface="+mj-lt"/>
              </a:rPr>
              <a:t> It brings clarity in project work and helps in completing the project in minimum time.</a:t>
            </a:r>
          </a:p>
          <a:p>
            <a:pPr>
              <a:buClr>
                <a:srgbClr val="8AD0D6"/>
              </a:buClr>
            </a:pPr>
            <a:r>
              <a:rPr lang="en-US" dirty="0">
                <a:solidFill>
                  <a:schemeClr val="bg1"/>
                </a:solidFill>
                <a:latin typeface="Arial"/>
                <a:ea typeface="+mj-lt"/>
                <a:cs typeface="+mj-lt"/>
              </a:rPr>
              <a:t>In current project will last for 7 months with start date on 25th of February of 2022 and finish on 25th of August 2022. </a:t>
            </a:r>
            <a:endParaRPr lang="en-GB" dirty="0">
              <a:solidFill>
                <a:schemeClr val="bg1"/>
              </a:solidFill>
              <a:latin typeface="Arial"/>
              <a:ea typeface="+mj-lt"/>
              <a:cs typeface="+mj-lt"/>
            </a:endParaRPr>
          </a:p>
        </p:txBody>
      </p:sp>
    </p:spTree>
    <p:extLst>
      <p:ext uri="{BB962C8B-B14F-4D97-AF65-F5344CB8AC3E}">
        <p14:creationId xmlns:p14="http://schemas.microsoft.com/office/powerpoint/2010/main" val="1995597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4678-0EA4-4A6D-8F27-B257DACF27A3}"/>
              </a:ext>
            </a:extLst>
          </p:cNvPr>
          <p:cNvSpPr>
            <a:spLocks noGrp="1"/>
          </p:cNvSpPr>
          <p:nvPr>
            <p:ph type="title"/>
          </p:nvPr>
        </p:nvSpPr>
        <p:spPr>
          <a:xfrm>
            <a:off x="3655365" y="258989"/>
            <a:ext cx="9404723" cy="1400530"/>
          </a:xfrm>
        </p:spPr>
        <p:txBody>
          <a:bodyPr/>
          <a:lstStyle/>
          <a:p>
            <a:r>
              <a:rPr lang="en-GB" dirty="0">
                <a:solidFill>
                  <a:schemeClr val="accent3"/>
                </a:solidFill>
              </a:rPr>
              <a:t>Risks</a:t>
            </a:r>
            <a:br>
              <a:rPr lang="en-GB" dirty="0"/>
            </a:br>
            <a:endParaRPr lang="en-GB" dirty="0"/>
          </a:p>
        </p:txBody>
      </p:sp>
      <p:sp>
        <p:nvSpPr>
          <p:cNvPr id="3" name="Content Placeholder 2">
            <a:extLst>
              <a:ext uri="{FF2B5EF4-FFF2-40B4-BE49-F238E27FC236}">
                <a16:creationId xmlns:a16="http://schemas.microsoft.com/office/drawing/2014/main" id="{5F46E6E3-3D8F-488F-8C4D-A44F569B3839}"/>
              </a:ext>
            </a:extLst>
          </p:cNvPr>
          <p:cNvSpPr>
            <a:spLocks noGrp="1"/>
          </p:cNvSpPr>
          <p:nvPr>
            <p:ph sz="half" idx="1"/>
          </p:nvPr>
        </p:nvSpPr>
        <p:spPr>
          <a:xfrm>
            <a:off x="638363" y="1388982"/>
            <a:ext cx="4396339" cy="4195763"/>
          </a:xfrm>
        </p:spPr>
        <p:txBody>
          <a:bodyPr vert="horz" lIns="91440" tIns="45720" rIns="91440" bIns="45720" rtlCol="0" anchor="t">
            <a:normAutofit/>
          </a:bodyPr>
          <a:lstStyle/>
          <a:p>
            <a:r>
              <a:rPr lang="en-GB" sz="2000" dirty="0">
                <a:latin typeface="Arial"/>
                <a:cs typeface="Arial"/>
              </a:rPr>
              <a:t>Risk assessment</a:t>
            </a:r>
          </a:p>
          <a:p>
            <a:pPr>
              <a:buClr>
                <a:srgbClr val="8AD0D6"/>
              </a:buClr>
            </a:pPr>
            <a:r>
              <a:rPr lang="en-GB" sz="2000" dirty="0">
                <a:latin typeface="Arial"/>
                <a:ea typeface="+mj-lt"/>
                <a:cs typeface="+mj-lt"/>
              </a:rPr>
              <a:t>Risk assessment is a process that is helpful in identification of potential hazards and analysing the potential impact of hazards. It is assumed that risk is associated with each project.</a:t>
            </a:r>
            <a:endParaRPr lang="en-GB" sz="2000" dirty="0">
              <a:latin typeface="Arial"/>
            </a:endParaRPr>
          </a:p>
        </p:txBody>
      </p:sp>
      <p:sp>
        <p:nvSpPr>
          <p:cNvPr id="4" name="Content Placeholder 3">
            <a:extLst>
              <a:ext uri="{FF2B5EF4-FFF2-40B4-BE49-F238E27FC236}">
                <a16:creationId xmlns:a16="http://schemas.microsoft.com/office/drawing/2014/main" id="{23B21A9C-5DA1-4FD3-93FF-86696A886522}"/>
              </a:ext>
            </a:extLst>
          </p:cNvPr>
          <p:cNvSpPr>
            <a:spLocks noGrp="1"/>
          </p:cNvSpPr>
          <p:nvPr>
            <p:ph sz="half" idx="2"/>
          </p:nvPr>
        </p:nvSpPr>
        <p:spPr>
          <a:xfrm>
            <a:off x="7165578" y="3851313"/>
            <a:ext cx="4396341" cy="4200245"/>
          </a:xfrm>
        </p:spPr>
        <p:txBody>
          <a:bodyPr vert="horz" lIns="91440" tIns="45720" rIns="91440" bIns="45720" rtlCol="0" anchor="t">
            <a:normAutofit/>
          </a:bodyPr>
          <a:lstStyle/>
          <a:p>
            <a:r>
              <a:rPr lang="en-GB" sz="2000" dirty="0">
                <a:latin typeface="Arial"/>
                <a:cs typeface="Arial"/>
              </a:rPr>
              <a:t>Risk Matrix</a:t>
            </a:r>
          </a:p>
          <a:p>
            <a:pPr>
              <a:buClr>
                <a:srgbClr val="8AD0D6"/>
              </a:buClr>
            </a:pPr>
            <a:r>
              <a:rPr lang="en-GB" sz="2000" dirty="0">
                <a:latin typeface="Arial"/>
                <a:ea typeface="+mj-lt"/>
                <a:cs typeface="+mj-lt"/>
              </a:rPr>
              <a:t> is a tool that  tool allows the business owner to analyse the risk in terms quantitative value. In this, risk break out into different scales and numeric value is assigned to each potential risk and impact.</a:t>
            </a:r>
            <a:r>
              <a:rPr lang="en-GB" dirty="0">
                <a:ea typeface="+mj-lt"/>
                <a:cs typeface="+mj-lt"/>
              </a:rPr>
              <a:t> </a:t>
            </a:r>
          </a:p>
        </p:txBody>
      </p:sp>
      <p:pic>
        <p:nvPicPr>
          <p:cNvPr id="5" name="Picture 5" descr="Text&#10;&#10;Description automatically generated">
            <a:extLst>
              <a:ext uri="{FF2B5EF4-FFF2-40B4-BE49-F238E27FC236}">
                <a16:creationId xmlns:a16="http://schemas.microsoft.com/office/drawing/2014/main" id="{1153B355-1BBD-420E-A0BD-289AB9B08A4E}"/>
              </a:ext>
            </a:extLst>
          </p:cNvPr>
          <p:cNvPicPr>
            <a:picLocks noChangeAspect="1"/>
          </p:cNvPicPr>
          <p:nvPr/>
        </p:nvPicPr>
        <p:blipFill>
          <a:blip r:embed="rId2"/>
          <a:stretch>
            <a:fillRect/>
          </a:stretch>
        </p:blipFill>
        <p:spPr>
          <a:xfrm>
            <a:off x="1146875" y="4245236"/>
            <a:ext cx="2743200" cy="2267934"/>
          </a:xfrm>
          <a:prstGeom prst="rect">
            <a:avLst/>
          </a:prstGeom>
        </p:spPr>
      </p:pic>
      <p:pic>
        <p:nvPicPr>
          <p:cNvPr id="6" name="Picture 6" descr="A picture containing text, clipart&#10;&#10;Description automatically generated">
            <a:extLst>
              <a:ext uri="{FF2B5EF4-FFF2-40B4-BE49-F238E27FC236}">
                <a16:creationId xmlns:a16="http://schemas.microsoft.com/office/drawing/2014/main" id="{3D8C2018-498F-4D74-B6CD-A86B1316F2C5}"/>
              </a:ext>
            </a:extLst>
          </p:cNvPr>
          <p:cNvPicPr>
            <a:picLocks noChangeAspect="1"/>
          </p:cNvPicPr>
          <p:nvPr/>
        </p:nvPicPr>
        <p:blipFill>
          <a:blip r:embed="rId3"/>
          <a:stretch>
            <a:fillRect/>
          </a:stretch>
        </p:blipFill>
        <p:spPr>
          <a:xfrm>
            <a:off x="7578671" y="962535"/>
            <a:ext cx="2743200" cy="1729946"/>
          </a:xfrm>
          <a:prstGeom prst="rect">
            <a:avLst/>
          </a:prstGeom>
        </p:spPr>
      </p:pic>
    </p:spTree>
    <p:extLst>
      <p:ext uri="{BB962C8B-B14F-4D97-AF65-F5344CB8AC3E}">
        <p14:creationId xmlns:p14="http://schemas.microsoft.com/office/powerpoint/2010/main" val="2590707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B4D9B-1D79-4EA9-8F12-7A79952C0A85}"/>
              </a:ext>
            </a:extLst>
          </p:cNvPr>
          <p:cNvSpPr>
            <a:spLocks noGrp="1"/>
          </p:cNvSpPr>
          <p:nvPr>
            <p:ph type="title"/>
          </p:nvPr>
        </p:nvSpPr>
        <p:spPr>
          <a:xfrm>
            <a:off x="5285608" y="452718"/>
            <a:ext cx="4765226" cy="1400530"/>
          </a:xfrm>
        </p:spPr>
        <p:txBody>
          <a:bodyPr vert="horz" lIns="91440" tIns="45720" rIns="91440" bIns="45720" rtlCol="0" anchor="t">
            <a:normAutofit/>
          </a:bodyPr>
          <a:lstStyle/>
          <a:p>
            <a:r>
              <a:rPr lang="en-US"/>
              <a:t>Conclusion</a:t>
            </a:r>
            <a:br>
              <a:rPr lang="en-US"/>
            </a:br>
            <a:endParaRPr lang="en-US"/>
          </a:p>
        </p:txBody>
      </p:sp>
      <p:pic>
        <p:nvPicPr>
          <p:cNvPr id="20" name="Picture 21" descr="Text&#10;&#10;Description automatically generated">
            <a:extLst>
              <a:ext uri="{FF2B5EF4-FFF2-40B4-BE49-F238E27FC236}">
                <a16:creationId xmlns:a16="http://schemas.microsoft.com/office/drawing/2014/main" id="{0D6AB5AD-B956-476E-BD17-20AD4A937F97}"/>
              </a:ext>
            </a:extLst>
          </p:cNvPr>
          <p:cNvPicPr>
            <a:picLocks noChangeAspect="1"/>
          </p:cNvPicPr>
          <p:nvPr/>
        </p:nvPicPr>
        <p:blipFill rotWithShape="1">
          <a:blip r:embed="rId3"/>
          <a:srcRect r="1" b="21306"/>
          <a:stretch/>
        </p:blipFill>
        <p:spPr>
          <a:xfrm>
            <a:off x="-1" y="10"/>
            <a:ext cx="4634681" cy="2623856"/>
          </a:xfrm>
          <a:prstGeom prst="rect">
            <a:avLst/>
          </a:prstGeom>
        </p:spPr>
      </p:pic>
      <p:pic>
        <p:nvPicPr>
          <p:cNvPr id="18" name="Picture 4" descr="Pen placed on top of a signature line">
            <a:extLst>
              <a:ext uri="{FF2B5EF4-FFF2-40B4-BE49-F238E27FC236}">
                <a16:creationId xmlns:a16="http://schemas.microsoft.com/office/drawing/2014/main" id="{92B9D381-7D8F-4035-856A-1B60A7BEDF4A}"/>
              </a:ext>
            </a:extLst>
          </p:cNvPr>
          <p:cNvPicPr>
            <a:picLocks noChangeAspect="1"/>
          </p:cNvPicPr>
          <p:nvPr/>
        </p:nvPicPr>
        <p:blipFill rotWithShape="1">
          <a:blip r:embed="rId4"/>
          <a:srcRect l="26928" r="-3" b="-3"/>
          <a:stretch/>
        </p:blipFill>
        <p:spPr>
          <a:xfrm>
            <a:off x="3222" y="2623866"/>
            <a:ext cx="4634681" cy="4233673"/>
          </a:xfrm>
          <a:prstGeom prst="rect">
            <a:avLst/>
          </a:prstGeom>
        </p:spPr>
      </p:pic>
      <p:sp>
        <p:nvSpPr>
          <p:cNvPr id="4" name="TextBox 3">
            <a:extLst>
              <a:ext uri="{FF2B5EF4-FFF2-40B4-BE49-F238E27FC236}">
                <a16:creationId xmlns:a16="http://schemas.microsoft.com/office/drawing/2014/main" id="{7CE00BF0-B361-4323-9115-3FD261014609}"/>
              </a:ext>
            </a:extLst>
          </p:cNvPr>
          <p:cNvSpPr txBox="1"/>
          <p:nvPr/>
        </p:nvSpPr>
        <p:spPr>
          <a:xfrm>
            <a:off x="5285608" y="2052918"/>
            <a:ext cx="4764245" cy="41954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bg2">
                  <a:lumMod val="40000"/>
                  <a:lumOff val="60000"/>
                </a:schemeClr>
              </a:buClr>
              <a:buSzPct val="80000"/>
              <a:buFont typeface="Wingdings 3" charset="2"/>
              <a:buChar char=""/>
            </a:pPr>
            <a:r>
              <a:rPr lang="en-US" sz="2400" dirty="0">
                <a:latin typeface="Arial"/>
                <a:ea typeface="+mj-ea"/>
                <a:cs typeface="Arial"/>
              </a:rPr>
              <a:t>It is assessed through above-mentioned information that entrepreneurship is a function which is related to start a new business. The above study is based on the project of starting a nursery by looking at the increasing trend of working parents. It is concluded that the idea is viable and has the potential of growth in future.</a:t>
            </a:r>
          </a:p>
        </p:txBody>
      </p:sp>
    </p:spTree>
    <p:extLst>
      <p:ext uri="{BB962C8B-B14F-4D97-AF65-F5344CB8AC3E}">
        <p14:creationId xmlns:p14="http://schemas.microsoft.com/office/powerpoint/2010/main" val="2344419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big red drawing pin in front of many smaller black drawing pins">
            <a:extLst>
              <a:ext uri="{FF2B5EF4-FFF2-40B4-BE49-F238E27FC236}">
                <a16:creationId xmlns:a16="http://schemas.microsoft.com/office/drawing/2014/main" id="{0A8E6CC9-004A-411C-9F31-3DA47DFCC654}"/>
              </a:ext>
            </a:extLst>
          </p:cNvPr>
          <p:cNvPicPr>
            <a:picLocks noChangeAspect="1"/>
          </p:cNvPicPr>
          <p:nvPr/>
        </p:nvPicPr>
        <p:blipFill rotWithShape="1">
          <a:blip r:embed="rId6">
            <a:alphaModFix amt="40000"/>
          </a:blip>
          <a:srcRect t="18300" r="-2" b="4539"/>
          <a:stretch/>
        </p:blipFill>
        <p:spPr>
          <a:xfrm>
            <a:off x="20" y="10"/>
            <a:ext cx="12191980" cy="6857990"/>
          </a:xfrm>
          <a:prstGeom prst="rect">
            <a:avLst/>
          </a:prstGeom>
        </p:spPr>
      </p:pic>
      <p:sp>
        <p:nvSpPr>
          <p:cNvPr id="2" name="Title 1">
            <a:extLst>
              <a:ext uri="{FF2B5EF4-FFF2-40B4-BE49-F238E27FC236}">
                <a16:creationId xmlns:a16="http://schemas.microsoft.com/office/drawing/2014/main" id="{DDB0EC0F-BF20-4A89-98C9-50F4E9A45BB4}"/>
              </a:ext>
            </a:extLst>
          </p:cNvPr>
          <p:cNvSpPr>
            <a:spLocks noGrp="1"/>
          </p:cNvSpPr>
          <p:nvPr>
            <p:ph type="title"/>
          </p:nvPr>
        </p:nvSpPr>
        <p:spPr>
          <a:xfrm>
            <a:off x="612514" y="-1096505"/>
            <a:ext cx="8825658" cy="3329581"/>
          </a:xfrm>
        </p:spPr>
        <p:txBody>
          <a:bodyPr vert="horz" lIns="91440" tIns="45720" rIns="91440" bIns="45720" rtlCol="0" anchor="b">
            <a:normAutofit/>
          </a:bodyPr>
          <a:lstStyle/>
          <a:p>
            <a:r>
              <a:rPr lang="en-US" sz="7200">
                <a:solidFill>
                  <a:schemeClr val="tx1"/>
                </a:solidFill>
              </a:rPr>
              <a:t>References</a:t>
            </a:r>
            <a:br>
              <a:rPr lang="en-US" sz="7200">
                <a:solidFill>
                  <a:schemeClr val="tx1"/>
                </a:solidFill>
              </a:rPr>
            </a:br>
            <a:endParaRPr lang="en-US" sz="7200">
              <a:solidFill>
                <a:schemeClr val="tx1"/>
              </a:solidFill>
            </a:endParaRPr>
          </a:p>
        </p:txBody>
      </p:sp>
      <p:graphicFrame>
        <p:nvGraphicFramePr>
          <p:cNvPr id="6" name="Table 6">
            <a:extLst>
              <a:ext uri="{FF2B5EF4-FFF2-40B4-BE49-F238E27FC236}">
                <a16:creationId xmlns:a16="http://schemas.microsoft.com/office/drawing/2014/main" id="{0E9ED307-F0A2-4A72-8699-34EF1BF3487D}"/>
              </a:ext>
            </a:extLst>
          </p:cNvPr>
          <p:cNvGraphicFramePr>
            <a:graphicFrameLocks noGrp="1"/>
          </p:cNvGraphicFramePr>
          <p:nvPr>
            <p:extLst>
              <p:ext uri="{D42A27DB-BD31-4B8C-83A1-F6EECF244321}">
                <p14:modId xmlns:p14="http://schemas.microsoft.com/office/powerpoint/2010/main" val="3688071934"/>
              </p:ext>
            </p:extLst>
          </p:nvPr>
        </p:nvGraphicFramePr>
        <p:xfrm>
          <a:off x="164799" y="1148580"/>
          <a:ext cx="11462087" cy="5577840"/>
        </p:xfrm>
        <a:graphic>
          <a:graphicData uri="http://schemas.openxmlformats.org/drawingml/2006/table">
            <a:tbl>
              <a:tblPr firstRow="1" bandRow="1">
                <a:tableStyleId>{93296810-A885-4BE3-A3E7-6D5BEEA58F35}</a:tableStyleId>
              </a:tblPr>
              <a:tblGrid>
                <a:gridCol w="11462087">
                  <a:extLst>
                    <a:ext uri="{9D8B030D-6E8A-4147-A177-3AD203B41FA5}">
                      <a16:colId xmlns:a16="http://schemas.microsoft.com/office/drawing/2014/main" val="1713981367"/>
                    </a:ext>
                  </a:extLst>
                </a:gridCol>
              </a:tblGrid>
              <a:tr h="5215508">
                <a:tc>
                  <a:txBody>
                    <a:bodyPr/>
                    <a:lstStyle/>
                    <a:p>
                      <a:pPr lvl="0" algn="just">
                        <a:lnSpc>
                          <a:spcPct val="100000"/>
                        </a:lnSpc>
                        <a:spcBef>
                          <a:spcPts val="0"/>
                        </a:spcBef>
                        <a:spcAft>
                          <a:spcPts val="0"/>
                        </a:spcAft>
                        <a:buNone/>
                      </a:pPr>
                      <a:r>
                        <a:rPr lang="en-US" sz="1800" b="0" i="0" u="none" strike="noStrike" noProof="0" dirty="0" err="1">
                          <a:latin typeface="Century Gothic"/>
                        </a:rPr>
                        <a:t>Abotaleb</a:t>
                      </a:r>
                      <a:r>
                        <a:rPr lang="en-US" sz="1800" b="0" i="0" u="none" strike="noStrike" noProof="0" dirty="0">
                          <a:latin typeface="Century Gothic"/>
                        </a:rPr>
                        <a:t>, I.S. and El-</a:t>
                      </a:r>
                      <a:r>
                        <a:rPr lang="en-US" sz="1800" b="0" i="0" u="none" strike="noStrike" noProof="0" dirty="0" err="1">
                          <a:latin typeface="Century Gothic"/>
                        </a:rPr>
                        <a:t>adaway</a:t>
                      </a:r>
                      <a:r>
                        <a:rPr lang="en-US" sz="1800" b="0" i="0" u="none" strike="noStrike" noProof="0" dirty="0">
                          <a:latin typeface="Century Gothic"/>
                        </a:rPr>
                        <a:t>, I.H., 2018. “Managing construction projects through dynamic modeling: Reviewing the existing body of knowledge and deriving future research directions.” (“"Managing construction projects through dynamic modeling ...”) </a:t>
                      </a:r>
                      <a:r>
                        <a:rPr lang="en-US" sz="1800" b="0" i="1" u="none" strike="noStrike" noProof="0" dirty="0">
                          <a:latin typeface="Century Gothic"/>
                        </a:rPr>
                        <a:t>Journal of Management in Engineering</a:t>
                      </a:r>
                      <a:r>
                        <a:rPr lang="en-US" sz="1800" b="0" i="0" u="none" strike="noStrike" noProof="0" dirty="0">
                          <a:latin typeface="Century Gothic"/>
                        </a:rPr>
                        <a:t>, </a:t>
                      </a:r>
                      <a:r>
                        <a:rPr lang="en-US" sz="1800" b="0" i="1" u="none" strike="noStrike" noProof="0" dirty="0">
                          <a:latin typeface="Century Gothic"/>
                        </a:rPr>
                        <a:t>34</a:t>
                      </a:r>
                      <a:r>
                        <a:rPr lang="en-US" sz="1800" b="0" i="0" u="none" strike="noStrike" noProof="0" dirty="0">
                          <a:latin typeface="Century Gothic"/>
                        </a:rPr>
                        <a:t>(6), p.04018033.</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Anderson and et. al., 2018. </a:t>
                      </a:r>
                      <a:r>
                        <a:rPr lang="en-US" sz="1800" b="0" i="1" u="none" strike="noStrike" noProof="0" dirty="0">
                          <a:latin typeface="Century Gothic"/>
                        </a:rPr>
                        <a:t>Examining Millennials Reshaping Organizational Cultures: From Theory to Practice</a:t>
                      </a:r>
                      <a:r>
                        <a:rPr lang="en-US" sz="1800" b="0" i="0" u="none" strike="noStrike" noProof="0" dirty="0">
                          <a:latin typeface="Century Gothic"/>
                        </a:rPr>
                        <a:t>. Rowman &amp; Littlefield.</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Collyer, S. (2016).  "Culture, Communication, and Leadership for Projects in Dynamic Environments." Project Management Journal 47</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Dickens, D.D., Womack, V.Y. and Dimes, T., 2019. Managing hypervisibility: An exploration of theory and research on identity shifting strategies in the workplace among Black women. </a:t>
                      </a:r>
                      <a:r>
                        <a:rPr lang="en-US" sz="1800" b="0" i="1" u="none" strike="noStrike" noProof="0" dirty="0">
                          <a:latin typeface="Century Gothic"/>
                        </a:rPr>
                        <a:t>Journal of Vocational Behavior</a:t>
                      </a:r>
                      <a:r>
                        <a:rPr lang="en-US" sz="1800" b="0" i="0" u="none" strike="noStrike" noProof="0" dirty="0">
                          <a:latin typeface="Century Gothic"/>
                        </a:rPr>
                        <a:t>, </a:t>
                      </a:r>
                      <a:r>
                        <a:rPr lang="en-US" sz="1800" b="0" i="1" u="none" strike="noStrike" noProof="0" dirty="0">
                          <a:latin typeface="Century Gothic"/>
                        </a:rPr>
                        <a:t>113</a:t>
                      </a:r>
                      <a:r>
                        <a:rPr lang="en-US" sz="1800" b="0" i="0" u="none" strike="noStrike" noProof="0" dirty="0">
                          <a:latin typeface="Century Gothic"/>
                        </a:rPr>
                        <a:t>, pp.153-163.</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err="1">
                          <a:latin typeface="Century Gothic"/>
                        </a:rPr>
                        <a:t>Jugdev</a:t>
                      </a:r>
                      <a:r>
                        <a:rPr lang="en-US" sz="1800" b="0" i="0" u="none" strike="noStrike" noProof="0" dirty="0">
                          <a:latin typeface="Century Gothic"/>
                        </a:rPr>
                        <a:t>, K., Mathur, G. and Cook, C., 2018. Linking workplace burnout theories to the project management discipline. </a:t>
                      </a:r>
                      <a:r>
                        <a:rPr lang="en-US" sz="1800" b="0" i="1" u="none" strike="noStrike" noProof="0" dirty="0">
                          <a:latin typeface="Century Gothic"/>
                        </a:rPr>
                        <a:t>International Journal of Managing Projects in Business</a:t>
                      </a:r>
                      <a:r>
                        <a:rPr lang="en-US" sz="1800" b="0" i="0" u="none" strike="noStrike" noProof="0" dirty="0">
                          <a:latin typeface="Century Gothic"/>
                        </a:rPr>
                        <a:t>.</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Kerzner, H., 2019. </a:t>
                      </a:r>
                      <a:r>
                        <a:rPr lang="en-US" sz="1800" b="0" i="1" u="none" strike="noStrike" noProof="0" dirty="0">
                          <a:latin typeface="Century Gothic"/>
                        </a:rPr>
                        <a:t>““Innovation project management: Methods, case studies, and tools for managing innovation projects</a:t>
                      </a:r>
                      <a:r>
                        <a:rPr lang="en-US" sz="1800" b="0" i="0" u="none" strike="noStrike" noProof="0" dirty="0">
                          <a:latin typeface="Century Gothic"/>
                        </a:rPr>
                        <a:t>.”” (“Innovation Project Management: Methods, Case Studies, and ...”) (“Innovation Project Management: Methods, Case Studies, and ...”) John Wiley &amp; Sons.</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Liang, Q., Leung, M.Y. and Zhang, S., 2021. “Examining the Critical Factors for Managing Workplace Stress in the Construction Industry: A Cross-Regional Study.” (“</a:t>
                      </a:r>
                      <a:r>
                        <a:rPr lang="ja-JP" altLang="en-US" sz="1800" b="0" i="0" u="none" strike="noStrike" noProof="0" err="1">
                          <a:latin typeface="Century Gothic"/>
                        </a:rPr>
                        <a:t>梁琦</a:t>
                      </a:r>
                      <a:r>
                        <a:rPr lang="en-US" sz="1800" b="0" i="0" u="none" strike="noStrike" noProof="0" dirty="0" err="1">
                          <a:latin typeface="Century Gothic"/>
                        </a:rPr>
                        <a:t>-</a:t>
                      </a:r>
                      <a:r>
                        <a:rPr lang="ja-JP" altLang="en-US" sz="1800" b="0" i="0" u="none" strike="noStrike" noProof="0" err="1">
                          <a:latin typeface="Century Gothic"/>
                        </a:rPr>
                        <a:t>土建院</a:t>
                      </a:r>
                      <a:r>
                        <a:rPr lang="en-US" sz="1800" b="0" i="0" u="none" strike="noStrike" noProof="0" dirty="0">
                          <a:latin typeface="Century Gothic"/>
                        </a:rPr>
                        <a:t> - swpu.edu.cn”) </a:t>
                      </a:r>
                      <a:r>
                        <a:rPr lang="en-US" sz="1800" b="0" i="1" u="none" strike="noStrike" noProof="0" dirty="0">
                          <a:latin typeface="Century Gothic"/>
                        </a:rPr>
                        <a:t>Journal of Management in Engineering</a:t>
                      </a:r>
                      <a:r>
                        <a:rPr lang="en-US" sz="1800" b="0" i="0" u="none" strike="noStrike" noProof="0" dirty="0">
                          <a:latin typeface="Century Gothic"/>
                        </a:rPr>
                        <a:t>, </a:t>
                      </a:r>
                      <a:r>
                        <a:rPr lang="en-US" sz="1800" b="0" i="1" u="none" strike="noStrike" noProof="0" dirty="0">
                          <a:latin typeface="Century Gothic"/>
                        </a:rPr>
                        <a:t>37</a:t>
                      </a:r>
                      <a:r>
                        <a:rPr lang="en-US" sz="1800" b="0" i="0" u="none" strike="noStrike" noProof="0" dirty="0">
                          <a:latin typeface="Century Gothic"/>
                        </a:rPr>
                        <a:t>(5), p.04021045.</a:t>
                      </a:r>
                      <a:endParaRPr lang="en-GB" sz="1800" b="0" i="0" u="none" strike="noStrike" noProof="0" dirty="0">
                        <a:latin typeface="Century Gothic"/>
                      </a:endParaRPr>
                    </a:p>
                    <a:p>
                      <a:pPr lvl="0">
                        <a:buNone/>
                      </a:pPr>
                      <a:endParaRPr lang="en-GB" dirty="0"/>
                    </a:p>
                  </a:txBody>
                  <a:tcPr/>
                </a:tc>
                <a:extLst>
                  <a:ext uri="{0D108BD9-81ED-4DB2-BD59-A6C34878D82A}">
                    <a16:rowId xmlns:a16="http://schemas.microsoft.com/office/drawing/2014/main" val="4266968225"/>
                  </a:ext>
                </a:extLst>
              </a:tr>
            </a:tbl>
          </a:graphicData>
        </a:graphic>
      </p:graphicFrame>
    </p:spTree>
    <p:extLst>
      <p:ext uri="{BB962C8B-B14F-4D97-AF65-F5344CB8AC3E}">
        <p14:creationId xmlns:p14="http://schemas.microsoft.com/office/powerpoint/2010/main" val="3565716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sh pins laying down with one standing up">
            <a:extLst>
              <a:ext uri="{FF2B5EF4-FFF2-40B4-BE49-F238E27FC236}">
                <a16:creationId xmlns:a16="http://schemas.microsoft.com/office/drawing/2014/main" id="{AB63FD8D-7F1F-4078-BD11-585A53FEBBED}"/>
              </a:ext>
            </a:extLst>
          </p:cNvPr>
          <p:cNvPicPr>
            <a:picLocks noChangeAspect="1"/>
          </p:cNvPicPr>
          <p:nvPr/>
        </p:nvPicPr>
        <p:blipFill rotWithShape="1">
          <a:blip r:embed="rId6">
            <a:alphaModFix amt="40000"/>
          </a:blip>
          <a:srcRect t="14788" r="9085" b="-7"/>
          <a:stretch/>
        </p:blipFill>
        <p:spPr>
          <a:xfrm>
            <a:off x="20" y="10"/>
            <a:ext cx="12191980" cy="6857990"/>
          </a:xfrm>
          <a:prstGeom prst="rect">
            <a:avLst/>
          </a:prstGeom>
        </p:spPr>
      </p:pic>
      <p:sp>
        <p:nvSpPr>
          <p:cNvPr id="2" name="Title 1">
            <a:extLst>
              <a:ext uri="{FF2B5EF4-FFF2-40B4-BE49-F238E27FC236}">
                <a16:creationId xmlns:a16="http://schemas.microsoft.com/office/drawing/2014/main" id="{DC27FDEF-3B82-41E5-9DA4-5EB18BDC3D47}"/>
              </a:ext>
            </a:extLst>
          </p:cNvPr>
          <p:cNvSpPr>
            <a:spLocks noGrp="1"/>
          </p:cNvSpPr>
          <p:nvPr>
            <p:ph type="title"/>
          </p:nvPr>
        </p:nvSpPr>
        <p:spPr>
          <a:xfrm>
            <a:off x="2666040" y="-1096505"/>
            <a:ext cx="8825658" cy="3329581"/>
          </a:xfrm>
        </p:spPr>
        <p:txBody>
          <a:bodyPr vert="horz" lIns="91440" tIns="45720" rIns="91440" bIns="45720" rtlCol="0" anchor="b">
            <a:normAutofit/>
          </a:bodyPr>
          <a:lstStyle/>
          <a:p>
            <a:r>
              <a:rPr lang="en-US" sz="7200">
                <a:solidFill>
                  <a:schemeClr val="tx1"/>
                </a:solidFill>
              </a:rPr>
              <a:t>References</a:t>
            </a:r>
            <a:br>
              <a:rPr lang="en-US" sz="7200">
                <a:solidFill>
                  <a:schemeClr val="tx1"/>
                </a:solidFill>
              </a:rPr>
            </a:br>
            <a:endParaRPr lang="en-US" sz="7200">
              <a:solidFill>
                <a:schemeClr val="tx1"/>
              </a:solidFill>
            </a:endParaRPr>
          </a:p>
        </p:txBody>
      </p:sp>
      <p:sp>
        <p:nvSpPr>
          <p:cNvPr id="23" name="Rectangle 2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Table 5">
            <a:extLst>
              <a:ext uri="{FF2B5EF4-FFF2-40B4-BE49-F238E27FC236}">
                <a16:creationId xmlns:a16="http://schemas.microsoft.com/office/drawing/2014/main" id="{019D5973-4FC4-4F28-B93F-02842D0059C3}"/>
              </a:ext>
            </a:extLst>
          </p:cNvPr>
          <p:cNvGraphicFramePr>
            <a:graphicFrameLocks noGrp="1"/>
          </p:cNvGraphicFramePr>
          <p:nvPr>
            <p:extLst>
              <p:ext uri="{D42A27DB-BD31-4B8C-83A1-F6EECF244321}">
                <p14:modId xmlns:p14="http://schemas.microsoft.com/office/powerpoint/2010/main" val="4107582710"/>
              </p:ext>
            </p:extLst>
          </p:nvPr>
        </p:nvGraphicFramePr>
        <p:xfrm>
          <a:off x="371443" y="1626444"/>
          <a:ext cx="9369779" cy="5029200"/>
        </p:xfrm>
        <a:graphic>
          <a:graphicData uri="http://schemas.openxmlformats.org/drawingml/2006/table">
            <a:tbl>
              <a:tblPr firstRow="1" bandRow="1">
                <a:tableStyleId>{5C22544A-7EE6-4342-B048-85BDC9FD1C3A}</a:tableStyleId>
              </a:tblPr>
              <a:tblGrid>
                <a:gridCol w="9369779">
                  <a:extLst>
                    <a:ext uri="{9D8B030D-6E8A-4147-A177-3AD203B41FA5}">
                      <a16:colId xmlns:a16="http://schemas.microsoft.com/office/drawing/2014/main" val="2862372450"/>
                    </a:ext>
                  </a:extLst>
                </a:gridCol>
              </a:tblGrid>
              <a:tr h="4811545">
                <a:tc>
                  <a:txBody>
                    <a:bodyPr/>
                    <a:lstStyle/>
                    <a:p>
                      <a:pPr lvl="0" algn="just">
                        <a:lnSpc>
                          <a:spcPct val="100000"/>
                        </a:lnSpc>
                        <a:spcBef>
                          <a:spcPts val="0"/>
                        </a:spcBef>
                        <a:spcAft>
                          <a:spcPts val="0"/>
                        </a:spcAft>
                        <a:buNone/>
                      </a:pPr>
                      <a:r>
                        <a:rPr lang="en-US" sz="1800" b="0" i="0" u="none" strike="noStrike" noProof="0" dirty="0">
                          <a:latin typeface="Century Gothic"/>
                        </a:rPr>
                        <a:t>Liu, T., </a:t>
                      </a:r>
                      <a:r>
                        <a:rPr lang="en-US" sz="1800" b="0" i="0" u="none" strike="noStrike" noProof="0" dirty="0" err="1">
                          <a:latin typeface="Century Gothic"/>
                        </a:rPr>
                        <a:t>Mathrani</a:t>
                      </a:r>
                      <a:r>
                        <a:rPr lang="en-US" sz="1800" b="0" i="0" u="none" strike="noStrike" noProof="0" dirty="0">
                          <a:latin typeface="Century Gothic"/>
                        </a:rPr>
                        <a:t>, A. and </a:t>
                      </a:r>
                      <a:r>
                        <a:rPr lang="en-US" sz="1800" b="0" i="0" u="none" strike="noStrike" noProof="0" dirty="0" err="1">
                          <a:latin typeface="Century Gothic"/>
                        </a:rPr>
                        <a:t>Mbachu</a:t>
                      </a:r>
                      <a:r>
                        <a:rPr lang="en-US" sz="1800" b="0" i="0" u="none" strike="noStrike" noProof="0" dirty="0">
                          <a:latin typeface="Century Gothic"/>
                        </a:rPr>
                        <a:t>, J., 2019. Benefits and barriers in uptake of mobile apps in New Zealand construction industry: What top and middle management perceive. </a:t>
                      </a:r>
                      <a:r>
                        <a:rPr lang="en-US" sz="1800" b="0" i="1" u="none" strike="noStrike" noProof="0" dirty="0">
                          <a:latin typeface="Century Gothic"/>
                        </a:rPr>
                        <a:t>Facilities</a:t>
                      </a:r>
                      <a:r>
                        <a:rPr lang="en-US" sz="1800" b="0" i="0" u="none" strike="noStrike" noProof="0" dirty="0">
                          <a:latin typeface="Century Gothic"/>
                        </a:rPr>
                        <a:t>.</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Ovadia, S., 2018. “Shadow project management: using the project management body of knowledge to informally manage library projects.” (“Academic publications - Steven Ovadia”) In </a:t>
                      </a:r>
                      <a:r>
                        <a:rPr lang="en-US" sz="1800" b="0" i="1" u="none" strike="noStrike" noProof="0" dirty="0">
                          <a:latin typeface="Century Gothic"/>
                        </a:rPr>
                        <a:t>Project Management in the Library Workplace</a:t>
                      </a:r>
                      <a:r>
                        <a:rPr lang="en-US" sz="1800" b="0" i="0" u="none" strike="noStrike" noProof="0" dirty="0">
                          <a:latin typeface="Century Gothic"/>
                        </a:rPr>
                        <a:t>. Emerald Publishing Limited.</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Simmers, C.A. and </a:t>
                      </a:r>
                      <a:r>
                        <a:rPr lang="en-US" sz="1800" b="0" i="0" u="none" strike="noStrike" noProof="0" dirty="0" err="1">
                          <a:latin typeface="Century Gothic"/>
                        </a:rPr>
                        <a:t>McMURRAY</a:t>
                      </a:r>
                      <a:r>
                        <a:rPr lang="en-US" sz="1800" b="0" i="0" u="none" strike="noStrike" noProof="0" dirty="0">
                          <a:latin typeface="Century Gothic"/>
                        </a:rPr>
                        <a:t>, A.J., 2019. “Organizational justice and managing workplace innovation: How important are formal procedures?” (“</a:t>
                      </a:r>
                      <a:r>
                        <a:rPr lang="en-US" sz="1800" b="0" i="0" u="none" strike="noStrike" noProof="0" dirty="0" err="1">
                          <a:latin typeface="Century Gothic"/>
                        </a:rPr>
                        <a:t>EconPapers</a:t>
                      </a:r>
                      <a:r>
                        <a:rPr lang="en-US" sz="1800" b="0" i="0" u="none" strike="noStrike" noProof="0" dirty="0">
                          <a:latin typeface="Century Gothic"/>
                        </a:rPr>
                        <a:t>: ORGANISATIONAL JUSTICE AND MANAGING WORKPLACE ...”) </a:t>
                      </a:r>
                      <a:r>
                        <a:rPr lang="en-US" sz="1800" b="0" i="1" u="none" strike="noStrike" noProof="0" dirty="0">
                          <a:latin typeface="Century Gothic"/>
                        </a:rPr>
                        <a:t>International Journal of Innovation Management</a:t>
                      </a:r>
                      <a:r>
                        <a:rPr lang="en-US" sz="1800" b="0" i="0" u="none" strike="noStrike" noProof="0" dirty="0">
                          <a:latin typeface="Century Gothic"/>
                        </a:rPr>
                        <a:t>, </a:t>
                      </a:r>
                      <a:r>
                        <a:rPr lang="en-US" sz="1800" b="0" i="1" u="none" strike="noStrike" noProof="0" dirty="0">
                          <a:latin typeface="Century Gothic"/>
                        </a:rPr>
                        <a:t>23</a:t>
                      </a:r>
                      <a:r>
                        <a:rPr lang="en-US" sz="1800" b="0" i="0" u="none" strike="noStrike" noProof="0" dirty="0">
                          <a:latin typeface="Century Gothic"/>
                        </a:rPr>
                        <a:t>(03), p.1950026.</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Thoene, U. and </a:t>
                      </a:r>
                      <a:r>
                        <a:rPr lang="en-US" sz="1800" b="0" i="0" u="none" strike="noStrike" noProof="0" dirty="0" err="1">
                          <a:latin typeface="Century Gothic"/>
                        </a:rPr>
                        <a:t>Turriago</a:t>
                      </a:r>
                      <a:r>
                        <a:rPr lang="en-US" sz="1800" b="0" i="0" u="none" strike="noStrike" noProof="0" dirty="0">
                          <a:latin typeface="Century Gothic"/>
                        </a:rPr>
                        <a:t>-Hoyos, A., 2019. Trust, business, and society in a post-conflict scenario-the case of managing workplace practices in Colombia. </a:t>
                      </a:r>
                      <a:r>
                        <a:rPr lang="en-US" sz="1800" b="0" i="1" u="none" strike="noStrike" noProof="0" dirty="0">
                          <a:latin typeface="Century Gothic"/>
                        </a:rPr>
                        <a:t>International Journal of Business and Globalization</a:t>
                      </a:r>
                      <a:r>
                        <a:rPr lang="en-US" sz="1800" b="0" i="0" u="none" strike="noStrike" noProof="0" dirty="0">
                          <a:latin typeface="Century Gothic"/>
                        </a:rPr>
                        <a:t>, </a:t>
                      </a:r>
                      <a:r>
                        <a:rPr lang="en-US" sz="1800" b="0" i="1" u="none" strike="noStrike" noProof="0" dirty="0">
                          <a:latin typeface="Century Gothic"/>
                        </a:rPr>
                        <a:t>23</a:t>
                      </a:r>
                      <a:r>
                        <a:rPr lang="en-US" sz="1800" b="0" i="0" u="none" strike="noStrike" noProof="0" dirty="0">
                          <a:latin typeface="Century Gothic"/>
                        </a:rPr>
                        <a:t>(2), pp.232-249.</a:t>
                      </a:r>
                      <a:endParaRPr lang="en-GB" sz="1800" b="0" i="0" u="none" strike="noStrike" noProof="0" dirty="0">
                        <a:latin typeface="Century Gothic"/>
                      </a:endParaRPr>
                    </a:p>
                    <a:p>
                      <a:pPr lvl="0" algn="just">
                        <a:lnSpc>
                          <a:spcPct val="100000"/>
                        </a:lnSpc>
                        <a:spcBef>
                          <a:spcPts val="0"/>
                        </a:spcBef>
                        <a:spcAft>
                          <a:spcPts val="0"/>
                        </a:spcAft>
                        <a:buNone/>
                      </a:pPr>
                      <a:r>
                        <a:rPr lang="en-US" sz="1800" b="0" i="0" u="none" strike="noStrike" noProof="0" dirty="0">
                          <a:latin typeface="Century Gothic"/>
                        </a:rPr>
                        <a:t>Walker, D. and Lloyd-Walker, B., 2019. “The future of the management of projects in the 2030s.” (“(PDF) The future of the management of projects in the 2030s”) </a:t>
                      </a:r>
                      <a:r>
                        <a:rPr lang="en-US" sz="1800" b="0" i="1" u="none" strike="noStrike" noProof="0" dirty="0">
                          <a:latin typeface="Century Gothic"/>
                        </a:rPr>
                        <a:t>International Journal of Managing Projects in Business</a:t>
                      </a:r>
                      <a:r>
                        <a:rPr lang="en-US" sz="1800" b="0" i="0" u="none" strike="noStrike" noProof="0" dirty="0">
                          <a:latin typeface="Century Gothic"/>
                        </a:rPr>
                        <a:t>.</a:t>
                      </a:r>
                      <a:endParaRPr lang="en-GB" sz="1800" b="0" i="0" u="none" strike="noStrike" noProof="0" dirty="0">
                        <a:latin typeface="Century Gothic"/>
                      </a:endParaRPr>
                    </a:p>
                    <a:p>
                      <a:pPr lvl="0">
                        <a:buNone/>
                      </a:pPr>
                      <a:endParaRPr lang="en-GB" dirty="0"/>
                    </a:p>
                  </a:txBody>
                  <a:tcPr/>
                </a:tc>
                <a:extLst>
                  <a:ext uri="{0D108BD9-81ED-4DB2-BD59-A6C34878D82A}">
                    <a16:rowId xmlns:a16="http://schemas.microsoft.com/office/drawing/2014/main" val="4245249927"/>
                  </a:ext>
                </a:extLst>
              </a:tr>
            </a:tbl>
          </a:graphicData>
        </a:graphic>
      </p:graphicFrame>
    </p:spTree>
    <p:extLst>
      <p:ext uri="{BB962C8B-B14F-4D97-AF65-F5344CB8AC3E}">
        <p14:creationId xmlns:p14="http://schemas.microsoft.com/office/powerpoint/2010/main" val="10635725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  </vt:lpstr>
      <vt:lpstr>Table of content </vt:lpstr>
      <vt:lpstr>Introduction </vt:lpstr>
      <vt:lpstr>Outline of project  </vt:lpstr>
      <vt:lpstr>Project culture and communication </vt:lpstr>
      <vt:lpstr>Scope of project</vt:lpstr>
      <vt:lpstr>Stakeholders' analysis</vt:lpstr>
      <vt:lpstr>Quad chart </vt:lpstr>
      <vt:lpstr>Workplace breakdown </vt:lpstr>
      <vt:lpstr>Workplace break down </vt:lpstr>
      <vt:lpstr>Costs/use of resources </vt:lpstr>
      <vt:lpstr>Project schedule</vt:lpstr>
      <vt:lpstr>Project schedule</vt:lpstr>
      <vt:lpstr>Risks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477</cp:revision>
  <dcterms:created xsi:type="dcterms:W3CDTF">2021-11-30T02:44:27Z</dcterms:created>
  <dcterms:modified xsi:type="dcterms:W3CDTF">2021-11-30T04:57:19Z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