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76" r:id="rId4"/>
    <p:sldId id="258" r:id="rId5"/>
    <p:sldId id="269" r:id="rId6"/>
    <p:sldId id="259" r:id="rId7"/>
    <p:sldId id="260" r:id="rId8"/>
    <p:sldId id="261" r:id="rId9"/>
    <p:sldId id="262" r:id="rId10"/>
    <p:sldId id="270" r:id="rId11"/>
    <p:sldId id="275" r:id="rId12"/>
    <p:sldId id="273" r:id="rId13"/>
    <p:sldId id="263" r:id="rId14"/>
    <p:sldId id="264" r:id="rId15"/>
    <p:sldId id="265" r:id="rId16"/>
    <p:sldId id="266" r:id="rId17"/>
    <p:sldId id="271" r:id="rId18"/>
    <p:sldId id="272" r:id="rId19"/>
    <p:sldId id="268"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snapToGrid="0">
      <p:cViewPr varScale="1">
        <p:scale>
          <a:sx n="78" d="100"/>
          <a:sy n="78" d="100"/>
        </p:scale>
        <p:origin x="629" y="77"/>
      </p:cViewPr>
      <p:guideLst/>
    </p:cSldViewPr>
  </p:slideViewPr>
  <p:notesTextViewPr>
    <p:cViewPr>
      <p:scale>
        <a:sx n="200" d="100"/>
        <a:sy n="2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49A56E-1A3D-4CB8-84DB-12AFDB1E687F}"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65373CF-6250-4931-8D46-150D7DF0A0C9}">
      <dgm:prSet/>
      <dgm:spPr/>
      <dgm:t>
        <a:bodyPr/>
        <a:lstStyle/>
        <a:p>
          <a:pPr>
            <a:lnSpc>
              <a:spcPct val="100000"/>
            </a:lnSpc>
            <a:defRPr cap="all"/>
          </a:pPr>
          <a:r>
            <a:rPr lang="en-GB" dirty="0"/>
            <a:t>Need to improve my self on  my reading and understanding </a:t>
          </a:r>
          <a:endParaRPr lang="en-US" dirty="0"/>
        </a:p>
      </dgm:t>
    </dgm:pt>
    <dgm:pt modelId="{FA075B2A-492D-4C82-BDC2-B20297E89392}" type="parTrans" cxnId="{D5D4507C-9EC3-4255-A28B-86ECA30426CA}">
      <dgm:prSet/>
      <dgm:spPr/>
      <dgm:t>
        <a:bodyPr/>
        <a:lstStyle/>
        <a:p>
          <a:endParaRPr lang="en-US"/>
        </a:p>
      </dgm:t>
    </dgm:pt>
    <dgm:pt modelId="{6248E006-357F-4310-8B97-F31C1C0FF6BA}" type="sibTrans" cxnId="{D5D4507C-9EC3-4255-A28B-86ECA30426CA}">
      <dgm:prSet/>
      <dgm:spPr/>
      <dgm:t>
        <a:bodyPr/>
        <a:lstStyle/>
        <a:p>
          <a:endParaRPr lang="en-US"/>
        </a:p>
      </dgm:t>
    </dgm:pt>
    <dgm:pt modelId="{2ED7C1AF-7E92-4477-86A3-2CD4C80D4064}">
      <dgm:prSet/>
      <dgm:spPr/>
      <dgm:t>
        <a:bodyPr/>
        <a:lstStyle/>
        <a:p>
          <a:pPr>
            <a:lnSpc>
              <a:spcPct val="100000"/>
            </a:lnSpc>
            <a:defRPr cap="all"/>
          </a:pPr>
          <a:r>
            <a:rPr lang="en-GB" dirty="0"/>
            <a:t>data visualisation (</a:t>
          </a:r>
          <a:r>
            <a:rPr lang="en-GB" dirty="0" err="1"/>
            <a:t>charts,grapths</a:t>
          </a:r>
          <a:r>
            <a:rPr lang="en-GB" dirty="0"/>
            <a:t>) also wants to improve my self as ill need it for my future </a:t>
          </a:r>
          <a:endParaRPr lang="en-US" dirty="0"/>
        </a:p>
      </dgm:t>
    </dgm:pt>
    <dgm:pt modelId="{7555BDA2-83E1-4D5F-AA3B-75631551E9C4}" type="parTrans" cxnId="{100155DE-4319-4B24-89AF-5A35990EEB6C}">
      <dgm:prSet/>
      <dgm:spPr/>
      <dgm:t>
        <a:bodyPr/>
        <a:lstStyle/>
        <a:p>
          <a:endParaRPr lang="en-US"/>
        </a:p>
      </dgm:t>
    </dgm:pt>
    <dgm:pt modelId="{8A0F8AAD-7C0A-41FA-BF11-5ADCB299497F}" type="sibTrans" cxnId="{100155DE-4319-4B24-89AF-5A35990EEB6C}">
      <dgm:prSet/>
      <dgm:spPr/>
      <dgm:t>
        <a:bodyPr/>
        <a:lstStyle/>
        <a:p>
          <a:endParaRPr lang="en-US"/>
        </a:p>
      </dgm:t>
    </dgm:pt>
    <dgm:pt modelId="{773F0758-42FF-4F62-BAAB-0B86E123DDB6}">
      <dgm:prSet/>
      <dgm:spPr/>
      <dgm:t>
        <a:bodyPr/>
        <a:lstStyle/>
        <a:p>
          <a:pPr>
            <a:lnSpc>
              <a:spcPct val="100000"/>
            </a:lnSpc>
            <a:defRPr cap="all"/>
          </a:pPr>
          <a:r>
            <a:rPr lang="en-US" dirty="0"/>
            <a:t>Microsoft Office 365 &amp; Word </a:t>
          </a:r>
          <a:r>
            <a:rPr lang="en-US" dirty="0" err="1"/>
            <a:t>im</a:t>
          </a:r>
          <a:r>
            <a:rPr lang="en-US" dirty="0"/>
            <a:t> trying to understand more about this </a:t>
          </a:r>
        </a:p>
      </dgm:t>
    </dgm:pt>
    <dgm:pt modelId="{D281079F-87BB-4983-AF0E-216054F18C79}" type="parTrans" cxnId="{2BE39AD5-4BCA-49BD-A9BA-EE54ED6CE974}">
      <dgm:prSet/>
      <dgm:spPr/>
      <dgm:t>
        <a:bodyPr/>
        <a:lstStyle/>
        <a:p>
          <a:endParaRPr lang="en-US"/>
        </a:p>
      </dgm:t>
    </dgm:pt>
    <dgm:pt modelId="{0385CC0C-E21D-4524-A281-E47296E5BF52}" type="sibTrans" cxnId="{2BE39AD5-4BCA-49BD-A9BA-EE54ED6CE974}">
      <dgm:prSet/>
      <dgm:spPr/>
      <dgm:t>
        <a:bodyPr/>
        <a:lstStyle/>
        <a:p>
          <a:endParaRPr lang="en-US"/>
        </a:p>
      </dgm:t>
    </dgm:pt>
    <dgm:pt modelId="{5A832211-2945-428A-936D-95D673FBFFCB}">
      <dgm:prSet/>
      <dgm:spPr/>
      <dgm:t>
        <a:bodyPr/>
        <a:lstStyle/>
        <a:p>
          <a:pPr>
            <a:lnSpc>
              <a:spcPct val="100000"/>
            </a:lnSpc>
            <a:defRPr cap="all"/>
          </a:pPr>
          <a:endParaRPr lang="en-US" dirty="0"/>
        </a:p>
        <a:p>
          <a:pPr>
            <a:lnSpc>
              <a:spcPct val="100000"/>
            </a:lnSpc>
            <a:defRPr cap="all"/>
          </a:pPr>
          <a:r>
            <a:rPr lang="en-US" dirty="0"/>
            <a:t>Slow typing </a:t>
          </a:r>
        </a:p>
        <a:p>
          <a:pPr>
            <a:lnSpc>
              <a:spcPct val="100000"/>
            </a:lnSpc>
            <a:defRPr cap="all"/>
          </a:pPr>
          <a:r>
            <a:rPr lang="en-US" dirty="0"/>
            <a:t>As always looking for the next letter as  </a:t>
          </a:r>
          <a:r>
            <a:rPr lang="en-US" dirty="0" err="1"/>
            <a:t>im</a:t>
          </a:r>
          <a:r>
            <a:rPr lang="en-US" dirty="0"/>
            <a:t> improving </a:t>
          </a:r>
          <a:r>
            <a:rPr lang="en-US" dirty="0" err="1"/>
            <a:t>slighty</a:t>
          </a:r>
          <a:r>
            <a:rPr lang="en-US" dirty="0"/>
            <a:t> </a:t>
          </a:r>
        </a:p>
      </dgm:t>
    </dgm:pt>
    <dgm:pt modelId="{20376876-33C9-4C63-BFC8-2FADCE7A54A8}" type="parTrans" cxnId="{4D82F2D6-C880-45AE-B249-C93BEC72727E}">
      <dgm:prSet/>
      <dgm:spPr/>
      <dgm:t>
        <a:bodyPr/>
        <a:lstStyle/>
        <a:p>
          <a:endParaRPr lang="en-GB"/>
        </a:p>
      </dgm:t>
    </dgm:pt>
    <dgm:pt modelId="{7F18F6B9-6B8E-4B22-BDAE-FEEB1E59D89F}" type="sibTrans" cxnId="{4D82F2D6-C880-45AE-B249-C93BEC72727E}">
      <dgm:prSet/>
      <dgm:spPr/>
      <dgm:t>
        <a:bodyPr/>
        <a:lstStyle/>
        <a:p>
          <a:endParaRPr lang="en-GB"/>
        </a:p>
      </dgm:t>
    </dgm:pt>
    <dgm:pt modelId="{E318D36B-8510-4A10-896C-20602AA65104}" type="pres">
      <dgm:prSet presAssocID="{BE49A56E-1A3D-4CB8-84DB-12AFDB1E687F}" presName="root" presStyleCnt="0">
        <dgm:presLayoutVars>
          <dgm:dir/>
          <dgm:resizeHandles val="exact"/>
        </dgm:presLayoutVars>
      </dgm:prSet>
      <dgm:spPr/>
    </dgm:pt>
    <dgm:pt modelId="{71D07742-8C9C-4800-AF92-B3781A596839}" type="pres">
      <dgm:prSet presAssocID="{965373CF-6250-4931-8D46-150D7DF0A0C9}" presName="compNode" presStyleCnt="0"/>
      <dgm:spPr/>
    </dgm:pt>
    <dgm:pt modelId="{383F3EC8-F920-4B31-A01C-37E7330E6C4E}" type="pres">
      <dgm:prSet presAssocID="{965373CF-6250-4931-8D46-150D7DF0A0C9}" presName="iconBgRect" presStyleLbl="bgShp" presStyleIdx="0" presStyleCnt="4"/>
      <dgm:spPr/>
    </dgm:pt>
    <dgm:pt modelId="{D74D15FB-569C-49C7-853D-6524710E3DD8}" type="pres">
      <dgm:prSet presAssocID="{965373CF-6250-4931-8D46-150D7DF0A0C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B33130B0-8A0F-4CC4-9BD1-18AEEC305011}" type="pres">
      <dgm:prSet presAssocID="{965373CF-6250-4931-8D46-150D7DF0A0C9}" presName="spaceRect" presStyleCnt="0"/>
      <dgm:spPr/>
    </dgm:pt>
    <dgm:pt modelId="{B5BC72AF-F0C4-4966-BF4E-BCBD38D22FCF}" type="pres">
      <dgm:prSet presAssocID="{965373CF-6250-4931-8D46-150D7DF0A0C9}" presName="textRect" presStyleLbl="revTx" presStyleIdx="0" presStyleCnt="4">
        <dgm:presLayoutVars>
          <dgm:chMax val="1"/>
          <dgm:chPref val="1"/>
        </dgm:presLayoutVars>
      </dgm:prSet>
      <dgm:spPr/>
    </dgm:pt>
    <dgm:pt modelId="{8B24D7B5-024E-47DE-8284-C4AC3E275D32}" type="pres">
      <dgm:prSet presAssocID="{6248E006-357F-4310-8B97-F31C1C0FF6BA}" presName="sibTrans" presStyleCnt="0"/>
      <dgm:spPr/>
    </dgm:pt>
    <dgm:pt modelId="{C35734E7-70F9-419E-94C0-2A2C7955F947}" type="pres">
      <dgm:prSet presAssocID="{2ED7C1AF-7E92-4477-86A3-2CD4C80D4064}" presName="compNode" presStyleCnt="0"/>
      <dgm:spPr/>
    </dgm:pt>
    <dgm:pt modelId="{4428CA0F-6147-49E9-B378-BB6EBCCF90D7}" type="pres">
      <dgm:prSet presAssocID="{2ED7C1AF-7E92-4477-86A3-2CD4C80D4064}" presName="iconBgRect" presStyleLbl="bgShp" presStyleIdx="1" presStyleCnt="4"/>
      <dgm:spPr/>
    </dgm:pt>
    <dgm:pt modelId="{E09EEDED-BDCA-4148-A2EB-E5AF63A54EFA}" type="pres">
      <dgm:prSet presAssocID="{2ED7C1AF-7E92-4477-86A3-2CD4C80D406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e chart"/>
        </a:ext>
      </dgm:extLst>
    </dgm:pt>
    <dgm:pt modelId="{93BD73ED-30F0-4915-BD8D-F6C722B8996C}" type="pres">
      <dgm:prSet presAssocID="{2ED7C1AF-7E92-4477-86A3-2CD4C80D4064}" presName="spaceRect" presStyleCnt="0"/>
      <dgm:spPr/>
    </dgm:pt>
    <dgm:pt modelId="{B0927E66-6CE2-4B0A-BC42-43903C1611A9}" type="pres">
      <dgm:prSet presAssocID="{2ED7C1AF-7E92-4477-86A3-2CD4C80D4064}" presName="textRect" presStyleLbl="revTx" presStyleIdx="1" presStyleCnt="4">
        <dgm:presLayoutVars>
          <dgm:chMax val="1"/>
          <dgm:chPref val="1"/>
        </dgm:presLayoutVars>
      </dgm:prSet>
      <dgm:spPr/>
    </dgm:pt>
    <dgm:pt modelId="{D461E539-C6E9-4272-ABFC-2230080FCCFC}" type="pres">
      <dgm:prSet presAssocID="{8A0F8AAD-7C0A-41FA-BF11-5ADCB299497F}" presName="sibTrans" presStyleCnt="0"/>
      <dgm:spPr/>
    </dgm:pt>
    <dgm:pt modelId="{FBC3FC3D-957F-4550-A67D-3DE3CEF70E68}" type="pres">
      <dgm:prSet presAssocID="{773F0758-42FF-4F62-BAAB-0B86E123DDB6}" presName="compNode" presStyleCnt="0"/>
      <dgm:spPr/>
    </dgm:pt>
    <dgm:pt modelId="{A85BEFC5-9808-428E-9064-026BEC1960E3}" type="pres">
      <dgm:prSet presAssocID="{773F0758-42FF-4F62-BAAB-0B86E123DDB6}" presName="iconBgRect" presStyleLbl="bgShp" presStyleIdx="2" presStyleCnt="4"/>
      <dgm:spPr/>
    </dgm:pt>
    <dgm:pt modelId="{2C4EC5BC-3818-4C8F-9998-26B483B9C12B}" type="pres">
      <dgm:prSet presAssocID="{773F0758-42FF-4F62-BAAB-0B86E123DDB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oud"/>
        </a:ext>
      </dgm:extLst>
    </dgm:pt>
    <dgm:pt modelId="{7471B90F-4DF8-4E15-82AF-C5926F0D46AA}" type="pres">
      <dgm:prSet presAssocID="{773F0758-42FF-4F62-BAAB-0B86E123DDB6}" presName="spaceRect" presStyleCnt="0"/>
      <dgm:spPr/>
    </dgm:pt>
    <dgm:pt modelId="{8C23491E-7A1D-4282-A67C-66BF3B5F7940}" type="pres">
      <dgm:prSet presAssocID="{773F0758-42FF-4F62-BAAB-0B86E123DDB6}" presName="textRect" presStyleLbl="revTx" presStyleIdx="2" presStyleCnt="4">
        <dgm:presLayoutVars>
          <dgm:chMax val="1"/>
          <dgm:chPref val="1"/>
        </dgm:presLayoutVars>
      </dgm:prSet>
      <dgm:spPr/>
    </dgm:pt>
    <dgm:pt modelId="{234C3E73-7061-4705-B637-4B2633F29556}" type="pres">
      <dgm:prSet presAssocID="{0385CC0C-E21D-4524-A281-E47296E5BF52}" presName="sibTrans" presStyleCnt="0"/>
      <dgm:spPr/>
    </dgm:pt>
    <dgm:pt modelId="{11F6564E-3E3D-4760-9901-D2F9522A4CC2}" type="pres">
      <dgm:prSet presAssocID="{5A832211-2945-428A-936D-95D673FBFFCB}" presName="compNode" presStyleCnt="0"/>
      <dgm:spPr/>
    </dgm:pt>
    <dgm:pt modelId="{AE461212-F0F2-49DD-BE61-D67038FE6488}" type="pres">
      <dgm:prSet presAssocID="{5A832211-2945-428A-936D-95D673FBFFCB}" presName="iconBgRect" presStyleLbl="bgShp" presStyleIdx="3" presStyleCnt="4"/>
      <dgm:spPr/>
    </dgm:pt>
    <dgm:pt modelId="{9158610B-7F77-4E40-97A7-39020CE8DBC3}" type="pres">
      <dgm:prSet presAssocID="{5A832211-2945-428A-936D-95D673FBFFC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urtle"/>
        </a:ext>
      </dgm:extLst>
    </dgm:pt>
    <dgm:pt modelId="{3E02C061-1207-46D8-A11B-D925B68F58FF}" type="pres">
      <dgm:prSet presAssocID="{5A832211-2945-428A-936D-95D673FBFFCB}" presName="spaceRect" presStyleCnt="0"/>
      <dgm:spPr/>
    </dgm:pt>
    <dgm:pt modelId="{C01F738F-7885-46EA-84AA-926B413B55DC}" type="pres">
      <dgm:prSet presAssocID="{5A832211-2945-428A-936D-95D673FBFFCB}" presName="textRect" presStyleLbl="revTx" presStyleIdx="3" presStyleCnt="4">
        <dgm:presLayoutVars>
          <dgm:chMax val="1"/>
          <dgm:chPref val="1"/>
        </dgm:presLayoutVars>
      </dgm:prSet>
      <dgm:spPr/>
    </dgm:pt>
  </dgm:ptLst>
  <dgm:cxnLst>
    <dgm:cxn modelId="{0286AF72-6854-4760-B9DE-D75BCC8A2B37}" type="presOf" srcId="{BE49A56E-1A3D-4CB8-84DB-12AFDB1E687F}" destId="{E318D36B-8510-4A10-896C-20602AA65104}" srcOrd="0" destOrd="0" presId="urn:microsoft.com/office/officeart/2018/5/layout/IconCircleLabelList"/>
    <dgm:cxn modelId="{D5D4507C-9EC3-4255-A28B-86ECA30426CA}" srcId="{BE49A56E-1A3D-4CB8-84DB-12AFDB1E687F}" destId="{965373CF-6250-4931-8D46-150D7DF0A0C9}" srcOrd="0" destOrd="0" parTransId="{FA075B2A-492D-4C82-BDC2-B20297E89392}" sibTransId="{6248E006-357F-4310-8B97-F31C1C0FF6BA}"/>
    <dgm:cxn modelId="{91ECFE94-EAD4-4183-A758-CD9F1AC4DD60}" type="presOf" srcId="{773F0758-42FF-4F62-BAAB-0B86E123DDB6}" destId="{8C23491E-7A1D-4282-A67C-66BF3B5F7940}" srcOrd="0" destOrd="0" presId="urn:microsoft.com/office/officeart/2018/5/layout/IconCircleLabelList"/>
    <dgm:cxn modelId="{44AF839F-DDCF-4A33-8C3A-4DA62D2A9348}" type="presOf" srcId="{5A832211-2945-428A-936D-95D673FBFFCB}" destId="{C01F738F-7885-46EA-84AA-926B413B55DC}" srcOrd="0" destOrd="0" presId="urn:microsoft.com/office/officeart/2018/5/layout/IconCircleLabelList"/>
    <dgm:cxn modelId="{61C506BE-7AD0-4C26-85D1-4AF3275457CE}" type="presOf" srcId="{965373CF-6250-4931-8D46-150D7DF0A0C9}" destId="{B5BC72AF-F0C4-4966-BF4E-BCBD38D22FCF}" srcOrd="0" destOrd="0" presId="urn:microsoft.com/office/officeart/2018/5/layout/IconCircleLabelList"/>
    <dgm:cxn modelId="{2BE39AD5-4BCA-49BD-A9BA-EE54ED6CE974}" srcId="{BE49A56E-1A3D-4CB8-84DB-12AFDB1E687F}" destId="{773F0758-42FF-4F62-BAAB-0B86E123DDB6}" srcOrd="2" destOrd="0" parTransId="{D281079F-87BB-4983-AF0E-216054F18C79}" sibTransId="{0385CC0C-E21D-4524-A281-E47296E5BF52}"/>
    <dgm:cxn modelId="{4D82F2D6-C880-45AE-B249-C93BEC72727E}" srcId="{BE49A56E-1A3D-4CB8-84DB-12AFDB1E687F}" destId="{5A832211-2945-428A-936D-95D673FBFFCB}" srcOrd="3" destOrd="0" parTransId="{20376876-33C9-4C63-BFC8-2FADCE7A54A8}" sibTransId="{7F18F6B9-6B8E-4B22-BDAE-FEEB1E59D89F}"/>
    <dgm:cxn modelId="{100155DE-4319-4B24-89AF-5A35990EEB6C}" srcId="{BE49A56E-1A3D-4CB8-84DB-12AFDB1E687F}" destId="{2ED7C1AF-7E92-4477-86A3-2CD4C80D4064}" srcOrd="1" destOrd="0" parTransId="{7555BDA2-83E1-4D5F-AA3B-75631551E9C4}" sibTransId="{8A0F8AAD-7C0A-41FA-BF11-5ADCB299497F}"/>
    <dgm:cxn modelId="{D25A77F9-1F6A-4416-8D58-E9857B380738}" type="presOf" srcId="{2ED7C1AF-7E92-4477-86A3-2CD4C80D4064}" destId="{B0927E66-6CE2-4B0A-BC42-43903C1611A9}" srcOrd="0" destOrd="0" presId="urn:microsoft.com/office/officeart/2018/5/layout/IconCircleLabelList"/>
    <dgm:cxn modelId="{823AD517-5D4E-4AB3-A400-BBFF7D80B765}" type="presParOf" srcId="{E318D36B-8510-4A10-896C-20602AA65104}" destId="{71D07742-8C9C-4800-AF92-B3781A596839}" srcOrd="0" destOrd="0" presId="urn:microsoft.com/office/officeart/2018/5/layout/IconCircleLabelList"/>
    <dgm:cxn modelId="{B31CDE12-023D-44B7-976A-B0227AB96DFA}" type="presParOf" srcId="{71D07742-8C9C-4800-AF92-B3781A596839}" destId="{383F3EC8-F920-4B31-A01C-37E7330E6C4E}" srcOrd="0" destOrd="0" presId="urn:microsoft.com/office/officeart/2018/5/layout/IconCircleLabelList"/>
    <dgm:cxn modelId="{B1B668EB-32AC-44AB-9EAC-26E0A9C455EB}" type="presParOf" srcId="{71D07742-8C9C-4800-AF92-B3781A596839}" destId="{D74D15FB-569C-49C7-853D-6524710E3DD8}" srcOrd="1" destOrd="0" presId="urn:microsoft.com/office/officeart/2018/5/layout/IconCircleLabelList"/>
    <dgm:cxn modelId="{82E4703C-B13F-41C6-8C50-ECAEC6C9B62F}" type="presParOf" srcId="{71D07742-8C9C-4800-AF92-B3781A596839}" destId="{B33130B0-8A0F-4CC4-9BD1-18AEEC305011}" srcOrd="2" destOrd="0" presId="urn:microsoft.com/office/officeart/2018/5/layout/IconCircleLabelList"/>
    <dgm:cxn modelId="{CD31AC18-F2E3-465D-9CD8-F0662B4A8A06}" type="presParOf" srcId="{71D07742-8C9C-4800-AF92-B3781A596839}" destId="{B5BC72AF-F0C4-4966-BF4E-BCBD38D22FCF}" srcOrd="3" destOrd="0" presId="urn:microsoft.com/office/officeart/2018/5/layout/IconCircleLabelList"/>
    <dgm:cxn modelId="{17BAF93A-CA86-4326-94F2-C95309DCD3E5}" type="presParOf" srcId="{E318D36B-8510-4A10-896C-20602AA65104}" destId="{8B24D7B5-024E-47DE-8284-C4AC3E275D32}" srcOrd="1" destOrd="0" presId="urn:microsoft.com/office/officeart/2018/5/layout/IconCircleLabelList"/>
    <dgm:cxn modelId="{D1147ECB-2A2A-4F0B-A8D1-4729BF598F41}" type="presParOf" srcId="{E318D36B-8510-4A10-896C-20602AA65104}" destId="{C35734E7-70F9-419E-94C0-2A2C7955F947}" srcOrd="2" destOrd="0" presId="urn:microsoft.com/office/officeart/2018/5/layout/IconCircleLabelList"/>
    <dgm:cxn modelId="{1CD2FAD6-3555-4327-8C84-064E51BB66D8}" type="presParOf" srcId="{C35734E7-70F9-419E-94C0-2A2C7955F947}" destId="{4428CA0F-6147-49E9-B378-BB6EBCCF90D7}" srcOrd="0" destOrd="0" presId="urn:microsoft.com/office/officeart/2018/5/layout/IconCircleLabelList"/>
    <dgm:cxn modelId="{F32BB04A-B00D-4147-9149-0A6CC894E027}" type="presParOf" srcId="{C35734E7-70F9-419E-94C0-2A2C7955F947}" destId="{E09EEDED-BDCA-4148-A2EB-E5AF63A54EFA}" srcOrd="1" destOrd="0" presId="urn:microsoft.com/office/officeart/2018/5/layout/IconCircleLabelList"/>
    <dgm:cxn modelId="{55286FE8-3ABF-4E52-BA57-3696636B01A2}" type="presParOf" srcId="{C35734E7-70F9-419E-94C0-2A2C7955F947}" destId="{93BD73ED-30F0-4915-BD8D-F6C722B8996C}" srcOrd="2" destOrd="0" presId="urn:microsoft.com/office/officeart/2018/5/layout/IconCircleLabelList"/>
    <dgm:cxn modelId="{6FE8D9A2-B611-4216-BD31-80620045B9E0}" type="presParOf" srcId="{C35734E7-70F9-419E-94C0-2A2C7955F947}" destId="{B0927E66-6CE2-4B0A-BC42-43903C1611A9}" srcOrd="3" destOrd="0" presId="urn:microsoft.com/office/officeart/2018/5/layout/IconCircleLabelList"/>
    <dgm:cxn modelId="{BB94BFB4-70EE-466E-9027-FEE2DF4C2DD5}" type="presParOf" srcId="{E318D36B-8510-4A10-896C-20602AA65104}" destId="{D461E539-C6E9-4272-ABFC-2230080FCCFC}" srcOrd="3" destOrd="0" presId="urn:microsoft.com/office/officeart/2018/5/layout/IconCircleLabelList"/>
    <dgm:cxn modelId="{8DA55D03-61FB-4A27-974E-CA8EC03F900C}" type="presParOf" srcId="{E318D36B-8510-4A10-896C-20602AA65104}" destId="{FBC3FC3D-957F-4550-A67D-3DE3CEF70E68}" srcOrd="4" destOrd="0" presId="urn:microsoft.com/office/officeart/2018/5/layout/IconCircleLabelList"/>
    <dgm:cxn modelId="{C63CE0EA-AC14-4B18-9CAC-637A09C084F9}" type="presParOf" srcId="{FBC3FC3D-957F-4550-A67D-3DE3CEF70E68}" destId="{A85BEFC5-9808-428E-9064-026BEC1960E3}" srcOrd="0" destOrd="0" presId="urn:microsoft.com/office/officeart/2018/5/layout/IconCircleLabelList"/>
    <dgm:cxn modelId="{E2192A4C-C263-4652-B530-22465D6BF056}" type="presParOf" srcId="{FBC3FC3D-957F-4550-A67D-3DE3CEF70E68}" destId="{2C4EC5BC-3818-4C8F-9998-26B483B9C12B}" srcOrd="1" destOrd="0" presId="urn:microsoft.com/office/officeart/2018/5/layout/IconCircleLabelList"/>
    <dgm:cxn modelId="{5AEB9207-7E3C-445F-B2D4-97E00AE543E2}" type="presParOf" srcId="{FBC3FC3D-957F-4550-A67D-3DE3CEF70E68}" destId="{7471B90F-4DF8-4E15-82AF-C5926F0D46AA}" srcOrd="2" destOrd="0" presId="urn:microsoft.com/office/officeart/2018/5/layout/IconCircleLabelList"/>
    <dgm:cxn modelId="{2DFBDD34-2EA8-4509-8A53-C57E041276FB}" type="presParOf" srcId="{FBC3FC3D-957F-4550-A67D-3DE3CEF70E68}" destId="{8C23491E-7A1D-4282-A67C-66BF3B5F7940}" srcOrd="3" destOrd="0" presId="urn:microsoft.com/office/officeart/2018/5/layout/IconCircleLabelList"/>
    <dgm:cxn modelId="{5AC878A3-E1F7-48C4-A261-4B82E001ED7F}" type="presParOf" srcId="{E318D36B-8510-4A10-896C-20602AA65104}" destId="{234C3E73-7061-4705-B637-4B2633F29556}" srcOrd="5" destOrd="0" presId="urn:microsoft.com/office/officeart/2018/5/layout/IconCircleLabelList"/>
    <dgm:cxn modelId="{85763B50-4BF9-4280-8EB4-FAF828A1636A}" type="presParOf" srcId="{E318D36B-8510-4A10-896C-20602AA65104}" destId="{11F6564E-3E3D-4760-9901-D2F9522A4CC2}" srcOrd="6" destOrd="0" presId="urn:microsoft.com/office/officeart/2018/5/layout/IconCircleLabelList"/>
    <dgm:cxn modelId="{12C3C67E-DBF7-454A-80BB-C18E7829FFEC}" type="presParOf" srcId="{11F6564E-3E3D-4760-9901-D2F9522A4CC2}" destId="{AE461212-F0F2-49DD-BE61-D67038FE6488}" srcOrd="0" destOrd="0" presId="urn:microsoft.com/office/officeart/2018/5/layout/IconCircleLabelList"/>
    <dgm:cxn modelId="{7EBE2972-3AEC-4685-BA6F-57E1363F847F}" type="presParOf" srcId="{11F6564E-3E3D-4760-9901-D2F9522A4CC2}" destId="{9158610B-7F77-4E40-97A7-39020CE8DBC3}" srcOrd="1" destOrd="0" presId="urn:microsoft.com/office/officeart/2018/5/layout/IconCircleLabelList"/>
    <dgm:cxn modelId="{9CB3C56E-03EE-4F3C-8C7D-57BF004B28DE}" type="presParOf" srcId="{11F6564E-3E3D-4760-9901-D2F9522A4CC2}" destId="{3E02C061-1207-46D8-A11B-D925B68F58FF}" srcOrd="2" destOrd="0" presId="urn:microsoft.com/office/officeart/2018/5/layout/IconCircleLabelList"/>
    <dgm:cxn modelId="{23C5414C-E675-4CE2-9F65-43FF4DA27EBA}" type="presParOf" srcId="{11F6564E-3E3D-4760-9901-D2F9522A4CC2}" destId="{C01F738F-7885-46EA-84AA-926B413B55D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AB32F1-CA31-4A2F-9A6C-6E9C1772BFD3}"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0EDA58DB-5A2F-4CA2-8256-F63537DD06E7}">
      <dgm:prSet/>
      <dgm:spPr/>
      <dgm:t>
        <a:bodyPr/>
        <a:lstStyle/>
        <a:p>
          <a:pPr>
            <a:lnSpc>
              <a:spcPct val="100000"/>
            </a:lnSpc>
          </a:pPr>
          <a:r>
            <a:rPr lang="en-GB"/>
            <a:t>I've set my self a goal to better my self </a:t>
          </a:r>
          <a:endParaRPr lang="en-US"/>
        </a:p>
      </dgm:t>
    </dgm:pt>
    <dgm:pt modelId="{5FF0626B-D626-40BB-A044-FB3AD1A65092}" type="parTrans" cxnId="{F3FDF85D-76CC-4919-8D75-92121931BB33}">
      <dgm:prSet/>
      <dgm:spPr/>
      <dgm:t>
        <a:bodyPr/>
        <a:lstStyle/>
        <a:p>
          <a:endParaRPr lang="en-US"/>
        </a:p>
      </dgm:t>
    </dgm:pt>
    <dgm:pt modelId="{EEC3D72D-95F5-4153-8F55-DCF6A9065433}" type="sibTrans" cxnId="{F3FDF85D-76CC-4919-8D75-92121931BB33}">
      <dgm:prSet/>
      <dgm:spPr/>
      <dgm:t>
        <a:bodyPr/>
        <a:lstStyle/>
        <a:p>
          <a:pPr>
            <a:lnSpc>
              <a:spcPct val="100000"/>
            </a:lnSpc>
          </a:pPr>
          <a:endParaRPr lang="en-US"/>
        </a:p>
      </dgm:t>
    </dgm:pt>
    <dgm:pt modelId="{93EF5A49-91EF-4801-9DE8-EAF9D5863C4E}">
      <dgm:prSet/>
      <dgm:spPr/>
      <dgm:t>
        <a:bodyPr/>
        <a:lstStyle/>
        <a:p>
          <a:pPr>
            <a:lnSpc>
              <a:spcPct val="100000"/>
            </a:lnSpc>
          </a:pPr>
          <a:r>
            <a:rPr lang="en-GB" dirty="0"/>
            <a:t>Improve on my excel skills spread sheet its relevant because I need excel for my future in business </a:t>
          </a:r>
          <a:endParaRPr lang="en-US" dirty="0"/>
        </a:p>
      </dgm:t>
    </dgm:pt>
    <dgm:pt modelId="{10E9548F-AA81-4961-AE74-4B039BE45929}" type="parTrans" cxnId="{AF8318A7-4C4B-4E1E-B834-06FC0438DD7F}">
      <dgm:prSet/>
      <dgm:spPr/>
      <dgm:t>
        <a:bodyPr/>
        <a:lstStyle/>
        <a:p>
          <a:endParaRPr lang="en-US"/>
        </a:p>
      </dgm:t>
    </dgm:pt>
    <dgm:pt modelId="{8C278D7E-4240-44BA-919C-535A6BCD76DF}" type="sibTrans" cxnId="{AF8318A7-4C4B-4E1E-B834-06FC0438DD7F}">
      <dgm:prSet/>
      <dgm:spPr/>
      <dgm:t>
        <a:bodyPr/>
        <a:lstStyle/>
        <a:p>
          <a:pPr>
            <a:lnSpc>
              <a:spcPct val="100000"/>
            </a:lnSpc>
          </a:pPr>
          <a:endParaRPr lang="en-US"/>
        </a:p>
      </dgm:t>
    </dgm:pt>
    <dgm:pt modelId="{D3031D06-07D5-4B6E-9189-8A10B06D9194}">
      <dgm:prSet/>
      <dgm:spPr/>
      <dgm:t>
        <a:bodyPr/>
        <a:lstStyle/>
        <a:p>
          <a:pPr>
            <a:lnSpc>
              <a:spcPct val="100000"/>
            </a:lnSpc>
          </a:pPr>
          <a:r>
            <a:rPr lang="en-US" dirty="0"/>
            <a:t>Set deadline so I can achieve my goal </a:t>
          </a:r>
        </a:p>
      </dgm:t>
    </dgm:pt>
    <dgm:pt modelId="{CEFA5F75-2D03-476C-A904-58DCA8664224}" type="parTrans" cxnId="{D621AA48-2BA5-43BF-9C23-A2DC1C12B1B7}">
      <dgm:prSet/>
      <dgm:spPr/>
      <dgm:t>
        <a:bodyPr/>
        <a:lstStyle/>
        <a:p>
          <a:endParaRPr lang="en-US"/>
        </a:p>
      </dgm:t>
    </dgm:pt>
    <dgm:pt modelId="{F6A3A452-FB4F-4BEA-BCA1-7826ADD3F3E6}" type="sibTrans" cxnId="{D621AA48-2BA5-43BF-9C23-A2DC1C12B1B7}">
      <dgm:prSet/>
      <dgm:spPr/>
      <dgm:t>
        <a:bodyPr/>
        <a:lstStyle/>
        <a:p>
          <a:pPr>
            <a:lnSpc>
              <a:spcPct val="100000"/>
            </a:lnSpc>
          </a:pPr>
          <a:endParaRPr lang="en-US"/>
        </a:p>
      </dgm:t>
    </dgm:pt>
    <dgm:pt modelId="{92E2B573-8F73-43D9-A9F8-84C50767FBD6}">
      <dgm:prSet/>
      <dgm:spPr/>
      <dgm:t>
        <a:bodyPr/>
        <a:lstStyle/>
        <a:p>
          <a:pPr>
            <a:lnSpc>
              <a:spcPct val="100000"/>
            </a:lnSpc>
          </a:pPr>
          <a:r>
            <a:rPr lang="en-GB" dirty="0"/>
            <a:t>Improve my self in class by listening and also revising more  to active my goal </a:t>
          </a:r>
          <a:endParaRPr lang="en-US" dirty="0"/>
        </a:p>
      </dgm:t>
    </dgm:pt>
    <dgm:pt modelId="{32B5141A-2BF5-411E-85E3-A6CDBB41C2C7}" type="parTrans" cxnId="{3E313AC3-9C7E-4842-BF3B-BBCA7667771A}">
      <dgm:prSet/>
      <dgm:spPr/>
      <dgm:t>
        <a:bodyPr/>
        <a:lstStyle/>
        <a:p>
          <a:endParaRPr lang="en-US"/>
        </a:p>
      </dgm:t>
    </dgm:pt>
    <dgm:pt modelId="{D2F53644-EE0C-4100-9DA7-BA93204B00DD}" type="sibTrans" cxnId="{3E313AC3-9C7E-4842-BF3B-BBCA7667771A}">
      <dgm:prSet/>
      <dgm:spPr/>
      <dgm:t>
        <a:bodyPr/>
        <a:lstStyle/>
        <a:p>
          <a:endParaRPr lang="en-US"/>
        </a:p>
      </dgm:t>
    </dgm:pt>
    <dgm:pt modelId="{9F1A3F2C-9DFD-461A-A62D-DDFC2A3638BF}" type="pres">
      <dgm:prSet presAssocID="{07AB32F1-CA31-4A2F-9A6C-6E9C1772BFD3}" presName="root" presStyleCnt="0">
        <dgm:presLayoutVars>
          <dgm:dir/>
          <dgm:resizeHandles val="exact"/>
        </dgm:presLayoutVars>
      </dgm:prSet>
      <dgm:spPr/>
    </dgm:pt>
    <dgm:pt modelId="{325B8DC7-0B45-4714-8BC0-E96E49751CC1}" type="pres">
      <dgm:prSet presAssocID="{07AB32F1-CA31-4A2F-9A6C-6E9C1772BFD3}" presName="container" presStyleCnt="0">
        <dgm:presLayoutVars>
          <dgm:dir/>
          <dgm:resizeHandles val="exact"/>
        </dgm:presLayoutVars>
      </dgm:prSet>
      <dgm:spPr/>
    </dgm:pt>
    <dgm:pt modelId="{4604B2D0-E68A-455F-B178-1883C3ADB5CB}" type="pres">
      <dgm:prSet presAssocID="{0EDA58DB-5A2F-4CA2-8256-F63537DD06E7}" presName="compNode" presStyleCnt="0"/>
      <dgm:spPr/>
    </dgm:pt>
    <dgm:pt modelId="{D6A9A0D2-4976-4A96-882B-5BDCB598CEAB}" type="pres">
      <dgm:prSet presAssocID="{0EDA58DB-5A2F-4CA2-8256-F63537DD06E7}" presName="iconBgRect" presStyleLbl="bgShp" presStyleIdx="0" presStyleCnt="4"/>
      <dgm:spPr/>
    </dgm:pt>
    <dgm:pt modelId="{47285B4A-6B61-4F6E-A39B-4D5174990800}" type="pres">
      <dgm:prSet presAssocID="{0EDA58DB-5A2F-4CA2-8256-F63537DD06E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9B636256-BE23-4870-B738-D6B027F38B41}" type="pres">
      <dgm:prSet presAssocID="{0EDA58DB-5A2F-4CA2-8256-F63537DD06E7}" presName="spaceRect" presStyleCnt="0"/>
      <dgm:spPr/>
    </dgm:pt>
    <dgm:pt modelId="{BA49001F-15A4-4742-A646-CAB95E057D77}" type="pres">
      <dgm:prSet presAssocID="{0EDA58DB-5A2F-4CA2-8256-F63537DD06E7}" presName="textRect" presStyleLbl="revTx" presStyleIdx="0" presStyleCnt="4">
        <dgm:presLayoutVars>
          <dgm:chMax val="1"/>
          <dgm:chPref val="1"/>
        </dgm:presLayoutVars>
      </dgm:prSet>
      <dgm:spPr/>
    </dgm:pt>
    <dgm:pt modelId="{DE69C4F6-C504-4868-B8A4-7E99A39FA7E3}" type="pres">
      <dgm:prSet presAssocID="{EEC3D72D-95F5-4153-8F55-DCF6A9065433}" presName="sibTrans" presStyleLbl="sibTrans2D1" presStyleIdx="0" presStyleCnt="0"/>
      <dgm:spPr/>
    </dgm:pt>
    <dgm:pt modelId="{6AD3F363-F166-4342-84DC-7EE046829ACD}" type="pres">
      <dgm:prSet presAssocID="{93EF5A49-91EF-4801-9DE8-EAF9D5863C4E}" presName="compNode" presStyleCnt="0"/>
      <dgm:spPr/>
    </dgm:pt>
    <dgm:pt modelId="{F37E27CF-51B6-40C4-ABF9-C5BC72E0E4E7}" type="pres">
      <dgm:prSet presAssocID="{93EF5A49-91EF-4801-9DE8-EAF9D5863C4E}" presName="iconBgRect" presStyleLbl="bgShp" presStyleIdx="1" presStyleCnt="4"/>
      <dgm:spPr/>
    </dgm:pt>
    <dgm:pt modelId="{13EB551B-52F6-4769-81E8-449938E2021A}" type="pres">
      <dgm:prSet presAssocID="{93EF5A49-91EF-4801-9DE8-EAF9D5863C4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99C18ADF-4628-4378-BB5F-36E692BFD028}" type="pres">
      <dgm:prSet presAssocID="{93EF5A49-91EF-4801-9DE8-EAF9D5863C4E}" presName="spaceRect" presStyleCnt="0"/>
      <dgm:spPr/>
    </dgm:pt>
    <dgm:pt modelId="{7F683E81-F87E-45D1-926F-21C451E5CBE2}" type="pres">
      <dgm:prSet presAssocID="{93EF5A49-91EF-4801-9DE8-EAF9D5863C4E}" presName="textRect" presStyleLbl="revTx" presStyleIdx="1" presStyleCnt="4">
        <dgm:presLayoutVars>
          <dgm:chMax val="1"/>
          <dgm:chPref val="1"/>
        </dgm:presLayoutVars>
      </dgm:prSet>
      <dgm:spPr/>
    </dgm:pt>
    <dgm:pt modelId="{16369AE2-D2FC-4868-B1D7-6864179A7D5F}" type="pres">
      <dgm:prSet presAssocID="{8C278D7E-4240-44BA-919C-535A6BCD76DF}" presName="sibTrans" presStyleLbl="sibTrans2D1" presStyleIdx="0" presStyleCnt="0"/>
      <dgm:spPr/>
    </dgm:pt>
    <dgm:pt modelId="{6683C199-40A5-4588-810F-8ABD86AC0942}" type="pres">
      <dgm:prSet presAssocID="{D3031D06-07D5-4B6E-9189-8A10B06D9194}" presName="compNode" presStyleCnt="0"/>
      <dgm:spPr/>
    </dgm:pt>
    <dgm:pt modelId="{E93EA118-9A1C-492B-BE2A-4298B8E74A2C}" type="pres">
      <dgm:prSet presAssocID="{D3031D06-07D5-4B6E-9189-8A10B06D9194}" presName="iconBgRect" presStyleLbl="bgShp" presStyleIdx="2" presStyleCnt="4"/>
      <dgm:spPr/>
    </dgm:pt>
    <dgm:pt modelId="{A6D41B9C-18D9-4144-82EB-DBCE035918CE}" type="pres">
      <dgm:prSet presAssocID="{D3031D06-07D5-4B6E-9189-8A10B06D919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nvelope"/>
        </a:ext>
      </dgm:extLst>
    </dgm:pt>
    <dgm:pt modelId="{BBFE8830-2BE7-4502-86AA-8A22BDA3D692}" type="pres">
      <dgm:prSet presAssocID="{D3031D06-07D5-4B6E-9189-8A10B06D9194}" presName="spaceRect" presStyleCnt="0"/>
      <dgm:spPr/>
    </dgm:pt>
    <dgm:pt modelId="{544B4251-727F-4C47-8C97-916AA9411397}" type="pres">
      <dgm:prSet presAssocID="{D3031D06-07D5-4B6E-9189-8A10B06D9194}" presName="textRect" presStyleLbl="revTx" presStyleIdx="2" presStyleCnt="4">
        <dgm:presLayoutVars>
          <dgm:chMax val="1"/>
          <dgm:chPref val="1"/>
        </dgm:presLayoutVars>
      </dgm:prSet>
      <dgm:spPr/>
    </dgm:pt>
    <dgm:pt modelId="{0E72BCFA-A0C2-4ACF-A9BA-AD49ECA5330F}" type="pres">
      <dgm:prSet presAssocID="{F6A3A452-FB4F-4BEA-BCA1-7826ADD3F3E6}" presName="sibTrans" presStyleLbl="sibTrans2D1" presStyleIdx="0" presStyleCnt="0"/>
      <dgm:spPr/>
    </dgm:pt>
    <dgm:pt modelId="{9B4BBD2E-95EE-437B-9577-053E0550A10C}" type="pres">
      <dgm:prSet presAssocID="{92E2B573-8F73-43D9-A9F8-84C50767FBD6}" presName="compNode" presStyleCnt="0"/>
      <dgm:spPr/>
    </dgm:pt>
    <dgm:pt modelId="{36C8D0FE-6E4E-4D29-AAD8-FC6A888672CF}" type="pres">
      <dgm:prSet presAssocID="{92E2B573-8F73-43D9-A9F8-84C50767FBD6}" presName="iconBgRect" presStyleLbl="bgShp" presStyleIdx="3" presStyleCnt="4"/>
      <dgm:spPr/>
    </dgm:pt>
    <dgm:pt modelId="{4E8A4397-B700-4F38-8142-4CADCFD6910D}" type="pres">
      <dgm:prSet presAssocID="{92E2B573-8F73-43D9-A9F8-84C50767FBD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2D08F640-DED6-44DE-B362-D568F5AEB721}" type="pres">
      <dgm:prSet presAssocID="{92E2B573-8F73-43D9-A9F8-84C50767FBD6}" presName="spaceRect" presStyleCnt="0"/>
      <dgm:spPr/>
    </dgm:pt>
    <dgm:pt modelId="{496FB154-7AC8-4C54-8398-F87DF4FCBF2E}" type="pres">
      <dgm:prSet presAssocID="{92E2B573-8F73-43D9-A9F8-84C50767FBD6}" presName="textRect" presStyleLbl="revTx" presStyleIdx="3" presStyleCnt="4">
        <dgm:presLayoutVars>
          <dgm:chMax val="1"/>
          <dgm:chPref val="1"/>
        </dgm:presLayoutVars>
      </dgm:prSet>
      <dgm:spPr/>
    </dgm:pt>
  </dgm:ptLst>
  <dgm:cxnLst>
    <dgm:cxn modelId="{F3FDF85D-76CC-4919-8D75-92121931BB33}" srcId="{07AB32F1-CA31-4A2F-9A6C-6E9C1772BFD3}" destId="{0EDA58DB-5A2F-4CA2-8256-F63537DD06E7}" srcOrd="0" destOrd="0" parTransId="{5FF0626B-D626-40BB-A044-FB3AD1A65092}" sibTransId="{EEC3D72D-95F5-4153-8F55-DCF6A9065433}"/>
    <dgm:cxn modelId="{D621AA48-2BA5-43BF-9C23-A2DC1C12B1B7}" srcId="{07AB32F1-CA31-4A2F-9A6C-6E9C1772BFD3}" destId="{D3031D06-07D5-4B6E-9189-8A10B06D9194}" srcOrd="2" destOrd="0" parTransId="{CEFA5F75-2D03-476C-A904-58DCA8664224}" sibTransId="{F6A3A452-FB4F-4BEA-BCA1-7826ADD3F3E6}"/>
    <dgm:cxn modelId="{5CAC4574-BCFF-47BA-9EB9-342797E10A06}" type="presOf" srcId="{93EF5A49-91EF-4801-9DE8-EAF9D5863C4E}" destId="{7F683E81-F87E-45D1-926F-21C451E5CBE2}" srcOrd="0" destOrd="0" presId="urn:microsoft.com/office/officeart/2018/2/layout/IconCircleList"/>
    <dgm:cxn modelId="{FB3A8954-4785-45C3-ABCA-CF3A20D6E2F9}" type="presOf" srcId="{8C278D7E-4240-44BA-919C-535A6BCD76DF}" destId="{16369AE2-D2FC-4868-B1D7-6864179A7D5F}" srcOrd="0" destOrd="0" presId="urn:microsoft.com/office/officeart/2018/2/layout/IconCircleList"/>
    <dgm:cxn modelId="{D5ECE183-ED29-46E4-ABCC-E8E04B22CAC4}" type="presOf" srcId="{0EDA58DB-5A2F-4CA2-8256-F63537DD06E7}" destId="{BA49001F-15A4-4742-A646-CAB95E057D77}" srcOrd="0" destOrd="0" presId="urn:microsoft.com/office/officeart/2018/2/layout/IconCircleList"/>
    <dgm:cxn modelId="{5713DE90-919D-407A-AC57-118EFE2DEC36}" type="presOf" srcId="{F6A3A452-FB4F-4BEA-BCA1-7826ADD3F3E6}" destId="{0E72BCFA-A0C2-4ACF-A9BA-AD49ECA5330F}" srcOrd="0" destOrd="0" presId="urn:microsoft.com/office/officeart/2018/2/layout/IconCircleList"/>
    <dgm:cxn modelId="{F9804FA2-558F-4995-8420-2F6EAA76040F}" type="presOf" srcId="{07AB32F1-CA31-4A2F-9A6C-6E9C1772BFD3}" destId="{9F1A3F2C-9DFD-461A-A62D-DDFC2A3638BF}" srcOrd="0" destOrd="0" presId="urn:microsoft.com/office/officeart/2018/2/layout/IconCircleList"/>
    <dgm:cxn modelId="{AF8318A7-4C4B-4E1E-B834-06FC0438DD7F}" srcId="{07AB32F1-CA31-4A2F-9A6C-6E9C1772BFD3}" destId="{93EF5A49-91EF-4801-9DE8-EAF9D5863C4E}" srcOrd="1" destOrd="0" parTransId="{10E9548F-AA81-4961-AE74-4B039BE45929}" sibTransId="{8C278D7E-4240-44BA-919C-535A6BCD76DF}"/>
    <dgm:cxn modelId="{867FF2B2-F10E-4C35-AD88-A081C9E43D1C}" type="presOf" srcId="{EEC3D72D-95F5-4153-8F55-DCF6A9065433}" destId="{DE69C4F6-C504-4868-B8A4-7E99A39FA7E3}" srcOrd="0" destOrd="0" presId="urn:microsoft.com/office/officeart/2018/2/layout/IconCircleList"/>
    <dgm:cxn modelId="{3E313AC3-9C7E-4842-BF3B-BBCA7667771A}" srcId="{07AB32F1-CA31-4A2F-9A6C-6E9C1772BFD3}" destId="{92E2B573-8F73-43D9-A9F8-84C50767FBD6}" srcOrd="3" destOrd="0" parTransId="{32B5141A-2BF5-411E-85E3-A6CDBB41C2C7}" sibTransId="{D2F53644-EE0C-4100-9DA7-BA93204B00DD}"/>
    <dgm:cxn modelId="{4A04EDC6-7B52-47A5-B6DA-782B5151700F}" type="presOf" srcId="{D3031D06-07D5-4B6E-9189-8A10B06D9194}" destId="{544B4251-727F-4C47-8C97-916AA9411397}" srcOrd="0" destOrd="0" presId="urn:microsoft.com/office/officeart/2018/2/layout/IconCircleList"/>
    <dgm:cxn modelId="{F1B8E5FC-2799-4CE5-AB15-44C2DF5DD255}" type="presOf" srcId="{92E2B573-8F73-43D9-A9F8-84C50767FBD6}" destId="{496FB154-7AC8-4C54-8398-F87DF4FCBF2E}" srcOrd="0" destOrd="0" presId="urn:microsoft.com/office/officeart/2018/2/layout/IconCircleList"/>
    <dgm:cxn modelId="{58E7F86E-F302-4CDB-B429-0BB61BDF90AA}" type="presParOf" srcId="{9F1A3F2C-9DFD-461A-A62D-DDFC2A3638BF}" destId="{325B8DC7-0B45-4714-8BC0-E96E49751CC1}" srcOrd="0" destOrd="0" presId="urn:microsoft.com/office/officeart/2018/2/layout/IconCircleList"/>
    <dgm:cxn modelId="{DCBCE356-CFAC-44CD-B864-47AA4F2A6D59}" type="presParOf" srcId="{325B8DC7-0B45-4714-8BC0-E96E49751CC1}" destId="{4604B2D0-E68A-455F-B178-1883C3ADB5CB}" srcOrd="0" destOrd="0" presId="urn:microsoft.com/office/officeart/2018/2/layout/IconCircleList"/>
    <dgm:cxn modelId="{45F44833-AA54-48E6-9899-836B65FE4390}" type="presParOf" srcId="{4604B2D0-E68A-455F-B178-1883C3ADB5CB}" destId="{D6A9A0D2-4976-4A96-882B-5BDCB598CEAB}" srcOrd="0" destOrd="0" presId="urn:microsoft.com/office/officeart/2018/2/layout/IconCircleList"/>
    <dgm:cxn modelId="{70F5D36B-3B38-48F3-B755-0C6BEA01CC9D}" type="presParOf" srcId="{4604B2D0-E68A-455F-B178-1883C3ADB5CB}" destId="{47285B4A-6B61-4F6E-A39B-4D5174990800}" srcOrd="1" destOrd="0" presId="urn:microsoft.com/office/officeart/2018/2/layout/IconCircleList"/>
    <dgm:cxn modelId="{DE609CE9-BBE1-436B-89BD-C57D2D1EA08C}" type="presParOf" srcId="{4604B2D0-E68A-455F-B178-1883C3ADB5CB}" destId="{9B636256-BE23-4870-B738-D6B027F38B41}" srcOrd="2" destOrd="0" presId="urn:microsoft.com/office/officeart/2018/2/layout/IconCircleList"/>
    <dgm:cxn modelId="{91EF085C-9985-4C38-A505-4F3DD6172D5A}" type="presParOf" srcId="{4604B2D0-E68A-455F-B178-1883C3ADB5CB}" destId="{BA49001F-15A4-4742-A646-CAB95E057D77}" srcOrd="3" destOrd="0" presId="urn:microsoft.com/office/officeart/2018/2/layout/IconCircleList"/>
    <dgm:cxn modelId="{9760C7B2-75C2-4871-A736-0B3DD590FC3A}" type="presParOf" srcId="{325B8DC7-0B45-4714-8BC0-E96E49751CC1}" destId="{DE69C4F6-C504-4868-B8A4-7E99A39FA7E3}" srcOrd="1" destOrd="0" presId="urn:microsoft.com/office/officeart/2018/2/layout/IconCircleList"/>
    <dgm:cxn modelId="{7EA043B5-1663-4A85-AB10-B032D5065573}" type="presParOf" srcId="{325B8DC7-0B45-4714-8BC0-E96E49751CC1}" destId="{6AD3F363-F166-4342-84DC-7EE046829ACD}" srcOrd="2" destOrd="0" presId="urn:microsoft.com/office/officeart/2018/2/layout/IconCircleList"/>
    <dgm:cxn modelId="{99BD0378-9B80-4B29-90AE-86F2FE03F00B}" type="presParOf" srcId="{6AD3F363-F166-4342-84DC-7EE046829ACD}" destId="{F37E27CF-51B6-40C4-ABF9-C5BC72E0E4E7}" srcOrd="0" destOrd="0" presId="urn:microsoft.com/office/officeart/2018/2/layout/IconCircleList"/>
    <dgm:cxn modelId="{5035B7CA-D80C-4541-B72E-36D82385A002}" type="presParOf" srcId="{6AD3F363-F166-4342-84DC-7EE046829ACD}" destId="{13EB551B-52F6-4769-81E8-449938E2021A}" srcOrd="1" destOrd="0" presId="urn:microsoft.com/office/officeart/2018/2/layout/IconCircleList"/>
    <dgm:cxn modelId="{288A27D1-7B3C-4247-99DE-84701638632A}" type="presParOf" srcId="{6AD3F363-F166-4342-84DC-7EE046829ACD}" destId="{99C18ADF-4628-4378-BB5F-36E692BFD028}" srcOrd="2" destOrd="0" presId="urn:microsoft.com/office/officeart/2018/2/layout/IconCircleList"/>
    <dgm:cxn modelId="{B2777893-DB60-4AFC-91AA-7983334C1007}" type="presParOf" srcId="{6AD3F363-F166-4342-84DC-7EE046829ACD}" destId="{7F683E81-F87E-45D1-926F-21C451E5CBE2}" srcOrd="3" destOrd="0" presId="urn:microsoft.com/office/officeart/2018/2/layout/IconCircleList"/>
    <dgm:cxn modelId="{24C2D40A-4945-4E56-AFAB-B0D5CE570ABE}" type="presParOf" srcId="{325B8DC7-0B45-4714-8BC0-E96E49751CC1}" destId="{16369AE2-D2FC-4868-B1D7-6864179A7D5F}" srcOrd="3" destOrd="0" presId="urn:microsoft.com/office/officeart/2018/2/layout/IconCircleList"/>
    <dgm:cxn modelId="{D8CE2E88-84C5-4393-8B0A-F0913A49090A}" type="presParOf" srcId="{325B8DC7-0B45-4714-8BC0-E96E49751CC1}" destId="{6683C199-40A5-4588-810F-8ABD86AC0942}" srcOrd="4" destOrd="0" presId="urn:microsoft.com/office/officeart/2018/2/layout/IconCircleList"/>
    <dgm:cxn modelId="{87DFB5F8-8A0C-4E6F-80C6-0DED3AF33B83}" type="presParOf" srcId="{6683C199-40A5-4588-810F-8ABD86AC0942}" destId="{E93EA118-9A1C-492B-BE2A-4298B8E74A2C}" srcOrd="0" destOrd="0" presId="urn:microsoft.com/office/officeart/2018/2/layout/IconCircleList"/>
    <dgm:cxn modelId="{8D5331D7-63A0-4036-8FD9-D8AADCC612B0}" type="presParOf" srcId="{6683C199-40A5-4588-810F-8ABD86AC0942}" destId="{A6D41B9C-18D9-4144-82EB-DBCE035918CE}" srcOrd="1" destOrd="0" presId="urn:microsoft.com/office/officeart/2018/2/layout/IconCircleList"/>
    <dgm:cxn modelId="{A98AA527-CC9F-4D00-A511-F5D753D52C4B}" type="presParOf" srcId="{6683C199-40A5-4588-810F-8ABD86AC0942}" destId="{BBFE8830-2BE7-4502-86AA-8A22BDA3D692}" srcOrd="2" destOrd="0" presId="urn:microsoft.com/office/officeart/2018/2/layout/IconCircleList"/>
    <dgm:cxn modelId="{08F6A540-BFB0-4ED0-B83C-AA4F4429E289}" type="presParOf" srcId="{6683C199-40A5-4588-810F-8ABD86AC0942}" destId="{544B4251-727F-4C47-8C97-916AA9411397}" srcOrd="3" destOrd="0" presId="urn:microsoft.com/office/officeart/2018/2/layout/IconCircleList"/>
    <dgm:cxn modelId="{00BE7033-1BD1-44D4-B11C-6CDDD13AA249}" type="presParOf" srcId="{325B8DC7-0B45-4714-8BC0-E96E49751CC1}" destId="{0E72BCFA-A0C2-4ACF-A9BA-AD49ECA5330F}" srcOrd="5" destOrd="0" presId="urn:microsoft.com/office/officeart/2018/2/layout/IconCircleList"/>
    <dgm:cxn modelId="{1904E4E0-D481-487C-9CAD-0999FE056BC6}" type="presParOf" srcId="{325B8DC7-0B45-4714-8BC0-E96E49751CC1}" destId="{9B4BBD2E-95EE-437B-9577-053E0550A10C}" srcOrd="6" destOrd="0" presId="urn:microsoft.com/office/officeart/2018/2/layout/IconCircleList"/>
    <dgm:cxn modelId="{4D2F77E4-16A4-429A-B26D-1BD7B87E9FD2}" type="presParOf" srcId="{9B4BBD2E-95EE-437B-9577-053E0550A10C}" destId="{36C8D0FE-6E4E-4D29-AAD8-FC6A888672CF}" srcOrd="0" destOrd="0" presId="urn:microsoft.com/office/officeart/2018/2/layout/IconCircleList"/>
    <dgm:cxn modelId="{58325327-F8A4-4AC1-BA94-32EB7DADC06A}" type="presParOf" srcId="{9B4BBD2E-95EE-437B-9577-053E0550A10C}" destId="{4E8A4397-B700-4F38-8142-4CADCFD6910D}" srcOrd="1" destOrd="0" presId="urn:microsoft.com/office/officeart/2018/2/layout/IconCircleList"/>
    <dgm:cxn modelId="{2BED70BE-4BC8-4E4A-ADF2-8AF328A523A8}" type="presParOf" srcId="{9B4BBD2E-95EE-437B-9577-053E0550A10C}" destId="{2D08F640-DED6-44DE-B362-D568F5AEB721}" srcOrd="2" destOrd="0" presId="urn:microsoft.com/office/officeart/2018/2/layout/IconCircleList"/>
    <dgm:cxn modelId="{E04CCC66-2F37-49AA-9705-FF1B8F085860}" type="presParOf" srcId="{9B4BBD2E-95EE-437B-9577-053E0550A10C}" destId="{496FB154-7AC8-4C54-8398-F87DF4FCBF2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0C226B-BC4B-4741-9E47-E6A792D4321C}" type="doc">
      <dgm:prSet loTypeId="urn:microsoft.com/office/officeart/2005/8/layout/cycle8" loCatId="cycle" qsTypeId="urn:microsoft.com/office/officeart/2005/8/quickstyle/simple4" qsCatId="simple" csTypeId="urn:microsoft.com/office/officeart/2005/8/colors/accent1_2" csCatId="accent1" phldr="1"/>
      <dgm:spPr/>
      <dgm:t>
        <a:bodyPr/>
        <a:lstStyle/>
        <a:p>
          <a:endParaRPr lang="en-US"/>
        </a:p>
      </dgm:t>
    </dgm:pt>
    <dgm:pt modelId="{C82F05B3-3498-4D47-8EE8-CE5074608659}">
      <dgm:prSet/>
      <dgm:spPr/>
      <dgm:t>
        <a:bodyPr/>
        <a:lstStyle/>
        <a:p>
          <a:r>
            <a:rPr lang="en-GB"/>
            <a:t>On out look planning I’ve learned how to</a:t>
          </a:r>
          <a:endParaRPr lang="en-US"/>
        </a:p>
      </dgm:t>
    </dgm:pt>
    <dgm:pt modelId="{49674FE0-A5B3-487E-90D0-2D05F423AF3F}" type="parTrans" cxnId="{B8ADCC31-C7F3-419D-89B5-6D8B16CC8657}">
      <dgm:prSet/>
      <dgm:spPr/>
      <dgm:t>
        <a:bodyPr/>
        <a:lstStyle/>
        <a:p>
          <a:endParaRPr lang="en-US"/>
        </a:p>
      </dgm:t>
    </dgm:pt>
    <dgm:pt modelId="{87A3A1D5-0CE3-42A1-89C2-0476276BC40E}" type="sibTrans" cxnId="{B8ADCC31-C7F3-419D-89B5-6D8B16CC8657}">
      <dgm:prSet/>
      <dgm:spPr/>
      <dgm:t>
        <a:bodyPr/>
        <a:lstStyle/>
        <a:p>
          <a:endParaRPr lang="en-US"/>
        </a:p>
      </dgm:t>
    </dgm:pt>
    <dgm:pt modelId="{959117D1-9065-42F7-BC10-84590F4C1A57}">
      <dgm:prSet/>
      <dgm:spPr/>
      <dgm:t>
        <a:bodyPr/>
        <a:lstStyle/>
        <a:p>
          <a:r>
            <a:rPr lang="en-GB"/>
            <a:t>Use outlook </a:t>
          </a:r>
          <a:endParaRPr lang="en-US"/>
        </a:p>
      </dgm:t>
    </dgm:pt>
    <dgm:pt modelId="{8FB4D5EE-5E40-4A03-8A40-877F41B5C4E5}" type="parTrans" cxnId="{0DC06D40-1F2D-4681-B970-9F8099683AED}">
      <dgm:prSet/>
      <dgm:spPr/>
      <dgm:t>
        <a:bodyPr/>
        <a:lstStyle/>
        <a:p>
          <a:endParaRPr lang="en-US"/>
        </a:p>
      </dgm:t>
    </dgm:pt>
    <dgm:pt modelId="{BEE4A853-4873-4E30-B3AB-1EC138BE9943}" type="sibTrans" cxnId="{0DC06D40-1F2D-4681-B970-9F8099683AED}">
      <dgm:prSet/>
      <dgm:spPr/>
      <dgm:t>
        <a:bodyPr/>
        <a:lstStyle/>
        <a:p>
          <a:endParaRPr lang="en-US"/>
        </a:p>
      </dgm:t>
    </dgm:pt>
    <dgm:pt modelId="{B121501B-5F34-47A5-90B0-14D8BEADEB23}">
      <dgm:prSet/>
      <dgm:spPr/>
      <dgm:t>
        <a:bodyPr/>
        <a:lstStyle/>
        <a:p>
          <a:r>
            <a:rPr lang="en-GB" dirty="0"/>
            <a:t>Emails as professional  ,normal and into groups  </a:t>
          </a:r>
          <a:endParaRPr lang="en-US" dirty="0"/>
        </a:p>
      </dgm:t>
    </dgm:pt>
    <dgm:pt modelId="{7643E26B-C4FF-4A48-BFED-A3977E88874C}" type="parTrans" cxnId="{B7C18B1B-3E5F-4959-9796-439E5D2F0658}">
      <dgm:prSet/>
      <dgm:spPr/>
      <dgm:t>
        <a:bodyPr/>
        <a:lstStyle/>
        <a:p>
          <a:endParaRPr lang="en-US"/>
        </a:p>
      </dgm:t>
    </dgm:pt>
    <dgm:pt modelId="{82D949DC-5C71-4E94-A85B-5C10BB45112B}" type="sibTrans" cxnId="{B7C18B1B-3E5F-4959-9796-439E5D2F0658}">
      <dgm:prSet/>
      <dgm:spPr/>
      <dgm:t>
        <a:bodyPr/>
        <a:lstStyle/>
        <a:p>
          <a:endParaRPr lang="en-US"/>
        </a:p>
      </dgm:t>
    </dgm:pt>
    <dgm:pt modelId="{CA55ADA1-24CC-4099-95A7-0966B890F755}">
      <dgm:prSet/>
      <dgm:spPr/>
      <dgm:t>
        <a:bodyPr/>
        <a:lstStyle/>
        <a:p>
          <a:r>
            <a:rPr lang="en-GB"/>
            <a:t>Inbox management </a:t>
          </a:r>
          <a:endParaRPr lang="en-US"/>
        </a:p>
      </dgm:t>
    </dgm:pt>
    <dgm:pt modelId="{3C6CBACE-2588-498D-A449-4675584B2C9D}" type="parTrans" cxnId="{39223F2D-2490-47CF-B382-BA6723791124}">
      <dgm:prSet/>
      <dgm:spPr/>
      <dgm:t>
        <a:bodyPr/>
        <a:lstStyle/>
        <a:p>
          <a:endParaRPr lang="en-US"/>
        </a:p>
      </dgm:t>
    </dgm:pt>
    <dgm:pt modelId="{4519B44E-6EF8-4333-95D1-6C87D6176CC3}" type="sibTrans" cxnId="{39223F2D-2490-47CF-B382-BA6723791124}">
      <dgm:prSet/>
      <dgm:spPr/>
      <dgm:t>
        <a:bodyPr/>
        <a:lstStyle/>
        <a:p>
          <a:endParaRPr lang="en-US"/>
        </a:p>
      </dgm:t>
    </dgm:pt>
    <dgm:pt modelId="{B1856B20-96B3-4F37-8A85-06F0D728CB11}">
      <dgm:prSet/>
      <dgm:spPr/>
      <dgm:t>
        <a:bodyPr/>
        <a:lstStyle/>
        <a:p>
          <a:r>
            <a:rPr lang="en-GB"/>
            <a:t>Manging Calanders adding event </a:t>
          </a:r>
          <a:endParaRPr lang="en-US"/>
        </a:p>
      </dgm:t>
    </dgm:pt>
    <dgm:pt modelId="{EC3F85AD-FCC3-4FAB-B058-E6DFD17391CC}" type="parTrans" cxnId="{09BA055F-AC71-404F-831F-A41CA5E454FE}">
      <dgm:prSet/>
      <dgm:spPr/>
      <dgm:t>
        <a:bodyPr/>
        <a:lstStyle/>
        <a:p>
          <a:endParaRPr lang="en-US"/>
        </a:p>
      </dgm:t>
    </dgm:pt>
    <dgm:pt modelId="{4A02C80B-A706-4F9A-A4C4-366B14592C3C}" type="sibTrans" cxnId="{09BA055F-AC71-404F-831F-A41CA5E454FE}">
      <dgm:prSet/>
      <dgm:spPr/>
      <dgm:t>
        <a:bodyPr/>
        <a:lstStyle/>
        <a:p>
          <a:endParaRPr lang="en-US"/>
        </a:p>
      </dgm:t>
    </dgm:pt>
    <dgm:pt modelId="{EED8115B-C87A-4F11-A718-8FD5CE3BC3C6}" type="pres">
      <dgm:prSet presAssocID="{2A0C226B-BC4B-4741-9E47-E6A792D4321C}" presName="compositeShape" presStyleCnt="0">
        <dgm:presLayoutVars>
          <dgm:chMax val="7"/>
          <dgm:dir/>
          <dgm:resizeHandles val="exact"/>
        </dgm:presLayoutVars>
      </dgm:prSet>
      <dgm:spPr/>
    </dgm:pt>
    <dgm:pt modelId="{1DB5827F-0AB1-49EF-8282-9B656C702EB1}" type="pres">
      <dgm:prSet presAssocID="{2A0C226B-BC4B-4741-9E47-E6A792D4321C}" presName="wedge1" presStyleLbl="node1" presStyleIdx="0" presStyleCnt="5"/>
      <dgm:spPr/>
    </dgm:pt>
    <dgm:pt modelId="{024042EE-D445-46CD-B51D-3532EC46F808}" type="pres">
      <dgm:prSet presAssocID="{2A0C226B-BC4B-4741-9E47-E6A792D4321C}" presName="dummy1a" presStyleCnt="0"/>
      <dgm:spPr/>
    </dgm:pt>
    <dgm:pt modelId="{38461BA9-3FF8-4F66-824C-CC0A8EC03106}" type="pres">
      <dgm:prSet presAssocID="{2A0C226B-BC4B-4741-9E47-E6A792D4321C}" presName="dummy1b" presStyleCnt="0"/>
      <dgm:spPr/>
    </dgm:pt>
    <dgm:pt modelId="{8E9509E8-FBF7-4B33-813C-65844E5DFB85}" type="pres">
      <dgm:prSet presAssocID="{2A0C226B-BC4B-4741-9E47-E6A792D4321C}" presName="wedge1Tx" presStyleLbl="node1" presStyleIdx="0" presStyleCnt="5">
        <dgm:presLayoutVars>
          <dgm:chMax val="0"/>
          <dgm:chPref val="0"/>
          <dgm:bulletEnabled val="1"/>
        </dgm:presLayoutVars>
      </dgm:prSet>
      <dgm:spPr/>
    </dgm:pt>
    <dgm:pt modelId="{B866F70B-977C-4947-850A-08CD715BB5F1}" type="pres">
      <dgm:prSet presAssocID="{2A0C226B-BC4B-4741-9E47-E6A792D4321C}" presName="wedge2" presStyleLbl="node1" presStyleIdx="1" presStyleCnt="5"/>
      <dgm:spPr/>
    </dgm:pt>
    <dgm:pt modelId="{65CF1403-E7F1-4E30-8023-FCC95532969F}" type="pres">
      <dgm:prSet presAssocID="{2A0C226B-BC4B-4741-9E47-E6A792D4321C}" presName="dummy2a" presStyleCnt="0"/>
      <dgm:spPr/>
    </dgm:pt>
    <dgm:pt modelId="{7A32B987-4E45-43D4-80A9-65197ED740D7}" type="pres">
      <dgm:prSet presAssocID="{2A0C226B-BC4B-4741-9E47-E6A792D4321C}" presName="dummy2b" presStyleCnt="0"/>
      <dgm:spPr/>
    </dgm:pt>
    <dgm:pt modelId="{C87C26CF-5FD7-4BF2-A788-CC49AB42A486}" type="pres">
      <dgm:prSet presAssocID="{2A0C226B-BC4B-4741-9E47-E6A792D4321C}" presName="wedge2Tx" presStyleLbl="node1" presStyleIdx="1" presStyleCnt="5">
        <dgm:presLayoutVars>
          <dgm:chMax val="0"/>
          <dgm:chPref val="0"/>
          <dgm:bulletEnabled val="1"/>
        </dgm:presLayoutVars>
      </dgm:prSet>
      <dgm:spPr/>
    </dgm:pt>
    <dgm:pt modelId="{4F2BC364-95C6-4DC1-BC1B-EBD8BD794F50}" type="pres">
      <dgm:prSet presAssocID="{2A0C226B-BC4B-4741-9E47-E6A792D4321C}" presName="wedge3" presStyleLbl="node1" presStyleIdx="2" presStyleCnt="5"/>
      <dgm:spPr/>
    </dgm:pt>
    <dgm:pt modelId="{80533B53-6488-4DCB-97B7-104A8B213197}" type="pres">
      <dgm:prSet presAssocID="{2A0C226B-BC4B-4741-9E47-E6A792D4321C}" presName="dummy3a" presStyleCnt="0"/>
      <dgm:spPr/>
    </dgm:pt>
    <dgm:pt modelId="{25C4FD50-7243-49B7-8CAB-D2FAAA47BACC}" type="pres">
      <dgm:prSet presAssocID="{2A0C226B-BC4B-4741-9E47-E6A792D4321C}" presName="dummy3b" presStyleCnt="0"/>
      <dgm:spPr/>
    </dgm:pt>
    <dgm:pt modelId="{8B883872-C6DC-4A82-8102-BBF9B1C9E0CC}" type="pres">
      <dgm:prSet presAssocID="{2A0C226B-BC4B-4741-9E47-E6A792D4321C}" presName="wedge3Tx" presStyleLbl="node1" presStyleIdx="2" presStyleCnt="5">
        <dgm:presLayoutVars>
          <dgm:chMax val="0"/>
          <dgm:chPref val="0"/>
          <dgm:bulletEnabled val="1"/>
        </dgm:presLayoutVars>
      </dgm:prSet>
      <dgm:spPr/>
    </dgm:pt>
    <dgm:pt modelId="{89B3171A-BDDA-4D1A-B9A1-0CBA48A7F4CE}" type="pres">
      <dgm:prSet presAssocID="{2A0C226B-BC4B-4741-9E47-E6A792D4321C}" presName="wedge4" presStyleLbl="node1" presStyleIdx="3" presStyleCnt="5"/>
      <dgm:spPr/>
    </dgm:pt>
    <dgm:pt modelId="{D0580C37-A456-44B4-929A-30AFB4FB1C27}" type="pres">
      <dgm:prSet presAssocID="{2A0C226B-BC4B-4741-9E47-E6A792D4321C}" presName="dummy4a" presStyleCnt="0"/>
      <dgm:spPr/>
    </dgm:pt>
    <dgm:pt modelId="{A8A184A7-E203-48F9-A6FF-5E10810C414B}" type="pres">
      <dgm:prSet presAssocID="{2A0C226B-BC4B-4741-9E47-E6A792D4321C}" presName="dummy4b" presStyleCnt="0"/>
      <dgm:spPr/>
    </dgm:pt>
    <dgm:pt modelId="{1BD23DB5-AE49-4E80-AE51-375DCA6EDDF1}" type="pres">
      <dgm:prSet presAssocID="{2A0C226B-BC4B-4741-9E47-E6A792D4321C}" presName="wedge4Tx" presStyleLbl="node1" presStyleIdx="3" presStyleCnt="5">
        <dgm:presLayoutVars>
          <dgm:chMax val="0"/>
          <dgm:chPref val="0"/>
          <dgm:bulletEnabled val="1"/>
        </dgm:presLayoutVars>
      </dgm:prSet>
      <dgm:spPr/>
    </dgm:pt>
    <dgm:pt modelId="{D5E23E28-208D-4226-B27C-BF605F970A0A}" type="pres">
      <dgm:prSet presAssocID="{2A0C226B-BC4B-4741-9E47-E6A792D4321C}" presName="wedge5" presStyleLbl="node1" presStyleIdx="4" presStyleCnt="5"/>
      <dgm:spPr/>
    </dgm:pt>
    <dgm:pt modelId="{A78AE1D9-1575-412C-9591-3B384826C7BD}" type="pres">
      <dgm:prSet presAssocID="{2A0C226B-BC4B-4741-9E47-E6A792D4321C}" presName="dummy5a" presStyleCnt="0"/>
      <dgm:spPr/>
    </dgm:pt>
    <dgm:pt modelId="{E58BD311-F581-4366-A49D-E4D0877DA88B}" type="pres">
      <dgm:prSet presAssocID="{2A0C226B-BC4B-4741-9E47-E6A792D4321C}" presName="dummy5b" presStyleCnt="0"/>
      <dgm:spPr/>
    </dgm:pt>
    <dgm:pt modelId="{0FCEDD04-11C6-4DA5-882C-892BB0AFD162}" type="pres">
      <dgm:prSet presAssocID="{2A0C226B-BC4B-4741-9E47-E6A792D4321C}" presName="wedge5Tx" presStyleLbl="node1" presStyleIdx="4" presStyleCnt="5">
        <dgm:presLayoutVars>
          <dgm:chMax val="0"/>
          <dgm:chPref val="0"/>
          <dgm:bulletEnabled val="1"/>
        </dgm:presLayoutVars>
      </dgm:prSet>
      <dgm:spPr/>
    </dgm:pt>
    <dgm:pt modelId="{4151DC8F-7D0D-4271-A9D8-6F4897D2C538}" type="pres">
      <dgm:prSet presAssocID="{87A3A1D5-0CE3-42A1-89C2-0476276BC40E}" presName="arrowWedge1" presStyleLbl="fgSibTrans2D1" presStyleIdx="0" presStyleCnt="5"/>
      <dgm:spPr/>
    </dgm:pt>
    <dgm:pt modelId="{AB9FF6AF-0BEB-44CA-AEC6-6266DEED69DD}" type="pres">
      <dgm:prSet presAssocID="{BEE4A853-4873-4E30-B3AB-1EC138BE9943}" presName="arrowWedge2" presStyleLbl="fgSibTrans2D1" presStyleIdx="1" presStyleCnt="5"/>
      <dgm:spPr/>
    </dgm:pt>
    <dgm:pt modelId="{4427CF83-1D05-42BC-925C-F9827754C8C5}" type="pres">
      <dgm:prSet presAssocID="{82D949DC-5C71-4E94-A85B-5C10BB45112B}" presName="arrowWedge3" presStyleLbl="fgSibTrans2D1" presStyleIdx="2" presStyleCnt="5"/>
      <dgm:spPr/>
    </dgm:pt>
    <dgm:pt modelId="{D7D9C907-4457-423A-A489-59C5BA1C43E3}" type="pres">
      <dgm:prSet presAssocID="{4519B44E-6EF8-4333-95D1-6C87D6176CC3}" presName="arrowWedge4" presStyleLbl="fgSibTrans2D1" presStyleIdx="3" presStyleCnt="5"/>
      <dgm:spPr/>
    </dgm:pt>
    <dgm:pt modelId="{200E493B-1A66-4432-B039-5F801354151E}" type="pres">
      <dgm:prSet presAssocID="{4A02C80B-A706-4F9A-A4C4-366B14592C3C}" presName="arrowWedge5" presStyleLbl="fgSibTrans2D1" presStyleIdx="4" presStyleCnt="5"/>
      <dgm:spPr/>
    </dgm:pt>
  </dgm:ptLst>
  <dgm:cxnLst>
    <dgm:cxn modelId="{85A0CA0E-4086-454A-8BDF-B823987DE9BA}" type="presOf" srcId="{B1856B20-96B3-4F37-8A85-06F0D728CB11}" destId="{0FCEDD04-11C6-4DA5-882C-892BB0AFD162}" srcOrd="1" destOrd="0" presId="urn:microsoft.com/office/officeart/2005/8/layout/cycle8"/>
    <dgm:cxn modelId="{FF573513-C7D9-4C24-9169-394EBA4D29BA}" type="presOf" srcId="{C82F05B3-3498-4D47-8EE8-CE5074608659}" destId="{8E9509E8-FBF7-4B33-813C-65844E5DFB85}" srcOrd="1" destOrd="0" presId="urn:microsoft.com/office/officeart/2005/8/layout/cycle8"/>
    <dgm:cxn modelId="{B7C18B1B-3E5F-4959-9796-439E5D2F0658}" srcId="{2A0C226B-BC4B-4741-9E47-E6A792D4321C}" destId="{B121501B-5F34-47A5-90B0-14D8BEADEB23}" srcOrd="2" destOrd="0" parTransId="{7643E26B-C4FF-4A48-BFED-A3977E88874C}" sibTransId="{82D949DC-5C71-4E94-A85B-5C10BB45112B}"/>
    <dgm:cxn modelId="{39223F2D-2490-47CF-B382-BA6723791124}" srcId="{2A0C226B-BC4B-4741-9E47-E6A792D4321C}" destId="{CA55ADA1-24CC-4099-95A7-0966B890F755}" srcOrd="3" destOrd="0" parTransId="{3C6CBACE-2588-498D-A449-4675584B2C9D}" sibTransId="{4519B44E-6EF8-4333-95D1-6C87D6176CC3}"/>
    <dgm:cxn modelId="{B8ADCC31-C7F3-419D-89B5-6D8B16CC8657}" srcId="{2A0C226B-BC4B-4741-9E47-E6A792D4321C}" destId="{C82F05B3-3498-4D47-8EE8-CE5074608659}" srcOrd="0" destOrd="0" parTransId="{49674FE0-A5B3-487E-90D0-2D05F423AF3F}" sibTransId="{87A3A1D5-0CE3-42A1-89C2-0476276BC40E}"/>
    <dgm:cxn modelId="{0DC06D40-1F2D-4681-B970-9F8099683AED}" srcId="{2A0C226B-BC4B-4741-9E47-E6A792D4321C}" destId="{959117D1-9065-42F7-BC10-84590F4C1A57}" srcOrd="1" destOrd="0" parTransId="{8FB4D5EE-5E40-4A03-8A40-877F41B5C4E5}" sibTransId="{BEE4A853-4873-4E30-B3AB-1EC138BE9943}"/>
    <dgm:cxn modelId="{09BA055F-AC71-404F-831F-A41CA5E454FE}" srcId="{2A0C226B-BC4B-4741-9E47-E6A792D4321C}" destId="{B1856B20-96B3-4F37-8A85-06F0D728CB11}" srcOrd="4" destOrd="0" parTransId="{EC3F85AD-FCC3-4FAB-B058-E6DFD17391CC}" sibTransId="{4A02C80B-A706-4F9A-A4C4-366B14592C3C}"/>
    <dgm:cxn modelId="{D6F67762-D78F-4E5D-8FA7-B9D5B31C10B1}" type="presOf" srcId="{959117D1-9065-42F7-BC10-84590F4C1A57}" destId="{C87C26CF-5FD7-4BF2-A788-CC49AB42A486}" srcOrd="1" destOrd="0" presId="urn:microsoft.com/office/officeart/2005/8/layout/cycle8"/>
    <dgm:cxn modelId="{F1828D6B-4E5C-4717-9F17-80653FC0C09F}" type="presOf" srcId="{B121501B-5F34-47A5-90B0-14D8BEADEB23}" destId="{8B883872-C6DC-4A82-8102-BBF9B1C9E0CC}" srcOrd="1" destOrd="0" presId="urn:microsoft.com/office/officeart/2005/8/layout/cycle8"/>
    <dgm:cxn modelId="{EE36104D-B0D4-4AF7-A9F5-DE5C214AE056}" type="presOf" srcId="{B1856B20-96B3-4F37-8A85-06F0D728CB11}" destId="{D5E23E28-208D-4226-B27C-BF605F970A0A}" srcOrd="0" destOrd="0" presId="urn:microsoft.com/office/officeart/2005/8/layout/cycle8"/>
    <dgm:cxn modelId="{1BE7A085-6CF8-4195-AB42-A4C96EAACFE5}" type="presOf" srcId="{C82F05B3-3498-4D47-8EE8-CE5074608659}" destId="{1DB5827F-0AB1-49EF-8282-9B656C702EB1}" srcOrd="0" destOrd="0" presId="urn:microsoft.com/office/officeart/2005/8/layout/cycle8"/>
    <dgm:cxn modelId="{404ECC90-E1E7-4A96-B98E-4338896A1923}" type="presOf" srcId="{959117D1-9065-42F7-BC10-84590F4C1A57}" destId="{B866F70B-977C-4947-850A-08CD715BB5F1}" srcOrd="0" destOrd="0" presId="urn:microsoft.com/office/officeart/2005/8/layout/cycle8"/>
    <dgm:cxn modelId="{EBC428B1-AC2F-4732-8DD2-4C0621C32F51}" type="presOf" srcId="{B121501B-5F34-47A5-90B0-14D8BEADEB23}" destId="{4F2BC364-95C6-4DC1-BC1B-EBD8BD794F50}" srcOrd="0" destOrd="0" presId="urn:microsoft.com/office/officeart/2005/8/layout/cycle8"/>
    <dgm:cxn modelId="{E1190FC8-5AF8-478B-9939-2B34EC88FD80}" type="presOf" srcId="{CA55ADA1-24CC-4099-95A7-0966B890F755}" destId="{1BD23DB5-AE49-4E80-AE51-375DCA6EDDF1}" srcOrd="1" destOrd="0" presId="urn:microsoft.com/office/officeart/2005/8/layout/cycle8"/>
    <dgm:cxn modelId="{9AC8ABCB-5148-4276-8C91-D289A3348718}" type="presOf" srcId="{CA55ADA1-24CC-4099-95A7-0966B890F755}" destId="{89B3171A-BDDA-4D1A-B9A1-0CBA48A7F4CE}" srcOrd="0" destOrd="0" presId="urn:microsoft.com/office/officeart/2005/8/layout/cycle8"/>
    <dgm:cxn modelId="{E5104AD0-9138-4092-BE35-6A91768FB2AA}" type="presOf" srcId="{2A0C226B-BC4B-4741-9E47-E6A792D4321C}" destId="{EED8115B-C87A-4F11-A718-8FD5CE3BC3C6}" srcOrd="0" destOrd="0" presId="urn:microsoft.com/office/officeart/2005/8/layout/cycle8"/>
    <dgm:cxn modelId="{3AF41D70-BDEB-495F-A5DB-40D2DEB38E09}" type="presParOf" srcId="{EED8115B-C87A-4F11-A718-8FD5CE3BC3C6}" destId="{1DB5827F-0AB1-49EF-8282-9B656C702EB1}" srcOrd="0" destOrd="0" presId="urn:microsoft.com/office/officeart/2005/8/layout/cycle8"/>
    <dgm:cxn modelId="{429057A3-1F2A-4981-9280-1A19EA11D2F5}" type="presParOf" srcId="{EED8115B-C87A-4F11-A718-8FD5CE3BC3C6}" destId="{024042EE-D445-46CD-B51D-3532EC46F808}" srcOrd="1" destOrd="0" presId="urn:microsoft.com/office/officeart/2005/8/layout/cycle8"/>
    <dgm:cxn modelId="{C7D87FC3-59BC-4E08-B928-A8BF3A143644}" type="presParOf" srcId="{EED8115B-C87A-4F11-A718-8FD5CE3BC3C6}" destId="{38461BA9-3FF8-4F66-824C-CC0A8EC03106}" srcOrd="2" destOrd="0" presId="urn:microsoft.com/office/officeart/2005/8/layout/cycle8"/>
    <dgm:cxn modelId="{ACABB7ED-772D-4382-899B-552863B1F14B}" type="presParOf" srcId="{EED8115B-C87A-4F11-A718-8FD5CE3BC3C6}" destId="{8E9509E8-FBF7-4B33-813C-65844E5DFB85}" srcOrd="3" destOrd="0" presId="urn:microsoft.com/office/officeart/2005/8/layout/cycle8"/>
    <dgm:cxn modelId="{758614F3-261C-4D47-98F1-DA459A5215D2}" type="presParOf" srcId="{EED8115B-C87A-4F11-A718-8FD5CE3BC3C6}" destId="{B866F70B-977C-4947-850A-08CD715BB5F1}" srcOrd="4" destOrd="0" presId="urn:microsoft.com/office/officeart/2005/8/layout/cycle8"/>
    <dgm:cxn modelId="{41F9C966-46E3-4769-A294-DC98745CD15D}" type="presParOf" srcId="{EED8115B-C87A-4F11-A718-8FD5CE3BC3C6}" destId="{65CF1403-E7F1-4E30-8023-FCC95532969F}" srcOrd="5" destOrd="0" presId="urn:microsoft.com/office/officeart/2005/8/layout/cycle8"/>
    <dgm:cxn modelId="{86FF9779-39CE-47B0-930D-3C677DA6597F}" type="presParOf" srcId="{EED8115B-C87A-4F11-A718-8FD5CE3BC3C6}" destId="{7A32B987-4E45-43D4-80A9-65197ED740D7}" srcOrd="6" destOrd="0" presId="urn:microsoft.com/office/officeart/2005/8/layout/cycle8"/>
    <dgm:cxn modelId="{AF1F5FC8-8A99-4940-B04C-C64D536DF618}" type="presParOf" srcId="{EED8115B-C87A-4F11-A718-8FD5CE3BC3C6}" destId="{C87C26CF-5FD7-4BF2-A788-CC49AB42A486}" srcOrd="7" destOrd="0" presId="urn:microsoft.com/office/officeart/2005/8/layout/cycle8"/>
    <dgm:cxn modelId="{A28CED91-0660-4D82-924D-176CC7B59CB3}" type="presParOf" srcId="{EED8115B-C87A-4F11-A718-8FD5CE3BC3C6}" destId="{4F2BC364-95C6-4DC1-BC1B-EBD8BD794F50}" srcOrd="8" destOrd="0" presId="urn:microsoft.com/office/officeart/2005/8/layout/cycle8"/>
    <dgm:cxn modelId="{60822648-6A0D-4B51-A634-2FC87A2FF817}" type="presParOf" srcId="{EED8115B-C87A-4F11-A718-8FD5CE3BC3C6}" destId="{80533B53-6488-4DCB-97B7-104A8B213197}" srcOrd="9" destOrd="0" presId="urn:microsoft.com/office/officeart/2005/8/layout/cycle8"/>
    <dgm:cxn modelId="{481A40A3-7E6B-4E7E-8FBC-4DDB8B4DB202}" type="presParOf" srcId="{EED8115B-C87A-4F11-A718-8FD5CE3BC3C6}" destId="{25C4FD50-7243-49B7-8CAB-D2FAAA47BACC}" srcOrd="10" destOrd="0" presId="urn:microsoft.com/office/officeart/2005/8/layout/cycle8"/>
    <dgm:cxn modelId="{103DBFF5-72C2-4317-BFEE-57D2B5D7786A}" type="presParOf" srcId="{EED8115B-C87A-4F11-A718-8FD5CE3BC3C6}" destId="{8B883872-C6DC-4A82-8102-BBF9B1C9E0CC}" srcOrd="11" destOrd="0" presId="urn:microsoft.com/office/officeart/2005/8/layout/cycle8"/>
    <dgm:cxn modelId="{DD179274-6FC6-4EAE-BE19-605C1AF78D62}" type="presParOf" srcId="{EED8115B-C87A-4F11-A718-8FD5CE3BC3C6}" destId="{89B3171A-BDDA-4D1A-B9A1-0CBA48A7F4CE}" srcOrd="12" destOrd="0" presId="urn:microsoft.com/office/officeart/2005/8/layout/cycle8"/>
    <dgm:cxn modelId="{B35BFAD5-675F-4AC6-9E1B-F3A149F4EFC1}" type="presParOf" srcId="{EED8115B-C87A-4F11-A718-8FD5CE3BC3C6}" destId="{D0580C37-A456-44B4-929A-30AFB4FB1C27}" srcOrd="13" destOrd="0" presId="urn:microsoft.com/office/officeart/2005/8/layout/cycle8"/>
    <dgm:cxn modelId="{863752CE-7411-4CEE-BA79-745EB771744A}" type="presParOf" srcId="{EED8115B-C87A-4F11-A718-8FD5CE3BC3C6}" destId="{A8A184A7-E203-48F9-A6FF-5E10810C414B}" srcOrd="14" destOrd="0" presId="urn:microsoft.com/office/officeart/2005/8/layout/cycle8"/>
    <dgm:cxn modelId="{D595E215-CA62-4308-A607-C9462F3EE520}" type="presParOf" srcId="{EED8115B-C87A-4F11-A718-8FD5CE3BC3C6}" destId="{1BD23DB5-AE49-4E80-AE51-375DCA6EDDF1}" srcOrd="15" destOrd="0" presId="urn:microsoft.com/office/officeart/2005/8/layout/cycle8"/>
    <dgm:cxn modelId="{381E281E-5362-471F-B2C4-3510EBE12F13}" type="presParOf" srcId="{EED8115B-C87A-4F11-A718-8FD5CE3BC3C6}" destId="{D5E23E28-208D-4226-B27C-BF605F970A0A}" srcOrd="16" destOrd="0" presId="urn:microsoft.com/office/officeart/2005/8/layout/cycle8"/>
    <dgm:cxn modelId="{A5DBB3DB-4E2C-456B-9984-16E8E53C5627}" type="presParOf" srcId="{EED8115B-C87A-4F11-A718-8FD5CE3BC3C6}" destId="{A78AE1D9-1575-412C-9591-3B384826C7BD}" srcOrd="17" destOrd="0" presId="urn:microsoft.com/office/officeart/2005/8/layout/cycle8"/>
    <dgm:cxn modelId="{F518C217-85B9-4803-AA58-D2B152DD117F}" type="presParOf" srcId="{EED8115B-C87A-4F11-A718-8FD5CE3BC3C6}" destId="{E58BD311-F581-4366-A49D-E4D0877DA88B}" srcOrd="18" destOrd="0" presId="urn:microsoft.com/office/officeart/2005/8/layout/cycle8"/>
    <dgm:cxn modelId="{A623A78D-3C57-4D4D-9698-F9CB61D208FB}" type="presParOf" srcId="{EED8115B-C87A-4F11-A718-8FD5CE3BC3C6}" destId="{0FCEDD04-11C6-4DA5-882C-892BB0AFD162}" srcOrd="19" destOrd="0" presId="urn:microsoft.com/office/officeart/2005/8/layout/cycle8"/>
    <dgm:cxn modelId="{26842529-DA22-4A47-83FD-9D6F9E98C35D}" type="presParOf" srcId="{EED8115B-C87A-4F11-A718-8FD5CE3BC3C6}" destId="{4151DC8F-7D0D-4271-A9D8-6F4897D2C538}" srcOrd="20" destOrd="0" presId="urn:microsoft.com/office/officeart/2005/8/layout/cycle8"/>
    <dgm:cxn modelId="{752FB2A2-D339-4824-8576-E811925EE4CB}" type="presParOf" srcId="{EED8115B-C87A-4F11-A718-8FD5CE3BC3C6}" destId="{AB9FF6AF-0BEB-44CA-AEC6-6266DEED69DD}" srcOrd="21" destOrd="0" presId="urn:microsoft.com/office/officeart/2005/8/layout/cycle8"/>
    <dgm:cxn modelId="{6BA4A13D-4C9F-44C1-A918-B336CF126F4C}" type="presParOf" srcId="{EED8115B-C87A-4F11-A718-8FD5CE3BC3C6}" destId="{4427CF83-1D05-42BC-925C-F9827754C8C5}" srcOrd="22" destOrd="0" presId="urn:microsoft.com/office/officeart/2005/8/layout/cycle8"/>
    <dgm:cxn modelId="{DF54B715-A9B6-41A0-9784-37CA28254949}" type="presParOf" srcId="{EED8115B-C87A-4F11-A718-8FD5CE3BC3C6}" destId="{D7D9C907-4457-423A-A489-59C5BA1C43E3}" srcOrd="23" destOrd="0" presId="urn:microsoft.com/office/officeart/2005/8/layout/cycle8"/>
    <dgm:cxn modelId="{346EB275-706C-4451-9C0B-C562C53C3B0E}" type="presParOf" srcId="{EED8115B-C87A-4F11-A718-8FD5CE3BC3C6}" destId="{200E493B-1A66-4432-B039-5F801354151E}" srcOrd="2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6BA9A9-C181-439E-8F47-6F8DDA97FAD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E4155F-C4D3-4850-85EB-01487AF26DA4}">
      <dgm:prSet/>
      <dgm:spPr/>
      <dgm:t>
        <a:bodyPr/>
        <a:lstStyle/>
        <a:p>
          <a:pPr>
            <a:lnSpc>
              <a:spcPct val="100000"/>
            </a:lnSpc>
          </a:pPr>
          <a:r>
            <a:rPr lang="en-GB" dirty="0"/>
            <a:t>Excel have learned me</a:t>
          </a:r>
          <a:endParaRPr lang="en-US" dirty="0"/>
        </a:p>
      </dgm:t>
    </dgm:pt>
    <dgm:pt modelId="{02C8A97E-B617-430A-BD61-942DE5EFDB04}" type="parTrans" cxnId="{B01E4BD3-9FE1-412D-AF82-25E1FF561156}">
      <dgm:prSet/>
      <dgm:spPr/>
      <dgm:t>
        <a:bodyPr/>
        <a:lstStyle/>
        <a:p>
          <a:endParaRPr lang="en-US"/>
        </a:p>
      </dgm:t>
    </dgm:pt>
    <dgm:pt modelId="{A0296F23-4A12-4B40-ABC6-B02E988C3141}" type="sibTrans" cxnId="{B01E4BD3-9FE1-412D-AF82-25E1FF561156}">
      <dgm:prSet/>
      <dgm:spPr/>
      <dgm:t>
        <a:bodyPr/>
        <a:lstStyle/>
        <a:p>
          <a:endParaRPr lang="en-US"/>
        </a:p>
      </dgm:t>
    </dgm:pt>
    <dgm:pt modelId="{764B027C-67D7-46E1-B8A8-28AC93D64836}">
      <dgm:prSet/>
      <dgm:spPr/>
      <dgm:t>
        <a:bodyPr/>
        <a:lstStyle/>
        <a:p>
          <a:pPr>
            <a:lnSpc>
              <a:spcPct val="100000"/>
            </a:lnSpc>
          </a:pPr>
          <a:r>
            <a:rPr lang="en-GB"/>
            <a:t>4 types of Analysing </a:t>
          </a:r>
          <a:endParaRPr lang="en-US"/>
        </a:p>
      </dgm:t>
    </dgm:pt>
    <dgm:pt modelId="{380E21FC-94F8-4A1E-B06B-137EDF8F82D7}" type="parTrans" cxnId="{1B3B1BFF-B664-45D9-9D28-8224130404E8}">
      <dgm:prSet/>
      <dgm:spPr/>
      <dgm:t>
        <a:bodyPr/>
        <a:lstStyle/>
        <a:p>
          <a:endParaRPr lang="en-US"/>
        </a:p>
      </dgm:t>
    </dgm:pt>
    <dgm:pt modelId="{97DF5BB5-F1C8-4D0F-B6DE-73819F7A1EB6}" type="sibTrans" cxnId="{1B3B1BFF-B664-45D9-9D28-8224130404E8}">
      <dgm:prSet/>
      <dgm:spPr/>
      <dgm:t>
        <a:bodyPr/>
        <a:lstStyle/>
        <a:p>
          <a:endParaRPr lang="en-US"/>
        </a:p>
      </dgm:t>
    </dgm:pt>
    <dgm:pt modelId="{0B968726-1AD1-4689-A45E-CD038E4A21BB}">
      <dgm:prSet/>
      <dgm:spPr/>
      <dgm:t>
        <a:bodyPr/>
        <a:lstStyle/>
        <a:p>
          <a:pPr>
            <a:lnSpc>
              <a:spcPct val="100000"/>
            </a:lnSpc>
          </a:pPr>
          <a:r>
            <a:rPr lang="en-GB"/>
            <a:t>Learning how to do maths with formulars </a:t>
          </a:r>
          <a:endParaRPr lang="en-US"/>
        </a:p>
      </dgm:t>
    </dgm:pt>
    <dgm:pt modelId="{3BB44742-342E-4300-B263-7EF692ACF4ED}" type="parTrans" cxnId="{B010B7C1-7883-4335-ADE2-7CE1A9E6443F}">
      <dgm:prSet/>
      <dgm:spPr/>
      <dgm:t>
        <a:bodyPr/>
        <a:lstStyle/>
        <a:p>
          <a:endParaRPr lang="en-US"/>
        </a:p>
      </dgm:t>
    </dgm:pt>
    <dgm:pt modelId="{78180B54-AB58-4A0B-80B9-DA1274D4D0D6}" type="sibTrans" cxnId="{B010B7C1-7883-4335-ADE2-7CE1A9E6443F}">
      <dgm:prSet/>
      <dgm:spPr/>
      <dgm:t>
        <a:bodyPr/>
        <a:lstStyle/>
        <a:p>
          <a:endParaRPr lang="en-US"/>
        </a:p>
      </dgm:t>
    </dgm:pt>
    <dgm:pt modelId="{279AB02B-FCEC-4722-8712-C440EF87B139}">
      <dgm:prSet/>
      <dgm:spPr/>
      <dgm:t>
        <a:bodyPr/>
        <a:lstStyle/>
        <a:p>
          <a:pPr>
            <a:lnSpc>
              <a:spcPct val="100000"/>
            </a:lnSpc>
          </a:pPr>
          <a:r>
            <a:rPr lang="en-GB"/>
            <a:t>Learnt about objectives </a:t>
          </a:r>
          <a:endParaRPr lang="en-US"/>
        </a:p>
      </dgm:t>
    </dgm:pt>
    <dgm:pt modelId="{99AF913F-06CE-497E-8B6B-0A11CEFDDCB6}" type="parTrans" cxnId="{DE390375-6593-493F-8C1E-754FE4DB218E}">
      <dgm:prSet/>
      <dgm:spPr/>
      <dgm:t>
        <a:bodyPr/>
        <a:lstStyle/>
        <a:p>
          <a:endParaRPr lang="en-US"/>
        </a:p>
      </dgm:t>
    </dgm:pt>
    <dgm:pt modelId="{032C44EE-1516-4C54-8869-A87BE26955A7}" type="sibTrans" cxnId="{DE390375-6593-493F-8C1E-754FE4DB218E}">
      <dgm:prSet/>
      <dgm:spPr/>
      <dgm:t>
        <a:bodyPr/>
        <a:lstStyle/>
        <a:p>
          <a:endParaRPr lang="en-US"/>
        </a:p>
      </dgm:t>
    </dgm:pt>
    <dgm:pt modelId="{FAE1DC2B-01BA-493A-BCE0-DDF1B2BD3FAC}">
      <dgm:prSet/>
      <dgm:spPr/>
      <dgm:t>
        <a:bodyPr/>
        <a:lstStyle/>
        <a:p>
          <a:pPr>
            <a:lnSpc>
              <a:spcPct val="100000"/>
            </a:lnSpc>
          </a:pPr>
          <a:r>
            <a:rPr lang="en-GB"/>
            <a:t>Excel spreadsheet </a:t>
          </a:r>
          <a:endParaRPr lang="en-US"/>
        </a:p>
      </dgm:t>
    </dgm:pt>
    <dgm:pt modelId="{90FE17B3-E350-4047-B170-7FAED9B32888}" type="parTrans" cxnId="{3E692E47-9B1D-4259-8DF7-D49373E667F0}">
      <dgm:prSet/>
      <dgm:spPr/>
      <dgm:t>
        <a:bodyPr/>
        <a:lstStyle/>
        <a:p>
          <a:endParaRPr lang="en-US"/>
        </a:p>
      </dgm:t>
    </dgm:pt>
    <dgm:pt modelId="{2587C570-A9DC-446E-A129-35999BF7AEC2}" type="sibTrans" cxnId="{3E692E47-9B1D-4259-8DF7-D49373E667F0}">
      <dgm:prSet/>
      <dgm:spPr/>
      <dgm:t>
        <a:bodyPr/>
        <a:lstStyle/>
        <a:p>
          <a:endParaRPr lang="en-US"/>
        </a:p>
      </dgm:t>
    </dgm:pt>
    <dgm:pt modelId="{B6C71067-6BE5-4C94-826F-388C96DD1FF0}">
      <dgm:prSet/>
      <dgm:spPr/>
      <dgm:t>
        <a:bodyPr/>
        <a:lstStyle/>
        <a:p>
          <a:pPr>
            <a:lnSpc>
              <a:spcPct val="100000"/>
            </a:lnSpc>
          </a:pPr>
          <a:r>
            <a:rPr lang="en-GB"/>
            <a:t>Also Watched a video how to learn excel </a:t>
          </a:r>
          <a:endParaRPr lang="en-US"/>
        </a:p>
      </dgm:t>
    </dgm:pt>
    <dgm:pt modelId="{8C2D7306-F50B-4451-BD77-7315E00CB59C}" type="parTrans" cxnId="{41C8EDD5-317B-49B5-B355-09B16A642715}">
      <dgm:prSet/>
      <dgm:spPr/>
      <dgm:t>
        <a:bodyPr/>
        <a:lstStyle/>
        <a:p>
          <a:endParaRPr lang="en-US"/>
        </a:p>
      </dgm:t>
    </dgm:pt>
    <dgm:pt modelId="{3C70CE32-86D3-4B4D-8FD8-97695AD0200E}" type="sibTrans" cxnId="{41C8EDD5-317B-49B5-B355-09B16A642715}">
      <dgm:prSet/>
      <dgm:spPr/>
      <dgm:t>
        <a:bodyPr/>
        <a:lstStyle/>
        <a:p>
          <a:endParaRPr lang="en-US"/>
        </a:p>
      </dgm:t>
    </dgm:pt>
    <dgm:pt modelId="{CBBDD342-22D5-4D59-B132-9B21AB66A268}" type="pres">
      <dgm:prSet presAssocID="{F86BA9A9-C181-439E-8F47-6F8DDA97FAD0}" presName="root" presStyleCnt="0">
        <dgm:presLayoutVars>
          <dgm:dir/>
          <dgm:resizeHandles val="exact"/>
        </dgm:presLayoutVars>
      </dgm:prSet>
      <dgm:spPr/>
    </dgm:pt>
    <dgm:pt modelId="{ECBDD81D-E300-4DED-A934-FABF44CD83D9}" type="pres">
      <dgm:prSet presAssocID="{99E4155F-C4D3-4850-85EB-01487AF26DA4}" presName="compNode" presStyleCnt="0"/>
      <dgm:spPr/>
    </dgm:pt>
    <dgm:pt modelId="{DE39C54D-9FE9-4B1C-82AD-BF0C673B3F07}" type="pres">
      <dgm:prSet presAssocID="{99E4155F-C4D3-4850-85EB-01487AF26DA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A4E74856-5B80-457D-ABF8-A270AE270A2C}" type="pres">
      <dgm:prSet presAssocID="{99E4155F-C4D3-4850-85EB-01487AF26DA4}" presName="spaceRect" presStyleCnt="0"/>
      <dgm:spPr/>
    </dgm:pt>
    <dgm:pt modelId="{6301E004-DB95-4487-8148-4DC9EB3439F6}" type="pres">
      <dgm:prSet presAssocID="{99E4155F-C4D3-4850-85EB-01487AF26DA4}" presName="textRect" presStyleLbl="revTx" presStyleIdx="0" presStyleCnt="6">
        <dgm:presLayoutVars>
          <dgm:chMax val="1"/>
          <dgm:chPref val="1"/>
        </dgm:presLayoutVars>
      </dgm:prSet>
      <dgm:spPr/>
    </dgm:pt>
    <dgm:pt modelId="{C47BC481-4443-4AA7-9191-2C48ACCB5127}" type="pres">
      <dgm:prSet presAssocID="{A0296F23-4A12-4B40-ABC6-B02E988C3141}" presName="sibTrans" presStyleCnt="0"/>
      <dgm:spPr/>
    </dgm:pt>
    <dgm:pt modelId="{28E9607C-7EEE-47BE-A365-14312C3B9971}" type="pres">
      <dgm:prSet presAssocID="{764B027C-67D7-46E1-B8A8-28AC93D64836}" presName="compNode" presStyleCnt="0"/>
      <dgm:spPr/>
    </dgm:pt>
    <dgm:pt modelId="{E3A8525C-4F7F-4F5C-81E0-7CA9B2B05346}" type="pres">
      <dgm:prSet presAssocID="{764B027C-67D7-46E1-B8A8-28AC93D6483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22777C37-667D-4575-B29D-80B1A7FD4C66}" type="pres">
      <dgm:prSet presAssocID="{764B027C-67D7-46E1-B8A8-28AC93D64836}" presName="spaceRect" presStyleCnt="0"/>
      <dgm:spPr/>
    </dgm:pt>
    <dgm:pt modelId="{81314521-B686-49DC-A406-EF38F56E689A}" type="pres">
      <dgm:prSet presAssocID="{764B027C-67D7-46E1-B8A8-28AC93D64836}" presName="textRect" presStyleLbl="revTx" presStyleIdx="1" presStyleCnt="6">
        <dgm:presLayoutVars>
          <dgm:chMax val="1"/>
          <dgm:chPref val="1"/>
        </dgm:presLayoutVars>
      </dgm:prSet>
      <dgm:spPr/>
    </dgm:pt>
    <dgm:pt modelId="{DC2A2D40-8213-431B-BBA6-DE289C6AE94D}" type="pres">
      <dgm:prSet presAssocID="{97DF5BB5-F1C8-4D0F-B6DE-73819F7A1EB6}" presName="sibTrans" presStyleCnt="0"/>
      <dgm:spPr/>
    </dgm:pt>
    <dgm:pt modelId="{CF3844A1-31D3-4C14-A647-50494A035DBA}" type="pres">
      <dgm:prSet presAssocID="{0B968726-1AD1-4689-A45E-CD038E4A21BB}" presName="compNode" presStyleCnt="0"/>
      <dgm:spPr/>
    </dgm:pt>
    <dgm:pt modelId="{8E1A5AAA-207F-4CA1-935C-9D4B695458C2}" type="pres">
      <dgm:prSet presAssocID="{0B968726-1AD1-4689-A45E-CD038E4A21B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lculator"/>
        </a:ext>
      </dgm:extLst>
    </dgm:pt>
    <dgm:pt modelId="{CE27EBA2-1FBD-4BA0-BD56-830691080D04}" type="pres">
      <dgm:prSet presAssocID="{0B968726-1AD1-4689-A45E-CD038E4A21BB}" presName="spaceRect" presStyleCnt="0"/>
      <dgm:spPr/>
    </dgm:pt>
    <dgm:pt modelId="{DAC427F4-0ACE-42A0-933E-59DC0EFA6BCE}" type="pres">
      <dgm:prSet presAssocID="{0B968726-1AD1-4689-A45E-CD038E4A21BB}" presName="textRect" presStyleLbl="revTx" presStyleIdx="2" presStyleCnt="6">
        <dgm:presLayoutVars>
          <dgm:chMax val="1"/>
          <dgm:chPref val="1"/>
        </dgm:presLayoutVars>
      </dgm:prSet>
      <dgm:spPr/>
    </dgm:pt>
    <dgm:pt modelId="{C0CCADB5-0BB3-42EC-BE9E-97B5AEB21685}" type="pres">
      <dgm:prSet presAssocID="{78180B54-AB58-4A0B-80B9-DA1274D4D0D6}" presName="sibTrans" presStyleCnt="0"/>
      <dgm:spPr/>
    </dgm:pt>
    <dgm:pt modelId="{EA8E9E49-E328-4DD6-9EE8-8BABAF09758D}" type="pres">
      <dgm:prSet presAssocID="{279AB02B-FCEC-4722-8712-C440EF87B139}" presName="compNode" presStyleCnt="0"/>
      <dgm:spPr/>
    </dgm:pt>
    <dgm:pt modelId="{317B167E-F842-460F-9EE9-811523F37AAC}" type="pres">
      <dgm:prSet presAssocID="{279AB02B-FCEC-4722-8712-C440EF87B139}"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3650BA14-1E58-4BBE-8FF3-3C0BC5681A13}" type="pres">
      <dgm:prSet presAssocID="{279AB02B-FCEC-4722-8712-C440EF87B139}" presName="spaceRect" presStyleCnt="0"/>
      <dgm:spPr/>
    </dgm:pt>
    <dgm:pt modelId="{946631D0-06B9-4F8B-AA21-FD6FE01545F3}" type="pres">
      <dgm:prSet presAssocID="{279AB02B-FCEC-4722-8712-C440EF87B139}" presName="textRect" presStyleLbl="revTx" presStyleIdx="3" presStyleCnt="6">
        <dgm:presLayoutVars>
          <dgm:chMax val="1"/>
          <dgm:chPref val="1"/>
        </dgm:presLayoutVars>
      </dgm:prSet>
      <dgm:spPr/>
    </dgm:pt>
    <dgm:pt modelId="{FDF71010-FD0C-4CF4-8796-B1816E112DBD}" type="pres">
      <dgm:prSet presAssocID="{032C44EE-1516-4C54-8869-A87BE26955A7}" presName="sibTrans" presStyleCnt="0"/>
      <dgm:spPr/>
    </dgm:pt>
    <dgm:pt modelId="{B2876901-F9FC-42DC-8851-F3A041318FDC}" type="pres">
      <dgm:prSet presAssocID="{FAE1DC2B-01BA-493A-BCE0-DDF1B2BD3FAC}" presName="compNode" presStyleCnt="0"/>
      <dgm:spPr/>
    </dgm:pt>
    <dgm:pt modelId="{2BE3B86D-CAC0-46C3-9A7F-6A36054CA224}" type="pres">
      <dgm:prSet presAssocID="{FAE1DC2B-01BA-493A-BCE0-DDF1B2BD3FAC}"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able"/>
        </a:ext>
      </dgm:extLst>
    </dgm:pt>
    <dgm:pt modelId="{0B3FC35A-D9A6-47E5-A7FB-EB6717988FC4}" type="pres">
      <dgm:prSet presAssocID="{FAE1DC2B-01BA-493A-BCE0-DDF1B2BD3FAC}" presName="spaceRect" presStyleCnt="0"/>
      <dgm:spPr/>
    </dgm:pt>
    <dgm:pt modelId="{D0AD181B-F50D-423A-8F9D-328FD3A83C47}" type="pres">
      <dgm:prSet presAssocID="{FAE1DC2B-01BA-493A-BCE0-DDF1B2BD3FAC}" presName="textRect" presStyleLbl="revTx" presStyleIdx="4" presStyleCnt="6">
        <dgm:presLayoutVars>
          <dgm:chMax val="1"/>
          <dgm:chPref val="1"/>
        </dgm:presLayoutVars>
      </dgm:prSet>
      <dgm:spPr/>
    </dgm:pt>
    <dgm:pt modelId="{A31F2FDD-D615-4486-9F02-FF61A838A590}" type="pres">
      <dgm:prSet presAssocID="{2587C570-A9DC-446E-A129-35999BF7AEC2}" presName="sibTrans" presStyleCnt="0"/>
      <dgm:spPr/>
    </dgm:pt>
    <dgm:pt modelId="{B8D23086-2B3A-464D-993D-4AF4E7ED5589}" type="pres">
      <dgm:prSet presAssocID="{B6C71067-6BE5-4C94-826F-388C96DD1FF0}" presName="compNode" presStyleCnt="0"/>
      <dgm:spPr/>
    </dgm:pt>
    <dgm:pt modelId="{0FF16941-589B-46C1-B297-66610DC37358}" type="pres">
      <dgm:prSet presAssocID="{B6C71067-6BE5-4C94-826F-388C96DD1FF0}"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ideo camera"/>
        </a:ext>
      </dgm:extLst>
    </dgm:pt>
    <dgm:pt modelId="{CF36029C-333B-402F-B874-245781BC85E6}" type="pres">
      <dgm:prSet presAssocID="{B6C71067-6BE5-4C94-826F-388C96DD1FF0}" presName="spaceRect" presStyleCnt="0"/>
      <dgm:spPr/>
    </dgm:pt>
    <dgm:pt modelId="{F30F5EEC-6819-44D3-A30F-3D47B26E3210}" type="pres">
      <dgm:prSet presAssocID="{B6C71067-6BE5-4C94-826F-388C96DD1FF0}" presName="textRect" presStyleLbl="revTx" presStyleIdx="5" presStyleCnt="6">
        <dgm:presLayoutVars>
          <dgm:chMax val="1"/>
          <dgm:chPref val="1"/>
        </dgm:presLayoutVars>
      </dgm:prSet>
      <dgm:spPr/>
    </dgm:pt>
  </dgm:ptLst>
  <dgm:cxnLst>
    <dgm:cxn modelId="{47F12366-5A3C-41DC-9CCE-9646205DBCB4}" type="presOf" srcId="{FAE1DC2B-01BA-493A-BCE0-DDF1B2BD3FAC}" destId="{D0AD181B-F50D-423A-8F9D-328FD3A83C47}" srcOrd="0" destOrd="0" presId="urn:microsoft.com/office/officeart/2018/2/layout/IconLabelList"/>
    <dgm:cxn modelId="{3E692E47-9B1D-4259-8DF7-D49373E667F0}" srcId="{F86BA9A9-C181-439E-8F47-6F8DDA97FAD0}" destId="{FAE1DC2B-01BA-493A-BCE0-DDF1B2BD3FAC}" srcOrd="4" destOrd="0" parTransId="{90FE17B3-E350-4047-B170-7FAED9B32888}" sibTransId="{2587C570-A9DC-446E-A129-35999BF7AEC2}"/>
    <dgm:cxn modelId="{F74DEA47-184A-417E-8A63-84CA50EBFE88}" type="presOf" srcId="{B6C71067-6BE5-4C94-826F-388C96DD1FF0}" destId="{F30F5EEC-6819-44D3-A30F-3D47B26E3210}" srcOrd="0" destOrd="0" presId="urn:microsoft.com/office/officeart/2018/2/layout/IconLabelList"/>
    <dgm:cxn modelId="{DE390375-6593-493F-8C1E-754FE4DB218E}" srcId="{F86BA9A9-C181-439E-8F47-6F8DDA97FAD0}" destId="{279AB02B-FCEC-4722-8712-C440EF87B139}" srcOrd="3" destOrd="0" parTransId="{99AF913F-06CE-497E-8B6B-0A11CEFDDCB6}" sibTransId="{032C44EE-1516-4C54-8869-A87BE26955A7}"/>
    <dgm:cxn modelId="{173F16BB-214F-4FDE-9EC3-213012E05967}" type="presOf" srcId="{0B968726-1AD1-4689-A45E-CD038E4A21BB}" destId="{DAC427F4-0ACE-42A0-933E-59DC0EFA6BCE}" srcOrd="0" destOrd="0" presId="urn:microsoft.com/office/officeart/2018/2/layout/IconLabelList"/>
    <dgm:cxn modelId="{A530B8C0-3F24-4250-A4E2-E623B7C5B904}" type="presOf" srcId="{99E4155F-C4D3-4850-85EB-01487AF26DA4}" destId="{6301E004-DB95-4487-8148-4DC9EB3439F6}" srcOrd="0" destOrd="0" presId="urn:microsoft.com/office/officeart/2018/2/layout/IconLabelList"/>
    <dgm:cxn modelId="{B010B7C1-7883-4335-ADE2-7CE1A9E6443F}" srcId="{F86BA9A9-C181-439E-8F47-6F8DDA97FAD0}" destId="{0B968726-1AD1-4689-A45E-CD038E4A21BB}" srcOrd="2" destOrd="0" parTransId="{3BB44742-342E-4300-B263-7EF692ACF4ED}" sibTransId="{78180B54-AB58-4A0B-80B9-DA1274D4D0D6}"/>
    <dgm:cxn modelId="{B815B9C9-C990-43CE-8FD8-84BDED985DE2}" type="presOf" srcId="{279AB02B-FCEC-4722-8712-C440EF87B139}" destId="{946631D0-06B9-4F8B-AA21-FD6FE01545F3}" srcOrd="0" destOrd="0" presId="urn:microsoft.com/office/officeart/2018/2/layout/IconLabelList"/>
    <dgm:cxn modelId="{3E96B7CC-9D7D-4A3E-AEF9-6A40EC5A322C}" type="presOf" srcId="{F86BA9A9-C181-439E-8F47-6F8DDA97FAD0}" destId="{CBBDD342-22D5-4D59-B132-9B21AB66A268}" srcOrd="0" destOrd="0" presId="urn:microsoft.com/office/officeart/2018/2/layout/IconLabelList"/>
    <dgm:cxn modelId="{B01E4BD3-9FE1-412D-AF82-25E1FF561156}" srcId="{F86BA9A9-C181-439E-8F47-6F8DDA97FAD0}" destId="{99E4155F-C4D3-4850-85EB-01487AF26DA4}" srcOrd="0" destOrd="0" parTransId="{02C8A97E-B617-430A-BD61-942DE5EFDB04}" sibTransId="{A0296F23-4A12-4B40-ABC6-B02E988C3141}"/>
    <dgm:cxn modelId="{41C8EDD5-317B-49B5-B355-09B16A642715}" srcId="{F86BA9A9-C181-439E-8F47-6F8DDA97FAD0}" destId="{B6C71067-6BE5-4C94-826F-388C96DD1FF0}" srcOrd="5" destOrd="0" parTransId="{8C2D7306-F50B-4451-BD77-7315E00CB59C}" sibTransId="{3C70CE32-86D3-4B4D-8FD8-97695AD0200E}"/>
    <dgm:cxn modelId="{5AEE0DEF-ACD5-43CC-8BA2-A26989BA2B54}" type="presOf" srcId="{764B027C-67D7-46E1-B8A8-28AC93D64836}" destId="{81314521-B686-49DC-A406-EF38F56E689A}" srcOrd="0" destOrd="0" presId="urn:microsoft.com/office/officeart/2018/2/layout/IconLabelList"/>
    <dgm:cxn modelId="{1B3B1BFF-B664-45D9-9D28-8224130404E8}" srcId="{F86BA9A9-C181-439E-8F47-6F8DDA97FAD0}" destId="{764B027C-67D7-46E1-B8A8-28AC93D64836}" srcOrd="1" destOrd="0" parTransId="{380E21FC-94F8-4A1E-B06B-137EDF8F82D7}" sibTransId="{97DF5BB5-F1C8-4D0F-B6DE-73819F7A1EB6}"/>
    <dgm:cxn modelId="{D7516726-ADF6-4A13-9863-72E94BEEDFB9}" type="presParOf" srcId="{CBBDD342-22D5-4D59-B132-9B21AB66A268}" destId="{ECBDD81D-E300-4DED-A934-FABF44CD83D9}" srcOrd="0" destOrd="0" presId="urn:microsoft.com/office/officeart/2018/2/layout/IconLabelList"/>
    <dgm:cxn modelId="{46030F64-04B8-4357-A1C9-70EDFB824271}" type="presParOf" srcId="{ECBDD81D-E300-4DED-A934-FABF44CD83D9}" destId="{DE39C54D-9FE9-4B1C-82AD-BF0C673B3F07}" srcOrd="0" destOrd="0" presId="urn:microsoft.com/office/officeart/2018/2/layout/IconLabelList"/>
    <dgm:cxn modelId="{91C92664-01E3-43F5-8066-AB1E70FD8AFF}" type="presParOf" srcId="{ECBDD81D-E300-4DED-A934-FABF44CD83D9}" destId="{A4E74856-5B80-457D-ABF8-A270AE270A2C}" srcOrd="1" destOrd="0" presId="urn:microsoft.com/office/officeart/2018/2/layout/IconLabelList"/>
    <dgm:cxn modelId="{5F161267-B054-4B59-AAAD-668F0AB47AE7}" type="presParOf" srcId="{ECBDD81D-E300-4DED-A934-FABF44CD83D9}" destId="{6301E004-DB95-4487-8148-4DC9EB3439F6}" srcOrd="2" destOrd="0" presId="urn:microsoft.com/office/officeart/2018/2/layout/IconLabelList"/>
    <dgm:cxn modelId="{BB8F5BAC-1CD4-427E-BCE8-255FC9FF2703}" type="presParOf" srcId="{CBBDD342-22D5-4D59-B132-9B21AB66A268}" destId="{C47BC481-4443-4AA7-9191-2C48ACCB5127}" srcOrd="1" destOrd="0" presId="urn:microsoft.com/office/officeart/2018/2/layout/IconLabelList"/>
    <dgm:cxn modelId="{28E2774F-0D88-43F9-99BF-ECED9849259D}" type="presParOf" srcId="{CBBDD342-22D5-4D59-B132-9B21AB66A268}" destId="{28E9607C-7EEE-47BE-A365-14312C3B9971}" srcOrd="2" destOrd="0" presId="urn:microsoft.com/office/officeart/2018/2/layout/IconLabelList"/>
    <dgm:cxn modelId="{99D4A9C6-05DE-42CA-8649-1A6DC329F75F}" type="presParOf" srcId="{28E9607C-7EEE-47BE-A365-14312C3B9971}" destId="{E3A8525C-4F7F-4F5C-81E0-7CA9B2B05346}" srcOrd="0" destOrd="0" presId="urn:microsoft.com/office/officeart/2018/2/layout/IconLabelList"/>
    <dgm:cxn modelId="{86D6983C-2D8F-4328-A468-AAEA7AB458F6}" type="presParOf" srcId="{28E9607C-7EEE-47BE-A365-14312C3B9971}" destId="{22777C37-667D-4575-B29D-80B1A7FD4C66}" srcOrd="1" destOrd="0" presId="urn:microsoft.com/office/officeart/2018/2/layout/IconLabelList"/>
    <dgm:cxn modelId="{59F05775-BBE2-4664-8461-2F0ED373A658}" type="presParOf" srcId="{28E9607C-7EEE-47BE-A365-14312C3B9971}" destId="{81314521-B686-49DC-A406-EF38F56E689A}" srcOrd="2" destOrd="0" presId="urn:microsoft.com/office/officeart/2018/2/layout/IconLabelList"/>
    <dgm:cxn modelId="{852E6898-3F17-49FA-AE42-961AD7499854}" type="presParOf" srcId="{CBBDD342-22D5-4D59-B132-9B21AB66A268}" destId="{DC2A2D40-8213-431B-BBA6-DE289C6AE94D}" srcOrd="3" destOrd="0" presId="urn:microsoft.com/office/officeart/2018/2/layout/IconLabelList"/>
    <dgm:cxn modelId="{265C8252-8408-4EC2-B843-5F25F65C1E6F}" type="presParOf" srcId="{CBBDD342-22D5-4D59-B132-9B21AB66A268}" destId="{CF3844A1-31D3-4C14-A647-50494A035DBA}" srcOrd="4" destOrd="0" presId="urn:microsoft.com/office/officeart/2018/2/layout/IconLabelList"/>
    <dgm:cxn modelId="{FCD0A35E-262F-4DFA-ADEA-8AA9811144F0}" type="presParOf" srcId="{CF3844A1-31D3-4C14-A647-50494A035DBA}" destId="{8E1A5AAA-207F-4CA1-935C-9D4B695458C2}" srcOrd="0" destOrd="0" presId="urn:microsoft.com/office/officeart/2018/2/layout/IconLabelList"/>
    <dgm:cxn modelId="{F9486560-A394-4FBD-A766-E52C0DF1F82B}" type="presParOf" srcId="{CF3844A1-31D3-4C14-A647-50494A035DBA}" destId="{CE27EBA2-1FBD-4BA0-BD56-830691080D04}" srcOrd="1" destOrd="0" presId="urn:microsoft.com/office/officeart/2018/2/layout/IconLabelList"/>
    <dgm:cxn modelId="{D9E4E6FE-30B0-40A8-BF28-7A85D6EBD1DB}" type="presParOf" srcId="{CF3844A1-31D3-4C14-A647-50494A035DBA}" destId="{DAC427F4-0ACE-42A0-933E-59DC0EFA6BCE}" srcOrd="2" destOrd="0" presId="urn:microsoft.com/office/officeart/2018/2/layout/IconLabelList"/>
    <dgm:cxn modelId="{6E9974BB-EA0F-4197-A76B-DC1935A03DF7}" type="presParOf" srcId="{CBBDD342-22D5-4D59-B132-9B21AB66A268}" destId="{C0CCADB5-0BB3-42EC-BE9E-97B5AEB21685}" srcOrd="5" destOrd="0" presId="urn:microsoft.com/office/officeart/2018/2/layout/IconLabelList"/>
    <dgm:cxn modelId="{5BF3E213-1DE3-4F33-A980-EE31AF3B1737}" type="presParOf" srcId="{CBBDD342-22D5-4D59-B132-9B21AB66A268}" destId="{EA8E9E49-E328-4DD6-9EE8-8BABAF09758D}" srcOrd="6" destOrd="0" presId="urn:microsoft.com/office/officeart/2018/2/layout/IconLabelList"/>
    <dgm:cxn modelId="{979A518B-7C15-4FCB-B29E-9CF6A34EFF04}" type="presParOf" srcId="{EA8E9E49-E328-4DD6-9EE8-8BABAF09758D}" destId="{317B167E-F842-460F-9EE9-811523F37AAC}" srcOrd="0" destOrd="0" presId="urn:microsoft.com/office/officeart/2018/2/layout/IconLabelList"/>
    <dgm:cxn modelId="{1E12C263-097B-4487-B445-ABF4BFD16D62}" type="presParOf" srcId="{EA8E9E49-E328-4DD6-9EE8-8BABAF09758D}" destId="{3650BA14-1E58-4BBE-8FF3-3C0BC5681A13}" srcOrd="1" destOrd="0" presId="urn:microsoft.com/office/officeart/2018/2/layout/IconLabelList"/>
    <dgm:cxn modelId="{2260B9C8-FDE9-4BCF-AE1F-6055AAE89776}" type="presParOf" srcId="{EA8E9E49-E328-4DD6-9EE8-8BABAF09758D}" destId="{946631D0-06B9-4F8B-AA21-FD6FE01545F3}" srcOrd="2" destOrd="0" presId="urn:microsoft.com/office/officeart/2018/2/layout/IconLabelList"/>
    <dgm:cxn modelId="{711EE9D4-F0D4-40DD-BC0F-B4F79DF33A8E}" type="presParOf" srcId="{CBBDD342-22D5-4D59-B132-9B21AB66A268}" destId="{FDF71010-FD0C-4CF4-8796-B1816E112DBD}" srcOrd="7" destOrd="0" presId="urn:microsoft.com/office/officeart/2018/2/layout/IconLabelList"/>
    <dgm:cxn modelId="{7DBC0F91-037E-4DFC-B327-3FDB589DF832}" type="presParOf" srcId="{CBBDD342-22D5-4D59-B132-9B21AB66A268}" destId="{B2876901-F9FC-42DC-8851-F3A041318FDC}" srcOrd="8" destOrd="0" presId="urn:microsoft.com/office/officeart/2018/2/layout/IconLabelList"/>
    <dgm:cxn modelId="{C546493F-E305-4A3B-BB22-B0D0EFF69329}" type="presParOf" srcId="{B2876901-F9FC-42DC-8851-F3A041318FDC}" destId="{2BE3B86D-CAC0-46C3-9A7F-6A36054CA224}" srcOrd="0" destOrd="0" presId="urn:microsoft.com/office/officeart/2018/2/layout/IconLabelList"/>
    <dgm:cxn modelId="{74211CDE-D147-44B6-94FD-458C7ABE041D}" type="presParOf" srcId="{B2876901-F9FC-42DC-8851-F3A041318FDC}" destId="{0B3FC35A-D9A6-47E5-A7FB-EB6717988FC4}" srcOrd="1" destOrd="0" presId="urn:microsoft.com/office/officeart/2018/2/layout/IconLabelList"/>
    <dgm:cxn modelId="{9B806BE1-BD4F-490E-A18E-D80D2ADEA775}" type="presParOf" srcId="{B2876901-F9FC-42DC-8851-F3A041318FDC}" destId="{D0AD181B-F50D-423A-8F9D-328FD3A83C47}" srcOrd="2" destOrd="0" presId="urn:microsoft.com/office/officeart/2018/2/layout/IconLabelList"/>
    <dgm:cxn modelId="{7C016F87-658F-4AD0-9319-8F73AA01BF83}" type="presParOf" srcId="{CBBDD342-22D5-4D59-B132-9B21AB66A268}" destId="{A31F2FDD-D615-4486-9F02-FF61A838A590}" srcOrd="9" destOrd="0" presId="urn:microsoft.com/office/officeart/2018/2/layout/IconLabelList"/>
    <dgm:cxn modelId="{610E4BB9-1FE3-46E8-AB14-990E0343563F}" type="presParOf" srcId="{CBBDD342-22D5-4D59-B132-9B21AB66A268}" destId="{B8D23086-2B3A-464D-993D-4AF4E7ED5589}" srcOrd="10" destOrd="0" presId="urn:microsoft.com/office/officeart/2018/2/layout/IconLabelList"/>
    <dgm:cxn modelId="{39B78B47-3A74-4B37-B459-F68FA6627E1C}" type="presParOf" srcId="{B8D23086-2B3A-464D-993D-4AF4E7ED5589}" destId="{0FF16941-589B-46C1-B297-66610DC37358}" srcOrd="0" destOrd="0" presId="urn:microsoft.com/office/officeart/2018/2/layout/IconLabelList"/>
    <dgm:cxn modelId="{9CB9E7B4-8FE6-4246-9C74-1E79D71C5361}" type="presParOf" srcId="{B8D23086-2B3A-464D-993D-4AF4E7ED5589}" destId="{CF36029C-333B-402F-B874-245781BC85E6}" srcOrd="1" destOrd="0" presId="urn:microsoft.com/office/officeart/2018/2/layout/IconLabelList"/>
    <dgm:cxn modelId="{86B48D7D-D998-40ED-ADB7-53948CBB3113}" type="presParOf" srcId="{B8D23086-2B3A-464D-993D-4AF4E7ED5589}" destId="{F30F5EEC-6819-44D3-A30F-3D47B26E321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517131-E9D7-4ABB-A269-9AF431B963DF}"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US"/>
        </a:p>
      </dgm:t>
    </dgm:pt>
    <dgm:pt modelId="{03F8A4A0-9913-4EB3-B3F5-740B50088429}">
      <dgm:prSet/>
      <dgm:spPr/>
      <dgm:t>
        <a:bodyPr/>
        <a:lstStyle/>
        <a:p>
          <a:r>
            <a:rPr lang="en-GB" dirty="0"/>
            <a:t>Power point have learned me </a:t>
          </a:r>
          <a:endParaRPr lang="en-US" dirty="0"/>
        </a:p>
      </dgm:t>
    </dgm:pt>
    <dgm:pt modelId="{42F83F29-8995-457F-8B29-B6576E189708}" type="parTrans" cxnId="{D25C2B58-6B80-4F00-A6EC-A6C122E1316F}">
      <dgm:prSet/>
      <dgm:spPr/>
      <dgm:t>
        <a:bodyPr/>
        <a:lstStyle/>
        <a:p>
          <a:endParaRPr lang="en-US"/>
        </a:p>
      </dgm:t>
    </dgm:pt>
    <dgm:pt modelId="{905990F1-9B51-4EA8-B8E6-43DFAC0ABF92}" type="sibTrans" cxnId="{D25C2B58-6B80-4F00-A6EC-A6C122E1316F}">
      <dgm:prSet/>
      <dgm:spPr/>
      <dgm:t>
        <a:bodyPr/>
        <a:lstStyle/>
        <a:p>
          <a:endParaRPr lang="en-US"/>
        </a:p>
      </dgm:t>
    </dgm:pt>
    <dgm:pt modelId="{815D03A3-0448-4C62-9354-1764D2C8B3BA}">
      <dgm:prSet/>
      <dgm:spPr/>
      <dgm:t>
        <a:bodyPr/>
        <a:lstStyle/>
        <a:p>
          <a:r>
            <a:rPr lang="en-GB"/>
            <a:t>Overview </a:t>
          </a:r>
          <a:endParaRPr lang="en-US"/>
        </a:p>
      </dgm:t>
    </dgm:pt>
    <dgm:pt modelId="{A6A23A72-4C5B-4590-9D29-80E7800F56A5}" type="parTrans" cxnId="{034E17D7-EB9A-4D18-B157-E73B8096D29F}">
      <dgm:prSet/>
      <dgm:spPr/>
      <dgm:t>
        <a:bodyPr/>
        <a:lstStyle/>
        <a:p>
          <a:endParaRPr lang="en-US"/>
        </a:p>
      </dgm:t>
    </dgm:pt>
    <dgm:pt modelId="{D93F2C63-68EE-4D1A-9033-7361FB1AC6C4}" type="sibTrans" cxnId="{034E17D7-EB9A-4D18-B157-E73B8096D29F}">
      <dgm:prSet/>
      <dgm:spPr/>
      <dgm:t>
        <a:bodyPr/>
        <a:lstStyle/>
        <a:p>
          <a:endParaRPr lang="en-US"/>
        </a:p>
      </dgm:t>
    </dgm:pt>
    <dgm:pt modelId="{FAC0FDF3-EBF0-4341-A7C1-A10B0352B594}">
      <dgm:prSet/>
      <dgm:spPr/>
      <dgm:t>
        <a:bodyPr/>
        <a:lstStyle/>
        <a:p>
          <a:r>
            <a:rPr lang="en-GB"/>
            <a:t>To add videos,photos, charts </a:t>
          </a:r>
          <a:endParaRPr lang="en-US"/>
        </a:p>
      </dgm:t>
    </dgm:pt>
    <dgm:pt modelId="{1F15DAFA-EB88-4461-BA4B-A25661668536}" type="parTrans" cxnId="{8D154E48-667F-4246-A872-C5A0BBBAB782}">
      <dgm:prSet/>
      <dgm:spPr/>
      <dgm:t>
        <a:bodyPr/>
        <a:lstStyle/>
        <a:p>
          <a:endParaRPr lang="en-US"/>
        </a:p>
      </dgm:t>
    </dgm:pt>
    <dgm:pt modelId="{0EB1CA41-E6E3-43DD-A910-C9345727DE18}" type="sibTrans" cxnId="{8D154E48-667F-4246-A872-C5A0BBBAB782}">
      <dgm:prSet/>
      <dgm:spPr/>
      <dgm:t>
        <a:bodyPr/>
        <a:lstStyle/>
        <a:p>
          <a:endParaRPr lang="en-US"/>
        </a:p>
      </dgm:t>
    </dgm:pt>
    <dgm:pt modelId="{BD612B2D-E098-42F6-AD67-1C6A7EF39614}">
      <dgm:prSet/>
      <dgm:spPr/>
      <dgm:t>
        <a:bodyPr/>
        <a:lstStyle/>
        <a:p>
          <a:r>
            <a:rPr lang="en-GB"/>
            <a:t>Outlook sharing </a:t>
          </a:r>
          <a:endParaRPr lang="en-US"/>
        </a:p>
      </dgm:t>
    </dgm:pt>
    <dgm:pt modelId="{6D75DA79-5106-4BE6-BB5E-BDA2D7E10BAA}" type="parTrans" cxnId="{DC46C3CE-AB84-492E-B23E-CD401CD6825E}">
      <dgm:prSet/>
      <dgm:spPr/>
      <dgm:t>
        <a:bodyPr/>
        <a:lstStyle/>
        <a:p>
          <a:endParaRPr lang="en-US"/>
        </a:p>
      </dgm:t>
    </dgm:pt>
    <dgm:pt modelId="{F20FBA4D-8043-4E15-B546-B8D1D1A5E154}" type="sibTrans" cxnId="{DC46C3CE-AB84-492E-B23E-CD401CD6825E}">
      <dgm:prSet/>
      <dgm:spPr/>
      <dgm:t>
        <a:bodyPr/>
        <a:lstStyle/>
        <a:p>
          <a:endParaRPr lang="en-US"/>
        </a:p>
      </dgm:t>
    </dgm:pt>
    <dgm:pt modelId="{B04C3F1A-6293-4D8C-B773-A726FF01EA94}">
      <dgm:prSet/>
      <dgm:spPr/>
      <dgm:t>
        <a:bodyPr/>
        <a:lstStyle/>
        <a:p>
          <a:r>
            <a:rPr lang="en-GB" dirty="0"/>
            <a:t>How to access my student account </a:t>
          </a:r>
          <a:endParaRPr lang="en-US" dirty="0"/>
        </a:p>
      </dgm:t>
    </dgm:pt>
    <dgm:pt modelId="{CFA543D0-9C57-4CBE-A812-E93663449D31}" type="parTrans" cxnId="{C8433A35-5681-49EF-9847-128D616B56A0}">
      <dgm:prSet/>
      <dgm:spPr/>
      <dgm:t>
        <a:bodyPr/>
        <a:lstStyle/>
        <a:p>
          <a:endParaRPr lang="en-US"/>
        </a:p>
      </dgm:t>
    </dgm:pt>
    <dgm:pt modelId="{3B548ACC-BE71-4D20-B63E-48CBF5C3699B}" type="sibTrans" cxnId="{C8433A35-5681-49EF-9847-128D616B56A0}">
      <dgm:prSet/>
      <dgm:spPr/>
      <dgm:t>
        <a:bodyPr/>
        <a:lstStyle/>
        <a:p>
          <a:endParaRPr lang="en-US"/>
        </a:p>
      </dgm:t>
    </dgm:pt>
    <dgm:pt modelId="{D6A97B5B-6DF8-4D39-96C2-885CB7A48CE6}" type="pres">
      <dgm:prSet presAssocID="{21517131-E9D7-4ABB-A269-9AF431B963DF}" presName="cycle" presStyleCnt="0">
        <dgm:presLayoutVars>
          <dgm:dir/>
          <dgm:resizeHandles val="exact"/>
        </dgm:presLayoutVars>
      </dgm:prSet>
      <dgm:spPr/>
    </dgm:pt>
    <dgm:pt modelId="{C2C38F0C-2E4A-412E-A836-3A1D32E31DE1}" type="pres">
      <dgm:prSet presAssocID="{03F8A4A0-9913-4EB3-B3F5-740B50088429}" presName="node" presStyleLbl="node1" presStyleIdx="0" presStyleCnt="5">
        <dgm:presLayoutVars>
          <dgm:bulletEnabled val="1"/>
        </dgm:presLayoutVars>
      </dgm:prSet>
      <dgm:spPr/>
    </dgm:pt>
    <dgm:pt modelId="{12920D03-5857-42B3-AF68-CABDF0B396A4}" type="pres">
      <dgm:prSet presAssocID="{03F8A4A0-9913-4EB3-B3F5-740B50088429}" presName="spNode" presStyleCnt="0"/>
      <dgm:spPr/>
    </dgm:pt>
    <dgm:pt modelId="{F6FB618D-0B79-4B07-AE70-4C225DB71124}" type="pres">
      <dgm:prSet presAssocID="{905990F1-9B51-4EA8-B8E6-43DFAC0ABF92}" presName="sibTrans" presStyleLbl="sibTrans1D1" presStyleIdx="0" presStyleCnt="5"/>
      <dgm:spPr/>
    </dgm:pt>
    <dgm:pt modelId="{59ABBD84-85C7-4EF1-87E6-D962057A4818}" type="pres">
      <dgm:prSet presAssocID="{815D03A3-0448-4C62-9354-1764D2C8B3BA}" presName="node" presStyleLbl="node1" presStyleIdx="1" presStyleCnt="5">
        <dgm:presLayoutVars>
          <dgm:bulletEnabled val="1"/>
        </dgm:presLayoutVars>
      </dgm:prSet>
      <dgm:spPr/>
    </dgm:pt>
    <dgm:pt modelId="{8769104C-D2CD-47C4-86CF-BDE5C7F772EA}" type="pres">
      <dgm:prSet presAssocID="{815D03A3-0448-4C62-9354-1764D2C8B3BA}" presName="spNode" presStyleCnt="0"/>
      <dgm:spPr/>
    </dgm:pt>
    <dgm:pt modelId="{31809255-C46F-4C8E-A7BA-D96758F42880}" type="pres">
      <dgm:prSet presAssocID="{D93F2C63-68EE-4D1A-9033-7361FB1AC6C4}" presName="sibTrans" presStyleLbl="sibTrans1D1" presStyleIdx="1" presStyleCnt="5"/>
      <dgm:spPr/>
    </dgm:pt>
    <dgm:pt modelId="{F0B3D224-7E07-4128-AA7E-CA1641E24280}" type="pres">
      <dgm:prSet presAssocID="{FAC0FDF3-EBF0-4341-A7C1-A10B0352B594}" presName="node" presStyleLbl="node1" presStyleIdx="2" presStyleCnt="5">
        <dgm:presLayoutVars>
          <dgm:bulletEnabled val="1"/>
        </dgm:presLayoutVars>
      </dgm:prSet>
      <dgm:spPr/>
    </dgm:pt>
    <dgm:pt modelId="{F8C86938-110F-476C-838F-4E5203728E1E}" type="pres">
      <dgm:prSet presAssocID="{FAC0FDF3-EBF0-4341-A7C1-A10B0352B594}" presName="spNode" presStyleCnt="0"/>
      <dgm:spPr/>
    </dgm:pt>
    <dgm:pt modelId="{3C355BB1-B332-4CEB-A87E-4DD47B9D4763}" type="pres">
      <dgm:prSet presAssocID="{0EB1CA41-E6E3-43DD-A910-C9345727DE18}" presName="sibTrans" presStyleLbl="sibTrans1D1" presStyleIdx="2" presStyleCnt="5"/>
      <dgm:spPr/>
    </dgm:pt>
    <dgm:pt modelId="{6D3D14BE-B6F6-4387-830C-336AC197CA29}" type="pres">
      <dgm:prSet presAssocID="{BD612B2D-E098-42F6-AD67-1C6A7EF39614}" presName="node" presStyleLbl="node1" presStyleIdx="3" presStyleCnt="5">
        <dgm:presLayoutVars>
          <dgm:bulletEnabled val="1"/>
        </dgm:presLayoutVars>
      </dgm:prSet>
      <dgm:spPr/>
    </dgm:pt>
    <dgm:pt modelId="{07B40791-CC02-4C80-A4F7-BF66DF2D874F}" type="pres">
      <dgm:prSet presAssocID="{BD612B2D-E098-42F6-AD67-1C6A7EF39614}" presName="spNode" presStyleCnt="0"/>
      <dgm:spPr/>
    </dgm:pt>
    <dgm:pt modelId="{0014E689-8F5F-4868-9323-72EC1B56A8B3}" type="pres">
      <dgm:prSet presAssocID="{F20FBA4D-8043-4E15-B546-B8D1D1A5E154}" presName="sibTrans" presStyleLbl="sibTrans1D1" presStyleIdx="3" presStyleCnt="5"/>
      <dgm:spPr/>
    </dgm:pt>
    <dgm:pt modelId="{0DDBA550-FB4E-47B7-A969-F6040AB7A955}" type="pres">
      <dgm:prSet presAssocID="{B04C3F1A-6293-4D8C-B773-A726FF01EA94}" presName="node" presStyleLbl="node1" presStyleIdx="4" presStyleCnt="5">
        <dgm:presLayoutVars>
          <dgm:bulletEnabled val="1"/>
        </dgm:presLayoutVars>
      </dgm:prSet>
      <dgm:spPr/>
    </dgm:pt>
    <dgm:pt modelId="{2937BE3F-304C-492D-AFCD-5A1473B2F04C}" type="pres">
      <dgm:prSet presAssocID="{B04C3F1A-6293-4D8C-B773-A726FF01EA94}" presName="spNode" presStyleCnt="0"/>
      <dgm:spPr/>
    </dgm:pt>
    <dgm:pt modelId="{F4CF9829-7858-4F1A-AAC5-08B25FE8F5E3}" type="pres">
      <dgm:prSet presAssocID="{3B548ACC-BE71-4D20-B63E-48CBF5C3699B}" presName="sibTrans" presStyleLbl="sibTrans1D1" presStyleIdx="4" presStyleCnt="5"/>
      <dgm:spPr/>
    </dgm:pt>
  </dgm:ptLst>
  <dgm:cxnLst>
    <dgm:cxn modelId="{92FA590D-759B-4261-9287-A6457666F65A}" type="presOf" srcId="{0EB1CA41-E6E3-43DD-A910-C9345727DE18}" destId="{3C355BB1-B332-4CEB-A87E-4DD47B9D4763}" srcOrd="0" destOrd="0" presId="urn:microsoft.com/office/officeart/2005/8/layout/cycle6"/>
    <dgm:cxn modelId="{B79A7B0D-700D-4B7B-85FB-3712ABA0E5EA}" type="presOf" srcId="{B04C3F1A-6293-4D8C-B773-A726FF01EA94}" destId="{0DDBA550-FB4E-47B7-A969-F6040AB7A955}" srcOrd="0" destOrd="0" presId="urn:microsoft.com/office/officeart/2005/8/layout/cycle6"/>
    <dgm:cxn modelId="{891DB913-61B9-4FB2-9FEA-503D27C6CEF5}" type="presOf" srcId="{03F8A4A0-9913-4EB3-B3F5-740B50088429}" destId="{C2C38F0C-2E4A-412E-A836-3A1D32E31DE1}" srcOrd="0" destOrd="0" presId="urn:microsoft.com/office/officeart/2005/8/layout/cycle6"/>
    <dgm:cxn modelId="{34AABF25-30A1-49CC-8B6E-659F0706DD5D}" type="presOf" srcId="{3B548ACC-BE71-4D20-B63E-48CBF5C3699B}" destId="{F4CF9829-7858-4F1A-AAC5-08B25FE8F5E3}" srcOrd="0" destOrd="0" presId="urn:microsoft.com/office/officeart/2005/8/layout/cycle6"/>
    <dgm:cxn modelId="{C8433A35-5681-49EF-9847-128D616B56A0}" srcId="{21517131-E9D7-4ABB-A269-9AF431B963DF}" destId="{B04C3F1A-6293-4D8C-B773-A726FF01EA94}" srcOrd="4" destOrd="0" parTransId="{CFA543D0-9C57-4CBE-A812-E93663449D31}" sibTransId="{3B548ACC-BE71-4D20-B63E-48CBF5C3699B}"/>
    <dgm:cxn modelId="{7B05E640-6774-4B6A-AFD6-7BB3A0B6A00B}" type="presOf" srcId="{905990F1-9B51-4EA8-B8E6-43DFAC0ABF92}" destId="{F6FB618D-0B79-4B07-AE70-4C225DB71124}" srcOrd="0" destOrd="0" presId="urn:microsoft.com/office/officeart/2005/8/layout/cycle6"/>
    <dgm:cxn modelId="{2CD8D85C-F0C4-44BE-A656-9646613129FF}" type="presOf" srcId="{FAC0FDF3-EBF0-4341-A7C1-A10B0352B594}" destId="{F0B3D224-7E07-4128-AA7E-CA1641E24280}" srcOrd="0" destOrd="0" presId="urn:microsoft.com/office/officeart/2005/8/layout/cycle6"/>
    <dgm:cxn modelId="{8D154E48-667F-4246-A872-C5A0BBBAB782}" srcId="{21517131-E9D7-4ABB-A269-9AF431B963DF}" destId="{FAC0FDF3-EBF0-4341-A7C1-A10B0352B594}" srcOrd="2" destOrd="0" parTransId="{1F15DAFA-EB88-4461-BA4B-A25661668536}" sibTransId="{0EB1CA41-E6E3-43DD-A910-C9345727DE18}"/>
    <dgm:cxn modelId="{D5911C4E-989D-44B2-9BCE-13E5AB0ADE62}" type="presOf" srcId="{21517131-E9D7-4ABB-A269-9AF431B963DF}" destId="{D6A97B5B-6DF8-4D39-96C2-885CB7A48CE6}" srcOrd="0" destOrd="0" presId="urn:microsoft.com/office/officeart/2005/8/layout/cycle6"/>
    <dgm:cxn modelId="{35DDD54F-8F41-4310-A4FC-1A08CC5B47E8}" type="presOf" srcId="{D93F2C63-68EE-4D1A-9033-7361FB1AC6C4}" destId="{31809255-C46F-4C8E-A7BA-D96758F42880}" srcOrd="0" destOrd="0" presId="urn:microsoft.com/office/officeart/2005/8/layout/cycle6"/>
    <dgm:cxn modelId="{E9C1FA56-C396-4A76-8EB9-C9266FD1A596}" type="presOf" srcId="{F20FBA4D-8043-4E15-B546-B8D1D1A5E154}" destId="{0014E689-8F5F-4868-9323-72EC1B56A8B3}" srcOrd="0" destOrd="0" presId="urn:microsoft.com/office/officeart/2005/8/layout/cycle6"/>
    <dgm:cxn modelId="{D25C2B58-6B80-4F00-A6EC-A6C122E1316F}" srcId="{21517131-E9D7-4ABB-A269-9AF431B963DF}" destId="{03F8A4A0-9913-4EB3-B3F5-740B50088429}" srcOrd="0" destOrd="0" parTransId="{42F83F29-8995-457F-8B29-B6576E189708}" sibTransId="{905990F1-9B51-4EA8-B8E6-43DFAC0ABF92}"/>
    <dgm:cxn modelId="{625ABEB9-5416-436C-A17F-8099B239E0D3}" type="presOf" srcId="{815D03A3-0448-4C62-9354-1764D2C8B3BA}" destId="{59ABBD84-85C7-4EF1-87E6-D962057A4818}" srcOrd="0" destOrd="0" presId="urn:microsoft.com/office/officeart/2005/8/layout/cycle6"/>
    <dgm:cxn modelId="{DC46C3CE-AB84-492E-B23E-CD401CD6825E}" srcId="{21517131-E9D7-4ABB-A269-9AF431B963DF}" destId="{BD612B2D-E098-42F6-AD67-1C6A7EF39614}" srcOrd="3" destOrd="0" parTransId="{6D75DA79-5106-4BE6-BB5E-BDA2D7E10BAA}" sibTransId="{F20FBA4D-8043-4E15-B546-B8D1D1A5E154}"/>
    <dgm:cxn modelId="{7EE9E4D3-686E-4293-8221-B0D02A726104}" type="presOf" srcId="{BD612B2D-E098-42F6-AD67-1C6A7EF39614}" destId="{6D3D14BE-B6F6-4387-830C-336AC197CA29}" srcOrd="0" destOrd="0" presId="urn:microsoft.com/office/officeart/2005/8/layout/cycle6"/>
    <dgm:cxn modelId="{034E17D7-EB9A-4D18-B157-E73B8096D29F}" srcId="{21517131-E9D7-4ABB-A269-9AF431B963DF}" destId="{815D03A3-0448-4C62-9354-1764D2C8B3BA}" srcOrd="1" destOrd="0" parTransId="{A6A23A72-4C5B-4590-9D29-80E7800F56A5}" sibTransId="{D93F2C63-68EE-4D1A-9033-7361FB1AC6C4}"/>
    <dgm:cxn modelId="{5FC31CE5-E725-4854-BF5F-93FE90932215}" type="presParOf" srcId="{D6A97B5B-6DF8-4D39-96C2-885CB7A48CE6}" destId="{C2C38F0C-2E4A-412E-A836-3A1D32E31DE1}" srcOrd="0" destOrd="0" presId="urn:microsoft.com/office/officeart/2005/8/layout/cycle6"/>
    <dgm:cxn modelId="{9D5236CA-6FDE-403C-A140-B07F57A905D0}" type="presParOf" srcId="{D6A97B5B-6DF8-4D39-96C2-885CB7A48CE6}" destId="{12920D03-5857-42B3-AF68-CABDF0B396A4}" srcOrd="1" destOrd="0" presId="urn:microsoft.com/office/officeart/2005/8/layout/cycle6"/>
    <dgm:cxn modelId="{9BDF0BBA-3021-4498-8E6E-F9A8B96E7531}" type="presParOf" srcId="{D6A97B5B-6DF8-4D39-96C2-885CB7A48CE6}" destId="{F6FB618D-0B79-4B07-AE70-4C225DB71124}" srcOrd="2" destOrd="0" presId="urn:microsoft.com/office/officeart/2005/8/layout/cycle6"/>
    <dgm:cxn modelId="{3D6575D1-A9F8-4782-8E71-BD9B89B58788}" type="presParOf" srcId="{D6A97B5B-6DF8-4D39-96C2-885CB7A48CE6}" destId="{59ABBD84-85C7-4EF1-87E6-D962057A4818}" srcOrd="3" destOrd="0" presId="urn:microsoft.com/office/officeart/2005/8/layout/cycle6"/>
    <dgm:cxn modelId="{DA50018F-8A9F-4CD1-B92D-EBF18D181A12}" type="presParOf" srcId="{D6A97B5B-6DF8-4D39-96C2-885CB7A48CE6}" destId="{8769104C-D2CD-47C4-86CF-BDE5C7F772EA}" srcOrd="4" destOrd="0" presId="urn:microsoft.com/office/officeart/2005/8/layout/cycle6"/>
    <dgm:cxn modelId="{5CC62042-5106-4100-9291-2A8D94CA295C}" type="presParOf" srcId="{D6A97B5B-6DF8-4D39-96C2-885CB7A48CE6}" destId="{31809255-C46F-4C8E-A7BA-D96758F42880}" srcOrd="5" destOrd="0" presId="urn:microsoft.com/office/officeart/2005/8/layout/cycle6"/>
    <dgm:cxn modelId="{4E9B83FC-E0CF-4416-81CC-484FABAE018F}" type="presParOf" srcId="{D6A97B5B-6DF8-4D39-96C2-885CB7A48CE6}" destId="{F0B3D224-7E07-4128-AA7E-CA1641E24280}" srcOrd="6" destOrd="0" presId="urn:microsoft.com/office/officeart/2005/8/layout/cycle6"/>
    <dgm:cxn modelId="{96243899-6F0B-48A2-9FE8-B78A134ECE0E}" type="presParOf" srcId="{D6A97B5B-6DF8-4D39-96C2-885CB7A48CE6}" destId="{F8C86938-110F-476C-838F-4E5203728E1E}" srcOrd="7" destOrd="0" presId="urn:microsoft.com/office/officeart/2005/8/layout/cycle6"/>
    <dgm:cxn modelId="{E5699663-C7D4-44CD-9800-BD0792135D48}" type="presParOf" srcId="{D6A97B5B-6DF8-4D39-96C2-885CB7A48CE6}" destId="{3C355BB1-B332-4CEB-A87E-4DD47B9D4763}" srcOrd="8" destOrd="0" presId="urn:microsoft.com/office/officeart/2005/8/layout/cycle6"/>
    <dgm:cxn modelId="{B1C1C980-D997-4E52-8059-7B3C680F9896}" type="presParOf" srcId="{D6A97B5B-6DF8-4D39-96C2-885CB7A48CE6}" destId="{6D3D14BE-B6F6-4387-830C-336AC197CA29}" srcOrd="9" destOrd="0" presId="urn:microsoft.com/office/officeart/2005/8/layout/cycle6"/>
    <dgm:cxn modelId="{89837E48-B0FB-4185-A0CC-B51C49755E3F}" type="presParOf" srcId="{D6A97B5B-6DF8-4D39-96C2-885CB7A48CE6}" destId="{07B40791-CC02-4C80-A4F7-BF66DF2D874F}" srcOrd="10" destOrd="0" presId="urn:microsoft.com/office/officeart/2005/8/layout/cycle6"/>
    <dgm:cxn modelId="{7B55E350-B487-4696-B25E-035764C01BF4}" type="presParOf" srcId="{D6A97B5B-6DF8-4D39-96C2-885CB7A48CE6}" destId="{0014E689-8F5F-4868-9323-72EC1B56A8B3}" srcOrd="11" destOrd="0" presId="urn:microsoft.com/office/officeart/2005/8/layout/cycle6"/>
    <dgm:cxn modelId="{738F9C28-55F0-46E4-8575-9164257117D0}" type="presParOf" srcId="{D6A97B5B-6DF8-4D39-96C2-885CB7A48CE6}" destId="{0DDBA550-FB4E-47B7-A969-F6040AB7A955}" srcOrd="12" destOrd="0" presId="urn:microsoft.com/office/officeart/2005/8/layout/cycle6"/>
    <dgm:cxn modelId="{1037787F-A0F7-4DBB-89C6-7A86F4138079}" type="presParOf" srcId="{D6A97B5B-6DF8-4D39-96C2-885CB7A48CE6}" destId="{2937BE3F-304C-492D-AFCD-5A1473B2F04C}" srcOrd="13" destOrd="0" presId="urn:microsoft.com/office/officeart/2005/8/layout/cycle6"/>
    <dgm:cxn modelId="{281F5D11-C2B7-4FCE-B166-F0B32E7E1AF8}" type="presParOf" srcId="{D6A97B5B-6DF8-4D39-96C2-885CB7A48CE6}" destId="{F4CF9829-7858-4F1A-AAC5-08B25FE8F5E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D8335D-277E-4DAD-8AE4-0F47C11E2FE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5E37654-EAF5-4FEE-835F-6FC05E0679CA}">
      <dgm:prSet/>
      <dgm:spPr/>
      <dgm:t>
        <a:bodyPr/>
        <a:lstStyle/>
        <a:p>
          <a:r>
            <a:rPr lang="en-GB" dirty="0"/>
            <a:t>For the spread sheet assignment butt unfortunately,  I wasn’t I have put some goals for my self to  </a:t>
          </a:r>
          <a:endParaRPr lang="en-US" dirty="0"/>
        </a:p>
      </dgm:t>
    </dgm:pt>
    <dgm:pt modelId="{F2B46054-12F4-4094-86CB-971D3B3304B8}" type="parTrans" cxnId="{3D8EBBB1-D96F-4383-AD43-60EBE9333A2D}">
      <dgm:prSet/>
      <dgm:spPr/>
      <dgm:t>
        <a:bodyPr/>
        <a:lstStyle/>
        <a:p>
          <a:endParaRPr lang="en-US"/>
        </a:p>
      </dgm:t>
    </dgm:pt>
    <dgm:pt modelId="{69226C7A-8DDE-4656-A168-49C3F1098BB4}" type="sibTrans" cxnId="{3D8EBBB1-D96F-4383-AD43-60EBE9333A2D}">
      <dgm:prSet/>
      <dgm:spPr/>
      <dgm:t>
        <a:bodyPr/>
        <a:lstStyle/>
        <a:p>
          <a:endParaRPr lang="en-US"/>
        </a:p>
      </dgm:t>
    </dgm:pt>
    <dgm:pt modelId="{AF0163EC-5755-44AF-B27E-CBCF0C8CB8C9}">
      <dgm:prSet/>
      <dgm:spPr/>
      <dgm:t>
        <a:bodyPr/>
        <a:lstStyle/>
        <a:p>
          <a:r>
            <a:rPr lang="en-GB"/>
            <a:t>Revise for my retake </a:t>
          </a:r>
          <a:endParaRPr lang="en-US"/>
        </a:p>
      </dgm:t>
    </dgm:pt>
    <dgm:pt modelId="{8EF70BD2-154B-4602-996D-0F668C23F30B}" type="parTrans" cxnId="{4AE9679E-67C3-4A24-ADD4-4D78CBCDFBD8}">
      <dgm:prSet/>
      <dgm:spPr/>
      <dgm:t>
        <a:bodyPr/>
        <a:lstStyle/>
        <a:p>
          <a:endParaRPr lang="en-US"/>
        </a:p>
      </dgm:t>
    </dgm:pt>
    <dgm:pt modelId="{8BD20D7E-6383-43E1-8FA1-2A28B58D61F4}" type="sibTrans" cxnId="{4AE9679E-67C3-4A24-ADD4-4D78CBCDFBD8}">
      <dgm:prSet/>
      <dgm:spPr/>
      <dgm:t>
        <a:bodyPr/>
        <a:lstStyle/>
        <a:p>
          <a:endParaRPr lang="en-US"/>
        </a:p>
      </dgm:t>
    </dgm:pt>
    <dgm:pt modelId="{176D0D42-188A-4BFB-9514-396E847002BD}">
      <dgm:prSet/>
      <dgm:spPr/>
      <dgm:t>
        <a:bodyPr/>
        <a:lstStyle/>
        <a:p>
          <a:r>
            <a:rPr lang="en-GB"/>
            <a:t>Have a looks at my handbook also my modul </a:t>
          </a:r>
          <a:endParaRPr lang="en-US"/>
        </a:p>
      </dgm:t>
    </dgm:pt>
    <dgm:pt modelId="{7F49946B-B6D0-4148-A379-F8F74348D765}" type="parTrans" cxnId="{B1A42D3F-09A4-402C-8297-B0A35C7DD204}">
      <dgm:prSet/>
      <dgm:spPr/>
      <dgm:t>
        <a:bodyPr/>
        <a:lstStyle/>
        <a:p>
          <a:endParaRPr lang="en-US"/>
        </a:p>
      </dgm:t>
    </dgm:pt>
    <dgm:pt modelId="{F9B6CBA6-1E14-4563-A778-D941EEA51C5B}" type="sibTrans" cxnId="{B1A42D3F-09A4-402C-8297-B0A35C7DD204}">
      <dgm:prSet/>
      <dgm:spPr/>
      <dgm:t>
        <a:bodyPr/>
        <a:lstStyle/>
        <a:p>
          <a:endParaRPr lang="en-US"/>
        </a:p>
      </dgm:t>
    </dgm:pt>
    <dgm:pt modelId="{6B711C02-E479-4480-B2F5-8B05078578EE}">
      <dgm:prSet/>
      <dgm:spPr/>
      <dgm:t>
        <a:bodyPr/>
        <a:lstStyle/>
        <a:p>
          <a:r>
            <a:rPr lang="en-GB"/>
            <a:t>And just try my best </a:t>
          </a:r>
          <a:endParaRPr lang="en-US"/>
        </a:p>
      </dgm:t>
    </dgm:pt>
    <dgm:pt modelId="{741FB35F-EDBF-4A46-BE0E-9D9498D9F380}" type="parTrans" cxnId="{B765E691-A835-481B-8942-ABEF944A546D}">
      <dgm:prSet/>
      <dgm:spPr/>
      <dgm:t>
        <a:bodyPr/>
        <a:lstStyle/>
        <a:p>
          <a:endParaRPr lang="en-US"/>
        </a:p>
      </dgm:t>
    </dgm:pt>
    <dgm:pt modelId="{1664496E-6E60-4141-BC6C-93A1282FBAF0}" type="sibTrans" cxnId="{B765E691-A835-481B-8942-ABEF944A546D}">
      <dgm:prSet/>
      <dgm:spPr/>
      <dgm:t>
        <a:bodyPr/>
        <a:lstStyle/>
        <a:p>
          <a:endParaRPr lang="en-US"/>
        </a:p>
      </dgm:t>
    </dgm:pt>
    <dgm:pt modelId="{AA6992AC-D7AB-44C5-9A1F-53D7C421469F}" type="pres">
      <dgm:prSet presAssocID="{79D8335D-277E-4DAD-8AE4-0F47C11E2FE3}" presName="vert0" presStyleCnt="0">
        <dgm:presLayoutVars>
          <dgm:dir/>
          <dgm:animOne val="branch"/>
          <dgm:animLvl val="lvl"/>
        </dgm:presLayoutVars>
      </dgm:prSet>
      <dgm:spPr/>
    </dgm:pt>
    <dgm:pt modelId="{375CF9B7-9601-4EAC-9772-8AF59FD553E3}" type="pres">
      <dgm:prSet presAssocID="{85E37654-EAF5-4FEE-835F-6FC05E0679CA}" presName="thickLine" presStyleLbl="alignNode1" presStyleIdx="0" presStyleCnt="4"/>
      <dgm:spPr/>
    </dgm:pt>
    <dgm:pt modelId="{C4ED1EA3-2411-4FB5-95A9-87F0DB39ED22}" type="pres">
      <dgm:prSet presAssocID="{85E37654-EAF5-4FEE-835F-6FC05E0679CA}" presName="horz1" presStyleCnt="0"/>
      <dgm:spPr/>
    </dgm:pt>
    <dgm:pt modelId="{95029CC2-920A-4EFA-97BA-1E5F2A8AAB59}" type="pres">
      <dgm:prSet presAssocID="{85E37654-EAF5-4FEE-835F-6FC05E0679CA}" presName="tx1" presStyleLbl="revTx" presStyleIdx="0" presStyleCnt="4"/>
      <dgm:spPr/>
    </dgm:pt>
    <dgm:pt modelId="{A11A0026-2389-4CF7-9406-F7C85D580F36}" type="pres">
      <dgm:prSet presAssocID="{85E37654-EAF5-4FEE-835F-6FC05E0679CA}" presName="vert1" presStyleCnt="0"/>
      <dgm:spPr/>
    </dgm:pt>
    <dgm:pt modelId="{5BFEB3FE-3FF0-4AA8-8824-06E14D2C53D1}" type="pres">
      <dgm:prSet presAssocID="{AF0163EC-5755-44AF-B27E-CBCF0C8CB8C9}" presName="thickLine" presStyleLbl="alignNode1" presStyleIdx="1" presStyleCnt="4"/>
      <dgm:spPr/>
    </dgm:pt>
    <dgm:pt modelId="{2F2C2355-00AA-4216-9921-558F3D692C29}" type="pres">
      <dgm:prSet presAssocID="{AF0163EC-5755-44AF-B27E-CBCF0C8CB8C9}" presName="horz1" presStyleCnt="0"/>
      <dgm:spPr/>
    </dgm:pt>
    <dgm:pt modelId="{7DC0F0D2-212B-43F9-A3E3-5F8B240E2F5B}" type="pres">
      <dgm:prSet presAssocID="{AF0163EC-5755-44AF-B27E-CBCF0C8CB8C9}" presName="tx1" presStyleLbl="revTx" presStyleIdx="1" presStyleCnt="4"/>
      <dgm:spPr/>
    </dgm:pt>
    <dgm:pt modelId="{A6798C40-967C-4E27-8CEB-74AADFBC5D40}" type="pres">
      <dgm:prSet presAssocID="{AF0163EC-5755-44AF-B27E-CBCF0C8CB8C9}" presName="vert1" presStyleCnt="0"/>
      <dgm:spPr/>
    </dgm:pt>
    <dgm:pt modelId="{832D9A4D-09F5-49E4-A53D-42B20738E832}" type="pres">
      <dgm:prSet presAssocID="{176D0D42-188A-4BFB-9514-396E847002BD}" presName="thickLine" presStyleLbl="alignNode1" presStyleIdx="2" presStyleCnt="4"/>
      <dgm:spPr/>
    </dgm:pt>
    <dgm:pt modelId="{B93B485F-35C9-4C95-BF09-DC8558DC5CFE}" type="pres">
      <dgm:prSet presAssocID="{176D0D42-188A-4BFB-9514-396E847002BD}" presName="horz1" presStyleCnt="0"/>
      <dgm:spPr/>
    </dgm:pt>
    <dgm:pt modelId="{6036DB07-66D0-47E6-8BEB-FF6DC9151190}" type="pres">
      <dgm:prSet presAssocID="{176D0D42-188A-4BFB-9514-396E847002BD}" presName="tx1" presStyleLbl="revTx" presStyleIdx="2" presStyleCnt="4"/>
      <dgm:spPr/>
    </dgm:pt>
    <dgm:pt modelId="{E1EA12E7-BD9E-48A6-941B-C1C3A1AB2A5F}" type="pres">
      <dgm:prSet presAssocID="{176D0D42-188A-4BFB-9514-396E847002BD}" presName="vert1" presStyleCnt="0"/>
      <dgm:spPr/>
    </dgm:pt>
    <dgm:pt modelId="{F06FC9C8-ACC6-490B-8996-AB2D4D7A87F6}" type="pres">
      <dgm:prSet presAssocID="{6B711C02-E479-4480-B2F5-8B05078578EE}" presName="thickLine" presStyleLbl="alignNode1" presStyleIdx="3" presStyleCnt="4"/>
      <dgm:spPr/>
    </dgm:pt>
    <dgm:pt modelId="{7F2C7294-5335-4B85-B62C-499C85DAF108}" type="pres">
      <dgm:prSet presAssocID="{6B711C02-E479-4480-B2F5-8B05078578EE}" presName="horz1" presStyleCnt="0"/>
      <dgm:spPr/>
    </dgm:pt>
    <dgm:pt modelId="{1322BA7E-830B-43F5-9DAC-486E35A71EC1}" type="pres">
      <dgm:prSet presAssocID="{6B711C02-E479-4480-B2F5-8B05078578EE}" presName="tx1" presStyleLbl="revTx" presStyleIdx="3" presStyleCnt="4"/>
      <dgm:spPr/>
    </dgm:pt>
    <dgm:pt modelId="{4084EB04-05E2-4B0C-9AD1-88823143199C}" type="pres">
      <dgm:prSet presAssocID="{6B711C02-E479-4480-B2F5-8B05078578EE}" presName="vert1" presStyleCnt="0"/>
      <dgm:spPr/>
    </dgm:pt>
  </dgm:ptLst>
  <dgm:cxnLst>
    <dgm:cxn modelId="{313ACD00-C021-497C-9131-979B51625D47}" type="presOf" srcId="{6B711C02-E479-4480-B2F5-8B05078578EE}" destId="{1322BA7E-830B-43F5-9DAC-486E35A71EC1}" srcOrd="0" destOrd="0" presId="urn:microsoft.com/office/officeart/2008/layout/LinedList"/>
    <dgm:cxn modelId="{7188C232-7EAB-49D6-8F2F-2580101A5AF3}" type="presOf" srcId="{79D8335D-277E-4DAD-8AE4-0F47C11E2FE3}" destId="{AA6992AC-D7AB-44C5-9A1F-53D7C421469F}" srcOrd="0" destOrd="0" presId="urn:microsoft.com/office/officeart/2008/layout/LinedList"/>
    <dgm:cxn modelId="{B1A42D3F-09A4-402C-8297-B0A35C7DD204}" srcId="{79D8335D-277E-4DAD-8AE4-0F47C11E2FE3}" destId="{176D0D42-188A-4BFB-9514-396E847002BD}" srcOrd="2" destOrd="0" parTransId="{7F49946B-B6D0-4148-A379-F8F74348D765}" sibTransId="{F9B6CBA6-1E14-4563-A778-D941EEA51C5B}"/>
    <dgm:cxn modelId="{16A8C050-3F57-4BCB-9F2C-DD2514242389}" type="presOf" srcId="{AF0163EC-5755-44AF-B27E-CBCF0C8CB8C9}" destId="{7DC0F0D2-212B-43F9-A3E3-5F8B240E2F5B}" srcOrd="0" destOrd="0" presId="urn:microsoft.com/office/officeart/2008/layout/LinedList"/>
    <dgm:cxn modelId="{B765E691-A835-481B-8942-ABEF944A546D}" srcId="{79D8335D-277E-4DAD-8AE4-0F47C11E2FE3}" destId="{6B711C02-E479-4480-B2F5-8B05078578EE}" srcOrd="3" destOrd="0" parTransId="{741FB35F-EDBF-4A46-BE0E-9D9498D9F380}" sibTransId="{1664496E-6E60-4141-BC6C-93A1282FBAF0}"/>
    <dgm:cxn modelId="{4AE9679E-67C3-4A24-ADD4-4D78CBCDFBD8}" srcId="{79D8335D-277E-4DAD-8AE4-0F47C11E2FE3}" destId="{AF0163EC-5755-44AF-B27E-CBCF0C8CB8C9}" srcOrd="1" destOrd="0" parTransId="{8EF70BD2-154B-4602-996D-0F668C23F30B}" sibTransId="{8BD20D7E-6383-43E1-8FA1-2A28B58D61F4}"/>
    <dgm:cxn modelId="{3D8EBBB1-D96F-4383-AD43-60EBE9333A2D}" srcId="{79D8335D-277E-4DAD-8AE4-0F47C11E2FE3}" destId="{85E37654-EAF5-4FEE-835F-6FC05E0679CA}" srcOrd="0" destOrd="0" parTransId="{F2B46054-12F4-4094-86CB-971D3B3304B8}" sibTransId="{69226C7A-8DDE-4656-A168-49C3F1098BB4}"/>
    <dgm:cxn modelId="{167AA3B2-13CC-401F-A081-182311F8ED7F}" type="presOf" srcId="{176D0D42-188A-4BFB-9514-396E847002BD}" destId="{6036DB07-66D0-47E6-8BEB-FF6DC9151190}" srcOrd="0" destOrd="0" presId="urn:microsoft.com/office/officeart/2008/layout/LinedList"/>
    <dgm:cxn modelId="{B4F29BDA-D3ED-455A-A692-1E62BD4361D0}" type="presOf" srcId="{85E37654-EAF5-4FEE-835F-6FC05E0679CA}" destId="{95029CC2-920A-4EFA-97BA-1E5F2A8AAB59}" srcOrd="0" destOrd="0" presId="urn:microsoft.com/office/officeart/2008/layout/LinedList"/>
    <dgm:cxn modelId="{BFE1D920-2995-43E9-A718-7B7EFD037C1E}" type="presParOf" srcId="{AA6992AC-D7AB-44C5-9A1F-53D7C421469F}" destId="{375CF9B7-9601-4EAC-9772-8AF59FD553E3}" srcOrd="0" destOrd="0" presId="urn:microsoft.com/office/officeart/2008/layout/LinedList"/>
    <dgm:cxn modelId="{377C23DC-BE2D-41BA-A4AA-26560EFD59E6}" type="presParOf" srcId="{AA6992AC-D7AB-44C5-9A1F-53D7C421469F}" destId="{C4ED1EA3-2411-4FB5-95A9-87F0DB39ED22}" srcOrd="1" destOrd="0" presId="urn:microsoft.com/office/officeart/2008/layout/LinedList"/>
    <dgm:cxn modelId="{34CCB68B-A1E9-4A1B-9D93-4EE0E8931370}" type="presParOf" srcId="{C4ED1EA3-2411-4FB5-95A9-87F0DB39ED22}" destId="{95029CC2-920A-4EFA-97BA-1E5F2A8AAB59}" srcOrd="0" destOrd="0" presId="urn:microsoft.com/office/officeart/2008/layout/LinedList"/>
    <dgm:cxn modelId="{B0B8811D-795C-4F15-95FE-B285C930FF61}" type="presParOf" srcId="{C4ED1EA3-2411-4FB5-95A9-87F0DB39ED22}" destId="{A11A0026-2389-4CF7-9406-F7C85D580F36}" srcOrd="1" destOrd="0" presId="urn:microsoft.com/office/officeart/2008/layout/LinedList"/>
    <dgm:cxn modelId="{37DE35BC-70E0-4A81-84C2-5DC7CBFEBC38}" type="presParOf" srcId="{AA6992AC-D7AB-44C5-9A1F-53D7C421469F}" destId="{5BFEB3FE-3FF0-4AA8-8824-06E14D2C53D1}" srcOrd="2" destOrd="0" presId="urn:microsoft.com/office/officeart/2008/layout/LinedList"/>
    <dgm:cxn modelId="{39D47B1B-A9C7-4ED7-82AE-721D2BA55744}" type="presParOf" srcId="{AA6992AC-D7AB-44C5-9A1F-53D7C421469F}" destId="{2F2C2355-00AA-4216-9921-558F3D692C29}" srcOrd="3" destOrd="0" presId="urn:microsoft.com/office/officeart/2008/layout/LinedList"/>
    <dgm:cxn modelId="{A7FB0714-7C77-445E-BE69-DEE1994C8806}" type="presParOf" srcId="{2F2C2355-00AA-4216-9921-558F3D692C29}" destId="{7DC0F0D2-212B-43F9-A3E3-5F8B240E2F5B}" srcOrd="0" destOrd="0" presId="urn:microsoft.com/office/officeart/2008/layout/LinedList"/>
    <dgm:cxn modelId="{DDB0B585-66D0-4480-AE03-7B62DBCEA84B}" type="presParOf" srcId="{2F2C2355-00AA-4216-9921-558F3D692C29}" destId="{A6798C40-967C-4E27-8CEB-74AADFBC5D40}" srcOrd="1" destOrd="0" presId="urn:microsoft.com/office/officeart/2008/layout/LinedList"/>
    <dgm:cxn modelId="{A93696B6-C55B-4093-9A83-5534D3193F90}" type="presParOf" srcId="{AA6992AC-D7AB-44C5-9A1F-53D7C421469F}" destId="{832D9A4D-09F5-49E4-A53D-42B20738E832}" srcOrd="4" destOrd="0" presId="urn:microsoft.com/office/officeart/2008/layout/LinedList"/>
    <dgm:cxn modelId="{3B8ED911-9E29-4B50-A825-939DF04CA439}" type="presParOf" srcId="{AA6992AC-D7AB-44C5-9A1F-53D7C421469F}" destId="{B93B485F-35C9-4C95-BF09-DC8558DC5CFE}" srcOrd="5" destOrd="0" presId="urn:microsoft.com/office/officeart/2008/layout/LinedList"/>
    <dgm:cxn modelId="{B3147DC2-9792-4D2E-BD50-A6879B3A8201}" type="presParOf" srcId="{B93B485F-35C9-4C95-BF09-DC8558DC5CFE}" destId="{6036DB07-66D0-47E6-8BEB-FF6DC9151190}" srcOrd="0" destOrd="0" presId="urn:microsoft.com/office/officeart/2008/layout/LinedList"/>
    <dgm:cxn modelId="{95A38FCC-4D0E-4E23-BD8B-2F40A479EF3C}" type="presParOf" srcId="{B93B485F-35C9-4C95-BF09-DC8558DC5CFE}" destId="{E1EA12E7-BD9E-48A6-941B-C1C3A1AB2A5F}" srcOrd="1" destOrd="0" presId="urn:microsoft.com/office/officeart/2008/layout/LinedList"/>
    <dgm:cxn modelId="{CD835D90-EDB3-4E56-9DA0-DBF99E65DC51}" type="presParOf" srcId="{AA6992AC-D7AB-44C5-9A1F-53D7C421469F}" destId="{F06FC9C8-ACC6-490B-8996-AB2D4D7A87F6}" srcOrd="6" destOrd="0" presId="urn:microsoft.com/office/officeart/2008/layout/LinedList"/>
    <dgm:cxn modelId="{6A3CA6C4-2F40-443D-9B4E-7CC86D5E02E0}" type="presParOf" srcId="{AA6992AC-D7AB-44C5-9A1F-53D7C421469F}" destId="{7F2C7294-5335-4B85-B62C-499C85DAF108}" srcOrd="7" destOrd="0" presId="urn:microsoft.com/office/officeart/2008/layout/LinedList"/>
    <dgm:cxn modelId="{A37FD31F-FA59-4FB2-90AA-783A95B89429}" type="presParOf" srcId="{7F2C7294-5335-4B85-B62C-499C85DAF108}" destId="{1322BA7E-830B-43F5-9DAC-486E35A71EC1}" srcOrd="0" destOrd="0" presId="urn:microsoft.com/office/officeart/2008/layout/LinedList"/>
    <dgm:cxn modelId="{3DB7AAC5-E109-47DB-AD8B-7C6D82662C1D}" type="presParOf" srcId="{7F2C7294-5335-4B85-B62C-499C85DAF108}" destId="{4084EB04-05E2-4B0C-9AD1-8882314319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DBB56C-294A-4D99-980D-E2D30D45652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BD7B774-8F6C-474E-A03E-DC5F60DB1495}">
      <dgm:prSet/>
      <dgm:spPr/>
      <dgm:t>
        <a:bodyPr/>
        <a:lstStyle/>
        <a:p>
          <a:r>
            <a:rPr lang="en-GB"/>
            <a:t>Thanks for watching my power point presentation</a:t>
          </a:r>
          <a:endParaRPr lang="en-US"/>
        </a:p>
      </dgm:t>
    </dgm:pt>
    <dgm:pt modelId="{139E141F-5303-4470-A332-83A2785D7B96}" type="parTrans" cxnId="{027731FC-F0B0-4AFC-8451-03671BAA6730}">
      <dgm:prSet/>
      <dgm:spPr/>
      <dgm:t>
        <a:bodyPr/>
        <a:lstStyle/>
        <a:p>
          <a:endParaRPr lang="en-US"/>
        </a:p>
      </dgm:t>
    </dgm:pt>
    <dgm:pt modelId="{AD7DC20A-5BBF-4F8A-B6D5-9D92A880902D}" type="sibTrans" cxnId="{027731FC-F0B0-4AFC-8451-03671BAA6730}">
      <dgm:prSet/>
      <dgm:spPr/>
      <dgm:t>
        <a:bodyPr/>
        <a:lstStyle/>
        <a:p>
          <a:endParaRPr lang="en-US"/>
        </a:p>
      </dgm:t>
    </dgm:pt>
    <dgm:pt modelId="{8BB71299-AB53-4FB5-AEB2-A190EA1BEEA6}">
      <dgm:prSet/>
      <dgm:spPr/>
      <dgm:t>
        <a:bodyPr/>
        <a:lstStyle/>
        <a:p>
          <a:r>
            <a:rPr lang="en-GB"/>
            <a:t>Katie tulloch  </a:t>
          </a:r>
          <a:endParaRPr lang="en-US"/>
        </a:p>
      </dgm:t>
    </dgm:pt>
    <dgm:pt modelId="{0B494C84-B769-4052-AA67-94ED7AB3CA3A}" type="parTrans" cxnId="{AB8596C0-1F27-4496-B22B-8D4CE8388150}">
      <dgm:prSet/>
      <dgm:spPr/>
      <dgm:t>
        <a:bodyPr/>
        <a:lstStyle/>
        <a:p>
          <a:endParaRPr lang="en-US"/>
        </a:p>
      </dgm:t>
    </dgm:pt>
    <dgm:pt modelId="{BA8977B7-CE04-4A02-A864-FEA1EF0A42F0}" type="sibTrans" cxnId="{AB8596C0-1F27-4496-B22B-8D4CE8388150}">
      <dgm:prSet/>
      <dgm:spPr/>
      <dgm:t>
        <a:bodyPr/>
        <a:lstStyle/>
        <a:p>
          <a:endParaRPr lang="en-US"/>
        </a:p>
      </dgm:t>
    </dgm:pt>
    <dgm:pt modelId="{4B4274B5-BD3D-49CF-98A6-D2CA89B57074}" type="pres">
      <dgm:prSet presAssocID="{FADBB56C-294A-4D99-980D-E2D30D45652A}" presName="hierChild1" presStyleCnt="0">
        <dgm:presLayoutVars>
          <dgm:chPref val="1"/>
          <dgm:dir/>
          <dgm:animOne val="branch"/>
          <dgm:animLvl val="lvl"/>
          <dgm:resizeHandles/>
        </dgm:presLayoutVars>
      </dgm:prSet>
      <dgm:spPr/>
    </dgm:pt>
    <dgm:pt modelId="{6C6A81E7-4334-43C6-8290-8C4B8843E45A}" type="pres">
      <dgm:prSet presAssocID="{6BD7B774-8F6C-474E-A03E-DC5F60DB1495}" presName="hierRoot1" presStyleCnt="0"/>
      <dgm:spPr/>
    </dgm:pt>
    <dgm:pt modelId="{2139F6F9-3BAA-4482-A88F-F04D343FDF4D}" type="pres">
      <dgm:prSet presAssocID="{6BD7B774-8F6C-474E-A03E-DC5F60DB1495}" presName="composite" presStyleCnt="0"/>
      <dgm:spPr/>
    </dgm:pt>
    <dgm:pt modelId="{A5544C89-FD52-4756-A9F3-826DEC6A5FBD}" type="pres">
      <dgm:prSet presAssocID="{6BD7B774-8F6C-474E-A03E-DC5F60DB1495}" presName="background" presStyleLbl="node0" presStyleIdx="0" presStyleCnt="2"/>
      <dgm:spPr/>
    </dgm:pt>
    <dgm:pt modelId="{F97AD48E-3D6F-4C63-8387-2D3249DDD7E9}" type="pres">
      <dgm:prSet presAssocID="{6BD7B774-8F6C-474E-A03E-DC5F60DB1495}" presName="text" presStyleLbl="fgAcc0" presStyleIdx="0" presStyleCnt="2">
        <dgm:presLayoutVars>
          <dgm:chPref val="3"/>
        </dgm:presLayoutVars>
      </dgm:prSet>
      <dgm:spPr/>
    </dgm:pt>
    <dgm:pt modelId="{A3B7A6E9-E642-41AC-8EA3-4F0225D7CBB9}" type="pres">
      <dgm:prSet presAssocID="{6BD7B774-8F6C-474E-A03E-DC5F60DB1495}" presName="hierChild2" presStyleCnt="0"/>
      <dgm:spPr/>
    </dgm:pt>
    <dgm:pt modelId="{A4B78EC9-051B-47E5-991A-BE3A6BCE28F1}" type="pres">
      <dgm:prSet presAssocID="{8BB71299-AB53-4FB5-AEB2-A190EA1BEEA6}" presName="hierRoot1" presStyleCnt="0"/>
      <dgm:spPr/>
    </dgm:pt>
    <dgm:pt modelId="{C489FBE9-2D97-4B46-9FA3-0D2FD4B22F71}" type="pres">
      <dgm:prSet presAssocID="{8BB71299-AB53-4FB5-AEB2-A190EA1BEEA6}" presName="composite" presStyleCnt="0"/>
      <dgm:spPr/>
    </dgm:pt>
    <dgm:pt modelId="{C3FEACDE-42DC-4651-8A04-4F816DB17A10}" type="pres">
      <dgm:prSet presAssocID="{8BB71299-AB53-4FB5-AEB2-A190EA1BEEA6}" presName="background" presStyleLbl="node0" presStyleIdx="1" presStyleCnt="2"/>
      <dgm:spPr/>
    </dgm:pt>
    <dgm:pt modelId="{CD1D42D0-E343-4EC9-9475-209877EAAA2C}" type="pres">
      <dgm:prSet presAssocID="{8BB71299-AB53-4FB5-AEB2-A190EA1BEEA6}" presName="text" presStyleLbl="fgAcc0" presStyleIdx="1" presStyleCnt="2">
        <dgm:presLayoutVars>
          <dgm:chPref val="3"/>
        </dgm:presLayoutVars>
      </dgm:prSet>
      <dgm:spPr/>
    </dgm:pt>
    <dgm:pt modelId="{AEB16E9F-D512-4B29-9346-C34B85EB6B9B}" type="pres">
      <dgm:prSet presAssocID="{8BB71299-AB53-4FB5-AEB2-A190EA1BEEA6}" presName="hierChild2" presStyleCnt="0"/>
      <dgm:spPr/>
    </dgm:pt>
  </dgm:ptLst>
  <dgm:cxnLst>
    <dgm:cxn modelId="{7EC1C508-0539-4C33-BEA5-F3F998C27BF8}" type="presOf" srcId="{6BD7B774-8F6C-474E-A03E-DC5F60DB1495}" destId="{F97AD48E-3D6F-4C63-8387-2D3249DDD7E9}" srcOrd="0" destOrd="0" presId="urn:microsoft.com/office/officeart/2005/8/layout/hierarchy1"/>
    <dgm:cxn modelId="{98E58918-B90F-4268-A543-CFA4EA1CB982}" type="presOf" srcId="{8BB71299-AB53-4FB5-AEB2-A190EA1BEEA6}" destId="{CD1D42D0-E343-4EC9-9475-209877EAAA2C}" srcOrd="0" destOrd="0" presId="urn:microsoft.com/office/officeart/2005/8/layout/hierarchy1"/>
    <dgm:cxn modelId="{C38C109C-1132-4409-95EB-92BB907751F9}" type="presOf" srcId="{FADBB56C-294A-4D99-980D-E2D30D45652A}" destId="{4B4274B5-BD3D-49CF-98A6-D2CA89B57074}" srcOrd="0" destOrd="0" presId="urn:microsoft.com/office/officeart/2005/8/layout/hierarchy1"/>
    <dgm:cxn modelId="{AB8596C0-1F27-4496-B22B-8D4CE8388150}" srcId="{FADBB56C-294A-4D99-980D-E2D30D45652A}" destId="{8BB71299-AB53-4FB5-AEB2-A190EA1BEEA6}" srcOrd="1" destOrd="0" parTransId="{0B494C84-B769-4052-AA67-94ED7AB3CA3A}" sibTransId="{BA8977B7-CE04-4A02-A864-FEA1EF0A42F0}"/>
    <dgm:cxn modelId="{027731FC-F0B0-4AFC-8451-03671BAA6730}" srcId="{FADBB56C-294A-4D99-980D-E2D30D45652A}" destId="{6BD7B774-8F6C-474E-A03E-DC5F60DB1495}" srcOrd="0" destOrd="0" parTransId="{139E141F-5303-4470-A332-83A2785D7B96}" sibTransId="{AD7DC20A-5BBF-4F8A-B6D5-9D92A880902D}"/>
    <dgm:cxn modelId="{88F55660-B228-4190-9861-B2CEB682E302}" type="presParOf" srcId="{4B4274B5-BD3D-49CF-98A6-D2CA89B57074}" destId="{6C6A81E7-4334-43C6-8290-8C4B8843E45A}" srcOrd="0" destOrd="0" presId="urn:microsoft.com/office/officeart/2005/8/layout/hierarchy1"/>
    <dgm:cxn modelId="{B84B3686-2F8A-41EB-A2B0-0EC8741AD861}" type="presParOf" srcId="{6C6A81E7-4334-43C6-8290-8C4B8843E45A}" destId="{2139F6F9-3BAA-4482-A88F-F04D343FDF4D}" srcOrd="0" destOrd="0" presId="urn:microsoft.com/office/officeart/2005/8/layout/hierarchy1"/>
    <dgm:cxn modelId="{D69E3630-7C0A-49BE-9733-7371AA495F49}" type="presParOf" srcId="{2139F6F9-3BAA-4482-A88F-F04D343FDF4D}" destId="{A5544C89-FD52-4756-A9F3-826DEC6A5FBD}" srcOrd="0" destOrd="0" presId="urn:microsoft.com/office/officeart/2005/8/layout/hierarchy1"/>
    <dgm:cxn modelId="{9DA250FE-428D-491F-A8E8-E5D4AB5E88A8}" type="presParOf" srcId="{2139F6F9-3BAA-4482-A88F-F04D343FDF4D}" destId="{F97AD48E-3D6F-4C63-8387-2D3249DDD7E9}" srcOrd="1" destOrd="0" presId="urn:microsoft.com/office/officeart/2005/8/layout/hierarchy1"/>
    <dgm:cxn modelId="{D0F6E990-765D-42E9-A7FA-518252106425}" type="presParOf" srcId="{6C6A81E7-4334-43C6-8290-8C4B8843E45A}" destId="{A3B7A6E9-E642-41AC-8EA3-4F0225D7CBB9}" srcOrd="1" destOrd="0" presId="urn:microsoft.com/office/officeart/2005/8/layout/hierarchy1"/>
    <dgm:cxn modelId="{59307AF2-4D97-47C6-BB9C-8D12990E7074}" type="presParOf" srcId="{4B4274B5-BD3D-49CF-98A6-D2CA89B57074}" destId="{A4B78EC9-051B-47E5-991A-BE3A6BCE28F1}" srcOrd="1" destOrd="0" presId="urn:microsoft.com/office/officeart/2005/8/layout/hierarchy1"/>
    <dgm:cxn modelId="{4C2DF952-EDE9-4838-BEBF-A3E3090AE501}" type="presParOf" srcId="{A4B78EC9-051B-47E5-991A-BE3A6BCE28F1}" destId="{C489FBE9-2D97-4B46-9FA3-0D2FD4B22F71}" srcOrd="0" destOrd="0" presId="urn:microsoft.com/office/officeart/2005/8/layout/hierarchy1"/>
    <dgm:cxn modelId="{96537795-F634-484F-B9BE-8AA218318FD7}" type="presParOf" srcId="{C489FBE9-2D97-4B46-9FA3-0D2FD4B22F71}" destId="{C3FEACDE-42DC-4651-8A04-4F816DB17A10}" srcOrd="0" destOrd="0" presId="urn:microsoft.com/office/officeart/2005/8/layout/hierarchy1"/>
    <dgm:cxn modelId="{858CB701-48CA-4087-BCF8-EF3FEF4C572B}" type="presParOf" srcId="{C489FBE9-2D97-4B46-9FA3-0D2FD4B22F71}" destId="{CD1D42D0-E343-4EC9-9475-209877EAAA2C}" srcOrd="1" destOrd="0" presId="urn:microsoft.com/office/officeart/2005/8/layout/hierarchy1"/>
    <dgm:cxn modelId="{A1A6120E-C98B-4CBE-A420-9D57763748EF}" type="presParOf" srcId="{A4B78EC9-051B-47E5-991A-BE3A6BCE28F1}" destId="{AEB16E9F-D512-4B29-9346-C34B85EB6B9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3F3EC8-F920-4B31-A01C-37E7330E6C4E}">
      <dsp:nvSpPr>
        <dsp:cNvPr id="0" name=""/>
        <dsp:cNvSpPr/>
      </dsp:nvSpPr>
      <dsp:spPr>
        <a:xfrm>
          <a:off x="562927" y="743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4D15FB-569C-49C7-853D-6524710E3DD8}">
      <dsp:nvSpPr>
        <dsp:cNvPr id="0" name=""/>
        <dsp:cNvSpPr/>
      </dsp:nvSpPr>
      <dsp:spPr>
        <a:xfrm>
          <a:off x="871091" y="1051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BC72AF-F0C4-4966-BF4E-BCBD38D22FCF}">
      <dsp:nvSpPr>
        <dsp:cNvPr id="0" name=""/>
        <dsp:cNvSpPr/>
      </dsp:nvSpPr>
      <dsp:spPr>
        <a:xfrm>
          <a:off x="100682" y="2639598"/>
          <a:ext cx="2370489"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Need to improve my self on  my reading and understanding </a:t>
          </a:r>
          <a:endParaRPr lang="en-US" sz="1100" kern="1200" dirty="0"/>
        </a:p>
      </dsp:txBody>
      <dsp:txXfrm>
        <a:off x="100682" y="2639598"/>
        <a:ext cx="2370489" cy="810000"/>
      </dsp:txXfrm>
    </dsp:sp>
    <dsp:sp modelId="{4428CA0F-6147-49E9-B378-BB6EBCCF90D7}">
      <dsp:nvSpPr>
        <dsp:cNvPr id="0" name=""/>
        <dsp:cNvSpPr/>
      </dsp:nvSpPr>
      <dsp:spPr>
        <a:xfrm>
          <a:off x="3348252" y="743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9EEDED-BDCA-4148-A2EB-E5AF63A54EFA}">
      <dsp:nvSpPr>
        <dsp:cNvPr id="0" name=""/>
        <dsp:cNvSpPr/>
      </dsp:nvSpPr>
      <dsp:spPr>
        <a:xfrm>
          <a:off x="3656416" y="1051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927E66-6CE2-4B0A-BC42-43903C1611A9}">
      <dsp:nvSpPr>
        <dsp:cNvPr id="0" name=""/>
        <dsp:cNvSpPr/>
      </dsp:nvSpPr>
      <dsp:spPr>
        <a:xfrm>
          <a:off x="2886007" y="2639598"/>
          <a:ext cx="2370489"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data visualisation (</a:t>
          </a:r>
          <a:r>
            <a:rPr lang="en-GB" sz="1100" kern="1200" dirty="0" err="1"/>
            <a:t>charts,grapths</a:t>
          </a:r>
          <a:r>
            <a:rPr lang="en-GB" sz="1100" kern="1200" dirty="0"/>
            <a:t>) also wants to improve my self as ill need it for my future </a:t>
          </a:r>
          <a:endParaRPr lang="en-US" sz="1100" kern="1200" dirty="0"/>
        </a:p>
      </dsp:txBody>
      <dsp:txXfrm>
        <a:off x="2886007" y="2639598"/>
        <a:ext cx="2370489" cy="810000"/>
      </dsp:txXfrm>
    </dsp:sp>
    <dsp:sp modelId="{A85BEFC5-9808-428E-9064-026BEC1960E3}">
      <dsp:nvSpPr>
        <dsp:cNvPr id="0" name=""/>
        <dsp:cNvSpPr/>
      </dsp:nvSpPr>
      <dsp:spPr>
        <a:xfrm>
          <a:off x="6133577" y="743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4EC5BC-3818-4C8F-9998-26B483B9C12B}">
      <dsp:nvSpPr>
        <dsp:cNvPr id="0" name=""/>
        <dsp:cNvSpPr/>
      </dsp:nvSpPr>
      <dsp:spPr>
        <a:xfrm>
          <a:off x="6441741" y="1051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23491E-7A1D-4282-A67C-66BF3B5F7940}">
      <dsp:nvSpPr>
        <dsp:cNvPr id="0" name=""/>
        <dsp:cNvSpPr/>
      </dsp:nvSpPr>
      <dsp:spPr>
        <a:xfrm>
          <a:off x="5671332" y="2639598"/>
          <a:ext cx="2370489"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Microsoft Office 365 &amp; Word </a:t>
          </a:r>
          <a:r>
            <a:rPr lang="en-US" sz="1100" kern="1200" dirty="0" err="1"/>
            <a:t>im</a:t>
          </a:r>
          <a:r>
            <a:rPr lang="en-US" sz="1100" kern="1200" dirty="0"/>
            <a:t> trying to understand more about this </a:t>
          </a:r>
        </a:p>
      </dsp:txBody>
      <dsp:txXfrm>
        <a:off x="5671332" y="2639598"/>
        <a:ext cx="2370489" cy="810000"/>
      </dsp:txXfrm>
    </dsp:sp>
    <dsp:sp modelId="{AE461212-F0F2-49DD-BE61-D67038FE6488}">
      <dsp:nvSpPr>
        <dsp:cNvPr id="0" name=""/>
        <dsp:cNvSpPr/>
      </dsp:nvSpPr>
      <dsp:spPr>
        <a:xfrm>
          <a:off x="8918902" y="743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8610B-7F77-4E40-97A7-39020CE8DBC3}">
      <dsp:nvSpPr>
        <dsp:cNvPr id="0" name=""/>
        <dsp:cNvSpPr/>
      </dsp:nvSpPr>
      <dsp:spPr>
        <a:xfrm>
          <a:off x="9227066" y="1051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1F738F-7885-46EA-84AA-926B413B55DC}">
      <dsp:nvSpPr>
        <dsp:cNvPr id="0" name=""/>
        <dsp:cNvSpPr/>
      </dsp:nvSpPr>
      <dsp:spPr>
        <a:xfrm>
          <a:off x="8456657" y="2639598"/>
          <a:ext cx="2370489"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endParaRPr lang="en-US" sz="1100" kern="1200" dirty="0"/>
        </a:p>
        <a:p>
          <a:pPr marL="0" lvl="0" indent="0" algn="ctr" defTabSz="488950">
            <a:lnSpc>
              <a:spcPct val="100000"/>
            </a:lnSpc>
            <a:spcBef>
              <a:spcPct val="0"/>
            </a:spcBef>
            <a:spcAft>
              <a:spcPct val="35000"/>
            </a:spcAft>
            <a:buNone/>
            <a:defRPr cap="all"/>
          </a:pPr>
          <a:r>
            <a:rPr lang="en-US" sz="1100" kern="1200" dirty="0"/>
            <a:t>Slow typing </a:t>
          </a:r>
        </a:p>
        <a:p>
          <a:pPr marL="0" lvl="0" indent="0" algn="ctr" defTabSz="488950">
            <a:lnSpc>
              <a:spcPct val="100000"/>
            </a:lnSpc>
            <a:spcBef>
              <a:spcPct val="0"/>
            </a:spcBef>
            <a:spcAft>
              <a:spcPct val="35000"/>
            </a:spcAft>
            <a:buNone/>
            <a:defRPr cap="all"/>
          </a:pPr>
          <a:r>
            <a:rPr lang="en-US" sz="1100" kern="1200" dirty="0"/>
            <a:t>As always looking for the next letter as  </a:t>
          </a:r>
          <a:r>
            <a:rPr lang="en-US" sz="1100" kern="1200" dirty="0" err="1"/>
            <a:t>im</a:t>
          </a:r>
          <a:r>
            <a:rPr lang="en-US" sz="1100" kern="1200" dirty="0"/>
            <a:t> improving </a:t>
          </a:r>
          <a:r>
            <a:rPr lang="en-US" sz="1100" kern="1200" dirty="0" err="1"/>
            <a:t>slighty</a:t>
          </a:r>
          <a:r>
            <a:rPr lang="en-US" sz="1100" kern="1200" dirty="0"/>
            <a:t> </a:t>
          </a:r>
        </a:p>
      </dsp:txBody>
      <dsp:txXfrm>
        <a:off x="8456657" y="2639598"/>
        <a:ext cx="2370489" cy="81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9A0D2-4976-4A96-882B-5BDCB598CEAB}">
      <dsp:nvSpPr>
        <dsp:cNvPr id="0" name=""/>
        <dsp:cNvSpPr/>
      </dsp:nvSpPr>
      <dsp:spPr>
        <a:xfrm>
          <a:off x="95264" y="371757"/>
          <a:ext cx="728453" cy="72845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285B4A-6B61-4F6E-A39B-4D5174990800}">
      <dsp:nvSpPr>
        <dsp:cNvPr id="0" name=""/>
        <dsp:cNvSpPr/>
      </dsp:nvSpPr>
      <dsp:spPr>
        <a:xfrm>
          <a:off x="248239" y="524732"/>
          <a:ext cx="422502" cy="4225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49001F-15A4-4742-A646-CAB95E057D77}">
      <dsp:nvSpPr>
        <dsp:cNvPr id="0" name=""/>
        <dsp:cNvSpPr/>
      </dsp:nvSpPr>
      <dsp:spPr>
        <a:xfrm>
          <a:off x="979814" y="371757"/>
          <a:ext cx="1717068" cy="7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I've set my self a goal to better my self </a:t>
          </a:r>
          <a:endParaRPr lang="en-US" sz="1100" kern="1200"/>
        </a:p>
      </dsp:txBody>
      <dsp:txXfrm>
        <a:off x="979814" y="371757"/>
        <a:ext cx="1717068" cy="728453"/>
      </dsp:txXfrm>
    </dsp:sp>
    <dsp:sp modelId="{F37E27CF-51B6-40C4-ABF9-C5BC72E0E4E7}">
      <dsp:nvSpPr>
        <dsp:cNvPr id="0" name=""/>
        <dsp:cNvSpPr/>
      </dsp:nvSpPr>
      <dsp:spPr>
        <a:xfrm>
          <a:off x="2996069" y="371757"/>
          <a:ext cx="728453" cy="72845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EB551B-52F6-4769-81E8-449938E2021A}">
      <dsp:nvSpPr>
        <dsp:cNvPr id="0" name=""/>
        <dsp:cNvSpPr/>
      </dsp:nvSpPr>
      <dsp:spPr>
        <a:xfrm>
          <a:off x="3149044" y="524732"/>
          <a:ext cx="422502" cy="4225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683E81-F87E-45D1-926F-21C451E5CBE2}">
      <dsp:nvSpPr>
        <dsp:cNvPr id="0" name=""/>
        <dsp:cNvSpPr/>
      </dsp:nvSpPr>
      <dsp:spPr>
        <a:xfrm>
          <a:off x="3880620" y="371757"/>
          <a:ext cx="1717068" cy="7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Improve on my excel skills spread sheet its relevant because I need excel for my future in business </a:t>
          </a:r>
          <a:endParaRPr lang="en-US" sz="1100" kern="1200" dirty="0"/>
        </a:p>
      </dsp:txBody>
      <dsp:txXfrm>
        <a:off x="3880620" y="371757"/>
        <a:ext cx="1717068" cy="728453"/>
      </dsp:txXfrm>
    </dsp:sp>
    <dsp:sp modelId="{E93EA118-9A1C-492B-BE2A-4298B8E74A2C}">
      <dsp:nvSpPr>
        <dsp:cNvPr id="0" name=""/>
        <dsp:cNvSpPr/>
      </dsp:nvSpPr>
      <dsp:spPr>
        <a:xfrm>
          <a:off x="95264" y="1550899"/>
          <a:ext cx="728453" cy="72845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41B9C-18D9-4144-82EB-DBCE035918CE}">
      <dsp:nvSpPr>
        <dsp:cNvPr id="0" name=""/>
        <dsp:cNvSpPr/>
      </dsp:nvSpPr>
      <dsp:spPr>
        <a:xfrm>
          <a:off x="248239" y="1703874"/>
          <a:ext cx="422502" cy="4225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4B4251-727F-4C47-8C97-916AA9411397}">
      <dsp:nvSpPr>
        <dsp:cNvPr id="0" name=""/>
        <dsp:cNvSpPr/>
      </dsp:nvSpPr>
      <dsp:spPr>
        <a:xfrm>
          <a:off x="979814" y="1550899"/>
          <a:ext cx="1717068" cy="7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Set deadline so I can achieve my goal </a:t>
          </a:r>
        </a:p>
      </dsp:txBody>
      <dsp:txXfrm>
        <a:off x="979814" y="1550899"/>
        <a:ext cx="1717068" cy="728453"/>
      </dsp:txXfrm>
    </dsp:sp>
    <dsp:sp modelId="{36C8D0FE-6E4E-4D29-AAD8-FC6A888672CF}">
      <dsp:nvSpPr>
        <dsp:cNvPr id="0" name=""/>
        <dsp:cNvSpPr/>
      </dsp:nvSpPr>
      <dsp:spPr>
        <a:xfrm>
          <a:off x="2996069" y="1550899"/>
          <a:ext cx="728453" cy="72845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8A4397-B700-4F38-8142-4CADCFD6910D}">
      <dsp:nvSpPr>
        <dsp:cNvPr id="0" name=""/>
        <dsp:cNvSpPr/>
      </dsp:nvSpPr>
      <dsp:spPr>
        <a:xfrm>
          <a:off x="3149044" y="1703874"/>
          <a:ext cx="422502" cy="4225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6FB154-7AC8-4C54-8398-F87DF4FCBF2E}">
      <dsp:nvSpPr>
        <dsp:cNvPr id="0" name=""/>
        <dsp:cNvSpPr/>
      </dsp:nvSpPr>
      <dsp:spPr>
        <a:xfrm>
          <a:off x="3880620" y="1550899"/>
          <a:ext cx="1717068" cy="7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Improve my self in class by listening and also revising more  to active my goal </a:t>
          </a:r>
          <a:endParaRPr lang="en-US" sz="1100" kern="1200" dirty="0"/>
        </a:p>
      </dsp:txBody>
      <dsp:txXfrm>
        <a:off x="3880620" y="1550899"/>
        <a:ext cx="1717068" cy="7284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B5827F-0AB1-49EF-8282-9B656C702EB1}">
      <dsp:nvSpPr>
        <dsp:cNvPr id="0" name=""/>
        <dsp:cNvSpPr/>
      </dsp:nvSpPr>
      <dsp:spPr>
        <a:xfrm>
          <a:off x="1107126" y="337597"/>
          <a:ext cx="4581292" cy="4581292"/>
        </a:xfrm>
        <a:prstGeom prst="pie">
          <a:avLst>
            <a:gd name="adj1" fmla="val 16200000"/>
            <a:gd name="adj2" fmla="val 2052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On out look planning I’ve learned how to</a:t>
          </a:r>
          <a:endParaRPr lang="en-US" sz="1700" kern="1200"/>
        </a:p>
      </dsp:txBody>
      <dsp:txXfrm>
        <a:off x="3497034" y="1107691"/>
        <a:ext cx="1472558" cy="981705"/>
      </dsp:txXfrm>
    </dsp:sp>
    <dsp:sp modelId="{B866F70B-977C-4947-850A-08CD715BB5F1}">
      <dsp:nvSpPr>
        <dsp:cNvPr id="0" name=""/>
        <dsp:cNvSpPr/>
      </dsp:nvSpPr>
      <dsp:spPr>
        <a:xfrm>
          <a:off x="1146394" y="459765"/>
          <a:ext cx="4581292" cy="4581292"/>
        </a:xfrm>
        <a:prstGeom prst="pie">
          <a:avLst>
            <a:gd name="adj1" fmla="val 20520000"/>
            <a:gd name="adj2" fmla="val 324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Use outlook </a:t>
          </a:r>
          <a:endParaRPr lang="en-US" sz="1700" kern="1200"/>
        </a:p>
      </dsp:txBody>
      <dsp:txXfrm>
        <a:off x="4096965" y="2552979"/>
        <a:ext cx="1363480" cy="1090784"/>
      </dsp:txXfrm>
    </dsp:sp>
    <dsp:sp modelId="{4F2BC364-95C6-4DC1-BC1B-EBD8BD794F50}">
      <dsp:nvSpPr>
        <dsp:cNvPr id="0" name=""/>
        <dsp:cNvSpPr/>
      </dsp:nvSpPr>
      <dsp:spPr>
        <a:xfrm>
          <a:off x="1042770" y="535029"/>
          <a:ext cx="4581292" cy="4581292"/>
        </a:xfrm>
        <a:prstGeom prst="pie">
          <a:avLst>
            <a:gd name="adj1" fmla="val 3240000"/>
            <a:gd name="adj2" fmla="val 756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Emails as professional  ,normal and into groups  </a:t>
          </a:r>
          <a:endParaRPr lang="en-US" sz="1700" kern="1200" dirty="0"/>
        </a:p>
      </dsp:txBody>
      <dsp:txXfrm>
        <a:off x="2678946" y="3752842"/>
        <a:ext cx="1308940" cy="1199862"/>
      </dsp:txXfrm>
    </dsp:sp>
    <dsp:sp modelId="{89B3171A-BDDA-4D1A-B9A1-0CBA48A7F4CE}">
      <dsp:nvSpPr>
        <dsp:cNvPr id="0" name=""/>
        <dsp:cNvSpPr/>
      </dsp:nvSpPr>
      <dsp:spPr>
        <a:xfrm>
          <a:off x="939145" y="459765"/>
          <a:ext cx="4581292" cy="4581292"/>
        </a:xfrm>
        <a:prstGeom prst="pie">
          <a:avLst>
            <a:gd name="adj1" fmla="val 7560000"/>
            <a:gd name="adj2" fmla="val 1188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Inbox management </a:t>
          </a:r>
          <a:endParaRPr lang="en-US" sz="1700" kern="1200"/>
        </a:p>
      </dsp:txBody>
      <dsp:txXfrm>
        <a:off x="1206387" y="2552979"/>
        <a:ext cx="1363480" cy="1090784"/>
      </dsp:txXfrm>
    </dsp:sp>
    <dsp:sp modelId="{D5E23E28-208D-4226-B27C-BF605F970A0A}">
      <dsp:nvSpPr>
        <dsp:cNvPr id="0" name=""/>
        <dsp:cNvSpPr/>
      </dsp:nvSpPr>
      <dsp:spPr>
        <a:xfrm>
          <a:off x="978413" y="337597"/>
          <a:ext cx="4581292" cy="4581292"/>
        </a:xfrm>
        <a:prstGeom prst="pie">
          <a:avLst>
            <a:gd name="adj1" fmla="val 11880000"/>
            <a:gd name="adj2" fmla="val 162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Manging Calanders adding event </a:t>
          </a:r>
          <a:endParaRPr lang="en-US" sz="1700" kern="1200"/>
        </a:p>
      </dsp:txBody>
      <dsp:txXfrm>
        <a:off x="1697240" y="1107691"/>
        <a:ext cx="1472558" cy="981705"/>
      </dsp:txXfrm>
    </dsp:sp>
    <dsp:sp modelId="{4151DC8F-7D0D-4271-A9D8-6F4897D2C538}">
      <dsp:nvSpPr>
        <dsp:cNvPr id="0" name=""/>
        <dsp:cNvSpPr/>
      </dsp:nvSpPr>
      <dsp:spPr>
        <a:xfrm>
          <a:off x="823306" y="53993"/>
          <a:ext cx="5148500" cy="5148500"/>
        </a:xfrm>
        <a:prstGeom prst="circularArrow">
          <a:avLst>
            <a:gd name="adj1" fmla="val 5085"/>
            <a:gd name="adj2" fmla="val 327528"/>
            <a:gd name="adj3" fmla="val 20192361"/>
            <a:gd name="adj4" fmla="val 16200324"/>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B9FF6AF-0BEB-44CA-AEC6-6266DEED69DD}">
      <dsp:nvSpPr>
        <dsp:cNvPr id="0" name=""/>
        <dsp:cNvSpPr/>
      </dsp:nvSpPr>
      <dsp:spPr>
        <a:xfrm>
          <a:off x="863107" y="176121"/>
          <a:ext cx="5148500" cy="5148500"/>
        </a:xfrm>
        <a:prstGeom prst="circularArrow">
          <a:avLst>
            <a:gd name="adj1" fmla="val 5085"/>
            <a:gd name="adj2" fmla="val 327528"/>
            <a:gd name="adj3" fmla="val 2912753"/>
            <a:gd name="adj4" fmla="val 20519953"/>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427CF83-1D05-42BC-925C-F9827754C8C5}">
      <dsp:nvSpPr>
        <dsp:cNvPr id="0" name=""/>
        <dsp:cNvSpPr/>
      </dsp:nvSpPr>
      <dsp:spPr>
        <a:xfrm>
          <a:off x="759166" y="251615"/>
          <a:ext cx="5148500" cy="5148500"/>
        </a:xfrm>
        <a:prstGeom prst="circularArrow">
          <a:avLst>
            <a:gd name="adj1" fmla="val 5085"/>
            <a:gd name="adj2" fmla="val 327528"/>
            <a:gd name="adj3" fmla="val 7232777"/>
            <a:gd name="adj4" fmla="val 3239695"/>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7D9C907-4457-423A-A489-59C5BA1C43E3}">
      <dsp:nvSpPr>
        <dsp:cNvPr id="0" name=""/>
        <dsp:cNvSpPr/>
      </dsp:nvSpPr>
      <dsp:spPr>
        <a:xfrm>
          <a:off x="655225" y="176121"/>
          <a:ext cx="5148500" cy="5148500"/>
        </a:xfrm>
        <a:prstGeom prst="circularArrow">
          <a:avLst>
            <a:gd name="adj1" fmla="val 5085"/>
            <a:gd name="adj2" fmla="val 327528"/>
            <a:gd name="adj3" fmla="val 11552519"/>
            <a:gd name="adj4" fmla="val 7559718"/>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00E493B-1A66-4432-B039-5F801354151E}">
      <dsp:nvSpPr>
        <dsp:cNvPr id="0" name=""/>
        <dsp:cNvSpPr/>
      </dsp:nvSpPr>
      <dsp:spPr>
        <a:xfrm>
          <a:off x="695025" y="53993"/>
          <a:ext cx="5148500" cy="5148500"/>
        </a:xfrm>
        <a:prstGeom prst="circularArrow">
          <a:avLst>
            <a:gd name="adj1" fmla="val 5085"/>
            <a:gd name="adj2" fmla="val 327528"/>
            <a:gd name="adj3" fmla="val 15872148"/>
            <a:gd name="adj4" fmla="val 11880111"/>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9C54D-9FE9-4B1C-82AD-BF0C673B3F07}">
      <dsp:nvSpPr>
        <dsp:cNvPr id="0" name=""/>
        <dsp:cNvSpPr/>
      </dsp:nvSpPr>
      <dsp:spPr>
        <a:xfrm>
          <a:off x="1010156" y="254256"/>
          <a:ext cx="639931" cy="639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01E004-DB95-4487-8148-4DC9EB3439F6}">
      <dsp:nvSpPr>
        <dsp:cNvPr id="0" name=""/>
        <dsp:cNvSpPr/>
      </dsp:nvSpPr>
      <dsp:spPr>
        <a:xfrm>
          <a:off x="619087" y="1117930"/>
          <a:ext cx="1422070" cy="568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Excel have learned me</a:t>
          </a:r>
          <a:endParaRPr lang="en-US" sz="1200" kern="1200" dirty="0"/>
        </a:p>
      </dsp:txBody>
      <dsp:txXfrm>
        <a:off x="619087" y="1117930"/>
        <a:ext cx="1422070" cy="568828"/>
      </dsp:txXfrm>
    </dsp:sp>
    <dsp:sp modelId="{E3A8525C-4F7F-4F5C-81E0-7CA9B2B05346}">
      <dsp:nvSpPr>
        <dsp:cNvPr id="0" name=""/>
        <dsp:cNvSpPr/>
      </dsp:nvSpPr>
      <dsp:spPr>
        <a:xfrm>
          <a:off x="2681089" y="254256"/>
          <a:ext cx="639931" cy="639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314521-B686-49DC-A406-EF38F56E689A}">
      <dsp:nvSpPr>
        <dsp:cNvPr id="0" name=""/>
        <dsp:cNvSpPr/>
      </dsp:nvSpPr>
      <dsp:spPr>
        <a:xfrm>
          <a:off x="2290019" y="1117930"/>
          <a:ext cx="1422070" cy="568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4 types of Analysing </a:t>
          </a:r>
          <a:endParaRPr lang="en-US" sz="1200" kern="1200"/>
        </a:p>
      </dsp:txBody>
      <dsp:txXfrm>
        <a:off x="2290019" y="1117930"/>
        <a:ext cx="1422070" cy="568828"/>
      </dsp:txXfrm>
    </dsp:sp>
    <dsp:sp modelId="{8E1A5AAA-207F-4CA1-935C-9D4B695458C2}">
      <dsp:nvSpPr>
        <dsp:cNvPr id="0" name=""/>
        <dsp:cNvSpPr/>
      </dsp:nvSpPr>
      <dsp:spPr>
        <a:xfrm>
          <a:off x="4352021" y="254256"/>
          <a:ext cx="639931" cy="639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C427F4-0ACE-42A0-933E-59DC0EFA6BCE}">
      <dsp:nvSpPr>
        <dsp:cNvPr id="0" name=""/>
        <dsp:cNvSpPr/>
      </dsp:nvSpPr>
      <dsp:spPr>
        <a:xfrm>
          <a:off x="3960952" y="1117930"/>
          <a:ext cx="1422070" cy="568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Learning how to do maths with formulars </a:t>
          </a:r>
          <a:endParaRPr lang="en-US" sz="1200" kern="1200"/>
        </a:p>
      </dsp:txBody>
      <dsp:txXfrm>
        <a:off x="3960952" y="1117930"/>
        <a:ext cx="1422070" cy="568828"/>
      </dsp:txXfrm>
    </dsp:sp>
    <dsp:sp modelId="{317B167E-F842-460F-9EE9-811523F37AAC}">
      <dsp:nvSpPr>
        <dsp:cNvPr id="0" name=""/>
        <dsp:cNvSpPr/>
      </dsp:nvSpPr>
      <dsp:spPr>
        <a:xfrm>
          <a:off x="1010156" y="2042275"/>
          <a:ext cx="639931" cy="639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6631D0-06B9-4F8B-AA21-FD6FE01545F3}">
      <dsp:nvSpPr>
        <dsp:cNvPr id="0" name=""/>
        <dsp:cNvSpPr/>
      </dsp:nvSpPr>
      <dsp:spPr>
        <a:xfrm>
          <a:off x="619087" y="2905949"/>
          <a:ext cx="1422070" cy="568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Learnt about objectives </a:t>
          </a:r>
          <a:endParaRPr lang="en-US" sz="1200" kern="1200"/>
        </a:p>
      </dsp:txBody>
      <dsp:txXfrm>
        <a:off x="619087" y="2905949"/>
        <a:ext cx="1422070" cy="568828"/>
      </dsp:txXfrm>
    </dsp:sp>
    <dsp:sp modelId="{2BE3B86D-CAC0-46C3-9A7F-6A36054CA224}">
      <dsp:nvSpPr>
        <dsp:cNvPr id="0" name=""/>
        <dsp:cNvSpPr/>
      </dsp:nvSpPr>
      <dsp:spPr>
        <a:xfrm>
          <a:off x="2681089" y="2042275"/>
          <a:ext cx="639931" cy="639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AD181B-F50D-423A-8F9D-328FD3A83C47}">
      <dsp:nvSpPr>
        <dsp:cNvPr id="0" name=""/>
        <dsp:cNvSpPr/>
      </dsp:nvSpPr>
      <dsp:spPr>
        <a:xfrm>
          <a:off x="2290019" y="2905949"/>
          <a:ext cx="1422070" cy="568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Excel spreadsheet </a:t>
          </a:r>
          <a:endParaRPr lang="en-US" sz="1200" kern="1200"/>
        </a:p>
      </dsp:txBody>
      <dsp:txXfrm>
        <a:off x="2290019" y="2905949"/>
        <a:ext cx="1422070" cy="568828"/>
      </dsp:txXfrm>
    </dsp:sp>
    <dsp:sp modelId="{0FF16941-589B-46C1-B297-66610DC37358}">
      <dsp:nvSpPr>
        <dsp:cNvPr id="0" name=""/>
        <dsp:cNvSpPr/>
      </dsp:nvSpPr>
      <dsp:spPr>
        <a:xfrm>
          <a:off x="4352021" y="2042275"/>
          <a:ext cx="639931" cy="6399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0F5EEC-6819-44D3-A30F-3D47B26E3210}">
      <dsp:nvSpPr>
        <dsp:cNvPr id="0" name=""/>
        <dsp:cNvSpPr/>
      </dsp:nvSpPr>
      <dsp:spPr>
        <a:xfrm>
          <a:off x="3960952" y="2905949"/>
          <a:ext cx="1422070" cy="568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Also Watched a video how to learn excel </a:t>
          </a:r>
          <a:endParaRPr lang="en-US" sz="1200" kern="1200"/>
        </a:p>
      </dsp:txBody>
      <dsp:txXfrm>
        <a:off x="3960952" y="2905949"/>
        <a:ext cx="1422070" cy="5688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38F0C-2E4A-412E-A836-3A1D32E31DE1}">
      <dsp:nvSpPr>
        <dsp:cNvPr id="0" name=""/>
        <dsp:cNvSpPr/>
      </dsp:nvSpPr>
      <dsp:spPr>
        <a:xfrm>
          <a:off x="2277820" y="2134"/>
          <a:ext cx="1808583" cy="11755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Power point have learned me </a:t>
          </a:r>
          <a:endParaRPr lang="en-US" sz="1900" kern="1200" dirty="0"/>
        </a:p>
      </dsp:txBody>
      <dsp:txXfrm>
        <a:off x="2335207" y="59521"/>
        <a:ext cx="1693809" cy="1060805"/>
      </dsp:txXfrm>
    </dsp:sp>
    <dsp:sp modelId="{F6FB618D-0B79-4B07-AE70-4C225DB71124}">
      <dsp:nvSpPr>
        <dsp:cNvPr id="0" name=""/>
        <dsp:cNvSpPr/>
      </dsp:nvSpPr>
      <dsp:spPr>
        <a:xfrm>
          <a:off x="829740" y="589924"/>
          <a:ext cx="4704742" cy="4704742"/>
        </a:xfrm>
        <a:custGeom>
          <a:avLst/>
          <a:gdLst/>
          <a:ahLst/>
          <a:cxnLst/>
          <a:rect l="0" t="0" r="0" b="0"/>
          <a:pathLst>
            <a:path>
              <a:moveTo>
                <a:pt x="3269133" y="185992"/>
              </a:moveTo>
              <a:arcTo wR="2352371" hR="2352371" stAng="17576218" swAng="1965280"/>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9ABBD84-85C7-4EF1-87E6-D962057A4818}">
      <dsp:nvSpPr>
        <dsp:cNvPr id="0" name=""/>
        <dsp:cNvSpPr/>
      </dsp:nvSpPr>
      <dsp:spPr>
        <a:xfrm>
          <a:off x="4515058" y="1627583"/>
          <a:ext cx="1808583" cy="11755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Overview </a:t>
          </a:r>
          <a:endParaRPr lang="en-US" sz="1900" kern="1200"/>
        </a:p>
      </dsp:txBody>
      <dsp:txXfrm>
        <a:off x="4572445" y="1684970"/>
        <a:ext cx="1693809" cy="1060805"/>
      </dsp:txXfrm>
    </dsp:sp>
    <dsp:sp modelId="{31809255-C46F-4C8E-A7BA-D96758F42880}">
      <dsp:nvSpPr>
        <dsp:cNvPr id="0" name=""/>
        <dsp:cNvSpPr/>
      </dsp:nvSpPr>
      <dsp:spPr>
        <a:xfrm>
          <a:off x="829740" y="589924"/>
          <a:ext cx="4704742" cy="4704742"/>
        </a:xfrm>
        <a:custGeom>
          <a:avLst/>
          <a:gdLst/>
          <a:ahLst/>
          <a:cxnLst/>
          <a:rect l="0" t="0" r="0" b="0"/>
          <a:pathLst>
            <a:path>
              <a:moveTo>
                <a:pt x="4701468" y="2228293"/>
              </a:moveTo>
              <a:arcTo wR="2352371" hR="2352371" stAng="21418589" swAng="2199179"/>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0B3D224-7E07-4128-AA7E-CA1641E24280}">
      <dsp:nvSpPr>
        <dsp:cNvPr id="0" name=""/>
        <dsp:cNvSpPr/>
      </dsp:nvSpPr>
      <dsp:spPr>
        <a:xfrm>
          <a:off x="3660509" y="4257614"/>
          <a:ext cx="1808583" cy="11755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To add videos,photos, charts </a:t>
          </a:r>
          <a:endParaRPr lang="en-US" sz="1900" kern="1200"/>
        </a:p>
      </dsp:txBody>
      <dsp:txXfrm>
        <a:off x="3717896" y="4315001"/>
        <a:ext cx="1693809" cy="1060805"/>
      </dsp:txXfrm>
    </dsp:sp>
    <dsp:sp modelId="{3C355BB1-B332-4CEB-A87E-4DD47B9D4763}">
      <dsp:nvSpPr>
        <dsp:cNvPr id="0" name=""/>
        <dsp:cNvSpPr/>
      </dsp:nvSpPr>
      <dsp:spPr>
        <a:xfrm>
          <a:off x="829740" y="589924"/>
          <a:ext cx="4704742" cy="4704742"/>
        </a:xfrm>
        <a:custGeom>
          <a:avLst/>
          <a:gdLst/>
          <a:ahLst/>
          <a:cxnLst/>
          <a:rect l="0" t="0" r="0" b="0"/>
          <a:pathLst>
            <a:path>
              <a:moveTo>
                <a:pt x="2821397" y="4657510"/>
              </a:moveTo>
              <a:arcTo wR="2352371" hR="2352371" stAng="4709943" swAng="1380114"/>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D3D14BE-B6F6-4387-830C-336AC197CA29}">
      <dsp:nvSpPr>
        <dsp:cNvPr id="0" name=""/>
        <dsp:cNvSpPr/>
      </dsp:nvSpPr>
      <dsp:spPr>
        <a:xfrm>
          <a:off x="895131" y="4257614"/>
          <a:ext cx="1808583" cy="11755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Outlook sharing </a:t>
          </a:r>
          <a:endParaRPr lang="en-US" sz="1900" kern="1200"/>
        </a:p>
      </dsp:txBody>
      <dsp:txXfrm>
        <a:off x="952518" y="4315001"/>
        <a:ext cx="1693809" cy="1060805"/>
      </dsp:txXfrm>
    </dsp:sp>
    <dsp:sp modelId="{0014E689-8F5F-4868-9323-72EC1B56A8B3}">
      <dsp:nvSpPr>
        <dsp:cNvPr id="0" name=""/>
        <dsp:cNvSpPr/>
      </dsp:nvSpPr>
      <dsp:spPr>
        <a:xfrm>
          <a:off x="829740" y="589924"/>
          <a:ext cx="4704742" cy="4704742"/>
        </a:xfrm>
        <a:custGeom>
          <a:avLst/>
          <a:gdLst/>
          <a:ahLst/>
          <a:cxnLst/>
          <a:rect l="0" t="0" r="0" b="0"/>
          <a:pathLst>
            <a:path>
              <a:moveTo>
                <a:pt x="393701" y="3655161"/>
              </a:moveTo>
              <a:arcTo wR="2352371" hR="2352371" stAng="8782231" swAng="2199179"/>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DDBA550-FB4E-47B7-A969-F6040AB7A955}">
      <dsp:nvSpPr>
        <dsp:cNvPr id="0" name=""/>
        <dsp:cNvSpPr/>
      </dsp:nvSpPr>
      <dsp:spPr>
        <a:xfrm>
          <a:off x="40582" y="1627583"/>
          <a:ext cx="1808583" cy="11755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How to access my student account </a:t>
          </a:r>
          <a:endParaRPr lang="en-US" sz="1900" kern="1200" dirty="0"/>
        </a:p>
      </dsp:txBody>
      <dsp:txXfrm>
        <a:off x="97969" y="1684970"/>
        <a:ext cx="1693809" cy="1060805"/>
      </dsp:txXfrm>
    </dsp:sp>
    <dsp:sp modelId="{F4CF9829-7858-4F1A-AAC5-08B25FE8F5E3}">
      <dsp:nvSpPr>
        <dsp:cNvPr id="0" name=""/>
        <dsp:cNvSpPr/>
      </dsp:nvSpPr>
      <dsp:spPr>
        <a:xfrm>
          <a:off x="829740" y="589924"/>
          <a:ext cx="4704742" cy="4704742"/>
        </a:xfrm>
        <a:custGeom>
          <a:avLst/>
          <a:gdLst/>
          <a:ahLst/>
          <a:cxnLst/>
          <a:rect l="0" t="0" r="0" b="0"/>
          <a:pathLst>
            <a:path>
              <a:moveTo>
                <a:pt x="409274" y="1026465"/>
              </a:moveTo>
              <a:arcTo wR="2352371" hR="2352371" stAng="12858501" swAng="1965280"/>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CF9B7-9601-4EAC-9772-8AF59FD553E3}">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029CC2-920A-4EFA-97BA-1E5F2A8AAB59}">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For the spread sheet assignment butt unfortunately,  I wasn’t I have put some goals for my self to  </a:t>
          </a:r>
          <a:endParaRPr lang="en-US" sz="2700" kern="1200" dirty="0"/>
        </a:p>
      </dsp:txBody>
      <dsp:txXfrm>
        <a:off x="0" y="0"/>
        <a:ext cx="6900512" cy="1384035"/>
      </dsp:txXfrm>
    </dsp:sp>
    <dsp:sp modelId="{5BFEB3FE-3FF0-4AA8-8824-06E14D2C53D1}">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C0F0D2-212B-43F9-A3E3-5F8B240E2F5B}">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Revise for my retake </a:t>
          </a:r>
          <a:endParaRPr lang="en-US" sz="2700" kern="1200"/>
        </a:p>
      </dsp:txBody>
      <dsp:txXfrm>
        <a:off x="0" y="1384035"/>
        <a:ext cx="6900512" cy="1384035"/>
      </dsp:txXfrm>
    </dsp:sp>
    <dsp:sp modelId="{832D9A4D-09F5-49E4-A53D-42B20738E832}">
      <dsp:nvSpPr>
        <dsp:cNvPr id="0" name=""/>
        <dsp:cNvSpPr/>
      </dsp:nvSpPr>
      <dsp:spPr>
        <a:xfrm>
          <a:off x="0" y="2768070"/>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36DB07-66D0-47E6-8BEB-FF6DC9151190}">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Have a looks at my handbook also my modul </a:t>
          </a:r>
          <a:endParaRPr lang="en-US" sz="2700" kern="1200"/>
        </a:p>
      </dsp:txBody>
      <dsp:txXfrm>
        <a:off x="0" y="2768070"/>
        <a:ext cx="6900512" cy="1384035"/>
      </dsp:txXfrm>
    </dsp:sp>
    <dsp:sp modelId="{F06FC9C8-ACC6-490B-8996-AB2D4D7A87F6}">
      <dsp:nvSpPr>
        <dsp:cNvPr id="0" name=""/>
        <dsp:cNvSpPr/>
      </dsp:nvSpPr>
      <dsp:spPr>
        <a:xfrm>
          <a:off x="0" y="4152105"/>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22BA7E-830B-43F5-9DAC-486E35A71EC1}">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And just try my best </a:t>
          </a:r>
          <a:endParaRPr lang="en-US" sz="2700" kern="1200"/>
        </a:p>
      </dsp:txBody>
      <dsp:txXfrm>
        <a:off x="0" y="4152105"/>
        <a:ext cx="6900512" cy="13840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44C89-FD52-4756-A9F3-826DEC6A5FBD}">
      <dsp:nvSpPr>
        <dsp:cNvPr id="0" name=""/>
        <dsp:cNvSpPr/>
      </dsp:nvSpPr>
      <dsp:spPr>
        <a:xfrm>
          <a:off x="1283" y="314546"/>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AD48E-3D6F-4C63-8387-2D3249DDD7E9}">
      <dsp:nvSpPr>
        <dsp:cNvPr id="0" name=""/>
        <dsp:cNvSpPr/>
      </dsp:nvSpPr>
      <dsp:spPr>
        <a:xfrm>
          <a:off x="501904" y="790136"/>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Thanks for watching my power point presentation</a:t>
          </a:r>
          <a:endParaRPr lang="en-US" sz="4200" kern="1200"/>
        </a:p>
      </dsp:txBody>
      <dsp:txXfrm>
        <a:off x="585701" y="873933"/>
        <a:ext cx="4337991" cy="2693452"/>
      </dsp:txXfrm>
    </dsp:sp>
    <dsp:sp modelId="{C3FEACDE-42DC-4651-8A04-4F816DB17A10}">
      <dsp:nvSpPr>
        <dsp:cNvPr id="0" name=""/>
        <dsp:cNvSpPr/>
      </dsp:nvSpPr>
      <dsp:spPr>
        <a:xfrm>
          <a:off x="5508110" y="314546"/>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1D42D0-E343-4EC9-9475-209877EAAA2C}">
      <dsp:nvSpPr>
        <dsp:cNvPr id="0" name=""/>
        <dsp:cNvSpPr/>
      </dsp:nvSpPr>
      <dsp:spPr>
        <a:xfrm>
          <a:off x="6008730" y="790136"/>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Katie tulloch  </a:t>
          </a:r>
          <a:endParaRPr lang="en-US" sz="4200" kern="1200"/>
        </a:p>
      </dsp:txBody>
      <dsp:txXfrm>
        <a:off x="6092527" y="873933"/>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C1D710-3DE8-49B2-A816-7046277C9680}"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D7E7F3-5919-451D-AAF0-A034A5B10F64}" type="slidenum">
              <a:rPr lang="en-GB" smtClean="0"/>
              <a:t>‹#›</a:t>
            </a:fld>
            <a:endParaRPr lang="en-GB"/>
          </a:p>
        </p:txBody>
      </p:sp>
    </p:spTree>
    <p:extLst>
      <p:ext uri="{BB962C8B-B14F-4D97-AF65-F5344CB8AC3E}">
        <p14:creationId xmlns:p14="http://schemas.microsoft.com/office/powerpoint/2010/main" val="953879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D7E7F3-5919-451D-AAF0-A034A5B10F64}" type="slidenum">
              <a:rPr lang="en-GB" smtClean="0"/>
              <a:t>2</a:t>
            </a:fld>
            <a:endParaRPr lang="en-GB"/>
          </a:p>
        </p:txBody>
      </p:sp>
    </p:spTree>
    <p:extLst>
      <p:ext uri="{BB962C8B-B14F-4D97-AF65-F5344CB8AC3E}">
        <p14:creationId xmlns:p14="http://schemas.microsoft.com/office/powerpoint/2010/main" val="297868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D7E7F3-5919-451D-AAF0-A034A5B10F64}" type="slidenum">
              <a:rPr lang="en-GB" smtClean="0"/>
              <a:t>5</a:t>
            </a:fld>
            <a:endParaRPr lang="en-GB"/>
          </a:p>
        </p:txBody>
      </p:sp>
    </p:spTree>
    <p:extLst>
      <p:ext uri="{BB962C8B-B14F-4D97-AF65-F5344CB8AC3E}">
        <p14:creationId xmlns:p14="http://schemas.microsoft.com/office/powerpoint/2010/main" val="1271189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D7E7F3-5919-451D-AAF0-A034A5B10F64}" type="slidenum">
              <a:rPr lang="en-GB" smtClean="0"/>
              <a:t>18</a:t>
            </a:fld>
            <a:endParaRPr lang="en-GB"/>
          </a:p>
        </p:txBody>
      </p:sp>
    </p:spTree>
    <p:extLst>
      <p:ext uri="{BB962C8B-B14F-4D97-AF65-F5344CB8AC3E}">
        <p14:creationId xmlns:p14="http://schemas.microsoft.com/office/powerpoint/2010/main" val="905046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058F-776D-2332-30F9-3BEA9F2A751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8485EA5-F9A3-B1B9-2E63-CE321F7B18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6E14537-72B5-CDAA-50F7-EB1FC2AA91AC}"/>
              </a:ext>
            </a:extLst>
          </p:cNvPr>
          <p:cNvSpPr>
            <a:spLocks noGrp="1"/>
          </p:cNvSpPr>
          <p:nvPr>
            <p:ph type="dt" sz="half" idx="10"/>
          </p:nvPr>
        </p:nvSpPr>
        <p:spPr/>
        <p:txBody>
          <a:bodyPr/>
          <a:lstStyle/>
          <a:p>
            <a:fld id="{E8E4586B-39E9-4E41-8C81-C89375D0AC41}" type="datetimeFigureOut">
              <a:rPr lang="en-GB" smtClean="0"/>
              <a:t>25/06/2026</a:t>
            </a:fld>
            <a:endParaRPr lang="en-GB"/>
          </a:p>
        </p:txBody>
      </p:sp>
      <p:sp>
        <p:nvSpPr>
          <p:cNvPr id="5" name="Footer Placeholder 4">
            <a:extLst>
              <a:ext uri="{FF2B5EF4-FFF2-40B4-BE49-F238E27FC236}">
                <a16:creationId xmlns:a16="http://schemas.microsoft.com/office/drawing/2014/main" id="{3A6C2D5D-2684-A6B6-62F9-4D143E141C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A09B89-AB5E-F997-7314-B5C2C7210CAE}"/>
              </a:ext>
            </a:extLst>
          </p:cNvPr>
          <p:cNvSpPr>
            <a:spLocks noGrp="1"/>
          </p:cNvSpPr>
          <p:nvPr>
            <p:ph type="sldNum" sz="quarter" idx="12"/>
          </p:nvPr>
        </p:nvSpPr>
        <p:spPr/>
        <p:txBody>
          <a:bodyPr/>
          <a:lstStyle/>
          <a:p>
            <a:fld id="{7776E798-0F94-4D18-B9C4-230C0E004F2E}" type="slidenum">
              <a:rPr lang="en-GB" smtClean="0"/>
              <a:t>‹#›</a:t>
            </a:fld>
            <a:endParaRPr lang="en-GB"/>
          </a:p>
        </p:txBody>
      </p:sp>
    </p:spTree>
    <p:extLst>
      <p:ext uri="{BB962C8B-B14F-4D97-AF65-F5344CB8AC3E}">
        <p14:creationId xmlns:p14="http://schemas.microsoft.com/office/powerpoint/2010/main" val="52512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3484-EA9D-F3A6-1335-8F1E66F7DA5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07B5756-DD83-383E-3BA7-4896FC74D07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F7E03F-0DC7-CFCB-27C1-2CBAFE5D51C6}"/>
              </a:ext>
            </a:extLst>
          </p:cNvPr>
          <p:cNvSpPr>
            <a:spLocks noGrp="1"/>
          </p:cNvSpPr>
          <p:nvPr>
            <p:ph type="dt" sz="half" idx="10"/>
          </p:nvPr>
        </p:nvSpPr>
        <p:spPr/>
        <p:txBody>
          <a:bodyPr/>
          <a:lstStyle/>
          <a:p>
            <a:fld id="{E8E4586B-39E9-4E41-8C81-C89375D0AC41}" type="datetimeFigureOut">
              <a:rPr lang="en-GB" smtClean="0"/>
              <a:t>25/06/2026</a:t>
            </a:fld>
            <a:endParaRPr lang="en-GB"/>
          </a:p>
        </p:txBody>
      </p:sp>
      <p:sp>
        <p:nvSpPr>
          <p:cNvPr id="5" name="Footer Placeholder 4">
            <a:extLst>
              <a:ext uri="{FF2B5EF4-FFF2-40B4-BE49-F238E27FC236}">
                <a16:creationId xmlns:a16="http://schemas.microsoft.com/office/drawing/2014/main" id="{54540C77-C692-366E-DB23-ECB4197BBF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BE811A-1FD6-8A56-C5AB-7E59CC88DF36}"/>
              </a:ext>
            </a:extLst>
          </p:cNvPr>
          <p:cNvSpPr>
            <a:spLocks noGrp="1"/>
          </p:cNvSpPr>
          <p:nvPr>
            <p:ph type="sldNum" sz="quarter" idx="12"/>
          </p:nvPr>
        </p:nvSpPr>
        <p:spPr/>
        <p:txBody>
          <a:bodyPr/>
          <a:lstStyle/>
          <a:p>
            <a:fld id="{7776E798-0F94-4D18-B9C4-230C0E004F2E}" type="slidenum">
              <a:rPr lang="en-GB" smtClean="0"/>
              <a:t>‹#›</a:t>
            </a:fld>
            <a:endParaRPr lang="en-GB"/>
          </a:p>
        </p:txBody>
      </p:sp>
    </p:spTree>
    <p:extLst>
      <p:ext uri="{BB962C8B-B14F-4D97-AF65-F5344CB8AC3E}">
        <p14:creationId xmlns:p14="http://schemas.microsoft.com/office/powerpoint/2010/main" val="725841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8431D-A99F-467B-0B04-DD2AA2035C4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2A9394D-ACF3-AEFA-B291-B92EB7AED4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F763ED-0BE4-F9F0-3720-36BA50EAE1CD}"/>
              </a:ext>
            </a:extLst>
          </p:cNvPr>
          <p:cNvSpPr>
            <a:spLocks noGrp="1"/>
          </p:cNvSpPr>
          <p:nvPr>
            <p:ph type="dt" sz="half" idx="10"/>
          </p:nvPr>
        </p:nvSpPr>
        <p:spPr/>
        <p:txBody>
          <a:bodyPr/>
          <a:lstStyle/>
          <a:p>
            <a:fld id="{E8E4586B-39E9-4E41-8C81-C89375D0AC41}" type="datetimeFigureOut">
              <a:rPr lang="en-GB" smtClean="0"/>
              <a:t>25/06/2026</a:t>
            </a:fld>
            <a:endParaRPr lang="en-GB"/>
          </a:p>
        </p:txBody>
      </p:sp>
      <p:sp>
        <p:nvSpPr>
          <p:cNvPr id="5" name="Footer Placeholder 4">
            <a:extLst>
              <a:ext uri="{FF2B5EF4-FFF2-40B4-BE49-F238E27FC236}">
                <a16:creationId xmlns:a16="http://schemas.microsoft.com/office/drawing/2014/main" id="{E4F2EB0A-2063-CDA6-16B2-F08774628E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079DD4-ECB8-2C20-52A4-230DE53F33B9}"/>
              </a:ext>
            </a:extLst>
          </p:cNvPr>
          <p:cNvSpPr>
            <a:spLocks noGrp="1"/>
          </p:cNvSpPr>
          <p:nvPr>
            <p:ph type="sldNum" sz="quarter" idx="12"/>
          </p:nvPr>
        </p:nvSpPr>
        <p:spPr/>
        <p:txBody>
          <a:bodyPr/>
          <a:lstStyle/>
          <a:p>
            <a:fld id="{7776E798-0F94-4D18-B9C4-230C0E004F2E}" type="slidenum">
              <a:rPr lang="en-GB" smtClean="0"/>
              <a:t>‹#›</a:t>
            </a:fld>
            <a:endParaRPr lang="en-GB"/>
          </a:p>
        </p:txBody>
      </p:sp>
    </p:spTree>
    <p:extLst>
      <p:ext uri="{BB962C8B-B14F-4D97-AF65-F5344CB8AC3E}">
        <p14:creationId xmlns:p14="http://schemas.microsoft.com/office/powerpoint/2010/main" val="1918758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7FD48-4F11-7FB2-BDC4-F91420F8BCF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742D313-5D85-544B-5888-CCE8BFC7C87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8F332F1-E0F2-61D3-BCE8-8FDC2E89028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E9B7163-E024-17AC-A180-C84DAF24DDFD}"/>
              </a:ext>
            </a:extLst>
          </p:cNvPr>
          <p:cNvSpPr>
            <a:spLocks noGrp="1"/>
          </p:cNvSpPr>
          <p:nvPr>
            <p:ph type="dt" sz="half" idx="10"/>
          </p:nvPr>
        </p:nvSpPr>
        <p:spPr/>
        <p:txBody>
          <a:bodyPr/>
          <a:lstStyle/>
          <a:p>
            <a:fld id="{E8E4586B-39E9-4E41-8C81-C89375D0AC41}" type="datetimeFigureOut">
              <a:rPr lang="en-GB" smtClean="0"/>
              <a:t>25/06/2026</a:t>
            </a:fld>
            <a:endParaRPr lang="en-GB"/>
          </a:p>
        </p:txBody>
      </p:sp>
      <p:sp>
        <p:nvSpPr>
          <p:cNvPr id="6" name="Footer Placeholder 5">
            <a:extLst>
              <a:ext uri="{FF2B5EF4-FFF2-40B4-BE49-F238E27FC236}">
                <a16:creationId xmlns:a16="http://schemas.microsoft.com/office/drawing/2014/main" id="{9E744F4E-61DE-40DD-21C3-F2A2E69D61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4AEFD3-E027-69A5-E89F-63EF27E846B7}"/>
              </a:ext>
            </a:extLst>
          </p:cNvPr>
          <p:cNvSpPr>
            <a:spLocks noGrp="1"/>
          </p:cNvSpPr>
          <p:nvPr>
            <p:ph type="sldNum" sz="quarter" idx="12"/>
          </p:nvPr>
        </p:nvSpPr>
        <p:spPr/>
        <p:txBody>
          <a:bodyPr/>
          <a:lstStyle/>
          <a:p>
            <a:fld id="{7776E798-0F94-4D18-B9C4-230C0E004F2E}" type="slidenum">
              <a:rPr lang="en-GB" smtClean="0"/>
              <a:t>‹#›</a:t>
            </a:fld>
            <a:endParaRPr lang="en-GB"/>
          </a:p>
        </p:txBody>
      </p:sp>
    </p:spTree>
    <p:extLst>
      <p:ext uri="{BB962C8B-B14F-4D97-AF65-F5344CB8AC3E}">
        <p14:creationId xmlns:p14="http://schemas.microsoft.com/office/powerpoint/2010/main" val="2639058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86B9F-ACA5-CF7E-07E7-84BD01D76C2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ABC4D9-7F5D-F705-8922-98CF95F605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BBFEE4E-248F-70F1-7D71-2BAFC15D78F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1EF695C-0A37-EFE9-59D6-720AE1759B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8D9AE5A-B944-DD96-53F8-547DC4E99F0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CFC9273-BA20-7415-569F-3DDF7C3910EF}"/>
              </a:ext>
            </a:extLst>
          </p:cNvPr>
          <p:cNvSpPr>
            <a:spLocks noGrp="1"/>
          </p:cNvSpPr>
          <p:nvPr>
            <p:ph type="dt" sz="half" idx="10"/>
          </p:nvPr>
        </p:nvSpPr>
        <p:spPr/>
        <p:txBody>
          <a:bodyPr/>
          <a:lstStyle/>
          <a:p>
            <a:fld id="{E8E4586B-39E9-4E41-8C81-C89375D0AC41}" type="datetimeFigureOut">
              <a:rPr lang="en-GB" smtClean="0"/>
              <a:t>25/06/2026</a:t>
            </a:fld>
            <a:endParaRPr lang="en-GB"/>
          </a:p>
        </p:txBody>
      </p:sp>
      <p:sp>
        <p:nvSpPr>
          <p:cNvPr id="8" name="Footer Placeholder 7">
            <a:extLst>
              <a:ext uri="{FF2B5EF4-FFF2-40B4-BE49-F238E27FC236}">
                <a16:creationId xmlns:a16="http://schemas.microsoft.com/office/drawing/2014/main" id="{EDB9CB1E-78D0-872D-88BC-985733BD93A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8019FB-57E0-4990-072B-59E07962FB3A}"/>
              </a:ext>
            </a:extLst>
          </p:cNvPr>
          <p:cNvSpPr>
            <a:spLocks noGrp="1"/>
          </p:cNvSpPr>
          <p:nvPr>
            <p:ph type="sldNum" sz="quarter" idx="12"/>
          </p:nvPr>
        </p:nvSpPr>
        <p:spPr/>
        <p:txBody>
          <a:bodyPr/>
          <a:lstStyle/>
          <a:p>
            <a:fld id="{7776E798-0F94-4D18-B9C4-230C0E004F2E}" type="slidenum">
              <a:rPr lang="en-GB" smtClean="0"/>
              <a:t>‹#›</a:t>
            </a:fld>
            <a:endParaRPr lang="en-GB"/>
          </a:p>
        </p:txBody>
      </p:sp>
    </p:spTree>
    <p:extLst>
      <p:ext uri="{BB962C8B-B14F-4D97-AF65-F5344CB8AC3E}">
        <p14:creationId xmlns:p14="http://schemas.microsoft.com/office/powerpoint/2010/main" val="3264242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8F675-3F5C-DFF4-7A58-526734859AE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BD9F75D-F43F-0AE5-F3E2-4B2870AA3719}"/>
              </a:ext>
            </a:extLst>
          </p:cNvPr>
          <p:cNvSpPr>
            <a:spLocks noGrp="1"/>
          </p:cNvSpPr>
          <p:nvPr>
            <p:ph type="dt" sz="half" idx="10"/>
          </p:nvPr>
        </p:nvSpPr>
        <p:spPr/>
        <p:txBody>
          <a:bodyPr/>
          <a:lstStyle/>
          <a:p>
            <a:fld id="{E8E4586B-39E9-4E41-8C81-C89375D0AC41}" type="datetimeFigureOut">
              <a:rPr lang="en-GB" smtClean="0"/>
              <a:t>25/06/2026</a:t>
            </a:fld>
            <a:endParaRPr lang="en-GB"/>
          </a:p>
        </p:txBody>
      </p:sp>
      <p:sp>
        <p:nvSpPr>
          <p:cNvPr id="4" name="Footer Placeholder 3">
            <a:extLst>
              <a:ext uri="{FF2B5EF4-FFF2-40B4-BE49-F238E27FC236}">
                <a16:creationId xmlns:a16="http://schemas.microsoft.com/office/drawing/2014/main" id="{B012BB95-F126-4BAA-0159-0D53D90C7A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ECBD44-E0A8-67DD-7D3E-61C40DF83221}"/>
              </a:ext>
            </a:extLst>
          </p:cNvPr>
          <p:cNvSpPr>
            <a:spLocks noGrp="1"/>
          </p:cNvSpPr>
          <p:nvPr>
            <p:ph type="sldNum" sz="quarter" idx="12"/>
          </p:nvPr>
        </p:nvSpPr>
        <p:spPr/>
        <p:txBody>
          <a:bodyPr/>
          <a:lstStyle/>
          <a:p>
            <a:fld id="{7776E798-0F94-4D18-B9C4-230C0E004F2E}" type="slidenum">
              <a:rPr lang="en-GB" smtClean="0"/>
              <a:t>‹#›</a:t>
            </a:fld>
            <a:endParaRPr lang="en-GB"/>
          </a:p>
        </p:txBody>
      </p:sp>
    </p:spTree>
    <p:extLst>
      <p:ext uri="{BB962C8B-B14F-4D97-AF65-F5344CB8AC3E}">
        <p14:creationId xmlns:p14="http://schemas.microsoft.com/office/powerpoint/2010/main" val="2267457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3389F6-8146-C8D7-4580-DFD8357DC71A}"/>
              </a:ext>
            </a:extLst>
          </p:cNvPr>
          <p:cNvSpPr>
            <a:spLocks noGrp="1"/>
          </p:cNvSpPr>
          <p:nvPr>
            <p:ph type="dt" sz="half" idx="10"/>
          </p:nvPr>
        </p:nvSpPr>
        <p:spPr/>
        <p:txBody>
          <a:bodyPr/>
          <a:lstStyle/>
          <a:p>
            <a:fld id="{E8E4586B-39E9-4E41-8C81-C89375D0AC41}" type="datetimeFigureOut">
              <a:rPr lang="en-GB" smtClean="0"/>
              <a:t>25/06/2026</a:t>
            </a:fld>
            <a:endParaRPr lang="en-GB"/>
          </a:p>
        </p:txBody>
      </p:sp>
      <p:sp>
        <p:nvSpPr>
          <p:cNvPr id="3" name="Footer Placeholder 2">
            <a:extLst>
              <a:ext uri="{FF2B5EF4-FFF2-40B4-BE49-F238E27FC236}">
                <a16:creationId xmlns:a16="http://schemas.microsoft.com/office/drawing/2014/main" id="{AE91321A-95B1-DB48-77E6-37CBC8C4B5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537180-A846-286D-D7D5-01DAB4289937}"/>
              </a:ext>
            </a:extLst>
          </p:cNvPr>
          <p:cNvSpPr>
            <a:spLocks noGrp="1"/>
          </p:cNvSpPr>
          <p:nvPr>
            <p:ph type="sldNum" sz="quarter" idx="12"/>
          </p:nvPr>
        </p:nvSpPr>
        <p:spPr/>
        <p:txBody>
          <a:bodyPr/>
          <a:lstStyle/>
          <a:p>
            <a:fld id="{7776E798-0F94-4D18-B9C4-230C0E004F2E}" type="slidenum">
              <a:rPr lang="en-GB" smtClean="0"/>
              <a:t>‹#›</a:t>
            </a:fld>
            <a:endParaRPr lang="en-GB"/>
          </a:p>
        </p:txBody>
      </p:sp>
    </p:spTree>
    <p:extLst>
      <p:ext uri="{BB962C8B-B14F-4D97-AF65-F5344CB8AC3E}">
        <p14:creationId xmlns:p14="http://schemas.microsoft.com/office/powerpoint/2010/main" val="2846509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F37FB-5789-78C5-61BA-82847921D0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89EAC91-5FBC-ED71-870C-15E69F3BC8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36AE6F7-85D1-1CDD-A6B6-906BD74840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D26DD2-FD59-E274-85DF-E6AC3050C363}"/>
              </a:ext>
            </a:extLst>
          </p:cNvPr>
          <p:cNvSpPr>
            <a:spLocks noGrp="1"/>
          </p:cNvSpPr>
          <p:nvPr>
            <p:ph type="dt" sz="half" idx="10"/>
          </p:nvPr>
        </p:nvSpPr>
        <p:spPr/>
        <p:txBody>
          <a:bodyPr/>
          <a:lstStyle/>
          <a:p>
            <a:fld id="{E8E4586B-39E9-4E41-8C81-C89375D0AC41}" type="datetimeFigureOut">
              <a:rPr lang="en-GB" smtClean="0"/>
              <a:t>25/06/2026</a:t>
            </a:fld>
            <a:endParaRPr lang="en-GB"/>
          </a:p>
        </p:txBody>
      </p:sp>
      <p:sp>
        <p:nvSpPr>
          <p:cNvPr id="6" name="Footer Placeholder 5">
            <a:extLst>
              <a:ext uri="{FF2B5EF4-FFF2-40B4-BE49-F238E27FC236}">
                <a16:creationId xmlns:a16="http://schemas.microsoft.com/office/drawing/2014/main" id="{6DD1C443-B1E2-CF39-F5C7-699339190D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0BB100-76BC-0748-F675-301E4B4417D7}"/>
              </a:ext>
            </a:extLst>
          </p:cNvPr>
          <p:cNvSpPr>
            <a:spLocks noGrp="1"/>
          </p:cNvSpPr>
          <p:nvPr>
            <p:ph type="sldNum" sz="quarter" idx="12"/>
          </p:nvPr>
        </p:nvSpPr>
        <p:spPr/>
        <p:txBody>
          <a:bodyPr/>
          <a:lstStyle/>
          <a:p>
            <a:fld id="{7776E798-0F94-4D18-B9C4-230C0E004F2E}" type="slidenum">
              <a:rPr lang="en-GB" smtClean="0"/>
              <a:t>‹#›</a:t>
            </a:fld>
            <a:endParaRPr lang="en-GB"/>
          </a:p>
        </p:txBody>
      </p:sp>
    </p:spTree>
    <p:extLst>
      <p:ext uri="{BB962C8B-B14F-4D97-AF65-F5344CB8AC3E}">
        <p14:creationId xmlns:p14="http://schemas.microsoft.com/office/powerpoint/2010/main" val="1675135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FD6E3-B100-FFBC-F05A-D93E5DE1AA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1B77B6B-2E15-3B43-B3B2-5D4B942539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6FAEEB-A46A-00B3-3EAC-A020CD3B65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DB54C5-D7D2-786F-70F8-98263FFF5675}"/>
              </a:ext>
            </a:extLst>
          </p:cNvPr>
          <p:cNvSpPr>
            <a:spLocks noGrp="1"/>
          </p:cNvSpPr>
          <p:nvPr>
            <p:ph type="dt" sz="half" idx="10"/>
          </p:nvPr>
        </p:nvSpPr>
        <p:spPr/>
        <p:txBody>
          <a:bodyPr/>
          <a:lstStyle/>
          <a:p>
            <a:fld id="{E8E4586B-39E9-4E41-8C81-C89375D0AC41}" type="datetimeFigureOut">
              <a:rPr lang="en-GB" smtClean="0"/>
              <a:t>25/06/2026</a:t>
            </a:fld>
            <a:endParaRPr lang="en-GB"/>
          </a:p>
        </p:txBody>
      </p:sp>
      <p:sp>
        <p:nvSpPr>
          <p:cNvPr id="6" name="Footer Placeholder 5">
            <a:extLst>
              <a:ext uri="{FF2B5EF4-FFF2-40B4-BE49-F238E27FC236}">
                <a16:creationId xmlns:a16="http://schemas.microsoft.com/office/drawing/2014/main" id="{CC776F79-C9D9-7354-9577-1EA7A46CCD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365C43-55A2-11F7-61DD-E9B912197661}"/>
              </a:ext>
            </a:extLst>
          </p:cNvPr>
          <p:cNvSpPr>
            <a:spLocks noGrp="1"/>
          </p:cNvSpPr>
          <p:nvPr>
            <p:ph type="sldNum" sz="quarter" idx="12"/>
          </p:nvPr>
        </p:nvSpPr>
        <p:spPr/>
        <p:txBody>
          <a:bodyPr/>
          <a:lstStyle/>
          <a:p>
            <a:fld id="{7776E798-0F94-4D18-B9C4-230C0E004F2E}" type="slidenum">
              <a:rPr lang="en-GB" smtClean="0"/>
              <a:t>‹#›</a:t>
            </a:fld>
            <a:endParaRPr lang="en-GB"/>
          </a:p>
        </p:txBody>
      </p:sp>
    </p:spTree>
    <p:extLst>
      <p:ext uri="{BB962C8B-B14F-4D97-AF65-F5344CB8AC3E}">
        <p14:creationId xmlns:p14="http://schemas.microsoft.com/office/powerpoint/2010/main" val="3046550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32681-0FA5-52AB-3CC6-89BF00A10C9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A742CDA-4798-6F8F-C8E3-A6B00C8D58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6615CF-FB12-9587-CE94-C76597700B29}"/>
              </a:ext>
            </a:extLst>
          </p:cNvPr>
          <p:cNvSpPr>
            <a:spLocks noGrp="1"/>
          </p:cNvSpPr>
          <p:nvPr>
            <p:ph type="dt" sz="half" idx="10"/>
          </p:nvPr>
        </p:nvSpPr>
        <p:spPr/>
        <p:txBody>
          <a:bodyPr/>
          <a:lstStyle/>
          <a:p>
            <a:fld id="{E8E4586B-39E9-4E41-8C81-C89375D0AC41}" type="datetimeFigureOut">
              <a:rPr lang="en-GB" smtClean="0"/>
              <a:t>25/06/2026</a:t>
            </a:fld>
            <a:endParaRPr lang="en-GB"/>
          </a:p>
        </p:txBody>
      </p:sp>
      <p:sp>
        <p:nvSpPr>
          <p:cNvPr id="5" name="Footer Placeholder 4">
            <a:extLst>
              <a:ext uri="{FF2B5EF4-FFF2-40B4-BE49-F238E27FC236}">
                <a16:creationId xmlns:a16="http://schemas.microsoft.com/office/drawing/2014/main" id="{8E2ABF31-D19F-520F-A024-9995497400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6B2129-A9AE-4D28-F4B5-EA6EF998FAD8}"/>
              </a:ext>
            </a:extLst>
          </p:cNvPr>
          <p:cNvSpPr>
            <a:spLocks noGrp="1"/>
          </p:cNvSpPr>
          <p:nvPr>
            <p:ph type="sldNum" sz="quarter" idx="12"/>
          </p:nvPr>
        </p:nvSpPr>
        <p:spPr/>
        <p:txBody>
          <a:bodyPr/>
          <a:lstStyle/>
          <a:p>
            <a:fld id="{7776E798-0F94-4D18-B9C4-230C0E004F2E}" type="slidenum">
              <a:rPr lang="en-GB" smtClean="0"/>
              <a:t>‹#›</a:t>
            </a:fld>
            <a:endParaRPr lang="en-GB"/>
          </a:p>
        </p:txBody>
      </p:sp>
    </p:spTree>
    <p:extLst>
      <p:ext uri="{BB962C8B-B14F-4D97-AF65-F5344CB8AC3E}">
        <p14:creationId xmlns:p14="http://schemas.microsoft.com/office/powerpoint/2010/main" val="2890462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A556E0-A362-F4D4-95F4-AE9E62CB9B7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AFB39C4-4772-F4D6-44B3-0E6F142EBE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4ABF9B-306D-75A1-6409-32153C452C8B}"/>
              </a:ext>
            </a:extLst>
          </p:cNvPr>
          <p:cNvSpPr>
            <a:spLocks noGrp="1"/>
          </p:cNvSpPr>
          <p:nvPr>
            <p:ph type="dt" sz="half" idx="10"/>
          </p:nvPr>
        </p:nvSpPr>
        <p:spPr/>
        <p:txBody>
          <a:bodyPr/>
          <a:lstStyle/>
          <a:p>
            <a:fld id="{E8E4586B-39E9-4E41-8C81-C89375D0AC41}" type="datetimeFigureOut">
              <a:rPr lang="en-GB" smtClean="0"/>
              <a:t>25/06/2026</a:t>
            </a:fld>
            <a:endParaRPr lang="en-GB"/>
          </a:p>
        </p:txBody>
      </p:sp>
      <p:sp>
        <p:nvSpPr>
          <p:cNvPr id="5" name="Footer Placeholder 4">
            <a:extLst>
              <a:ext uri="{FF2B5EF4-FFF2-40B4-BE49-F238E27FC236}">
                <a16:creationId xmlns:a16="http://schemas.microsoft.com/office/drawing/2014/main" id="{55B42F97-2E89-FFCE-BB1E-895703CE5B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CF0C0E-EDBD-524C-C4EC-976943D8DE74}"/>
              </a:ext>
            </a:extLst>
          </p:cNvPr>
          <p:cNvSpPr>
            <a:spLocks noGrp="1"/>
          </p:cNvSpPr>
          <p:nvPr>
            <p:ph type="sldNum" sz="quarter" idx="12"/>
          </p:nvPr>
        </p:nvSpPr>
        <p:spPr/>
        <p:txBody>
          <a:bodyPr/>
          <a:lstStyle/>
          <a:p>
            <a:fld id="{7776E798-0F94-4D18-B9C4-230C0E004F2E}" type="slidenum">
              <a:rPr lang="en-GB" smtClean="0"/>
              <a:t>‹#›</a:t>
            </a:fld>
            <a:endParaRPr lang="en-GB"/>
          </a:p>
        </p:txBody>
      </p:sp>
    </p:spTree>
    <p:extLst>
      <p:ext uri="{BB962C8B-B14F-4D97-AF65-F5344CB8AC3E}">
        <p14:creationId xmlns:p14="http://schemas.microsoft.com/office/powerpoint/2010/main" val="1840530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BEE51B-D3A0-0EFE-E704-97F9D9E27D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3261939-0916-FDF0-F7F3-2AF45C8CC6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562989-8C30-D68D-D4BF-4BEFF3BD81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E4586B-39E9-4E41-8C81-C89375D0AC41}" type="datetimeFigureOut">
              <a:rPr lang="en-GB" smtClean="0"/>
              <a:t>25/06/2026</a:t>
            </a:fld>
            <a:endParaRPr lang="en-GB"/>
          </a:p>
        </p:txBody>
      </p:sp>
      <p:sp>
        <p:nvSpPr>
          <p:cNvPr id="5" name="Footer Placeholder 4">
            <a:extLst>
              <a:ext uri="{FF2B5EF4-FFF2-40B4-BE49-F238E27FC236}">
                <a16:creationId xmlns:a16="http://schemas.microsoft.com/office/drawing/2014/main" id="{DC1F77E2-030A-9373-8120-31BE8D1A2F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17DBFAC-2C5C-393A-320A-2B0022A37E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76E798-0F94-4D18-B9C4-230C0E004F2E}" type="slidenum">
              <a:rPr lang="en-GB" smtClean="0"/>
              <a:t>‹#›</a:t>
            </a:fld>
            <a:endParaRPr lang="en-GB"/>
          </a:p>
        </p:txBody>
      </p:sp>
    </p:spTree>
    <p:extLst>
      <p:ext uri="{BB962C8B-B14F-4D97-AF65-F5344CB8AC3E}">
        <p14:creationId xmlns:p14="http://schemas.microsoft.com/office/powerpoint/2010/main" val="1784241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1.sv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010" y="-18660"/>
            <a:ext cx="4902679" cy="466700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DCEC70C-9F4B-4A73-B4BD-AE50AD617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010" y="-18660"/>
            <a:ext cx="4902679" cy="466700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955" y="-18660"/>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60A01-1D67-D6F2-107B-E24CF1EA4160}"/>
              </a:ext>
            </a:extLst>
          </p:cNvPr>
          <p:cNvSpPr>
            <a:spLocks noGrp="1"/>
          </p:cNvSpPr>
          <p:nvPr>
            <p:ph type="ctrTitle"/>
          </p:nvPr>
        </p:nvSpPr>
        <p:spPr>
          <a:xfrm>
            <a:off x="1157477" y="306277"/>
            <a:ext cx="4024032" cy="2885715"/>
          </a:xfrm>
        </p:spPr>
        <p:txBody>
          <a:bodyPr>
            <a:normAutofit/>
          </a:bodyPr>
          <a:lstStyle/>
          <a:p>
            <a:r>
              <a:rPr lang="en-GB" sz="5000" b="1" dirty="0">
                <a:solidFill>
                  <a:schemeClr val="bg1"/>
                </a:solidFill>
              </a:rPr>
              <a:t>Digital Skills for Business</a:t>
            </a:r>
            <a:br>
              <a:rPr lang="en-GB" sz="5000" b="1" dirty="0">
                <a:solidFill>
                  <a:schemeClr val="bg1"/>
                </a:solidFill>
              </a:rPr>
            </a:br>
            <a:r>
              <a:rPr lang="en-GB" sz="5000" b="1" dirty="0">
                <a:solidFill>
                  <a:schemeClr val="bg1"/>
                </a:solidFill>
              </a:rPr>
              <a:t>reflection presentation</a:t>
            </a:r>
            <a:endParaRPr lang="en-GB" sz="5000" dirty="0">
              <a:solidFill>
                <a:schemeClr val="bg1"/>
              </a:solidFill>
            </a:endParaRPr>
          </a:p>
        </p:txBody>
      </p:sp>
      <p:sp>
        <p:nvSpPr>
          <p:cNvPr id="3" name="Subtitle 2">
            <a:extLst>
              <a:ext uri="{FF2B5EF4-FFF2-40B4-BE49-F238E27FC236}">
                <a16:creationId xmlns:a16="http://schemas.microsoft.com/office/drawing/2014/main" id="{940314D0-1A0A-A79E-0B3D-94C66DE00AE8}"/>
              </a:ext>
            </a:extLst>
          </p:cNvPr>
          <p:cNvSpPr>
            <a:spLocks noGrp="1"/>
          </p:cNvSpPr>
          <p:nvPr>
            <p:ph type="subTitle" idx="1"/>
          </p:nvPr>
        </p:nvSpPr>
        <p:spPr>
          <a:xfrm>
            <a:off x="1157477" y="3210652"/>
            <a:ext cx="4024032" cy="708802"/>
          </a:xfrm>
        </p:spPr>
        <p:txBody>
          <a:bodyPr>
            <a:normAutofit/>
          </a:bodyPr>
          <a:lstStyle/>
          <a:p>
            <a:r>
              <a:rPr lang="en-GB" sz="1700">
                <a:solidFill>
                  <a:schemeClr val="bg1"/>
                </a:solidFill>
              </a:rPr>
              <a:t>Katie tulloch </a:t>
            </a:r>
          </a:p>
          <a:p>
            <a:r>
              <a:rPr lang="en-GB" sz="1700">
                <a:solidFill>
                  <a:schemeClr val="bg1"/>
                </a:solidFill>
              </a:rPr>
              <a:t>2537698@student.uwtsd.ac.uk</a:t>
            </a:r>
          </a:p>
        </p:txBody>
      </p:sp>
      <p:sp>
        <p:nvSpPr>
          <p:cNvPr id="30"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5744" y="619036"/>
            <a:ext cx="857067" cy="857067"/>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2" name="Graphic 212">
            <a:extLst>
              <a:ext uri="{FF2B5EF4-FFF2-40B4-BE49-F238E27FC236}">
                <a16:creationId xmlns:a16="http://schemas.microsoft.com/office/drawing/2014/main" id="{4D525A72-77E7-4E14-BEE2-FC3A19EC4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5744" y="619036"/>
            <a:ext cx="857067" cy="857067"/>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4" name="Oval 33">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7" name="Graphic 6" descr="Head with Gears">
            <a:extLst>
              <a:ext uri="{FF2B5EF4-FFF2-40B4-BE49-F238E27FC236}">
                <a16:creationId xmlns:a16="http://schemas.microsoft.com/office/drawing/2014/main" id="{AE74F0CE-01C5-9307-4C42-8F5A6C37A5F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25365" y="2474375"/>
            <a:ext cx="3083023" cy="3083023"/>
          </a:xfrm>
          <a:prstGeom prst="rect">
            <a:avLst/>
          </a:prstGeom>
        </p:spPr>
      </p:pic>
      <p:sp>
        <p:nvSpPr>
          <p:cNvPr id="36" name="Oval 35">
            <a:extLst>
              <a:ext uri="{FF2B5EF4-FFF2-40B4-BE49-F238E27FC236}">
                <a16:creationId xmlns:a16="http://schemas.microsoft.com/office/drawing/2014/main" id="{DA31323F-03C2-4114-B2CC-79931D220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412" y="1675422"/>
            <a:ext cx="4680928" cy="4680928"/>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298EBCA3-8AAD-4596-8EBF-43A43542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412" y="1675422"/>
            <a:ext cx="4680928" cy="4680928"/>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49330" y="2227397"/>
            <a:ext cx="1054466" cy="469689"/>
            <a:chOff x="9841624" y="4115729"/>
            <a:chExt cx="602169" cy="268223"/>
          </a:xfrm>
          <a:solidFill>
            <a:schemeClr val="bg1"/>
          </a:solidFill>
        </p:grpSpPr>
        <p:sp>
          <p:nvSpPr>
            <p:cNvPr id="41" name="Freeform: Shape 40">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47" name="Oval 46">
            <a:extLst>
              <a:ext uri="{FF2B5EF4-FFF2-40B4-BE49-F238E27FC236}">
                <a16:creationId xmlns:a16="http://schemas.microsoft.com/office/drawing/2014/main" id="{9457709F-7F08-4A4A-9DB7-1AFB3FCF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 name="Video 7">
            <a:hlinkClick r:id="" action="ppaction://media"/>
            <a:extLst>
              <a:ext uri="{FF2B5EF4-FFF2-40B4-BE49-F238E27FC236}">
                <a16:creationId xmlns:a16="http://schemas.microsoft.com/office/drawing/2014/main" id="{960D49CE-408C-D428-B60D-87C19CFCADF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233282598"/>
      </p:ext>
    </p:extLst>
  </p:cSld>
  <p:clrMapOvr>
    <a:masterClrMapping/>
  </p:clrMapOvr>
  <mc:AlternateContent xmlns:mc="http://schemas.openxmlformats.org/markup-compatibility/2006" xmlns:p14="http://schemas.microsoft.com/office/powerpoint/2010/main">
    <mc:Choice Requires="p14">
      <p:transition spd="slow" p14:dur="2000" advTm="9616"/>
    </mc:Choice>
    <mc:Fallback xmlns="">
      <p:transition spd="slow" advTm="9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400"/>
                                        <p:tgtEl>
                                          <p:spTgt spid="3">
                                            <p:txEl>
                                              <p:pRg st="1" end="1"/>
                                            </p:txEl>
                                          </p:spTgt>
                                        </p:tgtEl>
                                      </p:cBhvr>
                                    </p:animEffect>
                                  </p:childTnLst>
                                </p:cTn>
                              </p:par>
                              <p:par>
                                <p:cTn id="18" presetID="10" presetClass="entr" presetSubtype="0" fill="hold" nodeType="withEffect">
                                  <p:stCondLst>
                                    <p:cond delay="500"/>
                                  </p:stCondLst>
                                  <p:iterate>
                                    <p:tmPct val="10000"/>
                                  </p:iterate>
                                  <p:childTnLst>
                                    <p:set>
                                      <p:cBhvr>
                                        <p:cTn id="19" dur="1" fill="hold">
                                          <p:stCondLst>
                                            <p:cond delay="0"/>
                                          </p:stCondLst>
                                        </p:cTn>
                                        <p:tgtEl>
                                          <p:spTgt spid="7"/>
                                        </p:tgtEl>
                                        <p:attrNameLst>
                                          <p:attrName>style.visibility</p:attrName>
                                        </p:attrNameLst>
                                      </p:cBhvr>
                                      <p:to>
                                        <p:strVal val="visible"/>
                                      </p:to>
                                    </p:set>
                                    <p:animEffect transition="in" filter="fade">
                                      <p:cBhvr>
                                        <p:cTn id="2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8"/>
                </p:tgtEl>
              </p:cMediaNode>
            </p:video>
            <p:seq concurrent="1" nextAc="seek">
              <p:cTn id="22" restart="whenNotActive" fill="hold" evtFilter="cancelBubble" nodeType="interactiveSeq">
                <p:stCondLst>
                  <p:cond evt="onClick" delay="0">
                    <p:tgtEl>
                      <p:spTgt spid="8"/>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8"/>
                                        </p:tgtEl>
                                      </p:cBhvr>
                                    </p:cmd>
                                  </p:childTnLst>
                                </p:cTn>
                              </p:par>
                            </p:childTnLst>
                          </p:cTn>
                        </p:par>
                      </p:childTnLst>
                    </p:cTn>
                  </p:par>
                </p:childTnLst>
              </p:cTn>
              <p:nextCondLst>
                <p:cond evt="onClick" delay="0">
                  <p:tgtEl>
                    <p:spTgt spid="8"/>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81C38-816F-1302-0AE6-572D7CEE5DCB}"/>
              </a:ext>
            </a:extLst>
          </p:cNvPr>
          <p:cNvSpPr>
            <a:spLocks noGrp="1"/>
          </p:cNvSpPr>
          <p:nvPr>
            <p:ph type="title"/>
          </p:nvPr>
        </p:nvSpPr>
        <p:spPr>
          <a:xfrm>
            <a:off x="6892119" y="891540"/>
            <a:ext cx="4589493" cy="1578308"/>
          </a:xfrm>
        </p:spPr>
        <p:txBody>
          <a:bodyPr>
            <a:normAutofit/>
          </a:bodyPr>
          <a:lstStyle/>
          <a:p>
            <a:r>
              <a:rPr lang="en-GB" sz="3400" dirty="0"/>
              <a:t>What I've learnt over the last couple of weeks</a:t>
            </a:r>
            <a:br>
              <a:rPr lang="en-GB" sz="3400" dirty="0"/>
            </a:br>
            <a:endParaRPr lang="en-GB" sz="3400" dirty="0"/>
          </a:p>
        </p:txBody>
      </p:sp>
      <p:pic>
        <p:nvPicPr>
          <p:cNvPr id="5" name="Picture 4" descr="Person holding mouse">
            <a:extLst>
              <a:ext uri="{FF2B5EF4-FFF2-40B4-BE49-F238E27FC236}">
                <a16:creationId xmlns:a16="http://schemas.microsoft.com/office/drawing/2014/main" id="{F8E1275A-8167-2558-BFFE-311E72C03660}"/>
              </a:ext>
            </a:extLst>
          </p:cNvPr>
          <p:cNvPicPr>
            <a:picLocks noChangeAspect="1"/>
          </p:cNvPicPr>
          <p:nvPr/>
        </p:nvPicPr>
        <p:blipFill>
          <a:blip r:embed="rId3"/>
          <a:srcRect l="18443" r="15053" b="-1"/>
          <a:stretch>
            <a:fillRect/>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3" name="Content Placeholder 2">
            <a:extLst>
              <a:ext uri="{FF2B5EF4-FFF2-40B4-BE49-F238E27FC236}">
                <a16:creationId xmlns:a16="http://schemas.microsoft.com/office/drawing/2014/main" id="{E66D0BB8-8892-D67F-F9AE-D26D06906FE7}"/>
              </a:ext>
            </a:extLst>
          </p:cNvPr>
          <p:cNvSpPr>
            <a:spLocks noGrp="1"/>
          </p:cNvSpPr>
          <p:nvPr>
            <p:ph idx="1"/>
          </p:nvPr>
        </p:nvSpPr>
        <p:spPr>
          <a:xfrm>
            <a:off x="6892119" y="2630161"/>
            <a:ext cx="4589491" cy="3332489"/>
          </a:xfrm>
        </p:spPr>
        <p:txBody>
          <a:bodyPr>
            <a:normAutofit fontScale="77500" lnSpcReduction="20000"/>
          </a:bodyPr>
          <a:lstStyle/>
          <a:p>
            <a:r>
              <a:rPr lang="en-GB" sz="1600" dirty="0"/>
              <a:t> I've learnt  to be comfortable in my self to be sending emails in a perfectional  ways also I've learnt how to put them into group emails and different types of ways I’ve learnt how to do the main heading into subject emails so we no what the email are about be for opening the email  </a:t>
            </a:r>
          </a:p>
          <a:p>
            <a:r>
              <a:rPr lang="en-GB" sz="1600" dirty="0"/>
              <a:t>How to sort out my folders and organising  them  by putting different names for different folders, subject or could use  class name to organising emails ,power point, etc </a:t>
            </a:r>
          </a:p>
          <a:p>
            <a:r>
              <a:rPr lang="en-GB" sz="1600" dirty="0"/>
              <a:t>Saving them on to a one drive </a:t>
            </a:r>
          </a:p>
          <a:p>
            <a:r>
              <a:rPr lang="en-GB" sz="1600" dirty="0"/>
              <a:t>Setting up a teams meeting , making group calls </a:t>
            </a:r>
          </a:p>
          <a:p>
            <a:r>
              <a:rPr lang="en-GB" sz="1600" dirty="0"/>
              <a:t>Linked in learning and  also how to make a LinkedIn account </a:t>
            </a:r>
          </a:p>
          <a:p>
            <a:r>
              <a:rPr lang="en-GB" sz="1600" dirty="0"/>
              <a:t>How to turn your assignments  in on </a:t>
            </a:r>
            <a:r>
              <a:rPr lang="en-GB" sz="1600" dirty="0" err="1"/>
              <a:t>hwsb</a:t>
            </a:r>
            <a:r>
              <a:rPr lang="en-GB" sz="1600" dirty="0"/>
              <a:t> </a:t>
            </a:r>
            <a:r>
              <a:rPr lang="en-GB" sz="1600" dirty="0" err="1"/>
              <a:t>moodle</a:t>
            </a:r>
            <a:endParaRPr lang="en-GB" sz="1600" dirty="0"/>
          </a:p>
          <a:p>
            <a:r>
              <a:rPr lang="en-GB" sz="1600" dirty="0"/>
              <a:t>Excel </a:t>
            </a:r>
          </a:p>
          <a:p>
            <a:r>
              <a:rPr lang="en-GB" sz="1600" dirty="0"/>
              <a:t>Outlook 360 </a:t>
            </a:r>
          </a:p>
          <a:p>
            <a:r>
              <a:rPr lang="en-GB" sz="1600" dirty="0"/>
              <a:t>And Even opening a computer again </a:t>
            </a:r>
          </a:p>
          <a:p>
            <a:endParaRPr lang="en-GB" sz="1600" dirty="0"/>
          </a:p>
        </p:txBody>
      </p:sp>
    </p:spTree>
    <p:extLst>
      <p:ext uri="{BB962C8B-B14F-4D97-AF65-F5344CB8AC3E}">
        <p14:creationId xmlns:p14="http://schemas.microsoft.com/office/powerpoint/2010/main" val="196360744"/>
      </p:ext>
    </p:extLst>
  </p:cSld>
  <p:clrMapOvr>
    <a:masterClrMapping/>
  </p:clrMapOvr>
  <mc:AlternateContent xmlns:mc="http://schemas.openxmlformats.org/markup-compatibility/2006" xmlns:p14="http://schemas.microsoft.com/office/powerpoint/2010/main">
    <mc:Choice Requires="p14">
      <p:transition spd="slow" p14:dur="2000" advTm="165"/>
    </mc:Choice>
    <mc:Fallback xmlns="">
      <p:transition spd="slow" advTm="16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54DC4-0EB3-E7D5-99E0-F9E66A7FE3BD}"/>
              </a:ext>
            </a:extLst>
          </p:cNvPr>
          <p:cNvSpPr>
            <a:spLocks noGrp="1"/>
          </p:cNvSpPr>
          <p:nvPr>
            <p:ph type="title"/>
          </p:nvPr>
        </p:nvSpPr>
        <p:spPr>
          <a:xfrm>
            <a:off x="1006900" y="1188637"/>
            <a:ext cx="3141430" cy="4480726"/>
          </a:xfrm>
        </p:spPr>
        <p:txBody>
          <a:bodyPr>
            <a:normAutofit/>
          </a:bodyPr>
          <a:lstStyle/>
          <a:p>
            <a:pPr algn="r"/>
            <a:r>
              <a:rPr lang="en-GB" sz="5600" dirty="0" err="1"/>
              <a:t>Moodel</a:t>
            </a:r>
            <a:r>
              <a:rPr lang="en-GB" sz="5600" dirty="0"/>
              <a:t>  handbook </a:t>
            </a:r>
            <a:br>
              <a:rPr lang="en-GB" sz="5600" dirty="0"/>
            </a:br>
            <a:endParaRPr lang="en-GB" sz="5600" dirty="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65828B-A928-83A8-6043-386A33C15B7A}"/>
              </a:ext>
            </a:extLst>
          </p:cNvPr>
          <p:cNvSpPr>
            <a:spLocks noGrp="1"/>
          </p:cNvSpPr>
          <p:nvPr>
            <p:ph idx="1"/>
          </p:nvPr>
        </p:nvSpPr>
        <p:spPr>
          <a:xfrm>
            <a:off x="5138928" y="1338729"/>
            <a:ext cx="4795584" cy="4180542"/>
          </a:xfrm>
        </p:spPr>
        <p:txBody>
          <a:bodyPr anchor="ctr">
            <a:normAutofit/>
          </a:bodyPr>
          <a:lstStyle/>
          <a:p>
            <a:pPr marL="0" indent="0">
              <a:buNone/>
            </a:pPr>
            <a:r>
              <a:rPr lang="en-GB" sz="2400" dirty="0"/>
              <a:t>we leant about the model handbook because its there for use to look back on what we have learnt about our last could of weeks Theres  all are task and assignment and what every we will need on there instead of you going back to watch the power point </a:t>
            </a:r>
          </a:p>
        </p:txBody>
      </p:sp>
    </p:spTree>
    <p:extLst>
      <p:ext uri="{BB962C8B-B14F-4D97-AF65-F5344CB8AC3E}">
        <p14:creationId xmlns:p14="http://schemas.microsoft.com/office/powerpoint/2010/main" val="2215206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C2A33E-6600-AC79-F506-2DD3737244F2}"/>
              </a:ext>
            </a:extLst>
          </p:cNvPr>
          <p:cNvSpPr>
            <a:spLocks noGrp="1"/>
          </p:cNvSpPr>
          <p:nvPr>
            <p:ph type="title"/>
          </p:nvPr>
        </p:nvSpPr>
        <p:spPr>
          <a:xfrm>
            <a:off x="838200" y="365125"/>
            <a:ext cx="5558489" cy="1325563"/>
          </a:xfrm>
        </p:spPr>
        <p:txBody>
          <a:bodyPr>
            <a:normAutofit/>
          </a:bodyPr>
          <a:lstStyle/>
          <a:p>
            <a:r>
              <a:rPr lang="en-GB" sz="2800"/>
              <a:t>Week 1 </a:t>
            </a:r>
            <a:br>
              <a:rPr lang="en-GB" sz="2800"/>
            </a:br>
            <a:r>
              <a:rPr lang="en-GB" sz="2800"/>
              <a:t>my strength </a:t>
            </a:r>
            <a:br>
              <a:rPr lang="en-GB" sz="2800"/>
            </a:br>
            <a:endParaRPr lang="en-GB" sz="2800"/>
          </a:p>
        </p:txBody>
      </p:sp>
      <p:sp>
        <p:nvSpPr>
          <p:cNvPr id="32"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Content Placeholder 2">
            <a:extLst>
              <a:ext uri="{FF2B5EF4-FFF2-40B4-BE49-F238E27FC236}">
                <a16:creationId xmlns:a16="http://schemas.microsoft.com/office/drawing/2014/main" id="{CC7212C0-769D-23F1-C3A4-A3D14F6212C0}"/>
              </a:ext>
            </a:extLst>
          </p:cNvPr>
          <p:cNvSpPr>
            <a:spLocks noGrp="1"/>
          </p:cNvSpPr>
          <p:nvPr>
            <p:ph idx="1"/>
          </p:nvPr>
        </p:nvSpPr>
        <p:spPr>
          <a:xfrm>
            <a:off x="838200" y="1825625"/>
            <a:ext cx="5558489" cy="4351338"/>
          </a:xfrm>
        </p:spPr>
        <p:txBody>
          <a:bodyPr>
            <a:normAutofit fontScale="92500" lnSpcReduction="10000"/>
          </a:bodyPr>
          <a:lstStyle/>
          <a:p>
            <a:pPr marL="0" indent="0">
              <a:buNone/>
            </a:pPr>
            <a:endParaRPr lang="en-GB" dirty="0"/>
          </a:p>
          <a:p>
            <a:r>
              <a:rPr lang="en-GB" dirty="0"/>
              <a:t>Work better with others or as a group – as I take it more when people explain things to me rather than reading </a:t>
            </a:r>
          </a:p>
          <a:p>
            <a:r>
              <a:rPr lang="en-GB" dirty="0"/>
              <a:t>Managing my outlook-adding assignment's deadline to your outlook, create and manage calendar events with reminders </a:t>
            </a:r>
          </a:p>
          <a:p>
            <a:r>
              <a:rPr lang="en-GB" dirty="0"/>
              <a:t>Outlook – email&amp; inbox management Sending email and  writing  reminders on my Calander </a:t>
            </a:r>
          </a:p>
          <a:p>
            <a:endParaRPr lang="en-GB" dirty="0"/>
          </a:p>
          <a:p>
            <a:endParaRPr lang="en-GB" dirty="0"/>
          </a:p>
          <a:p>
            <a:endParaRPr lang="en-GB" dirty="0"/>
          </a:p>
          <a:p>
            <a:endParaRPr lang="en-GB" dirty="0"/>
          </a:p>
          <a:p>
            <a:endParaRPr lang="en-GB" dirty="0"/>
          </a:p>
        </p:txBody>
      </p:sp>
      <p:sp>
        <p:nvSpPr>
          <p:cNvPr id="34" name="Oval 3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Block Arc 3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6"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6007368"/>
      </p:ext>
    </p:extLst>
  </p:cSld>
  <p:clrMapOvr>
    <a:masterClrMapping/>
  </p:clrMapOvr>
  <mc:AlternateContent xmlns:mc="http://schemas.openxmlformats.org/markup-compatibility/2006" xmlns:p14="http://schemas.microsoft.com/office/powerpoint/2010/main">
    <mc:Choice Requires="p14">
      <p:transition spd="slow" p14:dur="2000" advTm="6149"/>
    </mc:Choice>
    <mc:Fallback xmlns="">
      <p:transition spd="slow" advTm="6149"/>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16AE2D-0F32-2806-EB1E-0D9286573861}"/>
              </a:ext>
            </a:extLst>
          </p:cNvPr>
          <p:cNvSpPr>
            <a:spLocks noGrp="1"/>
          </p:cNvSpPr>
          <p:nvPr>
            <p:ph type="title"/>
          </p:nvPr>
        </p:nvSpPr>
        <p:spPr>
          <a:xfrm>
            <a:off x="1371597" y="348865"/>
            <a:ext cx="10044023" cy="877729"/>
          </a:xfrm>
        </p:spPr>
        <p:txBody>
          <a:bodyPr anchor="ctr">
            <a:normAutofit/>
          </a:bodyPr>
          <a:lstStyle/>
          <a:p>
            <a:r>
              <a:rPr lang="en-GB" sz="2800">
                <a:solidFill>
                  <a:srgbClr val="FFFFFF"/>
                </a:solidFill>
              </a:rPr>
              <a:t>Weakness</a:t>
            </a:r>
            <a:br>
              <a:rPr lang="en-GB" sz="2800">
                <a:solidFill>
                  <a:srgbClr val="FFFFFF"/>
                </a:solidFill>
              </a:rPr>
            </a:br>
            <a:endParaRPr lang="en-GB" sz="2800">
              <a:solidFill>
                <a:srgbClr val="FFFFFF"/>
              </a:solidFill>
            </a:endParaRPr>
          </a:p>
        </p:txBody>
      </p:sp>
      <p:graphicFrame>
        <p:nvGraphicFramePr>
          <p:cNvPr id="13" name="Content Placeholder 2">
            <a:extLst>
              <a:ext uri="{FF2B5EF4-FFF2-40B4-BE49-F238E27FC236}">
                <a16:creationId xmlns:a16="http://schemas.microsoft.com/office/drawing/2014/main" id="{D453EF04-E1B7-E51F-7B9B-4E805F6A05DD}"/>
              </a:ext>
            </a:extLst>
          </p:cNvPr>
          <p:cNvGraphicFramePr>
            <a:graphicFrameLocks noGrp="1"/>
          </p:cNvGraphicFramePr>
          <p:nvPr>
            <p:ph idx="1"/>
            <p:extLst>
              <p:ext uri="{D42A27DB-BD31-4B8C-83A1-F6EECF244321}">
                <p14:modId xmlns:p14="http://schemas.microsoft.com/office/powerpoint/2010/main" val="112214833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2911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2" name="Group 91">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a:extLst>
              <a:ext uri="{FF2B5EF4-FFF2-40B4-BE49-F238E27FC236}">
                <a16:creationId xmlns:a16="http://schemas.microsoft.com/office/drawing/2014/main" id="{AA32FA7D-D2C3-6C9A-1761-953B9FF4C5F0}"/>
              </a:ext>
            </a:extLst>
          </p:cNvPr>
          <p:cNvPicPr>
            <a:picLocks noChangeAspect="1"/>
          </p:cNvPicPr>
          <p:nvPr/>
        </p:nvPicPr>
        <p:blipFill>
          <a:blip r:embed="rId2"/>
          <a:srcRect l="11153" r="20598" b="1"/>
          <a:stretch>
            <a:fillRect/>
          </a:stretch>
        </p:blipFill>
        <p:spPr>
          <a:xfrm>
            <a:off x="6805040" y="1065276"/>
            <a:ext cx="4727428" cy="4727448"/>
          </a:xfrm>
          <a:prstGeom prst="rect">
            <a:avLst/>
          </a:prstGeom>
        </p:spPr>
      </p:pic>
      <p:grpSp>
        <p:nvGrpSpPr>
          <p:cNvPr id="93" name="Group 9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8" name="Freeform: Shape 2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01C31D0-0E76-C2FD-A70B-DCFAF77DA7EC}"/>
              </a:ext>
            </a:extLst>
          </p:cNvPr>
          <p:cNvSpPr>
            <a:spLocks noGrp="1"/>
          </p:cNvSpPr>
          <p:nvPr>
            <p:ph type="title"/>
          </p:nvPr>
        </p:nvSpPr>
        <p:spPr>
          <a:xfrm>
            <a:off x="786384" y="841249"/>
            <a:ext cx="5692953" cy="2587131"/>
          </a:xfrm>
        </p:spPr>
        <p:txBody>
          <a:bodyPr anchor="b">
            <a:normAutofit/>
          </a:bodyPr>
          <a:lstStyle/>
          <a:p>
            <a:r>
              <a:rPr lang="en-GB" sz="4800">
                <a:solidFill>
                  <a:schemeClr val="bg1"/>
                </a:solidFill>
              </a:rPr>
              <a:t>Smart Goles </a:t>
            </a:r>
          </a:p>
        </p:txBody>
      </p:sp>
      <p:graphicFrame>
        <p:nvGraphicFramePr>
          <p:cNvPr id="5" name="Content Placeholder 2">
            <a:extLst>
              <a:ext uri="{FF2B5EF4-FFF2-40B4-BE49-F238E27FC236}">
                <a16:creationId xmlns:a16="http://schemas.microsoft.com/office/drawing/2014/main" id="{35D48F19-D1D8-C59C-9CE2-770FFC49066A}"/>
              </a:ext>
            </a:extLst>
          </p:cNvPr>
          <p:cNvGraphicFramePr>
            <a:graphicFrameLocks noGrp="1"/>
          </p:cNvGraphicFramePr>
          <p:nvPr>
            <p:ph idx="1"/>
            <p:extLst>
              <p:ext uri="{D42A27DB-BD31-4B8C-83A1-F6EECF244321}">
                <p14:modId xmlns:p14="http://schemas.microsoft.com/office/powerpoint/2010/main" val="244354806"/>
              </p:ext>
            </p:extLst>
          </p:nvPr>
        </p:nvGraphicFramePr>
        <p:xfrm>
          <a:off x="786383" y="3566810"/>
          <a:ext cx="5692953" cy="26511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7012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278645-E931-A0BA-6546-3C84F8AC09C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Outlook-planning </a:t>
            </a:r>
          </a:p>
        </p:txBody>
      </p:sp>
      <p:graphicFrame>
        <p:nvGraphicFramePr>
          <p:cNvPr id="23" name="Content Placeholder 2">
            <a:extLst>
              <a:ext uri="{FF2B5EF4-FFF2-40B4-BE49-F238E27FC236}">
                <a16:creationId xmlns:a16="http://schemas.microsoft.com/office/drawing/2014/main" id="{51246883-B071-B241-580A-8AA5E11635B6}"/>
              </a:ext>
            </a:extLst>
          </p:cNvPr>
          <p:cNvGraphicFramePr>
            <a:graphicFrameLocks noGrp="1"/>
          </p:cNvGraphicFramePr>
          <p:nvPr>
            <p:ph idx="1"/>
            <p:extLst>
              <p:ext uri="{D42A27DB-BD31-4B8C-83A1-F6EECF244321}">
                <p14:modId xmlns:p14="http://schemas.microsoft.com/office/powerpoint/2010/main" val="87845555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4390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DC6DCE-E841-8489-B925-F0DFAE8A27C3}"/>
              </a:ext>
            </a:extLst>
          </p:cNvPr>
          <p:cNvSpPr>
            <a:spLocks noGrp="1"/>
          </p:cNvSpPr>
          <p:nvPr>
            <p:ph type="title"/>
          </p:nvPr>
        </p:nvSpPr>
        <p:spPr>
          <a:xfrm>
            <a:off x="836679" y="723898"/>
            <a:ext cx="6002110" cy="1495425"/>
          </a:xfrm>
        </p:spPr>
        <p:txBody>
          <a:bodyPr>
            <a:normAutofit/>
          </a:bodyPr>
          <a:lstStyle/>
          <a:p>
            <a:r>
              <a:rPr lang="en-GB" sz="4000"/>
              <a:t>All about excel  </a:t>
            </a:r>
          </a:p>
        </p:txBody>
      </p:sp>
      <p:pic>
        <p:nvPicPr>
          <p:cNvPr id="36" name="Picture 35">
            <a:extLst>
              <a:ext uri="{FF2B5EF4-FFF2-40B4-BE49-F238E27FC236}">
                <a16:creationId xmlns:a16="http://schemas.microsoft.com/office/drawing/2014/main" id="{E6921E22-D697-4F41-BB1A-4FF10BBCE675}"/>
              </a:ext>
            </a:extLst>
          </p:cNvPr>
          <p:cNvPicPr>
            <a:picLocks noChangeAspect="1"/>
          </p:cNvPicPr>
          <p:nvPr/>
        </p:nvPicPr>
        <p:blipFill>
          <a:blip r:embed="rId2"/>
          <a:srcRect l="34402" r="17004" b="-1"/>
          <a:stretch>
            <a:fillRect/>
          </a:stretch>
        </p:blipFill>
        <p:spPr>
          <a:xfrm>
            <a:off x="7199440" y="10"/>
            <a:ext cx="4992560" cy="6857990"/>
          </a:xfrm>
          <a:prstGeom prst="rect">
            <a:avLst/>
          </a:prstGeom>
          <a:effectLst/>
        </p:spPr>
      </p:pic>
      <p:graphicFrame>
        <p:nvGraphicFramePr>
          <p:cNvPr id="37" name="Content Placeholder 2">
            <a:extLst>
              <a:ext uri="{FF2B5EF4-FFF2-40B4-BE49-F238E27FC236}">
                <a16:creationId xmlns:a16="http://schemas.microsoft.com/office/drawing/2014/main" id="{9B153315-6DC1-551D-B5DA-5CED88B2D277}"/>
              </a:ext>
            </a:extLst>
          </p:cNvPr>
          <p:cNvGraphicFramePr>
            <a:graphicFrameLocks noGrp="1"/>
          </p:cNvGraphicFramePr>
          <p:nvPr>
            <p:ph idx="1"/>
            <p:extLst>
              <p:ext uri="{D42A27DB-BD31-4B8C-83A1-F6EECF244321}">
                <p14:modId xmlns:p14="http://schemas.microsoft.com/office/powerpoint/2010/main" val="3498177972"/>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9119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0B9B8B-BD0D-9BF5-6E9F-681761C4615E}"/>
              </a:ext>
            </a:extLst>
          </p:cNvPr>
          <p:cNvSpPr>
            <a:spLocks noGrp="1"/>
          </p:cNvSpPr>
          <p:nvPr>
            <p:ph type="title"/>
          </p:nvPr>
        </p:nvSpPr>
        <p:spPr>
          <a:xfrm>
            <a:off x="621792" y="1161288"/>
            <a:ext cx="3602736" cy="4526280"/>
          </a:xfrm>
        </p:spPr>
        <p:txBody>
          <a:bodyPr>
            <a:normAutofit/>
          </a:bodyPr>
          <a:lstStyle/>
          <a:p>
            <a:r>
              <a:rPr lang="en-GB" sz="4000" dirty="0"/>
              <a:t>Power point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01E9BD4-27AF-5A4B-3D28-FF734DE62F59}"/>
              </a:ext>
            </a:extLst>
          </p:cNvPr>
          <p:cNvGraphicFramePr>
            <a:graphicFrameLocks noGrp="1"/>
          </p:cNvGraphicFramePr>
          <p:nvPr>
            <p:ph idx="1"/>
            <p:extLst>
              <p:ext uri="{D42A27DB-BD31-4B8C-83A1-F6EECF244321}">
                <p14:modId xmlns:p14="http://schemas.microsoft.com/office/powerpoint/2010/main" val="1495871702"/>
              </p:ext>
            </p:extLst>
          </p:nvPr>
        </p:nvGraphicFramePr>
        <p:xfrm>
          <a:off x="5303520" y="69697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6206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CDF1A-0102-572F-FFE2-1A661C4BC928}"/>
              </a:ext>
            </a:extLst>
          </p:cNvPr>
          <p:cNvSpPr>
            <a:spLocks noGrp="1"/>
          </p:cNvSpPr>
          <p:nvPr>
            <p:ph type="title"/>
          </p:nvPr>
        </p:nvSpPr>
        <p:spPr>
          <a:xfrm>
            <a:off x="6803409" y="762001"/>
            <a:ext cx="4156512" cy="1708244"/>
          </a:xfrm>
        </p:spPr>
        <p:txBody>
          <a:bodyPr anchor="ctr">
            <a:normAutofit/>
          </a:bodyPr>
          <a:lstStyle/>
          <a:p>
            <a:r>
              <a:rPr lang="en-GB" sz="4000"/>
              <a:t>QR code </a:t>
            </a:r>
          </a:p>
        </p:txBody>
      </p:sp>
      <p:pic>
        <p:nvPicPr>
          <p:cNvPr id="17" name="Picture 16" descr="Autoradiogram on white paper">
            <a:extLst>
              <a:ext uri="{FF2B5EF4-FFF2-40B4-BE49-F238E27FC236}">
                <a16:creationId xmlns:a16="http://schemas.microsoft.com/office/drawing/2014/main" id="{7C750F7A-03C9-E4EB-E3A1-FFF9FA45DB71}"/>
              </a:ext>
            </a:extLst>
          </p:cNvPr>
          <p:cNvPicPr>
            <a:picLocks noChangeAspect="1"/>
          </p:cNvPicPr>
          <p:nvPr/>
        </p:nvPicPr>
        <p:blipFill>
          <a:blip r:embed="rId2"/>
          <a:srcRect l="20844" r="12489"/>
          <a:stretch>
            <a:fillRect/>
          </a:stretch>
        </p:blipFill>
        <p:spPr>
          <a:xfrm>
            <a:off x="-1" y="-2"/>
            <a:ext cx="6096001" cy="6858002"/>
          </a:xfrm>
          <a:prstGeom prst="rect">
            <a:avLst/>
          </a:prstGeom>
        </p:spPr>
      </p:pic>
      <p:pic>
        <p:nvPicPr>
          <p:cNvPr id="6" name="Content Placeholder 5">
            <a:extLst>
              <a:ext uri="{FF2B5EF4-FFF2-40B4-BE49-F238E27FC236}">
                <a16:creationId xmlns:a16="http://schemas.microsoft.com/office/drawing/2014/main" id="{9850A952-A1FF-2203-5A5F-39FAFD181472}"/>
              </a:ext>
            </a:extLst>
          </p:cNvPr>
          <p:cNvPicPr>
            <a:picLocks noGrp="1" noChangeAspect="1"/>
          </p:cNvPicPr>
          <p:nvPr>
            <p:ph idx="1"/>
          </p:nvPr>
        </p:nvPicPr>
        <p:blipFill>
          <a:blip r:embed="rId3"/>
          <a:stretch>
            <a:fillRect/>
          </a:stretch>
        </p:blipFill>
        <p:spPr>
          <a:xfrm>
            <a:off x="6996906" y="2470150"/>
            <a:ext cx="3770313" cy="3770313"/>
          </a:xfrm>
          <a:prstGeom prst="rect">
            <a:avLst/>
          </a:prstGeom>
        </p:spPr>
      </p:pic>
    </p:spTree>
    <p:extLst>
      <p:ext uri="{BB962C8B-B14F-4D97-AF65-F5344CB8AC3E}">
        <p14:creationId xmlns:p14="http://schemas.microsoft.com/office/powerpoint/2010/main" val="3088721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33836-3A06-1746-6B36-3373E9FDB12E}"/>
              </a:ext>
            </a:extLst>
          </p:cNvPr>
          <p:cNvSpPr>
            <a:spLocks noGrp="1"/>
          </p:cNvSpPr>
          <p:nvPr>
            <p:ph type="title"/>
          </p:nvPr>
        </p:nvSpPr>
        <p:spPr>
          <a:xfrm>
            <a:off x="635000" y="640823"/>
            <a:ext cx="3418659" cy="5583148"/>
          </a:xfrm>
        </p:spPr>
        <p:txBody>
          <a:bodyPr anchor="ctr">
            <a:normAutofit/>
          </a:bodyPr>
          <a:lstStyle/>
          <a:p>
            <a:r>
              <a:rPr lang="en-GB" sz="5400"/>
              <a:t>Spread sheet assignment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DE949B-D313-656F-712E-76F115DB5372}"/>
              </a:ext>
            </a:extLst>
          </p:cNvPr>
          <p:cNvGraphicFramePr>
            <a:graphicFrameLocks noGrp="1"/>
          </p:cNvGraphicFramePr>
          <p:nvPr>
            <p:ph idx="1"/>
            <p:extLst>
              <p:ext uri="{D42A27DB-BD31-4B8C-83A1-F6EECF244321}">
                <p14:modId xmlns:p14="http://schemas.microsoft.com/office/powerpoint/2010/main" val="28895156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1292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57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5D2FEDA-0FD1-AAB5-1AC6-CE46CD682EEB}"/>
              </a:ext>
            </a:extLst>
          </p:cNvPr>
          <p:cNvPicPr>
            <a:picLocks noGrp="1" noChangeAspect="1"/>
          </p:cNvPicPr>
          <p:nvPr>
            <p:ph idx="1"/>
          </p:nvPr>
        </p:nvPicPr>
        <p:blipFill>
          <a:blip r:embed="rId2"/>
          <a:stretch>
            <a:fillRect/>
          </a:stretch>
        </p:blipFill>
        <p:spPr>
          <a:xfrm>
            <a:off x="3310467" y="643467"/>
            <a:ext cx="5571066" cy="5571066"/>
          </a:xfrm>
          <a:prstGeom prst="rect">
            <a:avLst/>
          </a:prstGeom>
        </p:spPr>
      </p:pic>
    </p:spTree>
    <p:extLst>
      <p:ext uri="{BB962C8B-B14F-4D97-AF65-F5344CB8AC3E}">
        <p14:creationId xmlns:p14="http://schemas.microsoft.com/office/powerpoint/2010/main" val="3322068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A5362DC-5D91-AD61-82A0-39E5AED7134D}"/>
              </a:ext>
            </a:extLst>
          </p:cNvPr>
          <p:cNvPicPr>
            <a:picLocks noGrp="1" noChangeAspect="1"/>
          </p:cNvPicPr>
          <p:nvPr>
            <p:ph idx="1"/>
          </p:nvPr>
        </p:nvPicPr>
        <p:blipFill>
          <a:blip r:embed="rId2"/>
          <a:srcRect b="443"/>
          <a:stretch>
            <a:fillRect/>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A89E4-78DF-77E8-4124-C6405C136109}"/>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Spider chart</a:t>
            </a:r>
          </a:p>
        </p:txBody>
      </p:sp>
      <p:cxnSp>
        <p:nvCxnSpPr>
          <p:cNvPr id="15" name="Straight Connector 1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4710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21" name="Rectangle 20">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94CC7A7-E4B0-A44B-C0A6-FEFB4E6D7881}"/>
              </a:ext>
            </a:extLst>
          </p:cNvPr>
          <p:cNvSpPr>
            <a:spLocks noGrp="1"/>
          </p:cNvSpPr>
          <p:nvPr>
            <p:ph type="title"/>
          </p:nvPr>
        </p:nvSpPr>
        <p:spPr>
          <a:xfrm>
            <a:off x="755484" y="739835"/>
            <a:ext cx="3702580" cy="1616203"/>
          </a:xfrm>
        </p:spPr>
        <p:txBody>
          <a:bodyPr anchor="b">
            <a:normAutofit/>
          </a:bodyPr>
          <a:lstStyle/>
          <a:p>
            <a:br>
              <a:rPr lang="en-GB" sz="3200">
                <a:solidFill>
                  <a:srgbClr val="FFFFFF"/>
                </a:solidFill>
              </a:rPr>
            </a:br>
            <a:r>
              <a:rPr lang="en-GB" sz="3200">
                <a:solidFill>
                  <a:srgbClr val="FFFFFF"/>
                </a:solidFill>
              </a:rPr>
              <a:t>Linked in luring certificate week 1</a:t>
            </a:r>
          </a:p>
        </p:txBody>
      </p:sp>
      <p:pic>
        <p:nvPicPr>
          <p:cNvPr id="13" name="Content Placeholder 12">
            <a:extLst>
              <a:ext uri="{FF2B5EF4-FFF2-40B4-BE49-F238E27FC236}">
                <a16:creationId xmlns:a16="http://schemas.microsoft.com/office/drawing/2014/main" id="{399411DB-288B-9338-1927-77D3124D59A8}"/>
              </a:ext>
            </a:extLst>
          </p:cNvPr>
          <p:cNvPicPr>
            <a:picLocks noChangeAspect="1"/>
          </p:cNvPicPr>
          <p:nvPr/>
        </p:nvPicPr>
        <p:blipFill>
          <a:blip r:embed="rId2"/>
          <a:stretch>
            <a:fillRect/>
          </a:stretch>
        </p:blipFill>
        <p:spPr>
          <a:xfrm>
            <a:off x="6005304" y="1354063"/>
            <a:ext cx="5407002" cy="4149873"/>
          </a:xfrm>
          <a:prstGeom prst="rect">
            <a:avLst/>
          </a:prstGeom>
        </p:spPr>
      </p:pic>
    </p:spTree>
    <p:extLst>
      <p:ext uri="{BB962C8B-B14F-4D97-AF65-F5344CB8AC3E}">
        <p14:creationId xmlns:p14="http://schemas.microsoft.com/office/powerpoint/2010/main" val="1340093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79B7CC3C-5056-54C9-179D-452923A1B4C4}"/>
              </a:ext>
            </a:extLst>
          </p:cNvPr>
          <p:cNvPicPr>
            <a:picLocks noChangeAspect="1"/>
          </p:cNvPicPr>
          <p:nvPr/>
        </p:nvPicPr>
        <p:blipFill>
          <a:blip r:embed="rId2"/>
          <a:stretch>
            <a:fillRect/>
          </a:stretch>
        </p:blipFill>
        <p:spPr>
          <a:xfrm>
            <a:off x="1951460" y="1717640"/>
            <a:ext cx="6291039" cy="4529547"/>
          </a:xfrm>
          <a:prstGeom prst="rect">
            <a:avLst/>
          </a:prstGeom>
        </p:spPr>
      </p:pic>
      <p:grpSp>
        <p:nvGrpSpPr>
          <p:cNvPr id="16" name="Group 1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457BD8E-DFA9-D96E-59FD-208BFE48C994}"/>
              </a:ext>
            </a:extLst>
          </p:cNvPr>
          <p:cNvSpPr>
            <a:spLocks noGrp="1"/>
          </p:cNvSpPr>
          <p:nvPr>
            <p:ph type="title"/>
          </p:nvPr>
        </p:nvSpPr>
        <p:spPr>
          <a:xfrm>
            <a:off x="786384" y="576072"/>
            <a:ext cx="10377484" cy="1546533"/>
          </a:xfrm>
        </p:spPr>
        <p:txBody>
          <a:bodyPr anchor="t">
            <a:normAutofit/>
          </a:bodyPr>
          <a:lstStyle/>
          <a:p>
            <a:r>
              <a:rPr lang="en-GB" sz="4800">
                <a:solidFill>
                  <a:schemeClr val="bg1"/>
                </a:solidFill>
              </a:rPr>
              <a:t>Linked in luring certificate 2</a:t>
            </a:r>
            <a:br>
              <a:rPr lang="en-GB" sz="4800">
                <a:solidFill>
                  <a:schemeClr val="bg1"/>
                </a:solidFill>
              </a:rPr>
            </a:br>
            <a:endParaRPr lang="en-GB" sz="4800">
              <a:solidFill>
                <a:schemeClr val="bg1"/>
              </a:solidFill>
            </a:endParaRPr>
          </a:p>
        </p:txBody>
      </p:sp>
      <p:sp>
        <p:nvSpPr>
          <p:cNvPr id="3" name="Content Placeholder 2">
            <a:extLst>
              <a:ext uri="{FF2B5EF4-FFF2-40B4-BE49-F238E27FC236}">
                <a16:creationId xmlns:a16="http://schemas.microsoft.com/office/drawing/2014/main" id="{F0F1C90C-F110-F70C-D452-2769F5C9CB90}"/>
              </a:ext>
            </a:extLst>
          </p:cNvPr>
          <p:cNvSpPr>
            <a:spLocks noGrp="1"/>
          </p:cNvSpPr>
          <p:nvPr>
            <p:ph idx="1"/>
          </p:nvPr>
        </p:nvSpPr>
        <p:spPr>
          <a:xfrm>
            <a:off x="6464409" y="2197386"/>
            <a:ext cx="4699459" cy="3903163"/>
          </a:xfrm>
        </p:spPr>
        <p:txBody>
          <a:bodyPr anchor="ctr">
            <a:normAutofit/>
          </a:bodyPr>
          <a:lstStyle/>
          <a:p>
            <a:endParaRPr lang="en-GB" sz="1800">
              <a:solidFill>
                <a:schemeClr val="bg1"/>
              </a:solidFill>
            </a:endParaRPr>
          </a:p>
          <a:p>
            <a:endParaRPr lang="en-GB" sz="1800">
              <a:solidFill>
                <a:schemeClr val="bg1"/>
              </a:solidFill>
            </a:endParaRPr>
          </a:p>
        </p:txBody>
      </p:sp>
    </p:spTree>
    <p:extLst>
      <p:ext uri="{BB962C8B-B14F-4D97-AF65-F5344CB8AC3E}">
        <p14:creationId xmlns:p14="http://schemas.microsoft.com/office/powerpoint/2010/main" val="3710403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C0DA3CEE-53D7-5384-84BA-CF7FE5932575}"/>
              </a:ext>
            </a:extLst>
          </p:cNvPr>
          <p:cNvSpPr>
            <a:spLocks noGrp="1"/>
          </p:cNvSpPr>
          <p:nvPr>
            <p:ph type="title"/>
          </p:nvPr>
        </p:nvSpPr>
        <p:spPr>
          <a:xfrm>
            <a:off x="6597016" y="905011"/>
            <a:ext cx="4589328" cy="1889135"/>
          </a:xfrm>
        </p:spPr>
        <p:txBody>
          <a:bodyPr anchor="b">
            <a:normAutofit/>
          </a:bodyPr>
          <a:lstStyle/>
          <a:p>
            <a:r>
              <a:rPr lang="en-GB" sz="4100" dirty="0"/>
              <a:t>Linked in luring certificate 3</a:t>
            </a:r>
            <a:br>
              <a:rPr lang="en-GB" sz="4100" dirty="0"/>
            </a:br>
            <a:endParaRPr lang="en-GB" sz="4100" dirty="0"/>
          </a:p>
        </p:txBody>
      </p:sp>
      <p:pic>
        <p:nvPicPr>
          <p:cNvPr id="5" name="Content Placeholder 4">
            <a:extLst>
              <a:ext uri="{FF2B5EF4-FFF2-40B4-BE49-F238E27FC236}">
                <a16:creationId xmlns:a16="http://schemas.microsoft.com/office/drawing/2014/main" id="{A27358E8-E671-7041-1193-7ECEE10E5F9D}"/>
              </a:ext>
            </a:extLst>
          </p:cNvPr>
          <p:cNvPicPr>
            <a:picLocks noChangeAspect="1"/>
          </p:cNvPicPr>
          <p:nvPr/>
        </p:nvPicPr>
        <p:blipFill>
          <a:blip r:embed="rId3"/>
          <a:stretch>
            <a:fillRect/>
          </a:stretch>
        </p:blipFill>
        <p:spPr>
          <a:xfrm>
            <a:off x="720807" y="1476521"/>
            <a:ext cx="5468347" cy="3896197"/>
          </a:xfrm>
          <a:prstGeom prst="rect">
            <a:avLst/>
          </a:prstGeom>
        </p:spPr>
      </p:pic>
    </p:spTree>
    <p:extLst>
      <p:ext uri="{BB962C8B-B14F-4D97-AF65-F5344CB8AC3E}">
        <p14:creationId xmlns:p14="http://schemas.microsoft.com/office/powerpoint/2010/main" val="10410957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B93378-DA38-71BB-CF19-0BB9E8C6C15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kumimoji="0" lang="en-US" sz="6100" b="0" i="0" u="none" strike="noStrike" kern="1200" cap="none" spc="0" normalizeH="0" baseline="0" noProof="0" dirty="0">
                <a:ln>
                  <a:noFill/>
                </a:ln>
                <a:solidFill>
                  <a:schemeClr val="tx1"/>
                </a:solidFill>
                <a:effectLst/>
                <a:uLnTx/>
                <a:uFillTx/>
                <a:latin typeface="+mj-lt"/>
                <a:ea typeface="+mj-ea"/>
                <a:cs typeface="+mj-cs"/>
              </a:rPr>
              <a:t>Linked in luring certificate 4</a:t>
            </a:r>
            <a:endParaRPr lang="en-US" sz="6100" kern="1200" dirty="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4775728-4E08-40D3-9917-464EB88E10A7}"/>
              </a:ext>
            </a:extLst>
          </p:cNvPr>
          <p:cNvPicPr>
            <a:picLocks noGrp="1" noChangeAspect="1"/>
          </p:cNvPicPr>
          <p:nvPr>
            <p:ph idx="1"/>
          </p:nvPr>
        </p:nvPicPr>
        <p:blipFill>
          <a:blip r:embed="rId2"/>
          <a:stretch>
            <a:fillRect/>
          </a:stretch>
        </p:blipFill>
        <p:spPr>
          <a:xfrm>
            <a:off x="4654296" y="926242"/>
            <a:ext cx="7214616" cy="4978084"/>
          </a:xfrm>
          <a:prstGeom prst="rect">
            <a:avLst/>
          </a:prstGeom>
        </p:spPr>
      </p:pic>
    </p:spTree>
    <p:extLst>
      <p:ext uri="{BB962C8B-B14F-4D97-AF65-F5344CB8AC3E}">
        <p14:creationId xmlns:p14="http://schemas.microsoft.com/office/powerpoint/2010/main" val="101839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4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2FA70-7093-80D1-5309-8D604FC3F9D2}"/>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Linked in luring certificate 5</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714895E-BEE8-7C65-1929-E119C449CFB1}"/>
              </a:ext>
            </a:extLst>
          </p:cNvPr>
          <p:cNvPicPr>
            <a:picLocks noGrp="1" noChangeAspect="1"/>
          </p:cNvPicPr>
          <p:nvPr>
            <p:ph idx="1"/>
          </p:nvPr>
        </p:nvPicPr>
        <p:blipFill>
          <a:blip r:embed="rId3"/>
          <a:srcRect b="555"/>
          <a:stretch>
            <a:fillRect/>
          </a:stretch>
        </p:blipFill>
        <p:spPr>
          <a:xfrm>
            <a:off x="976251" y="942538"/>
            <a:ext cx="7163222" cy="4808332"/>
          </a:xfrm>
          <a:prstGeom prst="rect">
            <a:avLst/>
          </a:prstGeom>
          <a:effectLst/>
        </p:spPr>
      </p:pic>
    </p:spTree>
    <p:extLst>
      <p:ext uri="{BB962C8B-B14F-4D97-AF65-F5344CB8AC3E}">
        <p14:creationId xmlns:p14="http://schemas.microsoft.com/office/powerpoint/2010/main" val="1299789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832C2-6594-1B49-5B04-013BF55CE71F}"/>
              </a:ext>
            </a:extLst>
          </p:cNvPr>
          <p:cNvSpPr>
            <a:spLocks noGrp="1"/>
          </p:cNvSpPr>
          <p:nvPr>
            <p:ph type="title"/>
          </p:nvPr>
        </p:nvSpPr>
        <p:spPr>
          <a:xfrm>
            <a:off x="761803" y="350196"/>
            <a:ext cx="4646904" cy="1624520"/>
          </a:xfrm>
        </p:spPr>
        <p:txBody>
          <a:bodyPr anchor="ctr">
            <a:normAutofit/>
          </a:bodyPr>
          <a:lstStyle/>
          <a:p>
            <a:r>
              <a:rPr lang="en-GB" sz="4000"/>
              <a:t>Question are time </a:t>
            </a:r>
          </a:p>
        </p:txBody>
      </p:sp>
      <p:sp>
        <p:nvSpPr>
          <p:cNvPr id="3" name="Content Placeholder 2">
            <a:extLst>
              <a:ext uri="{FF2B5EF4-FFF2-40B4-BE49-F238E27FC236}">
                <a16:creationId xmlns:a16="http://schemas.microsoft.com/office/drawing/2014/main" id="{374D2DEA-A875-5AFE-A0BA-7369093CDE22}"/>
              </a:ext>
            </a:extLst>
          </p:cNvPr>
          <p:cNvSpPr>
            <a:spLocks noGrp="1"/>
          </p:cNvSpPr>
          <p:nvPr>
            <p:ph idx="1"/>
          </p:nvPr>
        </p:nvSpPr>
        <p:spPr>
          <a:xfrm>
            <a:off x="761802" y="2743200"/>
            <a:ext cx="4646905" cy="3613149"/>
          </a:xfrm>
        </p:spPr>
        <p:txBody>
          <a:bodyPr anchor="ctr">
            <a:normAutofit/>
          </a:bodyPr>
          <a:lstStyle/>
          <a:p>
            <a:r>
              <a:rPr lang="en-GB" sz="2000" dirty="0"/>
              <a:t>Do you think I need to improve on anything?</a:t>
            </a:r>
          </a:p>
          <a:p>
            <a:r>
              <a:rPr lang="en-GB" sz="2000" dirty="0"/>
              <a:t>if you could change anything, what would you change?</a:t>
            </a:r>
          </a:p>
          <a:p>
            <a:r>
              <a:rPr lang="en-GB" sz="2000" dirty="0"/>
              <a:t>Do you think learning digital skills is tuff?</a:t>
            </a:r>
          </a:p>
          <a:p>
            <a:r>
              <a:rPr lang="en-GB" sz="2000" dirty="0"/>
              <a:t>Do we all feel </a:t>
            </a:r>
            <a:r>
              <a:rPr lang="en-GB" sz="2000" dirty="0" err="1"/>
              <a:t>comfutable</a:t>
            </a:r>
            <a:r>
              <a:rPr lang="en-GB" sz="2000" dirty="0"/>
              <a:t> using digital skill tools? </a:t>
            </a:r>
          </a:p>
          <a:p>
            <a:r>
              <a:rPr lang="en-GB" sz="2000" dirty="0"/>
              <a:t>What should I focus on learning more? </a:t>
            </a:r>
          </a:p>
          <a:p>
            <a:pPr marL="0" indent="0">
              <a:buNone/>
            </a:pPr>
            <a:endParaRPr lang="en-GB" sz="2000" dirty="0"/>
          </a:p>
        </p:txBody>
      </p:sp>
      <p:pic>
        <p:nvPicPr>
          <p:cNvPr id="5" name="Picture 4" descr="Colourful art materials">
            <a:extLst>
              <a:ext uri="{FF2B5EF4-FFF2-40B4-BE49-F238E27FC236}">
                <a16:creationId xmlns:a16="http://schemas.microsoft.com/office/drawing/2014/main" id="{EB5F92B2-FC8A-7EA1-D1F8-21666F192FFB}"/>
              </a:ext>
            </a:extLst>
          </p:cNvPr>
          <p:cNvPicPr>
            <a:picLocks noChangeAspect="1"/>
          </p:cNvPicPr>
          <p:nvPr/>
        </p:nvPicPr>
        <p:blipFill>
          <a:blip r:embed="rId2"/>
          <a:srcRect l="19614" r="20985"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835787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B5EFFEA4-6CF6-E3FA-D030-6DA7762F4B37}"/>
              </a:ext>
            </a:extLst>
          </p:cNvPr>
          <p:cNvGraphicFramePr>
            <a:graphicFrameLocks noGrp="1"/>
          </p:cNvGraphicFramePr>
          <p:nvPr>
            <p:ph idx="1"/>
            <p:extLst>
              <p:ext uri="{D42A27DB-BD31-4B8C-83A1-F6EECF244321}">
                <p14:modId xmlns:p14="http://schemas.microsoft.com/office/powerpoint/2010/main" val="444664419"/>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71818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6.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729</TotalTime>
  <Words>596</Words>
  <Application>Microsoft Office PowerPoint</Application>
  <PresentationFormat>Widescreen</PresentationFormat>
  <Paragraphs>77</Paragraphs>
  <Slides>20</Slides>
  <Notes>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Calibri</vt:lpstr>
      <vt:lpstr>Office Theme</vt:lpstr>
      <vt:lpstr>Digital Skills for Business reflection presentation</vt:lpstr>
      <vt:lpstr>What I've learnt over the last couple of weeks </vt:lpstr>
      <vt:lpstr>Moodel  handbook  </vt:lpstr>
      <vt:lpstr>Week 1  my strength  </vt:lpstr>
      <vt:lpstr>Weakness </vt:lpstr>
      <vt:lpstr>Smart Goles </vt:lpstr>
      <vt:lpstr>Outlook-planning </vt:lpstr>
      <vt:lpstr>All about excel  </vt:lpstr>
      <vt:lpstr>Power point </vt:lpstr>
      <vt:lpstr>QR code </vt:lpstr>
      <vt:lpstr>Spread sheet assignment </vt:lpstr>
      <vt:lpstr>PowerPoint Presentation</vt:lpstr>
      <vt:lpstr>Spider chart</vt:lpstr>
      <vt:lpstr> Linked in luring certificate week 1</vt:lpstr>
      <vt:lpstr>Linked in luring certificate 2 </vt:lpstr>
      <vt:lpstr>Linked in luring certificate 3 </vt:lpstr>
      <vt:lpstr>Linked in luring certificate 4</vt:lpstr>
      <vt:lpstr>Linked in luring certificate 5</vt:lpstr>
      <vt:lpstr>Question are time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tulloch</dc:creator>
  <cp:lastModifiedBy>katie tulloch</cp:lastModifiedBy>
  <cp:revision>3</cp:revision>
  <dcterms:created xsi:type="dcterms:W3CDTF">2026-06-24T13:01:31Z</dcterms:created>
  <dcterms:modified xsi:type="dcterms:W3CDTF">2026-06-25T22:26:24Z</dcterms:modified>
</cp:coreProperties>
</file>