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</p:sldMasterIdLst>
  <p:notesMasterIdLst>
    <p:notesMasterId r:id="rId10"/>
  </p:notesMasterIdLst>
  <p:sldIdLst>
    <p:sldId id="776" r:id="rId2"/>
    <p:sldId id="276" r:id="rId3"/>
    <p:sldId id="777" r:id="rId4"/>
    <p:sldId id="779" r:id="rId5"/>
    <p:sldId id="780" r:id="rId6"/>
    <p:sldId id="781" r:id="rId7"/>
    <p:sldId id="275" r:id="rId8"/>
    <p:sldId id="778" r:id="rId9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328859-0133-4797-A399-67035687C6E3}" v="3" dt="2023-03-17T15:41:56.790"/>
    <p1510:client id="{923C7167-152B-487A-A744-40363C8CCADF}" v="2" dt="2023-03-17T11:39:27.98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68216" autoAdjust="0"/>
  </p:normalViewPr>
  <p:slideViewPr>
    <p:cSldViewPr>
      <p:cViewPr varScale="1">
        <p:scale>
          <a:sx n="21" d="100"/>
          <a:sy n="21" d="100"/>
        </p:scale>
        <p:origin x="29" y="725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413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923C7167-152B-487A-A744-40363C8CCADF}"/>
    <pc:docChg chg="custSel addSld delSld modSld sldOrd delMainMaster">
      <pc:chgData name="Matthew Archer" userId="aad98465-9c59-4159-8df1-a13be7bdef7f" providerId="ADAL" clId="{923C7167-152B-487A-A744-40363C8CCADF}" dt="2023-03-17T11:44:25.467" v="89" actId="20577"/>
      <pc:docMkLst>
        <pc:docMk/>
      </pc:docMkLst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1777202071" sldId="273"/>
        </pc:sldMkLst>
      </pc:sldChg>
      <pc:sldChg chg="addSp delSp modSp mod">
        <pc:chgData name="Matthew Archer" userId="aad98465-9c59-4159-8df1-a13be7bdef7f" providerId="ADAL" clId="{923C7167-152B-487A-A744-40363C8CCADF}" dt="2023-03-15T10:21:05.582" v="46"/>
        <pc:sldMkLst>
          <pc:docMk/>
          <pc:sldMk cId="2234217247" sldId="275"/>
        </pc:sldMkLst>
        <pc:spChg chg="del">
          <ac:chgData name="Matthew Archer" userId="aad98465-9c59-4159-8df1-a13be7bdef7f" providerId="ADAL" clId="{923C7167-152B-487A-A744-40363C8CCADF}" dt="2023-03-15T10:19:58.535" v="2" actId="478"/>
          <ac:spMkLst>
            <pc:docMk/>
            <pc:sldMk cId="2234217247" sldId="275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923C7167-152B-487A-A744-40363C8CCADF}" dt="2023-03-15T10:20:00.099" v="3" actId="478"/>
          <ac:spMkLst>
            <pc:docMk/>
            <pc:sldMk cId="2234217247" sldId="275"/>
            <ac:spMk id="4" creationId="{19975D02-1F3C-162B-9E9E-5C6F7C0EA0DC}"/>
          </ac:spMkLst>
        </pc:spChg>
        <pc:spChg chg="add mod">
          <ac:chgData name="Matthew Archer" userId="aad98465-9c59-4159-8df1-a13be7bdef7f" providerId="ADAL" clId="{923C7167-152B-487A-A744-40363C8CCADF}" dt="2023-03-15T10:21:05.582" v="46"/>
          <ac:spMkLst>
            <pc:docMk/>
            <pc:sldMk cId="2234217247" sldId="275"/>
            <ac:spMk id="5" creationId="{6ADC4B0E-425A-0252-C590-13B4BE8C1DF7}"/>
          </ac:spMkLst>
        </pc:spChg>
      </pc:sldChg>
      <pc:sldChg chg="add del">
        <pc:chgData name="Matthew Archer" userId="aad98465-9c59-4159-8df1-a13be7bdef7f" providerId="ADAL" clId="{923C7167-152B-487A-A744-40363C8CCADF}" dt="2023-03-17T11:39:27.988" v="68"/>
        <pc:sldMkLst>
          <pc:docMk/>
          <pc:sldMk cId="1254347879" sldId="276"/>
        </pc:sldMkLst>
      </pc:sldChg>
      <pc:sldChg chg="modSp del mod">
        <pc:chgData name="Matthew Archer" userId="aad98465-9c59-4159-8df1-a13be7bdef7f" providerId="ADAL" clId="{923C7167-152B-487A-A744-40363C8CCADF}" dt="2023-03-17T08:48:05.115" v="67" actId="47"/>
        <pc:sldMkLst>
          <pc:docMk/>
          <pc:sldMk cId="2907011072" sldId="277"/>
        </pc:sldMkLst>
        <pc:spChg chg="mod">
          <ac:chgData name="Matthew Archer" userId="aad98465-9c59-4159-8df1-a13be7bdef7f" providerId="ADAL" clId="{923C7167-152B-487A-A744-40363C8CCADF}" dt="2023-03-15T10:21:58.904" v="66" actId="20577"/>
          <ac:spMkLst>
            <pc:docMk/>
            <pc:sldMk cId="2907011072" sldId="277"/>
            <ac:spMk id="2" creationId="{EAA9B90A-B60F-8BFC-42F5-FF7742515E5C}"/>
          </ac:spMkLst>
        </pc:spChg>
      </pc:sldChg>
      <pc:sldChg chg="ord">
        <pc:chgData name="Matthew Archer" userId="aad98465-9c59-4159-8df1-a13be7bdef7f" providerId="ADAL" clId="{923C7167-152B-487A-A744-40363C8CCADF}" dt="2023-03-17T11:39:31.598" v="70"/>
        <pc:sldMkLst>
          <pc:docMk/>
          <pc:sldMk cId="1825504172" sldId="368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1707934927" sldId="371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1824508757" sldId="372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2269900545" sldId="373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169450103" sldId="374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2389879967" sldId="375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241783183" sldId="377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564359133" sldId="378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929472178" sldId="379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639563929" sldId="380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350103381" sldId="381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4054491726" sldId="382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241858957" sldId="383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4061035943" sldId="384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1834271978" sldId="385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0" sldId="744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0" sldId="747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0" sldId="766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2756384887" sldId="767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2699623739" sldId="768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995425368" sldId="769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967530196" sldId="770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356777204" sldId="771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2698093551" sldId="772"/>
        </pc:sldMkLst>
      </pc:sldChg>
      <pc:sldChg chg="del">
        <pc:chgData name="Matthew Archer" userId="aad98465-9c59-4159-8df1-a13be7bdef7f" providerId="ADAL" clId="{923C7167-152B-487A-A744-40363C8CCADF}" dt="2023-03-15T10:06:35.709" v="1" actId="47"/>
        <pc:sldMkLst>
          <pc:docMk/>
          <pc:sldMk cId="3210173767" sldId="773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503392291" sldId="774"/>
        </pc:sldMkLst>
      </pc:sldChg>
      <pc:sldChg chg="del">
        <pc:chgData name="Matthew Archer" userId="aad98465-9c59-4159-8df1-a13be7bdef7f" providerId="ADAL" clId="{923C7167-152B-487A-A744-40363C8CCADF}" dt="2023-03-15T10:06:26.495" v="0" actId="47"/>
        <pc:sldMkLst>
          <pc:docMk/>
          <pc:sldMk cId="1760459168" sldId="775"/>
        </pc:sldMkLst>
      </pc:sldChg>
      <pc:sldChg chg="modSp add mod">
        <pc:chgData name="Matthew Archer" userId="aad98465-9c59-4159-8df1-a13be7bdef7f" providerId="ADAL" clId="{923C7167-152B-487A-A744-40363C8CCADF}" dt="2023-03-17T11:44:25.467" v="89" actId="20577"/>
        <pc:sldMkLst>
          <pc:docMk/>
          <pc:sldMk cId="1822612356" sldId="776"/>
        </pc:sldMkLst>
        <pc:spChg chg="mod">
          <ac:chgData name="Matthew Archer" userId="aad98465-9c59-4159-8df1-a13be7bdef7f" providerId="ADAL" clId="{923C7167-152B-487A-A744-40363C8CCADF}" dt="2023-03-17T11:44:25.467" v="89" actId="20577"/>
          <ac:spMkLst>
            <pc:docMk/>
            <pc:sldMk cId="1822612356" sldId="776"/>
            <ac:spMk id="2" creationId="{85EB33E9-8976-7FBD-99AF-730E78064831}"/>
          </ac:spMkLst>
        </pc:spChg>
      </pc:sldChg>
      <pc:sldMasterChg chg="del delSldLayout">
        <pc:chgData name="Matthew Archer" userId="aad98465-9c59-4159-8df1-a13be7bdef7f" providerId="ADAL" clId="{923C7167-152B-487A-A744-40363C8CCADF}" dt="2023-03-15T10:06:26.495" v="0" actId="47"/>
        <pc:sldMasterMkLst>
          <pc:docMk/>
          <pc:sldMasterMk cId="2353755642" sldId="2147483666"/>
        </pc:sldMasterMkLst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1055486296" sldId="2147483667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3897715478" sldId="2147483668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3232183514" sldId="2147483669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516085792" sldId="2147483670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511222181" sldId="2147483671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2856770581" sldId="2147483672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1287128058" sldId="2147483673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502462448" sldId="2147483674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3010701555" sldId="2147483675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512879927" sldId="2147483676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2353755642" sldId="2147483666"/>
            <pc:sldLayoutMk cId="897748587" sldId="2147483677"/>
          </pc:sldLayoutMkLst>
        </pc:sldLayoutChg>
      </pc:sldMasterChg>
      <pc:sldMasterChg chg="del delSldLayout">
        <pc:chgData name="Matthew Archer" userId="aad98465-9c59-4159-8df1-a13be7bdef7f" providerId="ADAL" clId="{923C7167-152B-487A-A744-40363C8CCADF}" dt="2023-03-15T10:06:26.495" v="0" actId="47"/>
        <pc:sldMasterMkLst>
          <pc:docMk/>
          <pc:sldMasterMk cId="1751228649" sldId="2147483690"/>
        </pc:sldMasterMkLst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116292786" sldId="2147483691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3466622004" sldId="2147483692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1893807491" sldId="2147483693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3210831076" sldId="2147483694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1514718805" sldId="2147483695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2737048247" sldId="2147483696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903149079" sldId="2147483697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2526190469" sldId="2147483698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1860307375" sldId="2147483699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344939364" sldId="2147483700"/>
          </pc:sldLayoutMkLst>
        </pc:sldLayoutChg>
        <pc:sldLayoutChg chg="del">
          <pc:chgData name="Matthew Archer" userId="aad98465-9c59-4159-8df1-a13be7bdef7f" providerId="ADAL" clId="{923C7167-152B-487A-A744-40363C8CCADF}" dt="2023-03-15T10:06:26.495" v="0" actId="47"/>
          <pc:sldLayoutMkLst>
            <pc:docMk/>
            <pc:sldMasterMk cId="1751228649" sldId="2147483690"/>
            <pc:sldLayoutMk cId="92690347" sldId="2147483701"/>
          </pc:sldLayoutMkLst>
        </pc:sldLayoutChg>
      </pc:sldMasterChg>
    </pc:docChg>
  </pc:docChgLst>
  <pc:docChgLst>
    <pc:chgData name="Matthew Archer" userId="aad98465-9c59-4159-8df1-a13be7bdef7f" providerId="ADAL" clId="{5B328859-0133-4797-A399-67035687C6E3}"/>
    <pc:docChg chg="addSld delSld modSld">
      <pc:chgData name="Matthew Archer" userId="aad98465-9c59-4159-8df1-a13be7bdef7f" providerId="ADAL" clId="{5B328859-0133-4797-A399-67035687C6E3}" dt="2023-03-17T15:42:10.403" v="25" actId="47"/>
      <pc:docMkLst>
        <pc:docMk/>
      </pc:docMkLst>
      <pc:sldChg chg="add del">
        <pc:chgData name="Matthew Archer" userId="aad98465-9c59-4159-8df1-a13be7bdef7f" providerId="ADAL" clId="{5B328859-0133-4797-A399-67035687C6E3}" dt="2023-03-17T15:41:17.119" v="22"/>
        <pc:sldMkLst>
          <pc:docMk/>
          <pc:sldMk cId="2234217247" sldId="275"/>
        </pc:sldMkLst>
      </pc:sldChg>
      <pc:sldChg chg="modSp del mod">
        <pc:chgData name="Matthew Archer" userId="aad98465-9c59-4159-8df1-a13be7bdef7f" providerId="ADAL" clId="{5B328859-0133-4797-A399-67035687C6E3}" dt="2023-03-17T15:42:02.436" v="24" actId="47"/>
        <pc:sldMkLst>
          <pc:docMk/>
          <pc:sldMk cId="3636279445" sldId="367"/>
        </pc:sldMkLst>
        <pc:spChg chg="mod">
          <ac:chgData name="Matthew Archer" userId="aad98465-9c59-4159-8df1-a13be7bdef7f" providerId="ADAL" clId="{5B328859-0133-4797-A399-67035687C6E3}" dt="2023-03-17T15:31:53.525" v="21" actId="20577"/>
          <ac:spMkLst>
            <pc:docMk/>
            <pc:sldMk cId="3636279445" sldId="367"/>
            <ac:spMk id="3" creationId="{27C5313D-583C-DC30-FE2C-92A0B2FB1310}"/>
          </ac:spMkLst>
        </pc:spChg>
      </pc:sldChg>
      <pc:sldChg chg="del">
        <pc:chgData name="Matthew Archer" userId="aad98465-9c59-4159-8df1-a13be7bdef7f" providerId="ADAL" clId="{5B328859-0133-4797-A399-67035687C6E3}" dt="2023-03-17T15:42:10.403" v="25" actId="47"/>
        <pc:sldMkLst>
          <pc:docMk/>
          <pc:sldMk cId="1825504172" sldId="368"/>
        </pc:sldMkLst>
      </pc:sldChg>
      <pc:sldChg chg="del">
        <pc:chgData name="Matthew Archer" userId="aad98465-9c59-4159-8df1-a13be7bdef7f" providerId="ADAL" clId="{5B328859-0133-4797-A399-67035687C6E3}" dt="2023-03-17T15:42:02.436" v="24" actId="47"/>
        <pc:sldMkLst>
          <pc:docMk/>
          <pc:sldMk cId="2470542862" sldId="369"/>
        </pc:sldMkLst>
      </pc:sldChg>
      <pc:sldChg chg="modSp mod">
        <pc:chgData name="Matthew Archer" userId="aad98465-9c59-4159-8df1-a13be7bdef7f" providerId="ADAL" clId="{5B328859-0133-4797-A399-67035687C6E3}" dt="2023-03-17T15:05:01.982" v="17" actId="20577"/>
        <pc:sldMkLst>
          <pc:docMk/>
          <pc:sldMk cId="1822612356" sldId="776"/>
        </pc:sldMkLst>
        <pc:spChg chg="mod">
          <ac:chgData name="Matthew Archer" userId="aad98465-9c59-4159-8df1-a13be7bdef7f" providerId="ADAL" clId="{5B328859-0133-4797-A399-67035687C6E3}" dt="2023-03-17T15:05:01.982" v="17" actId="20577"/>
          <ac:spMkLst>
            <pc:docMk/>
            <pc:sldMk cId="1822612356" sldId="776"/>
            <ac:spMk id="2" creationId="{85EB33E9-8976-7FBD-99AF-730E78064831}"/>
          </ac:spMkLst>
        </pc:spChg>
      </pc:sldChg>
      <pc:sldChg chg="modSp add mod">
        <pc:chgData name="Matthew Archer" userId="aad98465-9c59-4159-8df1-a13be7bdef7f" providerId="ADAL" clId="{5B328859-0133-4797-A399-67035687C6E3}" dt="2023-03-17T11:49:25.971" v="15" actId="20577"/>
        <pc:sldMkLst>
          <pc:docMk/>
          <pc:sldMk cId="2907011072" sldId="777"/>
        </pc:sldMkLst>
        <pc:spChg chg="mod">
          <ac:chgData name="Matthew Archer" userId="aad98465-9c59-4159-8df1-a13be7bdef7f" providerId="ADAL" clId="{5B328859-0133-4797-A399-67035687C6E3}" dt="2023-03-17T11:49:25.971" v="15" actId="20577"/>
          <ac:spMkLst>
            <pc:docMk/>
            <pc:sldMk cId="2907011072" sldId="777"/>
            <ac:spMk id="4" creationId="{60C23C04-0871-7A71-16E7-9FE35DBF2AE0}"/>
          </ac:spMkLst>
        </pc:spChg>
      </pc:sldChg>
      <pc:sldChg chg="add">
        <pc:chgData name="Matthew Archer" userId="aad98465-9c59-4159-8df1-a13be7bdef7f" providerId="ADAL" clId="{5B328859-0133-4797-A399-67035687C6E3}" dt="2023-03-17T15:41:17.119" v="22"/>
        <pc:sldMkLst>
          <pc:docMk/>
          <pc:sldMk cId="3924594748" sldId="778"/>
        </pc:sldMkLst>
      </pc:sldChg>
      <pc:sldChg chg="add">
        <pc:chgData name="Matthew Archer" userId="aad98465-9c59-4159-8df1-a13be7bdef7f" providerId="ADAL" clId="{5B328859-0133-4797-A399-67035687C6E3}" dt="2023-03-17T15:41:56.790" v="23"/>
        <pc:sldMkLst>
          <pc:docMk/>
          <pc:sldMk cId="646135212" sldId="779"/>
        </pc:sldMkLst>
      </pc:sldChg>
      <pc:sldChg chg="add">
        <pc:chgData name="Matthew Archer" userId="aad98465-9c59-4159-8df1-a13be7bdef7f" providerId="ADAL" clId="{5B328859-0133-4797-A399-67035687C6E3}" dt="2023-03-17T15:41:56.790" v="23"/>
        <pc:sldMkLst>
          <pc:docMk/>
          <pc:sldMk cId="383260207" sldId="780"/>
        </pc:sldMkLst>
      </pc:sldChg>
      <pc:sldChg chg="add">
        <pc:chgData name="Matthew Archer" userId="aad98465-9c59-4159-8df1-a13be7bdef7f" providerId="ADAL" clId="{5B328859-0133-4797-A399-67035687C6E3}" dt="2023-03-17T15:41:56.790" v="23"/>
        <pc:sldMkLst>
          <pc:docMk/>
          <pc:sldMk cId="3084926122" sldId="781"/>
        </pc:sldMkLst>
      </pc:sldChg>
    </pc:docChg>
  </pc:docChgLst>
  <pc:docChgLst>
    <pc:chgData name="Matthew Archer" userId="aad98465-9c59-4159-8df1-a13be7bdef7f" providerId="ADAL" clId="{CD9F7875-5704-4FE0-AB15-7D19A228D474}"/>
    <pc:docChg chg="custSel addSld delSld modSld sldOrd">
      <pc:chgData name="Matthew Archer" userId="aad98465-9c59-4159-8df1-a13be7bdef7f" providerId="ADAL" clId="{CD9F7875-5704-4FE0-AB15-7D19A228D474}" dt="2023-02-28T13:51:13.439" v="191" actId="3626"/>
      <pc:docMkLst>
        <pc:docMk/>
      </pc:docMkLst>
      <pc:sldChg chg="add del">
        <pc:chgData name="Matthew Archer" userId="aad98465-9c59-4159-8df1-a13be7bdef7f" providerId="ADAL" clId="{CD9F7875-5704-4FE0-AB15-7D19A228D474}" dt="2023-02-28T13:29:33.536" v="1"/>
        <pc:sldMkLst>
          <pc:docMk/>
          <pc:sldMk cId="1771217855" sldId="372"/>
        </pc:sldMkLst>
      </pc:sldChg>
      <pc:sldChg chg="addSp delSp modSp add mod ord">
        <pc:chgData name="Matthew Archer" userId="aad98465-9c59-4159-8df1-a13be7bdef7f" providerId="ADAL" clId="{CD9F7875-5704-4FE0-AB15-7D19A228D474}" dt="2023-02-28T13:35:47.702" v="175" actId="1076"/>
        <pc:sldMkLst>
          <pc:docMk/>
          <pc:sldMk cId="1824508757" sldId="372"/>
        </pc:sldMkLst>
        <pc:spChg chg="del mod">
          <ac:chgData name="Matthew Archer" userId="aad98465-9c59-4159-8df1-a13be7bdef7f" providerId="ADAL" clId="{CD9F7875-5704-4FE0-AB15-7D19A228D474}" dt="2023-02-28T13:35:39.614" v="173" actId="478"/>
          <ac:spMkLst>
            <pc:docMk/>
            <pc:sldMk cId="1824508757" sldId="372"/>
            <ac:spMk id="2" creationId="{EAA9B90A-B60F-8BFC-42F5-FF7742515E5C}"/>
          </ac:spMkLst>
        </pc:spChg>
        <pc:spChg chg="del">
          <ac:chgData name="Matthew Archer" userId="aad98465-9c59-4159-8df1-a13be7bdef7f" providerId="ADAL" clId="{CD9F7875-5704-4FE0-AB15-7D19A228D474}" dt="2023-02-28T13:29:50.238" v="5"/>
          <ac:spMkLst>
            <pc:docMk/>
            <pc:sldMk cId="1824508757" sldId="372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CD9F7875-5704-4FE0-AB15-7D19A228D474}" dt="2023-02-28T13:35:44.296" v="174" actId="478"/>
          <ac:spMkLst>
            <pc:docMk/>
            <pc:sldMk cId="1824508757" sldId="372"/>
            <ac:spMk id="6" creationId="{0E1732F4-CE58-7AF1-222C-189E18EA3C50}"/>
          </ac:spMkLst>
        </pc:spChg>
        <pc:picChg chg="add mod">
          <ac:chgData name="Matthew Archer" userId="aad98465-9c59-4159-8df1-a13be7bdef7f" providerId="ADAL" clId="{CD9F7875-5704-4FE0-AB15-7D19A228D474}" dt="2023-02-28T13:35:47.702" v="175" actId="1076"/>
          <ac:picMkLst>
            <pc:docMk/>
            <pc:sldMk cId="1824508757" sldId="372"/>
            <ac:picMk id="4" creationId="{14AD297D-BCC5-6F32-4C5C-FBC3A4FCE86D}"/>
          </ac:picMkLst>
        </pc:picChg>
      </pc:sldChg>
      <pc:sldChg chg="modSp add mod ord">
        <pc:chgData name="Matthew Archer" userId="aad98465-9c59-4159-8df1-a13be7bdef7f" providerId="ADAL" clId="{CD9F7875-5704-4FE0-AB15-7D19A228D474}" dt="2023-02-28T13:32:15.003" v="87" actId="6549"/>
        <pc:sldMkLst>
          <pc:docMk/>
          <pc:sldMk cId="2269900545" sldId="373"/>
        </pc:sldMkLst>
        <pc:spChg chg="mod">
          <ac:chgData name="Matthew Archer" userId="aad98465-9c59-4159-8df1-a13be7bdef7f" providerId="ADAL" clId="{CD9F7875-5704-4FE0-AB15-7D19A228D474}" dt="2023-02-28T13:32:15.003" v="87" actId="6549"/>
          <ac:spMkLst>
            <pc:docMk/>
            <pc:sldMk cId="2269900545" sldId="373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CD9F7875-5704-4FE0-AB15-7D19A228D474}" dt="2023-02-28T13:35:28.034" v="172" actId="20577"/>
        <pc:sldMkLst>
          <pc:docMk/>
          <pc:sldMk cId="3169450103" sldId="374"/>
        </pc:sldMkLst>
        <pc:spChg chg="mod">
          <ac:chgData name="Matthew Archer" userId="aad98465-9c59-4159-8df1-a13be7bdef7f" providerId="ADAL" clId="{CD9F7875-5704-4FE0-AB15-7D19A228D474}" dt="2023-02-28T13:35:28.034" v="172" actId="20577"/>
          <ac:spMkLst>
            <pc:docMk/>
            <pc:sldMk cId="3169450103" sldId="374"/>
            <ac:spMk id="3" creationId="{A34164CA-00A4-D13D-2649-923CA4B531F6}"/>
          </ac:spMkLst>
        </pc:spChg>
      </pc:sldChg>
      <pc:sldChg chg="addSp delSp modSp add mod ord">
        <pc:chgData name="Matthew Archer" userId="aad98465-9c59-4159-8df1-a13be7bdef7f" providerId="ADAL" clId="{CD9F7875-5704-4FE0-AB15-7D19A228D474}" dt="2023-02-28T13:36:53.240" v="182"/>
        <pc:sldMkLst>
          <pc:docMk/>
          <pc:sldMk cId="2389879967" sldId="375"/>
        </pc:sldMkLst>
        <pc:spChg chg="add del mod">
          <ac:chgData name="Matthew Archer" userId="aad98465-9c59-4159-8df1-a13be7bdef7f" providerId="ADAL" clId="{CD9F7875-5704-4FE0-AB15-7D19A228D474}" dt="2023-02-28T13:36:49.357" v="180" actId="478"/>
          <ac:spMkLst>
            <pc:docMk/>
            <pc:sldMk cId="2389879967" sldId="375"/>
            <ac:spMk id="5" creationId="{8B51D990-5770-9513-B60C-7357D8ED3AE8}"/>
          </ac:spMkLst>
        </pc:spChg>
        <pc:picChg chg="add mod">
          <ac:chgData name="Matthew Archer" userId="aad98465-9c59-4159-8df1-a13be7bdef7f" providerId="ADAL" clId="{CD9F7875-5704-4FE0-AB15-7D19A228D474}" dt="2023-02-28T13:36:41.511" v="178" actId="14100"/>
          <ac:picMkLst>
            <pc:docMk/>
            <pc:sldMk cId="2389879967" sldId="375"/>
            <ac:picMk id="2" creationId="{65AFBE0F-0944-3F79-1FB7-F46D460D7FD4}"/>
          </ac:picMkLst>
        </pc:picChg>
        <pc:picChg chg="del">
          <ac:chgData name="Matthew Archer" userId="aad98465-9c59-4159-8df1-a13be7bdef7f" providerId="ADAL" clId="{CD9F7875-5704-4FE0-AB15-7D19A228D474}" dt="2023-02-28T13:36:45.388" v="179" actId="478"/>
          <ac:picMkLst>
            <pc:docMk/>
            <pc:sldMk cId="2389879967" sldId="375"/>
            <ac:picMk id="4" creationId="{14AD297D-BCC5-6F32-4C5C-FBC3A4FCE86D}"/>
          </ac:picMkLst>
        </pc:picChg>
      </pc:sldChg>
      <pc:sldChg chg="modSp add mod">
        <pc:chgData name="Matthew Archer" userId="aad98465-9c59-4159-8df1-a13be7bdef7f" providerId="ADAL" clId="{CD9F7875-5704-4FE0-AB15-7D19A228D474}" dt="2023-02-28T13:51:05.717" v="190" actId="14100"/>
        <pc:sldMkLst>
          <pc:docMk/>
          <pc:sldMk cId="592357553" sldId="376"/>
        </pc:sldMkLst>
        <pc:spChg chg="mod">
          <ac:chgData name="Matthew Archer" userId="aad98465-9c59-4159-8df1-a13be7bdef7f" providerId="ADAL" clId="{CD9F7875-5704-4FE0-AB15-7D19A228D474}" dt="2023-02-28T13:51:05.717" v="190" actId="14100"/>
          <ac:spMkLst>
            <pc:docMk/>
            <pc:sldMk cId="592357553" sldId="376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CD9F7875-5704-4FE0-AB15-7D19A228D474}" dt="2023-02-28T13:51:13.439" v="191" actId="3626"/>
        <pc:sldMkLst>
          <pc:docMk/>
          <pc:sldMk cId="3241783183" sldId="377"/>
        </pc:sldMkLst>
        <pc:spChg chg="mod">
          <ac:chgData name="Matthew Archer" userId="aad98465-9c59-4159-8df1-a13be7bdef7f" providerId="ADAL" clId="{CD9F7875-5704-4FE0-AB15-7D19A228D474}" dt="2023-02-28T13:51:13.439" v="191" actId="3626"/>
          <ac:spMkLst>
            <pc:docMk/>
            <pc:sldMk cId="3241783183" sldId="377"/>
            <ac:spMk id="3" creationId="{A34164CA-00A4-D13D-2649-923CA4B531F6}"/>
          </ac:spMkLst>
        </pc:spChg>
      </pc:sldChg>
    </pc:docChg>
  </pc:docChgLst>
  <pc:docChgLst>
    <pc:chgData name="Matthew Archer" userId="aad98465-9c59-4159-8df1-a13be7bdef7f" providerId="ADAL" clId="{0078CC4B-BE22-4BEE-AE4F-023060822267}"/>
    <pc:docChg chg="undo redo custSel addSld delSld modSld sldOrd">
      <pc:chgData name="Matthew Archer" userId="aad98465-9c59-4159-8df1-a13be7bdef7f" providerId="ADAL" clId="{0078CC4B-BE22-4BEE-AE4F-023060822267}" dt="2023-03-09T10:26:21.318" v="2854" actId="20577"/>
      <pc:docMkLst>
        <pc:docMk/>
      </pc:docMkLst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0" sldId="256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962413756" sldId="257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536914431" sldId="258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656157107" sldId="259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53822731" sldId="260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634739094" sldId="261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52174966" sldId="262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915214369" sldId="265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990188418" sldId="266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712306830" sldId="267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080887480" sldId="268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430550951" sldId="269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868816547" sldId="270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873598847" sldId="271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415126104" sldId="272"/>
        </pc:sldMkLst>
      </pc:sldChg>
      <pc:sldChg chg="modSp mod ord">
        <pc:chgData name="Matthew Archer" userId="aad98465-9c59-4159-8df1-a13be7bdef7f" providerId="ADAL" clId="{0078CC4B-BE22-4BEE-AE4F-023060822267}" dt="2023-03-06T09:11:13.325" v="2578" actId="6549"/>
        <pc:sldMkLst>
          <pc:docMk/>
          <pc:sldMk cId="2234217247" sldId="275"/>
        </pc:sldMkLst>
        <pc:spChg chg="mod">
          <ac:chgData name="Matthew Archer" userId="aad98465-9c59-4159-8df1-a13be7bdef7f" providerId="ADAL" clId="{0078CC4B-BE22-4BEE-AE4F-023060822267}" dt="2023-03-06T09:11:13.325" v="2578" actId="6549"/>
          <ac:spMkLst>
            <pc:docMk/>
            <pc:sldMk cId="2234217247" sldId="275"/>
            <ac:spMk id="3" creationId="{A34164CA-00A4-D13D-2649-923CA4B531F6}"/>
          </ac:spMkLst>
        </pc:spChg>
      </pc:sldChg>
      <pc:sldChg chg="del">
        <pc:chgData name="Matthew Archer" userId="aad98465-9c59-4159-8df1-a13be7bdef7f" providerId="ADAL" clId="{0078CC4B-BE22-4BEE-AE4F-023060822267}" dt="2023-03-02T11:41:48.248" v="64" actId="47"/>
        <pc:sldMkLst>
          <pc:docMk/>
          <pc:sldMk cId="3559745626" sldId="370"/>
        </pc:sldMkLst>
      </pc:sldChg>
      <pc:sldChg chg="modSp mod modNotesTx">
        <pc:chgData name="Matthew Archer" userId="aad98465-9c59-4159-8df1-a13be7bdef7f" providerId="ADAL" clId="{0078CC4B-BE22-4BEE-AE4F-023060822267}" dt="2023-03-06T09:17:53.248" v="2783" actId="2711"/>
        <pc:sldMkLst>
          <pc:docMk/>
          <pc:sldMk cId="1707934927" sldId="371"/>
        </pc:sldMkLst>
        <pc:spChg chg="mod">
          <ac:chgData name="Matthew Archer" userId="aad98465-9c59-4159-8df1-a13be7bdef7f" providerId="ADAL" clId="{0078CC4B-BE22-4BEE-AE4F-023060822267}" dt="2023-03-06T08:18:11.146" v="1931" actId="115"/>
          <ac:spMkLst>
            <pc:docMk/>
            <pc:sldMk cId="1707934927" sldId="371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7:53.248" v="2783" actId="2711"/>
          <ac:spMkLst>
            <pc:docMk/>
            <pc:sldMk cId="1707934927" sldId="371"/>
            <ac:spMk id="3" creationId="{A34164CA-00A4-D13D-2649-923CA4B531F6}"/>
          </ac:spMkLst>
        </pc:spChg>
      </pc:sldChg>
      <pc:sldChg chg="addSp delSp modSp mod ord modShow">
        <pc:chgData name="Matthew Archer" userId="aad98465-9c59-4159-8df1-a13be7bdef7f" providerId="ADAL" clId="{0078CC4B-BE22-4BEE-AE4F-023060822267}" dt="2023-03-06T09:10:26.414" v="2528" actId="729"/>
        <pc:sldMkLst>
          <pc:docMk/>
          <pc:sldMk cId="1824508757" sldId="372"/>
        </pc:sldMkLst>
        <pc:spChg chg="add del mod">
          <ac:chgData name="Matthew Archer" userId="aad98465-9c59-4159-8df1-a13be7bdef7f" providerId="ADAL" clId="{0078CC4B-BE22-4BEE-AE4F-023060822267}" dt="2023-03-02T12:09:29.002" v="1105" actId="478"/>
          <ac:spMkLst>
            <pc:docMk/>
            <pc:sldMk cId="1824508757" sldId="372"/>
            <ac:spMk id="5" creationId="{C71244E5-975D-4D9C-D2E1-072CF26315D7}"/>
          </ac:spMkLst>
        </pc:spChg>
        <pc:picChg chg="add mod ord">
          <ac:chgData name="Matthew Archer" userId="aad98465-9c59-4159-8df1-a13be7bdef7f" providerId="ADAL" clId="{0078CC4B-BE22-4BEE-AE4F-023060822267}" dt="2023-03-02T12:12:07.695" v="1116" actId="14100"/>
          <ac:picMkLst>
            <pc:docMk/>
            <pc:sldMk cId="1824508757" sldId="372"/>
            <ac:picMk id="2" creationId="{EE175B73-D85F-BE19-4D58-4ED9E5C3004F}"/>
          </ac:picMkLst>
        </pc:picChg>
        <pc:picChg chg="del">
          <ac:chgData name="Matthew Archer" userId="aad98465-9c59-4159-8df1-a13be7bdef7f" providerId="ADAL" clId="{0078CC4B-BE22-4BEE-AE4F-023060822267}" dt="2023-03-02T12:09:25.494" v="1104" actId="478"/>
          <ac:picMkLst>
            <pc:docMk/>
            <pc:sldMk cId="1824508757" sldId="372"/>
            <ac:picMk id="4" creationId="{14AD297D-BCC5-6F32-4C5C-FBC3A4FCE86D}"/>
          </ac:picMkLst>
        </pc:picChg>
      </pc:sldChg>
      <pc:sldChg chg="modSp mod modShow">
        <pc:chgData name="Matthew Archer" userId="aad98465-9c59-4159-8df1-a13be7bdef7f" providerId="ADAL" clId="{0078CC4B-BE22-4BEE-AE4F-023060822267}" dt="2023-03-06T09:18:51.774" v="2790" actId="2711"/>
        <pc:sldMkLst>
          <pc:docMk/>
          <pc:sldMk cId="2269900545" sldId="373"/>
        </pc:sldMkLst>
        <pc:spChg chg="mod">
          <ac:chgData name="Matthew Archer" userId="aad98465-9c59-4159-8df1-a13be7bdef7f" providerId="ADAL" clId="{0078CC4B-BE22-4BEE-AE4F-023060822267}" dt="2023-03-06T09:18:51.774" v="2790" actId="2711"/>
          <ac:spMkLst>
            <pc:docMk/>
            <pc:sldMk cId="2269900545" sldId="373"/>
            <ac:spMk id="3" creationId="{A34164CA-00A4-D13D-2649-923CA4B531F6}"/>
          </ac:spMkLst>
        </pc:spChg>
      </pc:sldChg>
      <pc:sldChg chg="modSp mod modShow">
        <pc:chgData name="Matthew Archer" userId="aad98465-9c59-4159-8df1-a13be7bdef7f" providerId="ADAL" clId="{0078CC4B-BE22-4BEE-AE4F-023060822267}" dt="2023-03-06T09:18:58.967" v="2791" actId="2711"/>
        <pc:sldMkLst>
          <pc:docMk/>
          <pc:sldMk cId="3169450103" sldId="374"/>
        </pc:sldMkLst>
        <pc:spChg chg="mod">
          <ac:chgData name="Matthew Archer" userId="aad98465-9c59-4159-8df1-a13be7bdef7f" providerId="ADAL" clId="{0078CC4B-BE22-4BEE-AE4F-023060822267}" dt="2023-03-06T09:18:58.967" v="2791" actId="2711"/>
          <ac:spMkLst>
            <pc:docMk/>
            <pc:sldMk cId="3169450103" sldId="374"/>
            <ac:spMk id="3" creationId="{A34164CA-00A4-D13D-2649-923CA4B531F6}"/>
          </ac:spMkLst>
        </pc:spChg>
      </pc:sldChg>
      <pc:sldChg chg="addSp delSp modSp mod ord">
        <pc:chgData name="Matthew Archer" userId="aad98465-9c59-4159-8df1-a13be7bdef7f" providerId="ADAL" clId="{0078CC4B-BE22-4BEE-AE4F-023060822267}" dt="2023-03-02T12:32:35.942" v="1427" actId="14100"/>
        <pc:sldMkLst>
          <pc:docMk/>
          <pc:sldMk cId="2389879967" sldId="375"/>
        </pc:sldMkLst>
        <pc:picChg chg="del mod">
          <ac:chgData name="Matthew Archer" userId="aad98465-9c59-4159-8df1-a13be7bdef7f" providerId="ADAL" clId="{0078CC4B-BE22-4BEE-AE4F-023060822267}" dt="2023-03-02T12:21:47.569" v="1290" actId="21"/>
          <ac:picMkLst>
            <pc:docMk/>
            <pc:sldMk cId="2389879967" sldId="375"/>
            <ac:picMk id="2" creationId="{65AFBE0F-0944-3F79-1FB7-F46D460D7FD4}"/>
          </ac:picMkLst>
        </pc:picChg>
        <pc:picChg chg="add mod ord">
          <ac:chgData name="Matthew Archer" userId="aad98465-9c59-4159-8df1-a13be7bdef7f" providerId="ADAL" clId="{0078CC4B-BE22-4BEE-AE4F-023060822267}" dt="2023-03-02T12:32:35.942" v="1427" actId="14100"/>
          <ac:picMkLst>
            <pc:docMk/>
            <pc:sldMk cId="2389879967" sldId="375"/>
            <ac:picMk id="3" creationId="{FE528656-DD95-087B-D19C-BA151FC2B7D1}"/>
          </ac:picMkLst>
        </pc:picChg>
      </pc:sldChg>
      <pc:sldChg chg="modSp del mod">
        <pc:chgData name="Matthew Archer" userId="aad98465-9c59-4159-8df1-a13be7bdef7f" providerId="ADAL" clId="{0078CC4B-BE22-4BEE-AE4F-023060822267}" dt="2023-03-02T12:00:20.499" v="741" actId="2696"/>
        <pc:sldMkLst>
          <pc:docMk/>
          <pc:sldMk cId="592357553" sldId="376"/>
        </pc:sldMkLst>
        <pc:spChg chg="mod">
          <ac:chgData name="Matthew Archer" userId="aad98465-9c59-4159-8df1-a13be7bdef7f" providerId="ADAL" clId="{0078CC4B-BE22-4BEE-AE4F-023060822267}" dt="2023-03-02T11:44:37.724" v="132" actId="6549"/>
          <ac:spMkLst>
            <pc:docMk/>
            <pc:sldMk cId="592357553" sldId="376"/>
            <ac:spMk id="3" creationId="{A34164CA-00A4-D13D-2649-923CA4B531F6}"/>
          </ac:spMkLst>
        </pc:spChg>
      </pc:sldChg>
      <pc:sldChg chg="modSp mod ord">
        <pc:chgData name="Matthew Archer" userId="aad98465-9c59-4159-8df1-a13be7bdef7f" providerId="ADAL" clId="{0078CC4B-BE22-4BEE-AE4F-023060822267}" dt="2023-03-06T09:18:24.238" v="2786" actId="2711"/>
        <pc:sldMkLst>
          <pc:docMk/>
          <pc:sldMk cId="3241783183" sldId="377"/>
        </pc:sldMkLst>
        <pc:spChg chg="mod">
          <ac:chgData name="Matthew Archer" userId="aad98465-9c59-4159-8df1-a13be7bdef7f" providerId="ADAL" clId="{0078CC4B-BE22-4BEE-AE4F-023060822267}" dt="2023-03-06T09:18:24.238" v="2786" actId="2711"/>
          <ac:spMkLst>
            <pc:docMk/>
            <pc:sldMk cId="3241783183" sldId="377"/>
            <ac:spMk id="3" creationId="{A34164CA-00A4-D13D-2649-923CA4B531F6}"/>
          </ac:spMkLst>
        </pc:spChg>
      </pc:sldChg>
      <pc:sldChg chg="modSp add mod ord">
        <pc:chgData name="Matthew Archer" userId="aad98465-9c59-4159-8df1-a13be7bdef7f" providerId="ADAL" clId="{0078CC4B-BE22-4BEE-AE4F-023060822267}" dt="2023-03-09T10:26:21.318" v="2854" actId="20577"/>
        <pc:sldMkLst>
          <pc:docMk/>
          <pc:sldMk cId="3564359133" sldId="378"/>
        </pc:sldMkLst>
        <pc:spChg chg="mod">
          <ac:chgData name="Matthew Archer" userId="aad98465-9c59-4159-8df1-a13be7bdef7f" providerId="ADAL" clId="{0078CC4B-BE22-4BEE-AE4F-023060822267}" dt="2023-03-09T10:26:21.318" v="2854" actId="20577"/>
          <ac:spMkLst>
            <pc:docMk/>
            <pc:sldMk cId="3564359133" sldId="378"/>
            <ac:spMk id="3" creationId="{A34164CA-00A4-D13D-2649-923CA4B531F6}"/>
          </ac:spMkLst>
        </pc:spChg>
      </pc:sldChg>
      <pc:sldChg chg="addSp delSp modSp add mod ord">
        <pc:chgData name="Matthew Archer" userId="aad98465-9c59-4159-8df1-a13be7bdef7f" providerId="ADAL" clId="{0078CC4B-BE22-4BEE-AE4F-023060822267}" dt="2023-03-06T09:18:44.477" v="2789" actId="2711"/>
        <pc:sldMkLst>
          <pc:docMk/>
          <pc:sldMk cId="3929472178" sldId="379"/>
        </pc:sldMkLst>
        <pc:spChg chg="mod">
          <ac:chgData name="Matthew Archer" userId="aad98465-9c59-4159-8df1-a13be7bdef7f" providerId="ADAL" clId="{0078CC4B-BE22-4BEE-AE4F-023060822267}" dt="2023-03-06T09:18:44.477" v="2789" actId="2711"/>
          <ac:spMkLst>
            <pc:docMk/>
            <pc:sldMk cId="3929472178" sldId="379"/>
            <ac:spMk id="3" creationId="{A34164CA-00A4-D13D-2649-923CA4B531F6}"/>
          </ac:spMkLst>
        </pc:spChg>
        <pc:picChg chg="add del">
          <ac:chgData name="Matthew Archer" userId="aad98465-9c59-4159-8df1-a13be7bdef7f" providerId="ADAL" clId="{0078CC4B-BE22-4BEE-AE4F-023060822267}" dt="2023-03-02T12:31:01.830" v="1296" actId="478"/>
          <ac:picMkLst>
            <pc:docMk/>
            <pc:sldMk cId="3929472178" sldId="379"/>
            <ac:picMk id="2" creationId="{D328FF75-9722-2705-70A8-DC3C168A9A9B}"/>
          </ac:picMkLst>
        </pc:picChg>
      </pc:sldChg>
      <pc:sldChg chg="addSp delSp modSp add mod ord modShow">
        <pc:chgData name="Matthew Archer" userId="aad98465-9c59-4159-8df1-a13be7bdef7f" providerId="ADAL" clId="{0078CC4B-BE22-4BEE-AE4F-023060822267}" dt="2023-03-06T09:10:26.414" v="2528" actId="729"/>
        <pc:sldMkLst>
          <pc:docMk/>
          <pc:sldMk cId="3639563929" sldId="380"/>
        </pc:sldMkLst>
        <pc:picChg chg="del">
          <ac:chgData name="Matthew Archer" userId="aad98465-9c59-4159-8df1-a13be7bdef7f" providerId="ADAL" clId="{0078CC4B-BE22-4BEE-AE4F-023060822267}" dt="2023-03-02T12:11:03.023" v="1110" actId="478"/>
          <ac:picMkLst>
            <pc:docMk/>
            <pc:sldMk cId="3639563929" sldId="380"/>
            <ac:picMk id="2" creationId="{EE175B73-D85F-BE19-4D58-4ED9E5C3004F}"/>
          </ac:picMkLst>
        </pc:picChg>
        <pc:picChg chg="add del mod">
          <ac:chgData name="Matthew Archer" userId="aad98465-9c59-4159-8df1-a13be7bdef7f" providerId="ADAL" clId="{0078CC4B-BE22-4BEE-AE4F-023060822267}" dt="2023-03-02T12:11:00.088" v="1109" actId="478"/>
          <ac:picMkLst>
            <pc:docMk/>
            <pc:sldMk cId="3639563929" sldId="380"/>
            <ac:picMk id="3" creationId="{C35DBCE4-BD6D-E0FC-8E5A-3AB444818323}"/>
          </ac:picMkLst>
        </pc:picChg>
        <pc:picChg chg="add mod">
          <ac:chgData name="Matthew Archer" userId="aad98465-9c59-4159-8df1-a13be7bdef7f" providerId="ADAL" clId="{0078CC4B-BE22-4BEE-AE4F-023060822267}" dt="2023-03-02T12:12:01.954" v="1115" actId="14100"/>
          <ac:picMkLst>
            <pc:docMk/>
            <pc:sldMk cId="3639563929" sldId="380"/>
            <ac:picMk id="4" creationId="{FC1EC63A-5B31-73D9-D531-130B3B5CC33E}"/>
          </ac:picMkLst>
        </pc:picChg>
        <pc:picChg chg="add mod">
          <ac:chgData name="Matthew Archer" userId="aad98465-9c59-4159-8df1-a13be7bdef7f" providerId="ADAL" clId="{0078CC4B-BE22-4BEE-AE4F-023060822267}" dt="2023-03-02T12:11:55.399" v="1113" actId="571"/>
          <ac:picMkLst>
            <pc:docMk/>
            <pc:sldMk cId="3639563929" sldId="380"/>
            <ac:picMk id="5" creationId="{61D3AF02-7DCF-2C86-61E7-EA3965AFBBB0}"/>
          </ac:picMkLst>
        </pc:picChg>
      </pc:sldChg>
      <pc:sldChg chg="modSp add mod ord modShow">
        <pc:chgData name="Matthew Archer" userId="aad98465-9c59-4159-8df1-a13be7bdef7f" providerId="ADAL" clId="{0078CC4B-BE22-4BEE-AE4F-023060822267}" dt="2023-03-06T09:10:14.060" v="2527" actId="729"/>
        <pc:sldMkLst>
          <pc:docMk/>
          <pc:sldMk cId="3350103381" sldId="381"/>
        </pc:sldMkLst>
        <pc:spChg chg="mod">
          <ac:chgData name="Matthew Archer" userId="aad98465-9c59-4159-8df1-a13be7bdef7f" providerId="ADAL" clId="{0078CC4B-BE22-4BEE-AE4F-023060822267}" dt="2023-03-02T12:16:06.240" v="1287" actId="20577"/>
          <ac:spMkLst>
            <pc:docMk/>
            <pc:sldMk cId="3350103381" sldId="381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0078CC4B-BE22-4BEE-AE4F-023060822267}" dt="2023-03-06T09:18:38.494" v="2788" actId="2711"/>
        <pc:sldMkLst>
          <pc:docMk/>
          <pc:sldMk cId="4054491726" sldId="382"/>
        </pc:sldMkLst>
        <pc:spChg chg="mod">
          <ac:chgData name="Matthew Archer" userId="aad98465-9c59-4159-8df1-a13be7bdef7f" providerId="ADAL" clId="{0078CC4B-BE22-4BEE-AE4F-023060822267}" dt="2023-03-06T09:18:38.494" v="2788" actId="2711"/>
          <ac:spMkLst>
            <pc:docMk/>
            <pc:sldMk cId="4054491726" sldId="382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0078CC4B-BE22-4BEE-AE4F-023060822267}" dt="2023-03-06T09:12:11.020" v="2583" actId="20577"/>
        <pc:sldMkLst>
          <pc:docMk/>
          <pc:sldMk cId="3241858957" sldId="383"/>
        </pc:sldMkLst>
        <pc:spChg chg="mod">
          <ac:chgData name="Matthew Archer" userId="aad98465-9c59-4159-8df1-a13be7bdef7f" providerId="ADAL" clId="{0078CC4B-BE22-4BEE-AE4F-023060822267}" dt="2023-03-06T09:12:11.020" v="2583" actId="20577"/>
          <ac:spMkLst>
            <pc:docMk/>
            <pc:sldMk cId="3241858957" sldId="383"/>
            <ac:spMk id="2" creationId="{EAA9B90A-B60F-8BFC-42F5-FF7742515E5C}"/>
          </ac:spMkLst>
        </pc:spChg>
      </pc:sldChg>
      <pc:sldChg chg="modSp add mod modNotesTx">
        <pc:chgData name="Matthew Archer" userId="aad98465-9c59-4159-8df1-a13be7bdef7f" providerId="ADAL" clId="{0078CC4B-BE22-4BEE-AE4F-023060822267}" dt="2023-03-06T09:20:55.441" v="2792" actId="2711"/>
        <pc:sldMkLst>
          <pc:docMk/>
          <pc:sldMk cId="4061035943" sldId="384"/>
        </pc:sldMkLst>
        <pc:spChg chg="mod">
          <ac:chgData name="Matthew Archer" userId="aad98465-9c59-4159-8df1-a13be7bdef7f" providerId="ADAL" clId="{0078CC4B-BE22-4BEE-AE4F-023060822267}" dt="2023-03-06T09:08:37.935" v="2524" actId="20577"/>
          <ac:spMkLst>
            <pc:docMk/>
            <pc:sldMk cId="4061035943" sldId="384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20:55.441" v="2792" actId="2711"/>
          <ac:spMkLst>
            <pc:docMk/>
            <pc:sldMk cId="4061035943" sldId="384"/>
            <ac:spMk id="3" creationId="{A34164CA-00A4-D13D-2649-923CA4B531F6}"/>
          </ac:spMkLst>
        </pc:spChg>
      </pc:sldChg>
      <pc:sldChg chg="modSp add mod modNotesTx">
        <pc:chgData name="Matthew Archer" userId="aad98465-9c59-4159-8df1-a13be7bdef7f" providerId="ADAL" clId="{0078CC4B-BE22-4BEE-AE4F-023060822267}" dt="2023-03-06T09:18:06.574" v="2784" actId="2711"/>
        <pc:sldMkLst>
          <pc:docMk/>
          <pc:sldMk cId="1834271978" sldId="385"/>
        </pc:sldMkLst>
        <pc:spChg chg="mod">
          <ac:chgData name="Matthew Archer" userId="aad98465-9c59-4159-8df1-a13be7bdef7f" providerId="ADAL" clId="{0078CC4B-BE22-4BEE-AE4F-023060822267}" dt="2023-03-06T08:18:04.446" v="1930" actId="207"/>
          <ac:spMkLst>
            <pc:docMk/>
            <pc:sldMk cId="1834271978" sldId="385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8:06.574" v="2784" actId="2711"/>
          <ac:spMkLst>
            <pc:docMk/>
            <pc:sldMk cId="1834271978" sldId="385"/>
            <ac:spMk id="3" creationId="{A34164CA-00A4-D13D-2649-923CA4B531F6}"/>
          </ac:spMkLst>
        </pc:spChg>
      </pc:sldChg>
      <pc:sldChg chg="modSp mod">
        <pc:chgData name="Matthew Archer" userId="aad98465-9c59-4159-8df1-a13be7bdef7f" providerId="ADAL" clId="{0078CC4B-BE22-4BEE-AE4F-023060822267}" dt="2023-03-06T09:34:46.267" v="2795" actId="6549"/>
        <pc:sldMkLst>
          <pc:docMk/>
          <pc:sldMk cId="0" sldId="744"/>
        </pc:sldMkLst>
        <pc:spChg chg="mod">
          <ac:chgData name="Matthew Archer" userId="aad98465-9c59-4159-8df1-a13be7bdef7f" providerId="ADAL" clId="{0078CC4B-BE22-4BEE-AE4F-023060822267}" dt="2023-03-06T09:34:40.255" v="2794" actId="14100"/>
          <ac:spMkLst>
            <pc:docMk/>
            <pc:sldMk cId="0" sldId="744"/>
            <ac:spMk id="13" creationId="{00000000-0000-0000-0000-000000000000}"/>
          </ac:spMkLst>
        </pc:spChg>
        <pc:spChg chg="mod">
          <ac:chgData name="Matthew Archer" userId="aad98465-9c59-4159-8df1-a13be7bdef7f" providerId="ADAL" clId="{0078CC4B-BE22-4BEE-AE4F-023060822267}" dt="2023-03-06T09:34:46.267" v="2795" actId="6549"/>
          <ac:spMkLst>
            <pc:docMk/>
            <pc:sldMk cId="0" sldId="744"/>
            <ac:spMk id="19" creationId="{00000000-0000-0000-0000-000000000000}"/>
          </ac:spMkLst>
        </pc:spChg>
      </pc:sldChg>
      <pc:sldChg chg="delSp modSp mod modTransition delAnim modNotesTx">
        <pc:chgData name="Matthew Archer" userId="aad98465-9c59-4159-8df1-a13be7bdef7f" providerId="ADAL" clId="{0078CC4B-BE22-4BEE-AE4F-023060822267}" dt="2023-03-06T08:47:27.992" v="2364" actId="20577"/>
        <pc:sldMkLst>
          <pc:docMk/>
          <pc:sldMk cId="0" sldId="747"/>
        </pc:sldMkLst>
        <pc:spChg chg="mod">
          <ac:chgData name="Matthew Archer" userId="aad98465-9c59-4159-8df1-a13be7bdef7f" providerId="ADAL" clId="{0078CC4B-BE22-4BEE-AE4F-023060822267}" dt="2023-03-06T08:36:28.316" v="2289" actId="1076"/>
          <ac:spMkLst>
            <pc:docMk/>
            <pc:sldMk cId="0" sldId="747"/>
            <ac:spMk id="9" creationId="{00000000-0000-0000-0000-000000000000}"/>
          </ac:spMkLst>
        </pc:spChg>
        <pc:picChg chg="del">
          <ac:chgData name="Matthew Archer" userId="aad98465-9c59-4159-8df1-a13be7bdef7f" providerId="ADAL" clId="{0078CC4B-BE22-4BEE-AE4F-023060822267}" dt="2023-03-06T08:33:50.786" v="2265" actId="478"/>
          <ac:picMkLst>
            <pc:docMk/>
            <pc:sldMk cId="0" sldId="747"/>
            <ac:picMk id="8" creationId="{00000000-0000-0000-0000-000000000000}"/>
          </ac:picMkLst>
        </pc:picChg>
      </pc:sldChg>
      <pc:sldChg chg="modSp mod modNotesTx">
        <pc:chgData name="Matthew Archer" userId="aad98465-9c59-4159-8df1-a13be7bdef7f" providerId="ADAL" clId="{0078CC4B-BE22-4BEE-AE4F-023060822267}" dt="2023-03-06T08:47:18.715" v="2360" actId="20577"/>
        <pc:sldMkLst>
          <pc:docMk/>
          <pc:sldMk cId="0" sldId="766"/>
        </pc:sldMkLst>
        <pc:spChg chg="mod">
          <ac:chgData name="Matthew Archer" userId="aad98465-9c59-4159-8df1-a13be7bdef7f" providerId="ADAL" clId="{0078CC4B-BE22-4BEE-AE4F-023060822267}" dt="2023-03-06T08:36:40.123" v="2291" actId="1076"/>
          <ac:spMkLst>
            <pc:docMk/>
            <pc:sldMk cId="0" sldId="766"/>
            <ac:spMk id="8" creationId="{00000000-0000-0000-0000-000000000000}"/>
          </ac:spMkLst>
        </pc:spChg>
      </pc:sldChg>
      <pc:sldChg chg="delSp modSp add mod delAnim modNotesTx">
        <pc:chgData name="Matthew Archer" userId="aad98465-9c59-4159-8df1-a13be7bdef7f" providerId="ADAL" clId="{0078CC4B-BE22-4BEE-AE4F-023060822267}" dt="2023-03-06T09:29:52.073" v="2793"/>
        <pc:sldMkLst>
          <pc:docMk/>
          <pc:sldMk cId="2756384887" sldId="767"/>
        </pc:sldMkLst>
        <pc:spChg chg="mod">
          <ac:chgData name="Matthew Archer" userId="aad98465-9c59-4159-8df1-a13be7bdef7f" providerId="ADAL" clId="{0078CC4B-BE22-4BEE-AE4F-023060822267}" dt="2023-03-06T08:47:52.095" v="2370" actId="14100"/>
          <ac:spMkLst>
            <pc:docMk/>
            <pc:sldMk cId="2756384887" sldId="767"/>
            <ac:spMk id="9" creationId="{00000000-0000-0000-0000-000000000000}"/>
          </ac:spMkLst>
        </pc:spChg>
        <pc:picChg chg="mod">
          <ac:chgData name="Matthew Archer" userId="aad98465-9c59-4159-8df1-a13be7bdef7f" providerId="ADAL" clId="{0078CC4B-BE22-4BEE-AE4F-023060822267}" dt="2023-03-06T09:29:52.073" v="2793"/>
          <ac:picMkLst>
            <pc:docMk/>
            <pc:sldMk cId="2756384887" sldId="767"/>
            <ac:picMk id="8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3:56.964" v="2266" actId="478"/>
          <ac:picMkLst>
            <pc:docMk/>
            <pc:sldMk cId="2756384887" sldId="767"/>
            <ac:picMk id="24581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2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3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4" creationId="{00000000-0000-0000-0000-000000000000}"/>
          </ac:picMkLst>
        </pc:picChg>
      </pc:sldChg>
      <pc:sldChg chg="addSp delSp modSp add mod delAnim modNotesTx">
        <pc:chgData name="Matthew Archer" userId="aad98465-9c59-4159-8df1-a13be7bdef7f" providerId="ADAL" clId="{0078CC4B-BE22-4BEE-AE4F-023060822267}" dt="2023-03-06T08:48:01.767" v="2374" actId="20577"/>
        <pc:sldMkLst>
          <pc:docMk/>
          <pc:sldMk cId="2699623739" sldId="768"/>
        </pc:sldMkLst>
        <pc:spChg chg="mod">
          <ac:chgData name="Matthew Archer" userId="aad98465-9c59-4159-8df1-a13be7bdef7f" providerId="ADAL" clId="{0078CC4B-BE22-4BEE-AE4F-023060822267}" dt="2023-03-06T08:45:43.214" v="2355" actId="121"/>
          <ac:spMkLst>
            <pc:docMk/>
            <pc:sldMk cId="2699623739" sldId="768"/>
            <ac:spMk id="9" creationId="{00000000-0000-0000-0000-000000000000}"/>
          </ac:spMkLst>
        </pc:spChg>
        <pc:picChg chg="add del mod">
          <ac:chgData name="Matthew Archer" userId="aad98465-9c59-4159-8df1-a13be7bdef7f" providerId="ADAL" clId="{0078CC4B-BE22-4BEE-AE4F-023060822267}" dt="2023-03-06T08:45:17.896" v="2300" actId="478"/>
          <ac:picMkLst>
            <pc:docMk/>
            <pc:sldMk cId="2699623739" sldId="768"/>
            <ac:picMk id="2" creationId="{B09D648D-D1DA-FA64-0D04-69E2E4770881}"/>
          </ac:picMkLst>
        </pc:picChg>
        <pc:picChg chg="add del mod">
          <ac:chgData name="Matthew Archer" userId="aad98465-9c59-4159-8df1-a13be7bdef7f" providerId="ADAL" clId="{0078CC4B-BE22-4BEE-AE4F-023060822267}" dt="2023-03-06T08:45:17.896" v="2300" actId="478"/>
          <ac:picMkLst>
            <pc:docMk/>
            <pc:sldMk cId="2699623739" sldId="768"/>
            <ac:picMk id="3" creationId="{3ADDC8FA-70DD-07A6-B4A8-3FEACE9115A1}"/>
          </ac:picMkLst>
        </pc:picChg>
        <pc:picChg chg="add mod">
          <ac:chgData name="Matthew Archer" userId="aad98465-9c59-4159-8df1-a13be7bdef7f" providerId="ADAL" clId="{0078CC4B-BE22-4BEE-AE4F-023060822267}" dt="2023-03-06T08:46:41.030" v="2356"/>
          <ac:picMkLst>
            <pc:docMk/>
            <pc:sldMk cId="2699623739" sldId="768"/>
            <ac:picMk id="5" creationId="{1916AE77-7379-4DCF-0BFA-D9766BE3F051}"/>
          </ac:picMkLst>
        </pc:picChg>
        <pc:picChg chg="del">
          <ac:chgData name="Matthew Archer" userId="aad98465-9c59-4159-8df1-a13be7bdef7f" providerId="ADAL" clId="{0078CC4B-BE22-4BEE-AE4F-023060822267}" dt="2023-03-06T08:38:05.164" v="2295" actId="478"/>
          <ac:picMkLst>
            <pc:docMk/>
            <pc:sldMk cId="2699623739" sldId="768"/>
            <ac:picMk id="8" creationId="{00000000-0000-0000-0000-000000000000}"/>
          </ac:picMkLst>
        </pc:picChg>
      </pc:sldChg>
      <pc:sldChg chg="modSp add mod ord">
        <pc:chgData name="Matthew Archer" userId="aad98465-9c59-4159-8df1-a13be7bdef7f" providerId="ADAL" clId="{0078CC4B-BE22-4BEE-AE4F-023060822267}" dt="2023-03-06T08:51:03.690" v="2439"/>
        <pc:sldMkLst>
          <pc:docMk/>
          <pc:sldMk cId="3995425368" sldId="769"/>
        </pc:sldMkLst>
        <pc:spChg chg="mod">
          <ac:chgData name="Matthew Archer" userId="aad98465-9c59-4159-8df1-a13be7bdef7f" providerId="ADAL" clId="{0078CC4B-BE22-4BEE-AE4F-023060822267}" dt="2023-03-06T08:50:59.493" v="2437" actId="20577"/>
          <ac:spMkLst>
            <pc:docMk/>
            <pc:sldMk cId="3995425368" sldId="769"/>
            <ac:spMk id="2" creationId="{EAA9B90A-B60F-8BFC-42F5-FF7742515E5C}"/>
          </ac:spMkLst>
        </pc:spChg>
      </pc:sldChg>
      <pc:sldChg chg="modSp add mod ord">
        <pc:chgData name="Matthew Archer" userId="aad98465-9c59-4159-8df1-a13be7bdef7f" providerId="ADAL" clId="{0078CC4B-BE22-4BEE-AE4F-023060822267}" dt="2023-03-06T09:17:24.533" v="2781" actId="2711"/>
        <pc:sldMkLst>
          <pc:docMk/>
          <pc:sldMk cId="967530196" sldId="770"/>
        </pc:sldMkLst>
        <pc:spChg chg="mod">
          <ac:chgData name="Matthew Archer" userId="aad98465-9c59-4159-8df1-a13be7bdef7f" providerId="ADAL" clId="{0078CC4B-BE22-4BEE-AE4F-023060822267}" dt="2023-03-06T08:52:36.133" v="2452" actId="20577"/>
          <ac:spMkLst>
            <pc:docMk/>
            <pc:sldMk cId="967530196" sldId="770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7:24.533" v="2781" actId="2711"/>
          <ac:spMkLst>
            <pc:docMk/>
            <pc:sldMk cId="967530196" sldId="770"/>
            <ac:spMk id="3" creationId="{A34164CA-00A4-D13D-2649-923CA4B531F6}"/>
          </ac:spMkLst>
        </pc:spChg>
      </pc:sldChg>
      <pc:sldChg chg="addSp delSp modSp add mod ord setBg">
        <pc:chgData name="Matthew Archer" userId="aad98465-9c59-4159-8df1-a13be7bdef7f" providerId="ADAL" clId="{0078CC4B-BE22-4BEE-AE4F-023060822267}" dt="2023-03-06T08:58:38.347" v="2491" actId="122"/>
        <pc:sldMkLst>
          <pc:docMk/>
          <pc:sldMk cId="3356777204" sldId="771"/>
        </pc:sldMkLst>
        <pc:spChg chg="del mod">
          <ac:chgData name="Matthew Archer" userId="aad98465-9c59-4159-8df1-a13be7bdef7f" providerId="ADAL" clId="{0078CC4B-BE22-4BEE-AE4F-023060822267}" dt="2023-03-06T08:58:18.821" v="2461" actId="478"/>
          <ac:spMkLst>
            <pc:docMk/>
            <pc:sldMk cId="3356777204" sldId="771"/>
            <ac:spMk id="2" creationId="{EAA9B90A-B60F-8BFC-42F5-FF7742515E5C}"/>
          </ac:spMkLst>
        </pc:spChg>
        <pc:spChg chg="del">
          <ac:chgData name="Matthew Archer" userId="aad98465-9c59-4159-8df1-a13be7bdef7f" providerId="ADAL" clId="{0078CC4B-BE22-4BEE-AE4F-023060822267}" dt="2023-03-06T08:57:55.564" v="2458"/>
          <ac:spMkLst>
            <pc:docMk/>
            <pc:sldMk cId="3356777204" sldId="771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0078CC4B-BE22-4BEE-AE4F-023060822267}" dt="2023-03-06T08:58:22.552" v="2462" actId="478"/>
          <ac:spMkLst>
            <pc:docMk/>
            <pc:sldMk cId="3356777204" sldId="771"/>
            <ac:spMk id="6" creationId="{E1EC03A3-27C7-9C61-C861-8C23B77B92EB}"/>
          </ac:spMkLst>
        </pc:spChg>
        <pc:spChg chg="add mod">
          <ac:chgData name="Matthew Archer" userId="aad98465-9c59-4159-8df1-a13be7bdef7f" providerId="ADAL" clId="{0078CC4B-BE22-4BEE-AE4F-023060822267}" dt="2023-03-06T08:58:38.347" v="2491" actId="122"/>
          <ac:spMkLst>
            <pc:docMk/>
            <pc:sldMk cId="3356777204" sldId="771"/>
            <ac:spMk id="7" creationId="{835EC381-9563-33F2-A8F7-33B870E8526C}"/>
          </ac:spMkLst>
        </pc:spChg>
        <pc:spChg chg="add del">
          <ac:chgData name="Matthew Archer" userId="aad98465-9c59-4159-8df1-a13be7bdef7f" providerId="ADAL" clId="{0078CC4B-BE22-4BEE-AE4F-023060822267}" dt="2023-03-06T08:57:59.172" v="2460" actId="26606"/>
          <ac:spMkLst>
            <pc:docMk/>
            <pc:sldMk cId="3356777204" sldId="771"/>
            <ac:spMk id="9" creationId="{D12DDE76-C203-4047-9998-63900085B5E8}"/>
          </ac:spMkLst>
        </pc:spChg>
        <pc:picChg chg="add mod">
          <ac:chgData name="Matthew Archer" userId="aad98465-9c59-4159-8df1-a13be7bdef7f" providerId="ADAL" clId="{0078CC4B-BE22-4BEE-AE4F-023060822267}" dt="2023-03-06T08:57:59.172" v="2460" actId="26606"/>
          <ac:picMkLst>
            <pc:docMk/>
            <pc:sldMk cId="3356777204" sldId="771"/>
            <ac:picMk id="4" creationId="{5E2199B1-35F3-92C7-6F85-15A2E7C916FA}"/>
          </ac:picMkLst>
        </pc:picChg>
      </pc:sldChg>
      <pc:sldChg chg="modSp add mod modNotesTx">
        <pc:chgData name="Matthew Archer" userId="aad98465-9c59-4159-8df1-a13be7bdef7f" providerId="ADAL" clId="{0078CC4B-BE22-4BEE-AE4F-023060822267}" dt="2023-03-06T09:17:46.432" v="2782" actId="2711"/>
        <pc:sldMkLst>
          <pc:docMk/>
          <pc:sldMk cId="2698093551" sldId="772"/>
        </pc:sldMkLst>
        <pc:spChg chg="mod">
          <ac:chgData name="Matthew Archer" userId="aad98465-9c59-4159-8df1-a13be7bdef7f" providerId="ADAL" clId="{0078CC4B-BE22-4BEE-AE4F-023060822267}" dt="2023-03-06T09:17:46.432" v="2782" actId="2711"/>
          <ac:spMkLst>
            <pc:docMk/>
            <pc:sldMk cId="2698093551" sldId="772"/>
            <ac:spMk id="3" creationId="{A34164CA-00A4-D13D-2649-923CA4B531F6}"/>
          </ac:spMkLst>
        </pc:spChg>
      </pc:sldChg>
      <pc:sldChg chg="modSp add mod modNotesTx">
        <pc:chgData name="Matthew Archer" userId="aad98465-9c59-4159-8df1-a13be7bdef7f" providerId="ADAL" clId="{0078CC4B-BE22-4BEE-AE4F-023060822267}" dt="2023-03-06T09:18:14.525" v="2785" actId="2711"/>
        <pc:sldMkLst>
          <pc:docMk/>
          <pc:sldMk cId="3210173767" sldId="773"/>
        </pc:sldMkLst>
        <pc:spChg chg="mod">
          <ac:chgData name="Matthew Archer" userId="aad98465-9c59-4159-8df1-a13be7bdef7f" providerId="ADAL" clId="{0078CC4B-BE22-4BEE-AE4F-023060822267}" dt="2023-03-06T09:13:14.945" v="2644" actId="6549"/>
          <ac:spMkLst>
            <pc:docMk/>
            <pc:sldMk cId="3210173767" sldId="773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8:14.525" v="2785" actId="2711"/>
          <ac:spMkLst>
            <pc:docMk/>
            <pc:sldMk cId="3210173767" sldId="773"/>
            <ac:spMk id="3" creationId="{A34164CA-00A4-D13D-2649-923CA4B531F6}"/>
          </ac:spMkLst>
        </pc:spChg>
      </pc:sldChg>
      <pc:sldChg chg="modSp add mod ord">
        <pc:chgData name="Matthew Archer" userId="aad98465-9c59-4159-8df1-a13be7bdef7f" providerId="ADAL" clId="{0078CC4B-BE22-4BEE-AE4F-023060822267}" dt="2023-03-06T09:36:01.019" v="2836" actId="20577"/>
        <pc:sldMkLst>
          <pc:docMk/>
          <pc:sldMk cId="503392291" sldId="774"/>
        </pc:sldMkLst>
        <pc:spChg chg="mod">
          <ac:chgData name="Matthew Archer" userId="aad98465-9c59-4159-8df1-a13be7bdef7f" providerId="ADAL" clId="{0078CC4B-BE22-4BEE-AE4F-023060822267}" dt="2023-03-06T09:36:01.019" v="2836" actId="20577"/>
          <ac:spMkLst>
            <pc:docMk/>
            <pc:sldMk cId="503392291" sldId="774"/>
            <ac:spMk id="2" creationId="{EAA9B90A-B60F-8BFC-42F5-FF7742515E5C}"/>
          </ac:spMkLst>
        </pc:spChg>
      </pc:sldChg>
      <pc:sldChg chg="add">
        <pc:chgData name="Matthew Archer" userId="aad98465-9c59-4159-8df1-a13be7bdef7f" providerId="ADAL" clId="{0078CC4B-BE22-4BEE-AE4F-023060822267}" dt="2023-03-06T09:35:01.335" v="2796" actId="2890"/>
        <pc:sldMkLst>
          <pc:docMk/>
          <pc:sldMk cId="1760459168" sldId="7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6D78C-640A-40C9-B220-BC480F9E8E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2265BB-E37C-46C3-9DA3-0DEAF4E73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2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5025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8194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987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5649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5619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F697D-FD5C-59C9-D7C7-B14975EBD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67F8D6-4A61-78EF-1950-FE21B3FF8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728FD-7C23-F716-04F7-7AA917B71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F7ADD-E954-2DDC-03A8-F822390E9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3A543-635D-4F5F-281F-F0E6AD20C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87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8DB5A-4D99-9448-00B9-BB08B6E85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E8F73-ED71-038D-0A40-972C074A2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15654-B86F-E682-DC84-A6F5549D4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4FF4D-87D6-64C5-F90C-8BED2DBCA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6479D-960F-4839-033F-A3CC51846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42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20EB4-A35F-4BD2-88D3-96572379A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745DE-5DD5-617F-E72F-331409E418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71577-B44D-3E3E-3492-8F7E8A53C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40F95-9CD1-C9E4-55CA-D22B9871A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04E3E-6C87-7F8A-7172-A9986FD74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92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4AD4-244A-D305-435E-248D57107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9088A-F400-B09E-4288-E97B075351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5EEF3-DA32-F858-BF4A-195492026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3CCE0-908F-0DDF-3F9B-03F686BCF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B4ABCB-9E31-95FD-A2D0-A9189167F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B1EF9-2547-FA13-3AAE-6188019BB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058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CCBD4-688E-2086-9D2C-543EC9965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4F9FD-79BA-4223-1EE9-A8693A162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F900C-D676-0565-68FD-FBEC508DD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70FE1A-FEBF-C44B-12EB-19E3A98900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ABD149-060F-0644-53FA-DB2C07578C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481AA7-FC4E-0DA1-FA07-BAEF5AE16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CBC8C7-1915-4E5A-151D-E917E93E1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1DEEFC-2552-5F70-4F19-75A53442C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525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B4775-006E-BC69-E2BF-019768151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A8612F-C08E-0CE5-AC09-F8841F262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EAE875-E26D-14F7-4BC9-756AC6542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7A5024-89A7-5DC9-C7C2-2782E6F38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53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860208-8280-4A61-893B-5ABC13599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012146-8712-860F-DC6A-43B70B9F2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AB77D-CA20-7DC4-9204-EF26B9459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0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1B467-CBF9-5E5D-0614-38C2F6E09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CC91-70B1-645C-75F4-10536E520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7FDB4-0335-38F9-B2FC-1EE8DE905A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BFCDF-5B2F-94F5-7817-EDD43EDE4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88ED1-E93A-AF05-D8A9-CDC2D7EC6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EEF954-B45A-EA39-B879-C3E30A3F0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20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29591-C34B-BD1F-04AE-F296CDFC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73B18-D8B4-686B-49EB-75769CDCE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2B35E-79F7-0063-7956-9B111384C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F8CDB5-B9DD-B4EE-38B2-F2B711FD9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1B89C-80DB-3444-0399-FE7B3208A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49BDC-58AF-979F-4FD7-64CAD448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62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FE95A-A42D-96C9-2C3E-06E477BAF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141575-FA8D-0295-4EB1-F84D1D8ADA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69AAF-523F-BA1E-EFCF-F9136F794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324D1-207A-F459-FDF3-C879CDE92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8FB88-CC34-532F-50A8-D3B6F459D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81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8B8C44-C7CF-5B3C-179B-E496A7D12F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39807B-29DD-B337-2C29-D0BD9D6FD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B25C1-CD87-F5D5-F2E2-F4FB2B9F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C3EC8-0392-7E10-6BD6-82DEC869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B8F63-F726-5FEF-4E46-B4DEB1285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02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3399D-334D-F848-F9E2-BFB7BB519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AC62A-3F58-65D3-0463-8D6713E62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4480D-3037-5049-EF70-3CC6795B1E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2C27E-FC73-470C-8CA9-28435D918F0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36AE1-973F-1814-C3D5-9C684B8655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C445D-C230-F479-E7AD-1AE1DC05AF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B33E9-8976-7FBD-99AF-730E78064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948" y="1262743"/>
            <a:ext cx="11248104" cy="4475448"/>
          </a:xfrm>
        </p:spPr>
        <p:txBody>
          <a:bodyPr>
            <a:noAutofit/>
          </a:bodyPr>
          <a:lstStyle/>
          <a:p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ADDA4015</a:t>
            </a:r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 CONTEMPORARY CHALLENGES</a:t>
            </a:r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 MAKING A DIFFERENCE</a:t>
            </a:r>
            <a:br>
              <a:rPr lang="en-GB" sz="6600" b="1" dirty="0">
                <a:latin typeface="+mn-lt"/>
              </a:rPr>
            </a:br>
            <a:br>
              <a:rPr lang="en-GB" sz="6600" b="1" dirty="0">
                <a:latin typeface="+mn-lt"/>
              </a:rPr>
            </a:br>
            <a:r>
              <a:rPr lang="en-GB" sz="4000" i="1" dirty="0">
                <a:latin typeface="+mn-lt"/>
              </a:rPr>
              <a:t>Week 7 – 13.03.23</a:t>
            </a:r>
          </a:p>
        </p:txBody>
      </p:sp>
    </p:spTree>
    <p:extLst>
      <p:ext uri="{BB962C8B-B14F-4D97-AF65-F5344CB8AC3E}">
        <p14:creationId xmlns:p14="http://schemas.microsoft.com/office/powerpoint/2010/main" val="1822612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B90A-B60F-8BFC-42F5-FF7742515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Learning Outcomes </a:t>
            </a:r>
            <a:r>
              <a:rPr lang="en-GB" sz="2800" dirty="0"/>
              <a:t>(from module syllabus)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164CA-00A4-D13D-2649-923CA4B53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bg2">
                    <a:lumMod val="90000"/>
                  </a:schemeClr>
                </a:solidFill>
              </a:rPr>
              <a:t>Identify and evaluate historical and contemporary issues and their impact on today's global society (Coursework Assignment – DJ)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Apply appropriate collaborative working practices to manage conflict and support effective decision making.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Implement Design Thinking techniques to investigate problems to generate and evaluate solutions.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254347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0C23C04-0871-7A71-16E7-9FE35DBF2AE0}"/>
              </a:ext>
            </a:extLst>
          </p:cNvPr>
          <p:cNvSpPr txBox="1"/>
          <p:nvPr/>
        </p:nvSpPr>
        <p:spPr>
          <a:xfrm>
            <a:off x="0" y="2972191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spc="-20" dirty="0">
                <a:solidFill>
                  <a:srgbClr val="15164D"/>
                </a:solidFill>
                <a:effectLst/>
                <a:ea typeface="Tahoma" panose="020B0604030504040204" pitchFamily="34" charset="0"/>
              </a:rPr>
              <a:t>GROUP TUTORIALS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907011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A31B7C-757E-7DB1-3729-5DAD518592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714" y="987483"/>
            <a:ext cx="3428571" cy="180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A8286D-3898-3079-FBAF-A45913C023B2}"/>
              </a:ext>
            </a:extLst>
          </p:cNvPr>
          <p:cNvSpPr txBox="1"/>
          <p:nvPr/>
        </p:nvSpPr>
        <p:spPr>
          <a:xfrm>
            <a:off x="0" y="3244334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PARKING</a:t>
            </a: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 </a:t>
            </a: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in SWANSEA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‘PARK NO DRIVE’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F80A83-5E08-8245-6674-BFD75959CBA0}"/>
              </a:ext>
            </a:extLst>
          </p:cNvPr>
          <p:cNvSpPr txBox="1"/>
          <p:nvPr/>
        </p:nvSpPr>
        <p:spPr>
          <a:xfrm>
            <a:off x="0" y="4542236"/>
            <a:ext cx="12192000" cy="60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Welsh Government looking at fining car owners for parking on the pavement. Does park &amp; ride achieve its goals? Mumbles tram development? The future of Public transport in Swansea? ........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26DB46-1DCD-2E94-2AAF-36D8C332EF17}"/>
              </a:ext>
            </a:extLst>
          </p:cNvPr>
          <p:cNvSpPr txBox="1"/>
          <p:nvPr/>
        </p:nvSpPr>
        <p:spPr>
          <a:xfrm>
            <a:off x="0" y="5622193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Group 1: LUKE JONES, VALENTINA KROMHOLC, LEWIS PARRY,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6135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E68F22F-F03F-EA6C-D105-D6944AD0F6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000" y="983614"/>
            <a:ext cx="1789999" cy="180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A8286D-3898-3079-FBAF-A45913C023B2}"/>
              </a:ext>
            </a:extLst>
          </p:cNvPr>
          <p:cNvSpPr txBox="1"/>
          <p:nvPr/>
        </p:nvSpPr>
        <p:spPr>
          <a:xfrm>
            <a:off x="0" y="3244334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LITTERING in SWANSEA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‘CLEAN THE STREETS’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9D0B8F-58AA-ACEB-D932-152BE5227100}"/>
              </a:ext>
            </a:extLst>
          </p:cNvPr>
          <p:cNvSpPr txBox="1"/>
          <p:nvPr/>
        </p:nvSpPr>
        <p:spPr>
          <a:xfrm>
            <a:off x="0" y="4542236"/>
            <a:ext cx="12192000" cy="856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How is Single plastic use legislation enforced? Is littering the preserve of individuals with specific social &amp; age characteristics? How are the disposal electronic products (vapes) changing the environment and consumer opinions?........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C5313D-583C-DC30-FE2C-92A0B2FB1310}"/>
              </a:ext>
            </a:extLst>
          </p:cNvPr>
          <p:cNvSpPr txBox="1"/>
          <p:nvPr/>
        </p:nvSpPr>
        <p:spPr>
          <a:xfrm>
            <a:off x="0" y="5622193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Group 2: JOSHUA DIFRANCESCO, LEWIS MORGAN, LEIGH YULE,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260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5DA4FA-F188-CBD6-556C-699BCA84A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9703" y="976952"/>
            <a:ext cx="2712594" cy="1800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DD6E63-C538-32DD-20B9-A688EFB4BC01}"/>
              </a:ext>
            </a:extLst>
          </p:cNvPr>
          <p:cNvSpPr txBox="1"/>
          <p:nvPr/>
        </p:nvSpPr>
        <p:spPr>
          <a:xfrm>
            <a:off x="1480456" y="3244334"/>
            <a:ext cx="92310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LONELINESS in SWANSEA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ALGI</a:t>
            </a:r>
            <a:r>
              <a:rPr lang="en-GB" b="1" i="1" spc="-20" dirty="0">
                <a:latin typeface="Calibri" panose="020F0502020204030204"/>
                <a:ea typeface="Tahoma" panose="020B0604030504040204" pitchFamily="34" charset="0"/>
              </a:rPr>
              <a:t> (ANTI LONELINESS GROUP INCENTIVE)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FE371C-2D64-A6E6-0500-C7D0B4D4A4A7}"/>
              </a:ext>
            </a:extLst>
          </p:cNvPr>
          <p:cNvSpPr txBox="1"/>
          <p:nvPr/>
        </p:nvSpPr>
        <p:spPr>
          <a:xfrm>
            <a:off x="0" y="4542236"/>
            <a:ext cx="12257316" cy="856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Engaging in social activities may help to build up your friendships. Is there a cultural issue with acceptance in society? An increase in isolation, depression &amp; health related conditions across the ages, is social media a possible answer to one’s health &amp; well being? ..........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AEC719-D799-53F2-4CC7-6336B1E67F6B}"/>
              </a:ext>
            </a:extLst>
          </p:cNvPr>
          <p:cNvSpPr txBox="1"/>
          <p:nvPr/>
        </p:nvSpPr>
        <p:spPr>
          <a:xfrm>
            <a:off x="0" y="5622193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Group 3: JOSEPH HARRY, DYLAN REIS, ARWYN WILLIAMS,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4926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07A014-CD41-0EDB-8E07-6EA73ABD0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9249"/>
            <a:ext cx="11141364" cy="60239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+mj-lt"/>
              </a:rPr>
              <a:t>Practical Task Assignment Schedule:</a:t>
            </a:r>
          </a:p>
          <a:p>
            <a:pPr marL="0" indent="0">
              <a:buNone/>
            </a:pPr>
            <a:endParaRPr lang="en-GB" sz="1800" dirty="0">
              <a:latin typeface="+mj-lt"/>
            </a:endParaRP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1 (30.01.23):	Introduction to the Module and the Concept of Wick Problems 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2 (06.02.23): 	Individual Wicked Problem Identification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		Problem Solving Activity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3 (13.02.23):	Peer Assessment &amp; Individual Wicked Problem Presentation 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4 (20.02.23):	Group selection &amp; Wicked Problem Allocation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		Research Validation &amp; Conveyance of Information &amp; Exercise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5 (27.02.23):	Presentation of Group Name, Philosophy &amp; Direction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6 (06.03.23):	Decision Making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		Problem Solving Activity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7 (13.03.23):	G1 – 10.00; G2 – 10.30; G3 – 11.00; Group Progress Review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8 (20.03.23):	Problem Definition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		Problem Solving Activity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9 (27.03.23):	G1 – 10.00; G2 – 10.30; G3 – 11.00; Group Progress Review</a:t>
            </a:r>
          </a:p>
          <a:p>
            <a:pPr marL="0" indent="0">
              <a:buNone/>
            </a:pPr>
            <a:endParaRPr lang="en-GB" sz="1800" dirty="0">
              <a:latin typeface="+mj-lt"/>
            </a:endParaRPr>
          </a:p>
          <a:p>
            <a:pPr marL="0" indent="0">
              <a:buNone/>
            </a:pPr>
            <a:endParaRPr lang="en-GB" sz="1800" dirty="0">
              <a:latin typeface="+mj-lt"/>
            </a:endParaRPr>
          </a:p>
          <a:p>
            <a:pPr marL="0" indent="0">
              <a:buNone/>
            </a:pP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34217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7E49AF5-A7AD-CDAA-0C6D-BC92F7B90B20}"/>
              </a:ext>
            </a:extLst>
          </p:cNvPr>
          <p:cNvSpPr txBox="1">
            <a:spLocks/>
          </p:cNvSpPr>
          <p:nvPr/>
        </p:nvSpPr>
        <p:spPr>
          <a:xfrm>
            <a:off x="838200" y="529249"/>
            <a:ext cx="11141364" cy="58715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800" b="1" dirty="0">
                <a:latin typeface="+mj-lt"/>
              </a:rPr>
              <a:t>Practical Task Assignment Schedule: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dirty="0">
              <a:latin typeface="+mj-lt"/>
            </a:endParaRP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Easter Vacation (03.04.23): Group Self Study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dirty="0">
                <a:latin typeface="+mj-lt"/>
              </a:rPr>
              <a:t>Easter Vacation (10.04.23): Group Self Study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dirty="0">
                <a:latin typeface="+mj-lt"/>
              </a:rPr>
              <a:t>Easter Vacation (17.04.23): Group Self Study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10 (24.04.23): All Group Seminar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11 (01.05.23): G1 – 10.00; G2 – 10.30; G3 – 11.00; Group Progress Review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dirty="0">
                <a:latin typeface="+mj-lt"/>
              </a:rPr>
              <a:t>Week 12 (08.05.23): G1 – 10.00; G2 – 10.30; G3 – 11.00; Group Progress Review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dirty="0">
                <a:latin typeface="+mj-lt"/>
              </a:rPr>
              <a:t>Week 13 (15.05.23): G1 – 10.00; G2 – 10.30; G3 – 11.00; Group Progress Review</a:t>
            </a:r>
          </a:p>
          <a:p>
            <a:pPr marL="0" indent="0">
              <a:buNone/>
            </a:pPr>
            <a:r>
              <a:rPr lang="en-GB" sz="1800" dirty="0">
                <a:latin typeface="+mj-lt"/>
              </a:rPr>
              <a:t>Week 14 (22.05.23): Group Wicked Problem Presentation &amp; Deadline Submission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45947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3708</TotalTime>
  <Words>524</Words>
  <Application>Microsoft Office PowerPoint</Application>
  <PresentationFormat>Widescreen</PresentationFormat>
  <Paragraphs>49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1_Office Theme</vt:lpstr>
      <vt:lpstr> ADDA4015  CONTEMPORARY CHALLENGES  MAKING A DIFFERENCE  Week 7 – 13.03.23</vt:lpstr>
      <vt:lpstr>Module Learning Outcomes (from module syllabus)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Morrow – Transport Design a Complex Discipline</dc:title>
  <dc:creator>Paul Morrow</dc:creator>
  <cp:lastModifiedBy>Matthew Archer</cp:lastModifiedBy>
  <cp:revision>3</cp:revision>
  <dcterms:created xsi:type="dcterms:W3CDTF">2023-02-20T14:13:36Z</dcterms:created>
  <dcterms:modified xsi:type="dcterms:W3CDTF">2023-03-17T15:42:14Z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2020-11-09T00:00:00Z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2023-02-20T00:00:00Z</vt:filetime>
  </property>
</Properties>
</file>