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324" r:id="rId5"/>
    <p:sldId id="302" r:id="rId6"/>
    <p:sldId id="315" r:id="rId7"/>
    <p:sldId id="325" r:id="rId8"/>
    <p:sldId id="294" r:id="rId9"/>
    <p:sldId id="295" r:id="rId10"/>
    <p:sldId id="326" r:id="rId11"/>
    <p:sldId id="304" r:id="rId12"/>
    <p:sldId id="327" r:id="rId13"/>
    <p:sldId id="313" r:id="rId14"/>
    <p:sldId id="310" r:id="rId15"/>
    <p:sldId id="329" r:id="rId16"/>
    <p:sldId id="32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408" userDrawn="1">
          <p15:clr>
            <a:srgbClr val="A4A3A4"/>
          </p15:clr>
        </p15:guide>
        <p15:guide id="3" orient="horz" pos="3912" userDrawn="1">
          <p15:clr>
            <a:srgbClr val="A4A3A4"/>
          </p15:clr>
        </p15:guide>
        <p15:guide id="4" pos="7272" userDrawn="1">
          <p15:clr>
            <a:srgbClr val="A4A3A4"/>
          </p15:clr>
        </p15:guide>
        <p15:guide id="5" orient="horz" pos="16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64C72B-4927-40DC-8821-5F43D1743A16}" v="7" dt="2022-07-21T20:17:36.836"/>
  </p1510:revLst>
</p1510:revInfo>
</file>

<file path=ppt/tableStyles.xml><?xml version="1.0" encoding="utf-8"?>
<a:tblStyleLst xmlns:a="http://schemas.openxmlformats.org/drawingml/2006/main" def="{6E25E649-3F16-4E02-A733-19D2CDBF48F0}">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085" autoAdjust="0"/>
  </p:normalViewPr>
  <p:slideViewPr>
    <p:cSldViewPr snapToGrid="0">
      <p:cViewPr varScale="1">
        <p:scale>
          <a:sx n="62" d="100"/>
          <a:sy n="62" d="100"/>
        </p:scale>
        <p:origin x="1066" y="47"/>
      </p:cViewPr>
      <p:guideLst>
        <p:guide orient="horz" pos="1968"/>
        <p:guide pos="408"/>
        <p:guide orient="horz" pos="3912"/>
        <p:guide pos="7272"/>
        <p:guide orient="horz" pos="1656"/>
      </p:guideLst>
    </p:cSldViewPr>
  </p:slideViewPr>
  <p:outlineViewPr>
    <p:cViewPr>
      <p:scale>
        <a:sx n="33" d="100"/>
        <a:sy n="33" d="100"/>
      </p:scale>
      <p:origin x="0" y="-4886"/>
    </p:cViewPr>
  </p:outlineViewPr>
  <p:notesTextViewPr>
    <p:cViewPr>
      <p:scale>
        <a:sx n="3" d="2"/>
        <a:sy n="3" d="2"/>
      </p:scale>
      <p:origin x="0" y="0"/>
    </p:cViewPr>
  </p:notesTextViewPr>
  <p:sorterViewPr>
    <p:cViewPr>
      <p:scale>
        <a:sx n="110" d="100"/>
        <a:sy n="110" d="100"/>
      </p:scale>
      <p:origin x="0" y="-965"/>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umi begum" userId="8bdcc48a5b4e1d70" providerId="LiveId" clId="{3642C855-4352-4C4D-B288-569270E6480B}"/>
    <pc:docChg chg="custSel modSld">
      <pc:chgData name="shumi begum" userId="8bdcc48a5b4e1d70" providerId="LiveId" clId="{3642C855-4352-4C4D-B288-569270E6480B}" dt="2022-07-21T20:45:00.282" v="0" actId="478"/>
      <pc:docMkLst>
        <pc:docMk/>
      </pc:docMkLst>
      <pc:sldChg chg="delSp mod">
        <pc:chgData name="shumi begum" userId="8bdcc48a5b4e1d70" providerId="LiveId" clId="{3642C855-4352-4C4D-B288-569270E6480B}" dt="2022-07-21T20:45:00.282" v="0" actId="478"/>
        <pc:sldMkLst>
          <pc:docMk/>
          <pc:sldMk cId="25800700" sldId="294"/>
        </pc:sldMkLst>
        <pc:graphicFrameChg chg="del">
          <ac:chgData name="shumi begum" userId="8bdcc48a5b4e1d70" providerId="LiveId" clId="{3642C855-4352-4C4D-B288-569270E6480B}" dt="2022-07-21T20:45:00.282" v="0" actId="478"/>
          <ac:graphicFrameMkLst>
            <pc:docMk/>
            <pc:sldMk cId="25800700" sldId="294"/>
            <ac:graphicFrameMk id="3" creationId="{DEA69635-A09E-1161-9160-DEC9A0E8D800}"/>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3A440D-46BA-4F15-9681-33052DCBE89E}" type="datetime1">
              <a:rPr lang="en-US" smtClean="0"/>
              <a:pPr/>
              <a:t>7/21/2022</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pPr/>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2509D8-6B56-4E79-8A38-1D5DA08FD500}" type="datetime1">
              <a:rPr lang="en-US" noProof="0" smtClean="0"/>
              <a:pPr/>
              <a:t>7/21/2022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pPr/>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1</a:t>
            </a:fld>
            <a:endParaRPr lang="en-US" noProof="0" dirty="0"/>
          </a:p>
        </p:txBody>
      </p:sp>
      <p:sp>
        <p:nvSpPr>
          <p:cNvPr id="5" name="Date Placeholder 4">
            <a:extLst>
              <a:ext uri="{FF2B5EF4-FFF2-40B4-BE49-F238E27FC236}">
                <a16:creationId xmlns:a16="http://schemas.microsoft.com/office/drawing/2014/main" id="{49F12F97-14C0-539E-EE3E-C215F205751F}"/>
              </a:ext>
            </a:extLst>
          </p:cNvPr>
          <p:cNvSpPr>
            <a:spLocks noGrp="1"/>
          </p:cNvSpPr>
          <p:nvPr>
            <p:ph type="dt" idx="1"/>
          </p:nvPr>
        </p:nvSpPr>
        <p:spPr/>
        <p:txBody>
          <a:bodyPr/>
          <a:lstStyle/>
          <a:p>
            <a:fld id="{DA6F75D7-57C2-48A3-B66E-0B350C1A26D2}" type="datetime1">
              <a:rPr lang="en-US" noProof="0" smtClean="0"/>
              <a:pPr/>
              <a:t>7/21/2022</a:t>
            </a:fld>
            <a:endParaRPr lang="en-US" noProof="0" dirty="0"/>
          </a:p>
        </p:txBody>
      </p:sp>
    </p:spTree>
    <p:extLst>
      <p:ext uri="{BB962C8B-B14F-4D97-AF65-F5344CB8AC3E}">
        <p14:creationId xmlns:p14="http://schemas.microsoft.com/office/powerpoint/2010/main" val="364420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2</a:t>
            </a:fld>
            <a:endParaRPr lang="en-US" noProof="0" dirty="0"/>
          </a:p>
        </p:txBody>
      </p:sp>
      <p:sp>
        <p:nvSpPr>
          <p:cNvPr id="5" name="Date Placeholder 4">
            <a:extLst>
              <a:ext uri="{FF2B5EF4-FFF2-40B4-BE49-F238E27FC236}">
                <a16:creationId xmlns:a16="http://schemas.microsoft.com/office/drawing/2014/main" id="{6ACBBD0E-5C73-4065-B84A-2CBCB3A4F205}"/>
              </a:ext>
            </a:extLst>
          </p:cNvPr>
          <p:cNvSpPr>
            <a:spLocks noGrp="1"/>
          </p:cNvSpPr>
          <p:nvPr>
            <p:ph type="dt" idx="1"/>
          </p:nvPr>
        </p:nvSpPr>
        <p:spPr/>
        <p:txBody>
          <a:bodyPr/>
          <a:lstStyle/>
          <a:p>
            <a:fld id="{9CABBCB9-2200-44E4-973E-D49409B4123D}" type="datetime1">
              <a:rPr lang="en-US" noProof="0" smtClean="0"/>
              <a:pPr/>
              <a:t>7/21/2022</a:t>
            </a:fld>
            <a:endParaRPr lang="en-US" noProof="0" dirty="0"/>
          </a:p>
        </p:txBody>
      </p:sp>
    </p:spTree>
    <p:extLst>
      <p:ext uri="{BB962C8B-B14F-4D97-AF65-F5344CB8AC3E}">
        <p14:creationId xmlns:p14="http://schemas.microsoft.com/office/powerpoint/2010/main" val="2507912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3</a:t>
            </a:fld>
            <a:endParaRPr lang="en-US" noProof="0" dirty="0"/>
          </a:p>
        </p:txBody>
      </p:sp>
      <p:sp>
        <p:nvSpPr>
          <p:cNvPr id="5" name="Date Placeholder 4">
            <a:extLst>
              <a:ext uri="{FF2B5EF4-FFF2-40B4-BE49-F238E27FC236}">
                <a16:creationId xmlns:a16="http://schemas.microsoft.com/office/drawing/2014/main" id="{5E1A4C32-9A09-8267-D5D7-A5F6FDC4AA13}"/>
              </a:ext>
            </a:extLst>
          </p:cNvPr>
          <p:cNvSpPr>
            <a:spLocks noGrp="1"/>
          </p:cNvSpPr>
          <p:nvPr>
            <p:ph type="dt" idx="1"/>
          </p:nvPr>
        </p:nvSpPr>
        <p:spPr/>
        <p:txBody>
          <a:bodyPr/>
          <a:lstStyle/>
          <a:p>
            <a:fld id="{83620928-61ED-4311-9C38-44178A0EFEDE}" type="datetime1">
              <a:rPr lang="en-US" noProof="0" smtClean="0"/>
              <a:pPr/>
              <a:t>7/21/2022</a:t>
            </a:fld>
            <a:endParaRPr lang="en-US" noProof="0" dirty="0"/>
          </a:p>
        </p:txBody>
      </p:sp>
    </p:spTree>
    <p:extLst>
      <p:ext uri="{BB962C8B-B14F-4D97-AF65-F5344CB8AC3E}">
        <p14:creationId xmlns:p14="http://schemas.microsoft.com/office/powerpoint/2010/main" val="2488300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1) Knowledge of HR policies and procedures: It is important for HR professionals to have a good understanding of the policies and procedures that govern HR within an organisation. This includes things like recruitment, performance management, employee relations and so on </a:t>
            </a:r>
            <a:r>
              <a:rPr lang="en-GB" sz="1800" dirty="0">
                <a:solidFill>
                  <a:schemeClr val="tx1"/>
                </a:solidFill>
                <a:ea typeface="Calibri" panose="020F0502020204030204" pitchFamily="34" charset="0"/>
                <a:cs typeface="Times New Roman" panose="02020603050405020304" pitchFamily="18" charset="0"/>
              </a:rPr>
              <a:t>(Kellner, 2017; Hamid, 2011)</a:t>
            </a:r>
            <a:endPar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2) Knowledge of employment law: As HR deals with a lot of employment-related issues, it is important for HR professionals to have a good understanding of employment law. This includes things like contracts of employment, termination of employment, discrimination law, health and safety law, </a:t>
            </a:r>
            <a:r>
              <a:rPr lang="en-GB" sz="1800" dirty="0">
                <a:solidFill>
                  <a:schemeClr val="tx1"/>
                </a:solidFill>
                <a:ea typeface="Calibri" panose="020F0502020204030204" pitchFamily="34" charset="0"/>
                <a:cs typeface="Times New Roman" panose="02020603050405020304" pitchFamily="18" charset="0"/>
              </a:rPr>
              <a:t>(</a:t>
            </a:r>
            <a:r>
              <a:rPr lang="en-GB" sz="1800" dirty="0" err="1">
                <a:solidFill>
                  <a:schemeClr val="tx1"/>
                </a:solidFill>
                <a:ea typeface="Calibri" panose="020F0502020204030204" pitchFamily="34" charset="0"/>
                <a:cs typeface="Times New Roman" panose="02020603050405020304" pitchFamily="18" charset="0"/>
              </a:rPr>
              <a:t>Ishta</a:t>
            </a:r>
            <a:r>
              <a:rPr lang="en-GB" sz="1800" dirty="0">
                <a:solidFill>
                  <a:schemeClr val="tx1"/>
                </a:solidFill>
                <a:ea typeface="Calibri" panose="020F0502020204030204" pitchFamily="34" charset="0"/>
                <a:cs typeface="Times New Roman" panose="02020603050405020304" pitchFamily="18" charset="0"/>
              </a:rPr>
              <a:t>, et al., 2021; Kellner, 2017; Hamid, 2011)</a:t>
            </a:r>
            <a:endPar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 Knowledge of organisational structure and culture: HR professionals need to be aware of the different departments within an organisation, and how they all fit together. They also need to understand the culture of the organisation, and how this affects things like recruitment, performance management </a:t>
            </a:r>
            <a:r>
              <a:rPr lang="en-GB" sz="1800" dirty="0">
                <a:solidFill>
                  <a:schemeClr val="tx1"/>
                </a:solidFill>
                <a:ea typeface="Calibri" panose="020F0502020204030204" pitchFamily="34" charset="0"/>
                <a:cs typeface="Times New Roman" panose="02020603050405020304" pitchFamily="18" charset="0"/>
              </a:rPr>
              <a:t>(</a:t>
            </a:r>
            <a:r>
              <a:rPr lang="en-GB" sz="1800" dirty="0" err="1">
                <a:solidFill>
                  <a:schemeClr val="tx1"/>
                </a:solidFill>
                <a:ea typeface="Calibri" panose="020F0502020204030204" pitchFamily="34" charset="0"/>
                <a:cs typeface="Times New Roman" panose="02020603050405020304" pitchFamily="18" charset="0"/>
              </a:rPr>
              <a:t>Ishta</a:t>
            </a:r>
            <a:r>
              <a:rPr lang="en-GB" sz="1800" dirty="0">
                <a:solidFill>
                  <a:schemeClr val="tx1"/>
                </a:solidFill>
                <a:ea typeface="Calibri" panose="020F0502020204030204" pitchFamily="34" charset="0"/>
                <a:cs typeface="Times New Roman" panose="02020603050405020304" pitchFamily="18" charset="0"/>
              </a:rPr>
              <a:t>, et al., 2021; Kellner, 2017; Hamid, 2011)</a:t>
            </a:r>
            <a:endPar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4) Skills in communication and interpersonal skills: HR professionals need to be able to communicate effectively with both internal and external stakeholders. They also need to be able to build good working relationships with employees, managers, and other HR professionals </a:t>
            </a:r>
            <a:r>
              <a:rPr lang="en-GB" sz="1800" dirty="0">
                <a:solidFill>
                  <a:schemeClr val="tx1"/>
                </a:solidFill>
                <a:ea typeface="Calibri" panose="020F0502020204030204" pitchFamily="34" charset="0"/>
                <a:cs typeface="Times New Roman" panose="02020603050405020304" pitchFamily="18" charset="0"/>
              </a:rPr>
              <a:t>(Kellner, 2017)</a:t>
            </a:r>
            <a:endPar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5) Skills in problem solving and conflict resolution: HR professionals often have to deal with difficult situations and conflict within the workplace. They need to be able to identify problems and resolve them in a constructive way </a:t>
            </a:r>
            <a:r>
              <a:rPr lang="en-GB" sz="1800" dirty="0">
                <a:solidFill>
                  <a:schemeClr val="tx1"/>
                </a:solidFill>
                <a:ea typeface="Calibri" panose="020F0502020204030204" pitchFamily="34" charset="0"/>
                <a:cs typeface="Times New Roman" panose="02020603050405020304" pitchFamily="18" charset="0"/>
              </a:rPr>
              <a:t>(</a:t>
            </a:r>
            <a:r>
              <a:rPr lang="en-GB" sz="1800" dirty="0" err="1">
                <a:solidFill>
                  <a:schemeClr val="tx1"/>
                </a:solidFill>
                <a:ea typeface="Calibri" panose="020F0502020204030204" pitchFamily="34" charset="0"/>
                <a:cs typeface="Times New Roman" panose="02020603050405020304" pitchFamily="18" charset="0"/>
              </a:rPr>
              <a:t>Ishta</a:t>
            </a:r>
            <a:r>
              <a:rPr lang="en-GB" sz="1800" dirty="0">
                <a:solidFill>
                  <a:schemeClr val="tx1"/>
                </a:solidFill>
                <a:ea typeface="Calibri" panose="020F0502020204030204" pitchFamily="34" charset="0"/>
                <a:cs typeface="Times New Roman" panose="02020603050405020304" pitchFamily="18" charset="0"/>
              </a:rPr>
              <a:t>, et al., 2021)</a:t>
            </a:r>
            <a:r>
              <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4</a:t>
            </a:fld>
            <a:endParaRPr lang="en-US" noProof="0" dirty="0"/>
          </a:p>
        </p:txBody>
      </p:sp>
      <p:sp>
        <p:nvSpPr>
          <p:cNvPr id="5" name="Date Placeholder 4">
            <a:extLst>
              <a:ext uri="{FF2B5EF4-FFF2-40B4-BE49-F238E27FC236}">
                <a16:creationId xmlns:a16="http://schemas.microsoft.com/office/drawing/2014/main" id="{4AD050CC-AAD9-113B-BEC3-BCE00C760583}"/>
              </a:ext>
            </a:extLst>
          </p:cNvPr>
          <p:cNvSpPr>
            <a:spLocks noGrp="1"/>
          </p:cNvSpPr>
          <p:nvPr>
            <p:ph type="dt" idx="1"/>
          </p:nvPr>
        </p:nvSpPr>
        <p:spPr/>
        <p:txBody>
          <a:bodyPr/>
          <a:lstStyle/>
          <a:p>
            <a:fld id="{67C70C3A-8977-4836-AD4F-D519BC46CD56}" type="datetime1">
              <a:rPr lang="en-US" noProof="0" smtClean="0"/>
              <a:pPr/>
              <a:t>7/21/2022</a:t>
            </a:fld>
            <a:endParaRPr lang="en-US" noProof="0" dirty="0"/>
          </a:p>
        </p:txBody>
      </p:sp>
    </p:spTree>
    <p:extLst>
      <p:ext uri="{BB962C8B-B14F-4D97-AF65-F5344CB8AC3E}">
        <p14:creationId xmlns:p14="http://schemas.microsoft.com/office/powerpoint/2010/main" val="3457646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5-P model of HRM defines how HRM functions under the following five headings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Schulcr</a:t>
            </a:r>
            <a:r>
              <a:rPr lang="en-GB" sz="1800" dirty="0">
                <a:effectLst/>
                <a:latin typeface="Calibri" panose="020F0502020204030204" pitchFamily="34" charset="0"/>
                <a:ea typeface="Calibri" panose="020F0502020204030204" pitchFamily="34" charset="0"/>
                <a:cs typeface="Times New Roman" panose="02020603050405020304" pitchFamily="18" charset="0"/>
              </a:rPr>
              <a:t>, 1992),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1 HR philosophy - a declaration of how an organisation views its human resources, the role they play in the success of the business as a whole, and how they should be treated and managed </a:t>
            </a:r>
            <a:r>
              <a:rPr lang="en-GB" sz="2800" dirty="0"/>
              <a:t>(</a:t>
            </a:r>
            <a:r>
              <a:rPr lang="en-GB" sz="2800" dirty="0" err="1"/>
              <a:t>Rini</a:t>
            </a:r>
            <a:r>
              <a:rPr lang="en-GB" sz="2800" dirty="0"/>
              <a:t>, &amp; </a:t>
            </a:r>
            <a:r>
              <a:rPr lang="en-GB" sz="2800" dirty="0" err="1"/>
              <a:t>Manafe</a:t>
            </a:r>
            <a:r>
              <a:rPr lang="en-GB" sz="2800" dirty="0"/>
              <a:t>,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policies give recommendations for action on people-related business challenges and for the development of HR programmes and practises based on strategic requirements.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Afriati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Ahmad,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three HR programmes are shaped by HR policy and comprise of integrated HR activities.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Initiatives aimed at initiating and managing organisational change initiatives driven by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crucial business requirements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are the activities performed in the implementation of HR policies and programmes. Included are resource management, training and development, performance and compensation management, employee relations, and administration (BALARAM,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5</a:t>
            </a:fld>
            <a:endParaRPr lang="en-US" noProof="0" dirty="0"/>
          </a:p>
        </p:txBody>
      </p:sp>
      <p:sp>
        <p:nvSpPr>
          <p:cNvPr id="5" name="Date Placeholder 4">
            <a:extLst>
              <a:ext uri="{FF2B5EF4-FFF2-40B4-BE49-F238E27FC236}">
                <a16:creationId xmlns:a16="http://schemas.microsoft.com/office/drawing/2014/main" id="{FEB76509-8C11-8F25-CAE7-4EE7D63B5A05}"/>
              </a:ext>
            </a:extLst>
          </p:cNvPr>
          <p:cNvSpPr>
            <a:spLocks noGrp="1"/>
          </p:cNvSpPr>
          <p:nvPr>
            <p:ph type="dt" idx="1"/>
          </p:nvPr>
        </p:nvSpPr>
        <p:spPr/>
        <p:txBody>
          <a:bodyPr/>
          <a:lstStyle/>
          <a:p>
            <a:fld id="{CB5F17B3-4BF9-4878-9827-70D1653A4660}" type="datetime1">
              <a:rPr lang="en-US" noProof="0" smtClean="0"/>
              <a:pPr/>
              <a:t>7/21/2022</a:t>
            </a:fld>
            <a:endParaRPr lang="en-US" noProof="0" dirty="0"/>
          </a:p>
        </p:txBody>
      </p:sp>
    </p:spTree>
    <p:extLst>
      <p:ext uri="{BB962C8B-B14F-4D97-AF65-F5344CB8AC3E}">
        <p14:creationId xmlns:p14="http://schemas.microsoft.com/office/powerpoint/2010/main" val="3959440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LiberationSerif_14_3"/>
                <a:ea typeface="Calibri" panose="020F0502020204030204" pitchFamily="34" charset="0"/>
                <a:cs typeface="Times New Roman" panose="02020603050405020304" pitchFamily="18" charset="0"/>
              </a:rPr>
              <a:t>Other Models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solidFill>
                <a:srgbClr val="000000"/>
              </a:solidFill>
              <a:effectLst/>
              <a:latin typeface="LiberationSerif_14_3"/>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LiberationSerif_14_3"/>
                <a:ea typeface="Calibri" panose="020F0502020204030204" pitchFamily="34" charset="0"/>
                <a:cs typeface="Times New Roman" panose="02020603050405020304" pitchFamily="18" charset="0"/>
              </a:rPr>
              <a:t>HRM in Europe: Brewster (1993) describes this model as a paradigm (</a:t>
            </a:r>
            <a:r>
              <a:rPr lang="en-GB" sz="1800" dirty="0" err="1">
                <a:solidFill>
                  <a:srgbClr val="000000"/>
                </a:solidFill>
                <a:effectLst/>
                <a:latin typeface="LiberationSerif_14_3"/>
                <a:ea typeface="Calibri" panose="020F0502020204030204" pitchFamily="34" charset="0"/>
                <a:cs typeface="Times New Roman" panose="02020603050405020304" pitchFamily="18" charset="0"/>
              </a:rPr>
              <a:t>paraadim</a:t>
            </a:r>
            <a:r>
              <a:rPr lang="en-GB" sz="1800" dirty="0">
                <a:solidFill>
                  <a:srgbClr val="000000"/>
                </a:solidFill>
                <a:effectLst/>
                <a:latin typeface="LiberationSerif_14_3"/>
                <a:ea typeface="Calibri" panose="020F0502020204030204" pitchFamily="34" charset="0"/>
                <a:cs typeface="Times New Roman" panose="02020603050405020304" pitchFamily="18" charset="0"/>
              </a:rPr>
              <a:t>) includes a conversation between social partners,  different organisations, focuses on social responsibility and participation in decision-making, and a continual learning process (Fenech,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LiberationSerif_14_3"/>
                <a:ea typeface="Calibri" panose="020F050202020403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6</a:t>
            </a:fld>
            <a:endParaRPr lang="en-US" noProof="0" dirty="0"/>
          </a:p>
        </p:txBody>
      </p:sp>
      <p:sp>
        <p:nvSpPr>
          <p:cNvPr id="5" name="Date Placeholder 4">
            <a:extLst>
              <a:ext uri="{FF2B5EF4-FFF2-40B4-BE49-F238E27FC236}">
                <a16:creationId xmlns:a16="http://schemas.microsoft.com/office/drawing/2014/main" id="{ADB31C06-A1B0-99DC-18D0-1C1BB2386262}"/>
              </a:ext>
            </a:extLst>
          </p:cNvPr>
          <p:cNvSpPr>
            <a:spLocks noGrp="1"/>
          </p:cNvSpPr>
          <p:nvPr>
            <p:ph type="dt" idx="1"/>
          </p:nvPr>
        </p:nvSpPr>
        <p:spPr/>
        <p:txBody>
          <a:bodyPr/>
          <a:lstStyle/>
          <a:p>
            <a:fld id="{534867E6-DAC9-4BF3-B0D3-ACD3A32BF6A7}" type="datetime1">
              <a:rPr lang="en-US" noProof="0" smtClean="0"/>
              <a:pPr/>
              <a:t>7/21/2022</a:t>
            </a:fld>
            <a:endParaRPr lang="en-US" noProof="0" dirty="0"/>
          </a:p>
        </p:txBody>
      </p:sp>
    </p:spTree>
    <p:extLst>
      <p:ext uri="{BB962C8B-B14F-4D97-AF65-F5344CB8AC3E}">
        <p14:creationId xmlns:p14="http://schemas.microsoft.com/office/powerpoint/2010/main" val="1956589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Each organisation will have different development vehicles available to them, and it is important to choose the ones that are most appropriate to the development needs of the individual.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example, if the individual needs to improve their understanding of HR policies and procedures, then a training course would be an appropriate development vehicle.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the individual needs to improve their ability to work with different departments within an organisation, then shadowing would be an appropriate development vehicle </a:t>
            </a:r>
            <a:r>
              <a:rPr lang="en-GB" sz="2800" dirty="0">
                <a:solidFill>
                  <a:schemeClr val="bg1"/>
                </a:solidFill>
              </a:rPr>
              <a:t>(</a:t>
            </a:r>
            <a:r>
              <a:rPr lang="en-GB" sz="2800" dirty="0" err="1">
                <a:solidFill>
                  <a:schemeClr val="bg1"/>
                </a:solidFill>
              </a:rPr>
              <a:t>O’riordan</a:t>
            </a:r>
            <a:r>
              <a:rPr lang="en-GB" sz="2800" dirty="0">
                <a:solidFill>
                  <a:schemeClr val="bg1"/>
                </a:solidFill>
              </a:rPr>
              <a:t>, 2022)</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7</a:t>
            </a:fld>
            <a:endParaRPr lang="en-US" noProof="0" dirty="0"/>
          </a:p>
        </p:txBody>
      </p:sp>
      <p:sp>
        <p:nvSpPr>
          <p:cNvPr id="5" name="Date Placeholder 4">
            <a:extLst>
              <a:ext uri="{FF2B5EF4-FFF2-40B4-BE49-F238E27FC236}">
                <a16:creationId xmlns:a16="http://schemas.microsoft.com/office/drawing/2014/main" id="{3325557B-174C-90ED-8263-56197F09FDCE}"/>
              </a:ext>
            </a:extLst>
          </p:cNvPr>
          <p:cNvSpPr>
            <a:spLocks noGrp="1"/>
          </p:cNvSpPr>
          <p:nvPr>
            <p:ph type="dt" idx="1"/>
          </p:nvPr>
        </p:nvSpPr>
        <p:spPr/>
        <p:txBody>
          <a:bodyPr/>
          <a:lstStyle/>
          <a:p>
            <a:fld id="{9C9CC4AB-3CBD-42C6-B55C-34F9ABB608C5}" type="datetime1">
              <a:rPr lang="en-US" noProof="0" smtClean="0"/>
              <a:pPr/>
              <a:t>7/21/2022</a:t>
            </a:fld>
            <a:endParaRPr lang="en-US" noProof="0" dirty="0"/>
          </a:p>
        </p:txBody>
      </p:sp>
    </p:spTree>
    <p:extLst>
      <p:ext uri="{BB962C8B-B14F-4D97-AF65-F5344CB8AC3E}">
        <p14:creationId xmlns:p14="http://schemas.microsoft.com/office/powerpoint/2010/main" val="2489979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Improved communication and interpersonal skills: Through training and development, the individual will be able to communicate more effectively with both internal and external stakeholders. They will also be able to build better working relationships with employees, managers, and other HR professionals (Woods, et al.,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Improved problem solving and conflict resolution skills: Through training and development, the individual will be able to identify problems and resolve them in a constructive way. This will help to reduce conflict within the workplace </a:t>
            </a:r>
            <a:r>
              <a:rPr lang="en-GB" sz="1800" dirty="0"/>
              <a:t>(</a:t>
            </a:r>
            <a:r>
              <a:rPr lang="en-GB" sz="1800" dirty="0" err="1"/>
              <a:t>Sulbout</a:t>
            </a:r>
            <a:r>
              <a:rPr lang="en-GB" sz="1800" dirty="0"/>
              <a:t>, et al., 2022)</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Improved understanding of HR policies and procedures: Through training and development, the individual will gain a better understanding of the policies and procedures that govern HR within an organisation. This will help them to carry out their role more effectively (Woods, et al.,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Improved understanding of employment law: Through training and development, the individual will gain a better understanding of employment law. This will help them to advise employees and managers on a range of issues, such as contracts of employment, termination of employment, discrimination law, and so on </a:t>
            </a:r>
            <a:r>
              <a:rPr lang="en-GB" sz="1800" dirty="0"/>
              <a:t>(Delany, 2022)</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Improved ability to work with different departments within an organisation: Through training and development, the individual will gain a better understanding of the different departments within an organisation, and how they all fit together. This will help them to work more effectively with employees from different departments </a:t>
            </a:r>
            <a:r>
              <a:rPr lang="en-GB" sz="1800" dirty="0"/>
              <a:t>(</a:t>
            </a:r>
            <a:r>
              <a:rPr lang="en-GB" sz="1800" dirty="0" err="1"/>
              <a:t>Sulbout</a:t>
            </a:r>
            <a:r>
              <a:rPr lang="en-GB" sz="1800" dirty="0"/>
              <a:t>, et al., 2022)</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8</a:t>
            </a:fld>
            <a:endParaRPr lang="en-US" noProof="0" dirty="0"/>
          </a:p>
        </p:txBody>
      </p:sp>
      <p:sp>
        <p:nvSpPr>
          <p:cNvPr id="5" name="Date Placeholder 4">
            <a:extLst>
              <a:ext uri="{FF2B5EF4-FFF2-40B4-BE49-F238E27FC236}">
                <a16:creationId xmlns:a16="http://schemas.microsoft.com/office/drawing/2014/main" id="{1C8A5E63-7E61-F5F2-AE0A-B93CA31BDD43}"/>
              </a:ext>
            </a:extLst>
          </p:cNvPr>
          <p:cNvSpPr>
            <a:spLocks noGrp="1"/>
          </p:cNvSpPr>
          <p:nvPr>
            <p:ph type="dt" idx="1"/>
          </p:nvPr>
        </p:nvSpPr>
        <p:spPr/>
        <p:txBody>
          <a:bodyPr/>
          <a:lstStyle/>
          <a:p>
            <a:fld id="{11C24F66-DB38-4B95-87F6-3B36E14E20D9}" type="datetime1">
              <a:rPr lang="en-US" noProof="0" smtClean="0"/>
              <a:pPr/>
              <a:t>7/21/2022</a:t>
            </a:fld>
            <a:endParaRPr lang="en-US" noProof="0" dirty="0"/>
          </a:p>
        </p:txBody>
      </p:sp>
    </p:spTree>
    <p:extLst>
      <p:ext uri="{BB962C8B-B14F-4D97-AF65-F5344CB8AC3E}">
        <p14:creationId xmlns:p14="http://schemas.microsoft.com/office/powerpoint/2010/main" val="1646990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10</a:t>
            </a:fld>
            <a:endParaRPr lang="en-US" noProof="0" dirty="0"/>
          </a:p>
        </p:txBody>
      </p:sp>
      <p:sp>
        <p:nvSpPr>
          <p:cNvPr id="5" name="Date Placeholder 4">
            <a:extLst>
              <a:ext uri="{FF2B5EF4-FFF2-40B4-BE49-F238E27FC236}">
                <a16:creationId xmlns:a16="http://schemas.microsoft.com/office/drawing/2014/main" id="{3626EBC8-A4C0-954F-1D5D-9AD0F4BA5AF3}"/>
              </a:ext>
            </a:extLst>
          </p:cNvPr>
          <p:cNvSpPr>
            <a:spLocks noGrp="1"/>
          </p:cNvSpPr>
          <p:nvPr>
            <p:ph type="dt" idx="1"/>
          </p:nvPr>
        </p:nvSpPr>
        <p:spPr/>
        <p:txBody>
          <a:bodyPr/>
          <a:lstStyle/>
          <a:p>
            <a:fld id="{F737631A-683C-42C9-9F2F-7657D0099D62}" type="datetime1">
              <a:rPr lang="en-US" noProof="0" smtClean="0"/>
              <a:pPr/>
              <a:t>7/21/2022</a:t>
            </a:fld>
            <a:endParaRPr lang="en-US" noProof="0" dirty="0"/>
          </a:p>
        </p:txBody>
      </p:sp>
    </p:spTree>
    <p:extLst>
      <p:ext uri="{BB962C8B-B14F-4D97-AF65-F5344CB8AC3E}">
        <p14:creationId xmlns:p14="http://schemas.microsoft.com/office/powerpoint/2010/main" val="4196894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11</a:t>
            </a:fld>
            <a:endParaRPr lang="en-US" noProof="0" dirty="0"/>
          </a:p>
        </p:txBody>
      </p:sp>
      <p:sp>
        <p:nvSpPr>
          <p:cNvPr id="5" name="Date Placeholder 4">
            <a:extLst>
              <a:ext uri="{FF2B5EF4-FFF2-40B4-BE49-F238E27FC236}">
                <a16:creationId xmlns:a16="http://schemas.microsoft.com/office/drawing/2014/main" id="{5E2E1509-6642-6DFF-BB1D-2F718424D4AD}"/>
              </a:ext>
            </a:extLst>
          </p:cNvPr>
          <p:cNvSpPr>
            <a:spLocks noGrp="1"/>
          </p:cNvSpPr>
          <p:nvPr>
            <p:ph type="dt" idx="1"/>
          </p:nvPr>
        </p:nvSpPr>
        <p:spPr/>
        <p:txBody>
          <a:bodyPr/>
          <a:lstStyle/>
          <a:p>
            <a:fld id="{EAE9D24E-B34F-44E9-B8EB-8727776E1102}" type="datetime1">
              <a:rPr lang="en-US" noProof="0" smtClean="0"/>
              <a:pPr/>
              <a:t>7/21/2022</a:t>
            </a:fld>
            <a:endParaRPr lang="en-US" noProof="0" dirty="0"/>
          </a:p>
        </p:txBody>
      </p:sp>
    </p:spTree>
    <p:extLst>
      <p:ext uri="{BB962C8B-B14F-4D97-AF65-F5344CB8AC3E}">
        <p14:creationId xmlns:p14="http://schemas.microsoft.com/office/powerpoint/2010/main" val="1443554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ustom Layout">
    <p:bg>
      <p:bgPr>
        <a:solidFill>
          <a:schemeClr val="tx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DFA57703-9E4A-48E0-A123-3A5EDC76475C}"/>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endParaRPr lang="en-US" dirty="0"/>
          </a:p>
        </p:txBody>
      </p:sp>
      <p:sp>
        <p:nvSpPr>
          <p:cNvPr id="6" name="Hexagon 5">
            <a:extLst>
              <a:ext uri="{FF2B5EF4-FFF2-40B4-BE49-F238E27FC236}">
                <a16:creationId xmlns:a16="http://schemas.microsoft.com/office/drawing/2014/main" id="{ED61BFD1-C421-442F-ACC0-868D35B02015}"/>
              </a:ext>
            </a:extLst>
          </p:cNvPr>
          <p:cNvSpPr/>
          <p:nvPr userDrawn="1"/>
        </p:nvSpPr>
        <p:spPr>
          <a:xfrm>
            <a:off x="3166402" y="903484"/>
            <a:ext cx="5859196" cy="5051033"/>
          </a:xfrm>
          <a:prstGeom prst="hexagon">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Hexagon 13">
            <a:extLst>
              <a:ext uri="{FF2B5EF4-FFF2-40B4-BE49-F238E27FC236}">
                <a16:creationId xmlns:a16="http://schemas.microsoft.com/office/drawing/2014/main" id="{89B16BC3-CBF9-4BF0-A37A-9F2BB89BED54}"/>
              </a:ext>
            </a:extLst>
          </p:cNvPr>
          <p:cNvSpPr/>
          <p:nvPr userDrawn="1"/>
        </p:nvSpPr>
        <p:spPr>
          <a:xfrm>
            <a:off x="7974278" y="5753530"/>
            <a:ext cx="651613" cy="56173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80EA9ECE-F57C-4B25-AD19-4F78933A61EC}"/>
              </a:ext>
            </a:extLst>
          </p:cNvPr>
          <p:cNvSpPr/>
          <p:nvPr userDrawn="1"/>
        </p:nvSpPr>
        <p:spPr>
          <a:xfrm>
            <a:off x="2255521" y="2751804"/>
            <a:ext cx="785546" cy="677196"/>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DCBDF4EA-BFFB-460D-B9A8-45C097E920DA}"/>
              </a:ext>
            </a:extLst>
          </p:cNvPr>
          <p:cNvSpPr/>
          <p:nvPr userDrawn="1"/>
        </p:nvSpPr>
        <p:spPr>
          <a:xfrm>
            <a:off x="8021783" y="671564"/>
            <a:ext cx="392774" cy="33859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Hexagon 19">
            <a:extLst>
              <a:ext uri="{FF2B5EF4-FFF2-40B4-BE49-F238E27FC236}">
                <a16:creationId xmlns:a16="http://schemas.microsoft.com/office/drawing/2014/main" id="{AB15A15E-528E-4041-8E63-65C0D0398F3A}"/>
              </a:ext>
            </a:extLst>
          </p:cNvPr>
          <p:cNvSpPr/>
          <p:nvPr userDrawn="1"/>
        </p:nvSpPr>
        <p:spPr>
          <a:xfrm>
            <a:off x="2035398" y="3344350"/>
            <a:ext cx="196388" cy="169300"/>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A7A620BD-CFAD-4100-8C9F-494D15A0A900}"/>
              </a:ext>
            </a:extLst>
          </p:cNvPr>
          <p:cNvSpPr>
            <a:spLocks noGrp="1"/>
          </p:cNvSpPr>
          <p:nvPr>
            <p:ph type="title"/>
          </p:nvPr>
        </p:nvSpPr>
        <p:spPr>
          <a:xfrm>
            <a:off x="4096846" y="2576760"/>
            <a:ext cx="3924935" cy="1695637"/>
          </a:xfrm>
          <a:prstGeom prst="rect">
            <a:avLst/>
          </a:prstGeom>
        </p:spPr>
        <p:txBody>
          <a:bodyPr/>
          <a:lstStyle>
            <a:lvl1pPr>
              <a:spcBef>
                <a:spcPts val="1000"/>
              </a:spcBef>
              <a:defRPr sz="4800" b="1">
                <a:solidFill>
                  <a:schemeClr val="bg1"/>
                </a:solidFill>
              </a:defRPr>
            </a:lvl1pPr>
          </a:lstStyle>
          <a:p>
            <a:r>
              <a:rPr lang="en-US"/>
              <a:t>Click to edit Master title style</a:t>
            </a:r>
            <a:endParaRPr lang="en-US" dirty="0"/>
          </a:p>
        </p:txBody>
      </p:sp>
      <p:sp>
        <p:nvSpPr>
          <p:cNvPr id="24" name="Text Placeholder 23">
            <a:extLst>
              <a:ext uri="{FF2B5EF4-FFF2-40B4-BE49-F238E27FC236}">
                <a16:creationId xmlns:a16="http://schemas.microsoft.com/office/drawing/2014/main" id="{340C15AA-E296-48AE-857F-0589EEA69DC6}"/>
              </a:ext>
            </a:extLst>
          </p:cNvPr>
          <p:cNvSpPr>
            <a:spLocks noGrp="1"/>
          </p:cNvSpPr>
          <p:nvPr>
            <p:ph type="body" sz="quarter" idx="11" hasCustomPrompt="1"/>
          </p:nvPr>
        </p:nvSpPr>
        <p:spPr>
          <a:xfrm>
            <a:off x="4096848" y="1899514"/>
            <a:ext cx="3924934" cy="490538"/>
          </a:xfrm>
          <a:prstGeom prst="rect">
            <a:avLst/>
          </a:prstGeom>
        </p:spPr>
        <p:txBody>
          <a:bodyPr/>
          <a:lstStyle>
            <a:lvl1pPr>
              <a:buNone/>
              <a:defRPr lang="en-US" sz="24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8" name="Text Placeholder 27">
            <a:extLst>
              <a:ext uri="{FF2B5EF4-FFF2-40B4-BE49-F238E27FC236}">
                <a16:creationId xmlns:a16="http://schemas.microsoft.com/office/drawing/2014/main" id="{E0A61465-6ECA-46DC-97DD-7BCFDB69EB89}"/>
              </a:ext>
            </a:extLst>
          </p:cNvPr>
          <p:cNvSpPr>
            <a:spLocks noGrp="1"/>
          </p:cNvSpPr>
          <p:nvPr>
            <p:ph type="body" sz="quarter" idx="13"/>
          </p:nvPr>
        </p:nvSpPr>
        <p:spPr>
          <a:xfrm>
            <a:off x="4484582" y="4459105"/>
            <a:ext cx="3222836" cy="1168530"/>
          </a:xfrm>
          <a:prstGeom prst="rect">
            <a:avLst/>
          </a:prstGeom>
        </p:spPr>
        <p:txBody>
          <a:bodyPr anchor="b"/>
          <a:lstStyle>
            <a:lvl1pPr algn="r">
              <a:buNone/>
              <a:defRPr lang="en-US" sz="1600" kern="1200" dirty="0" smtClean="0">
                <a:solidFill>
                  <a:schemeClr val="bg1"/>
                </a:solidFill>
                <a:latin typeface="+mn-lt"/>
                <a:ea typeface="+mn-ea"/>
                <a:cs typeface="+mn-cs"/>
              </a:defRPr>
            </a:lvl1pPr>
          </a:lstStyle>
          <a:p>
            <a:pPr lvl="0"/>
            <a:r>
              <a:rPr lang="en-US"/>
              <a:t>Click to edit Master text styles</a:t>
            </a:r>
          </a:p>
        </p:txBody>
      </p:sp>
    </p:spTree>
    <p:extLst>
      <p:ext uri="{BB962C8B-B14F-4D97-AF65-F5344CB8AC3E}">
        <p14:creationId xmlns:p14="http://schemas.microsoft.com/office/powerpoint/2010/main" val="781487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solidFill>
          <a:schemeClr val="tx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DFA57703-9E4A-48E0-A123-3A5EDC76475C}"/>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endParaRPr lang="en-US" dirty="0"/>
          </a:p>
        </p:txBody>
      </p:sp>
      <p:sp>
        <p:nvSpPr>
          <p:cNvPr id="2" name="Rectangle 1" descr="Tall office building looking up">
            <a:extLst>
              <a:ext uri="{FF2B5EF4-FFF2-40B4-BE49-F238E27FC236}">
                <a16:creationId xmlns:a16="http://schemas.microsoft.com/office/drawing/2014/main" id="{AF7FA146-2A75-4EA7-A9AD-EBCE6F17FB42}"/>
              </a:ext>
            </a:extLst>
          </p:cNvPr>
          <p:cNvSpPr/>
          <p:nvPr userDrawn="1"/>
        </p:nvSpPr>
        <p:spPr>
          <a:xfrm>
            <a:off x="3718560" y="1181123"/>
            <a:ext cx="4754880" cy="4495754"/>
          </a:xfrm>
          <a:prstGeom prst="rect">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 Placeholder 23">
            <a:extLst>
              <a:ext uri="{FF2B5EF4-FFF2-40B4-BE49-F238E27FC236}">
                <a16:creationId xmlns:a16="http://schemas.microsoft.com/office/drawing/2014/main" id="{340C15AA-E296-48AE-857F-0589EEA69DC6}"/>
              </a:ext>
            </a:extLst>
          </p:cNvPr>
          <p:cNvSpPr>
            <a:spLocks noGrp="1"/>
          </p:cNvSpPr>
          <p:nvPr>
            <p:ph type="body" sz="quarter" idx="11" hasCustomPrompt="1"/>
          </p:nvPr>
        </p:nvSpPr>
        <p:spPr>
          <a:xfrm>
            <a:off x="4149139" y="4859469"/>
            <a:ext cx="3924934" cy="490538"/>
          </a:xfrm>
          <a:prstGeom prst="rect">
            <a:avLst/>
          </a:prstGeom>
        </p:spPr>
        <p:txBody>
          <a:bodyPr/>
          <a:lstStyle>
            <a:lvl1pPr algn="r">
              <a:buNone/>
              <a:defRPr lang="en-US" sz="24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6" name="Title 1">
            <a:extLst>
              <a:ext uri="{FF2B5EF4-FFF2-40B4-BE49-F238E27FC236}">
                <a16:creationId xmlns:a16="http://schemas.microsoft.com/office/drawing/2014/main" id="{162BE5D7-9E35-49F8-A8E4-2093183A6404}"/>
              </a:ext>
            </a:extLst>
          </p:cNvPr>
          <p:cNvSpPr>
            <a:spLocks noGrp="1"/>
          </p:cNvSpPr>
          <p:nvPr>
            <p:ph type="title"/>
          </p:nvPr>
        </p:nvSpPr>
        <p:spPr>
          <a:xfrm>
            <a:off x="4149139" y="1529685"/>
            <a:ext cx="3924934" cy="1695637"/>
          </a:xfrm>
          <a:prstGeom prst="rect">
            <a:avLst/>
          </a:prstGeom>
        </p:spPr>
        <p:txBody>
          <a:bodyPr/>
          <a:lstStyle>
            <a:lvl1pPr>
              <a:spcBef>
                <a:spcPts val="1000"/>
              </a:spcBef>
              <a:defRPr sz="4800" b="1">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143995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5_Custom Layout">
    <p:bg>
      <p:bgPr>
        <a:solidFill>
          <a:schemeClr val="tx1"/>
        </a:solidFill>
        <a:effectLst/>
      </p:bgPr>
    </p:bg>
    <p:spTree>
      <p:nvGrpSpPr>
        <p:cNvPr id="1" name=""/>
        <p:cNvGrpSpPr/>
        <p:nvPr/>
      </p:nvGrpSpPr>
      <p:grpSpPr>
        <a:xfrm>
          <a:off x="0" y="0"/>
          <a:ext cx="0" cy="0"/>
          <a:chOff x="0" y="0"/>
          <a:chExt cx="0" cy="0"/>
        </a:xfrm>
      </p:grpSpPr>
      <p:sp>
        <p:nvSpPr>
          <p:cNvPr id="14" name="Picture Placeholder 21">
            <a:extLst>
              <a:ext uri="{FF2B5EF4-FFF2-40B4-BE49-F238E27FC236}">
                <a16:creationId xmlns:a16="http://schemas.microsoft.com/office/drawing/2014/main" id="{75D96571-69F8-475F-A910-ECC183425065}"/>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endParaRPr lang="en-US" dirty="0"/>
          </a:p>
        </p:txBody>
      </p:sp>
      <p:sp>
        <p:nvSpPr>
          <p:cNvPr id="3" name="Oval 2" descr="Tall office building looking up">
            <a:extLst>
              <a:ext uri="{FF2B5EF4-FFF2-40B4-BE49-F238E27FC236}">
                <a16:creationId xmlns:a16="http://schemas.microsoft.com/office/drawing/2014/main" id="{CD4C2457-AECB-4015-9FE4-CCBC516AA9EE}"/>
              </a:ext>
            </a:extLst>
          </p:cNvPr>
          <p:cNvSpPr/>
          <p:nvPr userDrawn="1"/>
        </p:nvSpPr>
        <p:spPr>
          <a:xfrm>
            <a:off x="3352800" y="685800"/>
            <a:ext cx="5486400" cy="5486400"/>
          </a:xfrm>
          <a:prstGeom prst="ellipse">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289A018F-D11C-4B07-9830-8336B27A18AD}"/>
              </a:ext>
            </a:extLst>
          </p:cNvPr>
          <p:cNvSpPr/>
          <p:nvPr userDrawn="1"/>
        </p:nvSpPr>
        <p:spPr>
          <a:xfrm>
            <a:off x="8138160" y="5669280"/>
            <a:ext cx="502920" cy="5029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E0209A32-FE17-4457-B02B-0A1DB9B8ADB1}"/>
              </a:ext>
            </a:extLst>
          </p:cNvPr>
          <p:cNvSpPr/>
          <p:nvPr userDrawn="1"/>
        </p:nvSpPr>
        <p:spPr>
          <a:xfrm>
            <a:off x="2915463" y="1295169"/>
            <a:ext cx="692878" cy="69287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585A541-0EDE-4213-AE62-4D909E8EB7F5}"/>
              </a:ext>
            </a:extLst>
          </p:cNvPr>
          <p:cNvSpPr/>
          <p:nvPr userDrawn="1"/>
        </p:nvSpPr>
        <p:spPr>
          <a:xfrm>
            <a:off x="3398520" y="904895"/>
            <a:ext cx="251460" cy="25146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 Placeholder 23">
            <a:extLst>
              <a:ext uri="{FF2B5EF4-FFF2-40B4-BE49-F238E27FC236}">
                <a16:creationId xmlns:a16="http://schemas.microsoft.com/office/drawing/2014/main" id="{CBFD020D-881A-48D8-BDA8-55C7B95C5996}"/>
              </a:ext>
            </a:extLst>
          </p:cNvPr>
          <p:cNvSpPr>
            <a:spLocks noGrp="1"/>
          </p:cNvSpPr>
          <p:nvPr>
            <p:ph type="body" sz="quarter" idx="11" hasCustomPrompt="1"/>
          </p:nvPr>
        </p:nvSpPr>
        <p:spPr>
          <a:xfrm>
            <a:off x="4127927" y="4609453"/>
            <a:ext cx="3924934" cy="490538"/>
          </a:xfrm>
          <a:prstGeom prst="rect">
            <a:avLst/>
          </a:prstGeom>
        </p:spPr>
        <p:txBody>
          <a:bodyPr anchor="b"/>
          <a:lstStyle>
            <a:lvl1pPr algn="ctr">
              <a:buNone/>
              <a:defRPr lang="en-US" sz="20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 name="Title 1">
            <a:extLst>
              <a:ext uri="{FF2B5EF4-FFF2-40B4-BE49-F238E27FC236}">
                <a16:creationId xmlns:a16="http://schemas.microsoft.com/office/drawing/2014/main" id="{CF9687A5-0BDD-45B2-A892-542449E31394}"/>
              </a:ext>
            </a:extLst>
          </p:cNvPr>
          <p:cNvSpPr>
            <a:spLocks noGrp="1"/>
          </p:cNvSpPr>
          <p:nvPr>
            <p:ph type="title"/>
          </p:nvPr>
        </p:nvSpPr>
        <p:spPr>
          <a:xfrm>
            <a:off x="4045678" y="1988047"/>
            <a:ext cx="4007183" cy="2374194"/>
          </a:xfrm>
          <a:prstGeom prst="rect">
            <a:avLst/>
          </a:prstGeom>
        </p:spPr>
        <p:txBody>
          <a:bodyPr/>
          <a:lstStyle>
            <a:lvl1pPr algn="ctr">
              <a:spcBef>
                <a:spcPts val="1000"/>
              </a:spcBef>
              <a:defRPr sz="2800">
                <a:solidFill>
                  <a:schemeClr val="bg1"/>
                </a:solidFill>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686324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Text Placeholder 26">
            <a:extLst>
              <a:ext uri="{FF2B5EF4-FFF2-40B4-BE49-F238E27FC236}">
                <a16:creationId xmlns:a16="http://schemas.microsoft.com/office/drawing/2014/main" id="{4AA38E8C-A334-4183-8ABC-112B8517F487}"/>
              </a:ext>
            </a:extLst>
          </p:cNvPr>
          <p:cNvSpPr>
            <a:spLocks noGrp="1"/>
          </p:cNvSpPr>
          <p:nvPr>
            <p:ph type="body" sz="quarter" idx="12"/>
          </p:nvPr>
        </p:nvSpPr>
        <p:spPr>
          <a:xfrm>
            <a:off x="660400" y="2044700"/>
            <a:ext cx="4275138" cy="3560763"/>
          </a:xfrm>
          <a:prstGeom prst="rect">
            <a:avLst/>
          </a:prstGeom>
        </p:spPr>
        <p:txBody>
          <a:bodyPr/>
          <a:lstStyle>
            <a:lvl1pPr>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1800"/>
            </a:lvl2pPr>
            <a:lvl3pPr>
              <a:buClr>
                <a:schemeClr val="accent4"/>
              </a:buClr>
              <a:buFont typeface="Wingdings" panose="05000000000000000000" pitchFamily="2" charset="2"/>
              <a:buChar char="§"/>
              <a:defRPr sz="1600"/>
            </a:lvl3pPr>
            <a:lvl4pPr>
              <a:buClr>
                <a:schemeClr val="accent4"/>
              </a:buClr>
              <a:buFont typeface="Wingdings" panose="05000000000000000000" pitchFamily="2" charset="2"/>
              <a:buChar char="§"/>
              <a:defRPr sz="1600"/>
            </a:lvl4pPr>
            <a:lvl5pPr>
              <a:buClr>
                <a:schemeClr val="accent4"/>
              </a:buClr>
              <a:buFont typeface="Wingdings" panose="05000000000000000000" pitchFamily="2" charset="2"/>
              <a:buChar char="§"/>
              <a:defRPr sz="1600"/>
            </a:lvl5pPr>
          </a:lstStyle>
          <a:p>
            <a:pPr lvl="0"/>
            <a:r>
              <a:rPr lang="en-US"/>
              <a:t>Click to edit Master text styles</a:t>
            </a:r>
          </a:p>
        </p:txBody>
      </p:sp>
      <p:sp>
        <p:nvSpPr>
          <p:cNvPr id="19" name="Rectangle 18">
            <a:extLst>
              <a:ext uri="{FF2B5EF4-FFF2-40B4-BE49-F238E27FC236}">
                <a16:creationId xmlns:a16="http://schemas.microsoft.com/office/drawing/2014/main" id="{B80624A4-5116-4AAF-8C31-C25D1DB16FEC}"/>
              </a:ext>
            </a:extLst>
          </p:cNvPr>
          <p:cNvSpPr/>
          <p:nvPr userDrawn="1"/>
        </p:nvSpPr>
        <p:spPr>
          <a:xfrm>
            <a:off x="9354457" y="5363987"/>
            <a:ext cx="457200" cy="4572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1D07EC8A-6024-4DEA-9C4D-AE4228E17854}"/>
              </a:ext>
            </a:extLst>
          </p:cNvPr>
          <p:cNvSpPr/>
          <p:nvPr userDrawn="1"/>
        </p:nvSpPr>
        <p:spPr>
          <a:xfrm>
            <a:off x="6692791" y="1699889"/>
            <a:ext cx="319749" cy="31974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1C8FAEF-DF78-48CC-AEEF-F9B802055C05}"/>
              </a:ext>
            </a:extLst>
          </p:cNvPr>
          <p:cNvSpPr/>
          <p:nvPr userDrawn="1"/>
        </p:nvSpPr>
        <p:spPr>
          <a:xfrm>
            <a:off x="9354457" y="5897738"/>
            <a:ext cx="179977" cy="17997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566F72D6-AEEE-4CF3-8136-F6782F1E489E}"/>
              </a:ext>
            </a:extLst>
          </p:cNvPr>
          <p:cNvSpPr>
            <a:spLocks noGrp="1"/>
          </p:cNvSpPr>
          <p:nvPr>
            <p:ph type="pic" sz="quarter" idx="13"/>
          </p:nvPr>
        </p:nvSpPr>
        <p:spPr>
          <a:xfrm>
            <a:off x="7090227" y="786181"/>
            <a:ext cx="4441372" cy="5393036"/>
          </a:xfrm>
          <a:custGeom>
            <a:avLst/>
            <a:gdLst>
              <a:gd name="connsiteX0" fmla="*/ 0 w 4441372"/>
              <a:gd name="connsiteY0" fmla="*/ 3188969 h 5393036"/>
              <a:gd name="connsiteX1" fmla="*/ 2173516 w 4441372"/>
              <a:gd name="connsiteY1" fmla="*/ 3188969 h 5393036"/>
              <a:gd name="connsiteX2" fmla="*/ 2173516 w 4441372"/>
              <a:gd name="connsiteY2" fmla="*/ 5393036 h 5393036"/>
              <a:gd name="connsiteX3" fmla="*/ 0 w 4441372"/>
              <a:gd name="connsiteY3" fmla="*/ 5393036 h 5393036"/>
              <a:gd name="connsiteX4" fmla="*/ 2267856 w 4441372"/>
              <a:gd name="connsiteY4" fmla="*/ 2293018 h 5393036"/>
              <a:gd name="connsiteX5" fmla="*/ 4441372 w 4441372"/>
              <a:gd name="connsiteY5" fmla="*/ 2293018 h 5393036"/>
              <a:gd name="connsiteX6" fmla="*/ 4441372 w 4441372"/>
              <a:gd name="connsiteY6" fmla="*/ 4497085 h 5393036"/>
              <a:gd name="connsiteX7" fmla="*/ 2267856 w 4441372"/>
              <a:gd name="connsiteY7" fmla="*/ 4497085 h 5393036"/>
              <a:gd name="connsiteX8" fmla="*/ 0 w 4441372"/>
              <a:gd name="connsiteY8" fmla="*/ 906837 h 5393036"/>
              <a:gd name="connsiteX9" fmla="*/ 2173516 w 4441372"/>
              <a:gd name="connsiteY9" fmla="*/ 906837 h 5393036"/>
              <a:gd name="connsiteX10" fmla="*/ 2173516 w 4441372"/>
              <a:gd name="connsiteY10" fmla="*/ 3110904 h 5393036"/>
              <a:gd name="connsiteX11" fmla="*/ 0 w 4441372"/>
              <a:gd name="connsiteY11" fmla="*/ 3110904 h 5393036"/>
              <a:gd name="connsiteX12" fmla="*/ 2267856 w 4441372"/>
              <a:gd name="connsiteY12" fmla="*/ 0 h 5393036"/>
              <a:gd name="connsiteX13" fmla="*/ 4441372 w 4441372"/>
              <a:gd name="connsiteY13" fmla="*/ 0 h 5393036"/>
              <a:gd name="connsiteX14" fmla="*/ 4441372 w 4441372"/>
              <a:gd name="connsiteY14" fmla="*/ 2204067 h 5393036"/>
              <a:gd name="connsiteX15" fmla="*/ 2267856 w 4441372"/>
              <a:gd name="connsiteY15" fmla="*/ 2204067 h 5393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1372" h="5393036">
                <a:moveTo>
                  <a:pt x="0" y="3188969"/>
                </a:moveTo>
                <a:lnTo>
                  <a:pt x="2173516" y="3188969"/>
                </a:lnTo>
                <a:lnTo>
                  <a:pt x="2173516" y="5393036"/>
                </a:lnTo>
                <a:lnTo>
                  <a:pt x="0" y="5393036"/>
                </a:lnTo>
                <a:close/>
                <a:moveTo>
                  <a:pt x="2267856" y="2293018"/>
                </a:moveTo>
                <a:lnTo>
                  <a:pt x="4441372" y="2293018"/>
                </a:lnTo>
                <a:lnTo>
                  <a:pt x="4441372" y="4497085"/>
                </a:lnTo>
                <a:lnTo>
                  <a:pt x="2267856" y="4497085"/>
                </a:lnTo>
                <a:close/>
                <a:moveTo>
                  <a:pt x="0" y="906837"/>
                </a:moveTo>
                <a:lnTo>
                  <a:pt x="2173516" y="906837"/>
                </a:lnTo>
                <a:lnTo>
                  <a:pt x="2173516" y="3110904"/>
                </a:lnTo>
                <a:lnTo>
                  <a:pt x="0" y="3110904"/>
                </a:lnTo>
                <a:close/>
                <a:moveTo>
                  <a:pt x="2267856" y="0"/>
                </a:moveTo>
                <a:lnTo>
                  <a:pt x="4441372" y="0"/>
                </a:lnTo>
                <a:lnTo>
                  <a:pt x="4441372" y="2204067"/>
                </a:lnTo>
                <a:lnTo>
                  <a:pt x="2267856" y="2204067"/>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459DADC7-BE21-4434-A6E4-BAF809005389}"/>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694370068"/>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3840" userDrawn="1">
          <p15:clr>
            <a:srgbClr val="FBAE40"/>
          </p15:clr>
        </p15:guide>
        <p15:guide id="3" orient="horz" pos="141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4FAA9D0-7C9C-4043-9931-A15819ABB9B5}"/>
              </a:ext>
            </a:extLst>
          </p:cNvPr>
          <p:cNvSpPr/>
          <p:nvPr userDrawn="1"/>
        </p:nvSpPr>
        <p:spPr>
          <a:xfrm>
            <a:off x="7362825" y="443263"/>
            <a:ext cx="361950" cy="36195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4" name="Oval 13">
            <a:extLst>
              <a:ext uri="{FF2B5EF4-FFF2-40B4-BE49-F238E27FC236}">
                <a16:creationId xmlns:a16="http://schemas.microsoft.com/office/drawing/2014/main" id="{E232AB2D-843E-4B5F-8793-6A263DA356BB}"/>
              </a:ext>
            </a:extLst>
          </p:cNvPr>
          <p:cNvSpPr/>
          <p:nvPr userDrawn="1"/>
        </p:nvSpPr>
        <p:spPr>
          <a:xfrm>
            <a:off x="11007246" y="5605994"/>
            <a:ext cx="654227" cy="6542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6" name="Oval 15">
            <a:extLst>
              <a:ext uri="{FF2B5EF4-FFF2-40B4-BE49-F238E27FC236}">
                <a16:creationId xmlns:a16="http://schemas.microsoft.com/office/drawing/2014/main" id="{FA75A12B-C399-4072-BD69-D872D2C2AD1F}"/>
              </a:ext>
            </a:extLst>
          </p:cNvPr>
          <p:cNvSpPr/>
          <p:nvPr userDrawn="1"/>
        </p:nvSpPr>
        <p:spPr>
          <a:xfrm>
            <a:off x="10683791" y="6132439"/>
            <a:ext cx="251152" cy="25115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3" name="Picture Placeholder 22">
            <a:extLst>
              <a:ext uri="{FF2B5EF4-FFF2-40B4-BE49-F238E27FC236}">
                <a16:creationId xmlns:a16="http://schemas.microsoft.com/office/drawing/2014/main" id="{423AE48B-50E9-4BEA-B66A-B2D2B9CCFE9C}"/>
              </a:ext>
            </a:extLst>
          </p:cNvPr>
          <p:cNvSpPr>
            <a:spLocks noGrp="1"/>
          </p:cNvSpPr>
          <p:nvPr>
            <p:ph type="pic" sz="quarter" idx="10"/>
          </p:nvPr>
        </p:nvSpPr>
        <p:spPr>
          <a:xfrm>
            <a:off x="5733416" y="624239"/>
            <a:ext cx="5855754" cy="5631571"/>
          </a:xfrm>
          <a:custGeom>
            <a:avLst/>
            <a:gdLst>
              <a:gd name="connsiteX0" fmla="*/ 3433020 w 5855754"/>
              <a:gd name="connsiteY0" fmla="*/ 786103 h 5631571"/>
              <a:gd name="connsiteX1" fmla="*/ 5855754 w 5855754"/>
              <a:gd name="connsiteY1" fmla="*/ 3208837 h 5631571"/>
              <a:gd name="connsiteX2" fmla="*/ 3433020 w 5855754"/>
              <a:gd name="connsiteY2" fmla="*/ 5631571 h 5631571"/>
              <a:gd name="connsiteX3" fmla="*/ 1010286 w 5855754"/>
              <a:gd name="connsiteY3" fmla="*/ 3208837 h 5631571"/>
              <a:gd name="connsiteX4" fmla="*/ 3433020 w 5855754"/>
              <a:gd name="connsiteY4" fmla="*/ 786103 h 5631571"/>
              <a:gd name="connsiteX5" fmla="*/ 828675 w 5855754"/>
              <a:gd name="connsiteY5" fmla="*/ 0 h 5631571"/>
              <a:gd name="connsiteX6" fmla="*/ 1657350 w 5855754"/>
              <a:gd name="connsiteY6" fmla="*/ 828675 h 5631571"/>
              <a:gd name="connsiteX7" fmla="*/ 828675 w 5855754"/>
              <a:gd name="connsiteY7" fmla="*/ 1657350 h 5631571"/>
              <a:gd name="connsiteX8" fmla="*/ 0 w 5855754"/>
              <a:gd name="connsiteY8" fmla="*/ 828675 h 5631571"/>
              <a:gd name="connsiteX9" fmla="*/ 828675 w 5855754"/>
              <a:gd name="connsiteY9" fmla="*/ 0 h 563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55754" h="5631571">
                <a:moveTo>
                  <a:pt x="3433020" y="786103"/>
                </a:moveTo>
                <a:cubicBezTo>
                  <a:pt x="4771059" y="786103"/>
                  <a:pt x="5855754" y="1870798"/>
                  <a:pt x="5855754" y="3208837"/>
                </a:cubicBezTo>
                <a:cubicBezTo>
                  <a:pt x="5855754" y="4546876"/>
                  <a:pt x="4771059" y="5631571"/>
                  <a:pt x="3433020" y="5631571"/>
                </a:cubicBezTo>
                <a:cubicBezTo>
                  <a:pt x="2094981" y="5631571"/>
                  <a:pt x="1010286" y="4546876"/>
                  <a:pt x="1010286" y="3208837"/>
                </a:cubicBezTo>
                <a:cubicBezTo>
                  <a:pt x="1010286" y="1870798"/>
                  <a:pt x="2094981" y="786103"/>
                  <a:pt x="3433020" y="786103"/>
                </a:cubicBezTo>
                <a:close/>
                <a:moveTo>
                  <a:pt x="828675" y="0"/>
                </a:moveTo>
                <a:cubicBezTo>
                  <a:pt x="1286340" y="0"/>
                  <a:pt x="1657350" y="371010"/>
                  <a:pt x="1657350" y="828675"/>
                </a:cubicBezTo>
                <a:cubicBezTo>
                  <a:pt x="1657350" y="1286340"/>
                  <a:pt x="1286340" y="1657350"/>
                  <a:pt x="828675" y="1657350"/>
                </a:cubicBezTo>
                <a:cubicBezTo>
                  <a:pt x="371010" y="1657350"/>
                  <a:pt x="0" y="1286340"/>
                  <a:pt x="0" y="828675"/>
                </a:cubicBezTo>
                <a:cubicBezTo>
                  <a:pt x="0" y="371010"/>
                  <a:pt x="371010" y="0"/>
                  <a:pt x="828675"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7" name="Text Placeholder 26">
            <a:extLst>
              <a:ext uri="{FF2B5EF4-FFF2-40B4-BE49-F238E27FC236}">
                <a16:creationId xmlns:a16="http://schemas.microsoft.com/office/drawing/2014/main" id="{282D3E62-6D1A-4E9D-BE54-2EED9BF429A4}"/>
              </a:ext>
            </a:extLst>
          </p:cNvPr>
          <p:cNvSpPr>
            <a:spLocks noGrp="1"/>
          </p:cNvSpPr>
          <p:nvPr>
            <p:ph type="body" sz="quarter" idx="12"/>
          </p:nvPr>
        </p:nvSpPr>
        <p:spPr>
          <a:xfrm>
            <a:off x="660400" y="2044700"/>
            <a:ext cx="4275138" cy="3560763"/>
          </a:xfrm>
          <a:prstGeom prst="rect">
            <a:avLst/>
          </a:prstGeom>
        </p:spPr>
        <p:txBody>
          <a:bodyPr/>
          <a:lstStyle>
            <a:lvl1pPr>
              <a:lnSpc>
                <a:spcPct val="150000"/>
              </a:lnSpc>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2000"/>
            </a:lvl2pPr>
            <a:lvl3pPr>
              <a:buClr>
                <a:schemeClr val="accent4"/>
              </a:buClr>
              <a:buFont typeface="Wingdings" panose="05000000000000000000" pitchFamily="2" charset="2"/>
              <a:buChar char="§"/>
              <a:defRPr sz="1800"/>
            </a:lvl3pPr>
            <a:lvl4pPr>
              <a:buClr>
                <a:schemeClr val="accent4"/>
              </a:buClr>
              <a:buFont typeface="Wingdings" panose="05000000000000000000" pitchFamily="2" charset="2"/>
              <a:buChar char="§"/>
              <a:defRPr sz="1800"/>
            </a:lvl4pPr>
            <a:lvl5pPr>
              <a:buClr>
                <a:schemeClr val="accent4"/>
              </a:buClr>
              <a:buFont typeface="Wingdings" panose="05000000000000000000" pitchFamily="2" charset="2"/>
              <a:buChar char="§"/>
              <a:defRPr sz="1800"/>
            </a:lvl5pPr>
          </a:lstStyle>
          <a:p>
            <a:pPr lvl="0"/>
            <a:r>
              <a:rPr lang="en-US"/>
              <a:t>Click to edit Master text styles</a:t>
            </a:r>
          </a:p>
        </p:txBody>
      </p:sp>
      <p:sp>
        <p:nvSpPr>
          <p:cNvPr id="8" name="Title 1">
            <a:extLst>
              <a:ext uri="{FF2B5EF4-FFF2-40B4-BE49-F238E27FC236}">
                <a16:creationId xmlns:a16="http://schemas.microsoft.com/office/drawing/2014/main" id="{DEB8F0E5-B89F-48AD-87BD-534EA9463CD3}"/>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84497083"/>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CD802-D0A0-4EAC-8222-78FFDDD76A75}"/>
              </a:ext>
            </a:extLst>
          </p:cNvPr>
          <p:cNvSpPr>
            <a:spLocks noGrp="1"/>
          </p:cNvSpPr>
          <p:nvPr>
            <p:ph sz="quarter" idx="10"/>
          </p:nvPr>
        </p:nvSpPr>
        <p:spPr>
          <a:xfrm>
            <a:off x="838200" y="2039392"/>
            <a:ext cx="10515600" cy="41148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87BCB8BF-DA17-4856-91E9-77C601F2B139}"/>
              </a:ext>
            </a:extLst>
          </p:cNvPr>
          <p:cNvSpPr>
            <a:spLocks noGrp="1"/>
          </p:cNvSpPr>
          <p:nvPr>
            <p:ph type="title"/>
          </p:nvPr>
        </p:nvSpPr>
        <p:spPr>
          <a:xfrm>
            <a:off x="838200" y="635000"/>
            <a:ext cx="10515600" cy="700115"/>
          </a:xfrm>
          <a:prstGeom prst="rect">
            <a:avLst/>
          </a:prstGeom>
        </p:spPr>
        <p:txBody>
          <a:bodyPr anchor="ctr"/>
          <a:lstStyle>
            <a:lvl1pPr algn="ct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651989139"/>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6FDA3C6F-5F6A-4D64-8BFE-AFFF58B1A047}"/>
              </a:ext>
            </a:extLst>
          </p:cNvPr>
          <p:cNvSpPr>
            <a:spLocks noGrp="1"/>
          </p:cNvSpPr>
          <p:nvPr>
            <p:ph type="body" sz="quarter" idx="11"/>
          </p:nvPr>
        </p:nvSpPr>
        <p:spPr>
          <a:xfrm>
            <a:off x="6312871" y="4141999"/>
            <a:ext cx="4220845" cy="861497"/>
          </a:xfrm>
          <a:prstGeom prst="rect">
            <a:avLst/>
          </a:prstGeom>
        </p:spPr>
        <p:txBody>
          <a:bodyPr/>
          <a:lstStyle>
            <a:lvl1pPr marL="0" indent="0">
              <a:buNone/>
              <a:defRPr sz="2000" b="1">
                <a:solidFill>
                  <a:schemeClr val="accent4"/>
                </a:solidFill>
                <a:latin typeface="+mj-lt"/>
              </a:defRPr>
            </a:lvl1pPr>
            <a:lvl2pPr>
              <a:buNone/>
              <a:defRPr sz="2000"/>
            </a:lvl2pPr>
          </a:lstStyle>
          <a:p>
            <a:pPr lvl="0"/>
            <a:r>
              <a:rPr lang="en-US"/>
              <a:t>Click to edit Master text styles</a:t>
            </a:r>
          </a:p>
          <a:p>
            <a:pPr lvl="1"/>
            <a:r>
              <a:rPr lang="en-US"/>
              <a:t>Second level</a:t>
            </a:r>
          </a:p>
        </p:txBody>
      </p:sp>
      <p:sp>
        <p:nvSpPr>
          <p:cNvPr id="15" name="Hexagon 14">
            <a:extLst>
              <a:ext uri="{FF2B5EF4-FFF2-40B4-BE49-F238E27FC236}">
                <a16:creationId xmlns:a16="http://schemas.microsoft.com/office/drawing/2014/main" id="{AC159667-7690-4645-986D-BE501438455F}"/>
              </a:ext>
            </a:extLst>
          </p:cNvPr>
          <p:cNvSpPr/>
          <p:nvPr userDrawn="1"/>
        </p:nvSpPr>
        <p:spPr>
          <a:xfrm>
            <a:off x="740309" y="1382809"/>
            <a:ext cx="1229566" cy="1059971"/>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54667EE4-E77F-453B-BF8B-B1EE2AE80715}"/>
              </a:ext>
            </a:extLst>
          </p:cNvPr>
          <p:cNvSpPr/>
          <p:nvPr userDrawn="1"/>
        </p:nvSpPr>
        <p:spPr>
          <a:xfrm>
            <a:off x="3755031" y="1194620"/>
            <a:ext cx="1666162" cy="1436347"/>
          </a:xfrm>
          <a:prstGeom prst="hexag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Hexagon 16">
            <a:extLst>
              <a:ext uri="{FF2B5EF4-FFF2-40B4-BE49-F238E27FC236}">
                <a16:creationId xmlns:a16="http://schemas.microsoft.com/office/drawing/2014/main" id="{FC050232-A229-425F-BFC8-D50374F2D171}"/>
              </a:ext>
            </a:extLst>
          </p:cNvPr>
          <p:cNvSpPr/>
          <p:nvPr userDrawn="1"/>
        </p:nvSpPr>
        <p:spPr>
          <a:xfrm>
            <a:off x="3804994" y="5233183"/>
            <a:ext cx="718261" cy="61919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53E4EBC7-340A-43A5-9E23-4B73A6F700B6}"/>
              </a:ext>
            </a:extLst>
          </p:cNvPr>
          <p:cNvSpPr/>
          <p:nvPr userDrawn="1"/>
        </p:nvSpPr>
        <p:spPr>
          <a:xfrm>
            <a:off x="1837838" y="1101306"/>
            <a:ext cx="651613" cy="561736"/>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8">
            <a:extLst>
              <a:ext uri="{FF2B5EF4-FFF2-40B4-BE49-F238E27FC236}">
                <a16:creationId xmlns:a16="http://schemas.microsoft.com/office/drawing/2014/main" id="{1ED0E31A-F0A3-481D-8D9C-E3C4531FD21D}"/>
              </a:ext>
            </a:extLst>
          </p:cNvPr>
          <p:cNvSpPr>
            <a:spLocks noGrp="1"/>
          </p:cNvSpPr>
          <p:nvPr>
            <p:ph type="pic" sz="quarter" idx="12"/>
          </p:nvPr>
        </p:nvSpPr>
        <p:spPr>
          <a:xfrm>
            <a:off x="1571515" y="1914044"/>
            <a:ext cx="3993624" cy="3617848"/>
          </a:xfrm>
          <a:custGeom>
            <a:avLst/>
            <a:gdLst>
              <a:gd name="connsiteX0" fmla="*/ 1223161 w 3993624"/>
              <a:gd name="connsiteY0" fmla="*/ 2354088 h 3617848"/>
              <a:gd name="connsiteX1" fmla="*/ 2057242 w 3993624"/>
              <a:gd name="connsiteY1" fmla="*/ 2354088 h 3617848"/>
              <a:gd name="connsiteX2" fmla="*/ 2373182 w 3993624"/>
              <a:gd name="connsiteY2" fmla="*/ 2985968 h 3617848"/>
              <a:gd name="connsiteX3" fmla="*/ 2057242 w 3993624"/>
              <a:gd name="connsiteY3" fmla="*/ 3617848 h 3617848"/>
              <a:gd name="connsiteX4" fmla="*/ 1223161 w 3993624"/>
              <a:gd name="connsiteY4" fmla="*/ 3617848 h 3617848"/>
              <a:gd name="connsiteX5" fmla="*/ 907221 w 3993624"/>
              <a:gd name="connsiteY5" fmla="*/ 2985968 h 3617848"/>
              <a:gd name="connsiteX6" fmla="*/ 2569631 w 3993624"/>
              <a:gd name="connsiteY6" fmla="*/ 1425984 h 3617848"/>
              <a:gd name="connsiteX7" fmla="*/ 3602417 w 3993624"/>
              <a:gd name="connsiteY7" fmla="*/ 1425984 h 3617848"/>
              <a:gd name="connsiteX8" fmla="*/ 3993624 w 3993624"/>
              <a:gd name="connsiteY8" fmla="*/ 2208398 h 3617848"/>
              <a:gd name="connsiteX9" fmla="*/ 3602417 w 3993624"/>
              <a:gd name="connsiteY9" fmla="*/ 2990812 h 3617848"/>
              <a:gd name="connsiteX10" fmla="*/ 2569631 w 3993624"/>
              <a:gd name="connsiteY10" fmla="*/ 2990812 h 3617848"/>
              <a:gd name="connsiteX11" fmla="*/ 2178424 w 3993624"/>
              <a:gd name="connsiteY11" fmla="*/ 2208398 h 3617848"/>
              <a:gd name="connsiteX12" fmla="*/ 551406 w 3993624"/>
              <a:gd name="connsiteY12" fmla="*/ 0 h 3617848"/>
              <a:gd name="connsiteX13" fmla="*/ 2007117 w 3993624"/>
              <a:gd name="connsiteY13" fmla="*/ 0 h 3617848"/>
              <a:gd name="connsiteX14" fmla="*/ 2558523 w 3993624"/>
              <a:gd name="connsiteY14" fmla="*/ 1102811 h 3617848"/>
              <a:gd name="connsiteX15" fmla="*/ 2007117 w 3993624"/>
              <a:gd name="connsiteY15" fmla="*/ 2205622 h 3617848"/>
              <a:gd name="connsiteX16" fmla="*/ 551406 w 3993624"/>
              <a:gd name="connsiteY16" fmla="*/ 2205622 h 3617848"/>
              <a:gd name="connsiteX17" fmla="*/ 0 w 3993624"/>
              <a:gd name="connsiteY17" fmla="*/ 1102811 h 3617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993624" h="3617848">
                <a:moveTo>
                  <a:pt x="1223161" y="2354088"/>
                </a:moveTo>
                <a:lnTo>
                  <a:pt x="2057242" y="2354088"/>
                </a:lnTo>
                <a:lnTo>
                  <a:pt x="2373182" y="2985968"/>
                </a:lnTo>
                <a:lnTo>
                  <a:pt x="2057242" y="3617848"/>
                </a:lnTo>
                <a:lnTo>
                  <a:pt x="1223161" y="3617848"/>
                </a:lnTo>
                <a:lnTo>
                  <a:pt x="907221" y="2985968"/>
                </a:lnTo>
                <a:close/>
                <a:moveTo>
                  <a:pt x="2569631" y="1425984"/>
                </a:moveTo>
                <a:lnTo>
                  <a:pt x="3602417" y="1425984"/>
                </a:lnTo>
                <a:lnTo>
                  <a:pt x="3993624" y="2208398"/>
                </a:lnTo>
                <a:lnTo>
                  <a:pt x="3602417" y="2990812"/>
                </a:lnTo>
                <a:lnTo>
                  <a:pt x="2569631" y="2990812"/>
                </a:lnTo>
                <a:lnTo>
                  <a:pt x="2178424" y="2208398"/>
                </a:lnTo>
                <a:close/>
                <a:moveTo>
                  <a:pt x="551406" y="0"/>
                </a:moveTo>
                <a:lnTo>
                  <a:pt x="2007117" y="0"/>
                </a:lnTo>
                <a:lnTo>
                  <a:pt x="2558523" y="1102811"/>
                </a:lnTo>
                <a:lnTo>
                  <a:pt x="2007117" y="2205622"/>
                </a:lnTo>
                <a:lnTo>
                  <a:pt x="551406" y="2205622"/>
                </a:lnTo>
                <a:lnTo>
                  <a:pt x="0" y="1102811"/>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3E68100-C56F-4515-A4FD-3F301797E78F}"/>
              </a:ext>
            </a:extLst>
          </p:cNvPr>
          <p:cNvSpPr>
            <a:spLocks noGrp="1"/>
          </p:cNvSpPr>
          <p:nvPr>
            <p:ph type="title"/>
          </p:nvPr>
        </p:nvSpPr>
        <p:spPr>
          <a:xfrm>
            <a:off x="6312871" y="2050552"/>
            <a:ext cx="4998720" cy="1748983"/>
          </a:xfrm>
          <a:prstGeom prst="rect">
            <a:avLst/>
          </a:prstGeom>
        </p:spPr>
        <p:txBody>
          <a:bodyPr/>
          <a:lstStyle>
            <a:lvl1pPr>
              <a:defRPr sz="2800">
                <a:solidFill>
                  <a:schemeClr val="tx1"/>
                </a:solidFill>
                <a:latin typeface="+mn-lt"/>
              </a:defRPr>
            </a:lvl1pPr>
          </a:lstStyle>
          <a:p>
            <a:r>
              <a:rPr lang="en-US"/>
              <a:t>Click to edit Master title style</a:t>
            </a:r>
          </a:p>
        </p:txBody>
      </p:sp>
    </p:spTree>
    <p:extLst>
      <p:ext uri="{BB962C8B-B14F-4D97-AF65-F5344CB8AC3E}">
        <p14:creationId xmlns:p14="http://schemas.microsoft.com/office/powerpoint/2010/main" val="3603056595"/>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CF421413-161E-4B36-B693-FB38DF14EDAB}"/>
              </a:ext>
            </a:extLst>
          </p:cNvPr>
          <p:cNvSpPr>
            <a:spLocks noGrp="1"/>
          </p:cNvSpPr>
          <p:nvPr>
            <p:ph type="pic" sz="quarter" idx="22"/>
          </p:nvPr>
        </p:nvSpPr>
        <p:spPr>
          <a:xfrm>
            <a:off x="5353508"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38" name="Picture Placeholder 37">
            <a:extLst>
              <a:ext uri="{FF2B5EF4-FFF2-40B4-BE49-F238E27FC236}">
                <a16:creationId xmlns:a16="http://schemas.microsoft.com/office/drawing/2014/main" id="{B5D207AE-9C9C-410A-9F31-2402BAD6DDFF}"/>
              </a:ext>
            </a:extLst>
          </p:cNvPr>
          <p:cNvSpPr>
            <a:spLocks noGrp="1"/>
          </p:cNvSpPr>
          <p:nvPr>
            <p:ph type="pic" sz="quarter" idx="21"/>
          </p:nvPr>
        </p:nvSpPr>
        <p:spPr>
          <a:xfrm>
            <a:off x="311592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DE3344FC-C4DE-481F-9C31-667EDD563C47}"/>
              </a:ext>
            </a:extLst>
          </p:cNvPr>
          <p:cNvSpPr>
            <a:spLocks noGrp="1"/>
          </p:cNvSpPr>
          <p:nvPr>
            <p:ph type="pic" sz="quarter" idx="23"/>
          </p:nvPr>
        </p:nvSpPr>
        <p:spPr>
          <a:xfrm>
            <a:off x="7602465"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59094D7D-3613-49C1-BB58-A65B41A9738D}"/>
              </a:ext>
            </a:extLst>
          </p:cNvPr>
          <p:cNvSpPr>
            <a:spLocks noGrp="1"/>
          </p:cNvSpPr>
          <p:nvPr>
            <p:ph type="pic" sz="quarter" idx="24"/>
          </p:nvPr>
        </p:nvSpPr>
        <p:spPr>
          <a:xfrm>
            <a:off x="984005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US" sz="4800" b="1">
                <a:solidFill>
                  <a:schemeClr val="tx1"/>
                </a:solidFill>
              </a:rPr>
              <a:t>Click to edit Master title style</a:t>
            </a:r>
            <a:endParaRPr lang="en-US" sz="4800" b="1" dirty="0">
              <a:solidFill>
                <a:schemeClr val="tx1"/>
              </a:solidFill>
            </a:endParaRPr>
          </a:p>
        </p:txBody>
      </p:sp>
      <p:sp>
        <p:nvSpPr>
          <p:cNvPr id="9" name="Hexagon 8">
            <a:extLst>
              <a:ext uri="{FF2B5EF4-FFF2-40B4-BE49-F238E27FC236}">
                <a16:creationId xmlns:a16="http://schemas.microsoft.com/office/drawing/2014/main" id="{476CA45F-A66A-4AD8-A004-10DB55A5D7B2}"/>
              </a:ext>
            </a:extLst>
          </p:cNvPr>
          <p:cNvSpPr/>
          <p:nvPr userDrawn="1"/>
        </p:nvSpPr>
        <p:spPr>
          <a:xfrm>
            <a:off x="546669" y="3467555"/>
            <a:ext cx="458268" cy="395059"/>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Hexagon 9">
            <a:extLst>
              <a:ext uri="{FF2B5EF4-FFF2-40B4-BE49-F238E27FC236}">
                <a16:creationId xmlns:a16="http://schemas.microsoft.com/office/drawing/2014/main" id="{27A66A3D-2437-4015-9F5F-380C4D23D83C}"/>
              </a:ext>
            </a:extLst>
          </p:cNvPr>
          <p:cNvSpPr/>
          <p:nvPr userDrawn="1"/>
        </p:nvSpPr>
        <p:spPr>
          <a:xfrm>
            <a:off x="11113337" y="2394722"/>
            <a:ext cx="358391" cy="308958"/>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Hexagon 10">
            <a:extLst>
              <a:ext uri="{FF2B5EF4-FFF2-40B4-BE49-F238E27FC236}">
                <a16:creationId xmlns:a16="http://schemas.microsoft.com/office/drawing/2014/main" id="{FFB14F3B-E7EF-4546-8D74-71FFB45C77C0}"/>
              </a:ext>
            </a:extLst>
          </p:cNvPr>
          <p:cNvSpPr/>
          <p:nvPr userDrawn="1"/>
        </p:nvSpPr>
        <p:spPr>
          <a:xfrm>
            <a:off x="10882649" y="2202202"/>
            <a:ext cx="230688" cy="19886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591F943B-ED0D-49A1-844A-E23BA9A4871B}"/>
              </a:ext>
            </a:extLst>
          </p:cNvPr>
          <p:cNvSpPr>
            <a:spLocks noGrp="1"/>
          </p:cNvSpPr>
          <p:nvPr>
            <p:ph type="body" sz="quarter" idx="10"/>
          </p:nvPr>
        </p:nvSpPr>
        <p:spPr>
          <a:xfrm>
            <a:off x="546668"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24" name="Text Placeholder 22">
            <a:extLst>
              <a:ext uri="{FF2B5EF4-FFF2-40B4-BE49-F238E27FC236}">
                <a16:creationId xmlns:a16="http://schemas.microsoft.com/office/drawing/2014/main" id="{9AC6B9A8-053C-4828-B705-901C6018F30D}"/>
              </a:ext>
            </a:extLst>
          </p:cNvPr>
          <p:cNvSpPr>
            <a:spLocks noGrp="1"/>
          </p:cNvSpPr>
          <p:nvPr>
            <p:ph type="body" sz="quarter" idx="11"/>
          </p:nvPr>
        </p:nvSpPr>
        <p:spPr>
          <a:xfrm>
            <a:off x="556692"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27" name="Text Placeholder 22">
            <a:extLst>
              <a:ext uri="{FF2B5EF4-FFF2-40B4-BE49-F238E27FC236}">
                <a16:creationId xmlns:a16="http://schemas.microsoft.com/office/drawing/2014/main" id="{BBA6FD52-E179-41F8-AE78-9AF3D65F28B6}"/>
              </a:ext>
            </a:extLst>
          </p:cNvPr>
          <p:cNvSpPr>
            <a:spLocks noGrp="1"/>
          </p:cNvSpPr>
          <p:nvPr>
            <p:ph type="body" sz="quarter" idx="12"/>
          </p:nvPr>
        </p:nvSpPr>
        <p:spPr>
          <a:xfrm>
            <a:off x="2789482"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28" name="Text Placeholder 22">
            <a:extLst>
              <a:ext uri="{FF2B5EF4-FFF2-40B4-BE49-F238E27FC236}">
                <a16:creationId xmlns:a16="http://schemas.microsoft.com/office/drawing/2014/main" id="{C49A82AB-D328-4DB0-841B-186884119EBF}"/>
              </a:ext>
            </a:extLst>
          </p:cNvPr>
          <p:cNvSpPr>
            <a:spLocks noGrp="1"/>
          </p:cNvSpPr>
          <p:nvPr>
            <p:ph type="body" sz="quarter" idx="13"/>
          </p:nvPr>
        </p:nvSpPr>
        <p:spPr>
          <a:xfrm>
            <a:off x="278948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29" name="Text Placeholder 22">
            <a:extLst>
              <a:ext uri="{FF2B5EF4-FFF2-40B4-BE49-F238E27FC236}">
                <a16:creationId xmlns:a16="http://schemas.microsoft.com/office/drawing/2014/main" id="{84E23D5D-9866-48F9-8E08-DD2DBE4C4E32}"/>
              </a:ext>
            </a:extLst>
          </p:cNvPr>
          <p:cNvSpPr>
            <a:spLocks noGrp="1"/>
          </p:cNvSpPr>
          <p:nvPr>
            <p:ph type="body" sz="quarter" idx="14"/>
          </p:nvPr>
        </p:nvSpPr>
        <p:spPr>
          <a:xfrm>
            <a:off x="5032296"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0" name="Text Placeholder 22">
            <a:extLst>
              <a:ext uri="{FF2B5EF4-FFF2-40B4-BE49-F238E27FC236}">
                <a16:creationId xmlns:a16="http://schemas.microsoft.com/office/drawing/2014/main" id="{E671C9E6-A1A5-4EE5-8642-94AA7635DB05}"/>
              </a:ext>
            </a:extLst>
          </p:cNvPr>
          <p:cNvSpPr>
            <a:spLocks noGrp="1"/>
          </p:cNvSpPr>
          <p:nvPr>
            <p:ph type="body" sz="quarter" idx="15"/>
          </p:nvPr>
        </p:nvSpPr>
        <p:spPr>
          <a:xfrm>
            <a:off x="502920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1" name="Text Placeholder 22">
            <a:extLst>
              <a:ext uri="{FF2B5EF4-FFF2-40B4-BE49-F238E27FC236}">
                <a16:creationId xmlns:a16="http://schemas.microsoft.com/office/drawing/2014/main" id="{DF6BB5C9-B678-435A-830F-4C10EB1A957C}"/>
              </a:ext>
            </a:extLst>
          </p:cNvPr>
          <p:cNvSpPr>
            <a:spLocks noGrp="1"/>
          </p:cNvSpPr>
          <p:nvPr>
            <p:ph type="body" sz="quarter" idx="16"/>
          </p:nvPr>
        </p:nvSpPr>
        <p:spPr>
          <a:xfrm>
            <a:off x="7275110"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2" name="Text Placeholder 22">
            <a:extLst>
              <a:ext uri="{FF2B5EF4-FFF2-40B4-BE49-F238E27FC236}">
                <a16:creationId xmlns:a16="http://schemas.microsoft.com/office/drawing/2014/main" id="{1861EC87-A9E2-4FC3-B8BC-06C520B8A17F}"/>
              </a:ext>
            </a:extLst>
          </p:cNvPr>
          <p:cNvSpPr>
            <a:spLocks noGrp="1"/>
          </p:cNvSpPr>
          <p:nvPr>
            <p:ph type="body" sz="quarter" idx="17"/>
          </p:nvPr>
        </p:nvSpPr>
        <p:spPr>
          <a:xfrm>
            <a:off x="727511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3" name="Text Placeholder 22">
            <a:extLst>
              <a:ext uri="{FF2B5EF4-FFF2-40B4-BE49-F238E27FC236}">
                <a16:creationId xmlns:a16="http://schemas.microsoft.com/office/drawing/2014/main" id="{FC3EDE91-631F-4947-94DC-557685FD23E0}"/>
              </a:ext>
            </a:extLst>
          </p:cNvPr>
          <p:cNvSpPr>
            <a:spLocks noGrp="1"/>
          </p:cNvSpPr>
          <p:nvPr>
            <p:ph type="body" sz="quarter" idx="18"/>
          </p:nvPr>
        </p:nvSpPr>
        <p:spPr>
          <a:xfrm>
            <a:off x="9517923"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4" name="Text Placeholder 22">
            <a:extLst>
              <a:ext uri="{FF2B5EF4-FFF2-40B4-BE49-F238E27FC236}">
                <a16:creationId xmlns:a16="http://schemas.microsoft.com/office/drawing/2014/main" id="{8FDDBEF4-1329-49DF-B043-D51B34F5EE34}"/>
              </a:ext>
            </a:extLst>
          </p:cNvPr>
          <p:cNvSpPr>
            <a:spLocks noGrp="1"/>
          </p:cNvSpPr>
          <p:nvPr>
            <p:ph type="body" sz="quarter" idx="19"/>
          </p:nvPr>
        </p:nvSpPr>
        <p:spPr>
          <a:xfrm>
            <a:off x="951792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7" name="Picture Placeholder 36">
            <a:extLst>
              <a:ext uri="{FF2B5EF4-FFF2-40B4-BE49-F238E27FC236}">
                <a16:creationId xmlns:a16="http://schemas.microsoft.com/office/drawing/2014/main" id="{FBDB3FD3-4F52-4E28-B639-5F73070E47D9}"/>
              </a:ext>
            </a:extLst>
          </p:cNvPr>
          <p:cNvSpPr>
            <a:spLocks noGrp="1"/>
          </p:cNvSpPr>
          <p:nvPr>
            <p:ph type="pic" sz="quarter" idx="20"/>
          </p:nvPr>
        </p:nvSpPr>
        <p:spPr>
          <a:xfrm>
            <a:off x="878337"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15058552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40" name="Content Placeholder 39">
            <a:extLst>
              <a:ext uri="{FF2B5EF4-FFF2-40B4-BE49-F238E27FC236}">
                <a16:creationId xmlns:a16="http://schemas.microsoft.com/office/drawing/2014/main" id="{6BB16225-AC51-4525-A1E8-438B8B0B7361}"/>
              </a:ext>
            </a:extLst>
          </p:cNvPr>
          <p:cNvSpPr>
            <a:spLocks noGrp="1"/>
          </p:cNvSpPr>
          <p:nvPr>
            <p:ph sz="quarter" idx="12"/>
          </p:nvPr>
        </p:nvSpPr>
        <p:spPr>
          <a:xfrm>
            <a:off x="173965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1" name="Content Placeholder 39">
            <a:extLst>
              <a:ext uri="{FF2B5EF4-FFF2-40B4-BE49-F238E27FC236}">
                <a16:creationId xmlns:a16="http://schemas.microsoft.com/office/drawing/2014/main" id="{6EC38F38-5935-49D5-AA85-4182E82D6FF2}"/>
              </a:ext>
            </a:extLst>
          </p:cNvPr>
          <p:cNvSpPr>
            <a:spLocks noGrp="1"/>
          </p:cNvSpPr>
          <p:nvPr>
            <p:ph sz="quarter" idx="13"/>
          </p:nvPr>
        </p:nvSpPr>
        <p:spPr>
          <a:xfrm>
            <a:off x="173965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2" name="Content Placeholder 39">
            <a:extLst>
              <a:ext uri="{FF2B5EF4-FFF2-40B4-BE49-F238E27FC236}">
                <a16:creationId xmlns:a16="http://schemas.microsoft.com/office/drawing/2014/main" id="{51C9D5ED-A19A-42A1-9200-C77E39E6F5C5}"/>
              </a:ext>
            </a:extLst>
          </p:cNvPr>
          <p:cNvSpPr>
            <a:spLocks noGrp="1"/>
          </p:cNvSpPr>
          <p:nvPr>
            <p:ph sz="quarter" idx="14"/>
          </p:nvPr>
        </p:nvSpPr>
        <p:spPr>
          <a:xfrm>
            <a:off x="173965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3" name="Content Placeholder 39">
            <a:extLst>
              <a:ext uri="{FF2B5EF4-FFF2-40B4-BE49-F238E27FC236}">
                <a16:creationId xmlns:a16="http://schemas.microsoft.com/office/drawing/2014/main" id="{47A95437-77F3-4E2C-8470-57587793A103}"/>
              </a:ext>
            </a:extLst>
          </p:cNvPr>
          <p:cNvSpPr>
            <a:spLocks noGrp="1"/>
          </p:cNvSpPr>
          <p:nvPr>
            <p:ph sz="quarter" idx="15"/>
          </p:nvPr>
        </p:nvSpPr>
        <p:spPr>
          <a:xfrm>
            <a:off x="749386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4" name="Content Placeholder 39">
            <a:extLst>
              <a:ext uri="{FF2B5EF4-FFF2-40B4-BE49-F238E27FC236}">
                <a16:creationId xmlns:a16="http://schemas.microsoft.com/office/drawing/2014/main" id="{CB1EA2BE-D294-486E-88F0-2AA9518A6E63}"/>
              </a:ext>
            </a:extLst>
          </p:cNvPr>
          <p:cNvSpPr>
            <a:spLocks noGrp="1"/>
          </p:cNvSpPr>
          <p:nvPr>
            <p:ph sz="quarter" idx="16"/>
          </p:nvPr>
        </p:nvSpPr>
        <p:spPr>
          <a:xfrm>
            <a:off x="749386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5" name="Content Placeholder 39">
            <a:extLst>
              <a:ext uri="{FF2B5EF4-FFF2-40B4-BE49-F238E27FC236}">
                <a16:creationId xmlns:a16="http://schemas.microsoft.com/office/drawing/2014/main" id="{108734A0-880E-44E2-858F-7AA6C6B0A5A3}"/>
              </a:ext>
            </a:extLst>
          </p:cNvPr>
          <p:cNvSpPr>
            <a:spLocks noGrp="1"/>
          </p:cNvSpPr>
          <p:nvPr>
            <p:ph sz="quarter" idx="17"/>
          </p:nvPr>
        </p:nvSpPr>
        <p:spPr>
          <a:xfrm>
            <a:off x="749386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10" name="Title 1">
            <a:extLst>
              <a:ext uri="{FF2B5EF4-FFF2-40B4-BE49-F238E27FC236}">
                <a16:creationId xmlns:a16="http://schemas.microsoft.com/office/drawing/2014/main" id="{63CED4CD-5348-488E-A883-0486DD5749A7}"/>
              </a:ext>
            </a:extLst>
          </p:cNvPr>
          <p:cNvSpPr>
            <a:spLocks noGrp="1"/>
          </p:cNvSpPr>
          <p:nvPr>
            <p:ph type="title"/>
          </p:nvPr>
        </p:nvSpPr>
        <p:spPr>
          <a:xfrm>
            <a:off x="660400" y="805213"/>
            <a:ext cx="10693400"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78270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US" sz="4800" b="1">
                <a:solidFill>
                  <a:schemeClr val="tx1"/>
                </a:solidFill>
              </a:rPr>
              <a:t>Click to edit Master title style</a:t>
            </a:r>
            <a:endParaRPr lang="en-US" sz="4800" b="1" dirty="0">
              <a:solidFill>
                <a:schemeClr val="tx1"/>
              </a:solidFill>
            </a:endParaRPr>
          </a:p>
        </p:txBody>
      </p:sp>
    </p:spTree>
    <p:extLst>
      <p:ext uri="{BB962C8B-B14F-4D97-AF65-F5344CB8AC3E}">
        <p14:creationId xmlns:p14="http://schemas.microsoft.com/office/powerpoint/2010/main" val="12800613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Two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47700" y="2057818"/>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14" name="Oval 13">
            <a:extLst>
              <a:ext uri="{FF2B5EF4-FFF2-40B4-BE49-F238E27FC236}">
                <a16:creationId xmlns:a16="http://schemas.microsoft.com/office/drawing/2014/main" id="{CAACFBE9-8475-4CC0-8189-87BFC4059A86}"/>
              </a:ext>
            </a:extLst>
          </p:cNvPr>
          <p:cNvSpPr/>
          <p:nvPr userDrawn="1"/>
        </p:nvSpPr>
        <p:spPr>
          <a:xfrm>
            <a:off x="10385897" y="1443145"/>
            <a:ext cx="471170" cy="47117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0" name="Oval 19">
            <a:extLst>
              <a:ext uri="{FF2B5EF4-FFF2-40B4-BE49-F238E27FC236}">
                <a16:creationId xmlns:a16="http://schemas.microsoft.com/office/drawing/2014/main" id="{5F8C6FC8-D350-4A01-A7E0-5AEDAC96F358}"/>
              </a:ext>
            </a:extLst>
          </p:cNvPr>
          <p:cNvSpPr/>
          <p:nvPr userDrawn="1"/>
        </p:nvSpPr>
        <p:spPr>
          <a:xfrm>
            <a:off x="8910011" y="328773"/>
            <a:ext cx="317813" cy="31781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4" name="Oval 23">
            <a:extLst>
              <a:ext uri="{FF2B5EF4-FFF2-40B4-BE49-F238E27FC236}">
                <a16:creationId xmlns:a16="http://schemas.microsoft.com/office/drawing/2014/main" id="{88F1038A-897D-4C38-B499-73FC76C716FA}"/>
              </a:ext>
            </a:extLst>
          </p:cNvPr>
          <p:cNvSpPr/>
          <p:nvPr userDrawn="1"/>
        </p:nvSpPr>
        <p:spPr>
          <a:xfrm flipH="1">
            <a:off x="8634932" y="623939"/>
            <a:ext cx="170406" cy="17040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73522"/>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6451600" y="2061363"/>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6464300" y="2677067"/>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13" name="Picture Placeholder 12">
            <a:extLst>
              <a:ext uri="{FF2B5EF4-FFF2-40B4-BE49-F238E27FC236}">
                <a16:creationId xmlns:a16="http://schemas.microsoft.com/office/drawing/2014/main" id="{357B52D4-8D50-4E16-B60E-688B084764F2}"/>
              </a:ext>
            </a:extLst>
          </p:cNvPr>
          <p:cNvSpPr>
            <a:spLocks noGrp="1"/>
          </p:cNvSpPr>
          <p:nvPr>
            <p:ph type="pic" sz="quarter" idx="17"/>
          </p:nvPr>
        </p:nvSpPr>
        <p:spPr>
          <a:xfrm>
            <a:off x="9261647" y="0"/>
            <a:ext cx="2930353" cy="1559882"/>
          </a:xfrm>
          <a:custGeom>
            <a:avLst/>
            <a:gdLst>
              <a:gd name="connsiteX0" fmla="*/ 562125 w 2930353"/>
              <a:gd name="connsiteY0" fmla="*/ 435632 h 1559882"/>
              <a:gd name="connsiteX1" fmla="*/ 1124250 w 2930353"/>
              <a:gd name="connsiteY1" fmla="*/ 997757 h 1559882"/>
              <a:gd name="connsiteX2" fmla="*/ 562125 w 2930353"/>
              <a:gd name="connsiteY2" fmla="*/ 1559882 h 1559882"/>
              <a:gd name="connsiteX3" fmla="*/ 0 w 2930353"/>
              <a:gd name="connsiteY3" fmla="*/ 997757 h 1559882"/>
              <a:gd name="connsiteX4" fmla="*/ 562125 w 2930353"/>
              <a:gd name="connsiteY4" fmla="*/ 435632 h 1559882"/>
              <a:gd name="connsiteX5" fmla="*/ 1475035 w 2930353"/>
              <a:gd name="connsiteY5" fmla="*/ 0 h 1559882"/>
              <a:gd name="connsiteX6" fmla="*/ 2930353 w 2930353"/>
              <a:gd name="connsiteY6" fmla="*/ 0 h 1559882"/>
              <a:gd name="connsiteX7" fmla="*/ 2930353 w 2930353"/>
              <a:gd name="connsiteY7" fmla="*/ 1239091 h 1559882"/>
              <a:gd name="connsiteX8" fmla="*/ 2822571 w 2930353"/>
              <a:gd name="connsiteY8" fmla="*/ 1328020 h 1559882"/>
              <a:gd name="connsiteX9" fmla="*/ 2282653 w 2930353"/>
              <a:gd name="connsiteY9" fmla="*/ 1492942 h 1559882"/>
              <a:gd name="connsiteX10" fmla="*/ 1316979 w 2930353"/>
              <a:gd name="connsiteY10" fmla="*/ 527268 h 1559882"/>
              <a:gd name="connsiteX11" fmla="*/ 1392867 w 2930353"/>
              <a:gd name="connsiteY11" fmla="*/ 151384 h 155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30353" h="1559882">
                <a:moveTo>
                  <a:pt x="562125" y="435632"/>
                </a:moveTo>
                <a:cubicBezTo>
                  <a:pt x="872578" y="435632"/>
                  <a:pt x="1124250" y="687304"/>
                  <a:pt x="1124250" y="997757"/>
                </a:cubicBezTo>
                <a:cubicBezTo>
                  <a:pt x="1124250" y="1308210"/>
                  <a:pt x="872578" y="1559882"/>
                  <a:pt x="562125" y="1559882"/>
                </a:cubicBezTo>
                <a:cubicBezTo>
                  <a:pt x="251672" y="1559882"/>
                  <a:pt x="0" y="1308210"/>
                  <a:pt x="0" y="997757"/>
                </a:cubicBezTo>
                <a:cubicBezTo>
                  <a:pt x="0" y="687304"/>
                  <a:pt x="251672" y="435632"/>
                  <a:pt x="562125" y="435632"/>
                </a:cubicBezTo>
                <a:close/>
                <a:moveTo>
                  <a:pt x="1475035" y="0"/>
                </a:moveTo>
                <a:lnTo>
                  <a:pt x="2930353" y="0"/>
                </a:lnTo>
                <a:lnTo>
                  <a:pt x="2930353" y="1239091"/>
                </a:lnTo>
                <a:lnTo>
                  <a:pt x="2822571" y="1328020"/>
                </a:lnTo>
                <a:cubicBezTo>
                  <a:pt x="2668448" y="1432143"/>
                  <a:pt x="2482651" y="1492942"/>
                  <a:pt x="2282653" y="1492942"/>
                </a:cubicBezTo>
                <a:cubicBezTo>
                  <a:pt x="1749326" y="1492942"/>
                  <a:pt x="1316979" y="1060595"/>
                  <a:pt x="1316979" y="527268"/>
                </a:cubicBezTo>
                <a:cubicBezTo>
                  <a:pt x="1316979" y="393936"/>
                  <a:pt x="1344001" y="266916"/>
                  <a:pt x="1392867" y="151384"/>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1" name="Title 1">
            <a:extLst>
              <a:ext uri="{FF2B5EF4-FFF2-40B4-BE49-F238E27FC236}">
                <a16:creationId xmlns:a16="http://schemas.microsoft.com/office/drawing/2014/main" id="{92F03355-C197-48C4-A4DF-B4133848335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565901999"/>
      </p:ext>
    </p:extLst>
  </p:cSld>
  <p:clrMapOvr>
    <a:masterClrMapping/>
  </p:clrMapOvr>
  <p:extLst>
    <p:ext uri="{DCECCB84-F9BA-43D5-87BE-67443E8EF086}">
      <p15:sldGuideLst xmlns:p15="http://schemas.microsoft.com/office/powerpoint/2012/main">
        <p15:guide id="1" orient="horz" pos="1272"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Three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60400" y="2037656"/>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8044180" y="2052478"/>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8056880" y="2668182"/>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11" name="Text Placeholder 27">
            <a:extLst>
              <a:ext uri="{FF2B5EF4-FFF2-40B4-BE49-F238E27FC236}">
                <a16:creationId xmlns:a16="http://schemas.microsoft.com/office/drawing/2014/main" id="{4FDB27CA-009D-4863-B119-0EC36837148A}"/>
              </a:ext>
            </a:extLst>
          </p:cNvPr>
          <p:cNvSpPr>
            <a:spLocks noGrp="1"/>
          </p:cNvSpPr>
          <p:nvPr>
            <p:ph type="body" sz="quarter" idx="17"/>
          </p:nvPr>
        </p:nvSpPr>
        <p:spPr>
          <a:xfrm>
            <a:off x="4352290" y="2048933"/>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12" name="Text Placeholder 25">
            <a:extLst>
              <a:ext uri="{FF2B5EF4-FFF2-40B4-BE49-F238E27FC236}">
                <a16:creationId xmlns:a16="http://schemas.microsoft.com/office/drawing/2014/main" id="{FD03E3EF-D812-4B98-959B-6800BBE59D1C}"/>
              </a:ext>
            </a:extLst>
          </p:cNvPr>
          <p:cNvSpPr>
            <a:spLocks noGrp="1"/>
          </p:cNvSpPr>
          <p:nvPr>
            <p:ph type="body" sz="quarter" idx="18"/>
          </p:nvPr>
        </p:nvSpPr>
        <p:spPr>
          <a:xfrm>
            <a:off x="436499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3" name="Hexagon 2">
            <a:extLst>
              <a:ext uri="{FF2B5EF4-FFF2-40B4-BE49-F238E27FC236}">
                <a16:creationId xmlns:a16="http://schemas.microsoft.com/office/drawing/2014/main" id="{303FFB35-43AC-4A56-92D0-91038C098B3C}"/>
              </a:ext>
            </a:extLst>
          </p:cNvPr>
          <p:cNvSpPr/>
          <p:nvPr userDrawn="1"/>
        </p:nvSpPr>
        <p:spPr>
          <a:xfrm>
            <a:off x="10700126" y="788523"/>
            <a:ext cx="1155906" cy="99647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Hexagon 3">
            <a:extLst>
              <a:ext uri="{FF2B5EF4-FFF2-40B4-BE49-F238E27FC236}">
                <a16:creationId xmlns:a16="http://schemas.microsoft.com/office/drawing/2014/main" id="{AAF31DA0-707D-4A5D-BB7A-A5C90DB11A55}"/>
              </a:ext>
            </a:extLst>
          </p:cNvPr>
          <p:cNvSpPr/>
          <p:nvPr userDrawn="1"/>
        </p:nvSpPr>
        <p:spPr>
          <a:xfrm>
            <a:off x="11388427" y="1859136"/>
            <a:ext cx="315205" cy="271728"/>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5" name="Hexagon 4">
            <a:extLst>
              <a:ext uri="{FF2B5EF4-FFF2-40B4-BE49-F238E27FC236}">
                <a16:creationId xmlns:a16="http://schemas.microsoft.com/office/drawing/2014/main" id="{539F452B-F55F-4D85-834B-A7EAF742647C}"/>
              </a:ext>
            </a:extLst>
          </p:cNvPr>
          <p:cNvSpPr/>
          <p:nvPr userDrawn="1"/>
        </p:nvSpPr>
        <p:spPr>
          <a:xfrm>
            <a:off x="9014155" y="740289"/>
            <a:ext cx="379060" cy="326776"/>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3" name="Title 1">
            <a:extLst>
              <a:ext uri="{FF2B5EF4-FFF2-40B4-BE49-F238E27FC236}">
                <a16:creationId xmlns:a16="http://schemas.microsoft.com/office/drawing/2014/main" id="{91D9F6BE-FB0B-42EE-8F02-95F5CC039B0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C67FFA0E-8AAA-4DEB-B97E-31969F57927D}"/>
              </a:ext>
            </a:extLst>
          </p:cNvPr>
          <p:cNvSpPr>
            <a:spLocks noGrp="1"/>
          </p:cNvSpPr>
          <p:nvPr>
            <p:ph type="pic" sz="quarter" idx="20"/>
          </p:nvPr>
        </p:nvSpPr>
        <p:spPr>
          <a:xfrm>
            <a:off x="9393238" y="2"/>
            <a:ext cx="2798762" cy="1354861"/>
          </a:xfrm>
          <a:custGeom>
            <a:avLst/>
            <a:gdLst>
              <a:gd name="connsiteX0" fmla="*/ 316595 w 2798762"/>
              <a:gd name="connsiteY0" fmla="*/ 88390 h 1354861"/>
              <a:gd name="connsiteX1" fmla="*/ 1152465 w 2798762"/>
              <a:gd name="connsiteY1" fmla="*/ 88390 h 1354861"/>
              <a:gd name="connsiteX2" fmla="*/ 1469083 w 2798762"/>
              <a:gd name="connsiteY2" fmla="*/ 721626 h 1354861"/>
              <a:gd name="connsiteX3" fmla="*/ 1152465 w 2798762"/>
              <a:gd name="connsiteY3" fmla="*/ 1354861 h 1354861"/>
              <a:gd name="connsiteX4" fmla="*/ 316595 w 2798762"/>
              <a:gd name="connsiteY4" fmla="*/ 1354861 h 1354861"/>
              <a:gd name="connsiteX5" fmla="*/ 0 w 2798762"/>
              <a:gd name="connsiteY5" fmla="*/ 721672 h 1354861"/>
              <a:gd name="connsiteX6" fmla="*/ 0 w 2798762"/>
              <a:gd name="connsiteY6" fmla="*/ 721580 h 1354861"/>
              <a:gd name="connsiteX7" fmla="*/ 1250372 w 2798762"/>
              <a:gd name="connsiteY7" fmla="*/ 0 h 1354861"/>
              <a:gd name="connsiteX8" fmla="*/ 2798762 w 2798762"/>
              <a:gd name="connsiteY8" fmla="*/ 0 h 1354861"/>
              <a:gd name="connsiteX9" fmla="*/ 2798762 w 2798762"/>
              <a:gd name="connsiteY9" fmla="*/ 505978 h 1354861"/>
              <a:gd name="connsiteX10" fmla="*/ 2719777 w 2798762"/>
              <a:gd name="connsiteY10" fmla="*/ 663948 h 1354861"/>
              <a:gd name="connsiteX11" fmla="*/ 1582346 w 2798762"/>
              <a:gd name="connsiteY11" fmla="*/ 663948 h 1354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762" h="1354861">
                <a:moveTo>
                  <a:pt x="316595" y="88390"/>
                </a:moveTo>
                <a:lnTo>
                  <a:pt x="1152465" y="88390"/>
                </a:lnTo>
                <a:lnTo>
                  <a:pt x="1469083" y="721626"/>
                </a:lnTo>
                <a:lnTo>
                  <a:pt x="1152465" y="1354861"/>
                </a:lnTo>
                <a:lnTo>
                  <a:pt x="316595" y="1354861"/>
                </a:lnTo>
                <a:lnTo>
                  <a:pt x="0" y="721672"/>
                </a:lnTo>
                <a:lnTo>
                  <a:pt x="0" y="721580"/>
                </a:lnTo>
                <a:close/>
                <a:moveTo>
                  <a:pt x="1250372" y="0"/>
                </a:moveTo>
                <a:lnTo>
                  <a:pt x="2798762" y="0"/>
                </a:lnTo>
                <a:lnTo>
                  <a:pt x="2798762" y="505978"/>
                </a:lnTo>
                <a:lnTo>
                  <a:pt x="2719777" y="663948"/>
                </a:lnTo>
                <a:lnTo>
                  <a:pt x="1582346" y="663948"/>
                </a:lnTo>
                <a:close/>
              </a:path>
            </a:pathLst>
          </a:custGeom>
        </p:spPr>
        <p:txBody>
          <a:bodyPr wrap="square" anchor="ctr">
            <a:noAutofit/>
          </a:bodyP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4096559002"/>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E74AFC3-1C60-42DE-ABAC-F53CA85AC6F1}"/>
              </a:ext>
            </a:extLst>
          </p:cNvPr>
          <p:cNvSpPr/>
          <p:nvPr userDrawn="1"/>
        </p:nvSpPr>
        <p:spPr>
          <a:xfrm>
            <a:off x="5897272" y="1457542"/>
            <a:ext cx="617218" cy="61721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5F133261-FFEB-4B3D-B085-14AEAE741F82}"/>
              </a:ext>
            </a:extLst>
          </p:cNvPr>
          <p:cNvSpPr/>
          <p:nvPr userDrawn="1"/>
        </p:nvSpPr>
        <p:spPr>
          <a:xfrm>
            <a:off x="9810348" y="5955461"/>
            <a:ext cx="394539" cy="39453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653FE105-1D8E-48B0-AD9A-95AC9A165651}"/>
              </a:ext>
            </a:extLst>
          </p:cNvPr>
          <p:cNvSpPr/>
          <p:nvPr userDrawn="1"/>
        </p:nvSpPr>
        <p:spPr>
          <a:xfrm>
            <a:off x="6514490" y="946887"/>
            <a:ext cx="335852" cy="335852"/>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 Placeholder 15">
            <a:extLst>
              <a:ext uri="{FF2B5EF4-FFF2-40B4-BE49-F238E27FC236}">
                <a16:creationId xmlns:a16="http://schemas.microsoft.com/office/drawing/2014/main" id="{AC4388F5-0DCA-4A09-A6E1-AE07F403093C}"/>
              </a:ext>
            </a:extLst>
          </p:cNvPr>
          <p:cNvSpPr>
            <a:spLocks noGrp="1"/>
          </p:cNvSpPr>
          <p:nvPr>
            <p:ph type="body" sz="quarter" idx="10"/>
          </p:nvPr>
        </p:nvSpPr>
        <p:spPr>
          <a:xfrm>
            <a:off x="647701" y="2042790"/>
            <a:ext cx="4143374" cy="2654301"/>
          </a:xfrm>
          <a:prstGeom prst="rect">
            <a:avLst/>
          </a:prstGeom>
        </p:spPr>
        <p:txBody>
          <a:bodyPr/>
          <a:lstStyle>
            <a:lvl1pPr marL="0" indent="0">
              <a:buNone/>
              <a:defRPr sz="2000"/>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p:txBody>
      </p:sp>
      <p:sp>
        <p:nvSpPr>
          <p:cNvPr id="17" name="Text Placeholder 15">
            <a:extLst>
              <a:ext uri="{FF2B5EF4-FFF2-40B4-BE49-F238E27FC236}">
                <a16:creationId xmlns:a16="http://schemas.microsoft.com/office/drawing/2014/main" id="{02C12FDC-BC11-43E8-B22A-3EC48E0344D9}"/>
              </a:ext>
            </a:extLst>
          </p:cNvPr>
          <p:cNvSpPr>
            <a:spLocks noGrp="1"/>
          </p:cNvSpPr>
          <p:nvPr>
            <p:ph type="body" sz="quarter" idx="11"/>
          </p:nvPr>
        </p:nvSpPr>
        <p:spPr>
          <a:xfrm>
            <a:off x="647699" y="4953919"/>
            <a:ext cx="4143375" cy="759470"/>
          </a:xfrm>
          <a:prstGeom prst="rect">
            <a:avLst/>
          </a:prstGeom>
        </p:spPr>
        <p:txBody>
          <a:bodyPr/>
          <a:lstStyle>
            <a:lvl1pPr marL="0" indent="0">
              <a:buNone/>
              <a:defRPr sz="2000" b="1">
                <a:solidFill>
                  <a:schemeClr val="accent4"/>
                </a:solidFill>
              </a:defRPr>
            </a:lvl1pPr>
            <a:lvl2pPr>
              <a:buNone/>
              <a:defRPr sz="2000"/>
            </a:lvl2pPr>
            <a:lvl3pPr>
              <a:buNone/>
              <a:defRPr/>
            </a:lvl3pPr>
            <a:lvl4pPr>
              <a:buNone/>
              <a:defRPr/>
            </a:lvl4pPr>
            <a:lvl5pPr>
              <a:buNone/>
              <a:defRPr/>
            </a:lvl5pPr>
          </a:lstStyle>
          <a:p>
            <a:pPr lvl="0"/>
            <a:r>
              <a:rPr lang="en-US"/>
              <a:t>Click to edit Master text styles</a:t>
            </a:r>
          </a:p>
          <a:p>
            <a:pPr lvl="1"/>
            <a:r>
              <a:rPr lang="en-US"/>
              <a:t>Second level</a:t>
            </a:r>
          </a:p>
        </p:txBody>
      </p:sp>
      <p:sp>
        <p:nvSpPr>
          <p:cNvPr id="12" name="Picture Placeholder 11">
            <a:extLst>
              <a:ext uri="{FF2B5EF4-FFF2-40B4-BE49-F238E27FC236}">
                <a16:creationId xmlns:a16="http://schemas.microsoft.com/office/drawing/2014/main" id="{3D43F412-F2C7-4D38-BDD0-9663029081D5}"/>
              </a:ext>
            </a:extLst>
          </p:cNvPr>
          <p:cNvSpPr>
            <a:spLocks noGrp="1"/>
          </p:cNvSpPr>
          <p:nvPr>
            <p:ph type="pic" sz="quarter" idx="13"/>
          </p:nvPr>
        </p:nvSpPr>
        <p:spPr>
          <a:xfrm>
            <a:off x="5887402" y="533063"/>
            <a:ext cx="5542598" cy="5611666"/>
          </a:xfrm>
          <a:custGeom>
            <a:avLst/>
            <a:gdLst>
              <a:gd name="connsiteX0" fmla="*/ 3354105 w 5542598"/>
              <a:gd name="connsiteY0" fmla="*/ 4359376 h 5611666"/>
              <a:gd name="connsiteX1" fmla="*/ 3980250 w 5542598"/>
              <a:gd name="connsiteY1" fmla="*/ 4985521 h 5611666"/>
              <a:gd name="connsiteX2" fmla="*/ 3354105 w 5542598"/>
              <a:gd name="connsiteY2" fmla="*/ 5611666 h 5611666"/>
              <a:gd name="connsiteX3" fmla="*/ 2727960 w 5542598"/>
              <a:gd name="connsiteY3" fmla="*/ 4985521 h 5611666"/>
              <a:gd name="connsiteX4" fmla="*/ 3354105 w 5542598"/>
              <a:gd name="connsiteY4" fmla="*/ 4359376 h 5611666"/>
              <a:gd name="connsiteX5" fmla="*/ 1592580 w 5542598"/>
              <a:gd name="connsiteY5" fmla="*/ 1430357 h 5611666"/>
              <a:gd name="connsiteX6" fmla="*/ 3185160 w 5542598"/>
              <a:gd name="connsiteY6" fmla="*/ 3022937 h 5611666"/>
              <a:gd name="connsiteX7" fmla="*/ 1592580 w 5542598"/>
              <a:gd name="connsiteY7" fmla="*/ 4615517 h 5611666"/>
              <a:gd name="connsiteX8" fmla="*/ 0 w 5542598"/>
              <a:gd name="connsiteY8" fmla="*/ 3022937 h 5611666"/>
              <a:gd name="connsiteX9" fmla="*/ 1592580 w 5542598"/>
              <a:gd name="connsiteY9" fmla="*/ 1430357 h 5611666"/>
              <a:gd name="connsiteX10" fmla="*/ 4230267 w 5542598"/>
              <a:gd name="connsiteY10" fmla="*/ 0 h 5611666"/>
              <a:gd name="connsiteX11" fmla="*/ 5542598 w 5542598"/>
              <a:gd name="connsiteY11" fmla="*/ 1312331 h 5611666"/>
              <a:gd name="connsiteX12" fmla="*/ 4230267 w 5542598"/>
              <a:gd name="connsiteY12" fmla="*/ 2624662 h 5611666"/>
              <a:gd name="connsiteX13" fmla="*/ 2917936 w 5542598"/>
              <a:gd name="connsiteY13" fmla="*/ 1312331 h 5611666"/>
              <a:gd name="connsiteX14" fmla="*/ 4230267 w 5542598"/>
              <a:gd name="connsiteY14" fmla="*/ 0 h 56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2598" h="5611666">
                <a:moveTo>
                  <a:pt x="3354105" y="4359376"/>
                </a:moveTo>
                <a:cubicBezTo>
                  <a:pt x="3699915" y="4359376"/>
                  <a:pt x="3980250" y="4639711"/>
                  <a:pt x="3980250" y="4985521"/>
                </a:cubicBezTo>
                <a:cubicBezTo>
                  <a:pt x="3980250" y="5331331"/>
                  <a:pt x="3699915" y="5611666"/>
                  <a:pt x="3354105" y="5611666"/>
                </a:cubicBezTo>
                <a:cubicBezTo>
                  <a:pt x="3008295" y="5611666"/>
                  <a:pt x="2727960" y="5331331"/>
                  <a:pt x="2727960" y="4985521"/>
                </a:cubicBezTo>
                <a:cubicBezTo>
                  <a:pt x="2727960" y="4639711"/>
                  <a:pt x="3008295" y="4359376"/>
                  <a:pt x="3354105" y="4359376"/>
                </a:cubicBezTo>
                <a:close/>
                <a:moveTo>
                  <a:pt x="1592580" y="1430357"/>
                </a:moveTo>
                <a:cubicBezTo>
                  <a:pt x="2472138" y="1430357"/>
                  <a:pt x="3185160" y="2143379"/>
                  <a:pt x="3185160" y="3022937"/>
                </a:cubicBezTo>
                <a:cubicBezTo>
                  <a:pt x="3185160" y="3902495"/>
                  <a:pt x="2472138" y="4615517"/>
                  <a:pt x="1592580" y="4615517"/>
                </a:cubicBezTo>
                <a:cubicBezTo>
                  <a:pt x="713022" y="4615517"/>
                  <a:pt x="0" y="3902495"/>
                  <a:pt x="0" y="3022937"/>
                </a:cubicBezTo>
                <a:cubicBezTo>
                  <a:pt x="0" y="2143379"/>
                  <a:pt x="713022" y="1430357"/>
                  <a:pt x="1592580" y="1430357"/>
                </a:cubicBezTo>
                <a:close/>
                <a:moveTo>
                  <a:pt x="4230267" y="0"/>
                </a:moveTo>
                <a:cubicBezTo>
                  <a:pt x="4955047" y="0"/>
                  <a:pt x="5542598" y="587551"/>
                  <a:pt x="5542598" y="1312331"/>
                </a:cubicBezTo>
                <a:cubicBezTo>
                  <a:pt x="5542598" y="2037111"/>
                  <a:pt x="4955047" y="2624662"/>
                  <a:pt x="4230267" y="2624662"/>
                </a:cubicBezTo>
                <a:cubicBezTo>
                  <a:pt x="3505487" y="2624662"/>
                  <a:pt x="2917936" y="2037111"/>
                  <a:pt x="2917936" y="1312331"/>
                </a:cubicBezTo>
                <a:cubicBezTo>
                  <a:pt x="2917936" y="587551"/>
                  <a:pt x="3505487" y="0"/>
                  <a:pt x="4230267"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3" name="Title 1">
            <a:extLst>
              <a:ext uri="{FF2B5EF4-FFF2-40B4-BE49-F238E27FC236}">
                <a16:creationId xmlns:a16="http://schemas.microsoft.com/office/drawing/2014/main" id="{11176083-2CE5-4707-A564-46805454AF1A}"/>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316186999"/>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Date Placeholder 3">
            <a:extLst>
              <a:ext uri="{FF2B5EF4-FFF2-40B4-BE49-F238E27FC236}">
                <a16:creationId xmlns:a16="http://schemas.microsoft.com/office/drawing/2014/main" id="{A1AD702D-965C-40E9-8D23-D82E2CFA9E61}"/>
              </a:ext>
            </a:extLst>
          </p:cNvPr>
          <p:cNvSpPr txBox="1">
            <a:spLocks/>
          </p:cNvSpPr>
          <p:nvPr userDrawn="1"/>
        </p:nvSpPr>
        <p:spPr>
          <a:xfrm>
            <a:off x="660396"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7BD5F78-1C10-49D6-8616-C9F20406C112}" type="datetime1">
              <a:rPr lang="en-US" sz="1100" smtClean="0">
                <a:solidFill>
                  <a:schemeClr val="accent2"/>
                </a:solidFill>
              </a:rPr>
              <a:pPr/>
              <a:t>7/21/2022</a:t>
            </a:fld>
            <a:endParaRPr lang="en-US" sz="1100" dirty="0">
              <a:solidFill>
                <a:schemeClr val="accent2"/>
              </a:solidFill>
            </a:endParaRPr>
          </a:p>
        </p:txBody>
      </p:sp>
      <p:sp>
        <p:nvSpPr>
          <p:cNvPr id="5" name="Footer Placeholder 4">
            <a:extLst>
              <a:ext uri="{FF2B5EF4-FFF2-40B4-BE49-F238E27FC236}">
                <a16:creationId xmlns:a16="http://schemas.microsoft.com/office/drawing/2014/main" id="{793E0959-6855-4447-BAEC-D32B47712F07}"/>
              </a:ext>
            </a:extLst>
          </p:cNvPr>
          <p:cNvSpPr txBox="1">
            <a:spLocks/>
          </p:cNvSpPr>
          <p:nvPr userDrawn="1"/>
        </p:nvSpPr>
        <p:spPr>
          <a:xfrm>
            <a:off x="1445526" y="6378906"/>
            <a:ext cx="41148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1100" b="1" dirty="0">
                <a:solidFill>
                  <a:schemeClr val="accent2"/>
                </a:solidFill>
              </a:rPr>
              <a:t>Annual Review</a:t>
            </a:r>
          </a:p>
        </p:txBody>
      </p:sp>
      <p:sp>
        <p:nvSpPr>
          <p:cNvPr id="7" name="Slide Number Placeholder 5">
            <a:extLst>
              <a:ext uri="{FF2B5EF4-FFF2-40B4-BE49-F238E27FC236}">
                <a16:creationId xmlns:a16="http://schemas.microsoft.com/office/drawing/2014/main" id="{13A05B6A-9124-4DBB-843A-84818A8F79FC}"/>
              </a:ext>
            </a:extLst>
          </p:cNvPr>
          <p:cNvSpPr txBox="1">
            <a:spLocks/>
          </p:cNvSpPr>
          <p:nvPr userDrawn="1"/>
        </p:nvSpPr>
        <p:spPr>
          <a:xfrm>
            <a:off x="8805338"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2C18C1E5-FB55-42F5-BD6D-9CC153FCDBE6}" type="slidenum">
              <a:rPr lang="en-US" sz="1100" smtClean="0">
                <a:solidFill>
                  <a:schemeClr val="accent4"/>
                </a:solidFill>
              </a:rPr>
              <a:pPr algn="r"/>
              <a:t>‹#›</a:t>
            </a:fld>
            <a:endParaRPr lang="en-US" sz="1100" dirty="0">
              <a:solidFill>
                <a:schemeClr val="accent4"/>
              </a:solidFill>
            </a:endParaRP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88" r:id="rId3"/>
    <p:sldLayoutId id="2147483681" r:id="rId4"/>
    <p:sldLayoutId id="2147483680" r:id="rId5"/>
    <p:sldLayoutId id="2147483682" r:id="rId6"/>
    <p:sldLayoutId id="2147483677" r:id="rId7"/>
    <p:sldLayoutId id="2147483654" r:id="rId8"/>
    <p:sldLayoutId id="2147483685" r:id="rId9"/>
    <p:sldLayoutId id="2147483684" r:id="rId10"/>
    <p:sldLayoutId id="2147483686" r:id="rId11"/>
    <p:sldLayoutId id="2147483687" r:id="rId12"/>
    <p:sldLayoutId id="2147483675" r:id="rId13"/>
  </p:sldLayoutIdLst>
  <p:hf sldNum="0" hdr="0" ftr="0" dt="0"/>
  <p:txStyles>
    <p:titleStyle>
      <a:lvl1pPr algn="l" defTabSz="914400" rtl="0" eaLnBrk="1" latinLnBrk="0" hangingPunct="1">
        <a:lnSpc>
          <a:spcPct val="90000"/>
        </a:lnSpc>
        <a:spcBef>
          <a:spcPct val="0"/>
        </a:spcBef>
        <a:buNone/>
        <a:defRPr sz="3200" kern="120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27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90.png"/><Relationship Id="rId5" Type="http://schemas.openxmlformats.org/officeDocument/2006/relationships/slide" Target="slide10.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 name="Picture Placeholder 12" descr="Blue glass building">
            <a:extLst>
              <a:ext uri="{FF2B5EF4-FFF2-40B4-BE49-F238E27FC236}">
                <a16:creationId xmlns:a16="http://schemas.microsoft.com/office/drawing/2014/main" id="{E6A5B61D-69C0-4661-AD66-3D72D9A6E86F}"/>
              </a:ext>
            </a:extLst>
          </p:cNvPr>
          <p:cNvPicPr>
            <a:picLocks noGrp="1" noChangeAspect="1"/>
          </p:cNvPicPr>
          <p:nvPr>
            <p:ph type="pic" sz="quarter" idx="10"/>
          </p:nvPr>
        </p:nvPicPr>
        <p:blipFill>
          <a:blip r:embed="rId3">
            <a:alphaModFix amt="80000"/>
          </a:blip>
          <a:srcRect t="7802" b="7802"/>
          <a:stretch/>
        </p:blipFill>
        <p:spPr>
          <a:xfrm>
            <a:off x="0" y="0"/>
            <a:ext cx="12192000" cy="6858000"/>
          </a:xfrm>
          <a:blipFill dpi="0" rotWithShape="1">
            <a:blip r:embed="rId3">
              <a:alphaModFix amt="80000"/>
              <a:extLst>
                <a:ext uri="{28A0092B-C50C-407E-A947-70E740481C1C}">
                  <a14:useLocalDpi xmlns:a14="http://schemas.microsoft.com/office/drawing/2010/main" val="0"/>
                </a:ext>
              </a:extLst>
            </a:blip>
            <a:srcRect/>
            <a:stretch>
              <a:fillRect/>
            </a:stretch>
          </a:blipFill>
        </p:spPr>
      </p:pic>
      <p:sp>
        <p:nvSpPr>
          <p:cNvPr id="6" name="Hexagon 5">
            <a:extLst>
              <a:ext uri="{FF2B5EF4-FFF2-40B4-BE49-F238E27FC236}">
                <a16:creationId xmlns:a16="http://schemas.microsoft.com/office/drawing/2014/main" id="{38AF5374-EA50-4722-BB45-6C182E5A16AE}"/>
              </a:ext>
              <a:ext uri="{C183D7F6-B498-43B3-948B-1728B52AA6E4}">
                <adec:decorative xmlns:adec="http://schemas.microsoft.com/office/drawing/2017/decorative" val="1"/>
              </a:ext>
            </a:extLst>
          </p:cNvPr>
          <p:cNvSpPr/>
          <p:nvPr/>
        </p:nvSpPr>
        <p:spPr>
          <a:xfrm>
            <a:off x="3166401" y="903483"/>
            <a:ext cx="5859196" cy="5051033"/>
          </a:xfrm>
          <a:prstGeom prst="hexagon">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BD837CEB-1A69-4F72-95D4-054D82F09696}"/>
              </a:ext>
            </a:extLst>
          </p:cNvPr>
          <p:cNvSpPr>
            <a:spLocks noGrp="1"/>
          </p:cNvSpPr>
          <p:nvPr>
            <p:ph type="title"/>
          </p:nvPr>
        </p:nvSpPr>
        <p:spPr>
          <a:xfrm>
            <a:off x="4133532" y="1799690"/>
            <a:ext cx="3924935" cy="1695637"/>
          </a:xfrm>
        </p:spPr>
        <p:txBody>
          <a:bodyPr/>
          <a:lstStyle/>
          <a:p>
            <a:r>
              <a:rPr lang="en-GB" dirty="0"/>
              <a:t>Training and Development needs for an HR officer</a:t>
            </a:r>
            <a:endParaRPr lang="en-US" dirty="0"/>
          </a:p>
        </p:txBody>
      </p:sp>
      <p:sp>
        <p:nvSpPr>
          <p:cNvPr id="11" name="Text Placeholder 10">
            <a:extLst>
              <a:ext uri="{FF2B5EF4-FFF2-40B4-BE49-F238E27FC236}">
                <a16:creationId xmlns:a16="http://schemas.microsoft.com/office/drawing/2014/main" id="{E6DF5064-7AAC-4887-9BD5-FB6BC40A6768}"/>
              </a:ext>
            </a:extLst>
          </p:cNvPr>
          <p:cNvSpPr>
            <a:spLocks noGrp="1"/>
          </p:cNvSpPr>
          <p:nvPr>
            <p:ph type="body" sz="quarter" idx="13"/>
          </p:nvPr>
        </p:nvSpPr>
        <p:spPr/>
        <p:txBody>
          <a:bodyPr/>
          <a:lstStyle/>
          <a:p>
            <a:endParaRPr lang="en-US" dirty="0"/>
          </a:p>
        </p:txBody>
      </p:sp>
      <p:sp>
        <p:nvSpPr>
          <p:cNvPr id="21" name="Hexagon 20">
            <a:extLst>
              <a:ext uri="{FF2B5EF4-FFF2-40B4-BE49-F238E27FC236}">
                <a16:creationId xmlns:a16="http://schemas.microsoft.com/office/drawing/2014/main" id="{35FAA64B-9D7A-4109-97E0-B0BAA29C475F}"/>
              </a:ext>
              <a:ext uri="{C183D7F6-B498-43B3-948B-1728B52AA6E4}">
                <adec:decorative xmlns:adec="http://schemas.microsoft.com/office/drawing/2017/decorative" val="1"/>
              </a:ext>
            </a:extLst>
          </p:cNvPr>
          <p:cNvSpPr/>
          <p:nvPr/>
        </p:nvSpPr>
        <p:spPr>
          <a:xfrm>
            <a:off x="7974278" y="5753530"/>
            <a:ext cx="651613" cy="56173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00A0E61B-8139-47E5-862B-C6D87AFF35A2}"/>
              </a:ext>
              <a:ext uri="{C183D7F6-B498-43B3-948B-1728B52AA6E4}">
                <adec:decorative xmlns:adec="http://schemas.microsoft.com/office/drawing/2017/decorative" val="1"/>
              </a:ext>
            </a:extLst>
          </p:cNvPr>
          <p:cNvSpPr/>
          <p:nvPr/>
        </p:nvSpPr>
        <p:spPr>
          <a:xfrm>
            <a:off x="2255521" y="2751804"/>
            <a:ext cx="785546" cy="677196"/>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B06F39E4-24A5-44F2-BD9A-7E8C8AF2773B}"/>
              </a:ext>
              <a:ext uri="{C183D7F6-B498-43B3-948B-1728B52AA6E4}">
                <adec:decorative xmlns:adec="http://schemas.microsoft.com/office/drawing/2017/decorative" val="1"/>
              </a:ext>
            </a:extLst>
          </p:cNvPr>
          <p:cNvSpPr/>
          <p:nvPr/>
        </p:nvSpPr>
        <p:spPr>
          <a:xfrm>
            <a:off x="8021783" y="671564"/>
            <a:ext cx="392774" cy="33859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Hexagon 1">
            <a:extLst>
              <a:ext uri="{FF2B5EF4-FFF2-40B4-BE49-F238E27FC236}">
                <a16:creationId xmlns:a16="http://schemas.microsoft.com/office/drawing/2014/main" id="{62F7433A-0BB9-4B38-A96F-AB1B77772B59}"/>
              </a:ext>
              <a:ext uri="{C183D7F6-B498-43B3-948B-1728B52AA6E4}">
                <adec:decorative xmlns:adec="http://schemas.microsoft.com/office/drawing/2017/decorative" val="1"/>
              </a:ext>
            </a:extLst>
          </p:cNvPr>
          <p:cNvSpPr/>
          <p:nvPr/>
        </p:nvSpPr>
        <p:spPr>
          <a:xfrm>
            <a:off x="2035398" y="3344350"/>
            <a:ext cx="196388" cy="169300"/>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10">
            <a:extLst>
              <a:ext uri="{FF2B5EF4-FFF2-40B4-BE49-F238E27FC236}">
                <a16:creationId xmlns:a16="http://schemas.microsoft.com/office/drawing/2014/main" id="{7A671BA6-D80F-50C5-1D00-E8A24720574F}"/>
              </a:ext>
            </a:extLst>
          </p:cNvPr>
          <p:cNvSpPr txBox="1">
            <a:spLocks/>
          </p:cNvSpPr>
          <p:nvPr/>
        </p:nvSpPr>
        <p:spPr>
          <a:xfrm>
            <a:off x="8940948" y="5602170"/>
            <a:ext cx="3222836" cy="1168530"/>
          </a:xfrm>
          <a:prstGeom prst="rect">
            <a:avLst/>
          </a:prstGeom>
        </p:spPr>
        <p:txBody>
          <a:bodyPr anchor="b"/>
          <a:lstStyle>
            <a:lvl1pPr marL="266700" indent="-266700" algn="r" defTabSz="914400" rtl="0" eaLnBrk="1" latinLnBrk="0" hangingPunct="1">
              <a:lnSpc>
                <a:spcPct val="90000"/>
              </a:lnSpc>
              <a:spcBef>
                <a:spcPts val="1000"/>
              </a:spcBef>
              <a:buFont typeface="Arial" panose="020B0604020202020204" pitchFamily="34" charset="0"/>
              <a:buNone/>
              <a:defRPr lang="en-US" sz="1600" kern="1200" dirty="0" smtClean="0">
                <a:solidFill>
                  <a:schemeClr val="bg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Student Name: </a:t>
            </a:r>
            <a:r>
              <a:rPr lang="en-GB" dirty="0" err="1"/>
              <a:t>Ruzina</a:t>
            </a:r>
            <a:r>
              <a:rPr lang="en-GB" dirty="0"/>
              <a:t> Begum</a:t>
            </a:r>
          </a:p>
          <a:p>
            <a:r>
              <a:rPr lang="en-GB" dirty="0"/>
              <a:t>ID: 2024464</a:t>
            </a:r>
          </a:p>
          <a:p>
            <a:r>
              <a:rPr lang="en-GB" dirty="0"/>
              <a:t>Lecturer Name: Gregory Cowan </a:t>
            </a:r>
          </a:p>
          <a:p>
            <a:r>
              <a:rPr lang="en-GB" dirty="0"/>
              <a:t>Module Code: BMSW5102 </a:t>
            </a:r>
          </a:p>
        </p:txBody>
      </p:sp>
    </p:spTree>
    <p:extLst>
      <p:ext uri="{BB962C8B-B14F-4D97-AF65-F5344CB8AC3E}">
        <p14:creationId xmlns:p14="http://schemas.microsoft.com/office/powerpoint/2010/main" val="3665993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EF304F5-32C5-4869-B185-859B567855A8}"/>
              </a:ext>
            </a:extLst>
          </p:cNvPr>
          <p:cNvSpPr>
            <a:spLocks noGrp="1"/>
          </p:cNvSpPr>
          <p:nvPr>
            <p:ph type="title"/>
          </p:nvPr>
        </p:nvSpPr>
        <p:spPr/>
        <p:txBody>
          <a:bodyPr/>
          <a:lstStyle/>
          <a:p>
            <a:r>
              <a:rPr lang="en-US" dirty="0"/>
              <a:t>Agenda</a:t>
            </a:r>
          </a:p>
        </p:txBody>
      </p:sp>
      <p:sp>
        <p:nvSpPr>
          <p:cNvPr id="7" name="Text Placeholder 6">
            <a:extLst>
              <a:ext uri="{FF2B5EF4-FFF2-40B4-BE49-F238E27FC236}">
                <a16:creationId xmlns:a16="http://schemas.microsoft.com/office/drawing/2014/main" id="{B21C28F5-3CA3-4B78-B5C9-550C00BB3174}"/>
              </a:ext>
            </a:extLst>
          </p:cNvPr>
          <p:cNvSpPr>
            <a:spLocks noGrp="1"/>
          </p:cNvSpPr>
          <p:nvPr>
            <p:ph type="body" sz="quarter" idx="12"/>
          </p:nvPr>
        </p:nvSpPr>
        <p:spPr/>
        <p:txBody>
          <a:bodyPr/>
          <a:lstStyle/>
          <a:p>
            <a:r>
              <a:rPr lang="en-US" dirty="0"/>
              <a:t>Introduction</a:t>
            </a:r>
          </a:p>
          <a:p>
            <a:r>
              <a:rPr lang="en-US" dirty="0"/>
              <a:t>Requirements for HR</a:t>
            </a:r>
          </a:p>
          <a:p>
            <a:r>
              <a:rPr lang="en-US" dirty="0"/>
              <a:t>Models</a:t>
            </a:r>
          </a:p>
          <a:p>
            <a:r>
              <a:rPr lang="en-US" dirty="0"/>
              <a:t>Benefits</a:t>
            </a:r>
          </a:p>
          <a:p>
            <a:r>
              <a:rPr lang="en-US" dirty="0"/>
              <a:t>SWOT analysis </a:t>
            </a:r>
          </a:p>
          <a:p>
            <a:r>
              <a:rPr lang="en-US" dirty="0"/>
              <a:t>Closing </a:t>
            </a:r>
          </a:p>
        </p:txBody>
      </p:sp>
      <p:pic>
        <p:nvPicPr>
          <p:cNvPr id="11" name="Picture Placeholder 10" descr="close up of building">
            <a:extLst>
              <a:ext uri="{FF2B5EF4-FFF2-40B4-BE49-F238E27FC236}">
                <a16:creationId xmlns:a16="http://schemas.microsoft.com/office/drawing/2014/main" id="{1CE2008D-DBCE-465F-90DA-B28A4E525131}"/>
              </a:ext>
            </a:extLst>
          </p:cNvPr>
          <p:cNvPicPr>
            <a:picLocks noGrp="1" noChangeAspect="1"/>
          </p:cNvPicPr>
          <p:nvPr>
            <p:ph type="pic" sz="quarter" idx="10"/>
          </p:nvPr>
        </p:nvPicPr>
        <p:blipFill>
          <a:blip r:embed="rId3"/>
          <a:srcRect l="15351" r="15351"/>
          <a:stretch>
            <a:fillRect/>
          </a:stretch>
        </p:blipFill>
        <p:spPr/>
      </p:pic>
    </p:spTree>
    <p:extLst>
      <p:ext uri="{BB962C8B-B14F-4D97-AF65-F5344CB8AC3E}">
        <p14:creationId xmlns:p14="http://schemas.microsoft.com/office/powerpoint/2010/main" val="1341901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EF53E3-F88C-4203-A489-8C9D57513DF6}"/>
              </a:ext>
            </a:extLst>
          </p:cNvPr>
          <p:cNvSpPr>
            <a:spLocks noGrp="1"/>
          </p:cNvSpPr>
          <p:nvPr>
            <p:ph type="title"/>
          </p:nvPr>
        </p:nvSpPr>
        <p:spPr/>
        <p:txBody>
          <a:bodyPr/>
          <a:lstStyle/>
          <a:p>
            <a:r>
              <a:rPr lang="en-US" dirty="0"/>
              <a:t>Introduction</a:t>
            </a:r>
          </a:p>
        </p:txBody>
      </p:sp>
      <p:sp>
        <p:nvSpPr>
          <p:cNvPr id="8" name="Text Placeholder 7">
            <a:extLst>
              <a:ext uri="{FF2B5EF4-FFF2-40B4-BE49-F238E27FC236}">
                <a16:creationId xmlns:a16="http://schemas.microsoft.com/office/drawing/2014/main" id="{6F03AADD-A4FE-4CE8-944C-3F9C9777F0AB}"/>
              </a:ext>
            </a:extLst>
          </p:cNvPr>
          <p:cNvSpPr>
            <a:spLocks noGrp="1"/>
          </p:cNvSpPr>
          <p:nvPr>
            <p:ph type="body" sz="quarter" idx="12"/>
          </p:nvPr>
        </p:nvSpPr>
        <p:spPr>
          <a:xfrm>
            <a:off x="267630" y="2138014"/>
            <a:ext cx="6822598" cy="4719986"/>
          </a:xfrm>
        </p:spPr>
        <p:txBody>
          <a:bodyPr/>
          <a:lstStyle/>
          <a:p>
            <a:r>
              <a:rPr lang="en-GB" sz="2400" dirty="0"/>
              <a:t>NEXT is a worldwide British retailer of apparel, footwear, and home goods with headquarters in Leicester, England.</a:t>
            </a:r>
          </a:p>
          <a:p>
            <a:r>
              <a:rPr lang="en-GB" sz="2400" dirty="0"/>
              <a:t> It has over 700 stores, with approximately 500 in the United Kingdom</a:t>
            </a:r>
          </a:p>
          <a:p>
            <a:r>
              <a:rPr lang="en-GB" sz="2400" dirty="0"/>
              <a:t>NEXT had a market capitalization of £6.6 billion as of May 2020. NEXT employs around 42,000 individuals worldwide (Next, 2021). </a:t>
            </a:r>
            <a:endParaRPr lang="en-US" sz="2400" dirty="0"/>
          </a:p>
        </p:txBody>
      </p:sp>
      <p:pic>
        <p:nvPicPr>
          <p:cNvPr id="4" name="Picture Placeholder 3" descr="close up of building">
            <a:extLst>
              <a:ext uri="{FF2B5EF4-FFF2-40B4-BE49-F238E27FC236}">
                <a16:creationId xmlns:a16="http://schemas.microsoft.com/office/drawing/2014/main" id="{5EAB7860-C105-46A8-8B51-C886DCFAB528}"/>
              </a:ext>
            </a:extLst>
          </p:cNvPr>
          <p:cNvPicPr>
            <a:picLocks noGrp="1" noChangeAspect="1"/>
          </p:cNvPicPr>
          <p:nvPr>
            <p:ph type="pic" sz="quarter" idx="13"/>
          </p:nvPr>
        </p:nvPicPr>
        <p:blipFill>
          <a:blip r:embed="rId3"/>
          <a:srcRect l="22544" r="22544"/>
          <a:stretch>
            <a:fillRect/>
          </a:stretch>
        </p:blipFill>
        <p:spPr>
          <a:xfrm>
            <a:off x="7256461" y="786181"/>
            <a:ext cx="4275138" cy="5393036"/>
          </a:xfrm>
        </p:spPr>
      </p:pic>
    </p:spTree>
    <p:extLst>
      <p:ext uri="{BB962C8B-B14F-4D97-AF65-F5344CB8AC3E}">
        <p14:creationId xmlns:p14="http://schemas.microsoft.com/office/powerpoint/2010/main" val="3696770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Placeholder 9" descr="Escalators">
            <a:extLst>
              <a:ext uri="{FF2B5EF4-FFF2-40B4-BE49-F238E27FC236}">
                <a16:creationId xmlns:a16="http://schemas.microsoft.com/office/drawing/2014/main" id="{067ABCFB-135D-465A-8D06-3042F9E75BB6}"/>
              </a:ext>
            </a:extLst>
          </p:cNvPr>
          <p:cNvPicPr>
            <a:picLocks noGrp="1" noChangeAspect="1"/>
          </p:cNvPicPr>
          <p:nvPr>
            <p:ph type="pic" sz="quarter" idx="10"/>
          </p:nvPr>
        </p:nvPicPr>
        <p:blipFill rotWithShape="1">
          <a:blip r:embed="rId3">
            <a:alphaModFix amt="60000"/>
          </a:blip>
          <a:srcRect t="6729" r="33992" b="40721"/>
          <a:stretch/>
        </p:blipFill>
        <p:spPr>
          <a:xfrm>
            <a:off x="15605" y="0"/>
            <a:ext cx="12192001" cy="6858000"/>
          </a:xfrm>
        </p:spPr>
      </p:pic>
      <p:sp>
        <p:nvSpPr>
          <p:cNvPr id="3" name="Rectangle 2">
            <a:extLst>
              <a:ext uri="{FF2B5EF4-FFF2-40B4-BE49-F238E27FC236}">
                <a16:creationId xmlns:a16="http://schemas.microsoft.com/office/drawing/2014/main" id="{47310966-9752-4035-9DD5-FFBC93FC094D}"/>
              </a:ext>
              <a:ext uri="{C183D7F6-B498-43B3-948B-1728B52AA6E4}">
                <adec:decorative xmlns:adec="http://schemas.microsoft.com/office/drawing/2017/decorative" val="1"/>
              </a:ext>
            </a:extLst>
          </p:cNvPr>
          <p:cNvSpPr/>
          <p:nvPr/>
        </p:nvSpPr>
        <p:spPr>
          <a:xfrm>
            <a:off x="3777040" y="1181123"/>
            <a:ext cx="4754880" cy="4495754"/>
          </a:xfrm>
          <a:prstGeom prst="rect">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0">
            <a:extLst>
              <a:ext uri="{FF2B5EF4-FFF2-40B4-BE49-F238E27FC236}">
                <a16:creationId xmlns:a16="http://schemas.microsoft.com/office/drawing/2014/main" id="{3D9E7E43-0082-4819-947F-94AD5664FC83}"/>
              </a:ext>
            </a:extLst>
          </p:cNvPr>
          <p:cNvSpPr>
            <a:spLocks noGrp="1"/>
          </p:cNvSpPr>
          <p:nvPr>
            <p:ph type="title"/>
          </p:nvPr>
        </p:nvSpPr>
        <p:spPr>
          <a:xfrm>
            <a:off x="2416561" y="169301"/>
            <a:ext cx="7475837" cy="1695637"/>
          </a:xfrm>
        </p:spPr>
        <p:txBody>
          <a:bodyPr/>
          <a:lstStyle/>
          <a:p>
            <a:pPr rtl="0" eaLnBrk="1" latinLnBrk="0" hangingPunct="1"/>
            <a:r>
              <a:rPr lang="en-GB" sz="2000" kern="1200" dirty="0">
                <a:effectLst/>
                <a:latin typeface="Calibri Light" panose="020F0302020204030204" pitchFamily="34" charset="0"/>
                <a:ea typeface="+mn-ea"/>
                <a:cs typeface="+mn-cs"/>
              </a:rPr>
              <a:t>Appropriate knowledge, skills and behaviours (KSB) that are required by HR professionals across the departments. </a:t>
            </a:r>
            <a:endParaRPr lang="en-US" sz="2000" dirty="0"/>
          </a:p>
        </p:txBody>
      </p:sp>
      <p:sp>
        <p:nvSpPr>
          <p:cNvPr id="6" name="Rectangle 5">
            <a:extLst>
              <a:ext uri="{FF2B5EF4-FFF2-40B4-BE49-F238E27FC236}">
                <a16:creationId xmlns:a16="http://schemas.microsoft.com/office/drawing/2014/main" id="{BFF64F07-1F8D-4F69-87E4-03E837E975EE}"/>
              </a:ext>
              <a:ext uri="{C183D7F6-B498-43B3-948B-1728B52AA6E4}">
                <adec:decorative xmlns:adec="http://schemas.microsoft.com/office/drawing/2017/decorative" val="1"/>
              </a:ext>
            </a:extLst>
          </p:cNvPr>
          <p:cNvSpPr/>
          <p:nvPr/>
        </p:nvSpPr>
        <p:spPr>
          <a:xfrm>
            <a:off x="692792" y="902043"/>
            <a:ext cx="10923373" cy="565707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FD0393EC-C7F4-46AA-8768-FF7CD4DE0552}"/>
              </a:ext>
              <a:ext uri="{C183D7F6-B498-43B3-948B-1728B52AA6E4}">
                <adec:decorative xmlns:adec="http://schemas.microsoft.com/office/drawing/2017/decorative" val="1"/>
              </a:ext>
            </a:extLst>
          </p:cNvPr>
          <p:cNvSpPr/>
          <p:nvPr/>
        </p:nvSpPr>
        <p:spPr>
          <a:xfrm>
            <a:off x="9892398" y="5813771"/>
            <a:ext cx="284372" cy="2843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6B6DDC29-DFE2-4F0C-9C81-DDBC9CD8D269}"/>
              </a:ext>
            </a:extLst>
          </p:cNvPr>
          <p:cNvSpPr>
            <a:spLocks noGrp="1"/>
          </p:cNvSpPr>
          <p:nvPr>
            <p:ph type="body" sz="quarter" idx="11"/>
          </p:nvPr>
        </p:nvSpPr>
        <p:spPr>
          <a:xfrm>
            <a:off x="1845275" y="1181123"/>
            <a:ext cx="8892747" cy="4944129"/>
          </a:xfrm>
        </p:spPr>
        <p:txBody>
          <a:bodyPr/>
          <a:lstStyle/>
          <a:p>
            <a:pPr algn="ctr">
              <a:lnSpc>
                <a:spcPct val="107000"/>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knowledge, skills and behaviours that are required by HR professionals across departments can vary depending on the organisation. However, some examples of KSBs that may be required include:</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Knowledge of HR policies and procedures</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Knowledge of employment law</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Knowledge of organisational structure and culture</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Skills in communication and interpersonal skills</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Skills in problem solving and conflict resolution</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Skills in data analysis and report writing</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ctr">
              <a:lnSpc>
                <a:spcPct val="107000"/>
              </a:lnSpc>
              <a:spcAft>
                <a:spcPts val="800"/>
              </a:spcAft>
              <a:buFontTx/>
              <a:buChar char="-"/>
            </a:pPr>
            <a:r>
              <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Behavioural traits such as professionalism, integrity and confidentiality.</a:t>
            </a:r>
          </a:p>
          <a:p>
            <a:pPr marL="0" indent="0" algn="ctr">
              <a:lnSpc>
                <a:spcPct val="107000"/>
              </a:lnSpc>
              <a:spcAft>
                <a:spcPts val="800"/>
              </a:spcAft>
            </a:pPr>
            <a:r>
              <a:rPr lang="en-GB" sz="1600" dirty="0">
                <a:solidFill>
                  <a:schemeClr val="tx1"/>
                </a:solidFill>
                <a:ea typeface="Calibri" panose="020F0502020204030204" pitchFamily="34" charset="0"/>
                <a:cs typeface="Times New Roman" panose="02020603050405020304" pitchFamily="18" charset="0"/>
              </a:rPr>
              <a:t>(</a:t>
            </a:r>
            <a:r>
              <a:rPr lang="en-GB" sz="1600" dirty="0" err="1">
                <a:solidFill>
                  <a:schemeClr val="tx1"/>
                </a:solidFill>
                <a:ea typeface="Calibri" panose="020F0502020204030204" pitchFamily="34" charset="0"/>
                <a:cs typeface="Times New Roman" panose="02020603050405020304" pitchFamily="18" charset="0"/>
              </a:rPr>
              <a:t>Ishta</a:t>
            </a:r>
            <a:r>
              <a:rPr lang="en-GB" sz="1600" dirty="0">
                <a:solidFill>
                  <a:schemeClr val="tx1"/>
                </a:solidFill>
                <a:ea typeface="Calibri" panose="020F0502020204030204" pitchFamily="34" charset="0"/>
                <a:cs typeface="Times New Roman" panose="02020603050405020304" pitchFamily="18" charset="0"/>
              </a:rPr>
              <a:t>, et al., 2021; Kellner, 2017; Hamid, 2011)</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0251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EEDAF89-0ECD-416A-93E5-A300FF0B9702}"/>
              </a:ext>
            </a:extLst>
          </p:cNvPr>
          <p:cNvSpPr>
            <a:spLocks noGrp="1"/>
          </p:cNvSpPr>
          <p:nvPr>
            <p:ph type="title"/>
          </p:nvPr>
        </p:nvSpPr>
        <p:spPr/>
        <p:txBody>
          <a:bodyPr/>
          <a:lstStyle/>
          <a:p>
            <a:r>
              <a:rPr lang="en-US" dirty="0"/>
              <a:t>HRM MODELS</a:t>
            </a:r>
          </a:p>
        </p:txBody>
      </p:sp>
      <p:pic>
        <p:nvPicPr>
          <p:cNvPr id="5" name="Picture 4">
            <a:extLst>
              <a:ext uri="{FF2B5EF4-FFF2-40B4-BE49-F238E27FC236}">
                <a16:creationId xmlns:a16="http://schemas.microsoft.com/office/drawing/2014/main" id="{87AA0C17-469D-BF7E-A59E-22DBBB8B1D7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200" y="499533"/>
            <a:ext cx="9328404" cy="5959782"/>
          </a:xfrm>
          <a:prstGeom prst="rect">
            <a:avLst/>
          </a:prstGeom>
          <a:noFill/>
          <a:ln>
            <a:noFill/>
          </a:ln>
        </p:spPr>
      </p:pic>
      <p:sp>
        <p:nvSpPr>
          <p:cNvPr id="7" name="TextBox 6">
            <a:extLst>
              <a:ext uri="{FF2B5EF4-FFF2-40B4-BE49-F238E27FC236}">
                <a16:creationId xmlns:a16="http://schemas.microsoft.com/office/drawing/2014/main" id="{4F058367-0F93-57AC-C6A5-107F7AB9ACEE}"/>
              </a:ext>
            </a:extLst>
          </p:cNvPr>
          <p:cNvSpPr txBox="1"/>
          <p:nvPr/>
        </p:nvSpPr>
        <p:spPr>
          <a:xfrm>
            <a:off x="9331569" y="5882976"/>
            <a:ext cx="2428631" cy="369332"/>
          </a:xfrm>
          <a:prstGeom prst="rect">
            <a:avLst/>
          </a:prstGeom>
          <a:noFill/>
        </p:spPr>
        <p:txBody>
          <a:bodyPr wrap="square">
            <a:spAutoFit/>
          </a:bodyPr>
          <a:lstStyle/>
          <a:p>
            <a:r>
              <a:rPr lang="en-GB" dirty="0"/>
              <a:t>(</a:t>
            </a:r>
            <a:r>
              <a:rPr lang="en-GB" dirty="0" err="1"/>
              <a:t>Rini</a:t>
            </a:r>
            <a:r>
              <a:rPr lang="en-GB" dirty="0"/>
              <a:t>, &amp; </a:t>
            </a:r>
            <a:r>
              <a:rPr lang="en-GB" dirty="0" err="1"/>
              <a:t>Manafe</a:t>
            </a:r>
            <a:r>
              <a:rPr lang="en-GB" dirty="0"/>
              <a:t>, 2022)</a:t>
            </a:r>
          </a:p>
        </p:txBody>
      </p:sp>
    </p:spTree>
    <p:extLst>
      <p:ext uri="{BB962C8B-B14F-4D97-AF65-F5344CB8AC3E}">
        <p14:creationId xmlns:p14="http://schemas.microsoft.com/office/powerpoint/2010/main" val="25800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86A9EC-640F-47FB-AA92-2851B3012347}"/>
              </a:ext>
            </a:extLst>
          </p:cNvPr>
          <p:cNvSpPr>
            <a:spLocks noGrp="1"/>
          </p:cNvSpPr>
          <p:nvPr>
            <p:ph type="title"/>
          </p:nvPr>
        </p:nvSpPr>
        <p:spPr>
          <a:xfrm>
            <a:off x="1117600" y="618562"/>
            <a:ext cx="10515600" cy="700115"/>
          </a:xfrm>
        </p:spPr>
        <p:txBody>
          <a:bodyPr/>
          <a:lstStyle/>
          <a:p>
            <a:r>
              <a:rPr lang="en-US" dirty="0"/>
              <a:t>5P MODEL DISCUSSION</a:t>
            </a:r>
          </a:p>
        </p:txBody>
      </p:sp>
      <p:sp>
        <p:nvSpPr>
          <p:cNvPr id="7" name="TextBox 6">
            <a:extLst>
              <a:ext uri="{FF2B5EF4-FFF2-40B4-BE49-F238E27FC236}">
                <a16:creationId xmlns:a16="http://schemas.microsoft.com/office/drawing/2014/main" id="{C0D45958-D100-761E-C763-CEE70D0DCCBD}"/>
              </a:ext>
            </a:extLst>
          </p:cNvPr>
          <p:cNvSpPr txBox="1"/>
          <p:nvPr/>
        </p:nvSpPr>
        <p:spPr>
          <a:xfrm>
            <a:off x="563580" y="1685938"/>
            <a:ext cx="11301984" cy="3785652"/>
          </a:xfrm>
          <a:prstGeom prst="rect">
            <a:avLst/>
          </a:prstGeom>
          <a:noFill/>
        </p:spPr>
        <p:txBody>
          <a:bodyPr wrap="square">
            <a:spAutoFit/>
          </a:bodyPr>
          <a:lstStyle/>
          <a:p>
            <a:pPr marL="342900" indent="-342900">
              <a:buFont typeface="Arial" panose="020B0604020202020204" pitchFamily="34" charset="0"/>
              <a:buChar char="•"/>
            </a:pPr>
            <a:r>
              <a:rPr lang="en-GB" sz="2400" dirty="0"/>
              <a:t>Employees have a critical part in the success of a company; this is stated in the HR philosophy. It also discussed how they should be handled and treated (</a:t>
            </a:r>
            <a:r>
              <a:rPr lang="en-GB" sz="2400" dirty="0" err="1"/>
              <a:t>Rini</a:t>
            </a:r>
            <a:r>
              <a:rPr lang="en-GB" sz="2400" dirty="0"/>
              <a:t>, &amp; </a:t>
            </a:r>
            <a:r>
              <a:rPr lang="en-GB" sz="2400" dirty="0" err="1"/>
              <a:t>Manafe</a:t>
            </a:r>
            <a:r>
              <a:rPr lang="en-GB" sz="2400" dirty="0"/>
              <a:t>, 2022). </a:t>
            </a:r>
          </a:p>
          <a:p>
            <a:endParaRPr lang="en-GB" sz="2400" dirty="0"/>
          </a:p>
          <a:p>
            <a:pPr marL="342900" indent="-342900">
              <a:buFont typeface="Arial" panose="020B0604020202020204" pitchFamily="34" charset="0"/>
              <a:buChar char="•"/>
            </a:pPr>
            <a:r>
              <a:rPr lang="en-GB" sz="2400" dirty="0"/>
              <a:t>HR policies serve as a framework for addressing people-related issues in business and for formulating human resources policies and procedures in response to a variety of organisational goals </a:t>
            </a:r>
            <a:r>
              <a:rPr lang="en-GB" sz="2400" dirty="0">
                <a:solidFill>
                  <a:srgbClr val="000000"/>
                </a:solidFill>
                <a:effectLst/>
                <a:latin typeface="LiberationSerif_14_3"/>
                <a:ea typeface="Calibri" panose="020F0502020204030204" pitchFamily="34" charset="0"/>
                <a:cs typeface="Times New Roman" panose="02020603050405020304" pitchFamily="18" charset="0"/>
              </a:rPr>
              <a:t>(Fenech, 2022)</a:t>
            </a:r>
            <a:r>
              <a:rPr lang="en-GB" sz="2400" dirty="0"/>
              <a:t>. </a:t>
            </a:r>
          </a:p>
          <a:p>
            <a:endParaRPr lang="en-GB" sz="2400" dirty="0"/>
          </a:p>
          <a:p>
            <a:pPr marL="342900" indent="-342900">
              <a:buFont typeface="Arial" panose="020B0604020202020204" pitchFamily="34" charset="0"/>
              <a:buChar char="•"/>
            </a:pPr>
            <a:r>
              <a:rPr lang="en-GB" sz="2400" dirty="0"/>
              <a:t>Personnel policies shape HR programmes, which in turn consist of coordinated HR initiatives aimed at initiating and managing change efforts within a business.</a:t>
            </a:r>
          </a:p>
        </p:txBody>
      </p:sp>
    </p:spTree>
    <p:extLst>
      <p:ext uri="{BB962C8B-B14F-4D97-AF65-F5344CB8AC3E}">
        <p14:creationId xmlns:p14="http://schemas.microsoft.com/office/powerpoint/2010/main" val="2575421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Placeholder 10" descr="Reflection of city at dusk on mirrored building">
            <a:extLst>
              <a:ext uri="{FF2B5EF4-FFF2-40B4-BE49-F238E27FC236}">
                <a16:creationId xmlns:a16="http://schemas.microsoft.com/office/drawing/2014/main" id="{80F641B8-D4CB-4B34-AF57-A526981DEDAF}"/>
              </a:ext>
            </a:extLst>
          </p:cNvPr>
          <p:cNvPicPr>
            <a:picLocks noGrp="1" noChangeAspect="1"/>
          </p:cNvPicPr>
          <p:nvPr>
            <p:ph type="pic" sz="quarter" idx="10"/>
          </p:nvPr>
        </p:nvPicPr>
        <p:blipFill>
          <a:blip r:embed="rId3">
            <a:alphaModFix amt="80000"/>
          </a:blip>
          <a:srcRect t="6692" b="6692"/>
          <a:stretch/>
        </p:blipFill>
        <p:spPr>
          <a:xfrm>
            <a:off x="-5606" y="-1"/>
            <a:ext cx="12197606" cy="6861153"/>
          </a:xfrm>
        </p:spPr>
      </p:pic>
      <p:sp>
        <p:nvSpPr>
          <p:cNvPr id="7" name="Oval 6">
            <a:extLst>
              <a:ext uri="{FF2B5EF4-FFF2-40B4-BE49-F238E27FC236}">
                <a16:creationId xmlns:a16="http://schemas.microsoft.com/office/drawing/2014/main" id="{48461F53-81E4-4F48-8B4D-56B6013B1088}"/>
              </a:ext>
              <a:ext uri="{C183D7F6-B498-43B3-948B-1728B52AA6E4}">
                <adec:decorative xmlns:adec="http://schemas.microsoft.com/office/drawing/2017/decorative" val="1"/>
              </a:ext>
            </a:extLst>
          </p:cNvPr>
          <p:cNvSpPr/>
          <p:nvPr/>
        </p:nvSpPr>
        <p:spPr>
          <a:xfrm>
            <a:off x="3352800" y="685800"/>
            <a:ext cx="5486400" cy="5486400"/>
          </a:xfrm>
          <a:prstGeom prst="ellipse">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C0CA4A65-0235-4CB2-B09E-4E2D8F223034}"/>
              </a:ext>
            </a:extLst>
          </p:cNvPr>
          <p:cNvSpPr>
            <a:spLocks noGrp="1"/>
          </p:cNvSpPr>
          <p:nvPr>
            <p:ph type="title"/>
          </p:nvPr>
        </p:nvSpPr>
        <p:spPr>
          <a:xfrm>
            <a:off x="4213226" y="1641608"/>
            <a:ext cx="3924934" cy="1197618"/>
          </a:xfrm>
        </p:spPr>
        <p:txBody>
          <a:bodyPr/>
          <a:lstStyle/>
          <a:p>
            <a:pPr rtl="0" eaLnBrk="1" latinLnBrk="0" hangingPunct="1"/>
            <a:r>
              <a:rPr lang="en-GB" sz="1800" kern="1200" dirty="0">
                <a:solidFill>
                  <a:srgbClr val="FFFFFF"/>
                </a:solidFill>
                <a:effectLst/>
                <a:latin typeface="Calibri Light" panose="020F0302020204030204" pitchFamily="34" charset="0"/>
                <a:ea typeface="+mn-ea"/>
                <a:cs typeface="+mn-cs"/>
              </a:rPr>
              <a:t>Evaluation of the development vehicles available to an organisation appropriate to the development needs of the individual. </a:t>
            </a:r>
            <a:endParaRPr lang="en-US" sz="1800" dirty="0"/>
          </a:p>
        </p:txBody>
      </p:sp>
      <p:sp>
        <p:nvSpPr>
          <p:cNvPr id="2" name="Oval 1">
            <a:extLst>
              <a:ext uri="{FF2B5EF4-FFF2-40B4-BE49-F238E27FC236}">
                <a16:creationId xmlns:a16="http://schemas.microsoft.com/office/drawing/2014/main" id="{733AD71F-DA66-44DD-B812-447839E534FB}"/>
              </a:ext>
              <a:ext uri="{C183D7F6-B498-43B3-948B-1728B52AA6E4}">
                <adec:decorative xmlns:adec="http://schemas.microsoft.com/office/drawing/2017/decorative" val="1"/>
              </a:ext>
            </a:extLst>
          </p:cNvPr>
          <p:cNvSpPr/>
          <p:nvPr/>
        </p:nvSpPr>
        <p:spPr>
          <a:xfrm>
            <a:off x="8138160" y="5669280"/>
            <a:ext cx="502920" cy="5029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Oval 2">
            <a:extLst>
              <a:ext uri="{FF2B5EF4-FFF2-40B4-BE49-F238E27FC236}">
                <a16:creationId xmlns:a16="http://schemas.microsoft.com/office/drawing/2014/main" id="{A7CF27D1-2BD8-40D7-A92B-834F8A4F76F0}"/>
              </a:ext>
              <a:ext uri="{C183D7F6-B498-43B3-948B-1728B52AA6E4}">
                <adec:decorative xmlns:adec="http://schemas.microsoft.com/office/drawing/2017/decorative" val="1"/>
              </a:ext>
            </a:extLst>
          </p:cNvPr>
          <p:cNvSpPr/>
          <p:nvPr/>
        </p:nvSpPr>
        <p:spPr>
          <a:xfrm>
            <a:off x="2915463" y="1295169"/>
            <a:ext cx="692878" cy="69287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290F2B13-F976-4C2D-883C-E495CDF04ACA}"/>
              </a:ext>
              <a:ext uri="{C183D7F6-B498-43B3-948B-1728B52AA6E4}">
                <adec:decorative xmlns:adec="http://schemas.microsoft.com/office/drawing/2017/decorative" val="1"/>
              </a:ext>
            </a:extLst>
          </p:cNvPr>
          <p:cNvSpPr/>
          <p:nvPr/>
        </p:nvSpPr>
        <p:spPr>
          <a:xfrm>
            <a:off x="3398520" y="904895"/>
            <a:ext cx="251460" cy="25146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a:extLst>
              <a:ext uri="{FF2B5EF4-FFF2-40B4-BE49-F238E27FC236}">
                <a16:creationId xmlns:a16="http://schemas.microsoft.com/office/drawing/2014/main" id="{17DE5458-0766-49A5-8982-EF9557A6BB94}"/>
              </a:ext>
            </a:extLst>
          </p:cNvPr>
          <p:cNvSpPr>
            <a:spLocks noGrp="1"/>
          </p:cNvSpPr>
          <p:nvPr>
            <p:ph type="body" sz="quarter" idx="11"/>
          </p:nvPr>
        </p:nvSpPr>
        <p:spPr>
          <a:xfrm>
            <a:off x="4130730" y="5580047"/>
            <a:ext cx="3924934" cy="490538"/>
          </a:xfrm>
        </p:spPr>
        <p:txBody>
          <a:bodyPr/>
          <a:lstStyle/>
          <a:p>
            <a:pPr>
              <a:lnSpc>
                <a:spcPct val="107000"/>
              </a:lnSpc>
              <a:spcAft>
                <a:spcPts val="800"/>
              </a:spcAft>
            </a:pPr>
            <a:endParaRPr lang="en-GB" dirty="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Some development vehicles that may be available to an organisation include: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Training courses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Workshops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E-learning</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Shadowing</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Mentoring</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FF25DDC5-8536-460F-1F48-3788C82DE765}"/>
              </a:ext>
            </a:extLst>
          </p:cNvPr>
          <p:cNvSpPr txBox="1"/>
          <p:nvPr/>
        </p:nvSpPr>
        <p:spPr>
          <a:xfrm>
            <a:off x="6567810" y="6488668"/>
            <a:ext cx="3396805" cy="369332"/>
          </a:xfrm>
          <a:prstGeom prst="rect">
            <a:avLst/>
          </a:prstGeom>
          <a:noFill/>
        </p:spPr>
        <p:txBody>
          <a:bodyPr wrap="square">
            <a:spAutoFit/>
          </a:bodyPr>
          <a:lstStyle/>
          <a:p>
            <a:r>
              <a:rPr lang="en-GB" dirty="0">
                <a:solidFill>
                  <a:schemeClr val="bg1"/>
                </a:solidFill>
              </a:rPr>
              <a:t>(</a:t>
            </a:r>
            <a:r>
              <a:rPr lang="en-GB" dirty="0" err="1">
                <a:solidFill>
                  <a:schemeClr val="bg1"/>
                </a:solidFill>
              </a:rPr>
              <a:t>O’riordan</a:t>
            </a:r>
            <a:r>
              <a:rPr lang="en-GB" dirty="0">
                <a:solidFill>
                  <a:schemeClr val="bg1"/>
                </a:solidFill>
              </a:rPr>
              <a:t>, 2022).</a:t>
            </a:r>
          </a:p>
        </p:txBody>
      </p:sp>
    </p:spTree>
    <p:extLst>
      <p:ext uri="{BB962C8B-B14F-4D97-AF65-F5344CB8AC3E}">
        <p14:creationId xmlns:p14="http://schemas.microsoft.com/office/powerpoint/2010/main" val="4101399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88C20CF-C1EE-4092-B52D-FD4AB2AB2508}"/>
              </a:ext>
            </a:extLst>
          </p:cNvPr>
          <p:cNvSpPr>
            <a:spLocks noGrp="1"/>
          </p:cNvSpPr>
          <p:nvPr>
            <p:ph type="title"/>
          </p:nvPr>
        </p:nvSpPr>
        <p:spPr>
          <a:prstGeom prst="rect">
            <a:avLst/>
          </a:prstGeom>
        </p:spPr>
        <p:txBody>
          <a:bodyPr anchor="ctr"/>
          <a:lstStyle/>
          <a:p>
            <a:pPr algn="ctr"/>
            <a:r>
              <a:rPr lang="en-GB" sz="4800" b="1" dirty="0">
                <a:solidFill>
                  <a:schemeClr val="tx1"/>
                </a:solidFill>
              </a:rPr>
              <a:t>The potential benefits to the organisation and individual of developing </a:t>
            </a:r>
            <a:endParaRPr lang="en-US" sz="4800" b="1" dirty="0">
              <a:solidFill>
                <a:schemeClr val="tx1"/>
              </a:solidFill>
            </a:endParaRPr>
          </a:p>
        </p:txBody>
      </p:sp>
      <p:sp>
        <p:nvSpPr>
          <p:cNvPr id="49" name="TextBox 48">
            <a:extLst>
              <a:ext uri="{FF2B5EF4-FFF2-40B4-BE49-F238E27FC236}">
                <a16:creationId xmlns:a16="http://schemas.microsoft.com/office/drawing/2014/main" id="{03D7D07C-7A10-8FBB-7C70-F07678B3EE9D}"/>
              </a:ext>
            </a:extLst>
          </p:cNvPr>
          <p:cNvSpPr txBox="1"/>
          <p:nvPr/>
        </p:nvSpPr>
        <p:spPr>
          <a:xfrm>
            <a:off x="1132054" y="1787465"/>
            <a:ext cx="10348332" cy="4093428"/>
          </a:xfrm>
          <a:prstGeom prst="rect">
            <a:avLst/>
          </a:prstGeom>
          <a:noFill/>
        </p:spPr>
        <p:txBody>
          <a:bodyPr wrap="square">
            <a:spAutoFit/>
          </a:bodyPr>
          <a:lstStyle/>
          <a:p>
            <a:r>
              <a:rPr lang="en-GB" sz="2400" dirty="0"/>
              <a:t>The potential benefits of developing an individual as an HR officer through effective training and development include:</a:t>
            </a:r>
          </a:p>
          <a:p>
            <a:endParaRPr lang="en-GB" sz="2400" dirty="0"/>
          </a:p>
          <a:p>
            <a:r>
              <a:rPr lang="en-GB" sz="2400" dirty="0"/>
              <a:t>- Improved communication and interpersonal skills</a:t>
            </a:r>
          </a:p>
          <a:p>
            <a:r>
              <a:rPr lang="en-GB" sz="2400" dirty="0"/>
              <a:t>- Improved problem solving and conflict resolution skills</a:t>
            </a:r>
          </a:p>
          <a:p>
            <a:r>
              <a:rPr lang="en-GB" sz="2400" dirty="0"/>
              <a:t>- Improved understanding of HR policies and procedures</a:t>
            </a:r>
          </a:p>
          <a:p>
            <a:r>
              <a:rPr lang="en-GB" sz="2400" dirty="0"/>
              <a:t>- Improved understanding of employment law</a:t>
            </a:r>
          </a:p>
          <a:p>
            <a:r>
              <a:rPr lang="en-GB" sz="2400" dirty="0"/>
              <a:t>- Improved ability to work with different departments within an organisation (Delany, 2022).</a:t>
            </a:r>
          </a:p>
          <a:p>
            <a:endParaRPr lang="en-GB" sz="2400" dirty="0"/>
          </a:p>
          <a:p>
            <a:endParaRPr lang="en-GB" sz="2000" dirty="0"/>
          </a:p>
        </p:txBody>
      </p:sp>
    </p:spTree>
    <p:extLst>
      <p:ext uri="{BB962C8B-B14F-4D97-AF65-F5344CB8AC3E}">
        <p14:creationId xmlns:p14="http://schemas.microsoft.com/office/powerpoint/2010/main" val="3401748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AA0FC79-1666-3352-73EE-687590BFBD5A}"/>
              </a:ext>
            </a:extLst>
          </p:cNvPr>
          <p:cNvSpPr>
            <a:spLocks noGrp="1"/>
          </p:cNvSpPr>
          <p:nvPr>
            <p:ph type="title"/>
          </p:nvPr>
        </p:nvSpPr>
        <p:spPr>
          <a:xfrm>
            <a:off x="426000" y="342900"/>
            <a:ext cx="11340000" cy="700114"/>
          </a:xfrm>
        </p:spPr>
        <p:txBody>
          <a:bodyPr/>
          <a:lstStyle/>
          <a:p>
            <a:pPr algn="ctr"/>
            <a:r>
              <a:rPr lang="en-GB" sz="4800" b="1" dirty="0">
                <a:solidFill>
                  <a:schemeClr val="tx1"/>
                </a:solidFill>
              </a:rPr>
              <a:t>SWOT ANALYSIS </a:t>
            </a:r>
          </a:p>
        </p:txBody>
      </p:sp>
      <p:graphicFrame>
        <p:nvGraphicFramePr>
          <p:cNvPr id="20" name="Table 20">
            <a:extLst>
              <a:ext uri="{FF2B5EF4-FFF2-40B4-BE49-F238E27FC236}">
                <a16:creationId xmlns:a16="http://schemas.microsoft.com/office/drawing/2014/main" id="{66EF93BD-071F-4157-22F0-8BB7AA80163E}"/>
              </a:ext>
            </a:extLst>
          </p:cNvPr>
          <p:cNvGraphicFramePr>
            <a:graphicFrameLocks noGrp="1"/>
          </p:cNvGraphicFramePr>
          <p:nvPr>
            <p:extLst>
              <p:ext uri="{D42A27DB-BD31-4B8C-83A1-F6EECF244321}">
                <p14:modId xmlns:p14="http://schemas.microsoft.com/office/powerpoint/2010/main" val="3565581647"/>
              </p:ext>
            </p:extLst>
          </p:nvPr>
        </p:nvGraphicFramePr>
        <p:xfrm>
          <a:off x="1706880" y="1219538"/>
          <a:ext cx="8741664" cy="5107043"/>
        </p:xfrm>
        <a:graphic>
          <a:graphicData uri="http://schemas.openxmlformats.org/drawingml/2006/table">
            <a:tbl>
              <a:tblPr firstRow="1" bandRow="1">
                <a:tableStyleId>{6E25E649-3F16-4E02-A733-19D2CDBF48F0}</a:tableStyleId>
              </a:tblPr>
              <a:tblGrid>
                <a:gridCol w="4218462">
                  <a:extLst>
                    <a:ext uri="{9D8B030D-6E8A-4147-A177-3AD203B41FA5}">
                      <a16:colId xmlns:a16="http://schemas.microsoft.com/office/drawing/2014/main" val="2069173890"/>
                    </a:ext>
                  </a:extLst>
                </a:gridCol>
                <a:gridCol w="4523202">
                  <a:extLst>
                    <a:ext uri="{9D8B030D-6E8A-4147-A177-3AD203B41FA5}">
                      <a16:colId xmlns:a16="http://schemas.microsoft.com/office/drawing/2014/main" val="4141331410"/>
                    </a:ext>
                  </a:extLst>
                </a:gridCol>
              </a:tblGrid>
              <a:tr h="685366">
                <a:tc>
                  <a:txBody>
                    <a:bodyPr/>
                    <a:lstStyle/>
                    <a:p>
                      <a:pPr algn="ctr"/>
                      <a:r>
                        <a:rPr lang="en-GB" b="1" dirty="0">
                          <a:solidFill>
                            <a:schemeClr val="tx1"/>
                          </a:solidFill>
                        </a:rPr>
                        <a:t>Strengths </a:t>
                      </a:r>
                    </a:p>
                  </a:txBody>
                  <a:tcPr/>
                </a:tc>
                <a:tc>
                  <a:txBody>
                    <a:bodyPr/>
                    <a:lstStyle/>
                    <a:p>
                      <a:pPr algn="ctr"/>
                      <a:r>
                        <a:rPr lang="en-GB" b="1" dirty="0">
                          <a:solidFill>
                            <a:schemeClr val="tx1"/>
                          </a:solidFill>
                        </a:rPr>
                        <a:t>Weaknesses </a:t>
                      </a:r>
                    </a:p>
                  </a:txBody>
                  <a:tcPr/>
                </a:tc>
                <a:extLst>
                  <a:ext uri="{0D108BD9-81ED-4DB2-BD59-A6C34878D82A}">
                    <a16:rowId xmlns:a16="http://schemas.microsoft.com/office/drawing/2014/main" val="2976576145"/>
                  </a:ext>
                </a:extLst>
              </a:tr>
              <a:tr h="1656897">
                <a:tc>
                  <a:txBody>
                    <a:bodyPr/>
                    <a:lstStyle/>
                    <a:p>
                      <a:pPr marL="285750" indent="-285750" algn="ctr">
                        <a:buFont typeface="Arial" panose="020B0604020202020204" pitchFamily="34" charset="0"/>
                        <a:buChar char="•"/>
                      </a:pPr>
                      <a:r>
                        <a:rPr lang="en-GB" b="0" dirty="0"/>
                        <a:t>Good communication skills </a:t>
                      </a:r>
                    </a:p>
                    <a:p>
                      <a:pPr marL="285750" indent="-285750" algn="ctr">
                        <a:buFont typeface="Arial" panose="020B0604020202020204" pitchFamily="34" charset="0"/>
                        <a:buChar char="•"/>
                      </a:pPr>
                      <a:r>
                        <a:rPr lang="en-GB" b="0" dirty="0"/>
                        <a:t>Effective Time management </a:t>
                      </a:r>
                    </a:p>
                    <a:p>
                      <a:pPr marL="285750" indent="-285750" algn="ctr">
                        <a:buFont typeface="Arial" panose="020B0604020202020204" pitchFamily="34" charset="0"/>
                        <a:buChar char="•"/>
                      </a:pPr>
                      <a:r>
                        <a:rPr lang="en-GB" b="0" dirty="0"/>
                        <a:t>Effective rapport building with others</a:t>
                      </a:r>
                    </a:p>
                    <a:p>
                      <a:pPr marL="285750" indent="-285750" algn="ctr">
                        <a:buFont typeface="Arial" panose="020B0604020202020204" pitchFamily="34" charset="0"/>
                        <a:buChar char="•"/>
                      </a:pPr>
                      <a:endParaRPr lang="en-GB" b="1" dirty="0"/>
                    </a:p>
                  </a:txBody>
                  <a:tcPr/>
                </a:tc>
                <a:tc>
                  <a:txBody>
                    <a:bodyPr/>
                    <a:lstStyle/>
                    <a:p>
                      <a:pPr marL="285750" indent="-285750" algn="ctr">
                        <a:buFont typeface="Arial" panose="020B0604020202020204" pitchFamily="34" charset="0"/>
                        <a:buChar char="•"/>
                      </a:pPr>
                      <a:r>
                        <a:rPr lang="en-GB" b="0" dirty="0"/>
                        <a:t>Lack of confidence/self-esteem </a:t>
                      </a:r>
                    </a:p>
                    <a:p>
                      <a:pPr marL="285750" indent="-285750" algn="ctr">
                        <a:buFont typeface="Arial" panose="020B0604020202020204" pitchFamily="34" charset="0"/>
                        <a:buChar char="•"/>
                      </a:pPr>
                      <a:r>
                        <a:rPr lang="en-GB" b="0" dirty="0"/>
                        <a:t>Reduced job satisfaction due to lack of rewards awarded by the company</a:t>
                      </a:r>
                    </a:p>
                    <a:p>
                      <a:pPr marL="285750" indent="-285750" algn="ctr">
                        <a:buFont typeface="Arial" panose="020B0604020202020204" pitchFamily="34" charset="0"/>
                        <a:buChar char="•"/>
                      </a:pPr>
                      <a:endParaRPr lang="en-GB" b="1" dirty="0"/>
                    </a:p>
                  </a:txBody>
                  <a:tcPr/>
                </a:tc>
                <a:extLst>
                  <a:ext uri="{0D108BD9-81ED-4DB2-BD59-A6C34878D82A}">
                    <a16:rowId xmlns:a16="http://schemas.microsoft.com/office/drawing/2014/main" val="3288505886"/>
                  </a:ext>
                </a:extLst>
              </a:tr>
              <a:tr h="214390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t>Opportunities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Opportunity to expand network (departments)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Increase knowledge and understanding of the policies and procedures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 Explore different roles (promotion)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p>
                    <a:p>
                      <a:pPr algn="ctr"/>
                      <a:endParaRPr lang="en-GB" b="1"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t>Threats </a:t>
                      </a:r>
                    </a:p>
                    <a:p>
                      <a:pPr marL="285750" indent="-285750" algn="ctr">
                        <a:buFont typeface="Arial" panose="020B0604020202020204" pitchFamily="34" charset="0"/>
                        <a:buChar char="•"/>
                      </a:pPr>
                      <a:r>
                        <a:rPr lang="en-GB" b="0" dirty="0"/>
                        <a:t>Challenges experienced between co-workers (e.g. fighting for a better role)</a:t>
                      </a:r>
                    </a:p>
                    <a:p>
                      <a:pPr marL="285750" indent="-285750" algn="ctr">
                        <a:buFont typeface="Arial" panose="020B0604020202020204" pitchFamily="34" charset="0"/>
                        <a:buChar char="•"/>
                      </a:pPr>
                      <a:r>
                        <a:rPr lang="en-GB" b="0" dirty="0"/>
                        <a:t>Mental health distress/issues – due to work related stress </a:t>
                      </a:r>
                    </a:p>
                  </a:txBody>
                  <a:tcPr/>
                </a:tc>
                <a:extLst>
                  <a:ext uri="{0D108BD9-81ED-4DB2-BD59-A6C34878D82A}">
                    <a16:rowId xmlns:a16="http://schemas.microsoft.com/office/drawing/2014/main" val="3460202768"/>
                  </a:ext>
                </a:extLst>
              </a:tr>
              <a:tr h="47878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40438813"/>
                  </a:ext>
                </a:extLst>
              </a:tr>
            </a:tbl>
          </a:graphicData>
        </a:graphic>
      </p:graphicFrame>
    </p:spTree>
    <p:extLst>
      <p:ext uri="{BB962C8B-B14F-4D97-AF65-F5344CB8AC3E}">
        <p14:creationId xmlns:p14="http://schemas.microsoft.com/office/powerpoint/2010/main" val="4180158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A4448-4930-46E0-AD53-50021D9DCF2B}"/>
              </a:ext>
            </a:extLst>
          </p:cNvPr>
          <p:cNvSpPr>
            <a:spLocks noGrp="1"/>
          </p:cNvSpPr>
          <p:nvPr>
            <p:ph type="title"/>
          </p:nvPr>
        </p:nvSpPr>
        <p:spPr>
          <a:xfrm>
            <a:off x="1035965" y="1062507"/>
            <a:ext cx="4275138" cy="830997"/>
          </a:xfrm>
        </p:spPr>
        <p:txBody>
          <a:bodyPr/>
          <a:lstStyle/>
          <a:p>
            <a:r>
              <a:rPr lang="en-US" dirty="0"/>
              <a:t>Conclusion</a:t>
            </a:r>
          </a:p>
          <a:p>
            <a:endParaRPr lang="en-US" dirty="0"/>
          </a:p>
        </p:txBody>
      </p:sp>
      <p:sp>
        <p:nvSpPr>
          <p:cNvPr id="3" name="Text Placeholder 2">
            <a:extLst>
              <a:ext uri="{FF2B5EF4-FFF2-40B4-BE49-F238E27FC236}">
                <a16:creationId xmlns:a16="http://schemas.microsoft.com/office/drawing/2014/main" id="{123F6824-E409-4436-9F53-FF50E9FB0CC0}"/>
              </a:ext>
            </a:extLst>
          </p:cNvPr>
          <p:cNvSpPr>
            <a:spLocks noGrp="1"/>
          </p:cNvSpPr>
          <p:nvPr>
            <p:ph type="body" sz="quarter" idx="10"/>
          </p:nvPr>
        </p:nvSpPr>
        <p:spPr>
          <a:xfrm>
            <a:off x="660400" y="2351883"/>
            <a:ext cx="5026268" cy="3443610"/>
          </a:xfrm>
        </p:spPr>
        <p:txBody>
          <a:bodyPr/>
          <a:lstStyle/>
          <a:p>
            <a:pPr marL="342900" indent="-342900">
              <a:buFont typeface="Arial" panose="020B0604020202020204" pitchFamily="34" charset="0"/>
              <a:buChar char="•"/>
            </a:pPr>
            <a:r>
              <a:rPr lang="en-GB" dirty="0"/>
              <a:t>The importance of HRM lies in its ability to assist organisations in properly managing their workforces.</a:t>
            </a:r>
          </a:p>
          <a:p>
            <a:pPr marL="342900" indent="-342900">
              <a:buFont typeface="Arial" panose="020B0604020202020204" pitchFamily="34" charset="0"/>
              <a:buChar char="•"/>
            </a:pPr>
            <a:r>
              <a:rPr lang="en-GB" dirty="0"/>
              <a:t> It aids in the identification of staff training and development requirements and the establishment of policies and processes to meet those requirements </a:t>
            </a:r>
            <a:r>
              <a:rPr lang="en-GB" sz="2000" dirty="0"/>
              <a:t>(</a:t>
            </a:r>
            <a:r>
              <a:rPr lang="en-GB" sz="2000" dirty="0" err="1"/>
              <a:t>Sulbout</a:t>
            </a:r>
            <a:r>
              <a:rPr lang="en-GB" sz="2000" dirty="0"/>
              <a:t>, et al., 2022)</a:t>
            </a:r>
            <a:r>
              <a:rPr lang="en-GB" dirty="0"/>
              <a:t>. </a:t>
            </a:r>
          </a:p>
        </p:txBody>
      </p:sp>
      <p:pic>
        <p:nvPicPr>
          <p:cNvPr id="20" name="Picture Placeholder 8" descr="close up of bridge">
            <a:extLst>
              <a:ext uri="{FF2B5EF4-FFF2-40B4-BE49-F238E27FC236}">
                <a16:creationId xmlns:a16="http://schemas.microsoft.com/office/drawing/2014/main" id="{2EC47CED-7A85-4080-9C7C-3921E48924A7}"/>
              </a:ext>
            </a:extLst>
          </p:cNvPr>
          <p:cNvPicPr>
            <a:picLocks noGrp="1" noChangeAspect="1"/>
          </p:cNvPicPr>
          <p:nvPr>
            <p:ph type="pic" sz="quarter" idx="13"/>
          </p:nvPr>
        </p:nvPicPr>
        <p:blipFill rotWithShape="1">
          <a:blip r:embed="rId3"/>
          <a:srcRect l="17082" r="17082"/>
          <a:stretch/>
        </p:blipFill>
        <p:spPr>
          <a:xfrm>
            <a:off x="5888038" y="533400"/>
            <a:ext cx="5541962" cy="5611813"/>
          </a:xfrm>
        </p:spPr>
      </p:pic>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10AC16DB-D232-6CFE-0929-9E79CAD2AE12}"/>
                  </a:ext>
                </a:extLst>
              </p:cNvPr>
              <p:cNvGraphicFramePr>
                <a:graphicFrameLocks noChangeAspect="1"/>
              </p:cNvGraphicFramePr>
              <p:nvPr>
                <p:extLst>
                  <p:ext uri="{D42A27DB-BD31-4B8C-83A1-F6EECF244321}">
                    <p14:modId xmlns:p14="http://schemas.microsoft.com/office/powerpoint/2010/main" val="3340710026"/>
                  </p:ext>
                </p:extLst>
              </p:nvPr>
            </p:nvGraphicFramePr>
            <p:xfrm>
              <a:off x="-4922826" y="4160799"/>
              <a:ext cx="3048000" cy="1714500"/>
            </p:xfrm>
            <a:graphic>
              <a:graphicData uri="http://schemas.microsoft.com/office/powerpoint/2016/slidezoom">
                <pslz:sldZm>
                  <pslz:sldZmObj sldId="313" cId="715534863">
                    <pslz:zmPr id="{5FD2349E-A89D-495C-ACA3-F336B4DE9F8C}" returnToParent="0" transitionDur="1000">
                      <p166:blipFill xmlns:p166="http://schemas.microsoft.com/office/powerpoint/2016/6/main">
                        <a:blip r:embed="rId4"/>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hlinkClick r:id="rId5" action="ppaction://hlinksldjump"/>
                <a:extLst>
                  <a:ext uri="{FF2B5EF4-FFF2-40B4-BE49-F238E27FC236}">
                    <a16:creationId xmlns:a16="http://schemas.microsoft.com/office/drawing/2014/main" id="{10AC16DB-D232-6CFE-0929-9E79CAD2AE12}"/>
                  </a:ext>
                </a:extLst>
              </p:cNvPr>
              <p:cNvPicPr>
                <a:picLocks noGrp="1" noRot="1" noChangeAspect="1" noMove="1" noResize="1" noEditPoints="1" noAdjustHandles="1" noChangeArrowheads="1" noChangeShapeType="1"/>
              </p:cNvPicPr>
              <p:nvPr/>
            </p:nvPicPr>
            <p:blipFill>
              <a:blip r:embed="rId6"/>
              <a:stretch>
                <a:fillRect/>
              </a:stretch>
            </p:blipFill>
            <p:spPr>
              <a:xfrm>
                <a:off x="-4922826" y="4160799"/>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715534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7E6D6-C63D-4A7C-B1F1-1E8117B25D1A}"/>
              </a:ext>
            </a:extLst>
          </p:cNvPr>
          <p:cNvSpPr>
            <a:spLocks noGrp="1"/>
          </p:cNvSpPr>
          <p:nvPr>
            <p:ph type="title"/>
          </p:nvPr>
        </p:nvSpPr>
        <p:spPr/>
        <p:txBody>
          <a:bodyPr/>
          <a:lstStyle/>
          <a:p>
            <a:r>
              <a:rPr lang="en-US" dirty="0"/>
              <a:t>References </a:t>
            </a:r>
          </a:p>
          <a:p>
            <a:endParaRPr lang="en-US" dirty="0"/>
          </a:p>
        </p:txBody>
      </p:sp>
      <p:pic>
        <p:nvPicPr>
          <p:cNvPr id="25" name="Picture Placeholder 4" descr="close up of building">
            <a:extLst>
              <a:ext uri="{FF2B5EF4-FFF2-40B4-BE49-F238E27FC236}">
                <a16:creationId xmlns:a16="http://schemas.microsoft.com/office/drawing/2014/main" id="{B43125FE-4923-4B38-ADD6-3F547696AB11}"/>
              </a:ext>
            </a:extLst>
          </p:cNvPr>
          <p:cNvPicPr>
            <a:picLocks noGrp="1" noChangeAspect="1"/>
          </p:cNvPicPr>
          <p:nvPr>
            <p:ph type="pic" sz="quarter" idx="17"/>
          </p:nvPr>
        </p:nvPicPr>
        <p:blipFill rotWithShape="1">
          <a:blip r:embed="rId3"/>
          <a:srcRect t="10082" b="10082"/>
          <a:stretch/>
        </p:blipFill>
        <p:spPr>
          <a:xfrm>
            <a:off x="9261475" y="0"/>
            <a:ext cx="2930525" cy="1560513"/>
          </a:xfrm>
        </p:spPr>
      </p:pic>
      <p:sp>
        <p:nvSpPr>
          <p:cNvPr id="8" name="Text Placeholder 7">
            <a:extLst>
              <a:ext uri="{FF2B5EF4-FFF2-40B4-BE49-F238E27FC236}">
                <a16:creationId xmlns:a16="http://schemas.microsoft.com/office/drawing/2014/main" id="{96982E48-3FB5-4F2E-AE87-E5E083865796}"/>
              </a:ext>
            </a:extLst>
          </p:cNvPr>
          <p:cNvSpPr>
            <a:spLocks noGrp="1"/>
          </p:cNvSpPr>
          <p:nvPr>
            <p:ph type="body" sz="quarter" idx="13"/>
          </p:nvPr>
        </p:nvSpPr>
        <p:spPr>
          <a:xfrm>
            <a:off x="660399" y="1636210"/>
            <a:ext cx="11531601" cy="4858375"/>
          </a:xfrm>
        </p:spPr>
        <p:txBody>
          <a:bodyPr/>
          <a:lstStyle/>
          <a:p>
            <a:pPr marL="0" indent="0">
              <a:buNone/>
            </a:pPr>
            <a:r>
              <a:rPr lang="en-GB" sz="1400" dirty="0"/>
              <a:t>Next Plc., 2021. Annual financial report. </a:t>
            </a:r>
          </a:p>
          <a:p>
            <a:pPr marL="0" indent="0">
              <a:buNone/>
            </a:pPr>
            <a:r>
              <a:rPr lang="en-GB" sz="1400" dirty="0" err="1"/>
              <a:t>Ishta</a:t>
            </a:r>
            <a:r>
              <a:rPr lang="en-GB" sz="1400" dirty="0"/>
              <a:t>; Dubey, </a:t>
            </a:r>
            <a:r>
              <a:rPr lang="en-GB" sz="1400" dirty="0" err="1"/>
              <a:t>Deeksha</a:t>
            </a:r>
            <a:r>
              <a:rPr lang="en-GB" sz="1400" dirty="0"/>
              <a:t>, 2021. Advancement of E-HRM Practices and Organisational Behaviour in Times of Covid-19. Issue 4 Int'l JL Mgmt. &amp; Human., 4, p.2517.</a:t>
            </a:r>
          </a:p>
          <a:p>
            <a:pPr marL="0" indent="0">
              <a:buNone/>
            </a:pPr>
            <a:r>
              <a:rPr lang="en-GB" sz="1400" dirty="0"/>
              <a:t>Kellner, A., 2017. Human resource management standardisation and adaptation in franchises. The Service Industries Journal, 37(9-10), pp.545-566.</a:t>
            </a:r>
          </a:p>
          <a:p>
            <a:pPr marL="0" indent="0">
              <a:buNone/>
            </a:pPr>
            <a:r>
              <a:rPr lang="en-GB" sz="1400" dirty="0"/>
              <a:t>Hamid, S., 2011. A study of effectiveness of training and development programmes of UPSTDC, India–an analysis. South Asian Journal of Tourism and Heritage, 4(1), pp.72-82.</a:t>
            </a:r>
          </a:p>
          <a:p>
            <a:pPr marL="0" indent="0">
              <a:buNone/>
            </a:pPr>
            <a:r>
              <a:rPr lang="en-GB" sz="1400" dirty="0" err="1"/>
              <a:t>Rini</a:t>
            </a:r>
            <a:r>
              <a:rPr lang="en-GB" sz="1400" dirty="0"/>
              <a:t>, K.A. and </a:t>
            </a:r>
            <a:r>
              <a:rPr lang="en-GB" sz="1400" dirty="0" err="1"/>
              <a:t>Manafe</a:t>
            </a:r>
            <a:r>
              <a:rPr lang="en-GB" sz="1400" dirty="0"/>
              <a:t>, L.A., 2022. Human Resources Training and Development at Mitra </a:t>
            </a:r>
            <a:r>
              <a:rPr lang="en-GB" sz="1400" dirty="0" err="1"/>
              <a:t>Packindo</a:t>
            </a:r>
            <a:r>
              <a:rPr lang="en-GB" sz="1400" dirty="0"/>
              <a:t> Machinery Surabaya. INTERNATIONAL JOURNAL OF ECONOMICS, MANAGEMENT, BUSINESS, AND SOCIAL SCIENCE (IJEMBIS), 2(2), pp.196-209.</a:t>
            </a:r>
          </a:p>
          <a:p>
            <a:pPr marL="0" indent="0">
              <a:buNone/>
            </a:pPr>
            <a:r>
              <a:rPr lang="en-GB" sz="1400" dirty="0" err="1"/>
              <a:t>Afriati</a:t>
            </a:r>
            <a:r>
              <a:rPr lang="en-GB" sz="1400" dirty="0"/>
              <a:t>, M.J. and Ahmad, M., 2022. Quality Management Human Resource Training and Development. Journal of Curriculum Indonesia, 5(1), pp.63-69.</a:t>
            </a:r>
          </a:p>
          <a:p>
            <a:pPr marL="0" indent="0">
              <a:buNone/>
            </a:pPr>
            <a:r>
              <a:rPr lang="en-GB" sz="1400" dirty="0"/>
              <a:t>BALARAM, L.A., 2022. THE EMPLOYEE TRAINING AND DEVELOPMENT IN MULTI NATIONAL CORPORATIONS.</a:t>
            </a:r>
          </a:p>
          <a:p>
            <a:pPr marL="0" indent="0">
              <a:buNone/>
            </a:pPr>
            <a:r>
              <a:rPr lang="en-GB" sz="1400" dirty="0"/>
              <a:t>Fenech, R., 2022. HUMAN RESOURCE MANAGEMENT IN A DIGITAL ERA THROUGH THE LENS OF NEXT GENERATION HUMAN RESOURCE MANAGERS. Journal of Management Information &amp; Decision Sciences, 25.</a:t>
            </a:r>
          </a:p>
          <a:p>
            <a:pPr marL="0" indent="0">
              <a:buNone/>
            </a:pPr>
            <a:r>
              <a:rPr lang="en-GB" sz="1400" dirty="0" err="1"/>
              <a:t>O’riordan</a:t>
            </a:r>
            <a:r>
              <a:rPr lang="en-GB" sz="1400" dirty="0"/>
              <a:t>, J., 2022. The practice of human resource management.</a:t>
            </a:r>
          </a:p>
          <a:p>
            <a:pPr marL="0" indent="0">
              <a:buNone/>
            </a:pPr>
            <a:r>
              <a:rPr lang="en-GB" sz="1400" dirty="0"/>
              <a:t>Delany, K., 2022. What challenges will organisations face transitioning for the first time to the new normal of remote working?. Human Resource Development International, pp.1-9.</a:t>
            </a:r>
          </a:p>
          <a:p>
            <a:pPr marL="0" indent="0">
              <a:buNone/>
            </a:pPr>
            <a:r>
              <a:rPr lang="en-GB" sz="1400" dirty="0" err="1"/>
              <a:t>Sulbout</a:t>
            </a:r>
            <a:r>
              <a:rPr lang="en-GB" sz="1400" dirty="0"/>
              <a:t>, J., </a:t>
            </a:r>
            <a:r>
              <a:rPr lang="en-GB" sz="1400" dirty="0" err="1"/>
              <a:t>Pichault</a:t>
            </a:r>
            <a:r>
              <a:rPr lang="en-GB" sz="1400" dirty="0"/>
              <a:t>, F., </a:t>
            </a:r>
            <a:r>
              <a:rPr lang="en-GB" sz="1400" dirty="0" err="1"/>
              <a:t>Jemine</a:t>
            </a:r>
            <a:r>
              <a:rPr lang="en-GB" sz="1400" dirty="0"/>
              <a:t>, G. and </a:t>
            </a:r>
            <a:r>
              <a:rPr lang="en-GB" sz="1400" dirty="0" err="1"/>
              <a:t>Naedenoen</a:t>
            </a:r>
            <a:r>
              <a:rPr lang="en-GB" sz="1400" dirty="0"/>
              <a:t>, F., 2022. Are skilled contingent workers neglected? Evidence from a cross-sector multiple case study on organizational career management practices. European Management Journal, 40(3), pp.429-440.</a:t>
            </a:r>
          </a:p>
          <a:p>
            <a:pPr marL="0" indent="0">
              <a:buNone/>
            </a:pPr>
            <a:r>
              <a:rPr lang="en-GB" sz="1400" dirty="0"/>
              <a:t>Woods, D.R., </a:t>
            </a:r>
            <a:r>
              <a:rPr lang="en-GB" sz="1400" dirty="0" err="1"/>
              <a:t>Benschop</a:t>
            </a:r>
            <a:r>
              <a:rPr lang="en-GB" sz="1400" dirty="0"/>
              <a:t>, Y. and van den Brink, M., 2022. What is intersectional equality? A definition and goal of equality for organizations. Gender, Work &amp; Organization, 29(1), pp.92-109.</a:t>
            </a:r>
          </a:p>
          <a:p>
            <a:pPr marL="0" indent="0">
              <a:buNone/>
            </a:pPr>
            <a:endParaRPr lang="en-GB" sz="1400" dirty="0"/>
          </a:p>
          <a:p>
            <a:pPr marL="0" indent="0">
              <a:buNone/>
            </a:pPr>
            <a:endParaRPr lang="en-US" sz="2400" dirty="0"/>
          </a:p>
        </p:txBody>
      </p:sp>
    </p:spTree>
    <p:extLst>
      <p:ext uri="{BB962C8B-B14F-4D97-AF65-F5344CB8AC3E}">
        <p14:creationId xmlns:p14="http://schemas.microsoft.com/office/powerpoint/2010/main" val="3007378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799B4FD-BAE4-7D7E-0560-2F06D39ADC8A}"/>
              </a:ext>
            </a:extLst>
          </p:cNvPr>
          <p:cNvSpPr>
            <a:spLocks noGrp="1"/>
          </p:cNvSpPr>
          <p:nvPr>
            <p:ph type="body" sz="quarter" idx="15"/>
          </p:nvPr>
        </p:nvSpPr>
        <p:spPr>
          <a:xfrm>
            <a:off x="6851904" y="2401823"/>
            <a:ext cx="4679696" cy="97689"/>
          </a:xfrm>
        </p:spPr>
        <p:txBody>
          <a:bodyPr/>
          <a:lstStyle/>
          <a:p>
            <a:endParaRPr lang="en-GB" dirty="0"/>
          </a:p>
          <a:p>
            <a:endParaRPr lang="en-GB" dirty="0"/>
          </a:p>
        </p:txBody>
      </p:sp>
      <p:sp>
        <p:nvSpPr>
          <p:cNvPr id="7" name="Title 6">
            <a:extLst>
              <a:ext uri="{FF2B5EF4-FFF2-40B4-BE49-F238E27FC236}">
                <a16:creationId xmlns:a16="http://schemas.microsoft.com/office/drawing/2014/main" id="{B5B3A42A-D8DF-B39D-6B50-D0B05DB8EC49}"/>
              </a:ext>
            </a:extLst>
          </p:cNvPr>
          <p:cNvSpPr>
            <a:spLocks noGrp="1"/>
          </p:cNvSpPr>
          <p:nvPr>
            <p:ph type="title"/>
          </p:nvPr>
        </p:nvSpPr>
        <p:spPr/>
        <p:txBody>
          <a:bodyPr/>
          <a:lstStyle/>
          <a:p>
            <a:r>
              <a:rPr lang="en-GB" sz="4000" dirty="0"/>
              <a:t>Appendices</a:t>
            </a:r>
            <a:r>
              <a:rPr lang="en-GB" dirty="0"/>
              <a:t> </a:t>
            </a:r>
          </a:p>
        </p:txBody>
      </p:sp>
      <p:sp>
        <p:nvSpPr>
          <p:cNvPr id="12" name="Picture Placeholder 11">
            <a:extLst>
              <a:ext uri="{FF2B5EF4-FFF2-40B4-BE49-F238E27FC236}">
                <a16:creationId xmlns:a16="http://schemas.microsoft.com/office/drawing/2014/main" id="{A11DA8DB-0A57-6339-BB41-48B8A153EC40}"/>
              </a:ext>
            </a:extLst>
          </p:cNvPr>
          <p:cNvSpPr>
            <a:spLocks noGrp="1"/>
          </p:cNvSpPr>
          <p:nvPr>
            <p:ph type="pic" sz="quarter" idx="17"/>
          </p:nvPr>
        </p:nvSpPr>
        <p:spPr/>
      </p:sp>
      <p:pic>
        <p:nvPicPr>
          <p:cNvPr id="13" name="Picture 12">
            <a:extLst>
              <a:ext uri="{FF2B5EF4-FFF2-40B4-BE49-F238E27FC236}">
                <a16:creationId xmlns:a16="http://schemas.microsoft.com/office/drawing/2014/main" id="{A4B5C8BC-0B85-7DF7-E650-B0C5FCEEAD18}"/>
              </a:ext>
            </a:extLst>
          </p:cNvPr>
          <p:cNvPicPr>
            <a:picLocks noChangeAspect="1"/>
          </p:cNvPicPr>
          <p:nvPr/>
        </p:nvPicPr>
        <p:blipFill rotWithShape="1">
          <a:blip r:embed="rId2">
            <a:extLst>
              <a:ext uri="{28A0092B-C50C-407E-A947-70E740481C1C}">
                <a14:useLocalDpi xmlns:a14="http://schemas.microsoft.com/office/drawing/2010/main" val="0"/>
              </a:ext>
            </a:extLst>
          </a:blip>
          <a:srcRect l="24642" t="26800" r="28263" b="12222"/>
          <a:stretch/>
        </p:blipFill>
        <p:spPr bwMode="auto">
          <a:xfrm>
            <a:off x="2069098" y="1559882"/>
            <a:ext cx="7724257" cy="4991272"/>
          </a:xfrm>
          <a:prstGeom prst="rect">
            <a:avLst/>
          </a:prstGeom>
          <a:noFill/>
          <a:ln>
            <a:noFill/>
          </a:ln>
        </p:spPr>
      </p:pic>
    </p:spTree>
    <p:extLst>
      <p:ext uri="{BB962C8B-B14F-4D97-AF65-F5344CB8AC3E}">
        <p14:creationId xmlns:p14="http://schemas.microsoft.com/office/powerpoint/2010/main" val="458480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799B4FD-BAE4-7D7E-0560-2F06D39ADC8A}"/>
              </a:ext>
            </a:extLst>
          </p:cNvPr>
          <p:cNvSpPr>
            <a:spLocks noGrp="1"/>
          </p:cNvSpPr>
          <p:nvPr>
            <p:ph type="body" sz="quarter" idx="15"/>
          </p:nvPr>
        </p:nvSpPr>
        <p:spPr>
          <a:xfrm>
            <a:off x="6851904" y="2401823"/>
            <a:ext cx="4679696" cy="97689"/>
          </a:xfrm>
        </p:spPr>
        <p:txBody>
          <a:bodyPr/>
          <a:lstStyle/>
          <a:p>
            <a:endParaRPr lang="en-GB" dirty="0"/>
          </a:p>
          <a:p>
            <a:endParaRPr lang="en-GB" dirty="0"/>
          </a:p>
        </p:txBody>
      </p:sp>
      <p:sp>
        <p:nvSpPr>
          <p:cNvPr id="6" name="Picture Placeholder 5">
            <a:extLst>
              <a:ext uri="{FF2B5EF4-FFF2-40B4-BE49-F238E27FC236}">
                <a16:creationId xmlns:a16="http://schemas.microsoft.com/office/drawing/2014/main" id="{AB0C12E4-978D-2531-77F2-0895390CF3AE}"/>
              </a:ext>
            </a:extLst>
          </p:cNvPr>
          <p:cNvSpPr>
            <a:spLocks noGrp="1"/>
          </p:cNvSpPr>
          <p:nvPr>
            <p:ph type="pic" sz="quarter" idx="17"/>
          </p:nvPr>
        </p:nvSpPr>
        <p:spPr/>
      </p:sp>
      <p:sp>
        <p:nvSpPr>
          <p:cNvPr id="7" name="Title 6">
            <a:extLst>
              <a:ext uri="{FF2B5EF4-FFF2-40B4-BE49-F238E27FC236}">
                <a16:creationId xmlns:a16="http://schemas.microsoft.com/office/drawing/2014/main" id="{B5B3A42A-D8DF-B39D-6B50-D0B05DB8EC49}"/>
              </a:ext>
            </a:extLst>
          </p:cNvPr>
          <p:cNvSpPr>
            <a:spLocks noGrp="1"/>
          </p:cNvSpPr>
          <p:nvPr>
            <p:ph type="title"/>
          </p:nvPr>
        </p:nvSpPr>
        <p:spPr>
          <a:xfrm>
            <a:off x="660400" y="364442"/>
            <a:ext cx="4275138" cy="830997"/>
          </a:xfrm>
        </p:spPr>
        <p:txBody>
          <a:bodyPr/>
          <a:lstStyle/>
          <a:p>
            <a:r>
              <a:rPr lang="en-GB" sz="4000" dirty="0"/>
              <a:t>Appendices </a:t>
            </a:r>
          </a:p>
        </p:txBody>
      </p:sp>
      <p:pic>
        <p:nvPicPr>
          <p:cNvPr id="8" name="Picture 7">
            <a:extLst>
              <a:ext uri="{FF2B5EF4-FFF2-40B4-BE49-F238E27FC236}">
                <a16:creationId xmlns:a16="http://schemas.microsoft.com/office/drawing/2014/main" id="{30B674FB-968B-F1C7-889D-61E35945EE86}"/>
              </a:ext>
            </a:extLst>
          </p:cNvPr>
          <p:cNvPicPr>
            <a:picLocks noChangeAspect="1"/>
          </p:cNvPicPr>
          <p:nvPr/>
        </p:nvPicPr>
        <p:blipFill rotWithShape="1">
          <a:blip r:embed="rId2">
            <a:extLst>
              <a:ext uri="{28A0092B-C50C-407E-A947-70E740481C1C}">
                <a14:useLocalDpi xmlns:a14="http://schemas.microsoft.com/office/drawing/2010/main" val="0"/>
              </a:ext>
            </a:extLst>
          </a:blip>
          <a:srcRect l="31103" t="26687" r="35380" b="9693"/>
          <a:stretch/>
        </p:blipFill>
        <p:spPr bwMode="auto">
          <a:xfrm>
            <a:off x="1524000" y="1195439"/>
            <a:ext cx="8825947" cy="5452999"/>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43815895"/>
      </p:ext>
    </p:extLst>
  </p:cSld>
  <p:clrMapOvr>
    <a:masterClrMapping/>
  </p:clrMapOvr>
</p:sld>
</file>

<file path=ppt/theme/theme1.xml><?xml version="1.0" encoding="utf-8"?>
<a:theme xmlns:a="http://schemas.openxmlformats.org/drawingml/2006/main" name="Office Theme">
  <a:themeElements>
    <a:clrScheme name="Geometric Presentation">
      <a:dk1>
        <a:sysClr val="windowText" lastClr="000000"/>
      </a:dk1>
      <a:lt1>
        <a:sysClr val="window" lastClr="FFFFFF"/>
      </a:lt1>
      <a:dk2>
        <a:srgbClr val="44546A"/>
      </a:dk2>
      <a:lt2>
        <a:srgbClr val="ACCBF9"/>
      </a:lt2>
      <a:accent1>
        <a:srgbClr val="5C83C4"/>
      </a:accent1>
      <a:accent2>
        <a:srgbClr val="2C599D"/>
      </a:accent2>
      <a:accent3>
        <a:srgbClr val="1A3B70"/>
      </a:accent3>
      <a:accent4>
        <a:srgbClr val="FA6F1A"/>
      </a:accent4>
      <a:accent5>
        <a:srgbClr val="11224E"/>
      </a:accent5>
      <a:accent6>
        <a:srgbClr val="9D90A0"/>
      </a:accent6>
      <a:hlink>
        <a:srgbClr val="9454C3"/>
      </a:hlink>
      <a:folHlink>
        <a:srgbClr val="3EBBF0"/>
      </a:folHlink>
    </a:clrScheme>
    <a:fontScheme name="Custom 147">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3_LW_v2" id="{C590A786-F65F-42F6-9E48-12C78E3C86B3}" vid="{FEE92C9D-6350-4ECD-87A4-004D12BB2B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EA9014-ED64-4558-B1E1-D03F0EE32BE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5D99ABA-76CE-4A8E-B5F0-C051B96628DE}">
  <ds:schemaRefs>
    <ds:schemaRef ds:uri="http://schemas.microsoft.com/sharepoint/v3/contenttype/forms"/>
  </ds:schemaRefs>
</ds:datastoreItem>
</file>

<file path=customXml/itemProps3.xml><?xml version="1.0" encoding="utf-8"?>
<ds:datastoreItem xmlns:ds="http://schemas.openxmlformats.org/officeDocument/2006/customXml" ds:itemID="{B19EB750-A6DA-4BE8-B87B-FC499FE733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Geometric presentation</Template>
  <TotalTime>225</TotalTime>
  <Words>1850</Words>
  <Application>Microsoft Office PowerPoint</Application>
  <PresentationFormat>Widescreen</PresentationFormat>
  <Paragraphs>146</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Corbel</vt:lpstr>
      <vt:lpstr>LiberationSerif_14_3</vt:lpstr>
      <vt:lpstr>Wingdings</vt:lpstr>
      <vt:lpstr>Office Theme</vt:lpstr>
      <vt:lpstr>Training and Development needs for an HR officer</vt:lpstr>
      <vt:lpstr>Agenda</vt:lpstr>
      <vt:lpstr>Introduction</vt:lpstr>
      <vt:lpstr>Appropriate knowledge, skills and behaviours (KSB) that are required by HR professionals across the departments. </vt:lpstr>
      <vt:lpstr>HRM MODELS</vt:lpstr>
      <vt:lpstr>5P MODEL DISCUSSION</vt:lpstr>
      <vt:lpstr>Evaluation of the development vehicles available to an organisation appropriate to the development needs of the individual. </vt:lpstr>
      <vt:lpstr>The potential benefits to the organisation and individual of developing </vt:lpstr>
      <vt:lpstr>SWOT ANALYSIS </vt:lpstr>
      <vt:lpstr>Conclusion </vt:lpstr>
      <vt:lpstr>References  </vt:lpstr>
      <vt:lpstr>Appendices </vt:lpstr>
      <vt:lpstr>Appendices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dc:creator>Dennis Mugata</dc:creator>
  <cp:lastModifiedBy>shumi begum</cp:lastModifiedBy>
  <cp:revision>3</cp:revision>
  <dcterms:created xsi:type="dcterms:W3CDTF">2022-07-09T09:18:55Z</dcterms:created>
  <dcterms:modified xsi:type="dcterms:W3CDTF">2022-07-21T20:45:05Z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