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8" r:id="rId3"/>
    <p:sldId id="261" r:id="rId4"/>
    <p:sldId id="276" r:id="rId5"/>
    <p:sldId id="278" r:id="rId6"/>
    <p:sldId id="279" r:id="rId7"/>
    <p:sldId id="277" r:id="rId8"/>
    <p:sldId id="280" r:id="rId9"/>
    <p:sldId id="267" r:id="rId10"/>
    <p:sldId id="270" r:id="rId11"/>
    <p:sldId id="271" r:id="rId12"/>
    <p:sldId id="272" r:id="rId13"/>
    <p:sldId id="273" r:id="rId14"/>
    <p:sldId id="274" r:id="rId15"/>
    <p:sldId id="275" r:id="rId16"/>
    <p:sldId id="281" r:id="rId17"/>
    <p:sldId id="26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2AAF93-2184-4074-8191-A02D66037E63}" v="10" dt="2025-04-06T16:17:45.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p:scale>
          <a:sx n="91" d="100"/>
          <a:sy n="91" d="100"/>
        </p:scale>
        <p:origin x="5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5C2AAF93-2184-4074-8191-A02D66037E63}"/>
    <pc:docChg chg="custSel addSld delSld modSld">
      <pc:chgData name="Cerys Davies" userId="61e71dc1-9594-4277-b52b-4420989f68ee" providerId="ADAL" clId="{5C2AAF93-2184-4074-8191-A02D66037E63}" dt="2025-04-06T16:17:48.849" v="2472" actId="47"/>
      <pc:docMkLst>
        <pc:docMk/>
      </pc:docMkLst>
      <pc:sldChg chg="modSp mod">
        <pc:chgData name="Cerys Davies" userId="61e71dc1-9594-4277-b52b-4420989f68ee" providerId="ADAL" clId="{5C2AAF93-2184-4074-8191-A02D66037E63}" dt="2025-03-31T19:25:38.067" v="10" actId="20577"/>
        <pc:sldMkLst>
          <pc:docMk/>
          <pc:sldMk cId="3569417210" sldId="256"/>
        </pc:sldMkLst>
        <pc:spChg chg="mod">
          <ac:chgData name="Cerys Davies" userId="61e71dc1-9594-4277-b52b-4420989f68ee" providerId="ADAL" clId="{5C2AAF93-2184-4074-8191-A02D66037E63}" dt="2025-03-31T19:25:38.067" v="10" actId="20577"/>
          <ac:spMkLst>
            <pc:docMk/>
            <pc:sldMk cId="3569417210" sldId="256"/>
            <ac:spMk id="2" creationId="{EEBD2C0D-6172-8887-8220-B03778D7313C}"/>
          </ac:spMkLst>
        </pc:spChg>
      </pc:sldChg>
      <pc:sldChg chg="modSp mod">
        <pc:chgData name="Cerys Davies" userId="61e71dc1-9594-4277-b52b-4420989f68ee" providerId="ADAL" clId="{5C2AAF93-2184-4074-8191-A02D66037E63}" dt="2025-03-31T19:52:57.774" v="933" actId="20577"/>
        <pc:sldMkLst>
          <pc:docMk/>
          <pc:sldMk cId="2484256018" sldId="257"/>
        </pc:sldMkLst>
        <pc:spChg chg="mod">
          <ac:chgData name="Cerys Davies" userId="61e71dc1-9594-4277-b52b-4420989f68ee" providerId="ADAL" clId="{5C2AAF93-2184-4074-8191-A02D66037E63}" dt="2025-03-31T19:52:57.774" v="933" actId="20577"/>
          <ac:spMkLst>
            <pc:docMk/>
            <pc:sldMk cId="2484256018" sldId="257"/>
            <ac:spMk id="3" creationId="{C42042E2-9481-4238-9FF5-43CEBF1A32C5}"/>
          </ac:spMkLst>
        </pc:spChg>
      </pc:sldChg>
      <pc:sldChg chg="modSp mod modNotesTx">
        <pc:chgData name="Cerys Davies" userId="61e71dc1-9594-4277-b52b-4420989f68ee" providerId="ADAL" clId="{5C2AAF93-2184-4074-8191-A02D66037E63}" dt="2025-04-06T16:17:20.844" v="2470" actId="20577"/>
        <pc:sldMkLst>
          <pc:docMk/>
          <pc:sldMk cId="2476037219" sldId="258"/>
        </pc:sldMkLst>
        <pc:spChg chg="mod">
          <ac:chgData name="Cerys Davies" userId="61e71dc1-9594-4277-b52b-4420989f68ee" providerId="ADAL" clId="{5C2AAF93-2184-4074-8191-A02D66037E63}" dt="2025-04-06T16:17:20.844" v="2470" actId="20577"/>
          <ac:spMkLst>
            <pc:docMk/>
            <pc:sldMk cId="2476037219" sldId="258"/>
            <ac:spMk id="3" creationId="{07DA4FB2-464F-85F6-076D-203C88AA364D}"/>
          </ac:spMkLst>
        </pc:spChg>
      </pc:sldChg>
      <pc:sldChg chg="modSp mod">
        <pc:chgData name="Cerys Davies" userId="61e71dc1-9594-4277-b52b-4420989f68ee" providerId="ADAL" clId="{5C2AAF93-2184-4074-8191-A02D66037E63}" dt="2025-04-01T14:06:22.455" v="1514" actId="113"/>
        <pc:sldMkLst>
          <pc:docMk/>
          <pc:sldMk cId="3838064440" sldId="259"/>
        </pc:sldMkLst>
        <pc:spChg chg="mod">
          <ac:chgData name="Cerys Davies" userId="61e71dc1-9594-4277-b52b-4420989f68ee" providerId="ADAL" clId="{5C2AAF93-2184-4074-8191-A02D66037E63}" dt="2025-04-01T14:06:22.455" v="1514" actId="113"/>
          <ac:spMkLst>
            <pc:docMk/>
            <pc:sldMk cId="3838064440" sldId="259"/>
            <ac:spMk id="2" creationId="{6F5D4F84-4F17-F508-F1A4-EB4A6B60C52B}"/>
          </ac:spMkLst>
        </pc:spChg>
      </pc:sldChg>
      <pc:sldChg chg="modSp mod modNotesTx">
        <pc:chgData name="Cerys Davies" userId="61e71dc1-9594-4277-b52b-4420989f68ee" providerId="ADAL" clId="{5C2AAF93-2184-4074-8191-A02D66037E63}" dt="2025-04-02T08:33:57.172" v="2391" actId="20577"/>
        <pc:sldMkLst>
          <pc:docMk/>
          <pc:sldMk cId="604110008" sldId="261"/>
        </pc:sldMkLst>
        <pc:spChg chg="mod">
          <ac:chgData name="Cerys Davies" userId="61e71dc1-9594-4277-b52b-4420989f68ee" providerId="ADAL" clId="{5C2AAF93-2184-4074-8191-A02D66037E63}" dt="2025-04-02T08:33:57.172" v="2391" actId="20577"/>
          <ac:spMkLst>
            <pc:docMk/>
            <pc:sldMk cId="604110008" sldId="261"/>
            <ac:spMk id="3" creationId="{DEA70361-9794-101A-0B87-DFD567AEC208}"/>
          </ac:spMkLst>
        </pc:spChg>
      </pc:sldChg>
      <pc:sldChg chg="modSp del mod">
        <pc:chgData name="Cerys Davies" userId="61e71dc1-9594-4277-b52b-4420989f68ee" providerId="ADAL" clId="{5C2AAF93-2184-4074-8191-A02D66037E63}" dt="2025-04-02T08:23:26.063" v="1889" actId="47"/>
        <pc:sldMkLst>
          <pc:docMk/>
          <pc:sldMk cId="2364332349" sldId="262"/>
        </pc:sldMkLst>
      </pc:sldChg>
      <pc:sldChg chg="del">
        <pc:chgData name="Cerys Davies" userId="61e71dc1-9594-4277-b52b-4420989f68ee" providerId="ADAL" clId="{5C2AAF93-2184-4074-8191-A02D66037E63}" dt="2025-03-31T19:53:43.135" v="935" actId="47"/>
        <pc:sldMkLst>
          <pc:docMk/>
          <pc:sldMk cId="731785926" sldId="265"/>
        </pc:sldMkLst>
      </pc:sldChg>
      <pc:sldChg chg="modSp add del mod modNotesTx">
        <pc:chgData name="Cerys Davies" userId="61e71dc1-9594-4277-b52b-4420989f68ee" providerId="ADAL" clId="{5C2AAF93-2184-4074-8191-A02D66037E63}" dt="2025-04-06T16:17:48.849" v="2472" actId="47"/>
        <pc:sldMkLst>
          <pc:docMk/>
          <pc:sldMk cId="4180880201" sldId="266"/>
        </pc:sldMkLst>
        <pc:spChg chg="mod">
          <ac:chgData name="Cerys Davies" userId="61e71dc1-9594-4277-b52b-4420989f68ee" providerId="ADAL" clId="{5C2AAF93-2184-4074-8191-A02D66037E63}" dt="2025-04-02T08:33:20.107" v="2362" actId="13926"/>
          <ac:spMkLst>
            <pc:docMk/>
            <pc:sldMk cId="4180880201" sldId="266"/>
            <ac:spMk id="3" creationId="{F9837011-97EC-5825-C758-DB88E55915D8}"/>
          </ac:spMkLst>
        </pc:spChg>
      </pc:sldChg>
      <pc:sldChg chg="modSp new mod">
        <pc:chgData name="Cerys Davies" userId="61e71dc1-9594-4277-b52b-4420989f68ee" providerId="ADAL" clId="{5C2AAF93-2184-4074-8191-A02D66037E63}" dt="2025-04-02T08:20:14.659" v="1887" actId="113"/>
        <pc:sldMkLst>
          <pc:docMk/>
          <pc:sldMk cId="3496164340" sldId="267"/>
        </pc:sldMkLst>
        <pc:spChg chg="mod">
          <ac:chgData name="Cerys Davies" userId="61e71dc1-9594-4277-b52b-4420989f68ee" providerId="ADAL" clId="{5C2AAF93-2184-4074-8191-A02D66037E63}" dt="2025-04-01T14:19:24.828" v="1833" actId="113"/>
          <ac:spMkLst>
            <pc:docMk/>
            <pc:sldMk cId="3496164340" sldId="267"/>
            <ac:spMk id="2" creationId="{B8C829D1-951E-4F5D-380D-983D05CB9BFE}"/>
          </ac:spMkLst>
        </pc:spChg>
        <pc:spChg chg="mod">
          <ac:chgData name="Cerys Davies" userId="61e71dc1-9594-4277-b52b-4420989f68ee" providerId="ADAL" clId="{5C2AAF93-2184-4074-8191-A02D66037E63}" dt="2025-04-02T08:20:14.659" v="1887" actId="113"/>
          <ac:spMkLst>
            <pc:docMk/>
            <pc:sldMk cId="3496164340" sldId="267"/>
            <ac:spMk id="3" creationId="{9689FCA9-08B6-1021-4F09-424CED795AE7}"/>
          </ac:spMkLst>
        </pc:spChg>
      </pc:sldChg>
      <pc:sldChg chg="new del">
        <pc:chgData name="Cerys Davies" userId="61e71dc1-9594-4277-b52b-4420989f68ee" providerId="ADAL" clId="{5C2AAF93-2184-4074-8191-A02D66037E63}" dt="2025-04-02T08:20:04.688" v="1885" actId="47"/>
        <pc:sldMkLst>
          <pc:docMk/>
          <pc:sldMk cId="3693790778" sldId="268"/>
        </pc:sldMkLst>
      </pc:sldChg>
      <pc:sldChg chg="add del">
        <pc:chgData name="Cerys Davies" userId="61e71dc1-9594-4277-b52b-4420989f68ee" providerId="ADAL" clId="{5C2AAF93-2184-4074-8191-A02D66037E63}" dt="2025-04-02T08:20:07.463" v="1886" actId="47"/>
        <pc:sldMkLst>
          <pc:docMk/>
          <pc:sldMk cId="3167364505" sldId="269"/>
        </pc:sldMkLst>
      </pc:sldChg>
      <pc:sldChg chg="addSp modSp add mod">
        <pc:chgData name="Cerys Davies" userId="61e71dc1-9594-4277-b52b-4420989f68ee" providerId="ADAL" clId="{5C2AAF93-2184-4074-8191-A02D66037E63}" dt="2025-03-31T20:56:21.678" v="1510" actId="1076"/>
        <pc:sldMkLst>
          <pc:docMk/>
          <pc:sldMk cId="474425447" sldId="270"/>
        </pc:sldMkLst>
        <pc:spChg chg="mod">
          <ac:chgData name="Cerys Davies" userId="61e71dc1-9594-4277-b52b-4420989f68ee" providerId="ADAL" clId="{5C2AAF93-2184-4074-8191-A02D66037E63}" dt="2025-03-31T20:55:32.806" v="1506" actId="113"/>
          <ac:spMkLst>
            <pc:docMk/>
            <pc:sldMk cId="474425447" sldId="270"/>
            <ac:spMk id="2" creationId="{2BD3F8B4-62B7-116A-481E-D85BD7066440}"/>
          </ac:spMkLst>
        </pc:spChg>
        <pc:spChg chg="add mod">
          <ac:chgData name="Cerys Davies" userId="61e71dc1-9594-4277-b52b-4420989f68ee" providerId="ADAL" clId="{5C2AAF93-2184-4074-8191-A02D66037E63}" dt="2025-03-31T20:56:21.678" v="1510" actId="1076"/>
          <ac:spMkLst>
            <pc:docMk/>
            <pc:sldMk cId="474425447" sldId="270"/>
            <ac:spMk id="4" creationId="{29EA14D7-1890-3125-EF75-2FF84C4A41C3}"/>
          </ac:spMkLst>
        </pc:spChg>
      </pc:sldChg>
      <pc:sldChg chg="addSp modSp add mod">
        <pc:chgData name="Cerys Davies" userId="61e71dc1-9594-4277-b52b-4420989f68ee" providerId="ADAL" clId="{5C2AAF93-2184-4074-8191-A02D66037E63}" dt="2025-03-31T20:46:09.785" v="1306" actId="1076"/>
        <pc:sldMkLst>
          <pc:docMk/>
          <pc:sldMk cId="1397123017" sldId="271"/>
        </pc:sldMkLst>
        <pc:spChg chg="mod">
          <ac:chgData name="Cerys Davies" userId="61e71dc1-9594-4277-b52b-4420989f68ee" providerId="ADAL" clId="{5C2AAF93-2184-4074-8191-A02D66037E63}" dt="2025-03-31T20:45:54.131" v="1303" actId="1076"/>
          <ac:spMkLst>
            <pc:docMk/>
            <pc:sldMk cId="1397123017" sldId="271"/>
            <ac:spMk id="2" creationId="{2FB306F4-D74C-122E-AD96-FA2BE0E232FA}"/>
          </ac:spMkLst>
        </pc:spChg>
        <pc:spChg chg="add mod">
          <ac:chgData name="Cerys Davies" userId="61e71dc1-9594-4277-b52b-4420989f68ee" providerId="ADAL" clId="{5C2AAF93-2184-4074-8191-A02D66037E63}" dt="2025-03-31T20:46:09.785" v="1306" actId="1076"/>
          <ac:spMkLst>
            <pc:docMk/>
            <pc:sldMk cId="1397123017" sldId="271"/>
            <ac:spMk id="4" creationId="{8B038187-1D81-4AC8-61D5-6572A653B25A}"/>
          </ac:spMkLst>
        </pc:spChg>
      </pc:sldChg>
      <pc:sldChg chg="addSp modSp add mod">
        <pc:chgData name="Cerys Davies" userId="61e71dc1-9594-4277-b52b-4420989f68ee" providerId="ADAL" clId="{5C2AAF93-2184-4074-8191-A02D66037E63}" dt="2025-03-31T20:34:21.326" v="1280" actId="1076"/>
        <pc:sldMkLst>
          <pc:docMk/>
          <pc:sldMk cId="147760287" sldId="272"/>
        </pc:sldMkLst>
        <pc:spChg chg="mod">
          <ac:chgData name="Cerys Davies" userId="61e71dc1-9594-4277-b52b-4420989f68ee" providerId="ADAL" clId="{5C2AAF93-2184-4074-8191-A02D66037E63}" dt="2025-03-31T20:34:17.769" v="1279" actId="1076"/>
          <ac:spMkLst>
            <pc:docMk/>
            <pc:sldMk cId="147760287" sldId="272"/>
            <ac:spMk id="2" creationId="{C5B7F1AF-2C55-3E2E-631A-DBD4A8E4107D}"/>
          </ac:spMkLst>
        </pc:spChg>
        <pc:spChg chg="add mod">
          <ac:chgData name="Cerys Davies" userId="61e71dc1-9594-4277-b52b-4420989f68ee" providerId="ADAL" clId="{5C2AAF93-2184-4074-8191-A02D66037E63}" dt="2025-03-31T20:34:21.326" v="1280" actId="1076"/>
          <ac:spMkLst>
            <pc:docMk/>
            <pc:sldMk cId="147760287" sldId="272"/>
            <ac:spMk id="4" creationId="{4581574B-BB52-EFDD-C9B1-E72D7783473D}"/>
          </ac:spMkLst>
        </pc:spChg>
      </pc:sldChg>
      <pc:sldChg chg="addSp modSp add mod">
        <pc:chgData name="Cerys Davies" userId="61e71dc1-9594-4277-b52b-4420989f68ee" providerId="ADAL" clId="{5C2AAF93-2184-4074-8191-A02D66037E63}" dt="2025-03-31T20:19:47.360" v="1041" actId="1076"/>
        <pc:sldMkLst>
          <pc:docMk/>
          <pc:sldMk cId="1753749481" sldId="273"/>
        </pc:sldMkLst>
        <pc:spChg chg="mod">
          <ac:chgData name="Cerys Davies" userId="61e71dc1-9594-4277-b52b-4420989f68ee" providerId="ADAL" clId="{5C2AAF93-2184-4074-8191-A02D66037E63}" dt="2025-03-31T20:19:12.157" v="1033" actId="1076"/>
          <ac:spMkLst>
            <pc:docMk/>
            <pc:sldMk cId="1753749481" sldId="273"/>
            <ac:spMk id="2" creationId="{B80D0143-76AB-7FC8-3CB0-0358A3DEFF53}"/>
          </ac:spMkLst>
        </pc:spChg>
        <pc:spChg chg="add mod">
          <ac:chgData name="Cerys Davies" userId="61e71dc1-9594-4277-b52b-4420989f68ee" providerId="ADAL" clId="{5C2AAF93-2184-4074-8191-A02D66037E63}" dt="2025-03-31T20:19:47.360" v="1041" actId="1076"/>
          <ac:spMkLst>
            <pc:docMk/>
            <pc:sldMk cId="1753749481" sldId="273"/>
            <ac:spMk id="4" creationId="{FEAC8345-08CF-84ED-2649-92F773AB8C0E}"/>
          </ac:spMkLst>
        </pc:spChg>
      </pc:sldChg>
      <pc:sldChg chg="addSp modSp add mod">
        <pc:chgData name="Cerys Davies" userId="61e71dc1-9594-4277-b52b-4420989f68ee" providerId="ADAL" clId="{5C2AAF93-2184-4074-8191-A02D66037E63}" dt="2025-03-31T20:12:35.816" v="1001" actId="1076"/>
        <pc:sldMkLst>
          <pc:docMk/>
          <pc:sldMk cId="1477229295" sldId="274"/>
        </pc:sldMkLst>
        <pc:spChg chg="mod">
          <ac:chgData name="Cerys Davies" userId="61e71dc1-9594-4277-b52b-4420989f68ee" providerId="ADAL" clId="{5C2AAF93-2184-4074-8191-A02D66037E63}" dt="2025-03-31T20:12:01.976" v="994" actId="255"/>
          <ac:spMkLst>
            <pc:docMk/>
            <pc:sldMk cId="1477229295" sldId="274"/>
            <ac:spMk id="2" creationId="{C6E29447-D56F-F8E7-92CC-92E368767375}"/>
          </ac:spMkLst>
        </pc:spChg>
        <pc:spChg chg="add mod">
          <ac:chgData name="Cerys Davies" userId="61e71dc1-9594-4277-b52b-4420989f68ee" providerId="ADAL" clId="{5C2AAF93-2184-4074-8191-A02D66037E63}" dt="2025-03-31T20:12:35.816" v="1001" actId="1076"/>
          <ac:spMkLst>
            <pc:docMk/>
            <pc:sldMk cId="1477229295" sldId="274"/>
            <ac:spMk id="4" creationId="{B54A7122-DD51-0328-433A-4271A168E1B0}"/>
          </ac:spMkLst>
        </pc:spChg>
      </pc:sldChg>
      <pc:sldChg chg="addSp modSp add mod">
        <pc:chgData name="Cerys Davies" userId="61e71dc1-9594-4277-b52b-4420989f68ee" providerId="ADAL" clId="{5C2AAF93-2184-4074-8191-A02D66037E63}" dt="2025-03-31T20:14:07.238" v="1020" actId="255"/>
        <pc:sldMkLst>
          <pc:docMk/>
          <pc:sldMk cId="291122482" sldId="275"/>
        </pc:sldMkLst>
        <pc:spChg chg="mod">
          <ac:chgData name="Cerys Davies" userId="61e71dc1-9594-4277-b52b-4420989f68ee" providerId="ADAL" clId="{5C2AAF93-2184-4074-8191-A02D66037E63}" dt="2025-03-31T20:14:07.238" v="1020" actId="255"/>
          <ac:spMkLst>
            <pc:docMk/>
            <pc:sldMk cId="291122482" sldId="275"/>
            <ac:spMk id="2" creationId="{EBEEF39F-4DD7-6BD0-7481-0A6E1E53DD98}"/>
          </ac:spMkLst>
        </pc:spChg>
        <pc:spChg chg="add mod">
          <ac:chgData name="Cerys Davies" userId="61e71dc1-9594-4277-b52b-4420989f68ee" providerId="ADAL" clId="{5C2AAF93-2184-4074-8191-A02D66037E63}" dt="2025-03-31T20:13:58.627" v="1019" actId="255"/>
          <ac:spMkLst>
            <pc:docMk/>
            <pc:sldMk cId="291122482" sldId="275"/>
            <ac:spMk id="4" creationId="{AD51BE29-5EEF-27F0-B1BE-DF38CC0FCF3B}"/>
          </ac:spMkLst>
        </pc:spChg>
      </pc:sldChg>
      <pc:sldChg chg="add">
        <pc:chgData name="Cerys Davies" userId="61e71dc1-9594-4277-b52b-4420989f68ee" providerId="ADAL" clId="{5C2AAF93-2184-4074-8191-A02D66037E63}" dt="2025-04-02T08:23:05.077" v="1888"/>
        <pc:sldMkLst>
          <pc:docMk/>
          <pc:sldMk cId="3046815915" sldId="276"/>
        </pc:sldMkLst>
      </pc:sldChg>
      <pc:sldChg chg="modSp add mod">
        <pc:chgData name="Cerys Davies" userId="61e71dc1-9594-4277-b52b-4420989f68ee" providerId="ADAL" clId="{5C2AAF93-2184-4074-8191-A02D66037E63}" dt="2025-04-02T08:30:46.471" v="2286" actId="6549"/>
        <pc:sldMkLst>
          <pc:docMk/>
          <pc:sldMk cId="2185212832" sldId="277"/>
        </pc:sldMkLst>
        <pc:spChg chg="mod">
          <ac:chgData name="Cerys Davies" userId="61e71dc1-9594-4277-b52b-4420989f68ee" providerId="ADAL" clId="{5C2AAF93-2184-4074-8191-A02D66037E63}" dt="2025-04-02T08:30:46.471" v="2286" actId="6549"/>
          <ac:spMkLst>
            <pc:docMk/>
            <pc:sldMk cId="2185212832" sldId="277"/>
            <ac:spMk id="3" creationId="{E0C1FFBD-EF67-1A4C-4DE3-1123194AF358}"/>
          </ac:spMkLst>
        </pc:spChg>
      </pc:sldChg>
      <pc:sldChg chg="modSp add mod">
        <pc:chgData name="Cerys Davies" userId="61e71dc1-9594-4277-b52b-4420989f68ee" providerId="ADAL" clId="{5C2AAF93-2184-4074-8191-A02D66037E63}" dt="2025-04-02T08:26:53.336" v="2115" actId="207"/>
        <pc:sldMkLst>
          <pc:docMk/>
          <pc:sldMk cId="3747506546" sldId="278"/>
        </pc:sldMkLst>
        <pc:spChg chg="mod">
          <ac:chgData name="Cerys Davies" userId="61e71dc1-9594-4277-b52b-4420989f68ee" providerId="ADAL" clId="{5C2AAF93-2184-4074-8191-A02D66037E63}" dt="2025-04-02T08:25:42.705" v="2054" actId="14100"/>
          <ac:spMkLst>
            <pc:docMk/>
            <pc:sldMk cId="3747506546" sldId="278"/>
            <ac:spMk id="2" creationId="{EBD26318-EC2C-3757-7D4D-D1DAC9E7A9A4}"/>
          </ac:spMkLst>
        </pc:spChg>
        <pc:spChg chg="mod">
          <ac:chgData name="Cerys Davies" userId="61e71dc1-9594-4277-b52b-4420989f68ee" providerId="ADAL" clId="{5C2AAF93-2184-4074-8191-A02D66037E63}" dt="2025-04-02T08:26:53.336" v="2115" actId="207"/>
          <ac:spMkLst>
            <pc:docMk/>
            <pc:sldMk cId="3747506546" sldId="278"/>
            <ac:spMk id="3" creationId="{000A8A6A-57E3-EBD5-3F5F-09C740996661}"/>
          </ac:spMkLst>
        </pc:spChg>
      </pc:sldChg>
      <pc:sldChg chg="add">
        <pc:chgData name="Cerys Davies" userId="61e71dc1-9594-4277-b52b-4420989f68ee" providerId="ADAL" clId="{5C2AAF93-2184-4074-8191-A02D66037E63}" dt="2025-04-02T08:23:05.077" v="1888"/>
        <pc:sldMkLst>
          <pc:docMk/>
          <pc:sldMk cId="3018984042" sldId="279"/>
        </pc:sldMkLst>
      </pc:sldChg>
      <pc:sldChg chg="modSp add mod">
        <pc:chgData name="Cerys Davies" userId="61e71dc1-9594-4277-b52b-4420989f68ee" providerId="ADAL" clId="{5C2AAF93-2184-4074-8191-A02D66037E63}" dt="2025-04-02T08:35:38.651" v="2465" actId="6549"/>
        <pc:sldMkLst>
          <pc:docMk/>
          <pc:sldMk cId="453155873" sldId="280"/>
        </pc:sldMkLst>
        <pc:spChg chg="mod">
          <ac:chgData name="Cerys Davies" userId="61e71dc1-9594-4277-b52b-4420989f68ee" providerId="ADAL" clId="{5C2AAF93-2184-4074-8191-A02D66037E63}" dt="2025-04-02T08:35:38.651" v="2465" actId="6549"/>
          <ac:spMkLst>
            <pc:docMk/>
            <pc:sldMk cId="453155873" sldId="280"/>
            <ac:spMk id="3" creationId="{9689FCA9-08B6-1021-4F09-424CED795AE7}"/>
          </ac:spMkLst>
        </pc:spChg>
      </pc:sldChg>
      <pc:sldChg chg="add">
        <pc:chgData name="Cerys Davies" userId="61e71dc1-9594-4277-b52b-4420989f68ee" providerId="ADAL" clId="{5C2AAF93-2184-4074-8191-A02D66037E63}" dt="2025-04-06T16:17:45.588" v="2471"/>
        <pc:sldMkLst>
          <pc:docMk/>
          <pc:sldMk cId="635644278" sldId="28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02FBC9-74E1-4C18-8C33-56EC708FF160}" type="datetimeFigureOut">
              <a:rPr lang="en-GB" smtClean="0"/>
              <a:t>05/05/2026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B05D1-9F49-4A95-B7F9-03D6FA5D0EE2}" type="slidenum">
              <a:rPr lang="en-GB" smtClean="0"/>
              <a:t>‹#›</a:t>
            </a:fld>
            <a:endParaRPr lang="en-GB"/>
          </a:p>
        </p:txBody>
      </p:sp>
    </p:spTree>
    <p:extLst>
      <p:ext uri="{BB962C8B-B14F-4D97-AF65-F5344CB8AC3E}">
        <p14:creationId xmlns:p14="http://schemas.microsoft.com/office/powerpoint/2010/main" val="322759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B05D1-9F49-4A95-B7F9-03D6FA5D0EE2}" type="slidenum">
              <a:rPr lang="en-GB" smtClean="0"/>
              <a:t>2</a:t>
            </a:fld>
            <a:endParaRPr lang="en-GB"/>
          </a:p>
        </p:txBody>
      </p:sp>
    </p:spTree>
    <p:extLst>
      <p:ext uri="{BB962C8B-B14F-4D97-AF65-F5344CB8AC3E}">
        <p14:creationId xmlns:p14="http://schemas.microsoft.com/office/powerpoint/2010/main" val="524473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59B05D1-9F49-4A95-B7F9-03D6FA5D0EE2}" type="slidenum">
              <a:rPr lang="en-GB" smtClean="0"/>
              <a:t>3</a:t>
            </a:fld>
            <a:endParaRPr lang="en-GB"/>
          </a:p>
        </p:txBody>
      </p:sp>
    </p:spTree>
    <p:extLst>
      <p:ext uri="{BB962C8B-B14F-4D97-AF65-F5344CB8AC3E}">
        <p14:creationId xmlns:p14="http://schemas.microsoft.com/office/powerpoint/2010/main" val="2414738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9E82E-F615-C98B-76C0-293E2E837C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5758C2-2B97-F20D-66F2-B0A7E142CA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2D5D67-6410-E7E0-FC9C-31914979CE6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F205976-3FCE-5D3F-48A8-CCB24269DAB8}"/>
              </a:ext>
            </a:extLst>
          </p:cNvPr>
          <p:cNvSpPr>
            <a:spLocks noGrp="1"/>
          </p:cNvSpPr>
          <p:nvPr>
            <p:ph type="sldNum" sz="quarter" idx="5"/>
          </p:nvPr>
        </p:nvSpPr>
        <p:spPr/>
        <p:txBody>
          <a:bodyPr/>
          <a:lstStyle/>
          <a:p>
            <a:fld id="{859B05D1-9F49-4A95-B7F9-03D6FA5D0EE2}" type="slidenum">
              <a:rPr lang="en-GB" smtClean="0"/>
              <a:t>16</a:t>
            </a:fld>
            <a:endParaRPr lang="en-GB"/>
          </a:p>
        </p:txBody>
      </p:sp>
    </p:spTree>
    <p:extLst>
      <p:ext uri="{BB962C8B-B14F-4D97-AF65-F5344CB8AC3E}">
        <p14:creationId xmlns:p14="http://schemas.microsoft.com/office/powerpoint/2010/main" val="2422165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E551-C018-0567-44BD-316187FC65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2D12B4-70BE-27BE-26E6-BDEEE66E62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D2316B-F730-1B2F-8674-9E9935221D6E}"/>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5" name="Footer Placeholder 4">
            <a:extLst>
              <a:ext uri="{FF2B5EF4-FFF2-40B4-BE49-F238E27FC236}">
                <a16:creationId xmlns:a16="http://schemas.microsoft.com/office/drawing/2014/main" id="{845F9634-1C18-0CF2-AAB8-3E5FEFF45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2523D-180B-1803-0307-CD959AD3C87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30260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3054-72AA-D39A-ADCB-6B26753D30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D6AFB6-5342-0481-63A1-CA1C1C4391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CF430-F964-BF6E-3033-3CC2EC9CD2B9}"/>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5" name="Footer Placeholder 4">
            <a:extLst>
              <a:ext uri="{FF2B5EF4-FFF2-40B4-BE49-F238E27FC236}">
                <a16:creationId xmlns:a16="http://schemas.microsoft.com/office/drawing/2014/main" id="{2EBF9344-8767-A976-8F97-C65872F25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F0C06-128A-9DB9-76F0-208A3CA4D916}"/>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29705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2658-E8AA-ABCA-835D-F7F315EA40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6A0FB3-9CF3-267A-BB23-959636D814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1FCF1-8644-9213-09AA-2F8E5A7DF129}"/>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5" name="Footer Placeholder 4">
            <a:extLst>
              <a:ext uri="{FF2B5EF4-FFF2-40B4-BE49-F238E27FC236}">
                <a16:creationId xmlns:a16="http://schemas.microsoft.com/office/drawing/2014/main" id="{D647CD4C-F804-E006-DFEE-3203880357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87B5B-8EF1-E483-57D6-608FDF4A424F}"/>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2034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BFBFA-ABC7-5DD2-18A5-ACCC6E72FE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5BCD3-7503-370A-8926-5B886F1195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511B30-FB7F-2639-B3F1-568180ED09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D89B85-1031-5C85-DCBD-98AD1386492D}"/>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6" name="Footer Placeholder 5">
            <a:extLst>
              <a:ext uri="{FF2B5EF4-FFF2-40B4-BE49-F238E27FC236}">
                <a16:creationId xmlns:a16="http://schemas.microsoft.com/office/drawing/2014/main" id="{5073A529-CE9E-15F0-6E87-B41FBE548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03A8D-095F-7CC9-6446-0B127ACAB96B}"/>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021370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10FEE-6F21-ABA7-E2FE-948A43AB0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2A682-CD0B-70A7-379F-4D05F77362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D14106-D851-603E-6B55-6A3FF6BD40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949588-7ABD-2667-F5FC-C6D395A171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A494D6-3BE3-7805-858B-DF56917BC2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0C32B-1EA4-D6D1-3BEB-EBDEEC8D68FD}"/>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8" name="Footer Placeholder 7">
            <a:extLst>
              <a:ext uri="{FF2B5EF4-FFF2-40B4-BE49-F238E27FC236}">
                <a16:creationId xmlns:a16="http://schemas.microsoft.com/office/drawing/2014/main" id="{3DDBD560-C675-4FAF-776D-9A90305993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1B1C5C-D121-2BEA-A352-E2A405809744}"/>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58681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7776-C45F-3964-0FB2-A342B2B5FD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D6DC59-3B66-1180-A33A-46B508E44326}"/>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4" name="Footer Placeholder 3">
            <a:extLst>
              <a:ext uri="{FF2B5EF4-FFF2-40B4-BE49-F238E27FC236}">
                <a16:creationId xmlns:a16="http://schemas.microsoft.com/office/drawing/2014/main" id="{C80A35FF-1E33-2975-E7AF-E545E4416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D6C4DE-6C69-1746-DCBF-FB851C12A5F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82485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4B29F0-3232-3B13-89C2-989D300BE8D5}"/>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3" name="Footer Placeholder 2">
            <a:extLst>
              <a:ext uri="{FF2B5EF4-FFF2-40B4-BE49-F238E27FC236}">
                <a16:creationId xmlns:a16="http://schemas.microsoft.com/office/drawing/2014/main" id="{CB7A5648-3E27-EDA7-C966-45A5EC133F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5ED052-3997-B6E1-BB62-9C76AB06FE6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01712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17DA-9974-5C85-7716-0E45A1DF46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76F7A-0042-11C1-33F8-5DFCB3F511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5B2F48-5DEB-F7EF-C92E-F3F9685593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7F367F-A53C-0533-33CF-3ED72F559B57}"/>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6" name="Footer Placeholder 5">
            <a:extLst>
              <a:ext uri="{FF2B5EF4-FFF2-40B4-BE49-F238E27FC236}">
                <a16:creationId xmlns:a16="http://schemas.microsoft.com/office/drawing/2014/main" id="{ACC12FB8-27C0-C92E-B168-67747F31AA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89AD1-8C60-BE9C-F188-18F410ED725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469699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A68D-B414-D76E-EB62-AF4732D777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B50D9D-6E45-1EFA-02AA-A2EFC76840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84B7E0-247E-90EA-1E5D-B55E0FF6E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39BAF-1AAF-B3FA-724B-86D953430D31}"/>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6" name="Footer Placeholder 5">
            <a:extLst>
              <a:ext uri="{FF2B5EF4-FFF2-40B4-BE49-F238E27FC236}">
                <a16:creationId xmlns:a16="http://schemas.microsoft.com/office/drawing/2014/main" id="{B43526AE-245E-5DE6-480F-39AFD9B9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994588-B0C4-0AE6-8B18-8FF151C3119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54685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E6D0-B3B1-FE9F-CDAB-68C4E224B4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9E29C-068D-8AEC-7E3A-5000CEB37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97CB1-EF64-767C-A646-1DC6131D6BDB}"/>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5" name="Footer Placeholder 4">
            <a:extLst>
              <a:ext uri="{FF2B5EF4-FFF2-40B4-BE49-F238E27FC236}">
                <a16:creationId xmlns:a16="http://schemas.microsoft.com/office/drawing/2014/main" id="{96BC2EF9-0D87-D245-A198-7375D6C3B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F8428-AA66-5B50-4564-D7580FFE3699}"/>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58502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A1583-EA68-311B-8172-F8DE6C3F1D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58E618-5C69-BEBE-EBFA-94B378626A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E7200-228B-2D5E-512B-934269738139}"/>
              </a:ext>
            </a:extLst>
          </p:cNvPr>
          <p:cNvSpPr>
            <a:spLocks noGrp="1"/>
          </p:cNvSpPr>
          <p:nvPr>
            <p:ph type="dt" sz="half" idx="10"/>
          </p:nvPr>
        </p:nvSpPr>
        <p:spPr/>
        <p:txBody>
          <a:bodyPr/>
          <a:lstStyle/>
          <a:p>
            <a:fld id="{03703413-F209-49BE-B874-ABE5D9F67919}" type="datetimeFigureOut">
              <a:rPr lang="en-GB" smtClean="0"/>
              <a:t>05/05/2026</a:t>
            </a:fld>
            <a:endParaRPr lang="en-GB"/>
          </a:p>
        </p:txBody>
      </p:sp>
      <p:sp>
        <p:nvSpPr>
          <p:cNvPr id="5" name="Footer Placeholder 4">
            <a:extLst>
              <a:ext uri="{FF2B5EF4-FFF2-40B4-BE49-F238E27FC236}">
                <a16:creationId xmlns:a16="http://schemas.microsoft.com/office/drawing/2014/main" id="{46E1C1FF-13DF-4F0B-9D0D-461E134EE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FFA5F-C3E2-5411-16D0-D085990ED00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307149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383F50-2371-C397-31F4-2CE6A150E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5AEF5-502E-9A4E-1EE2-467E6F802C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00A9F4-3B1D-FE5B-9FE0-9DD1D27B7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703413-F209-49BE-B874-ABE5D9F67919}" type="datetimeFigureOut">
              <a:rPr lang="en-GB" smtClean="0"/>
              <a:t>05/05/2026</a:t>
            </a:fld>
            <a:endParaRPr lang="en-GB"/>
          </a:p>
        </p:txBody>
      </p:sp>
      <p:sp>
        <p:nvSpPr>
          <p:cNvPr id="5" name="Footer Placeholder 4">
            <a:extLst>
              <a:ext uri="{FF2B5EF4-FFF2-40B4-BE49-F238E27FC236}">
                <a16:creationId xmlns:a16="http://schemas.microsoft.com/office/drawing/2014/main" id="{AE7C6B4F-6CC2-E4A3-C9F9-D6EB781363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2113EB-0B2E-5912-7FF0-641F72C788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A8011B-B162-4130-94FA-1C2D7E4B27B4}" type="slidenum">
              <a:rPr lang="en-GB" smtClean="0"/>
              <a:t>‹#›</a:t>
            </a:fld>
            <a:endParaRPr lang="en-GB"/>
          </a:p>
        </p:txBody>
      </p:sp>
    </p:spTree>
    <p:extLst>
      <p:ext uri="{BB962C8B-B14F-4D97-AF65-F5344CB8AC3E}">
        <p14:creationId xmlns:p14="http://schemas.microsoft.com/office/powerpoint/2010/main" val="554931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pen over a piece of paper&#10;&#10;Description automatically generated">
            <a:extLst>
              <a:ext uri="{FF2B5EF4-FFF2-40B4-BE49-F238E27FC236}">
                <a16:creationId xmlns:a16="http://schemas.microsoft.com/office/drawing/2014/main" id="{CB82594E-73D5-15C5-301B-A4DE715E9581}"/>
              </a:ext>
            </a:extLst>
          </p:cNvPr>
          <p:cNvPicPr>
            <a:picLocks noChangeAspect="1"/>
          </p:cNvPicPr>
          <p:nvPr/>
        </p:nvPicPr>
        <p:blipFill rotWithShape="1">
          <a:blip r:embed="rId2">
            <a:extLst>
              <a:ext uri="{28A0092B-C50C-407E-A947-70E740481C1C}">
                <a14:useLocalDpi xmlns:a14="http://schemas.microsoft.com/office/drawing/2010/main" val="0"/>
              </a:ext>
            </a:extLst>
          </a:blip>
          <a:srcRect l="8484" r="24925" b="2440"/>
          <a:stretch/>
        </p:blipFill>
        <p:spPr>
          <a:xfrm>
            <a:off x="4501339" y="625683"/>
            <a:ext cx="7351986" cy="5816436"/>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BD2C0D-6172-8887-8220-B03778D7313C}"/>
              </a:ext>
            </a:extLst>
          </p:cNvPr>
          <p:cNvSpPr>
            <a:spLocks noGrp="1"/>
          </p:cNvSpPr>
          <p:nvPr>
            <p:ph type="ctrTitle"/>
          </p:nvPr>
        </p:nvSpPr>
        <p:spPr>
          <a:xfrm>
            <a:off x="477981" y="1122363"/>
            <a:ext cx="4023360" cy="3204134"/>
          </a:xfrm>
        </p:spPr>
        <p:txBody>
          <a:bodyPr anchor="b">
            <a:normAutofit/>
          </a:bodyPr>
          <a:lstStyle/>
          <a:p>
            <a:pPr algn="l"/>
            <a:r>
              <a:rPr lang="en-GB" sz="4800" dirty="0"/>
              <a:t>Civil Litigation</a:t>
            </a:r>
          </a:p>
        </p:txBody>
      </p:sp>
      <p:sp>
        <p:nvSpPr>
          <p:cNvPr id="3" name="Subtitle 2">
            <a:extLst>
              <a:ext uri="{FF2B5EF4-FFF2-40B4-BE49-F238E27FC236}">
                <a16:creationId xmlns:a16="http://schemas.microsoft.com/office/drawing/2014/main" id="{AC95D258-99A0-9995-54A6-A19DE52C1997}"/>
              </a:ext>
            </a:extLst>
          </p:cNvPr>
          <p:cNvSpPr>
            <a:spLocks noGrp="1"/>
          </p:cNvSpPr>
          <p:nvPr>
            <p:ph type="subTitle" idx="1"/>
          </p:nvPr>
        </p:nvSpPr>
        <p:spPr>
          <a:xfrm>
            <a:off x="477980" y="4872922"/>
            <a:ext cx="6096241" cy="1208141"/>
          </a:xfrm>
        </p:spPr>
        <p:txBody>
          <a:bodyPr>
            <a:normAutofit/>
          </a:bodyPr>
          <a:lstStyle/>
          <a:p>
            <a:pPr algn="l"/>
            <a:r>
              <a:rPr lang="en-GB" sz="4000" dirty="0"/>
              <a:t>Exam and Revision guidance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1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6A17-B27B-C303-9C88-606D1DAC84CC}"/>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07DA4FB2-464F-85F6-076D-203C88AA364D}"/>
              </a:ext>
            </a:extLst>
          </p:cNvPr>
          <p:cNvSpPr>
            <a:spLocks noGrp="1"/>
          </p:cNvSpPr>
          <p:nvPr>
            <p:ph idx="1"/>
          </p:nvPr>
        </p:nvSpPr>
        <p:spPr>
          <a:xfrm>
            <a:off x="640177" y="1292974"/>
            <a:ext cx="10515600" cy="5043760"/>
          </a:xfrm>
        </p:spPr>
        <p:txBody>
          <a:bodyPr>
            <a:normAutofit/>
          </a:bodyPr>
          <a:lstStyle/>
          <a:p>
            <a:r>
              <a:rPr lang="en-GB" sz="2600" dirty="0"/>
              <a:t>Time and location:  9am on Tuesday 12</a:t>
            </a:r>
            <a:r>
              <a:rPr lang="en-GB" sz="2600" baseline="30000" dirty="0"/>
              <a:t>th</a:t>
            </a:r>
            <a:r>
              <a:rPr lang="en-GB" sz="2600" dirty="0"/>
              <a:t> May  at the UWTSD IQ building, Swansea (</a:t>
            </a:r>
            <a:r>
              <a:rPr lang="en-GB" sz="2600" b="0" i="0" dirty="0">
                <a:solidFill>
                  <a:srgbClr val="4D5156"/>
                </a:solidFill>
                <a:effectLst/>
              </a:rPr>
              <a:t>Waterfront Campus, </a:t>
            </a:r>
            <a:r>
              <a:rPr lang="en-GB" sz="2600" b="1" i="0" dirty="0">
                <a:solidFill>
                  <a:srgbClr val="5F6368"/>
                </a:solidFill>
                <a:effectLst/>
              </a:rPr>
              <a:t>IQ Building</a:t>
            </a:r>
            <a:r>
              <a:rPr lang="en-GB" sz="2600" b="0" i="0" dirty="0">
                <a:solidFill>
                  <a:srgbClr val="4D5156"/>
                </a:solidFill>
                <a:effectLst/>
              </a:rPr>
              <a:t>, Swansea, SA1 8EW)  </a:t>
            </a:r>
            <a:endParaRPr lang="en-GB" sz="2600" dirty="0"/>
          </a:p>
          <a:p>
            <a:r>
              <a:rPr lang="en-GB" sz="2600" dirty="0"/>
              <a:t>Length : 2 hour exam</a:t>
            </a:r>
          </a:p>
          <a:p>
            <a:r>
              <a:rPr lang="en-GB" sz="2600" dirty="0"/>
              <a:t>Format: </a:t>
            </a:r>
          </a:p>
          <a:p>
            <a:pPr lvl="1"/>
            <a:r>
              <a:rPr lang="en-GB" sz="2600" dirty="0"/>
              <a:t>Section A:15 multiple choice questions </a:t>
            </a:r>
            <a:r>
              <a:rPr lang="en-GB" sz="2600" dirty="0" err="1"/>
              <a:t>questions</a:t>
            </a:r>
            <a:r>
              <a:rPr lang="en-GB" sz="2600" dirty="0"/>
              <a:t> – ALL questions to be answered (30 marks available)</a:t>
            </a:r>
          </a:p>
          <a:p>
            <a:pPr lvl="1"/>
            <a:r>
              <a:rPr lang="en-GB" sz="2600" dirty="0"/>
              <a:t>Section B: 6 questions based on a scenario – marks awarded for each question range from 2 marks to 10 marks ( total of 40 marks available)</a:t>
            </a:r>
          </a:p>
          <a:p>
            <a:pPr lvl="1"/>
            <a:r>
              <a:rPr lang="en-GB" sz="2600" dirty="0"/>
              <a:t>The scenario is a one page statement which you will need to read during the exam </a:t>
            </a:r>
          </a:p>
          <a:p>
            <a:r>
              <a:rPr lang="en-GB" sz="2600"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2476037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320B-B90F-19B7-EABA-16BF925B1D14}"/>
              </a:ext>
            </a:extLst>
          </p:cNvPr>
          <p:cNvSpPr>
            <a:spLocks noGrp="1"/>
          </p:cNvSpPr>
          <p:nvPr>
            <p:ph type="title"/>
          </p:nvPr>
        </p:nvSpPr>
        <p:spPr/>
        <p:txBody>
          <a:bodyPr/>
          <a:lstStyle/>
          <a:p>
            <a:r>
              <a:rPr lang="en-GB" b="1" dirty="0"/>
              <a:t>Key topics</a:t>
            </a:r>
          </a:p>
        </p:txBody>
      </p:sp>
      <p:sp>
        <p:nvSpPr>
          <p:cNvPr id="3" name="Content Placeholder 2">
            <a:extLst>
              <a:ext uri="{FF2B5EF4-FFF2-40B4-BE49-F238E27FC236}">
                <a16:creationId xmlns:a16="http://schemas.microsoft.com/office/drawing/2014/main" id="{DEA70361-9794-101A-0B87-DFD567AEC208}"/>
              </a:ext>
            </a:extLst>
          </p:cNvPr>
          <p:cNvSpPr>
            <a:spLocks noGrp="1"/>
          </p:cNvSpPr>
          <p:nvPr>
            <p:ph idx="1"/>
          </p:nvPr>
        </p:nvSpPr>
        <p:spPr>
          <a:xfrm>
            <a:off x="498895" y="1745112"/>
            <a:ext cx="10515600" cy="4351338"/>
          </a:xfrm>
        </p:spPr>
        <p:txBody>
          <a:bodyPr>
            <a:normAutofit/>
          </a:bodyPr>
          <a:lstStyle/>
          <a:p>
            <a:r>
              <a:rPr lang="en-GB" dirty="0"/>
              <a:t>Alternative Dispute Resolution</a:t>
            </a:r>
          </a:p>
          <a:p>
            <a:r>
              <a:rPr lang="en-GB" dirty="0"/>
              <a:t>Commencing court proceedings: appropriate court, appropriate track, filing documents, serving documents</a:t>
            </a:r>
          </a:p>
          <a:p>
            <a:r>
              <a:rPr lang="en-GB" dirty="0"/>
              <a:t>Responding to proceedings: documents, time limits</a:t>
            </a:r>
          </a:p>
          <a:p>
            <a:r>
              <a:rPr lang="en-GB" dirty="0"/>
              <a:t>Interim applications and orders: Default judgments/setting aside default judgments/summary judgements</a:t>
            </a:r>
          </a:p>
          <a:p>
            <a:r>
              <a:rPr lang="en-GB" dirty="0"/>
              <a:t>Evidence and Disclosure</a:t>
            </a:r>
          </a:p>
          <a:p>
            <a:r>
              <a:rPr lang="en-GB" dirty="0"/>
              <a:t>Costs liability and methods of funding</a:t>
            </a:r>
          </a:p>
          <a:p>
            <a:r>
              <a:rPr lang="en-GB" dirty="0"/>
              <a:t>Offers to settle: Part 36</a:t>
            </a:r>
          </a:p>
        </p:txBody>
      </p:sp>
      <p:pic>
        <p:nvPicPr>
          <p:cNvPr id="4" name="Picture 3" descr="A person holding a pen over a piece of paper&#10;&#10;Description automatically generated">
            <a:extLst>
              <a:ext uri="{FF2B5EF4-FFF2-40B4-BE49-F238E27FC236}">
                <a16:creationId xmlns:a16="http://schemas.microsoft.com/office/drawing/2014/main" id="{DF66A442-F678-F534-CEFD-C99CFD5F8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604110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55F21-BF42-B6BC-87CA-B285D9BB8052}"/>
              </a:ext>
            </a:extLst>
          </p:cNvPr>
          <p:cNvSpPr>
            <a:spLocks noGrp="1"/>
          </p:cNvSpPr>
          <p:nvPr>
            <p:ph type="title"/>
          </p:nvPr>
        </p:nvSpPr>
        <p:spPr>
          <a:xfrm>
            <a:off x="412630" y="163842"/>
            <a:ext cx="5217544" cy="1325563"/>
          </a:xfrm>
        </p:spPr>
        <p:txBody>
          <a:bodyPr/>
          <a:lstStyle/>
          <a:p>
            <a:r>
              <a:rPr lang="en-GB" b="1" dirty="0"/>
              <a:t>Assessing your work</a:t>
            </a:r>
          </a:p>
        </p:txBody>
      </p:sp>
      <p:sp>
        <p:nvSpPr>
          <p:cNvPr id="3" name="Content Placeholder 2">
            <a:extLst>
              <a:ext uri="{FF2B5EF4-FFF2-40B4-BE49-F238E27FC236}">
                <a16:creationId xmlns:a16="http://schemas.microsoft.com/office/drawing/2014/main" id="{EAA478A4-BABD-1975-819D-E8BD11C6568C}"/>
              </a:ext>
            </a:extLst>
          </p:cNvPr>
          <p:cNvSpPr>
            <a:spLocks noGrp="1"/>
          </p:cNvSpPr>
          <p:nvPr>
            <p:ph idx="1"/>
          </p:nvPr>
        </p:nvSpPr>
        <p:spPr>
          <a:xfrm>
            <a:off x="366623" y="1745111"/>
            <a:ext cx="9933317" cy="4759205"/>
          </a:xfrm>
        </p:spPr>
        <p:txBody>
          <a:bodyPr>
            <a:normAutofit fontScale="92500"/>
          </a:bodyPr>
          <a:lstStyle/>
          <a:p>
            <a:r>
              <a:rPr lang="en-GB" dirty="0"/>
              <a:t>The questions are designed to assess you understanding of the topic</a:t>
            </a:r>
          </a:p>
          <a:p>
            <a:r>
              <a:rPr lang="en-GB" dirty="0"/>
              <a:t>You demonstrate understanding by applying the law to the questions in Section B</a:t>
            </a:r>
          </a:p>
          <a:p>
            <a:r>
              <a:rPr lang="en-GB" dirty="0"/>
              <a:t>You do not demonstrate understanding by simply repeating a section of legislation or repeating content without explanation</a:t>
            </a:r>
          </a:p>
          <a:p>
            <a:r>
              <a:rPr lang="en-GB" dirty="0"/>
              <a:t>You do need to show that you understand the source of the law you are applying.</a:t>
            </a:r>
          </a:p>
          <a:p>
            <a:r>
              <a:rPr lang="en-GB" dirty="0"/>
              <a:t>You also need to think about the style of question and understand the different ‘command’ words</a:t>
            </a:r>
          </a:p>
          <a:p>
            <a:r>
              <a:rPr lang="en-GB" dirty="0"/>
              <a:t>Remember, it is your responsibility to demonstrate your understanding and not the marker’s responsibility to deduce your understanding.</a:t>
            </a:r>
          </a:p>
          <a:p>
            <a:endParaRPr lang="en-GB" dirty="0"/>
          </a:p>
        </p:txBody>
      </p:sp>
      <p:pic>
        <p:nvPicPr>
          <p:cNvPr id="4" name="Picture 3" descr="A person holding a pen over a piece of paper&#10;&#10;Description automatically generated">
            <a:extLst>
              <a:ext uri="{FF2B5EF4-FFF2-40B4-BE49-F238E27FC236}">
                <a16:creationId xmlns:a16="http://schemas.microsoft.com/office/drawing/2014/main" id="{F29DEB7A-769F-0AB8-8B04-E18F39E125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046815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F1598-202A-C72A-06BA-9F923D6500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D26318-EC2C-3757-7D4D-D1DAC9E7A9A4}"/>
              </a:ext>
            </a:extLst>
          </p:cNvPr>
          <p:cNvSpPr>
            <a:spLocks noGrp="1"/>
          </p:cNvSpPr>
          <p:nvPr>
            <p:ph type="title"/>
          </p:nvPr>
        </p:nvSpPr>
        <p:spPr>
          <a:xfrm>
            <a:off x="191651" y="57683"/>
            <a:ext cx="5804140" cy="963809"/>
          </a:xfrm>
        </p:spPr>
        <p:txBody>
          <a:bodyPr/>
          <a:lstStyle/>
          <a:p>
            <a:r>
              <a:rPr lang="en-GB" b="1" dirty="0"/>
              <a:t>Answering the question</a:t>
            </a:r>
          </a:p>
        </p:txBody>
      </p:sp>
      <p:sp>
        <p:nvSpPr>
          <p:cNvPr id="3" name="Content Placeholder 2">
            <a:extLst>
              <a:ext uri="{FF2B5EF4-FFF2-40B4-BE49-F238E27FC236}">
                <a16:creationId xmlns:a16="http://schemas.microsoft.com/office/drawing/2014/main" id="{000A8A6A-57E3-EBD5-3F5F-09C740996661}"/>
              </a:ext>
            </a:extLst>
          </p:cNvPr>
          <p:cNvSpPr>
            <a:spLocks noGrp="1"/>
          </p:cNvSpPr>
          <p:nvPr>
            <p:ph idx="1"/>
          </p:nvPr>
        </p:nvSpPr>
        <p:spPr>
          <a:xfrm>
            <a:off x="191651" y="910845"/>
            <a:ext cx="10515600" cy="5683802"/>
          </a:xfrm>
        </p:spPr>
        <p:txBody>
          <a:bodyPr>
            <a:noAutofit/>
          </a:bodyPr>
          <a:lstStyle/>
          <a:p>
            <a:r>
              <a:rPr lang="en-GB" sz="2000" dirty="0"/>
              <a:t>What does ‘identify’ mean? </a:t>
            </a:r>
          </a:p>
          <a:p>
            <a:r>
              <a:rPr lang="en-GB" sz="2000" dirty="0"/>
              <a:t>What does ‘explain’ mean?</a:t>
            </a:r>
          </a:p>
          <a:p>
            <a:r>
              <a:rPr lang="en-GB" sz="2000" dirty="0"/>
              <a:t>Make sure you understand the difference between the two commands</a:t>
            </a:r>
          </a:p>
          <a:p>
            <a:r>
              <a:rPr lang="en-GB" sz="2000" dirty="0"/>
              <a:t>(</a:t>
            </a:r>
            <a:r>
              <a:rPr lang="en-GB" sz="2000" b="1" dirty="0"/>
              <a:t>NOTE: The following examples are deliberately NOT to do with Civil Litigation so as not to mislead you as to what is in the exam</a:t>
            </a:r>
            <a:r>
              <a:rPr lang="en-GB" sz="2000" dirty="0"/>
              <a:t>)</a:t>
            </a:r>
          </a:p>
          <a:p>
            <a:r>
              <a:rPr lang="en-GB" sz="2000" dirty="0" err="1"/>
              <a:t>Eg</a:t>
            </a:r>
            <a:r>
              <a:rPr lang="en-GB" sz="2000" dirty="0"/>
              <a:t> Identify the relevant provisions of the SRA Code which deal with publicising the solicitor’s firm</a:t>
            </a:r>
          </a:p>
          <a:p>
            <a:r>
              <a:rPr lang="en-GB" sz="2000" b="1" dirty="0"/>
              <a:t>Answer 1</a:t>
            </a:r>
            <a:r>
              <a:rPr lang="en-GB" sz="2000" dirty="0"/>
              <a:t>: </a:t>
            </a:r>
          </a:p>
          <a:p>
            <a:pPr lvl="1"/>
            <a:r>
              <a:rPr lang="en-GB" sz="2000" dirty="0"/>
              <a:t>The relevant provisions are paras 8.8 and 8.9</a:t>
            </a:r>
          </a:p>
          <a:p>
            <a:r>
              <a:rPr lang="en-GB" sz="2000" b="1" dirty="0"/>
              <a:t>Answer 2:</a:t>
            </a:r>
          </a:p>
          <a:p>
            <a:pPr lvl="1"/>
            <a:r>
              <a:rPr lang="en-GB" sz="2000" dirty="0"/>
              <a:t>Paragraphs 8.8 and 8.9 deal with publicising a solicitor’s firm. Paragraph 8.8 provides that any information provided by the firm must be accurate and not misleading. Paragraph 8.9 deals with how a firm can advertise its services and makes clear that ………</a:t>
            </a:r>
            <a:br>
              <a:rPr lang="en-GB" sz="2000" dirty="0"/>
            </a:br>
            <a:br>
              <a:rPr lang="en-GB" sz="2000" dirty="0"/>
            </a:br>
            <a:br>
              <a:rPr lang="en-GB" sz="2000" dirty="0"/>
            </a:br>
            <a:r>
              <a:rPr lang="en-GB" sz="2000" dirty="0">
                <a:solidFill>
                  <a:srgbClr val="7030A0"/>
                </a:solidFill>
              </a:rPr>
              <a:t>Which version do you think is better?</a:t>
            </a:r>
          </a:p>
        </p:txBody>
      </p:sp>
      <p:pic>
        <p:nvPicPr>
          <p:cNvPr id="4" name="Picture 3" descr="A person holding a pen over a piece of paper&#10;&#10;Description automatically generated">
            <a:extLst>
              <a:ext uri="{FF2B5EF4-FFF2-40B4-BE49-F238E27FC236}">
                <a16:creationId xmlns:a16="http://schemas.microsoft.com/office/drawing/2014/main" id="{C17F8847-0916-1803-DB21-5E0E5671DB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747506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35E30A-6B18-F90F-E797-75C887C03A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5140F-5E6C-BF45-D49F-927A136E8CA4}"/>
              </a:ext>
            </a:extLst>
          </p:cNvPr>
          <p:cNvSpPr>
            <a:spLocks noGrp="1"/>
          </p:cNvSpPr>
          <p:nvPr>
            <p:ph type="title"/>
          </p:nvPr>
        </p:nvSpPr>
        <p:spPr>
          <a:xfrm>
            <a:off x="844829" y="123586"/>
            <a:ext cx="5804140" cy="905833"/>
          </a:xfrm>
        </p:spPr>
        <p:txBody>
          <a:bodyPr/>
          <a:lstStyle/>
          <a:p>
            <a:r>
              <a:rPr lang="en-GB" b="1" dirty="0"/>
              <a:t>Answering the question</a:t>
            </a:r>
          </a:p>
        </p:txBody>
      </p:sp>
      <p:sp>
        <p:nvSpPr>
          <p:cNvPr id="3" name="Content Placeholder 2">
            <a:extLst>
              <a:ext uri="{FF2B5EF4-FFF2-40B4-BE49-F238E27FC236}">
                <a16:creationId xmlns:a16="http://schemas.microsoft.com/office/drawing/2014/main" id="{DCB72753-7183-634B-3446-FB6B527839C3}"/>
              </a:ext>
            </a:extLst>
          </p:cNvPr>
          <p:cNvSpPr>
            <a:spLocks noGrp="1"/>
          </p:cNvSpPr>
          <p:nvPr>
            <p:ph idx="1"/>
          </p:nvPr>
        </p:nvSpPr>
        <p:spPr>
          <a:xfrm>
            <a:off x="510397" y="1296537"/>
            <a:ext cx="10515600" cy="5298109"/>
          </a:xfrm>
        </p:spPr>
        <p:txBody>
          <a:bodyPr>
            <a:normAutofit fontScale="85000" lnSpcReduction="20000"/>
          </a:bodyPr>
          <a:lstStyle/>
          <a:p>
            <a:r>
              <a:rPr lang="en-GB" dirty="0"/>
              <a:t>What does ‘explain’ mean?</a:t>
            </a:r>
          </a:p>
          <a:p>
            <a:r>
              <a:rPr lang="en-GB" dirty="0" err="1"/>
              <a:t>Eg</a:t>
            </a:r>
            <a:r>
              <a:rPr lang="en-GB" dirty="0"/>
              <a:t> Explain the provisions of the SRA Code which deal with publicising a solicitor’s firm</a:t>
            </a:r>
          </a:p>
          <a:p>
            <a:pPr marL="0" indent="0">
              <a:buNone/>
            </a:pPr>
            <a:r>
              <a:rPr lang="en-GB" dirty="0"/>
              <a:t>“There are 2 paragraphs in Section 8 of the SRA Code which deal with publicising a solicitor’s firm. The provisions of para 8.8 apply to publicising services but have a clear focus on providing accurate information.  For example, in terms of what work the firm is competent to carry out.  If a firm has no solicitors with experience in family law matters then advertising themselves as being ‘a leading family law practice’ would be both inaccurate and misleading.  The importance of this lies in the aims of the SRA Code in ensuring that the profession can be both trusted and respected by the public. It would be difficult for a member of the public to do their own due diligence in establishing the expertise of a firm and so have to rely on the information provided.  This also extends to costs information, pricing and how fees will be charged.  </a:t>
            </a:r>
          </a:p>
          <a:p>
            <a:pPr marL="0" indent="0">
              <a:buNone/>
            </a:pPr>
            <a:r>
              <a:rPr lang="en-GB" dirty="0"/>
              <a:t>In addition, paragraph 8.9………relates specifically to how a firm can advertise and promote its services.  That provision makes clear that there can be no approaches made or promotions of its services to people who are not either existing clients or former clients. In other words, there can be no ‘cold-calling’ of …………”</a:t>
            </a:r>
          </a:p>
        </p:txBody>
      </p:sp>
      <p:pic>
        <p:nvPicPr>
          <p:cNvPr id="4" name="Picture 3" descr="A person holding a pen over a piece of paper&#10;&#10;Description automatically generated">
            <a:extLst>
              <a:ext uri="{FF2B5EF4-FFF2-40B4-BE49-F238E27FC236}">
                <a16:creationId xmlns:a16="http://schemas.microsoft.com/office/drawing/2014/main" id="{295E4A36-4AED-80C2-325D-EB719A6BDF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01752" y="177089"/>
            <a:ext cx="2400459" cy="1294984"/>
          </a:xfrm>
          <a:prstGeom prst="rect">
            <a:avLst/>
          </a:prstGeom>
        </p:spPr>
      </p:pic>
    </p:spTree>
    <p:extLst>
      <p:ext uri="{BB962C8B-B14F-4D97-AF65-F5344CB8AC3E}">
        <p14:creationId xmlns:p14="http://schemas.microsoft.com/office/powerpoint/2010/main" val="3018984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74193-959E-DD23-EEE5-B31E6BA79D91}"/>
              </a:ext>
            </a:extLst>
          </p:cNvPr>
          <p:cNvSpPr>
            <a:spLocks noGrp="1"/>
          </p:cNvSpPr>
          <p:nvPr>
            <p:ph type="title"/>
          </p:nvPr>
        </p:nvSpPr>
        <p:spPr>
          <a:xfrm>
            <a:off x="700177" y="94830"/>
            <a:ext cx="6500004" cy="1325563"/>
          </a:xfrm>
        </p:spPr>
        <p:txBody>
          <a:bodyPr/>
          <a:lstStyle/>
          <a:p>
            <a:r>
              <a:rPr lang="en-GB" b="1" dirty="0"/>
              <a:t>Legal authority and support</a:t>
            </a:r>
          </a:p>
        </p:txBody>
      </p:sp>
      <p:sp>
        <p:nvSpPr>
          <p:cNvPr id="3" name="Content Placeholder 2">
            <a:extLst>
              <a:ext uri="{FF2B5EF4-FFF2-40B4-BE49-F238E27FC236}">
                <a16:creationId xmlns:a16="http://schemas.microsoft.com/office/drawing/2014/main" id="{E0C1FFBD-EF67-1A4C-4DE3-1123194AF358}"/>
              </a:ext>
            </a:extLst>
          </p:cNvPr>
          <p:cNvSpPr>
            <a:spLocks noGrp="1"/>
          </p:cNvSpPr>
          <p:nvPr>
            <p:ph idx="1"/>
          </p:nvPr>
        </p:nvSpPr>
        <p:spPr>
          <a:xfrm>
            <a:off x="424132" y="1313791"/>
            <a:ext cx="10515600" cy="5092760"/>
          </a:xfrm>
        </p:spPr>
        <p:txBody>
          <a:bodyPr>
            <a:normAutofit/>
          </a:bodyPr>
          <a:lstStyle/>
          <a:p>
            <a:r>
              <a:rPr lang="en-GB" dirty="0"/>
              <a:t>You MUST provide legal authority/support for the points, arguments or observations you make, where appropriate</a:t>
            </a:r>
          </a:p>
          <a:p>
            <a:r>
              <a:rPr lang="en-GB" dirty="0"/>
              <a:t>In the context of Civil Litigation that authority might be:</a:t>
            </a:r>
          </a:p>
          <a:p>
            <a:pPr lvl="1"/>
            <a:r>
              <a:rPr lang="en-GB" dirty="0"/>
              <a:t> Legislation: </a:t>
            </a:r>
            <a:r>
              <a:rPr lang="en-GB" dirty="0" err="1"/>
              <a:t>eg</a:t>
            </a:r>
            <a:r>
              <a:rPr lang="en-GB" dirty="0"/>
              <a:t> Civil Procedure Act 1997, Civil Procedure </a:t>
            </a:r>
            <a:r>
              <a:rPr lang="en-GB" dirty="0" err="1"/>
              <a:t>Rules.Conditional</a:t>
            </a:r>
            <a:r>
              <a:rPr lang="en-GB" dirty="0"/>
              <a:t> Fee Agreements Order 2013</a:t>
            </a:r>
          </a:p>
          <a:p>
            <a:pPr lvl="1"/>
            <a:r>
              <a:rPr lang="en-GB" dirty="0"/>
              <a:t>The CPR Practice Directions</a:t>
            </a:r>
          </a:p>
          <a:p>
            <a:pPr lvl="1"/>
            <a:endParaRPr lang="en-GB" dirty="0"/>
          </a:p>
          <a:p>
            <a:r>
              <a:rPr lang="en-GB" dirty="0"/>
              <a:t>Support might also come in the way of government guidance or advice ( in this context you are demonstrating that you understand there is an authoritative basis for what you state or suggest)</a:t>
            </a:r>
          </a:p>
          <a:p>
            <a:endParaRPr lang="en-GB" dirty="0"/>
          </a:p>
          <a:p>
            <a:endParaRPr lang="en-GB" dirty="0"/>
          </a:p>
        </p:txBody>
      </p:sp>
    </p:spTree>
    <p:extLst>
      <p:ext uri="{BB962C8B-B14F-4D97-AF65-F5344CB8AC3E}">
        <p14:creationId xmlns:p14="http://schemas.microsoft.com/office/powerpoint/2010/main" val="21852128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29D1-951E-4F5D-380D-983D05CB9BFE}"/>
              </a:ext>
            </a:extLst>
          </p:cNvPr>
          <p:cNvSpPr>
            <a:spLocks noGrp="1"/>
          </p:cNvSpPr>
          <p:nvPr>
            <p:ph type="title"/>
          </p:nvPr>
        </p:nvSpPr>
        <p:spPr/>
        <p:txBody>
          <a:bodyPr/>
          <a:lstStyle/>
          <a:p>
            <a:r>
              <a:rPr lang="en-GB" b="1" dirty="0"/>
              <a:t>Practice materials and questions</a:t>
            </a:r>
          </a:p>
        </p:txBody>
      </p:sp>
      <p:sp>
        <p:nvSpPr>
          <p:cNvPr id="3" name="Content Placeholder 2">
            <a:extLst>
              <a:ext uri="{FF2B5EF4-FFF2-40B4-BE49-F238E27FC236}">
                <a16:creationId xmlns:a16="http://schemas.microsoft.com/office/drawing/2014/main" id="{9689FCA9-08B6-1021-4F09-424CED795AE7}"/>
              </a:ext>
            </a:extLst>
          </p:cNvPr>
          <p:cNvSpPr>
            <a:spLocks noGrp="1"/>
          </p:cNvSpPr>
          <p:nvPr>
            <p:ph idx="1"/>
          </p:nvPr>
        </p:nvSpPr>
        <p:spPr/>
        <p:txBody>
          <a:bodyPr>
            <a:normAutofit/>
          </a:bodyPr>
          <a:lstStyle/>
          <a:p>
            <a:r>
              <a:rPr lang="en-GB" b="1" dirty="0"/>
              <a:t>For Section A, </a:t>
            </a:r>
            <a:r>
              <a:rPr lang="en-GB" dirty="0"/>
              <a:t>the multiple choice questions, use the  practice/test questions included in this revision material as a starting point</a:t>
            </a:r>
          </a:p>
          <a:p>
            <a:r>
              <a:rPr lang="en-GB" b="1" dirty="0"/>
              <a:t>For Section B focus on:</a:t>
            </a:r>
          </a:p>
          <a:p>
            <a:r>
              <a:rPr lang="en-GB" dirty="0"/>
              <a:t>Costs and methods of funding</a:t>
            </a:r>
          </a:p>
          <a:p>
            <a:r>
              <a:rPr lang="en-GB" dirty="0"/>
              <a:t>ADR</a:t>
            </a:r>
          </a:p>
          <a:p>
            <a:r>
              <a:rPr lang="en-GB" dirty="0"/>
              <a:t>Commencing court proceedings: appropriate court, appropriate track, filing documents, serving documents</a:t>
            </a:r>
          </a:p>
          <a:p>
            <a:r>
              <a:rPr lang="en-GB" dirty="0"/>
              <a:t>Part 36 offers to settle.</a:t>
            </a:r>
          </a:p>
        </p:txBody>
      </p:sp>
    </p:spTree>
    <p:extLst>
      <p:ext uri="{BB962C8B-B14F-4D97-AF65-F5344CB8AC3E}">
        <p14:creationId xmlns:p14="http://schemas.microsoft.com/office/powerpoint/2010/main" val="453155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829D1-951E-4F5D-380D-983D05CB9BFE}"/>
              </a:ext>
            </a:extLst>
          </p:cNvPr>
          <p:cNvSpPr>
            <a:spLocks noGrp="1"/>
          </p:cNvSpPr>
          <p:nvPr>
            <p:ph type="title"/>
          </p:nvPr>
        </p:nvSpPr>
        <p:spPr/>
        <p:txBody>
          <a:bodyPr/>
          <a:lstStyle/>
          <a:p>
            <a:r>
              <a:rPr lang="en-GB" b="1" dirty="0"/>
              <a:t>Practice materials and questions</a:t>
            </a:r>
          </a:p>
        </p:txBody>
      </p:sp>
      <p:sp>
        <p:nvSpPr>
          <p:cNvPr id="3" name="Content Placeholder 2">
            <a:extLst>
              <a:ext uri="{FF2B5EF4-FFF2-40B4-BE49-F238E27FC236}">
                <a16:creationId xmlns:a16="http://schemas.microsoft.com/office/drawing/2014/main" id="{9689FCA9-08B6-1021-4F09-424CED795AE7}"/>
              </a:ext>
            </a:extLst>
          </p:cNvPr>
          <p:cNvSpPr>
            <a:spLocks noGrp="1"/>
          </p:cNvSpPr>
          <p:nvPr>
            <p:ph idx="1"/>
          </p:nvPr>
        </p:nvSpPr>
        <p:spPr/>
        <p:txBody>
          <a:bodyPr/>
          <a:lstStyle/>
          <a:p>
            <a:pPr marL="0" indent="0">
              <a:buNone/>
            </a:pPr>
            <a:r>
              <a:rPr lang="en-GB" b="1" dirty="0"/>
              <a:t>In a civil litigation dispute, what is the general rule on costs?</a:t>
            </a:r>
            <a:br>
              <a:rPr lang="en-GB" b="1" dirty="0"/>
            </a:br>
            <a:endParaRPr lang="en-GB" b="1" dirty="0"/>
          </a:p>
          <a:p>
            <a:pPr marL="514350" indent="-514350">
              <a:buFont typeface="+mj-lt"/>
              <a:buAutoNum type="alphaUcPeriod"/>
            </a:pPr>
            <a:r>
              <a:rPr lang="en-GB" dirty="0"/>
              <a:t>Each party bears its own costs</a:t>
            </a:r>
          </a:p>
          <a:p>
            <a:pPr marL="514350" indent="-514350">
              <a:buFont typeface="+mj-lt"/>
              <a:buAutoNum type="alphaUcPeriod"/>
            </a:pPr>
            <a:r>
              <a:rPr lang="en-GB" dirty="0">
                <a:solidFill>
                  <a:srgbClr val="222222"/>
                </a:solidFill>
                <a:effectLst/>
                <a:ea typeface="Calibri" panose="020F0502020204030204" pitchFamily="34" charset="0"/>
                <a:cs typeface="Times New Roman" panose="02020603050405020304" pitchFamily="18" charset="0"/>
              </a:rPr>
              <a:t>The unsuccessful party will be ordered to pay the costs of the successful party</a:t>
            </a:r>
            <a:endParaRPr lang="en-GB" dirty="0">
              <a:effectLst/>
              <a:ea typeface="Calibri" panose="020F0502020204030204" pitchFamily="34" charset="0"/>
              <a:cs typeface="Times New Roman" panose="02020603050405020304" pitchFamily="18" charset="0"/>
            </a:endParaRPr>
          </a:p>
          <a:p>
            <a:pPr marL="514350" indent="-514350">
              <a:buFont typeface="+mj-lt"/>
              <a:buAutoNum type="alphaUcPeriod"/>
            </a:pPr>
            <a:r>
              <a:rPr lang="en-GB" dirty="0"/>
              <a:t>The successful party will be ordered to pay the cost of the unsuccessful party</a:t>
            </a:r>
          </a:p>
          <a:p>
            <a:pPr marL="514350" indent="-514350">
              <a:buFont typeface="+mj-lt"/>
              <a:buAutoNum type="alphaUcPeriod"/>
            </a:pPr>
            <a:r>
              <a:rPr lang="en-GB" dirty="0"/>
              <a:t>The parties must reach agreement on  how to apportion costs between them.</a:t>
            </a:r>
          </a:p>
        </p:txBody>
      </p:sp>
    </p:spTree>
    <p:extLst>
      <p:ext uri="{BB962C8B-B14F-4D97-AF65-F5344CB8AC3E}">
        <p14:creationId xmlns:p14="http://schemas.microsoft.com/office/powerpoint/2010/main" val="3496164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2ECD1-7F9E-CCEE-6E2D-F2A0C8500C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D3F8B4-62B7-116A-481E-D85BD7066440}"/>
              </a:ext>
            </a:extLst>
          </p:cNvPr>
          <p:cNvSpPr>
            <a:spLocks noGrp="1"/>
          </p:cNvSpPr>
          <p:nvPr>
            <p:ph type="title"/>
          </p:nvPr>
        </p:nvSpPr>
        <p:spPr>
          <a:xfrm>
            <a:off x="492369" y="568325"/>
            <a:ext cx="11009923" cy="1979490"/>
          </a:xfrm>
        </p:spPr>
        <p:txBody>
          <a:bodyPr>
            <a:noAutofit/>
          </a:bodyPr>
          <a:lstStyle/>
          <a:p>
            <a:r>
              <a:rPr lang="en-GB" sz="2800" b="1" dirty="0">
                <a:effectLst/>
                <a:latin typeface="Arial" panose="020B0604020202020204" pitchFamily="34" charset="0"/>
                <a:ea typeface="Times New Roman" panose="02020603050405020304" pitchFamily="18" charset="0"/>
              </a:rPr>
              <a:t>A claimant brings a claim for breach of contract in the sum of £43,000, including interest of £2,000. The Defendant admits that she owes the sum of £32,000 but denies owing any further sum including the claim for interest.</a:t>
            </a:r>
            <a:br>
              <a:rPr lang="en-GB" sz="2800" b="1" dirty="0">
                <a:effectLst/>
                <a:latin typeface="Times New Roman" panose="02020603050405020304" pitchFamily="18" charset="0"/>
                <a:ea typeface="Times New Roman" panose="02020603050405020304" pitchFamily="18" charset="0"/>
              </a:rPr>
            </a:br>
            <a:endParaRPr lang="en-GB" sz="2800" b="1" dirty="0"/>
          </a:p>
        </p:txBody>
      </p:sp>
      <p:sp>
        <p:nvSpPr>
          <p:cNvPr id="4" name="TextBox 3">
            <a:extLst>
              <a:ext uri="{FF2B5EF4-FFF2-40B4-BE49-F238E27FC236}">
                <a16:creationId xmlns:a16="http://schemas.microsoft.com/office/drawing/2014/main" id="{29EA14D7-1890-3125-EF75-2FF84C4A41C3}"/>
              </a:ext>
            </a:extLst>
          </p:cNvPr>
          <p:cNvSpPr txBox="1"/>
          <p:nvPr/>
        </p:nvSpPr>
        <p:spPr>
          <a:xfrm>
            <a:off x="343876" y="2460240"/>
            <a:ext cx="11306908" cy="4058547"/>
          </a:xfrm>
          <a:prstGeom prst="rect">
            <a:avLst/>
          </a:prstGeom>
          <a:noFill/>
        </p:spPr>
        <p:txBody>
          <a:bodyPr wrap="square">
            <a:spAutoFit/>
          </a:bodyPr>
          <a:lstStyle/>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A:</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intermediate track based on the claim value including interest of £</a:t>
            </a:r>
            <a:r>
              <a:rPr lang="en-GB" sz="2800" dirty="0">
                <a:latin typeface="Arial" panose="020B0604020202020204" pitchFamily="34" charset="0"/>
                <a:ea typeface="Times New Roman" panose="02020603050405020304" pitchFamily="18" charset="0"/>
                <a:cs typeface="Times New Roman" panose="02020603050405020304" pitchFamily="18" charset="0"/>
              </a:rPr>
              <a:t>43</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,000</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B:</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small claims track as the claim value is less than the small claims track threshold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C:</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fast track based on the amount now in dispute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457200" fontAlgn="base">
              <a:lnSpc>
                <a:spcPct val="115000"/>
              </a:lnSpc>
              <a:spcAft>
                <a:spcPts val="1000"/>
              </a:spcAft>
            </a:pPr>
            <a:r>
              <a:rPr lang="en-GB" sz="2800" dirty="0">
                <a:effectLst/>
                <a:latin typeface="Arial" panose="020B0604020202020204" pitchFamily="34" charset="0"/>
                <a:ea typeface="Times New Roman" panose="02020603050405020304" pitchFamily="18" charset="0"/>
                <a:cs typeface="Times New Roman" panose="02020603050405020304" pitchFamily="18" charset="0"/>
              </a:rPr>
              <a:t>D:</a:t>
            </a:r>
            <a:r>
              <a:rPr lang="en-GB" sz="2800" dirty="0">
                <a:effectLst/>
                <a:latin typeface="Arial" panose="020B0604020202020204" pitchFamily="34" charset="0"/>
                <a:ea typeface="Calibri" panose="020F0502020204030204" pitchFamily="34" charset="0"/>
                <a:cs typeface="Times New Roman" panose="02020603050405020304" pitchFamily="18" charset="0"/>
              </a:rPr>
              <a:t> </a:t>
            </a:r>
            <a:r>
              <a:rPr lang="en-GB" sz="2800" dirty="0">
                <a:effectLst/>
                <a:latin typeface="Arial" panose="020B0604020202020204" pitchFamily="34" charset="0"/>
                <a:ea typeface="Times New Roman" panose="02020603050405020304" pitchFamily="18" charset="0"/>
                <a:cs typeface="Times New Roman" panose="02020603050405020304" pitchFamily="18" charset="0"/>
              </a:rPr>
              <a:t>The intermediate track as the claim value less interest (£41,000) still puts the claim above the intermediate track threshold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74425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B869A9-1020-84B7-AFC0-DEE5AAB371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B306F4-D74C-122E-AD96-FA2BE0E232FA}"/>
              </a:ext>
            </a:extLst>
          </p:cNvPr>
          <p:cNvSpPr>
            <a:spLocks noGrp="1"/>
          </p:cNvSpPr>
          <p:nvPr>
            <p:ph type="title"/>
          </p:nvPr>
        </p:nvSpPr>
        <p:spPr>
          <a:xfrm>
            <a:off x="517770" y="492369"/>
            <a:ext cx="11017738" cy="1925149"/>
          </a:xfrm>
        </p:spPr>
        <p:txBody>
          <a:bodyPr>
            <a:noAutofit/>
          </a:bodyPr>
          <a:lstStyle/>
          <a:p>
            <a:pPr>
              <a:lnSpc>
                <a:spcPct val="115000"/>
              </a:lnSpc>
            </a:pPr>
            <a:r>
              <a:rPr lang="en-GB" sz="2400" dirty="0">
                <a:effectLst/>
                <a:latin typeface="Arial" panose="020B0604020202020204" pitchFamily="34" charset="0"/>
                <a:ea typeface="Calibri" panose="020F0502020204030204" pitchFamily="34" charset="0"/>
              </a:rPr>
              <a:t>A defendant, who has denied liability in a claim for breach of contract, does not attend trial in respect of their own counterclaim?</a:t>
            </a:r>
            <a:br>
              <a:rPr lang="en-GB" sz="2400" dirty="0">
                <a:effectLst/>
                <a:latin typeface="Times New Roman" panose="02020603050405020304" pitchFamily="18" charset="0"/>
                <a:ea typeface="Times New Roman" panose="02020603050405020304" pitchFamily="18" charset="0"/>
              </a:rPr>
            </a:br>
            <a:r>
              <a:rPr lang="en-GB" sz="2400" dirty="0">
                <a:effectLst/>
                <a:latin typeface="Arial" panose="020B0604020202020204" pitchFamily="34" charset="0"/>
                <a:ea typeface="Calibri" panose="020F0502020204030204" pitchFamily="34" charset="0"/>
              </a:rPr>
              <a:t> </a:t>
            </a:r>
            <a:br>
              <a:rPr lang="en-GB" sz="2400" dirty="0">
                <a:effectLst/>
                <a:latin typeface="Times New Roman" panose="02020603050405020304" pitchFamily="18" charset="0"/>
                <a:ea typeface="Times New Roman" panose="02020603050405020304" pitchFamily="18" charset="0"/>
              </a:rPr>
            </a:br>
            <a:r>
              <a:rPr lang="en-GB" sz="2400" b="1" dirty="0">
                <a:effectLst/>
                <a:latin typeface="Arial" panose="020B0604020202020204" pitchFamily="34" charset="0"/>
                <a:ea typeface="Calibri" panose="020F0502020204030204" pitchFamily="34" charset="0"/>
              </a:rPr>
              <a:t>Which of the following statements provides for the most likely outcome?</a:t>
            </a:r>
            <a:br>
              <a:rPr lang="en-GB" sz="2400" dirty="0">
                <a:effectLst/>
                <a:latin typeface="Times New Roman" panose="02020603050405020304" pitchFamily="18" charset="0"/>
                <a:ea typeface="Times New Roman" panose="02020603050405020304" pitchFamily="18" charset="0"/>
              </a:rPr>
            </a:br>
            <a:endParaRPr lang="en-GB" sz="2400" dirty="0"/>
          </a:p>
        </p:txBody>
      </p:sp>
      <p:sp>
        <p:nvSpPr>
          <p:cNvPr id="4" name="TextBox 3">
            <a:extLst>
              <a:ext uri="{FF2B5EF4-FFF2-40B4-BE49-F238E27FC236}">
                <a16:creationId xmlns:a16="http://schemas.microsoft.com/office/drawing/2014/main" id="{8B038187-1D81-4AC8-61D5-6572A653B25A}"/>
              </a:ext>
            </a:extLst>
          </p:cNvPr>
          <p:cNvSpPr txBox="1"/>
          <p:nvPr/>
        </p:nvSpPr>
        <p:spPr>
          <a:xfrm>
            <a:off x="517770" y="2417518"/>
            <a:ext cx="10113108" cy="3356688"/>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A: The counterclaim will be struck out</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B: The trial will be adjourned</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C: Judgment will be given on the claim</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 The counterclaim and defence to the claim will be struck out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971230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E3BA1-23C9-8949-D329-E4FFC9F999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B7F1AF-2C55-3E2E-631A-DBD4A8E4107D}"/>
              </a:ext>
            </a:extLst>
          </p:cNvPr>
          <p:cNvSpPr>
            <a:spLocks noGrp="1"/>
          </p:cNvSpPr>
          <p:nvPr>
            <p:ph type="title"/>
          </p:nvPr>
        </p:nvSpPr>
        <p:spPr>
          <a:xfrm>
            <a:off x="597877" y="255710"/>
            <a:ext cx="10515600" cy="1325563"/>
          </a:xfrm>
        </p:spPr>
        <p:txBody>
          <a:bodyPr>
            <a:normAutofit/>
          </a:bodyPr>
          <a:lstStyle/>
          <a:p>
            <a:r>
              <a:rPr lang="en-GB" sz="3600" b="1" dirty="0"/>
              <a:t>With regard to awarding costs which of the following best describes the court’s powers?</a:t>
            </a:r>
          </a:p>
        </p:txBody>
      </p:sp>
      <p:sp>
        <p:nvSpPr>
          <p:cNvPr id="4" name="TextBox 3">
            <a:extLst>
              <a:ext uri="{FF2B5EF4-FFF2-40B4-BE49-F238E27FC236}">
                <a16:creationId xmlns:a16="http://schemas.microsoft.com/office/drawing/2014/main" id="{4581574B-BB52-EFDD-C9B1-E72D7783473D}"/>
              </a:ext>
            </a:extLst>
          </p:cNvPr>
          <p:cNvSpPr txBox="1"/>
          <p:nvPr/>
        </p:nvSpPr>
        <p:spPr>
          <a:xfrm>
            <a:off x="507999" y="1636828"/>
            <a:ext cx="10449170" cy="4965462"/>
          </a:xfrm>
          <a:prstGeom prst="rect">
            <a:avLst/>
          </a:prstGeom>
          <a:noFill/>
        </p:spPr>
        <p:txBody>
          <a:bodyPr wrap="square">
            <a:spAutoFit/>
          </a:bodyPr>
          <a:lstStyle/>
          <a:p>
            <a:pPr marL="457200">
              <a:lnSpc>
                <a:spcPct val="115000"/>
              </a:lnSpc>
            </a:pPr>
            <a:r>
              <a:rPr lang="en-GB" sz="2400" dirty="0">
                <a:effectLst/>
                <a:latin typeface="Arial" panose="020B0604020202020204" pitchFamily="34" charset="0"/>
                <a:ea typeface="MS Mincho" panose="020B0400000000000000" pitchFamily="49" charset="-128"/>
                <a:cs typeface="Times New Roman" panose="02020603050405020304" pitchFamily="18" charset="0"/>
              </a:rPr>
              <a:t>A: the court must order that the unsuccessful party pay the costs of the successful party</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400" dirty="0">
                <a:effectLst/>
                <a:latin typeface="Arial" panose="020B0604020202020204" pitchFamily="34" charset="0"/>
                <a:ea typeface="MS Mincho" panose="020B0400000000000000" pitchFamily="49" charset="-128"/>
                <a:cs typeface="Times New Roman" panose="02020603050405020304" pitchFamily="18" charset="0"/>
              </a:rPr>
              <a:t>C: the court can only decide the amount of costs but not by whom and when they are to be paid</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effectLst/>
                <a:latin typeface="Arial" panose="020B0604020202020204" pitchFamily="34" charset="0"/>
                <a:ea typeface="MS Mincho" panose="020B0400000000000000" pitchFamily="49" charset="-128"/>
                <a:cs typeface="Times New Roman" panose="02020603050405020304" pitchFamily="18" charset="0"/>
              </a:rPr>
              <a:t>D: the court can decide whether costs are payable, the amount of those costs, and when they are to be paid</a:t>
            </a:r>
            <a:br>
              <a:rPr lang="en-GB" sz="2400" dirty="0">
                <a:effectLst/>
                <a:latin typeface="Arial" panose="020B0604020202020204" pitchFamily="34" charset="0"/>
                <a:ea typeface="MS Mincho" panose="020B0400000000000000" pitchFamily="49" charset="-128"/>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400" dirty="0">
                <a:latin typeface="Arial" panose="020B0604020202020204" pitchFamily="34" charset="0"/>
                <a:ea typeface="MS Mincho" panose="020B0400000000000000" pitchFamily="49" charset="-128"/>
                <a:cs typeface="Times New Roman" panose="02020603050405020304" pitchFamily="18" charset="0"/>
              </a:rPr>
              <a:t>E: the court must ensure that each side bears its own costs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47760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D2894F-C670-E1DD-D712-AC3C32CA7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0D0143-76AB-7FC8-3CB0-0358A3DEFF53}"/>
              </a:ext>
            </a:extLst>
          </p:cNvPr>
          <p:cNvSpPr>
            <a:spLocks noGrp="1"/>
          </p:cNvSpPr>
          <p:nvPr>
            <p:ph type="title"/>
          </p:nvPr>
        </p:nvSpPr>
        <p:spPr>
          <a:xfrm>
            <a:off x="945661" y="623034"/>
            <a:ext cx="10433539" cy="2081090"/>
          </a:xfrm>
        </p:spPr>
        <p:txBody>
          <a:bodyPr>
            <a:noAutofit/>
          </a:bodyPr>
          <a:lstStyle/>
          <a:p>
            <a:pPr>
              <a:lnSpc>
                <a:spcPct val="115000"/>
              </a:lnSpc>
            </a:pPr>
            <a:r>
              <a:rPr lang="en-GB" sz="2400" dirty="0">
                <a:effectLst/>
                <a:latin typeface="Arial" panose="020B0604020202020204" pitchFamily="34" charset="0"/>
                <a:ea typeface="Calibri" panose="020F0502020204030204" pitchFamily="34" charset="0"/>
              </a:rPr>
              <a:t>In the context of a Conditional Fee Agreement (CFA) for a personal injury claim, which of the following is a correct statement about success fees?</a:t>
            </a:r>
            <a:br>
              <a:rPr lang="en-GB" sz="2400" dirty="0">
                <a:effectLst/>
                <a:latin typeface="Times New Roman" panose="02020603050405020304" pitchFamily="18" charset="0"/>
                <a:ea typeface="Times New Roman" panose="02020603050405020304" pitchFamily="18" charset="0"/>
              </a:rPr>
            </a:br>
            <a:r>
              <a:rPr lang="en-GB" sz="2400" dirty="0">
                <a:effectLst/>
                <a:latin typeface="Arial" panose="020B0604020202020204" pitchFamily="34" charset="0"/>
                <a:ea typeface="Calibri" panose="020F0502020204030204" pitchFamily="34" charset="0"/>
              </a:rPr>
              <a:t> </a:t>
            </a:r>
            <a:br>
              <a:rPr lang="en-GB" sz="2400" dirty="0">
                <a:effectLst/>
                <a:latin typeface="Times New Roman" panose="02020603050405020304" pitchFamily="18" charset="0"/>
                <a:ea typeface="Times New Roman" panose="02020603050405020304" pitchFamily="18" charset="0"/>
              </a:rPr>
            </a:br>
            <a:r>
              <a:rPr lang="en-GB" sz="2400" b="1" dirty="0">
                <a:effectLst/>
                <a:latin typeface="Arial" panose="020B0604020202020204" pitchFamily="34" charset="0"/>
                <a:ea typeface="Calibri" panose="020F0502020204030204" pitchFamily="34" charset="0"/>
              </a:rPr>
              <a:t>The success fee</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FEAC8345-08CF-84ED-2649-92F773AB8C0E}"/>
              </a:ext>
            </a:extLst>
          </p:cNvPr>
          <p:cNvSpPr txBox="1"/>
          <p:nvPr/>
        </p:nvSpPr>
        <p:spPr>
          <a:xfrm>
            <a:off x="312614" y="2540713"/>
            <a:ext cx="10933725" cy="3356688"/>
          </a:xfrm>
          <a:prstGeom prst="rect">
            <a:avLst/>
          </a:prstGeom>
          <a:noFill/>
        </p:spPr>
        <p:txBody>
          <a:bodyPr wrap="square">
            <a:spAutoFit/>
          </a:bodyPr>
          <a:lstStyle/>
          <a:p>
            <a:pPr>
              <a:lnSpc>
                <a:spcPct val="115000"/>
              </a:lnSpc>
            </a:pPr>
            <a:r>
              <a:rPr lang="en-GB" sz="1800" dirty="0">
                <a:effectLst/>
                <a:latin typeface="Arial" panose="020B0604020202020204" pitchFamily="34" charset="0"/>
                <a:ea typeface="Calibri" panose="020F0502020204030204" pitchFamily="34" charset="0"/>
              </a:rPr>
              <a:t> </a:t>
            </a: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A: is always taken from the claimant's overall compensation amount</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B: can be claimed from the defendant in addition to the awarded damages</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pPr>
            <a:r>
              <a:rPr lang="en-GB" sz="2400" dirty="0">
                <a:effectLst/>
                <a:latin typeface="Arial" panose="020B0604020202020204" pitchFamily="34" charset="0"/>
                <a:ea typeface="Calibri" panose="020F0502020204030204" pitchFamily="34" charset="0"/>
                <a:cs typeface="Times New Roman" panose="02020603050405020304" pitchFamily="18" charset="0"/>
              </a:rPr>
              <a:t>C: can never exceed 25% of the general damages and past losses</a:t>
            </a:r>
            <a:br>
              <a:rPr lang="en-GB" sz="2400" dirty="0">
                <a:effectLst/>
                <a:latin typeface="Arial" panose="020B0604020202020204" pitchFamily="34" charset="0"/>
                <a:ea typeface="Calibri" panose="020F0502020204030204" pitchFamily="34" charset="0"/>
                <a:cs typeface="Times New Roman" panose="02020603050405020304" pitchFamily="18" charset="0"/>
              </a:rPr>
            </a:b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just">
              <a:lnSpc>
                <a:spcPct val="115000"/>
              </a:lnSpc>
              <a:spcAft>
                <a:spcPts val="1000"/>
              </a:spcAft>
            </a:pPr>
            <a:r>
              <a:rPr lang="en-GB" sz="2400" dirty="0">
                <a:effectLst/>
                <a:latin typeface="Arial" panose="020B0604020202020204" pitchFamily="34" charset="0"/>
                <a:ea typeface="Calibri" panose="020F0502020204030204" pitchFamily="34" charset="0"/>
                <a:cs typeface="Times New Roman" panose="02020603050405020304" pitchFamily="18" charset="0"/>
              </a:rPr>
              <a:t>D: is a fixed amount, regardless of the compensation received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537494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DE4F5-56DF-1699-8D89-D0300ACF0F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E29447-D56F-F8E7-92CC-92E368767375}"/>
              </a:ext>
            </a:extLst>
          </p:cNvPr>
          <p:cNvSpPr>
            <a:spLocks noGrp="1"/>
          </p:cNvSpPr>
          <p:nvPr>
            <p:ph type="title"/>
          </p:nvPr>
        </p:nvSpPr>
        <p:spPr>
          <a:xfrm>
            <a:off x="328246" y="365125"/>
            <a:ext cx="11025554" cy="1325563"/>
          </a:xfrm>
        </p:spPr>
        <p:txBody>
          <a:bodyPr>
            <a:noAutofit/>
          </a:bodyPr>
          <a:lstStyle/>
          <a:p>
            <a:r>
              <a:rPr lang="en-GB" sz="3200" dirty="0">
                <a:effectLst/>
                <a:latin typeface="Arial" panose="020B0604020202020204" pitchFamily="34" charset="0"/>
                <a:ea typeface="Calibri" panose="020F0502020204030204" pitchFamily="34" charset="0"/>
              </a:rPr>
              <a:t>Select the correct description that provides the definition of a disclosure statement.</a:t>
            </a:r>
            <a:br>
              <a:rPr lang="en-GB" sz="3200" dirty="0">
                <a:effectLst/>
                <a:latin typeface="Times New Roman" panose="02020603050405020304" pitchFamily="18" charset="0"/>
                <a:ea typeface="Times New Roman" panose="02020603050405020304" pitchFamily="18" charset="0"/>
              </a:rPr>
            </a:br>
            <a:endParaRPr lang="en-GB" sz="3200" dirty="0"/>
          </a:p>
        </p:txBody>
      </p:sp>
      <p:sp>
        <p:nvSpPr>
          <p:cNvPr id="4" name="TextBox 3">
            <a:extLst>
              <a:ext uri="{FF2B5EF4-FFF2-40B4-BE49-F238E27FC236}">
                <a16:creationId xmlns:a16="http://schemas.microsoft.com/office/drawing/2014/main" id="{B54A7122-DD51-0328-433A-4271A168E1B0}"/>
              </a:ext>
            </a:extLst>
          </p:cNvPr>
          <p:cNvSpPr txBox="1"/>
          <p:nvPr/>
        </p:nvSpPr>
        <p:spPr>
          <a:xfrm>
            <a:off x="268524" y="1255736"/>
            <a:ext cx="11493630" cy="5237139"/>
          </a:xfrm>
          <a:prstGeom prst="rect">
            <a:avLst/>
          </a:prstGeom>
          <a:noFill/>
        </p:spPr>
        <p:txBody>
          <a:bodyPr wrap="square">
            <a:spAutoFit/>
          </a:bodyPr>
          <a:lstStyle/>
          <a:p>
            <a:pPr>
              <a:lnSpc>
                <a:spcPct val="115000"/>
              </a:lnSpc>
            </a:pPr>
            <a:endParaRPr lang="en-GB" sz="1200" dirty="0">
              <a:effectLst/>
              <a:latin typeface="Times New Roman" panose="02020603050405020304" pitchFamily="18" charset="0"/>
              <a:ea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A: A statement made by the party disclosing the documents, setting out the documents in respect of which the party claims a right to withhold inspection and those which are no longer in the party’s control</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B: A statement made by the party disclosing the documents setting out the extent of the search that has been made and certifying that he understands the duty to disclose documents and that that duty has been carried out</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pPr>
            <a:r>
              <a:rPr lang="en-GB" sz="2000" dirty="0">
                <a:effectLst/>
                <a:latin typeface="Arial" panose="020B0604020202020204" pitchFamily="34" charset="0"/>
                <a:ea typeface="Calibri" panose="020F0502020204030204" pitchFamily="34" charset="0"/>
                <a:cs typeface="Times New Roman" panose="02020603050405020304" pitchFamily="18" charset="0"/>
              </a:rPr>
              <a:t>C: A witness statement, accompanying the list of documents, setting out the documents in respect of which the party claims a right to withhold inspection and those which are no longer in the party’s control</a:t>
            </a:r>
            <a:br>
              <a:rPr lang="en-GB" sz="2000" dirty="0">
                <a:effectLst/>
                <a:latin typeface="Arial" panose="020B0604020202020204" pitchFamily="34" charset="0"/>
                <a:ea typeface="Calibri" panose="020F0502020204030204" pitchFamily="34" charset="0"/>
                <a:cs typeface="Times New Roman" panose="02020603050405020304" pitchFamily="18" charset="0"/>
              </a:rPr>
            </a:b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1000"/>
              </a:spcAft>
            </a:pPr>
            <a:r>
              <a:rPr lang="en-GB" sz="2000" dirty="0">
                <a:effectLst/>
                <a:latin typeface="Arial" panose="020B0604020202020204" pitchFamily="34" charset="0"/>
                <a:ea typeface="Calibri" panose="020F0502020204030204" pitchFamily="34" charset="0"/>
                <a:cs typeface="Times New Roman" panose="02020603050405020304" pitchFamily="18" charset="0"/>
              </a:rPr>
              <a:t>D: Service of a list of documents identifying the documents in respect of which the party claims a right to withhold inspection and those which are no longer in the party’s control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77229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418A4B-3B29-87B1-2284-9EA60989DA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EEF39F-4DD7-6BD0-7481-0A6E1E53DD98}"/>
              </a:ext>
            </a:extLst>
          </p:cNvPr>
          <p:cNvSpPr>
            <a:spLocks noGrp="1"/>
          </p:cNvSpPr>
          <p:nvPr>
            <p:ph type="title"/>
          </p:nvPr>
        </p:nvSpPr>
        <p:spPr>
          <a:xfrm>
            <a:off x="398585" y="365125"/>
            <a:ext cx="10955215" cy="3222137"/>
          </a:xfrm>
        </p:spPr>
        <p:txBody>
          <a:bodyPr>
            <a:noAutofit/>
          </a:bodyPr>
          <a:lstStyle/>
          <a:p>
            <a:pPr>
              <a:lnSpc>
                <a:spcPct val="115000"/>
              </a:lnSpc>
            </a:pPr>
            <a:r>
              <a:rPr lang="en-GB" sz="2800" dirty="0">
                <a:effectLst/>
                <a:latin typeface="Arial" panose="020B0604020202020204" pitchFamily="34" charset="0"/>
                <a:ea typeface="Calibri" panose="020F0502020204030204" pitchFamily="34" charset="0"/>
              </a:rPr>
              <a:t>On Wednesday, 10 January 2024, a claim form is personally served on a defendant by handing it to them at their home address.</a:t>
            </a:r>
            <a:br>
              <a:rPr lang="en-GB" sz="2800" dirty="0">
                <a:effectLst/>
                <a:latin typeface="Times New Roman" panose="02020603050405020304" pitchFamily="18" charset="0"/>
                <a:ea typeface="Times New Roman" panose="02020603050405020304" pitchFamily="18" charset="0"/>
              </a:rPr>
            </a:br>
            <a:r>
              <a:rPr lang="en-GB" sz="2800" dirty="0">
                <a:effectLst/>
                <a:latin typeface="Arial" panose="020B0604020202020204" pitchFamily="34" charset="0"/>
                <a:ea typeface="Calibri" panose="020F0502020204030204" pitchFamily="34" charset="0"/>
              </a:rPr>
              <a:t> </a:t>
            </a:r>
            <a:br>
              <a:rPr lang="en-GB" sz="2800" dirty="0">
                <a:effectLst/>
                <a:latin typeface="Times New Roman" panose="02020603050405020304" pitchFamily="18" charset="0"/>
                <a:ea typeface="Times New Roman" panose="02020603050405020304" pitchFamily="18" charset="0"/>
              </a:rPr>
            </a:br>
            <a:r>
              <a:rPr lang="en-GB" sz="2800" b="1" dirty="0">
                <a:effectLst/>
                <a:latin typeface="Arial" panose="020B0604020202020204" pitchFamily="34" charset="0"/>
                <a:ea typeface="Calibri" panose="020F0502020204030204" pitchFamily="34" charset="0"/>
              </a:rPr>
              <a:t>On what date is the claim form deemed to have been served?</a:t>
            </a:r>
            <a:endParaRPr lang="en-GB" sz="2800" dirty="0"/>
          </a:p>
        </p:txBody>
      </p:sp>
      <p:sp>
        <p:nvSpPr>
          <p:cNvPr id="4" name="TextBox 3">
            <a:extLst>
              <a:ext uri="{FF2B5EF4-FFF2-40B4-BE49-F238E27FC236}">
                <a16:creationId xmlns:a16="http://schemas.microsoft.com/office/drawing/2014/main" id="{AD51BE29-5EEF-27F0-B1BE-DF38CC0FCF3B}"/>
              </a:ext>
            </a:extLst>
          </p:cNvPr>
          <p:cNvSpPr txBox="1"/>
          <p:nvPr/>
        </p:nvSpPr>
        <p:spPr>
          <a:xfrm>
            <a:off x="627184" y="3963386"/>
            <a:ext cx="9512061" cy="2321148"/>
          </a:xfrm>
          <a:prstGeom prst="rect">
            <a:avLst/>
          </a:prstGeom>
          <a:noFill/>
        </p:spPr>
        <p:txBody>
          <a:bodyPr wrap="square">
            <a:spAutoFit/>
          </a:bodyPr>
          <a:lstStyle/>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A: Wednesday 10 January 2024</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B: Thursday 11 January 2024</a:t>
            </a: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C: Friday 12 January 2024</a:t>
            </a:r>
          </a:p>
          <a:p>
            <a:pPr>
              <a:lnSpc>
                <a:spcPct val="115000"/>
              </a:lnSpc>
            </a:pPr>
            <a:r>
              <a:rPr lang="en-GB" sz="3200" dirty="0">
                <a:effectLst/>
                <a:latin typeface="Arial" panose="020B0604020202020204" pitchFamily="34" charset="0"/>
                <a:ea typeface="Calibri" panose="020F0502020204030204" pitchFamily="34" charset="0"/>
                <a:cs typeface="Times New Roman" panose="02020603050405020304" pitchFamily="18" charset="0"/>
              </a:rPr>
              <a:t>D: Monday 15 January 2024</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1122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69FA4-0B9B-B945-E39E-592ADEC5F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4D3CBA-53F2-54ED-D769-29C1F94F5323}"/>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CBCF090F-27BA-8546-DD73-0A3272CF45E0}"/>
              </a:ext>
            </a:extLst>
          </p:cNvPr>
          <p:cNvSpPr>
            <a:spLocks noGrp="1"/>
          </p:cNvSpPr>
          <p:nvPr>
            <p:ph idx="1"/>
          </p:nvPr>
        </p:nvSpPr>
        <p:spPr>
          <a:xfrm>
            <a:off x="640177" y="1292974"/>
            <a:ext cx="10515600" cy="5043760"/>
          </a:xfrm>
        </p:spPr>
        <p:txBody>
          <a:bodyPr>
            <a:normAutofit fontScale="92500" lnSpcReduction="10000"/>
          </a:bodyPr>
          <a:lstStyle/>
          <a:p>
            <a:r>
              <a:rPr lang="en-GB" sz="2600" dirty="0"/>
              <a:t>Time and location:  9am on Tuesday 12</a:t>
            </a:r>
            <a:r>
              <a:rPr lang="en-GB" sz="2600" baseline="30000" dirty="0"/>
              <a:t>h</a:t>
            </a:r>
            <a:r>
              <a:rPr lang="en-GB" sz="2600" dirty="0"/>
              <a:t> May  at the UWTSD IQ building, Swansea (</a:t>
            </a:r>
            <a:r>
              <a:rPr lang="en-GB" sz="2600" b="0" i="0" dirty="0">
                <a:solidFill>
                  <a:srgbClr val="4D5156"/>
                </a:solidFill>
                <a:effectLst/>
              </a:rPr>
              <a:t>Waterfront Campus, </a:t>
            </a:r>
            <a:r>
              <a:rPr lang="en-GB" sz="2600" b="1" i="0" dirty="0">
                <a:solidFill>
                  <a:srgbClr val="5F6368"/>
                </a:solidFill>
                <a:effectLst/>
              </a:rPr>
              <a:t>IQ Building</a:t>
            </a:r>
            <a:r>
              <a:rPr lang="en-GB" sz="2600" b="0" i="0" dirty="0">
                <a:solidFill>
                  <a:srgbClr val="4D5156"/>
                </a:solidFill>
                <a:effectLst/>
              </a:rPr>
              <a:t>, Swansea, SA1 8EW) </a:t>
            </a:r>
            <a:endParaRPr lang="en-GB" sz="2600" dirty="0"/>
          </a:p>
          <a:p>
            <a:r>
              <a:rPr lang="en-GB" sz="2600" dirty="0"/>
              <a:t>Length : 2 hour exam</a:t>
            </a:r>
          </a:p>
          <a:p>
            <a:r>
              <a:rPr lang="en-GB" sz="2600" dirty="0"/>
              <a:t>Format: </a:t>
            </a:r>
          </a:p>
          <a:p>
            <a:pPr lvl="1"/>
            <a:r>
              <a:rPr lang="en-GB" sz="2600" dirty="0"/>
              <a:t>Section A:15 multiple choice questions </a:t>
            </a:r>
            <a:r>
              <a:rPr lang="en-GB" sz="2600" dirty="0" err="1"/>
              <a:t>questions</a:t>
            </a:r>
            <a:r>
              <a:rPr lang="en-GB" sz="2600" dirty="0"/>
              <a:t> – ALL questions to be answered (30 marks available)</a:t>
            </a:r>
          </a:p>
          <a:p>
            <a:pPr lvl="1"/>
            <a:r>
              <a:rPr lang="en-GB" sz="2600" dirty="0"/>
              <a:t>Section B: 6 questions based on a scenario – marks awarded for each question range from 2 marks to 10 marks ( total of 40 marks available)</a:t>
            </a:r>
          </a:p>
          <a:p>
            <a:pPr lvl="1"/>
            <a:r>
              <a:rPr lang="en-GB" sz="2600" dirty="0"/>
              <a:t>The scenario is a one page statement which you will need to read during the exam </a:t>
            </a:r>
          </a:p>
          <a:p>
            <a:r>
              <a:rPr lang="en-GB" sz="2600" dirty="0"/>
              <a:t>Permitted materials: 2 sheets of A4 paper ( no more) with your notes (handwritten or typed) on both sides can be taken in with you.</a:t>
            </a:r>
          </a:p>
          <a:p>
            <a:r>
              <a:rPr lang="en-GB" sz="2600"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635644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8922-A2FC-D7AB-B576-A0BEB9463C62}"/>
              </a:ext>
            </a:extLst>
          </p:cNvPr>
          <p:cNvSpPr>
            <a:spLocks noGrp="1"/>
          </p:cNvSpPr>
          <p:nvPr>
            <p:ph type="title"/>
          </p:nvPr>
        </p:nvSpPr>
        <p:spPr>
          <a:xfrm>
            <a:off x="1676400" y="2357003"/>
            <a:ext cx="10515600" cy="1325563"/>
          </a:xfrm>
        </p:spPr>
        <p:txBody>
          <a:bodyPr>
            <a:normAutofit/>
          </a:bodyPr>
          <a:lstStyle/>
          <a:p>
            <a:r>
              <a:rPr lang="en-GB" sz="6000" b="1" dirty="0"/>
              <a:t>Best of luck…!</a:t>
            </a:r>
          </a:p>
        </p:txBody>
      </p:sp>
    </p:spTree>
    <p:extLst>
      <p:ext uri="{BB962C8B-B14F-4D97-AF65-F5344CB8AC3E}">
        <p14:creationId xmlns:p14="http://schemas.microsoft.com/office/powerpoint/2010/main" val="625690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1661</Words>
  <Application>Microsoft Office PowerPoint</Application>
  <PresentationFormat>Widescreen</PresentationFormat>
  <Paragraphs>108</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Calibri</vt:lpstr>
      <vt:lpstr>Arial</vt:lpstr>
      <vt:lpstr>Calibri Light</vt:lpstr>
      <vt:lpstr>Times New Roman</vt:lpstr>
      <vt:lpstr>Office Theme</vt:lpstr>
      <vt:lpstr>Civil Litigation</vt:lpstr>
      <vt:lpstr>The Exam</vt:lpstr>
      <vt:lpstr>Key topics</vt:lpstr>
      <vt:lpstr>Assessing your work</vt:lpstr>
      <vt:lpstr>Answering the question</vt:lpstr>
      <vt:lpstr>Answering the question</vt:lpstr>
      <vt:lpstr>Legal authority and support</vt:lpstr>
      <vt:lpstr>Practice materials and questions</vt:lpstr>
      <vt:lpstr>Practice materials and questions</vt:lpstr>
      <vt:lpstr>A claimant brings a claim for breach of contract in the sum of £43,000, including interest of £2,000. The Defendant admits that she owes the sum of £32,000 but denies owing any further sum including the claim for interest. </vt:lpstr>
      <vt:lpstr>A defendant, who has denied liability in a claim for breach of contract, does not attend trial in respect of their own counterclaim?   Which of the following statements provides for the most likely outcome? </vt:lpstr>
      <vt:lpstr>With regard to awarding costs which of the following best describes the court’s powers?</vt:lpstr>
      <vt:lpstr>In the context of a Conditional Fee Agreement (CFA) for a personal injury claim, which of the following is a correct statement about success fees?   The success fee </vt:lpstr>
      <vt:lpstr>Select the correct description that provides the definition of a disclosure statement. </vt:lpstr>
      <vt:lpstr>On Wednesday, 10 January 2024, a claim form is personally served on a defendant by handing it to them at their home address.   On what date is the claim form deemed to have been served?</vt:lpstr>
      <vt:lpstr>The Exam</vt:lpstr>
      <vt:lpstr>Best of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Cerys Davies</dc:creator>
  <cp:lastModifiedBy>Bronwen Williams</cp:lastModifiedBy>
  <cp:revision>5</cp:revision>
  <cp:lastPrinted>2025-04-02T08:36:20Z</cp:lastPrinted>
  <dcterms:created xsi:type="dcterms:W3CDTF">2024-04-19T11:12:27Z</dcterms:created>
  <dcterms:modified xsi:type="dcterms:W3CDTF">2026-05-05T12:28:14Z</dcterms:modified>
</cp:coreProperties>
</file>