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word/customizations.xml" ContentType="application/vnd.ms-word.keyMapCustomization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commentsExtensible.xml" ContentType="application/vnd.openxmlformats-officedocument.wordprocessingml.commentsExtensible+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glossary/document.xml" ContentType="application/vnd.openxmlformats-officedocument.wordprocessingml.document.glossary+xml"/>
  <Override PartName="/word/glossary/styles.xml" ContentType="application/vnd.openxmlformats-officedocument.wordprocessingml.styles+xml"/>
  <Override PartName="/word/glossary/settings.xml" ContentType="application/vnd.openxmlformats-officedocument.wordprocessingml.settings+xml"/>
  <Override PartName="/word/glossary/webSettings.xml" ContentType="application/vnd.openxmlformats-officedocument.wordprocessingml.webSettings+xml"/>
  <Override PartName="/word/glossary/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5" Type="http://schemas.microsoft.com/office/2020/02/relationships/classificationlabels" Target="docMetadata/LabelInfo.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body>
    <w:p w14:paraId="124137F5" w14:textId="77777777" w:rsidR="0084410C" w:rsidRDefault="0084410C" w:rsidP="00560C53">
      <w:pPr>
        <w:pStyle w:val="TextElementSpacer"/>
      </w:pPr>
    </w:p>
    <w:p w14:paraId="027E2657" w14:textId="1856FCA3" w:rsidR="00A023FC" w:rsidRDefault="00A023FC" w:rsidP="00560C53">
      <w:pPr>
        <w:pStyle w:val="LogoSpacer"/>
      </w:pPr>
      <w:r w:rsidRPr="00716351">
        <w:rPr>
          <w:noProof/>
          <w:highlight w:val="red"/>
        </w:rPr>
        <w:t xml:space="preserve"> </w:t>
      </w:r>
    </w:p>
    <w:p w14:paraId="3C918038" w14:textId="77777777" w:rsidR="00A023FC" w:rsidRPr="00030E44" w:rsidRDefault="00A023FC" w:rsidP="00560C53"/>
    <w:tbl>
      <w:tblPr>
        <w:tblW w:w="5000" w:type="pct"/>
        <w:tblLayout w:type="fixed"/>
        <w:tblLook w:val="04A0" w:firstRow="1" w:lastRow="0" w:firstColumn="1" w:lastColumn="0" w:noHBand="0" w:noVBand="1"/>
      </w:tblPr>
      <w:tblGrid>
        <w:gridCol w:w="9639"/>
      </w:tblGrid>
      <w:tr w:rsidR="00A023FC" w:rsidRPr="0094420D" w14:paraId="0F925E39" w14:textId="77777777" w:rsidTr="001D032B">
        <w:tc>
          <w:tcPr>
            <w:tcW w:w="9639" w:type="dxa"/>
          </w:tcPr>
          <w:p w14:paraId="74A0D036" w14:textId="698C577B" w:rsidR="000B20E3" w:rsidRDefault="000B20E3" w:rsidP="00560C53">
            <w:pPr>
              <w:pStyle w:val="Cover-Client"/>
            </w:pPr>
          </w:p>
        </w:tc>
      </w:tr>
      <w:tr w:rsidR="00A023FC" w:rsidRPr="0094420D" w14:paraId="04934DC7" w14:textId="77777777" w:rsidTr="001D032B">
        <w:tc>
          <w:tcPr>
            <w:tcW w:w="9639" w:type="dxa"/>
          </w:tcPr>
          <w:p w14:paraId="58609B01" w14:textId="3285D6C6" w:rsidR="000B20E3" w:rsidRDefault="000B20E3" w:rsidP="00560C53">
            <w:pPr>
              <w:pStyle w:val="Cover-Title"/>
            </w:pPr>
          </w:p>
        </w:tc>
      </w:tr>
      <w:tr w:rsidR="00A023FC" w:rsidRPr="0094420D" w14:paraId="1117FD0E" w14:textId="77777777" w:rsidTr="001D032B">
        <w:tc>
          <w:tcPr>
            <w:tcW w:w="9639" w:type="dxa"/>
          </w:tcPr>
          <w:p w14:paraId="0D276B14" w14:textId="4AEC5AD6" w:rsidR="000B20E3" w:rsidRDefault="000B20E3" w:rsidP="00560C53">
            <w:pPr>
              <w:pStyle w:val="Cover-Subtitle"/>
            </w:pPr>
          </w:p>
        </w:tc>
      </w:tr>
      <w:tr w:rsidR="00A023FC" w:rsidRPr="0094420D" w14:paraId="08CA8B92" w14:textId="77777777" w:rsidTr="001D032B">
        <w:trPr>
          <w:trHeight w:hRule="exact" w:val="510"/>
        </w:trPr>
        <w:tc>
          <w:tcPr>
            <w:tcW w:w="9639" w:type="dxa"/>
          </w:tcPr>
          <w:p w14:paraId="6053C572" w14:textId="5F61C784" w:rsidR="00D6424C" w:rsidRPr="0094420D" w:rsidRDefault="00D6424C" w:rsidP="00560C53">
            <w:pPr>
              <w:pStyle w:val="Cover-Ref"/>
            </w:pPr>
          </w:p>
        </w:tc>
      </w:tr>
      <w:tr w:rsidR="00A023FC" w:rsidRPr="004C0B7F" w14:paraId="3E8AB266" w14:textId="77777777" w:rsidTr="001D032B">
        <w:tc>
          <w:tcPr>
            <w:tcW w:w="9639" w:type="dxa"/>
          </w:tcPr>
          <w:p w14:paraId="5D591BC1" w14:textId="3D2955F4" w:rsidR="00A023FC" w:rsidRPr="00C84CB0" w:rsidRDefault="00A023FC" w:rsidP="00560C53">
            <w:pPr>
              <w:pStyle w:val="Cover-Ref"/>
            </w:pPr>
          </w:p>
        </w:tc>
      </w:tr>
    </w:tbl>
    <w:p w14:paraId="69EAD37C" w14:textId="77777777" w:rsidR="00A023FC" w:rsidRDefault="00A023FC" w:rsidP="00BD3B54">
      <w:pPr>
        <w:pStyle w:val="NoSpacing"/>
      </w:pPr>
    </w:p>
    <w:p w14:paraId="10D7978B" w14:textId="77777777" w:rsidR="00762740" w:rsidRDefault="00762740" w:rsidP="00762740"/>
    <w:p w14:paraId="7FABBF49" w14:textId="77777777" w:rsidR="00762740" w:rsidRDefault="00762740" w:rsidP="00762740"/>
    <w:sdt>
      <w:sdtPr>
        <w:alias w:val="ReportTitle"/>
        <w:tag w:val="{&quot;templafy&quot;:{&quot;id&quot;:&quot;5c133071-fb9b-4f65-b50d-0e6457573979&quot;}}"/>
        <w:id w:val="-1905057817"/>
        <w:placeholder>
          <w:docPart w:val="FDDD7B9CC0944282BFAE77E54B7B8F04"/>
        </w:placeholder>
        <w15:color w:val="FF0000"/>
      </w:sdtPr>
      <w:sdtEndPr>
        <w:rPr>
          <w:sz w:val="52"/>
          <w:szCs w:val="52"/>
        </w:rPr>
      </w:sdtEndPr>
      <w:sdtContent>
        <w:p w14:paraId="55A234ED" w14:textId="77777777" w:rsidR="000F1346" w:rsidRDefault="00611296" w:rsidP="00762740">
          <w:pPr>
            <w:rPr>
              <w:sz w:val="40"/>
              <w:szCs w:val="40"/>
            </w:rPr>
          </w:pPr>
          <w:r>
            <w:t>​</w:t>
          </w:r>
          <w:r w:rsidR="00762740" w:rsidRPr="00762740">
            <w:rPr>
              <w:sz w:val="40"/>
              <w:szCs w:val="40"/>
            </w:rPr>
            <w:t xml:space="preserve">Industrial Based Research - </w:t>
          </w:r>
          <w:r w:rsidRPr="00762740">
            <w:rPr>
              <w:sz w:val="40"/>
              <w:szCs w:val="40"/>
            </w:rPr>
            <w:t>The Improvement of Freshwater Fishing Data in England and Wales with GIS.</w:t>
          </w:r>
        </w:p>
        <w:p w14:paraId="003DFCD3" w14:textId="77777777" w:rsidR="00601769" w:rsidRDefault="00601769" w:rsidP="00762740">
          <w:pPr>
            <w:rPr>
              <w:sz w:val="40"/>
              <w:szCs w:val="40"/>
            </w:rPr>
          </w:pPr>
        </w:p>
        <w:p w14:paraId="6518D3B6" w14:textId="77777777" w:rsidR="00601769" w:rsidRDefault="00601769" w:rsidP="00601769">
          <w:pPr>
            <w:pStyle w:val="Cover-Ref"/>
            <w:rPr>
              <w:sz w:val="24"/>
              <w:szCs w:val="32"/>
            </w:rPr>
          </w:pPr>
          <w:r w:rsidRPr="00601769">
            <w:rPr>
              <w:sz w:val="24"/>
              <w:szCs w:val="32"/>
            </w:rPr>
            <w:t>Rhys Davies | 2008896</w:t>
          </w:r>
        </w:p>
        <w:p w14:paraId="161EB53C" w14:textId="1FEEFE60" w:rsidR="00601769" w:rsidRPr="00601769" w:rsidRDefault="00601769" w:rsidP="00601769">
          <w:pPr>
            <w:pStyle w:val="Cover-Ref"/>
            <w:rPr>
              <w:sz w:val="24"/>
              <w:szCs w:val="32"/>
            </w:rPr>
          </w:pPr>
          <w:r>
            <w:rPr>
              <w:sz w:val="24"/>
              <w:szCs w:val="32"/>
            </w:rPr>
            <w:t>September 2024</w:t>
          </w:r>
        </w:p>
        <w:p w14:paraId="19B240AE" w14:textId="39DD73AE" w:rsidR="00601769" w:rsidRPr="00611296" w:rsidRDefault="00000000" w:rsidP="00762740">
          <w:pPr>
            <w:rPr>
              <w:sz w:val="52"/>
              <w:szCs w:val="52"/>
            </w:rPr>
            <w:sectPr w:rsidR="00601769" w:rsidRPr="00611296" w:rsidSect="008F0E0C">
              <w:pgSz w:w="11907" w:h="16840" w:code="9"/>
              <w:pgMar w:top="851" w:right="1134" w:bottom="851" w:left="1134" w:header="567" w:footer="567" w:gutter="0"/>
              <w:cols w:space="708"/>
              <w:docGrid w:linePitch="360"/>
            </w:sectPr>
          </w:pPr>
        </w:p>
      </w:sdtContent>
    </w:sdt>
    <w:p w14:paraId="5A05DEE1" w14:textId="54030C21" w:rsidR="00FC4689" w:rsidRDefault="00000000" w:rsidP="00560C53">
      <w:pPr>
        <w:pStyle w:val="TOCHeading"/>
      </w:pPr>
      <w:sdt>
        <w:sdtPr>
          <w:alias w:val="Lbl Contents"/>
          <w:tag w:val="{&quot;templafy&quot;:{&quot;id&quot;:&quot;82099e8e-399f-4edc-acfe-905fd44571fb&quot;}}"/>
          <w:id w:val="461159816"/>
          <w:lock w:val="sdtLocked"/>
          <w:placeholder>
            <w:docPart w:val="8027183C5BE143A29685DC8073BE7F40"/>
          </w:placeholder>
          <w15:color w:val="FF0000"/>
        </w:sdtPr>
        <w:sdtContent>
          <w:r w:rsidR="00B3629E">
            <w:t>Contents</w:t>
          </w:r>
        </w:sdtContent>
      </w:sdt>
    </w:p>
    <w:p w14:paraId="26B286B5" w14:textId="77777777" w:rsidR="00FC4689" w:rsidRPr="00FC4689" w:rsidRDefault="00FC4689" w:rsidP="00560C53"/>
    <w:sdt>
      <w:sdtPr>
        <w:rPr>
          <w:b/>
          <w:color w:val="auto"/>
          <w:sz w:val="2"/>
          <w:szCs w:val="6"/>
        </w:rPr>
        <w:alias w:val="TOCNumberedHeadings"/>
        <w:tag w:val="TOCNumberedHeadings"/>
        <w:id w:val="1782218520"/>
        <w:lock w:val="sdtLocked"/>
        <w:placeholder>
          <w:docPart w:val="DefaultPlaceholder_-1854013440"/>
        </w:placeholder>
      </w:sdtPr>
      <w:sdtEndPr>
        <w:rPr>
          <w:b w:val="0"/>
        </w:rPr>
      </w:sdtEndPr>
      <w:sdtContent>
        <w:p w14:paraId="1DFE6E01" w14:textId="676A47B7" w:rsidR="00683C22" w:rsidRDefault="003C0C30">
          <w:pPr>
            <w:pStyle w:val="TOC2"/>
            <w:rPr>
              <w:noProof/>
              <w:color w:val="auto"/>
              <w:kern w:val="2"/>
              <w:sz w:val="24"/>
              <w:szCs w:val="24"/>
              <w:lang w:eastAsia="en-GB"/>
              <w14:ligatures w14:val="standardContextual"/>
            </w:rPr>
          </w:pPr>
          <w:r w:rsidRPr="00925161">
            <w:rPr>
              <w:b/>
            </w:rPr>
            <w:fldChar w:fldCharType="begin"/>
          </w:r>
          <w:r w:rsidR="00743F06">
            <w:rPr>
              <w:noProof/>
            </w:rPr>
            <w:instrText>TOC \h \z \u \t " Heading 1 No Number - For TOC,1,Heading 1,2,Heading 2,3</w:instrText>
          </w:r>
          <w:r w:rsidRPr="00925161">
            <w:rPr>
              <w:b/>
            </w:rPr>
            <w:fldChar w:fldCharType="separate"/>
          </w:r>
          <w:hyperlink w:anchor="_Toc176462265" w:history="1">
            <w:r w:rsidR="00683C22" w:rsidRPr="00091535">
              <w:rPr>
                <w:rStyle w:val="Hyperlink"/>
                <w:noProof/>
              </w:rPr>
              <w:t>1.</w:t>
            </w:r>
            <w:r w:rsidR="00683C22">
              <w:rPr>
                <w:noProof/>
                <w:color w:val="auto"/>
                <w:kern w:val="2"/>
                <w:sz w:val="24"/>
                <w:szCs w:val="24"/>
                <w:lang w:eastAsia="en-GB"/>
                <w14:ligatures w14:val="standardContextual"/>
              </w:rPr>
              <w:tab/>
            </w:r>
            <w:r w:rsidR="00683C22" w:rsidRPr="00091535">
              <w:rPr>
                <w:rStyle w:val="Hyperlink"/>
                <w:noProof/>
              </w:rPr>
              <w:t>Introduction</w:t>
            </w:r>
            <w:r w:rsidR="00683C22">
              <w:rPr>
                <w:noProof/>
                <w:webHidden/>
              </w:rPr>
              <w:tab/>
            </w:r>
            <w:r w:rsidR="00683C22">
              <w:rPr>
                <w:noProof/>
                <w:webHidden/>
              </w:rPr>
              <w:fldChar w:fldCharType="begin"/>
            </w:r>
            <w:r w:rsidR="00683C22">
              <w:rPr>
                <w:noProof/>
                <w:webHidden/>
              </w:rPr>
              <w:instrText xml:space="preserve"> PAGEREF _Toc176462265 \h </w:instrText>
            </w:r>
            <w:r w:rsidR="00683C22">
              <w:rPr>
                <w:noProof/>
                <w:webHidden/>
              </w:rPr>
            </w:r>
            <w:r w:rsidR="00683C22">
              <w:rPr>
                <w:noProof/>
                <w:webHidden/>
              </w:rPr>
              <w:fldChar w:fldCharType="separate"/>
            </w:r>
            <w:r w:rsidR="00683C22">
              <w:rPr>
                <w:noProof/>
                <w:webHidden/>
              </w:rPr>
              <w:t>2</w:t>
            </w:r>
            <w:r w:rsidR="00683C22">
              <w:rPr>
                <w:noProof/>
                <w:webHidden/>
              </w:rPr>
              <w:fldChar w:fldCharType="end"/>
            </w:r>
          </w:hyperlink>
        </w:p>
        <w:p w14:paraId="44CEE9C4" w14:textId="3D8FC51D" w:rsidR="00683C22" w:rsidRDefault="00683C22">
          <w:pPr>
            <w:pStyle w:val="TOC2"/>
            <w:rPr>
              <w:noProof/>
              <w:color w:val="auto"/>
              <w:kern w:val="2"/>
              <w:sz w:val="24"/>
              <w:szCs w:val="24"/>
              <w:lang w:eastAsia="en-GB"/>
              <w14:ligatures w14:val="standardContextual"/>
            </w:rPr>
          </w:pPr>
          <w:hyperlink w:anchor="_Toc176462266" w:history="1">
            <w:r w:rsidRPr="00091535">
              <w:rPr>
                <w:rStyle w:val="Hyperlink"/>
                <w:noProof/>
              </w:rPr>
              <w:t>2.</w:t>
            </w:r>
            <w:r>
              <w:rPr>
                <w:noProof/>
                <w:color w:val="auto"/>
                <w:kern w:val="2"/>
                <w:sz w:val="24"/>
                <w:szCs w:val="24"/>
                <w:lang w:eastAsia="en-GB"/>
                <w14:ligatures w14:val="standardContextual"/>
              </w:rPr>
              <w:tab/>
            </w:r>
            <w:r w:rsidRPr="00091535">
              <w:rPr>
                <w:rStyle w:val="Hyperlink"/>
                <w:noProof/>
              </w:rPr>
              <w:t>Background to the Proposed Research</w:t>
            </w:r>
            <w:r>
              <w:rPr>
                <w:noProof/>
                <w:webHidden/>
              </w:rPr>
              <w:tab/>
            </w:r>
            <w:r>
              <w:rPr>
                <w:noProof/>
                <w:webHidden/>
              </w:rPr>
              <w:fldChar w:fldCharType="begin"/>
            </w:r>
            <w:r>
              <w:rPr>
                <w:noProof/>
                <w:webHidden/>
              </w:rPr>
              <w:instrText xml:space="preserve"> PAGEREF _Toc176462266 \h </w:instrText>
            </w:r>
            <w:r>
              <w:rPr>
                <w:noProof/>
                <w:webHidden/>
              </w:rPr>
            </w:r>
            <w:r>
              <w:rPr>
                <w:noProof/>
                <w:webHidden/>
              </w:rPr>
              <w:fldChar w:fldCharType="separate"/>
            </w:r>
            <w:r>
              <w:rPr>
                <w:noProof/>
                <w:webHidden/>
              </w:rPr>
              <w:t>2</w:t>
            </w:r>
            <w:r>
              <w:rPr>
                <w:noProof/>
                <w:webHidden/>
              </w:rPr>
              <w:fldChar w:fldCharType="end"/>
            </w:r>
          </w:hyperlink>
        </w:p>
        <w:p w14:paraId="50EAD008" w14:textId="4817C66D" w:rsidR="00683C22" w:rsidRDefault="00683C22">
          <w:pPr>
            <w:pStyle w:val="TOC2"/>
            <w:rPr>
              <w:noProof/>
              <w:color w:val="auto"/>
              <w:kern w:val="2"/>
              <w:sz w:val="24"/>
              <w:szCs w:val="24"/>
              <w:lang w:eastAsia="en-GB"/>
              <w14:ligatures w14:val="standardContextual"/>
            </w:rPr>
          </w:pPr>
          <w:hyperlink w:anchor="_Toc176462267" w:history="1">
            <w:r w:rsidRPr="00091535">
              <w:rPr>
                <w:rStyle w:val="Hyperlink"/>
                <w:noProof/>
              </w:rPr>
              <w:t>3.</w:t>
            </w:r>
            <w:r>
              <w:rPr>
                <w:noProof/>
                <w:color w:val="auto"/>
                <w:kern w:val="2"/>
                <w:sz w:val="24"/>
                <w:szCs w:val="24"/>
                <w:lang w:eastAsia="en-GB"/>
                <w14:ligatures w14:val="standardContextual"/>
              </w:rPr>
              <w:tab/>
            </w:r>
            <w:r w:rsidRPr="00091535">
              <w:rPr>
                <w:rStyle w:val="Hyperlink"/>
                <w:noProof/>
              </w:rPr>
              <w:t>Aim &amp; Objectives</w:t>
            </w:r>
            <w:r>
              <w:rPr>
                <w:noProof/>
                <w:webHidden/>
              </w:rPr>
              <w:tab/>
            </w:r>
            <w:r>
              <w:rPr>
                <w:noProof/>
                <w:webHidden/>
              </w:rPr>
              <w:fldChar w:fldCharType="begin"/>
            </w:r>
            <w:r>
              <w:rPr>
                <w:noProof/>
                <w:webHidden/>
              </w:rPr>
              <w:instrText xml:space="preserve"> PAGEREF _Toc176462267 \h </w:instrText>
            </w:r>
            <w:r>
              <w:rPr>
                <w:noProof/>
                <w:webHidden/>
              </w:rPr>
            </w:r>
            <w:r>
              <w:rPr>
                <w:noProof/>
                <w:webHidden/>
              </w:rPr>
              <w:fldChar w:fldCharType="separate"/>
            </w:r>
            <w:r>
              <w:rPr>
                <w:noProof/>
                <w:webHidden/>
              </w:rPr>
              <w:t>5</w:t>
            </w:r>
            <w:r>
              <w:rPr>
                <w:noProof/>
                <w:webHidden/>
              </w:rPr>
              <w:fldChar w:fldCharType="end"/>
            </w:r>
          </w:hyperlink>
        </w:p>
        <w:p w14:paraId="5B3B95DA" w14:textId="562C349E" w:rsidR="00683C22" w:rsidRDefault="00683C22">
          <w:pPr>
            <w:pStyle w:val="TOC2"/>
            <w:rPr>
              <w:noProof/>
              <w:color w:val="auto"/>
              <w:kern w:val="2"/>
              <w:sz w:val="24"/>
              <w:szCs w:val="24"/>
              <w:lang w:eastAsia="en-GB"/>
              <w14:ligatures w14:val="standardContextual"/>
            </w:rPr>
          </w:pPr>
          <w:hyperlink w:anchor="_Toc176462268" w:history="1">
            <w:r w:rsidRPr="00091535">
              <w:rPr>
                <w:rStyle w:val="Hyperlink"/>
                <w:noProof/>
              </w:rPr>
              <w:t>4.</w:t>
            </w:r>
            <w:r>
              <w:rPr>
                <w:noProof/>
                <w:color w:val="auto"/>
                <w:kern w:val="2"/>
                <w:sz w:val="24"/>
                <w:szCs w:val="24"/>
                <w:lang w:eastAsia="en-GB"/>
                <w14:ligatures w14:val="standardContextual"/>
              </w:rPr>
              <w:tab/>
            </w:r>
            <w:r w:rsidRPr="00091535">
              <w:rPr>
                <w:rStyle w:val="Hyperlink"/>
                <w:noProof/>
              </w:rPr>
              <w:t>Methodology</w:t>
            </w:r>
            <w:r>
              <w:rPr>
                <w:noProof/>
                <w:webHidden/>
              </w:rPr>
              <w:tab/>
            </w:r>
            <w:r>
              <w:rPr>
                <w:noProof/>
                <w:webHidden/>
              </w:rPr>
              <w:fldChar w:fldCharType="begin"/>
            </w:r>
            <w:r>
              <w:rPr>
                <w:noProof/>
                <w:webHidden/>
              </w:rPr>
              <w:instrText xml:space="preserve"> PAGEREF _Toc176462268 \h </w:instrText>
            </w:r>
            <w:r>
              <w:rPr>
                <w:noProof/>
                <w:webHidden/>
              </w:rPr>
            </w:r>
            <w:r>
              <w:rPr>
                <w:noProof/>
                <w:webHidden/>
              </w:rPr>
              <w:fldChar w:fldCharType="separate"/>
            </w:r>
            <w:r>
              <w:rPr>
                <w:noProof/>
                <w:webHidden/>
              </w:rPr>
              <w:t>5</w:t>
            </w:r>
            <w:r>
              <w:rPr>
                <w:noProof/>
                <w:webHidden/>
              </w:rPr>
              <w:fldChar w:fldCharType="end"/>
            </w:r>
          </w:hyperlink>
        </w:p>
        <w:p w14:paraId="17F0A8F6" w14:textId="28D481DC" w:rsidR="00683C22" w:rsidRDefault="00683C22">
          <w:pPr>
            <w:pStyle w:val="TOC3"/>
            <w:rPr>
              <w:noProof/>
              <w:kern w:val="2"/>
              <w:sz w:val="24"/>
              <w:szCs w:val="24"/>
              <w:lang w:eastAsia="en-GB"/>
              <w14:ligatures w14:val="standardContextual"/>
            </w:rPr>
          </w:pPr>
          <w:hyperlink w:anchor="_Toc176462269" w:history="1">
            <w:r w:rsidRPr="00091535">
              <w:rPr>
                <w:rStyle w:val="Hyperlink"/>
                <w:noProof/>
              </w:rPr>
              <w:t>4.1</w:t>
            </w:r>
            <w:r>
              <w:rPr>
                <w:noProof/>
                <w:kern w:val="2"/>
                <w:sz w:val="24"/>
                <w:szCs w:val="24"/>
                <w:lang w:eastAsia="en-GB"/>
                <w14:ligatures w14:val="standardContextual"/>
              </w:rPr>
              <w:tab/>
            </w:r>
            <w:r w:rsidRPr="00091535">
              <w:rPr>
                <w:rStyle w:val="Hyperlink"/>
                <w:noProof/>
              </w:rPr>
              <w:t>Philosophy</w:t>
            </w:r>
            <w:r>
              <w:rPr>
                <w:noProof/>
                <w:webHidden/>
              </w:rPr>
              <w:tab/>
            </w:r>
            <w:r>
              <w:rPr>
                <w:noProof/>
                <w:webHidden/>
              </w:rPr>
              <w:fldChar w:fldCharType="begin"/>
            </w:r>
            <w:r>
              <w:rPr>
                <w:noProof/>
                <w:webHidden/>
              </w:rPr>
              <w:instrText xml:space="preserve"> PAGEREF _Toc176462269 \h </w:instrText>
            </w:r>
            <w:r>
              <w:rPr>
                <w:noProof/>
                <w:webHidden/>
              </w:rPr>
            </w:r>
            <w:r>
              <w:rPr>
                <w:noProof/>
                <w:webHidden/>
              </w:rPr>
              <w:fldChar w:fldCharType="separate"/>
            </w:r>
            <w:r>
              <w:rPr>
                <w:noProof/>
                <w:webHidden/>
              </w:rPr>
              <w:t>5</w:t>
            </w:r>
            <w:r>
              <w:rPr>
                <w:noProof/>
                <w:webHidden/>
              </w:rPr>
              <w:fldChar w:fldCharType="end"/>
            </w:r>
          </w:hyperlink>
        </w:p>
        <w:p w14:paraId="068E93E7" w14:textId="0FB01CE2" w:rsidR="00683C22" w:rsidRDefault="00683C22">
          <w:pPr>
            <w:pStyle w:val="TOC3"/>
            <w:rPr>
              <w:noProof/>
              <w:kern w:val="2"/>
              <w:sz w:val="24"/>
              <w:szCs w:val="24"/>
              <w:lang w:eastAsia="en-GB"/>
              <w14:ligatures w14:val="standardContextual"/>
            </w:rPr>
          </w:pPr>
          <w:hyperlink w:anchor="_Toc176462270" w:history="1">
            <w:r w:rsidRPr="00091535">
              <w:rPr>
                <w:rStyle w:val="Hyperlink"/>
                <w:noProof/>
              </w:rPr>
              <w:t>4.2</w:t>
            </w:r>
            <w:r>
              <w:rPr>
                <w:noProof/>
                <w:kern w:val="2"/>
                <w:sz w:val="24"/>
                <w:szCs w:val="24"/>
                <w:lang w:eastAsia="en-GB"/>
                <w14:ligatures w14:val="standardContextual"/>
              </w:rPr>
              <w:tab/>
            </w:r>
            <w:r w:rsidRPr="00091535">
              <w:rPr>
                <w:rStyle w:val="Hyperlink"/>
                <w:noProof/>
              </w:rPr>
              <w:t>Approach</w:t>
            </w:r>
            <w:r>
              <w:rPr>
                <w:noProof/>
                <w:webHidden/>
              </w:rPr>
              <w:tab/>
            </w:r>
            <w:r>
              <w:rPr>
                <w:noProof/>
                <w:webHidden/>
              </w:rPr>
              <w:fldChar w:fldCharType="begin"/>
            </w:r>
            <w:r>
              <w:rPr>
                <w:noProof/>
                <w:webHidden/>
              </w:rPr>
              <w:instrText xml:space="preserve"> PAGEREF _Toc176462270 \h </w:instrText>
            </w:r>
            <w:r>
              <w:rPr>
                <w:noProof/>
                <w:webHidden/>
              </w:rPr>
            </w:r>
            <w:r>
              <w:rPr>
                <w:noProof/>
                <w:webHidden/>
              </w:rPr>
              <w:fldChar w:fldCharType="separate"/>
            </w:r>
            <w:r>
              <w:rPr>
                <w:noProof/>
                <w:webHidden/>
              </w:rPr>
              <w:t>6</w:t>
            </w:r>
            <w:r>
              <w:rPr>
                <w:noProof/>
                <w:webHidden/>
              </w:rPr>
              <w:fldChar w:fldCharType="end"/>
            </w:r>
          </w:hyperlink>
        </w:p>
        <w:p w14:paraId="26CCB0AE" w14:textId="5B67CF79" w:rsidR="00683C22" w:rsidRDefault="00683C22">
          <w:pPr>
            <w:pStyle w:val="TOC3"/>
            <w:rPr>
              <w:noProof/>
              <w:kern w:val="2"/>
              <w:sz w:val="24"/>
              <w:szCs w:val="24"/>
              <w:lang w:eastAsia="en-GB"/>
              <w14:ligatures w14:val="standardContextual"/>
            </w:rPr>
          </w:pPr>
          <w:hyperlink w:anchor="_Toc176462271" w:history="1">
            <w:r w:rsidRPr="00091535">
              <w:rPr>
                <w:rStyle w:val="Hyperlink"/>
                <w:noProof/>
              </w:rPr>
              <w:t>4.3</w:t>
            </w:r>
            <w:r>
              <w:rPr>
                <w:noProof/>
                <w:kern w:val="2"/>
                <w:sz w:val="24"/>
                <w:szCs w:val="24"/>
                <w:lang w:eastAsia="en-GB"/>
                <w14:ligatures w14:val="standardContextual"/>
              </w:rPr>
              <w:tab/>
            </w:r>
            <w:r w:rsidRPr="00091535">
              <w:rPr>
                <w:rStyle w:val="Hyperlink"/>
                <w:noProof/>
              </w:rPr>
              <w:t>Strategies</w:t>
            </w:r>
            <w:r>
              <w:rPr>
                <w:noProof/>
                <w:webHidden/>
              </w:rPr>
              <w:tab/>
            </w:r>
            <w:r>
              <w:rPr>
                <w:noProof/>
                <w:webHidden/>
              </w:rPr>
              <w:fldChar w:fldCharType="begin"/>
            </w:r>
            <w:r>
              <w:rPr>
                <w:noProof/>
                <w:webHidden/>
              </w:rPr>
              <w:instrText xml:space="preserve"> PAGEREF _Toc176462271 \h </w:instrText>
            </w:r>
            <w:r>
              <w:rPr>
                <w:noProof/>
                <w:webHidden/>
              </w:rPr>
            </w:r>
            <w:r>
              <w:rPr>
                <w:noProof/>
                <w:webHidden/>
              </w:rPr>
              <w:fldChar w:fldCharType="separate"/>
            </w:r>
            <w:r>
              <w:rPr>
                <w:noProof/>
                <w:webHidden/>
              </w:rPr>
              <w:t>6</w:t>
            </w:r>
            <w:r>
              <w:rPr>
                <w:noProof/>
                <w:webHidden/>
              </w:rPr>
              <w:fldChar w:fldCharType="end"/>
            </w:r>
          </w:hyperlink>
        </w:p>
        <w:p w14:paraId="15A2B9B0" w14:textId="5F583BEA" w:rsidR="00683C22" w:rsidRDefault="00683C22">
          <w:pPr>
            <w:pStyle w:val="TOC3"/>
            <w:rPr>
              <w:noProof/>
              <w:kern w:val="2"/>
              <w:sz w:val="24"/>
              <w:szCs w:val="24"/>
              <w:lang w:eastAsia="en-GB"/>
              <w14:ligatures w14:val="standardContextual"/>
            </w:rPr>
          </w:pPr>
          <w:hyperlink w:anchor="_Toc176462272" w:history="1">
            <w:r w:rsidRPr="00091535">
              <w:rPr>
                <w:rStyle w:val="Hyperlink"/>
                <w:noProof/>
              </w:rPr>
              <w:t>4.4</w:t>
            </w:r>
            <w:r>
              <w:rPr>
                <w:noProof/>
                <w:kern w:val="2"/>
                <w:sz w:val="24"/>
                <w:szCs w:val="24"/>
                <w:lang w:eastAsia="en-GB"/>
                <w14:ligatures w14:val="standardContextual"/>
              </w:rPr>
              <w:tab/>
            </w:r>
            <w:r w:rsidRPr="00091535">
              <w:rPr>
                <w:rStyle w:val="Hyperlink"/>
                <w:noProof/>
              </w:rPr>
              <w:t>Risks &amp; Limitations</w:t>
            </w:r>
            <w:r>
              <w:rPr>
                <w:noProof/>
                <w:webHidden/>
              </w:rPr>
              <w:tab/>
            </w:r>
            <w:r>
              <w:rPr>
                <w:noProof/>
                <w:webHidden/>
              </w:rPr>
              <w:fldChar w:fldCharType="begin"/>
            </w:r>
            <w:r>
              <w:rPr>
                <w:noProof/>
                <w:webHidden/>
              </w:rPr>
              <w:instrText xml:space="preserve"> PAGEREF _Toc176462272 \h </w:instrText>
            </w:r>
            <w:r>
              <w:rPr>
                <w:noProof/>
                <w:webHidden/>
              </w:rPr>
            </w:r>
            <w:r>
              <w:rPr>
                <w:noProof/>
                <w:webHidden/>
              </w:rPr>
              <w:fldChar w:fldCharType="separate"/>
            </w:r>
            <w:r>
              <w:rPr>
                <w:noProof/>
                <w:webHidden/>
              </w:rPr>
              <w:t>6</w:t>
            </w:r>
            <w:r>
              <w:rPr>
                <w:noProof/>
                <w:webHidden/>
              </w:rPr>
              <w:fldChar w:fldCharType="end"/>
            </w:r>
          </w:hyperlink>
        </w:p>
        <w:p w14:paraId="1EBA4A70" w14:textId="2BF94884" w:rsidR="00683C22" w:rsidRDefault="00683C22">
          <w:pPr>
            <w:pStyle w:val="TOC3"/>
            <w:rPr>
              <w:noProof/>
              <w:kern w:val="2"/>
              <w:sz w:val="24"/>
              <w:szCs w:val="24"/>
              <w:lang w:eastAsia="en-GB"/>
              <w14:ligatures w14:val="standardContextual"/>
            </w:rPr>
          </w:pPr>
          <w:hyperlink w:anchor="_Toc176462273" w:history="1">
            <w:r w:rsidRPr="00091535">
              <w:rPr>
                <w:rStyle w:val="Hyperlink"/>
                <w:noProof/>
              </w:rPr>
              <w:t>4.5</w:t>
            </w:r>
            <w:r>
              <w:rPr>
                <w:noProof/>
                <w:kern w:val="2"/>
                <w:sz w:val="24"/>
                <w:szCs w:val="24"/>
                <w:lang w:eastAsia="en-GB"/>
                <w14:ligatures w14:val="standardContextual"/>
              </w:rPr>
              <w:tab/>
            </w:r>
            <w:r w:rsidRPr="00091535">
              <w:rPr>
                <w:rStyle w:val="Hyperlink"/>
                <w:noProof/>
              </w:rPr>
              <w:t>Ethical Issues</w:t>
            </w:r>
            <w:r>
              <w:rPr>
                <w:noProof/>
                <w:webHidden/>
              </w:rPr>
              <w:tab/>
            </w:r>
            <w:r>
              <w:rPr>
                <w:noProof/>
                <w:webHidden/>
              </w:rPr>
              <w:fldChar w:fldCharType="begin"/>
            </w:r>
            <w:r>
              <w:rPr>
                <w:noProof/>
                <w:webHidden/>
              </w:rPr>
              <w:instrText xml:space="preserve"> PAGEREF _Toc176462273 \h </w:instrText>
            </w:r>
            <w:r>
              <w:rPr>
                <w:noProof/>
                <w:webHidden/>
              </w:rPr>
            </w:r>
            <w:r>
              <w:rPr>
                <w:noProof/>
                <w:webHidden/>
              </w:rPr>
              <w:fldChar w:fldCharType="separate"/>
            </w:r>
            <w:r>
              <w:rPr>
                <w:noProof/>
                <w:webHidden/>
              </w:rPr>
              <w:t>6</w:t>
            </w:r>
            <w:r>
              <w:rPr>
                <w:noProof/>
                <w:webHidden/>
              </w:rPr>
              <w:fldChar w:fldCharType="end"/>
            </w:r>
          </w:hyperlink>
        </w:p>
        <w:p w14:paraId="6BC678AF" w14:textId="1E734F77" w:rsidR="00683C22" w:rsidRDefault="00683C22">
          <w:pPr>
            <w:pStyle w:val="TOC3"/>
            <w:rPr>
              <w:noProof/>
              <w:kern w:val="2"/>
              <w:sz w:val="24"/>
              <w:szCs w:val="24"/>
              <w:lang w:eastAsia="en-GB"/>
              <w14:ligatures w14:val="standardContextual"/>
            </w:rPr>
          </w:pPr>
          <w:hyperlink w:anchor="_Toc176462274" w:history="1">
            <w:r w:rsidRPr="00091535">
              <w:rPr>
                <w:rStyle w:val="Hyperlink"/>
                <w:noProof/>
              </w:rPr>
              <w:t>4.6</w:t>
            </w:r>
            <w:r>
              <w:rPr>
                <w:noProof/>
                <w:kern w:val="2"/>
                <w:sz w:val="24"/>
                <w:szCs w:val="24"/>
                <w:lang w:eastAsia="en-GB"/>
                <w14:ligatures w14:val="standardContextual"/>
              </w:rPr>
              <w:tab/>
            </w:r>
            <w:r w:rsidRPr="00091535">
              <w:rPr>
                <w:rStyle w:val="Hyperlink"/>
                <w:noProof/>
              </w:rPr>
              <w:t>Validity, Reliability &amp; Generalisability</w:t>
            </w:r>
            <w:r>
              <w:rPr>
                <w:noProof/>
                <w:webHidden/>
              </w:rPr>
              <w:tab/>
            </w:r>
            <w:r>
              <w:rPr>
                <w:noProof/>
                <w:webHidden/>
              </w:rPr>
              <w:fldChar w:fldCharType="begin"/>
            </w:r>
            <w:r>
              <w:rPr>
                <w:noProof/>
                <w:webHidden/>
              </w:rPr>
              <w:instrText xml:space="preserve"> PAGEREF _Toc176462274 \h </w:instrText>
            </w:r>
            <w:r>
              <w:rPr>
                <w:noProof/>
                <w:webHidden/>
              </w:rPr>
            </w:r>
            <w:r>
              <w:rPr>
                <w:noProof/>
                <w:webHidden/>
              </w:rPr>
              <w:fldChar w:fldCharType="separate"/>
            </w:r>
            <w:r>
              <w:rPr>
                <w:noProof/>
                <w:webHidden/>
              </w:rPr>
              <w:t>7</w:t>
            </w:r>
            <w:r>
              <w:rPr>
                <w:noProof/>
                <w:webHidden/>
              </w:rPr>
              <w:fldChar w:fldCharType="end"/>
            </w:r>
          </w:hyperlink>
        </w:p>
        <w:p w14:paraId="3810D526" w14:textId="15CFF9F8" w:rsidR="00683C22" w:rsidRDefault="00683C22">
          <w:pPr>
            <w:pStyle w:val="TOC3"/>
            <w:rPr>
              <w:noProof/>
              <w:kern w:val="2"/>
              <w:sz w:val="24"/>
              <w:szCs w:val="24"/>
              <w:lang w:eastAsia="en-GB"/>
              <w14:ligatures w14:val="standardContextual"/>
            </w:rPr>
          </w:pPr>
          <w:hyperlink w:anchor="_Toc176462275" w:history="1">
            <w:r w:rsidRPr="00091535">
              <w:rPr>
                <w:rStyle w:val="Hyperlink"/>
                <w:noProof/>
              </w:rPr>
              <w:t>4.7</w:t>
            </w:r>
            <w:r>
              <w:rPr>
                <w:noProof/>
                <w:kern w:val="2"/>
                <w:sz w:val="24"/>
                <w:szCs w:val="24"/>
                <w:lang w:eastAsia="en-GB"/>
                <w14:ligatures w14:val="standardContextual"/>
              </w:rPr>
              <w:tab/>
            </w:r>
            <w:r w:rsidRPr="00091535">
              <w:rPr>
                <w:rStyle w:val="Hyperlink"/>
                <w:noProof/>
              </w:rPr>
              <w:t>Data Evaluation Methods</w:t>
            </w:r>
            <w:r>
              <w:rPr>
                <w:noProof/>
                <w:webHidden/>
              </w:rPr>
              <w:tab/>
            </w:r>
            <w:r>
              <w:rPr>
                <w:noProof/>
                <w:webHidden/>
              </w:rPr>
              <w:fldChar w:fldCharType="begin"/>
            </w:r>
            <w:r>
              <w:rPr>
                <w:noProof/>
                <w:webHidden/>
              </w:rPr>
              <w:instrText xml:space="preserve"> PAGEREF _Toc176462275 \h </w:instrText>
            </w:r>
            <w:r>
              <w:rPr>
                <w:noProof/>
                <w:webHidden/>
              </w:rPr>
            </w:r>
            <w:r>
              <w:rPr>
                <w:noProof/>
                <w:webHidden/>
              </w:rPr>
              <w:fldChar w:fldCharType="separate"/>
            </w:r>
            <w:r>
              <w:rPr>
                <w:noProof/>
                <w:webHidden/>
              </w:rPr>
              <w:t>7</w:t>
            </w:r>
            <w:r>
              <w:rPr>
                <w:noProof/>
                <w:webHidden/>
              </w:rPr>
              <w:fldChar w:fldCharType="end"/>
            </w:r>
          </w:hyperlink>
        </w:p>
        <w:p w14:paraId="78CDEB24" w14:textId="50677F35" w:rsidR="00683C22" w:rsidRDefault="00683C22">
          <w:pPr>
            <w:pStyle w:val="TOC2"/>
            <w:rPr>
              <w:noProof/>
              <w:color w:val="auto"/>
              <w:kern w:val="2"/>
              <w:sz w:val="24"/>
              <w:szCs w:val="24"/>
              <w:lang w:eastAsia="en-GB"/>
              <w14:ligatures w14:val="standardContextual"/>
            </w:rPr>
          </w:pPr>
          <w:hyperlink w:anchor="_Toc176462276" w:history="1">
            <w:r w:rsidRPr="00091535">
              <w:rPr>
                <w:rStyle w:val="Hyperlink"/>
                <w:noProof/>
              </w:rPr>
              <w:t>5.</w:t>
            </w:r>
            <w:r>
              <w:rPr>
                <w:noProof/>
                <w:color w:val="auto"/>
                <w:kern w:val="2"/>
                <w:sz w:val="24"/>
                <w:szCs w:val="24"/>
                <w:lang w:eastAsia="en-GB"/>
                <w14:ligatures w14:val="standardContextual"/>
              </w:rPr>
              <w:tab/>
            </w:r>
            <w:r w:rsidRPr="00091535">
              <w:rPr>
                <w:rStyle w:val="Hyperlink"/>
                <w:noProof/>
              </w:rPr>
              <w:t>Resources and Planning</w:t>
            </w:r>
            <w:r>
              <w:rPr>
                <w:noProof/>
                <w:webHidden/>
              </w:rPr>
              <w:tab/>
            </w:r>
            <w:r>
              <w:rPr>
                <w:noProof/>
                <w:webHidden/>
              </w:rPr>
              <w:fldChar w:fldCharType="begin"/>
            </w:r>
            <w:r>
              <w:rPr>
                <w:noProof/>
                <w:webHidden/>
              </w:rPr>
              <w:instrText xml:space="preserve"> PAGEREF _Toc176462276 \h </w:instrText>
            </w:r>
            <w:r>
              <w:rPr>
                <w:noProof/>
                <w:webHidden/>
              </w:rPr>
            </w:r>
            <w:r>
              <w:rPr>
                <w:noProof/>
                <w:webHidden/>
              </w:rPr>
              <w:fldChar w:fldCharType="separate"/>
            </w:r>
            <w:r>
              <w:rPr>
                <w:noProof/>
                <w:webHidden/>
              </w:rPr>
              <w:t>7</w:t>
            </w:r>
            <w:r>
              <w:rPr>
                <w:noProof/>
                <w:webHidden/>
              </w:rPr>
              <w:fldChar w:fldCharType="end"/>
            </w:r>
          </w:hyperlink>
        </w:p>
        <w:p w14:paraId="0EC2CA34" w14:textId="31B7631C" w:rsidR="00683C22" w:rsidRDefault="00683C22">
          <w:pPr>
            <w:pStyle w:val="TOC3"/>
            <w:rPr>
              <w:noProof/>
              <w:kern w:val="2"/>
              <w:sz w:val="24"/>
              <w:szCs w:val="24"/>
              <w:lang w:eastAsia="en-GB"/>
              <w14:ligatures w14:val="standardContextual"/>
            </w:rPr>
          </w:pPr>
          <w:hyperlink w:anchor="_Toc176462277" w:history="1">
            <w:r w:rsidRPr="00091535">
              <w:rPr>
                <w:rStyle w:val="Hyperlink"/>
                <w:noProof/>
              </w:rPr>
              <w:t>5.1</w:t>
            </w:r>
            <w:r>
              <w:rPr>
                <w:noProof/>
                <w:kern w:val="2"/>
                <w:sz w:val="24"/>
                <w:szCs w:val="24"/>
                <w:lang w:eastAsia="en-GB"/>
                <w14:ligatures w14:val="standardContextual"/>
              </w:rPr>
              <w:tab/>
            </w:r>
            <w:r w:rsidRPr="00091535">
              <w:rPr>
                <w:rStyle w:val="Hyperlink"/>
                <w:noProof/>
              </w:rPr>
              <w:t>Hardware Resources</w:t>
            </w:r>
            <w:r>
              <w:rPr>
                <w:noProof/>
                <w:webHidden/>
              </w:rPr>
              <w:tab/>
            </w:r>
            <w:r>
              <w:rPr>
                <w:noProof/>
                <w:webHidden/>
              </w:rPr>
              <w:fldChar w:fldCharType="begin"/>
            </w:r>
            <w:r>
              <w:rPr>
                <w:noProof/>
                <w:webHidden/>
              </w:rPr>
              <w:instrText xml:space="preserve"> PAGEREF _Toc176462277 \h </w:instrText>
            </w:r>
            <w:r>
              <w:rPr>
                <w:noProof/>
                <w:webHidden/>
              </w:rPr>
            </w:r>
            <w:r>
              <w:rPr>
                <w:noProof/>
                <w:webHidden/>
              </w:rPr>
              <w:fldChar w:fldCharType="separate"/>
            </w:r>
            <w:r>
              <w:rPr>
                <w:noProof/>
                <w:webHidden/>
              </w:rPr>
              <w:t>7</w:t>
            </w:r>
            <w:r>
              <w:rPr>
                <w:noProof/>
                <w:webHidden/>
              </w:rPr>
              <w:fldChar w:fldCharType="end"/>
            </w:r>
          </w:hyperlink>
        </w:p>
        <w:p w14:paraId="61D3E5C2" w14:textId="7EFAE71F" w:rsidR="00683C22" w:rsidRDefault="00683C22">
          <w:pPr>
            <w:pStyle w:val="TOC3"/>
            <w:rPr>
              <w:noProof/>
              <w:kern w:val="2"/>
              <w:sz w:val="24"/>
              <w:szCs w:val="24"/>
              <w:lang w:eastAsia="en-GB"/>
              <w14:ligatures w14:val="standardContextual"/>
            </w:rPr>
          </w:pPr>
          <w:hyperlink w:anchor="_Toc176462278" w:history="1">
            <w:r w:rsidRPr="00091535">
              <w:rPr>
                <w:rStyle w:val="Hyperlink"/>
                <w:noProof/>
              </w:rPr>
              <w:t>5.2</w:t>
            </w:r>
            <w:r>
              <w:rPr>
                <w:noProof/>
                <w:kern w:val="2"/>
                <w:sz w:val="24"/>
                <w:szCs w:val="24"/>
                <w:lang w:eastAsia="en-GB"/>
                <w14:ligatures w14:val="standardContextual"/>
              </w:rPr>
              <w:tab/>
            </w:r>
            <w:r w:rsidRPr="00091535">
              <w:rPr>
                <w:rStyle w:val="Hyperlink"/>
                <w:noProof/>
              </w:rPr>
              <w:t>Software Resources</w:t>
            </w:r>
            <w:r>
              <w:rPr>
                <w:noProof/>
                <w:webHidden/>
              </w:rPr>
              <w:tab/>
            </w:r>
            <w:r>
              <w:rPr>
                <w:noProof/>
                <w:webHidden/>
              </w:rPr>
              <w:fldChar w:fldCharType="begin"/>
            </w:r>
            <w:r>
              <w:rPr>
                <w:noProof/>
                <w:webHidden/>
              </w:rPr>
              <w:instrText xml:space="preserve"> PAGEREF _Toc176462278 \h </w:instrText>
            </w:r>
            <w:r>
              <w:rPr>
                <w:noProof/>
                <w:webHidden/>
              </w:rPr>
            </w:r>
            <w:r>
              <w:rPr>
                <w:noProof/>
                <w:webHidden/>
              </w:rPr>
              <w:fldChar w:fldCharType="separate"/>
            </w:r>
            <w:r>
              <w:rPr>
                <w:noProof/>
                <w:webHidden/>
              </w:rPr>
              <w:t>7</w:t>
            </w:r>
            <w:r>
              <w:rPr>
                <w:noProof/>
                <w:webHidden/>
              </w:rPr>
              <w:fldChar w:fldCharType="end"/>
            </w:r>
          </w:hyperlink>
        </w:p>
        <w:p w14:paraId="19223E83" w14:textId="7C89AD99" w:rsidR="00683C22" w:rsidRDefault="00683C22">
          <w:pPr>
            <w:pStyle w:val="TOC3"/>
            <w:rPr>
              <w:noProof/>
              <w:kern w:val="2"/>
              <w:sz w:val="24"/>
              <w:szCs w:val="24"/>
              <w:lang w:eastAsia="en-GB"/>
              <w14:ligatures w14:val="standardContextual"/>
            </w:rPr>
          </w:pPr>
          <w:hyperlink w:anchor="_Toc176462279" w:history="1">
            <w:r w:rsidRPr="00091535">
              <w:rPr>
                <w:rStyle w:val="Hyperlink"/>
                <w:noProof/>
              </w:rPr>
              <w:t>5.3</w:t>
            </w:r>
            <w:r>
              <w:rPr>
                <w:noProof/>
                <w:kern w:val="2"/>
                <w:sz w:val="24"/>
                <w:szCs w:val="24"/>
                <w:lang w:eastAsia="en-GB"/>
                <w14:ligatures w14:val="standardContextual"/>
              </w:rPr>
              <w:tab/>
            </w:r>
            <w:r w:rsidRPr="00091535">
              <w:rPr>
                <w:rStyle w:val="Hyperlink"/>
                <w:noProof/>
              </w:rPr>
              <w:t>Information Resources</w:t>
            </w:r>
            <w:r>
              <w:rPr>
                <w:noProof/>
                <w:webHidden/>
              </w:rPr>
              <w:tab/>
            </w:r>
            <w:r>
              <w:rPr>
                <w:noProof/>
                <w:webHidden/>
              </w:rPr>
              <w:fldChar w:fldCharType="begin"/>
            </w:r>
            <w:r>
              <w:rPr>
                <w:noProof/>
                <w:webHidden/>
              </w:rPr>
              <w:instrText xml:space="preserve"> PAGEREF _Toc176462279 \h </w:instrText>
            </w:r>
            <w:r>
              <w:rPr>
                <w:noProof/>
                <w:webHidden/>
              </w:rPr>
            </w:r>
            <w:r>
              <w:rPr>
                <w:noProof/>
                <w:webHidden/>
              </w:rPr>
              <w:fldChar w:fldCharType="separate"/>
            </w:r>
            <w:r>
              <w:rPr>
                <w:noProof/>
                <w:webHidden/>
              </w:rPr>
              <w:t>8</w:t>
            </w:r>
            <w:r>
              <w:rPr>
                <w:noProof/>
                <w:webHidden/>
              </w:rPr>
              <w:fldChar w:fldCharType="end"/>
            </w:r>
          </w:hyperlink>
        </w:p>
        <w:p w14:paraId="51C4E4CE" w14:textId="1A59AAAB" w:rsidR="00683C22" w:rsidRDefault="00683C22">
          <w:pPr>
            <w:pStyle w:val="TOC3"/>
            <w:rPr>
              <w:noProof/>
              <w:kern w:val="2"/>
              <w:sz w:val="24"/>
              <w:szCs w:val="24"/>
              <w:lang w:eastAsia="en-GB"/>
              <w14:ligatures w14:val="standardContextual"/>
            </w:rPr>
          </w:pPr>
          <w:hyperlink w:anchor="_Toc176462280" w:history="1">
            <w:r w:rsidRPr="00091535">
              <w:rPr>
                <w:rStyle w:val="Hyperlink"/>
                <w:noProof/>
              </w:rPr>
              <w:t>5.4</w:t>
            </w:r>
            <w:r>
              <w:rPr>
                <w:noProof/>
                <w:kern w:val="2"/>
                <w:sz w:val="24"/>
                <w:szCs w:val="24"/>
                <w:lang w:eastAsia="en-GB"/>
                <w14:ligatures w14:val="standardContextual"/>
              </w:rPr>
              <w:tab/>
            </w:r>
            <w:r w:rsidRPr="00091535">
              <w:rPr>
                <w:rStyle w:val="Hyperlink"/>
                <w:noProof/>
              </w:rPr>
              <w:t>Project Plan</w:t>
            </w:r>
            <w:r>
              <w:rPr>
                <w:noProof/>
                <w:webHidden/>
              </w:rPr>
              <w:tab/>
            </w:r>
            <w:r>
              <w:rPr>
                <w:noProof/>
                <w:webHidden/>
              </w:rPr>
              <w:fldChar w:fldCharType="begin"/>
            </w:r>
            <w:r>
              <w:rPr>
                <w:noProof/>
                <w:webHidden/>
              </w:rPr>
              <w:instrText xml:space="preserve"> PAGEREF _Toc176462280 \h </w:instrText>
            </w:r>
            <w:r>
              <w:rPr>
                <w:noProof/>
                <w:webHidden/>
              </w:rPr>
            </w:r>
            <w:r>
              <w:rPr>
                <w:noProof/>
                <w:webHidden/>
              </w:rPr>
              <w:fldChar w:fldCharType="separate"/>
            </w:r>
            <w:r>
              <w:rPr>
                <w:noProof/>
                <w:webHidden/>
              </w:rPr>
              <w:t>8</w:t>
            </w:r>
            <w:r>
              <w:rPr>
                <w:noProof/>
                <w:webHidden/>
              </w:rPr>
              <w:fldChar w:fldCharType="end"/>
            </w:r>
          </w:hyperlink>
        </w:p>
        <w:p w14:paraId="098A9C0A" w14:textId="76EC1C2B" w:rsidR="00683C22" w:rsidRDefault="00683C22">
          <w:pPr>
            <w:pStyle w:val="TOC3"/>
            <w:rPr>
              <w:noProof/>
              <w:kern w:val="2"/>
              <w:sz w:val="24"/>
              <w:szCs w:val="24"/>
              <w:lang w:eastAsia="en-GB"/>
              <w14:ligatures w14:val="standardContextual"/>
            </w:rPr>
          </w:pPr>
          <w:hyperlink w:anchor="_Toc176462281" w:history="1">
            <w:r w:rsidRPr="00091535">
              <w:rPr>
                <w:rStyle w:val="Hyperlink"/>
                <w:noProof/>
              </w:rPr>
              <w:t>5.5</w:t>
            </w:r>
            <w:r>
              <w:rPr>
                <w:noProof/>
                <w:kern w:val="2"/>
                <w:sz w:val="24"/>
                <w:szCs w:val="24"/>
                <w:lang w:eastAsia="en-GB"/>
                <w14:ligatures w14:val="standardContextual"/>
              </w:rPr>
              <w:tab/>
            </w:r>
            <w:r w:rsidRPr="00091535">
              <w:rPr>
                <w:rStyle w:val="Hyperlink"/>
                <w:noProof/>
              </w:rPr>
              <w:t>Potential Industrial Impact of the Proposed Research</w:t>
            </w:r>
            <w:r>
              <w:rPr>
                <w:noProof/>
                <w:webHidden/>
              </w:rPr>
              <w:tab/>
            </w:r>
            <w:r>
              <w:rPr>
                <w:noProof/>
                <w:webHidden/>
              </w:rPr>
              <w:fldChar w:fldCharType="begin"/>
            </w:r>
            <w:r>
              <w:rPr>
                <w:noProof/>
                <w:webHidden/>
              </w:rPr>
              <w:instrText xml:space="preserve"> PAGEREF _Toc176462281 \h </w:instrText>
            </w:r>
            <w:r>
              <w:rPr>
                <w:noProof/>
                <w:webHidden/>
              </w:rPr>
            </w:r>
            <w:r>
              <w:rPr>
                <w:noProof/>
                <w:webHidden/>
              </w:rPr>
              <w:fldChar w:fldCharType="separate"/>
            </w:r>
            <w:r>
              <w:rPr>
                <w:noProof/>
                <w:webHidden/>
              </w:rPr>
              <w:t>9</w:t>
            </w:r>
            <w:r>
              <w:rPr>
                <w:noProof/>
                <w:webHidden/>
              </w:rPr>
              <w:fldChar w:fldCharType="end"/>
            </w:r>
          </w:hyperlink>
        </w:p>
        <w:p w14:paraId="2590E002" w14:textId="4FC6C302" w:rsidR="00683C22" w:rsidRDefault="00683C22">
          <w:pPr>
            <w:pStyle w:val="TOC2"/>
            <w:rPr>
              <w:noProof/>
              <w:color w:val="auto"/>
              <w:kern w:val="2"/>
              <w:sz w:val="24"/>
              <w:szCs w:val="24"/>
              <w:lang w:eastAsia="en-GB"/>
              <w14:ligatures w14:val="standardContextual"/>
            </w:rPr>
          </w:pPr>
          <w:hyperlink w:anchor="_Toc176462282" w:history="1">
            <w:r w:rsidRPr="00091535">
              <w:rPr>
                <w:rStyle w:val="Hyperlink"/>
                <w:noProof/>
              </w:rPr>
              <w:t>6.</w:t>
            </w:r>
            <w:r>
              <w:rPr>
                <w:noProof/>
                <w:color w:val="auto"/>
                <w:kern w:val="2"/>
                <w:sz w:val="24"/>
                <w:szCs w:val="24"/>
                <w:lang w:eastAsia="en-GB"/>
                <w14:ligatures w14:val="standardContextual"/>
              </w:rPr>
              <w:tab/>
            </w:r>
            <w:r w:rsidRPr="00091535">
              <w:rPr>
                <w:rStyle w:val="Hyperlink"/>
                <w:noProof/>
              </w:rPr>
              <w:t>Self-Reflection</w:t>
            </w:r>
            <w:r>
              <w:rPr>
                <w:noProof/>
                <w:webHidden/>
              </w:rPr>
              <w:tab/>
            </w:r>
            <w:r>
              <w:rPr>
                <w:noProof/>
                <w:webHidden/>
              </w:rPr>
              <w:fldChar w:fldCharType="begin"/>
            </w:r>
            <w:r>
              <w:rPr>
                <w:noProof/>
                <w:webHidden/>
              </w:rPr>
              <w:instrText xml:space="preserve"> PAGEREF _Toc176462282 \h </w:instrText>
            </w:r>
            <w:r>
              <w:rPr>
                <w:noProof/>
                <w:webHidden/>
              </w:rPr>
            </w:r>
            <w:r>
              <w:rPr>
                <w:noProof/>
                <w:webHidden/>
              </w:rPr>
              <w:fldChar w:fldCharType="separate"/>
            </w:r>
            <w:r>
              <w:rPr>
                <w:noProof/>
                <w:webHidden/>
              </w:rPr>
              <w:t>9</w:t>
            </w:r>
            <w:r>
              <w:rPr>
                <w:noProof/>
                <w:webHidden/>
              </w:rPr>
              <w:fldChar w:fldCharType="end"/>
            </w:r>
          </w:hyperlink>
        </w:p>
        <w:p w14:paraId="41EE854B" w14:textId="3B2E4360" w:rsidR="00683C22" w:rsidRDefault="00683C22">
          <w:pPr>
            <w:pStyle w:val="TOC2"/>
            <w:rPr>
              <w:noProof/>
              <w:color w:val="auto"/>
              <w:kern w:val="2"/>
              <w:sz w:val="24"/>
              <w:szCs w:val="24"/>
              <w:lang w:eastAsia="en-GB"/>
              <w14:ligatures w14:val="standardContextual"/>
            </w:rPr>
          </w:pPr>
          <w:hyperlink w:anchor="_Toc176462283" w:history="1">
            <w:r w:rsidRPr="00091535">
              <w:rPr>
                <w:rStyle w:val="Hyperlink"/>
                <w:noProof/>
              </w:rPr>
              <w:t>7.</w:t>
            </w:r>
            <w:r>
              <w:rPr>
                <w:noProof/>
                <w:color w:val="auto"/>
                <w:kern w:val="2"/>
                <w:sz w:val="24"/>
                <w:szCs w:val="24"/>
                <w:lang w:eastAsia="en-GB"/>
                <w14:ligatures w14:val="standardContextual"/>
              </w:rPr>
              <w:tab/>
            </w:r>
            <w:r w:rsidRPr="00091535">
              <w:rPr>
                <w:rStyle w:val="Hyperlink"/>
                <w:noProof/>
              </w:rPr>
              <w:t>References</w:t>
            </w:r>
            <w:r>
              <w:rPr>
                <w:noProof/>
                <w:webHidden/>
              </w:rPr>
              <w:tab/>
            </w:r>
            <w:r>
              <w:rPr>
                <w:noProof/>
                <w:webHidden/>
              </w:rPr>
              <w:fldChar w:fldCharType="begin"/>
            </w:r>
            <w:r>
              <w:rPr>
                <w:noProof/>
                <w:webHidden/>
              </w:rPr>
              <w:instrText xml:space="preserve"> PAGEREF _Toc176462283 \h </w:instrText>
            </w:r>
            <w:r>
              <w:rPr>
                <w:noProof/>
                <w:webHidden/>
              </w:rPr>
            </w:r>
            <w:r>
              <w:rPr>
                <w:noProof/>
                <w:webHidden/>
              </w:rPr>
              <w:fldChar w:fldCharType="separate"/>
            </w:r>
            <w:r>
              <w:rPr>
                <w:noProof/>
                <w:webHidden/>
              </w:rPr>
              <w:t>11</w:t>
            </w:r>
            <w:r>
              <w:rPr>
                <w:noProof/>
                <w:webHidden/>
              </w:rPr>
              <w:fldChar w:fldCharType="end"/>
            </w:r>
          </w:hyperlink>
        </w:p>
        <w:p w14:paraId="15E97111" w14:textId="767C5C8B" w:rsidR="00D6424C" w:rsidRDefault="003C0C30" w:rsidP="00D6424C">
          <w:pPr>
            <w:pStyle w:val="TextElementSpacer"/>
          </w:pPr>
          <w:r w:rsidRPr="00925161">
            <w:fldChar w:fldCharType="end"/>
          </w:r>
        </w:p>
        <w:p w14:paraId="7D2F6139" w14:textId="77777777" w:rsidR="00D6424C" w:rsidRDefault="00D6424C" w:rsidP="00D6424C">
          <w:pPr>
            <w:pStyle w:val="TextElementSpacer"/>
          </w:pPr>
        </w:p>
        <w:p w14:paraId="010C6A1D" w14:textId="77777777" w:rsidR="00D6424C" w:rsidRPr="00D6424C" w:rsidRDefault="00000000" w:rsidP="00D6424C">
          <w:pPr>
            <w:pStyle w:val="TextElementSpacer"/>
            <w:rPr>
              <w:szCs w:val="2"/>
            </w:rPr>
          </w:pPr>
        </w:p>
      </w:sdtContent>
    </w:sdt>
    <w:p w14:paraId="645C0C9E" w14:textId="085316D6" w:rsidR="00D6424C" w:rsidRDefault="00D6424C">
      <w:pPr>
        <w:pStyle w:val="TableofFigures"/>
        <w:rPr>
          <w:noProof/>
          <w:kern w:val="2"/>
          <w:sz w:val="24"/>
          <w:szCs w:val="24"/>
          <w:lang w:eastAsia="en-GB"/>
          <w14:ligatures w14:val="standardContextual"/>
        </w:rPr>
      </w:pPr>
      <w:r>
        <w:fldChar w:fldCharType="begin"/>
      </w:r>
      <w:r>
        <w:instrText xml:space="preserve"> TOC \h \z \c "Figure" </w:instrText>
      </w:r>
      <w:r>
        <w:fldChar w:fldCharType="separate"/>
      </w:r>
      <w:hyperlink w:anchor="_Toc176453998" w:history="1">
        <w:r w:rsidRPr="00B87DCA">
          <w:rPr>
            <w:rStyle w:val="Hyperlink"/>
            <w:noProof/>
          </w:rPr>
          <w:t>Figure 1 - Angling Trust Fishing Map</w:t>
        </w:r>
        <w:r>
          <w:rPr>
            <w:noProof/>
            <w:webHidden/>
          </w:rPr>
          <w:tab/>
        </w:r>
        <w:r>
          <w:rPr>
            <w:noProof/>
            <w:webHidden/>
          </w:rPr>
          <w:fldChar w:fldCharType="begin"/>
        </w:r>
        <w:r>
          <w:rPr>
            <w:noProof/>
            <w:webHidden/>
          </w:rPr>
          <w:instrText xml:space="preserve"> PAGEREF _Toc176453998 \h </w:instrText>
        </w:r>
        <w:r>
          <w:rPr>
            <w:noProof/>
            <w:webHidden/>
          </w:rPr>
        </w:r>
        <w:r>
          <w:rPr>
            <w:noProof/>
            <w:webHidden/>
          </w:rPr>
          <w:fldChar w:fldCharType="separate"/>
        </w:r>
        <w:r w:rsidR="00F62C1C">
          <w:rPr>
            <w:noProof/>
            <w:webHidden/>
          </w:rPr>
          <w:t>4</w:t>
        </w:r>
        <w:r>
          <w:rPr>
            <w:noProof/>
            <w:webHidden/>
          </w:rPr>
          <w:fldChar w:fldCharType="end"/>
        </w:r>
      </w:hyperlink>
    </w:p>
    <w:p w14:paraId="5AE6F792" w14:textId="3A5D0482" w:rsidR="00D6424C" w:rsidRDefault="00D6424C" w:rsidP="00D6424C">
      <w:r>
        <w:fldChar w:fldCharType="end"/>
      </w:r>
    </w:p>
    <w:p w14:paraId="42B1F5CD" w14:textId="77777777" w:rsidR="00D6424C" w:rsidRDefault="00D6424C" w:rsidP="00D6424C"/>
    <w:p w14:paraId="780753B0" w14:textId="77777777" w:rsidR="00611296" w:rsidRDefault="00611296" w:rsidP="00D6424C"/>
    <w:p w14:paraId="6145DD3E" w14:textId="77777777" w:rsidR="00611296" w:rsidRDefault="00611296" w:rsidP="00D6424C"/>
    <w:p w14:paraId="2D24FA3F" w14:textId="72A4B0F3" w:rsidR="00CB051E" w:rsidRDefault="00D17388" w:rsidP="00560C53">
      <w:pPr>
        <w:pStyle w:val="Heading1"/>
      </w:pPr>
      <w:bookmarkStart w:id="0" w:name="_Toc176462265"/>
      <w:r>
        <w:lastRenderedPageBreak/>
        <w:t>Introduction</w:t>
      </w:r>
      <w:bookmarkEnd w:id="0"/>
    </w:p>
    <w:p w14:paraId="4D51AA67" w14:textId="4D566860" w:rsidR="00CB051E" w:rsidRDefault="002B47C9" w:rsidP="00560C53">
      <w:r w:rsidRPr="004872CC">
        <w:t xml:space="preserve">I work for Arup, a company that provides consulting services across various </w:t>
      </w:r>
      <w:r w:rsidR="006809D4">
        <w:t>sectors</w:t>
      </w:r>
      <w:r w:rsidRPr="004872CC">
        <w:t xml:space="preserve"> of the built environment</w:t>
      </w:r>
      <w:r w:rsidR="006809D4">
        <w:t xml:space="preserve"> including designing</w:t>
      </w:r>
      <w:r w:rsidR="002D06EC">
        <w:t xml:space="preserve"> of</w:t>
      </w:r>
      <w:r w:rsidR="006809D4">
        <w:t xml:space="preserve"> buildings, infrastructure and </w:t>
      </w:r>
      <w:r w:rsidR="00670DAF">
        <w:t>water</w:t>
      </w:r>
      <w:r w:rsidR="002D06EC">
        <w:t xml:space="preserve"> asset</w:t>
      </w:r>
      <w:r w:rsidRPr="004872CC">
        <w:t>. As a Data Engineer my role involves delivering data solutions to different departments</w:t>
      </w:r>
      <w:r>
        <w:t xml:space="preserve"> and clients</w:t>
      </w:r>
      <w:r w:rsidR="00282D56">
        <w:t xml:space="preserve">, </w:t>
      </w:r>
      <w:r w:rsidR="00E13943">
        <w:t xml:space="preserve">helping </w:t>
      </w:r>
      <w:r w:rsidR="00935E8E">
        <w:t xml:space="preserve">them to </w:t>
      </w:r>
      <w:r w:rsidR="00764CD1">
        <w:t xml:space="preserve">get the most benefit out of their datasets </w:t>
      </w:r>
      <w:r w:rsidR="00E13943">
        <w:t xml:space="preserve">and to </w:t>
      </w:r>
      <w:r w:rsidR="00372B5B">
        <w:t>aid them in drawing meaningful information from their data</w:t>
      </w:r>
      <w:r w:rsidR="00935E8E">
        <w:t xml:space="preserve"> which in turn should improve the project outcomes</w:t>
      </w:r>
      <w:r w:rsidR="00372B5B">
        <w:t xml:space="preserve">. </w:t>
      </w:r>
      <w:r w:rsidR="00720F3C">
        <w:t xml:space="preserve">I work </w:t>
      </w:r>
      <w:r w:rsidR="00361E9D">
        <w:t>with a</w:t>
      </w:r>
      <w:r w:rsidR="00B35B65">
        <w:t xml:space="preserve"> variety of data from privately remote sensor data to </w:t>
      </w:r>
      <w:r w:rsidR="00DA1530">
        <w:t>open-source</w:t>
      </w:r>
      <w:r w:rsidR="00B35B65">
        <w:t xml:space="preserve"> government data</w:t>
      </w:r>
      <w:r w:rsidR="005B13BA">
        <w:t xml:space="preserve"> which can be in tabular form </w:t>
      </w:r>
      <w:r w:rsidR="00A627E6">
        <w:t xml:space="preserve">or geospatial meaning it can be referenced on a map. </w:t>
      </w:r>
    </w:p>
    <w:p w14:paraId="48B449F8" w14:textId="43FBB070" w:rsidR="000D6C2B" w:rsidRDefault="000D6C2B" w:rsidP="00560C53">
      <w:r>
        <w:t xml:space="preserve">Outside of work I have recently taken up angling as a hobby </w:t>
      </w:r>
      <w:r w:rsidR="005F275E">
        <w:t xml:space="preserve">to encourage </w:t>
      </w:r>
      <w:r w:rsidR="006C3E1E">
        <w:t>myself to step away from the computer screen and be outdoors. I</w:t>
      </w:r>
      <w:r w:rsidR="0062697C">
        <w:t xml:space="preserve"> had very little knowledge about the sport before</w:t>
      </w:r>
      <w:r w:rsidR="00300A49">
        <w:t>hand</w:t>
      </w:r>
      <w:r w:rsidR="0062697C">
        <w:t xml:space="preserve"> and found it to be quite a steep learning curve not only to understand the </w:t>
      </w:r>
      <w:r w:rsidR="00300A49">
        <w:t>components and use of the equipment but the rules</w:t>
      </w:r>
      <w:r w:rsidR="00150AD2">
        <w:t xml:space="preserve"> around the sport. I previously thought that you could </w:t>
      </w:r>
      <w:r w:rsidR="00E24F6A">
        <w:t>pick up a rod and go and fish pretty much anywhere but it’s not the case</w:t>
      </w:r>
      <w:r w:rsidR="00264E3C">
        <w:t>.</w:t>
      </w:r>
      <w:r w:rsidR="00DA1530">
        <w:t xml:space="preserve"> </w:t>
      </w:r>
      <w:r w:rsidR="00C676AE">
        <w:t xml:space="preserve">The rules for sea fishing </w:t>
      </w:r>
      <w:r w:rsidR="00264E3C">
        <w:t>are</w:t>
      </w:r>
      <w:r w:rsidR="00C676AE">
        <w:t xml:space="preserve"> relatively clear however</w:t>
      </w:r>
      <w:r w:rsidR="00264E3C">
        <w:t xml:space="preserve"> finding information on</w:t>
      </w:r>
      <w:r w:rsidR="00C676AE">
        <w:t xml:space="preserve"> fishing in </w:t>
      </w:r>
      <w:r w:rsidR="00C676AE" w:rsidRPr="00264E3C">
        <w:t>freshwater is</w:t>
      </w:r>
      <w:r w:rsidR="00264E3C" w:rsidRPr="00264E3C">
        <w:t xml:space="preserve"> challenging </w:t>
      </w:r>
      <w:r w:rsidR="000779E5" w:rsidRPr="00264E3C">
        <w:t>and</w:t>
      </w:r>
      <w:r w:rsidR="000779E5">
        <w:t xml:space="preserve"> most information was scattered</w:t>
      </w:r>
      <w:r w:rsidR="00900441">
        <w:t>,</w:t>
      </w:r>
      <w:r w:rsidR="000779E5">
        <w:t xml:space="preserve"> from different sources </w:t>
      </w:r>
      <w:r w:rsidR="00757123">
        <w:t xml:space="preserve">and </w:t>
      </w:r>
      <w:r w:rsidR="004A39D6">
        <w:t xml:space="preserve">some seemed </w:t>
      </w:r>
      <w:r w:rsidR="002F693D">
        <w:t>out</w:t>
      </w:r>
      <w:r w:rsidR="00900441">
        <w:t xml:space="preserve"> of date and </w:t>
      </w:r>
      <w:r w:rsidR="004A39D6">
        <w:t>unreliable</w:t>
      </w:r>
      <w:r w:rsidR="003874C3">
        <w:t xml:space="preserve">. I found this to be a bit of a barrier </w:t>
      </w:r>
      <w:r w:rsidR="00C77D1D">
        <w:t xml:space="preserve">and </w:t>
      </w:r>
      <w:r w:rsidR="00BA6867">
        <w:t xml:space="preserve">I was unsure </w:t>
      </w:r>
      <w:r w:rsidR="00320F0E">
        <w:t>if I could fish certain stretches of river</w:t>
      </w:r>
      <w:r w:rsidR="00C77D1D">
        <w:t>s</w:t>
      </w:r>
      <w:r w:rsidR="00320F0E">
        <w:t xml:space="preserve"> </w:t>
      </w:r>
      <w:r w:rsidR="00815BCA">
        <w:t>and</w:t>
      </w:r>
      <w:r w:rsidR="00C77D1D">
        <w:t xml:space="preserve"> I was </w:t>
      </w:r>
      <w:r w:rsidR="00815BCA">
        <w:t>worried that I would inadvertently break any rules which could have resulted in fines</w:t>
      </w:r>
      <w:r w:rsidR="005A3533">
        <w:t xml:space="preserve"> I’d read about</w:t>
      </w:r>
      <w:r w:rsidR="00903E81">
        <w:t xml:space="preserve">. </w:t>
      </w:r>
    </w:p>
    <w:p w14:paraId="52A784B9" w14:textId="15BCB133" w:rsidR="00DA1530" w:rsidRPr="00CB051E" w:rsidRDefault="00DA1530" w:rsidP="00560C53">
      <w:r>
        <w:t>I began to wonder what could be done to improve access to reliable information on freshwater fishing</w:t>
      </w:r>
      <w:r w:rsidR="0032713D">
        <w:t xml:space="preserve"> </w:t>
      </w:r>
      <w:r w:rsidR="00FD40B0">
        <w:t>as I think it might not only provide benefits to</w:t>
      </w:r>
      <w:r w:rsidR="00892B0F">
        <w:t xml:space="preserve"> anglers </w:t>
      </w:r>
      <w:r w:rsidR="00736D89">
        <w:t xml:space="preserve">wanting to find out where to fish </w:t>
      </w:r>
      <w:r w:rsidR="00892B0F">
        <w:t>but also the regulating authorities</w:t>
      </w:r>
      <w:r w:rsidR="00736D89">
        <w:t xml:space="preserve"> on understanding what fishing locations are in their jurisdictions and how these interact with other </w:t>
      </w:r>
      <w:r w:rsidR="005F5829">
        <w:t>variables in the environment</w:t>
      </w:r>
      <w:r w:rsidR="00F04795">
        <w:t xml:space="preserve">. </w:t>
      </w:r>
      <w:r w:rsidR="003438D4">
        <w:t xml:space="preserve">I wanted to take the opportunity to explore the </w:t>
      </w:r>
      <w:r w:rsidR="00A81672">
        <w:t xml:space="preserve">topic in more detail </w:t>
      </w:r>
      <w:r w:rsidR="003438D4">
        <w:t xml:space="preserve">to understand what </w:t>
      </w:r>
      <w:r w:rsidR="00F33197">
        <w:t>information is out there and what other people are saying about angling information and to propose a possible solution.</w:t>
      </w:r>
    </w:p>
    <w:p w14:paraId="7C68CB3E" w14:textId="5B4A06BA" w:rsidR="005B7A5B" w:rsidRDefault="005B7A5B" w:rsidP="00560C53">
      <w:pPr>
        <w:pStyle w:val="Heading1"/>
      </w:pPr>
      <w:bookmarkStart w:id="1" w:name="_Toc176462266"/>
      <w:commentRangeStart w:id="2"/>
      <w:r>
        <w:t>Background to the Proposed Research</w:t>
      </w:r>
      <w:commentRangeEnd w:id="2"/>
      <w:r w:rsidR="00A76300">
        <w:rPr>
          <w:rStyle w:val="CommentReference"/>
          <w:color w:val="auto"/>
        </w:rPr>
        <w:commentReference w:id="2"/>
      </w:r>
      <w:bookmarkEnd w:id="1"/>
    </w:p>
    <w:p w14:paraId="0E97843C" w14:textId="11B90562" w:rsidR="000573DB" w:rsidRPr="0030242B" w:rsidRDefault="000573DB" w:rsidP="00560C53">
      <w:r w:rsidRPr="0030242B">
        <w:t xml:space="preserve">Fishing began as a survival skill, but by the 15th century, it evolved into a leisure activity. </w:t>
      </w:r>
      <w:r w:rsidR="00AF289F" w:rsidRPr="0030242B">
        <w:t>During the</w:t>
      </w:r>
      <w:r w:rsidRPr="0030242B">
        <w:t xml:space="preserve"> 18th and 19th centuries </w:t>
      </w:r>
      <w:r w:rsidR="007B6F61" w:rsidRPr="0030242B">
        <w:t>f</w:t>
      </w:r>
      <w:r w:rsidRPr="0030242B">
        <w:t>ishing became a popular pastime</w:t>
      </w:r>
      <w:r w:rsidR="007B6F61" w:rsidRPr="0030242B">
        <w:t xml:space="preserve"> for the middle class</w:t>
      </w:r>
      <w:r w:rsidRPr="0030242B">
        <w:t>, providing an escape from the bus</w:t>
      </w:r>
      <w:r w:rsidR="007B6F61" w:rsidRPr="0030242B">
        <w:t>y</w:t>
      </w:r>
      <w:r w:rsidRPr="0030242B">
        <w:t xml:space="preserve"> cit</w:t>
      </w:r>
      <w:r w:rsidR="007B6F61" w:rsidRPr="0030242B">
        <w:t>ies</w:t>
      </w:r>
      <w:r w:rsidR="005F6AE3" w:rsidRPr="0030242B">
        <w:t xml:space="preserve"> </w:t>
      </w:r>
      <w:r w:rsidR="00471B33" w:rsidRPr="0030242B">
        <w:t>and</w:t>
      </w:r>
      <w:r w:rsidR="005F6AE3" w:rsidRPr="0030242B">
        <w:t xml:space="preserve"> saw the introduction of</w:t>
      </w:r>
      <w:r w:rsidR="00133D75" w:rsidRPr="0030242B">
        <w:t xml:space="preserve"> the rod license in 1865 which protected salmon fishing but later </w:t>
      </w:r>
      <w:r w:rsidR="00146DF2" w:rsidRPr="0030242B">
        <w:t>served to protect other types of fishing</w:t>
      </w:r>
      <w:r w:rsidRPr="0030242B">
        <w:t>.</w:t>
      </w:r>
      <w:r w:rsidR="00755F37" w:rsidRPr="0030242B">
        <w:t xml:space="preserve"> </w:t>
      </w:r>
      <w:sdt>
        <w:sdtPr>
          <w:id w:val="473262659"/>
          <w:citation/>
        </w:sdtPr>
        <w:sdtContent>
          <w:r w:rsidR="00471B33" w:rsidRPr="0030242B">
            <w:fldChar w:fldCharType="begin"/>
          </w:r>
          <w:r w:rsidR="00471B33" w:rsidRPr="0030242B">
            <w:instrText xml:space="preserve"> CITATION Can20 \l 2057 </w:instrText>
          </w:r>
          <w:r w:rsidR="00471B33" w:rsidRPr="0030242B">
            <w:fldChar w:fldCharType="separate"/>
          </w:r>
          <w:r w:rsidR="00337FF8" w:rsidRPr="0030242B">
            <w:rPr>
              <w:noProof/>
            </w:rPr>
            <w:t>[1]</w:t>
          </w:r>
          <w:r w:rsidR="00471B33" w:rsidRPr="0030242B">
            <w:fldChar w:fldCharType="end"/>
          </w:r>
        </w:sdtContent>
      </w:sdt>
      <w:r w:rsidR="00471B33" w:rsidRPr="0030242B">
        <w:t xml:space="preserve"> </w:t>
      </w:r>
      <w:r w:rsidRPr="0030242B">
        <w:t xml:space="preserve">The 19th and 20th centuries </w:t>
      </w:r>
      <w:r w:rsidR="007B6F61" w:rsidRPr="0030242B">
        <w:t>saw improvements</w:t>
      </w:r>
      <w:r w:rsidRPr="0030242B">
        <w:t xml:space="preserve"> in fishing </w:t>
      </w:r>
      <w:r w:rsidR="007B6F61" w:rsidRPr="0030242B">
        <w:t>equipment and better</w:t>
      </w:r>
      <w:r w:rsidRPr="0030242B">
        <w:t xml:space="preserve"> transportation also made it easier for people to access fishing spots. After World War </w:t>
      </w:r>
      <w:r w:rsidR="00F20BBA" w:rsidRPr="0030242B">
        <w:t>II</w:t>
      </w:r>
      <w:r w:rsidRPr="0030242B">
        <w:t xml:space="preserve">, recreational fishing </w:t>
      </w:r>
      <w:r w:rsidR="001B24A8" w:rsidRPr="0030242B">
        <w:t>became more popular due to</w:t>
      </w:r>
      <w:r w:rsidRPr="0030242B">
        <w:t xml:space="preserve"> </w:t>
      </w:r>
      <w:r w:rsidR="001B24A8" w:rsidRPr="0030242B">
        <w:t>the enhancements in equipment</w:t>
      </w:r>
      <w:r w:rsidRPr="0030242B">
        <w:t>, increased media coverage, and a growing awareness of environmental conservation.</w:t>
      </w:r>
      <w:r w:rsidR="00562A23" w:rsidRPr="0030242B">
        <w:t xml:space="preserve"> Today</w:t>
      </w:r>
      <w:r w:rsidR="00471B33" w:rsidRPr="0030242B">
        <w:t>, the sport is</w:t>
      </w:r>
      <w:r w:rsidR="00D13B9D" w:rsidRPr="0030242B">
        <w:t xml:space="preserve"> governed by the </w:t>
      </w:r>
      <w:r w:rsidR="00652B93" w:rsidRPr="0030242B">
        <w:t>A</w:t>
      </w:r>
      <w:r w:rsidR="00D13B9D" w:rsidRPr="0030242B">
        <w:t xml:space="preserve">ngling </w:t>
      </w:r>
      <w:r w:rsidR="00652B93" w:rsidRPr="0030242B">
        <w:t>T</w:t>
      </w:r>
      <w:r w:rsidR="00D13B9D" w:rsidRPr="0030242B">
        <w:t xml:space="preserve">rust, the </w:t>
      </w:r>
      <w:r w:rsidR="000F474E" w:rsidRPr="0030242B">
        <w:t>E</w:t>
      </w:r>
      <w:r w:rsidR="00D13B9D" w:rsidRPr="0030242B">
        <w:t xml:space="preserve">nvironment </w:t>
      </w:r>
      <w:r w:rsidR="000F474E" w:rsidRPr="0030242B">
        <w:t>A</w:t>
      </w:r>
      <w:r w:rsidR="00D13B9D" w:rsidRPr="0030242B">
        <w:t>gency in England and N</w:t>
      </w:r>
      <w:r w:rsidR="001C5EF9" w:rsidRPr="0030242B">
        <w:t xml:space="preserve">ational </w:t>
      </w:r>
      <w:r w:rsidR="00D13B9D" w:rsidRPr="0030242B">
        <w:t>R</w:t>
      </w:r>
      <w:r w:rsidR="001C5EF9" w:rsidRPr="0030242B">
        <w:t xml:space="preserve">esources </w:t>
      </w:r>
      <w:r w:rsidR="00D13B9D" w:rsidRPr="0030242B">
        <w:t>W</w:t>
      </w:r>
      <w:r w:rsidR="001C5EF9" w:rsidRPr="0030242B">
        <w:t>ales (NRW)</w:t>
      </w:r>
      <w:r w:rsidR="00D13B9D" w:rsidRPr="0030242B">
        <w:t>.</w:t>
      </w:r>
      <w:r w:rsidRPr="0030242B">
        <w:t xml:space="preserve"> </w:t>
      </w:r>
      <w:sdt>
        <w:sdtPr>
          <w:id w:val="-1847941509"/>
          <w:citation/>
        </w:sdtPr>
        <w:sdtContent>
          <w:r w:rsidR="008F01A8" w:rsidRPr="0030242B">
            <w:fldChar w:fldCharType="begin"/>
          </w:r>
          <w:r w:rsidR="008F01A8" w:rsidRPr="0030242B">
            <w:instrText xml:space="preserve"> CITATION Ang241 \l 2057 </w:instrText>
          </w:r>
          <w:r w:rsidR="008F01A8" w:rsidRPr="0030242B">
            <w:fldChar w:fldCharType="separate"/>
          </w:r>
          <w:r w:rsidR="00337FF8" w:rsidRPr="0030242B">
            <w:rPr>
              <w:noProof/>
            </w:rPr>
            <w:t>[2]</w:t>
          </w:r>
          <w:r w:rsidR="008F01A8" w:rsidRPr="0030242B">
            <w:fldChar w:fldCharType="end"/>
          </w:r>
        </w:sdtContent>
      </w:sdt>
    </w:p>
    <w:p w14:paraId="41002C88" w14:textId="6BC729CF" w:rsidR="002D7E73" w:rsidRPr="0030242B" w:rsidRDefault="002D7E73" w:rsidP="00560C53">
      <w:r w:rsidRPr="0030242B">
        <w:lastRenderedPageBreak/>
        <w:t xml:space="preserve">Since 2010, the Environment Agency has </w:t>
      </w:r>
      <w:r w:rsidR="000D267B" w:rsidRPr="0030242B">
        <w:t>seen</w:t>
      </w:r>
      <w:r w:rsidRPr="0030242B">
        <w:t xml:space="preserve"> a decline in fishing license purchases, yet an estimated 900,000 anglers continue to fish in freshwater in England and Wales. This activity generates significant economic benefits, with revenues of £1.46 billion from freshwater fishing alone, supporting approximately 27,000 full-time equivalent jobs</w:t>
      </w:r>
      <w:r w:rsidR="000D267B" w:rsidRPr="0030242B">
        <w:t xml:space="preserve"> annually</w:t>
      </w:r>
      <w:r w:rsidRPr="0030242B">
        <w:t>. These figures highlight the economic impact of fishing, prompting UK agencies to seek increased revenue and broader participation in the sport.</w:t>
      </w:r>
    </w:p>
    <w:p w14:paraId="63555460" w14:textId="70646351" w:rsidR="002D7E73" w:rsidRPr="0030242B" w:rsidRDefault="002D7E73" w:rsidP="00560C53">
      <w:r w:rsidRPr="0030242B">
        <w:t>In response, the Environment Agency and its partners developed the National Angling Strategy 2019-2024, which outlines goals for enhancing angling in the UK. Key objectives include raising awareness, boosting participation, and improving knowledge about the sport. The strategy identifies several barriers to fishing, such as the complexity of rules and regulations</w:t>
      </w:r>
      <w:r w:rsidR="001D629D" w:rsidRPr="0030242B">
        <w:t xml:space="preserve"> and while some </w:t>
      </w:r>
      <w:r w:rsidRPr="0030242B">
        <w:t xml:space="preserve">information is available, it is often unclear or difficult to </w:t>
      </w:r>
      <w:r w:rsidR="001D629D" w:rsidRPr="0030242B">
        <w:t>access</w:t>
      </w:r>
      <w:r w:rsidRPr="0030242B">
        <w:t xml:space="preserve"> discouraging potential anglers.</w:t>
      </w:r>
    </w:p>
    <w:p w14:paraId="446B5164" w14:textId="3EDC293E" w:rsidR="001C4F5E" w:rsidRPr="0030242B" w:rsidRDefault="002D7E73" w:rsidP="00560C53">
      <w:r w:rsidRPr="0030242B">
        <w:t xml:space="preserve">Supporting evidence from the National Angling Survey 2018 revealed that over 50% of anglers were unsure where to find information about fishing locations and regulations. </w:t>
      </w:r>
      <w:r w:rsidR="00404E53" w:rsidRPr="0030242B">
        <w:t>Research</w:t>
      </w:r>
      <w:r w:rsidRPr="0030242B">
        <w:t xml:space="preserve"> by Substance for the Angling Trust indicates that the biggest obstacle for non-anglers interested in fishing is not knowing where to go and how to get started.</w:t>
      </w:r>
      <w:r w:rsidR="00404E53" w:rsidRPr="0030242B">
        <w:t xml:space="preserve"> </w:t>
      </w:r>
      <w:r w:rsidRPr="0030242B">
        <w:t xml:space="preserve">Overall, the National Angling Strategy aims to address these challenges by providing clearer, more accessible information </w:t>
      </w:r>
      <w:r w:rsidR="00404E53" w:rsidRPr="0030242B">
        <w:t>to create</w:t>
      </w:r>
      <w:r w:rsidRPr="0030242B">
        <w:t xml:space="preserve"> a more inclusive environment for both new an</w:t>
      </w:r>
      <w:r w:rsidR="00BC046C" w:rsidRPr="0030242B">
        <w:t xml:space="preserve">d </w:t>
      </w:r>
      <w:r w:rsidRPr="0030242B">
        <w:t>experienced anglers.</w:t>
      </w:r>
    </w:p>
    <w:p w14:paraId="5BD8725A" w14:textId="6640C770" w:rsidR="005D22DE" w:rsidRPr="0030242B" w:rsidRDefault="00062F6E" w:rsidP="00560C53">
      <w:r w:rsidRPr="0030242B">
        <w:t>The</w:t>
      </w:r>
      <w:r w:rsidR="00BA44A8" w:rsidRPr="0030242B">
        <w:t xml:space="preserve"> strategy </w:t>
      </w:r>
      <w:r w:rsidRPr="0030242B">
        <w:t>also sets out the objective of</w:t>
      </w:r>
      <w:r w:rsidR="00BA44A8" w:rsidRPr="0030242B">
        <w:t xml:space="preserve"> improv</w:t>
      </w:r>
      <w:r w:rsidRPr="0030242B">
        <w:t>ing</w:t>
      </w:r>
      <w:r w:rsidR="00BA44A8" w:rsidRPr="0030242B">
        <w:t xml:space="preserve"> understanding of angling data and evidence. </w:t>
      </w:r>
      <w:r w:rsidR="0094471C" w:rsidRPr="0030242B">
        <w:t>They wish to ensure that the development</w:t>
      </w:r>
      <w:r w:rsidR="003A1BDF" w:rsidRPr="0030242B">
        <w:t xml:space="preserve"> and</w:t>
      </w:r>
      <w:r w:rsidR="00CD4B43" w:rsidRPr="0030242B">
        <w:t xml:space="preserve"> future investment</w:t>
      </w:r>
      <w:r w:rsidR="000E348D" w:rsidRPr="0030242B">
        <w:t xml:space="preserve"> </w:t>
      </w:r>
      <w:r w:rsidR="00CD4B43" w:rsidRPr="0030242B">
        <w:t xml:space="preserve">into the sport </w:t>
      </w:r>
      <w:r w:rsidR="0094471C" w:rsidRPr="0030242B">
        <w:t>is informed</w:t>
      </w:r>
      <w:r w:rsidRPr="0030242B">
        <w:t>,</w:t>
      </w:r>
      <w:r w:rsidR="0094471C" w:rsidRPr="0030242B">
        <w:t xml:space="preserve"> </w:t>
      </w:r>
      <w:r w:rsidR="003A1BDF" w:rsidRPr="0030242B">
        <w:t>back</w:t>
      </w:r>
      <w:r w:rsidR="0069221E">
        <w:t>ed</w:t>
      </w:r>
      <w:r w:rsidR="003A1BDF" w:rsidRPr="0030242B">
        <w:t xml:space="preserve"> by </w:t>
      </w:r>
      <w:r w:rsidR="00C83E4B" w:rsidRPr="0030242B">
        <w:t>reliable data</w:t>
      </w:r>
      <w:r w:rsidR="002C222D" w:rsidRPr="0030242B">
        <w:t>.</w:t>
      </w:r>
      <w:r w:rsidR="00C83E4B" w:rsidRPr="0030242B">
        <w:t xml:space="preserve"> </w:t>
      </w:r>
      <w:r w:rsidR="00F876A8" w:rsidRPr="0030242B">
        <w:t>They acknowledge that there needs to be investment i</w:t>
      </w:r>
      <w:r w:rsidR="009D0651">
        <w:t>n</w:t>
      </w:r>
      <w:r w:rsidR="00F876A8" w:rsidRPr="0030242B">
        <w:t xml:space="preserve"> research and ana</w:t>
      </w:r>
      <w:r w:rsidR="009A43E9" w:rsidRPr="0030242B">
        <w:t xml:space="preserve">lysis in data about the angling and </w:t>
      </w:r>
      <w:r w:rsidR="00916827" w:rsidRPr="0030242B">
        <w:t>non-angling</w:t>
      </w:r>
      <w:r w:rsidR="009A43E9" w:rsidRPr="0030242B">
        <w:t xml:space="preserve"> population.</w:t>
      </w:r>
      <w:r w:rsidR="00BA5FF4" w:rsidRPr="0030242B">
        <w:t xml:space="preserve"> The Environment Agency carries out an annual study into angl</w:t>
      </w:r>
      <w:r w:rsidR="00517D40" w:rsidRPr="0030242B">
        <w:t>ing</w:t>
      </w:r>
      <w:r w:rsidR="00BA5FF4" w:rsidRPr="0030242B">
        <w:t xml:space="preserve"> </w:t>
      </w:r>
      <w:r w:rsidR="00916827" w:rsidRPr="0030242B">
        <w:t>behaviour</w:t>
      </w:r>
      <w:r w:rsidR="00BA5FF4" w:rsidRPr="0030242B">
        <w:t xml:space="preserve"> </w:t>
      </w:r>
      <w:r w:rsidR="00916827" w:rsidRPr="0030242B">
        <w:t xml:space="preserve">however the resources are said to be limited. </w:t>
      </w:r>
      <w:sdt>
        <w:sdtPr>
          <w:id w:val="-1832131925"/>
          <w:citation/>
        </w:sdtPr>
        <w:sdtContent>
          <w:r w:rsidR="00EC1EE8" w:rsidRPr="0030242B">
            <w:fldChar w:fldCharType="begin"/>
          </w:r>
          <w:r w:rsidR="00EC1EE8" w:rsidRPr="0030242B">
            <w:instrText xml:space="preserve"> CITATION Ada24 \l 2057 </w:instrText>
          </w:r>
          <w:r w:rsidR="00EC1EE8" w:rsidRPr="0030242B">
            <w:fldChar w:fldCharType="separate"/>
          </w:r>
          <w:r w:rsidR="00337FF8" w:rsidRPr="0030242B">
            <w:rPr>
              <w:noProof/>
            </w:rPr>
            <w:t>[3]</w:t>
          </w:r>
          <w:r w:rsidR="00EC1EE8" w:rsidRPr="0030242B">
            <w:fldChar w:fldCharType="end"/>
          </w:r>
        </w:sdtContent>
      </w:sdt>
    </w:p>
    <w:p w14:paraId="26ACCF24" w14:textId="378930F5" w:rsidR="00D275EE" w:rsidRPr="0030242B" w:rsidRDefault="007757BC" w:rsidP="00560C53">
      <w:r w:rsidRPr="0030242B">
        <w:t>The Angling Trust</w:t>
      </w:r>
      <w:r w:rsidR="004A457C" w:rsidRPr="0030242B">
        <w:t xml:space="preserve"> is </w:t>
      </w:r>
      <w:r w:rsidR="001C5EF9" w:rsidRPr="0030242B">
        <w:t xml:space="preserve">an </w:t>
      </w:r>
      <w:r w:rsidRPr="0030242B">
        <w:t>advocate and governing body for angling in England</w:t>
      </w:r>
      <w:r w:rsidR="001C5EF9" w:rsidRPr="0030242B">
        <w:t xml:space="preserve"> and partner to NRW. They strive to improve</w:t>
      </w:r>
      <w:r w:rsidRPr="0030242B">
        <w:t xml:space="preserve"> the conservation and protection of the sport from various threats</w:t>
      </w:r>
      <w:r w:rsidR="001C5EF9" w:rsidRPr="0030242B">
        <w:t xml:space="preserve"> while</w:t>
      </w:r>
      <w:r w:rsidRPr="0030242B">
        <w:t xml:space="preserve"> promoting angling </w:t>
      </w:r>
      <w:r w:rsidR="001C5EF9" w:rsidRPr="0030242B">
        <w:t>to</w:t>
      </w:r>
      <w:r w:rsidRPr="0030242B">
        <w:t xml:space="preserve"> increasing participation</w:t>
      </w:r>
      <w:r w:rsidR="001C5EF9" w:rsidRPr="0030242B">
        <w:t>.</w:t>
      </w:r>
      <w:r w:rsidRPr="0030242B">
        <w:t xml:space="preserve"> </w:t>
      </w:r>
      <w:r w:rsidR="001C5EF9" w:rsidRPr="0030242B">
        <w:t>They</w:t>
      </w:r>
      <w:r w:rsidRPr="0030242B">
        <w:t xml:space="preserve"> oversee the </w:t>
      </w:r>
      <w:r w:rsidR="008E3A3E" w:rsidRPr="0030242B">
        <w:t>sport and</w:t>
      </w:r>
      <w:r w:rsidR="001C5EF9" w:rsidRPr="0030242B">
        <w:t xml:space="preserve"> look to enforce</w:t>
      </w:r>
      <w:r w:rsidRPr="0030242B">
        <w:t xml:space="preserve"> sustainable fishing practices. The Trust’s active lobbying against polluters underscores their belief that the sport’s future is intrinsically linked to a healthy environment.</w:t>
      </w:r>
      <w:sdt>
        <w:sdtPr>
          <w:id w:val="914295288"/>
          <w:citation/>
        </w:sdtPr>
        <w:sdtContent>
          <w:r w:rsidR="007E4FB7" w:rsidRPr="0030242B">
            <w:fldChar w:fldCharType="begin"/>
          </w:r>
          <w:r w:rsidR="007E4FB7" w:rsidRPr="0030242B">
            <w:instrText xml:space="preserve">CITATION Ang242 \l 2057 </w:instrText>
          </w:r>
          <w:r w:rsidR="007E4FB7" w:rsidRPr="0030242B">
            <w:fldChar w:fldCharType="separate"/>
          </w:r>
          <w:r w:rsidR="00337FF8" w:rsidRPr="0030242B">
            <w:rPr>
              <w:noProof/>
            </w:rPr>
            <w:t xml:space="preserve"> [4]</w:t>
          </w:r>
          <w:r w:rsidR="007E4FB7" w:rsidRPr="0030242B">
            <w:fldChar w:fldCharType="end"/>
          </w:r>
        </w:sdtContent>
      </w:sdt>
    </w:p>
    <w:p w14:paraId="3C7C7B72" w14:textId="352CDE05" w:rsidR="007757BC" w:rsidRPr="0030242B" w:rsidRDefault="001C5EF9" w:rsidP="00560C53">
      <w:r w:rsidRPr="0030242B">
        <w:t>The Angling Trust</w:t>
      </w:r>
      <w:r w:rsidR="007757BC" w:rsidRPr="0030242B">
        <w:t xml:space="preserve"> provide a </w:t>
      </w:r>
      <w:r w:rsidR="00C47C68" w:rsidRPr="0030242B">
        <w:t xml:space="preserve">web </w:t>
      </w:r>
      <w:r w:rsidR="007757BC" w:rsidRPr="0030242B">
        <w:t>map show</w:t>
      </w:r>
      <w:r w:rsidRPr="0030242B">
        <w:t>ing</w:t>
      </w:r>
      <w:r w:rsidR="007757BC" w:rsidRPr="0030242B">
        <w:t xml:space="preserve"> various fishing spots, marked by points that offer</w:t>
      </w:r>
      <w:r w:rsidRPr="0030242B">
        <w:t xml:space="preserve"> limited</w:t>
      </w:r>
      <w:r w:rsidR="007757BC" w:rsidRPr="0030242B">
        <w:t xml:space="preserve"> details such as venue names, types of fish available, and contact emails</w:t>
      </w:r>
      <w:r w:rsidRPr="0030242B">
        <w:t xml:space="preserve">. The site also allows </w:t>
      </w:r>
      <w:r w:rsidR="007757BC" w:rsidRPr="0030242B">
        <w:t>users to submit information on fishing locations</w:t>
      </w:r>
      <w:r w:rsidRPr="0030242B">
        <w:t xml:space="preserve"> however it isn’t clear on the</w:t>
      </w:r>
      <w:r w:rsidR="007757BC" w:rsidRPr="0030242B">
        <w:t xml:space="preserve"> validation process of the submitted data. </w:t>
      </w:r>
      <w:r w:rsidRPr="0030242B">
        <w:t>Although the web map is a great first step, it does not give the angler all the necessary details to ensure that they are fishing in accordance with the rules meaning that the user would need to source information elsewhere.</w:t>
      </w:r>
      <w:r w:rsidR="008E3A3E" w:rsidRPr="0030242B">
        <w:t xml:space="preserve"> </w:t>
      </w:r>
      <w:sdt>
        <w:sdtPr>
          <w:id w:val="1033761033"/>
          <w:citation/>
        </w:sdtPr>
        <w:sdtContent>
          <w:r w:rsidR="008E3A3E" w:rsidRPr="0030242B">
            <w:fldChar w:fldCharType="begin"/>
          </w:r>
          <w:r w:rsidR="008E3A3E" w:rsidRPr="0030242B">
            <w:instrText xml:space="preserve"> CITATION Ang243 \l 2057 </w:instrText>
          </w:r>
          <w:r w:rsidR="008E3A3E" w:rsidRPr="0030242B">
            <w:fldChar w:fldCharType="separate"/>
          </w:r>
          <w:r w:rsidR="008E3A3E" w:rsidRPr="0030242B">
            <w:rPr>
              <w:noProof/>
            </w:rPr>
            <w:t>[5]</w:t>
          </w:r>
          <w:r w:rsidR="008E3A3E" w:rsidRPr="0030242B">
            <w:fldChar w:fldCharType="end"/>
          </w:r>
        </w:sdtContent>
      </w:sdt>
    </w:p>
    <w:p w14:paraId="6045E99A" w14:textId="154E3ED6" w:rsidR="004033D5" w:rsidRDefault="007757BC" w:rsidP="00560C53">
      <w:r w:rsidRPr="0030242B">
        <w:t>Overall, the Angling Trust’s efforts reflect a balanced approach to promoting angling and safeguarding the environment, though there are areas where the provision of more detailed and validated information could enhance their service.</w:t>
      </w:r>
      <w:r w:rsidR="00B85668">
        <w:t xml:space="preserve"> </w:t>
      </w:r>
    </w:p>
    <w:p w14:paraId="77785B80" w14:textId="4946EFDC" w:rsidR="00C47C68" w:rsidRDefault="007E4FB7" w:rsidP="00560C53">
      <w:r>
        <w:lastRenderedPageBreak/>
        <w:t>An effective way</w:t>
      </w:r>
      <w:r w:rsidR="005F77F1">
        <w:t xml:space="preserve"> that </w:t>
      </w:r>
      <w:r w:rsidR="008E3A3E">
        <w:t xml:space="preserve">organisations like the </w:t>
      </w:r>
      <w:r w:rsidR="005F77F1">
        <w:t>Angling Trust might</w:t>
      </w:r>
      <w:r w:rsidR="00736ACD">
        <w:t xml:space="preserve"> provi</w:t>
      </w:r>
      <w:r w:rsidR="005F77F1">
        <w:t>de</w:t>
      </w:r>
      <w:r w:rsidR="00736ACD">
        <w:t xml:space="preserve"> an enhanced service would be </w:t>
      </w:r>
      <w:r w:rsidR="008E3A3E">
        <w:t>to take advantage</w:t>
      </w:r>
      <w:r w:rsidR="005F77F1">
        <w:t xml:space="preserve"> of </w:t>
      </w:r>
      <w:r w:rsidR="001F44A9">
        <w:t>Geographical Information Systems (GIS)</w:t>
      </w:r>
      <w:r w:rsidR="00E84987">
        <w:t xml:space="preserve">. </w:t>
      </w:r>
      <w:r w:rsidR="00A472A7">
        <w:t>GIS is used</w:t>
      </w:r>
      <w:r w:rsidR="00982DC6">
        <w:t xml:space="preserve"> by organisation</w:t>
      </w:r>
      <w:r w:rsidR="009D0651">
        <w:t>s</w:t>
      </w:r>
      <w:r w:rsidR="00A472A7">
        <w:t xml:space="preserve"> all over the world to capture, edit and display </w:t>
      </w:r>
      <w:r w:rsidR="00D21564">
        <w:t xml:space="preserve">geospatial </w:t>
      </w:r>
      <w:r w:rsidR="00A472A7">
        <w:t>data</w:t>
      </w:r>
      <w:r w:rsidR="00D21564">
        <w:t xml:space="preserve"> from different sources. </w:t>
      </w:r>
      <w:sdt>
        <w:sdtPr>
          <w:id w:val="-1205247938"/>
          <w:citation/>
        </w:sdtPr>
        <w:sdtContent>
          <w:r w:rsidR="001B13BF">
            <w:fldChar w:fldCharType="begin"/>
          </w:r>
          <w:r w:rsidR="001B13BF">
            <w:instrText xml:space="preserve"> CITATION Nat24 \l 2057 </w:instrText>
          </w:r>
          <w:r w:rsidR="001B13BF">
            <w:fldChar w:fldCharType="separate"/>
          </w:r>
          <w:r w:rsidR="00337FF8" w:rsidRPr="00337FF8">
            <w:rPr>
              <w:noProof/>
            </w:rPr>
            <w:t>[6]</w:t>
          </w:r>
          <w:r w:rsidR="001B13BF">
            <w:fldChar w:fldCharType="end"/>
          </w:r>
        </w:sdtContent>
      </w:sdt>
      <w:r w:rsidR="001B13BF">
        <w:t xml:space="preserve"> </w:t>
      </w:r>
      <w:r w:rsidR="004B399C">
        <w:t>The key difference between geospatial data and non-</w:t>
      </w:r>
      <w:r w:rsidR="00DF0216">
        <w:t>spatial</w:t>
      </w:r>
      <w:r w:rsidR="004B399C">
        <w:t xml:space="preserve"> data is that it is linked to a location, either by</w:t>
      </w:r>
      <w:r w:rsidR="00931ACF">
        <w:t xml:space="preserve"> an address,</w:t>
      </w:r>
      <w:r w:rsidR="004B399C">
        <w:t xml:space="preserve"> </w:t>
      </w:r>
      <w:r w:rsidR="00931ACF">
        <w:t>coordinates or post code</w:t>
      </w:r>
      <w:r w:rsidR="00A16F0E">
        <w:t xml:space="preserve"> and it can represent the</w:t>
      </w:r>
      <w:r w:rsidR="00DF0216">
        <w:t xml:space="preserve"> size and shape of the feature on a map</w:t>
      </w:r>
      <w:r w:rsidR="00931ACF">
        <w:t>.</w:t>
      </w:r>
      <w:r w:rsidR="00894A9D">
        <w:t xml:space="preserve"> </w:t>
      </w:r>
      <w:r w:rsidR="00931ACF">
        <w:t>This is beneficial when visualising data that may seem unrelated but may interact on a geographic level</w:t>
      </w:r>
      <w:r w:rsidR="00AF1A0D">
        <w:t xml:space="preserve"> and allows users to click attributes on a map to bring up the data about this feature</w:t>
      </w:r>
      <w:r w:rsidR="00931ACF">
        <w:t xml:space="preserve">. </w:t>
      </w:r>
      <w:sdt>
        <w:sdtPr>
          <w:id w:val="-123778800"/>
          <w:citation/>
        </w:sdtPr>
        <w:sdtContent>
          <w:r w:rsidR="00FF1B11">
            <w:fldChar w:fldCharType="begin"/>
          </w:r>
          <w:r w:rsidR="00FF1B11">
            <w:instrText xml:space="preserve"> CITATION Spa23 \l 2057 </w:instrText>
          </w:r>
          <w:r w:rsidR="00FF1B11">
            <w:fldChar w:fldCharType="separate"/>
          </w:r>
          <w:r w:rsidR="00337FF8" w:rsidRPr="00337FF8">
            <w:rPr>
              <w:noProof/>
            </w:rPr>
            <w:t>[7]</w:t>
          </w:r>
          <w:r w:rsidR="00FF1B11">
            <w:fldChar w:fldCharType="end"/>
          </w:r>
        </w:sdtContent>
      </w:sdt>
    </w:p>
    <w:p w14:paraId="7BF8D0DC" w14:textId="77777777" w:rsidR="00102CD6" w:rsidRDefault="00102CD6" w:rsidP="00102CD6">
      <w:pPr>
        <w:keepNext/>
        <w:jc w:val="center"/>
      </w:pPr>
      <w:r w:rsidRPr="00102CD6">
        <w:rPr>
          <w:noProof/>
        </w:rPr>
        <w:drawing>
          <wp:inline distT="0" distB="0" distL="0" distR="0" wp14:anchorId="6FC1CB74" wp14:editId="6576115E">
            <wp:extent cx="5239264" cy="2687304"/>
            <wp:effectExtent l="19050" t="19050" r="19050" b="18415"/>
            <wp:docPr id="244392051" name="Picture 1" descr="A screenshot of a computer&#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44392051" name="Picture 1" descr="A screenshot of a computer&#10;&#10;Description automatically generated"/>
                    <pic:cNvPicPr/>
                  </pic:nvPicPr>
                  <pic:blipFill>
                    <a:blip r:embed="rId20"/>
                    <a:stretch>
                      <a:fillRect/>
                    </a:stretch>
                  </pic:blipFill>
                  <pic:spPr>
                    <a:xfrm>
                      <a:off x="0" y="0"/>
                      <a:ext cx="5243845" cy="2689654"/>
                    </a:xfrm>
                    <a:prstGeom prst="rect">
                      <a:avLst/>
                    </a:prstGeom>
                    <a:ln>
                      <a:solidFill>
                        <a:schemeClr val="accent1"/>
                      </a:solidFill>
                    </a:ln>
                  </pic:spPr>
                </pic:pic>
              </a:graphicData>
            </a:graphic>
          </wp:inline>
        </w:drawing>
      </w:r>
    </w:p>
    <w:p w14:paraId="2CAAEAC6" w14:textId="753E8802" w:rsidR="00897F68" w:rsidRDefault="00102CD6" w:rsidP="00897F68">
      <w:pPr>
        <w:pStyle w:val="Caption"/>
        <w:jc w:val="center"/>
      </w:pPr>
      <w:bookmarkStart w:id="3" w:name="_Toc176453708"/>
      <w:bookmarkStart w:id="4" w:name="_Toc176453998"/>
      <w:r>
        <w:t xml:space="preserve">Figure </w:t>
      </w:r>
      <w:r>
        <w:fldChar w:fldCharType="begin"/>
      </w:r>
      <w:r>
        <w:instrText xml:space="preserve"> SEQ Figure \* ARABIC </w:instrText>
      </w:r>
      <w:r>
        <w:fldChar w:fldCharType="separate"/>
      </w:r>
      <w:r w:rsidR="00F62C1C">
        <w:rPr>
          <w:noProof/>
        </w:rPr>
        <w:t>1</w:t>
      </w:r>
      <w:r>
        <w:fldChar w:fldCharType="end"/>
      </w:r>
      <w:r>
        <w:t xml:space="preserve"> - Angling Trust Fishing Map</w:t>
      </w:r>
      <w:bookmarkEnd w:id="3"/>
      <w:bookmarkEnd w:id="4"/>
    </w:p>
    <w:p w14:paraId="5FFEC6C2" w14:textId="77777777" w:rsidR="00897F68" w:rsidRPr="00897F68" w:rsidRDefault="00897F68" w:rsidP="00897F68"/>
    <w:p w14:paraId="467306BC" w14:textId="153BC0DF" w:rsidR="00FF1B11" w:rsidRDefault="00CC4482" w:rsidP="00560C53">
      <w:r>
        <w:t>The following summarises case studies where companies have</w:t>
      </w:r>
      <w:r w:rsidR="00977694">
        <w:t xml:space="preserve"> taken advantage of GIS:</w:t>
      </w:r>
    </w:p>
    <w:p w14:paraId="7328EB78" w14:textId="054AD921" w:rsidR="0090273C" w:rsidRDefault="00F608F6" w:rsidP="00560C53">
      <w:r>
        <w:t>NHS Fife</w:t>
      </w:r>
      <w:r w:rsidR="0040572B">
        <w:t xml:space="preserve"> </w:t>
      </w:r>
      <w:r w:rsidR="00FF1B11">
        <w:t xml:space="preserve">used GIS to </w:t>
      </w:r>
      <w:r w:rsidR="0040572B">
        <w:t>map and classi</w:t>
      </w:r>
      <w:r w:rsidR="00FF1B11">
        <w:t>fy</w:t>
      </w:r>
      <w:r w:rsidR="0040572B">
        <w:t xml:space="preserve"> greens </w:t>
      </w:r>
      <w:r w:rsidR="00FE7302">
        <w:t>s</w:t>
      </w:r>
      <w:r w:rsidR="0040572B">
        <w:t xml:space="preserve">paces across 45 of their healthcare sites. </w:t>
      </w:r>
      <w:r w:rsidR="00E93A34">
        <w:t xml:space="preserve">The outcome of this was that NHS Fife could meet biodiversity </w:t>
      </w:r>
      <w:r w:rsidR="00894209">
        <w:t xml:space="preserve">environmental </w:t>
      </w:r>
      <w:r w:rsidR="00E93A34">
        <w:t>reporting</w:t>
      </w:r>
      <w:r w:rsidR="00894209">
        <w:t xml:space="preserve"> requirements</w:t>
      </w:r>
      <w:r w:rsidR="001C667E">
        <w:t xml:space="preserve">, enrich the local </w:t>
      </w:r>
      <w:r w:rsidR="00DA1B05">
        <w:t xml:space="preserve">ecology by increasing </w:t>
      </w:r>
      <w:r w:rsidR="001C667E">
        <w:t>biodiversity and introduce wellbeing projects</w:t>
      </w:r>
      <w:r w:rsidR="003862E5">
        <w:t xml:space="preserve"> through </w:t>
      </w:r>
      <w:r w:rsidR="002740EC">
        <w:t xml:space="preserve">the introduction of </w:t>
      </w:r>
      <w:r w:rsidR="003862E5">
        <w:t>wildflower meadows and allotments for patients and staff to enjoy</w:t>
      </w:r>
      <w:r w:rsidR="001C667E">
        <w:t>.</w:t>
      </w:r>
      <w:r w:rsidR="003862E5">
        <w:t xml:space="preserve"> </w:t>
      </w:r>
      <w:sdt>
        <w:sdtPr>
          <w:id w:val="59139361"/>
          <w:citation/>
        </w:sdtPr>
        <w:sdtContent>
          <w:r w:rsidR="003862E5">
            <w:fldChar w:fldCharType="begin"/>
          </w:r>
          <w:r w:rsidR="003862E5">
            <w:instrText xml:space="preserve"> CITATION Esr23 \l 2057 </w:instrText>
          </w:r>
          <w:r w:rsidR="003862E5">
            <w:fldChar w:fldCharType="separate"/>
          </w:r>
          <w:r w:rsidR="00337FF8" w:rsidRPr="00337FF8">
            <w:rPr>
              <w:noProof/>
            </w:rPr>
            <w:t>[8]</w:t>
          </w:r>
          <w:r w:rsidR="003862E5">
            <w:fldChar w:fldCharType="end"/>
          </w:r>
        </w:sdtContent>
      </w:sdt>
    </w:p>
    <w:p w14:paraId="5D80AFDE" w14:textId="5E8524B0" w:rsidR="00335073" w:rsidRDefault="00335073" w:rsidP="00560C53">
      <w:r>
        <w:t>The High Speed 2 (HS2) railway project used</w:t>
      </w:r>
      <w:r w:rsidR="007919CB">
        <w:t xml:space="preserve"> GIS to create</w:t>
      </w:r>
      <w:r>
        <w:t xml:space="preserve"> a digital story map </w:t>
      </w:r>
      <w:r w:rsidR="00931525">
        <w:t xml:space="preserve">to communicate the </w:t>
      </w:r>
      <w:r w:rsidR="002740EC">
        <w:t xml:space="preserve">findings </w:t>
      </w:r>
      <w:r w:rsidR="00931525">
        <w:t xml:space="preserve">of their Environmental Statement </w:t>
      </w:r>
      <w:r w:rsidR="009B0E45">
        <w:t xml:space="preserve">to the public. </w:t>
      </w:r>
      <w:r w:rsidR="00BD06DE">
        <w:t>Usually,</w:t>
      </w:r>
      <w:r w:rsidR="00996110">
        <w:t xml:space="preserve"> the</w:t>
      </w:r>
      <w:r w:rsidR="009B0E45">
        <w:t xml:space="preserve"> Environmental Statement </w:t>
      </w:r>
      <w:r w:rsidR="00996110">
        <w:t>consists of a</w:t>
      </w:r>
      <w:r w:rsidR="005E0E7A">
        <w:t xml:space="preserve"> long report with</w:t>
      </w:r>
      <w:r w:rsidR="003E156C">
        <w:t xml:space="preserve"> around 150-300 pages </w:t>
      </w:r>
      <w:r w:rsidR="00207414">
        <w:t xml:space="preserve">or </w:t>
      </w:r>
      <w:r w:rsidR="00FE7302">
        <w:t>50,000-100,000</w:t>
      </w:r>
      <w:r w:rsidR="00996110">
        <w:t xml:space="preserve"> words which can be </w:t>
      </w:r>
      <w:r w:rsidR="00BD06DE">
        <w:t>off-putting for many</w:t>
      </w:r>
      <w:r w:rsidR="00207414">
        <w:t xml:space="preserve">. </w:t>
      </w:r>
      <w:r w:rsidR="00E21A01">
        <w:t>The story map</w:t>
      </w:r>
      <w:r w:rsidR="00823824">
        <w:t xml:space="preserve"> </w:t>
      </w:r>
      <w:r w:rsidR="00FE7302">
        <w:t>was</w:t>
      </w:r>
      <w:r w:rsidR="00823824">
        <w:t xml:space="preserve"> key to engaging stakeholders</w:t>
      </w:r>
      <w:r w:rsidR="00A625F5">
        <w:t>,</w:t>
      </w:r>
      <w:r w:rsidR="00823824">
        <w:t xml:space="preserve"> </w:t>
      </w:r>
      <w:r w:rsidR="00FE7302">
        <w:t>allowing them</w:t>
      </w:r>
      <w:r w:rsidR="00E21A01">
        <w:t xml:space="preserve"> to easily find relevant information </w:t>
      </w:r>
      <w:r w:rsidR="00070E32">
        <w:t>and visualise the environmental impacts of the scheme</w:t>
      </w:r>
      <w:r w:rsidR="00A119F6">
        <w:t>.</w:t>
      </w:r>
      <w:r w:rsidR="00BD06DE">
        <w:t xml:space="preserve"> </w:t>
      </w:r>
      <w:r w:rsidR="00A119F6">
        <w:t xml:space="preserve"> </w:t>
      </w:r>
      <w:sdt>
        <w:sdtPr>
          <w:id w:val="1743445963"/>
          <w:citation/>
        </w:sdtPr>
        <w:sdtContent>
          <w:r w:rsidR="00823824">
            <w:fldChar w:fldCharType="begin"/>
          </w:r>
          <w:r w:rsidR="00823824">
            <w:instrText xml:space="preserve"> CITATION Esr19 \l 2057 </w:instrText>
          </w:r>
          <w:r w:rsidR="00823824">
            <w:fldChar w:fldCharType="separate"/>
          </w:r>
          <w:r w:rsidR="00337FF8" w:rsidRPr="00337FF8">
            <w:rPr>
              <w:noProof/>
            </w:rPr>
            <w:t>[9]</w:t>
          </w:r>
          <w:r w:rsidR="00823824">
            <w:fldChar w:fldCharType="end"/>
          </w:r>
        </w:sdtContent>
      </w:sdt>
    </w:p>
    <w:p w14:paraId="2B2AA1CE" w14:textId="5682CD37" w:rsidR="00FE7302" w:rsidRDefault="00FC3509" w:rsidP="00560C53">
      <w:r>
        <w:t xml:space="preserve">Welsh Water developed a Water Source portal using GIS to improve the way </w:t>
      </w:r>
      <w:r w:rsidR="00D33517">
        <w:t xml:space="preserve">they manage water quality. They did this by integrating spatial data from multiple sources </w:t>
      </w:r>
      <w:r w:rsidR="00C205F6">
        <w:t>to enable them to monitor 136 drinking water catchments in Wales.</w:t>
      </w:r>
      <w:r w:rsidR="009C24FB">
        <w:t xml:space="preserve"> They reported that the approach reduce</w:t>
      </w:r>
      <w:r w:rsidR="006A7894">
        <w:t>d</w:t>
      </w:r>
      <w:r w:rsidR="009C24FB">
        <w:t xml:space="preserve"> the need for additional chemicals and energy to treat the water</w:t>
      </w:r>
      <w:r w:rsidR="006A7894">
        <w:t xml:space="preserve"> which in turn improved</w:t>
      </w:r>
      <w:r w:rsidR="00834957">
        <w:t xml:space="preserve"> sustainability</w:t>
      </w:r>
      <w:r w:rsidR="006A7894">
        <w:t>. In addition to this, Welsh Water found that it greatly improved their ability to</w:t>
      </w:r>
      <w:r w:rsidR="00834957">
        <w:t xml:space="preserve"> </w:t>
      </w:r>
      <w:r w:rsidR="0065256D">
        <w:t>shar</w:t>
      </w:r>
      <w:r w:rsidR="006A7894">
        <w:t>e</w:t>
      </w:r>
      <w:r w:rsidR="0065256D">
        <w:t xml:space="preserve"> information</w:t>
      </w:r>
      <w:r w:rsidR="007B0A46">
        <w:t xml:space="preserve">. </w:t>
      </w:r>
      <w:sdt>
        <w:sdtPr>
          <w:id w:val="-1065027420"/>
          <w:citation/>
        </w:sdtPr>
        <w:sdtContent>
          <w:r w:rsidR="007B0A46">
            <w:fldChar w:fldCharType="begin"/>
          </w:r>
          <w:r w:rsidR="007B0A46">
            <w:instrText xml:space="preserve"> CITATION Esr20 \l 2057 </w:instrText>
          </w:r>
          <w:r w:rsidR="007B0A46">
            <w:fldChar w:fldCharType="separate"/>
          </w:r>
          <w:r w:rsidR="00337FF8" w:rsidRPr="00337FF8">
            <w:rPr>
              <w:noProof/>
            </w:rPr>
            <w:t>[10]</w:t>
          </w:r>
          <w:r w:rsidR="007B0A46">
            <w:fldChar w:fldCharType="end"/>
          </w:r>
        </w:sdtContent>
      </w:sdt>
      <w:r w:rsidR="007B0A46">
        <w:t xml:space="preserve"> </w:t>
      </w:r>
    </w:p>
    <w:p w14:paraId="0302803F" w14:textId="70DBF1DF" w:rsidR="00560C53" w:rsidRPr="00560C53" w:rsidRDefault="00560C53" w:rsidP="00560C53">
      <w:pPr>
        <w:rPr>
          <w:color w:val="E61E28" w:themeColor="accent1"/>
          <w:sz w:val="40"/>
          <w:szCs w:val="32"/>
        </w:rPr>
      </w:pPr>
      <w:r w:rsidRPr="00560C53">
        <w:lastRenderedPageBreak/>
        <w:t xml:space="preserve">GIS facilitates the capture, management, and organisation of data, which can then be customised for communication to different audiences. It acts as an effective tool for connecting people with data, ensuring it is both accessible and easy to comprehend. In this context, GIS would equip regulatory authorities with detailed information about the fishing waters within their jurisdiction, enabling them to cross-reference this data with other environmental spatial information. </w:t>
      </w:r>
      <w:r w:rsidR="005B3873">
        <w:t>C</w:t>
      </w:r>
      <w:r w:rsidRPr="00560C53">
        <w:t xml:space="preserve">entralising this information in a clear and </w:t>
      </w:r>
      <w:r w:rsidR="005B3873">
        <w:t>understandable</w:t>
      </w:r>
      <w:r w:rsidRPr="00560C53">
        <w:t xml:space="preserve"> manner could encourage greater participation in the sport, leading to enhanced connections with nature, improved wellbeing, and increased </w:t>
      </w:r>
      <w:r>
        <w:t>economic benefits.</w:t>
      </w:r>
    </w:p>
    <w:p w14:paraId="29760598" w14:textId="735E4824" w:rsidR="00AB1921" w:rsidRDefault="00AB1921" w:rsidP="00560C53">
      <w:pPr>
        <w:pStyle w:val="Heading1"/>
      </w:pPr>
      <w:bookmarkStart w:id="5" w:name="_Toc176462267"/>
      <w:r>
        <w:t>Aim &amp; Objectives</w:t>
      </w:r>
      <w:bookmarkEnd w:id="5"/>
    </w:p>
    <w:p w14:paraId="113B8368" w14:textId="77777777" w:rsidR="00897166" w:rsidRDefault="0024077B" w:rsidP="00897166">
      <w:pPr>
        <w:pStyle w:val="Heading3NoNumber"/>
      </w:pPr>
      <w:r>
        <w:t xml:space="preserve">Aim: </w:t>
      </w:r>
    </w:p>
    <w:p w14:paraId="5C5F3F16" w14:textId="34DD647B" w:rsidR="00106261" w:rsidRDefault="00A00426" w:rsidP="00560C53">
      <w:r>
        <w:t xml:space="preserve">To </w:t>
      </w:r>
      <w:r w:rsidR="00165458">
        <w:t>create a database that captures</w:t>
      </w:r>
      <w:r w:rsidR="00674C01">
        <w:t xml:space="preserve"> all</w:t>
      </w:r>
      <w:r w:rsidR="00165458">
        <w:t xml:space="preserve"> data related to </w:t>
      </w:r>
      <w:r w:rsidR="00106261">
        <w:t>angling in freshwater which can be accessed by the public.</w:t>
      </w:r>
      <w:r w:rsidR="00674C01">
        <w:t xml:space="preserve"> The aim is to have all data </w:t>
      </w:r>
      <w:r w:rsidR="00587FD1">
        <w:t xml:space="preserve">in </w:t>
      </w:r>
      <w:r w:rsidR="00674C01">
        <w:t>a structured format</w:t>
      </w:r>
      <w:r w:rsidR="00A625F5">
        <w:t>,</w:t>
      </w:r>
      <w:r w:rsidR="00674C01">
        <w:t xml:space="preserve"> all </w:t>
      </w:r>
      <w:r w:rsidR="00587FD1">
        <w:t>accessed in one location</w:t>
      </w:r>
      <w:r w:rsidR="00674C01">
        <w:t>.</w:t>
      </w:r>
    </w:p>
    <w:p w14:paraId="644ED078" w14:textId="77777777" w:rsidR="00F10832" w:rsidRDefault="00F10832" w:rsidP="00897166">
      <w:pPr>
        <w:pStyle w:val="Heading3NoNumber"/>
      </w:pPr>
      <w:r>
        <w:t>Objectives:</w:t>
      </w:r>
    </w:p>
    <w:p w14:paraId="033C8CEB" w14:textId="59DCD9BA" w:rsidR="0024077B" w:rsidRDefault="007533EA" w:rsidP="00560C53">
      <w:pPr>
        <w:pStyle w:val="ListParagraph"/>
        <w:numPr>
          <w:ilvl w:val="0"/>
          <w:numId w:val="32"/>
        </w:numPr>
      </w:pPr>
      <w:r>
        <w:t xml:space="preserve">Understand what data is required and would be useful to the regulators and to the </w:t>
      </w:r>
      <w:r w:rsidR="00674C01">
        <w:t>public</w:t>
      </w:r>
      <w:r>
        <w:t>.</w:t>
      </w:r>
    </w:p>
    <w:p w14:paraId="1850E3FE" w14:textId="089999BA" w:rsidR="007533EA" w:rsidRDefault="00603D02" w:rsidP="00560C53">
      <w:pPr>
        <w:pStyle w:val="ListParagraph"/>
        <w:numPr>
          <w:ilvl w:val="0"/>
          <w:numId w:val="32"/>
        </w:numPr>
      </w:pPr>
      <w:r>
        <w:t>Create a database with a schema that meets the requirements of the regulators and public.</w:t>
      </w:r>
    </w:p>
    <w:p w14:paraId="5C265DCB" w14:textId="51EE968E" w:rsidR="00603D02" w:rsidRDefault="008433E0" w:rsidP="00560C53">
      <w:pPr>
        <w:pStyle w:val="ListParagraph"/>
        <w:numPr>
          <w:ilvl w:val="0"/>
          <w:numId w:val="32"/>
        </w:numPr>
      </w:pPr>
      <w:r>
        <w:t xml:space="preserve">Create a sample of angling data focusing on a small area </w:t>
      </w:r>
      <w:r w:rsidR="007738F8">
        <w:t>as a proof of concept to test the usefulness of the setup.</w:t>
      </w:r>
    </w:p>
    <w:p w14:paraId="690DDAB1" w14:textId="5E59C604" w:rsidR="007738F8" w:rsidRPr="0024077B" w:rsidRDefault="007738F8" w:rsidP="00560C53">
      <w:pPr>
        <w:pStyle w:val="ListParagraph"/>
        <w:numPr>
          <w:ilvl w:val="0"/>
          <w:numId w:val="32"/>
        </w:numPr>
      </w:pPr>
      <w:r>
        <w:t xml:space="preserve">Add the data to a webmapping service </w:t>
      </w:r>
      <w:r w:rsidR="00674C01">
        <w:t xml:space="preserve">that is user friendly and allows the user to integrate data on a map. </w:t>
      </w:r>
    </w:p>
    <w:p w14:paraId="6F10235A" w14:textId="5929279C" w:rsidR="00E27D14" w:rsidRDefault="00E27D14" w:rsidP="00560C53">
      <w:pPr>
        <w:pStyle w:val="Heading1"/>
      </w:pPr>
      <w:bookmarkStart w:id="6" w:name="_Toc176462268"/>
      <w:r>
        <w:t>Methodology</w:t>
      </w:r>
      <w:bookmarkEnd w:id="6"/>
    </w:p>
    <w:p w14:paraId="5FADA5F7" w14:textId="23C4E832" w:rsidR="00B61159" w:rsidRDefault="00B61159" w:rsidP="00560C53">
      <w:pPr>
        <w:pStyle w:val="Heading2"/>
      </w:pPr>
      <w:bookmarkStart w:id="7" w:name="_Toc176462269"/>
      <w:r>
        <w:t>Philosophy</w:t>
      </w:r>
      <w:bookmarkEnd w:id="7"/>
    </w:p>
    <w:p w14:paraId="078FC19B" w14:textId="7425B16D" w:rsidR="00C97825" w:rsidRPr="00C97825" w:rsidRDefault="00C97825" w:rsidP="00560C53">
      <w:r>
        <w:t xml:space="preserve">The philosophy used will be Phenomenology to focus on </w:t>
      </w:r>
      <w:r w:rsidR="008B0A67">
        <w:t>subjective experiences of individuals</w:t>
      </w:r>
      <w:r w:rsidR="005D4DF7">
        <w:t xml:space="preserve"> by conducting in-depth interviews, getting statements and </w:t>
      </w:r>
      <w:r w:rsidR="00C04CE7">
        <w:t>regional information from people who know the areas well.</w:t>
      </w:r>
      <w:r w:rsidR="00A85DB8">
        <w:t xml:space="preserve"> Due to the scarcity of data</w:t>
      </w:r>
      <w:r w:rsidR="004F2519">
        <w:t>,</w:t>
      </w:r>
      <w:r w:rsidR="00A85DB8">
        <w:t xml:space="preserve"> I will be relying on people giving accurate</w:t>
      </w:r>
      <w:r w:rsidR="00B957A0">
        <w:t xml:space="preserve"> information.</w:t>
      </w:r>
      <w:r w:rsidR="00793C60">
        <w:t xml:space="preserve"> It would be challenging to </w:t>
      </w:r>
      <w:r w:rsidR="00765998">
        <w:t xml:space="preserve">validate information given and would need to be backed by evidence. If for example a fishing club have claims to </w:t>
      </w:r>
      <w:r w:rsidR="001F44C1">
        <w:t>water, they will need to provide evidence to back the claim which will be available to download from the database.</w:t>
      </w:r>
    </w:p>
    <w:p w14:paraId="066B3D95" w14:textId="5B26201E" w:rsidR="00E00F20" w:rsidRDefault="00E00F20" w:rsidP="00560C53">
      <w:pPr>
        <w:pStyle w:val="Heading2"/>
      </w:pPr>
      <w:bookmarkStart w:id="8" w:name="_Toc176462270"/>
      <w:r>
        <w:lastRenderedPageBreak/>
        <w:t>Approach</w:t>
      </w:r>
      <w:bookmarkEnd w:id="8"/>
    </w:p>
    <w:p w14:paraId="67A5F9B7" w14:textId="7E28298A" w:rsidR="001F44C1" w:rsidRPr="001F44C1" w:rsidRDefault="00196279" w:rsidP="00560C53">
      <w:r>
        <w:t xml:space="preserve">An inductive approach will be taken to develop a theory based on observations. In this case, data will be gathered and displayed in a web application and theories may be derived from </w:t>
      </w:r>
      <w:r w:rsidR="00744893">
        <w:t>the data gathered. It will be possible to find out which anglers visit which lakes on which days using a scan system on their license or it would be possible for the public to see which areas require permission to fish in</w:t>
      </w:r>
      <w:r w:rsidR="00512019">
        <w:t xml:space="preserve"> and which</w:t>
      </w:r>
      <w:r w:rsidR="008B4D55">
        <w:t xml:space="preserve"> waters that are free to fish.</w:t>
      </w:r>
    </w:p>
    <w:p w14:paraId="16EBD5F6" w14:textId="707BF224" w:rsidR="00822057" w:rsidRDefault="00822057" w:rsidP="00560C53">
      <w:pPr>
        <w:pStyle w:val="Heading2"/>
      </w:pPr>
      <w:bookmarkStart w:id="9" w:name="_Toc176462271"/>
      <w:r>
        <w:t>Strategies</w:t>
      </w:r>
      <w:bookmarkEnd w:id="9"/>
    </w:p>
    <w:p w14:paraId="6E2A1D65" w14:textId="30197036" w:rsidR="0006258D" w:rsidRDefault="0054396D" w:rsidP="00560C53">
      <w:r>
        <w:t xml:space="preserve">Questionnaires will be distributed with the aim of identifying the types of information that would be most valuable to include in the database. The questionnaire will be tailored so that it can gain the perspectives from anglers and non-anglers. The responses collected will inform the development of the database schema. Once the schema has been finalised the next phase of the project will begin focusing on the collection of data </w:t>
      </w:r>
      <w:r w:rsidR="0006258D">
        <w:t>using ArcGIS Pro application</w:t>
      </w:r>
      <w:r>
        <w:t xml:space="preserve">. The dataset will catalogue freshwater fishing areas and any other relevant information identified from the questionnaire. The data will be georeferenced </w:t>
      </w:r>
      <w:r w:rsidR="0006258D">
        <w:t xml:space="preserve">to enable it to be viewed on a map. The final phase of the project will involve creating a </w:t>
      </w:r>
      <w:r w:rsidR="00897166">
        <w:t>web-based</w:t>
      </w:r>
      <w:r w:rsidR="0006258D">
        <w:t xml:space="preserve"> mapping application that provides a </w:t>
      </w:r>
      <w:r w:rsidR="0030242B">
        <w:t>user-friendly</w:t>
      </w:r>
      <w:r w:rsidR="0006258D">
        <w:t xml:space="preserve"> interface to allow users to find the information they need.</w:t>
      </w:r>
    </w:p>
    <w:p w14:paraId="47819CC9" w14:textId="1C30ECDC" w:rsidR="00E77F67" w:rsidRDefault="00E77F67" w:rsidP="00560C53">
      <w:pPr>
        <w:pStyle w:val="Heading2"/>
      </w:pPr>
      <w:bookmarkStart w:id="10" w:name="_Toc176462272"/>
      <w:r>
        <w:t>Risks &amp; Limitations</w:t>
      </w:r>
      <w:bookmarkEnd w:id="10"/>
    </w:p>
    <w:p w14:paraId="668624AA" w14:textId="5AF289DA" w:rsidR="009E1E6C" w:rsidRDefault="009E1E6C" w:rsidP="009E1E6C">
      <w:r>
        <w:t>One of the risks associated with the research is the challenge of collection and verification of data from different sources. It’s not always clear who owns the information and how accurate and complete the data is</w:t>
      </w:r>
      <w:r w:rsidR="0059329C">
        <w:t>,</w:t>
      </w:r>
      <w:r>
        <w:t xml:space="preserve"> which may potentially limit the quality of the information in the database.</w:t>
      </w:r>
    </w:p>
    <w:p w14:paraId="72A54FD6" w14:textId="53F8C54B" w:rsidR="009E1E6C" w:rsidRPr="009E1E6C" w:rsidRDefault="009E1E6C" w:rsidP="009E1E6C">
      <w:r>
        <w:t xml:space="preserve">There are also potential challenges around hosting the web mapping application. There may be costs incurred as a result which may limit the ability to maintain an online interactive platform. Should this happen, the project may need to consider other avenues of sharing the dataset. While the dataset would be accessible, the value and impact of the data may diminish if it cannot be displayed in a visual and </w:t>
      </w:r>
      <w:r w:rsidR="000343AE">
        <w:t>user-friendly</w:t>
      </w:r>
      <w:r>
        <w:t xml:space="preserve"> way.</w:t>
      </w:r>
    </w:p>
    <w:p w14:paraId="772DF20B" w14:textId="38AB95E5" w:rsidR="00761AB6" w:rsidRDefault="00761AB6" w:rsidP="00560C53">
      <w:pPr>
        <w:pStyle w:val="Heading2"/>
      </w:pPr>
      <w:bookmarkStart w:id="11" w:name="_Toc176462273"/>
      <w:r>
        <w:t>Ethical Issues</w:t>
      </w:r>
      <w:bookmarkEnd w:id="11"/>
    </w:p>
    <w:p w14:paraId="6A8B02EE" w14:textId="547CC64D" w:rsidR="00F555A4" w:rsidRDefault="00897166" w:rsidP="00F555A4">
      <w:pPr>
        <w:pStyle w:val="Heading3NoNumber"/>
      </w:pPr>
      <w:r>
        <w:t>Privacy</w:t>
      </w:r>
    </w:p>
    <w:p w14:paraId="47671FEE" w14:textId="0EE10BB6" w:rsidR="00695898" w:rsidRDefault="00897166" w:rsidP="00560C53">
      <w:r>
        <w:t>Any use of personal data will need to be authorised as there is a risk of violating the privacy of individuals. It is also important that the data collection process is secure, transparent and that the use of the data is limited to the application and is not used for other means.</w:t>
      </w:r>
    </w:p>
    <w:p w14:paraId="29854EDC" w14:textId="423DEEF2" w:rsidR="001223D6" w:rsidRDefault="00897166" w:rsidP="00560C53">
      <w:r w:rsidRPr="00F555A4">
        <w:rPr>
          <w:color w:val="E61E28" w:themeColor="accent1"/>
          <w:szCs w:val="24"/>
        </w:rPr>
        <w:t>Local Ecosystems</w:t>
      </w:r>
    </w:p>
    <w:p w14:paraId="4C8E4AE8" w14:textId="151D8BB5" w:rsidR="00897166" w:rsidRDefault="00897166" w:rsidP="00560C53">
      <w:r>
        <w:t>The application aims to make fishing venues more accessible. This might lead to increased traffic to certain areas that may potentially have a negative impact leading to habitat degradation and overfishing.</w:t>
      </w:r>
    </w:p>
    <w:p w14:paraId="7E033E56" w14:textId="157F6F73" w:rsidR="001223D6" w:rsidRDefault="00897166" w:rsidP="00560C53">
      <w:r w:rsidRPr="00F555A4">
        <w:rPr>
          <w:color w:val="E61E28" w:themeColor="accent1"/>
          <w:szCs w:val="24"/>
        </w:rPr>
        <w:t>Inclusion</w:t>
      </w:r>
    </w:p>
    <w:p w14:paraId="260BFF24" w14:textId="7A2F274A" w:rsidR="00897166" w:rsidRDefault="00897166" w:rsidP="00560C53">
      <w:r>
        <w:lastRenderedPageBreak/>
        <w:t>The application may exclude certain groups who do not have access to the internet or smart devices. There may need to be an offer of an alternative means of showcasing the information.</w:t>
      </w:r>
    </w:p>
    <w:p w14:paraId="60D9DF8F" w14:textId="2EF597D4" w:rsidR="001223D6" w:rsidRDefault="00F555A4" w:rsidP="00560C53">
      <w:r w:rsidRPr="00F555A4">
        <w:rPr>
          <w:color w:val="E61E28" w:themeColor="accent1"/>
          <w:szCs w:val="24"/>
        </w:rPr>
        <w:t xml:space="preserve">Conflicts </w:t>
      </w:r>
      <w:r>
        <w:rPr>
          <w:color w:val="E61E28" w:themeColor="accent1"/>
          <w:szCs w:val="24"/>
        </w:rPr>
        <w:t>B</w:t>
      </w:r>
      <w:r w:rsidRPr="00F555A4">
        <w:rPr>
          <w:color w:val="E61E28" w:themeColor="accent1"/>
          <w:szCs w:val="24"/>
        </w:rPr>
        <w:t xml:space="preserve">etween </w:t>
      </w:r>
      <w:r>
        <w:rPr>
          <w:color w:val="E61E28" w:themeColor="accent1"/>
          <w:szCs w:val="24"/>
        </w:rPr>
        <w:t>P</w:t>
      </w:r>
      <w:r w:rsidRPr="00F555A4">
        <w:rPr>
          <w:color w:val="E61E28" w:themeColor="accent1"/>
          <w:szCs w:val="24"/>
        </w:rPr>
        <w:t>eople</w:t>
      </w:r>
    </w:p>
    <w:p w14:paraId="72DA8450" w14:textId="2F820F5D" w:rsidR="00897166" w:rsidRPr="00695898" w:rsidRDefault="00F555A4" w:rsidP="00560C53">
      <w:r>
        <w:t>The app may indicate that a spot i</w:t>
      </w:r>
      <w:r w:rsidR="008A6AD4">
        <w:t>s</w:t>
      </w:r>
      <w:r>
        <w:t xml:space="preserve"> free to fish however this may conflict with the wishes of the </w:t>
      </w:r>
      <w:proofErr w:type="gramStart"/>
      <w:r>
        <w:t>local residents</w:t>
      </w:r>
      <w:proofErr w:type="gramEnd"/>
      <w:r>
        <w:t>. Having open communication channels so that stakeholders can raise their concerns will be important in resolving these types of issues.</w:t>
      </w:r>
    </w:p>
    <w:p w14:paraId="6EE34B14" w14:textId="20C426DE" w:rsidR="00F5051D" w:rsidRDefault="00F5051D" w:rsidP="00560C53">
      <w:pPr>
        <w:pStyle w:val="Heading2"/>
      </w:pPr>
      <w:bookmarkStart w:id="12" w:name="_Toc176462274"/>
      <w:r>
        <w:t>Validity, Reliability &amp; Generalisability</w:t>
      </w:r>
      <w:bookmarkEnd w:id="12"/>
    </w:p>
    <w:p w14:paraId="5CCAFFA1" w14:textId="738F79C0" w:rsidR="009E1E6C" w:rsidRPr="009E1E6C" w:rsidRDefault="009E1E6C" w:rsidP="009E1E6C">
      <w:r>
        <w:t>It will be important to validate the data to ensure that it is accurate and reliable. Organising the data in a way that allows it to be integrated with other data sources will be very valuable. One way of doing this would be to base the data on open data sets such as ‘Rivers and Waterbodies’ datasets provided by the Environment Agency and NRW. The data will have identification numbers which will facilitate cross referencing between the proposed fishing data and other open datasets to enable stakeholders to gain better insight in how to the two datasets interact on a spatial level.</w:t>
      </w:r>
    </w:p>
    <w:p w14:paraId="1DE9158C" w14:textId="11EC637E" w:rsidR="00BB6E7D" w:rsidRDefault="00BB6E7D" w:rsidP="00560C53">
      <w:pPr>
        <w:pStyle w:val="Heading2"/>
      </w:pPr>
      <w:bookmarkStart w:id="13" w:name="_Toc176462275"/>
      <w:r>
        <w:t>Data Evaluation Methods</w:t>
      </w:r>
      <w:bookmarkEnd w:id="13"/>
    </w:p>
    <w:p w14:paraId="192A87B0" w14:textId="62072EF2" w:rsidR="000343AE" w:rsidRDefault="000343AE" w:rsidP="000343AE">
      <w:r>
        <w:t xml:space="preserve">The first dataset that will be collected for the project will be the questionnaire responses gathered using Microsoft Forms. To improve the outreach of the questionnaire, it will be shared across multiple social media platforms including Facebook pages for angling clubs. The aim is to secure a minimum of 100 responses to gain perspective from different ages and backgrounds and to inform the design of the database schema. </w:t>
      </w:r>
    </w:p>
    <w:p w14:paraId="5E63D3B6" w14:textId="1426A581" w:rsidR="000343AE" w:rsidRPr="000343AE" w:rsidRDefault="000343AE" w:rsidP="000343AE">
      <w:r>
        <w:t xml:space="preserve">The second form of data that will be collected for the project will involve data about the fishing venues themselves. This will require searching different sources for relevant information and may require contact with the local authorities to cross reference information and to fill and gaps in the dataset. </w:t>
      </w:r>
    </w:p>
    <w:p w14:paraId="26F15513" w14:textId="13598AFA" w:rsidR="00B73854" w:rsidRDefault="00B73854" w:rsidP="00560C53">
      <w:pPr>
        <w:pStyle w:val="Heading1"/>
      </w:pPr>
      <w:bookmarkStart w:id="14" w:name="_Toc176462276"/>
      <w:r>
        <w:t>Resources and Planning</w:t>
      </w:r>
      <w:bookmarkEnd w:id="14"/>
    </w:p>
    <w:p w14:paraId="06A539BF" w14:textId="2C66D26F" w:rsidR="00413350" w:rsidRDefault="00FB211E" w:rsidP="00560C53">
      <w:pPr>
        <w:pStyle w:val="Heading2"/>
      </w:pPr>
      <w:bookmarkStart w:id="15" w:name="_Toc176462277"/>
      <w:r>
        <w:t>Hardware Resources</w:t>
      </w:r>
      <w:bookmarkEnd w:id="15"/>
    </w:p>
    <w:p w14:paraId="48BC8D84" w14:textId="49E3AF9A" w:rsidR="00413350" w:rsidRPr="00413350" w:rsidRDefault="00413350" w:rsidP="00560C53">
      <w:r>
        <w:t xml:space="preserve">Laptop computer with </w:t>
      </w:r>
      <w:r w:rsidR="005C1028">
        <w:t>good graphics processing to handle the geospatial data.</w:t>
      </w:r>
    </w:p>
    <w:p w14:paraId="2101C504" w14:textId="5BEFE2DF" w:rsidR="00D77310" w:rsidRDefault="00D77310" w:rsidP="00560C53">
      <w:pPr>
        <w:pStyle w:val="Heading2"/>
      </w:pPr>
      <w:bookmarkStart w:id="16" w:name="_Toc176462278"/>
      <w:r>
        <w:t>Software Resources</w:t>
      </w:r>
      <w:bookmarkEnd w:id="16"/>
    </w:p>
    <w:p w14:paraId="0AB20B91" w14:textId="5BE388B2" w:rsidR="00F555A4" w:rsidRPr="00F555A4" w:rsidRDefault="00F555A4" w:rsidP="00F555A4">
      <w:r>
        <w:t>The following software will be needed to complete the project. All of which are covered by my employer’s license agreements.</w:t>
      </w:r>
    </w:p>
    <w:p w14:paraId="0A1B0D95" w14:textId="45DC77A6" w:rsidR="00F555A4" w:rsidRDefault="00F555A4" w:rsidP="00F555A4">
      <w:pPr>
        <w:pStyle w:val="ListParagraph"/>
        <w:numPr>
          <w:ilvl w:val="0"/>
          <w:numId w:val="34"/>
        </w:numPr>
      </w:pPr>
      <w:r>
        <w:t>Microsoft Forms</w:t>
      </w:r>
    </w:p>
    <w:p w14:paraId="75E1DA6F" w14:textId="5D45B6F8" w:rsidR="00F555A4" w:rsidRDefault="00DE0427" w:rsidP="00F555A4">
      <w:pPr>
        <w:pStyle w:val="ListParagraph"/>
        <w:numPr>
          <w:ilvl w:val="0"/>
          <w:numId w:val="34"/>
        </w:numPr>
      </w:pPr>
      <w:r>
        <w:lastRenderedPageBreak/>
        <w:t xml:space="preserve">Microsoft </w:t>
      </w:r>
      <w:r w:rsidR="00F555A4">
        <w:t>Excel</w:t>
      </w:r>
    </w:p>
    <w:p w14:paraId="27F3F027" w14:textId="3E42AA1A" w:rsidR="00F555A4" w:rsidRPr="00F555A4" w:rsidRDefault="00F555A4" w:rsidP="00F555A4">
      <w:pPr>
        <w:pStyle w:val="ListParagraph"/>
        <w:numPr>
          <w:ilvl w:val="0"/>
          <w:numId w:val="34"/>
        </w:numPr>
      </w:pPr>
      <w:r>
        <w:t>Feature Manipulation Engine (FME)</w:t>
      </w:r>
    </w:p>
    <w:p w14:paraId="76F08C9F" w14:textId="51CDEDCA" w:rsidR="005C1028" w:rsidRDefault="005C1028" w:rsidP="00F555A4">
      <w:pPr>
        <w:pStyle w:val="ListParagraph"/>
        <w:numPr>
          <w:ilvl w:val="0"/>
          <w:numId w:val="34"/>
        </w:numPr>
      </w:pPr>
      <w:r>
        <w:t>SQL Server Management Sudio</w:t>
      </w:r>
    </w:p>
    <w:p w14:paraId="769CED64" w14:textId="7D39DB80" w:rsidR="005C1028" w:rsidRDefault="005C1028" w:rsidP="00F555A4">
      <w:pPr>
        <w:pStyle w:val="ListParagraph"/>
        <w:numPr>
          <w:ilvl w:val="0"/>
          <w:numId w:val="34"/>
        </w:numPr>
      </w:pPr>
      <w:r>
        <w:t>ArcGIS Pro</w:t>
      </w:r>
    </w:p>
    <w:p w14:paraId="425EF34E" w14:textId="49CD200E" w:rsidR="005C1028" w:rsidRDefault="005C1028" w:rsidP="00F555A4">
      <w:pPr>
        <w:pStyle w:val="ListParagraph"/>
        <w:numPr>
          <w:ilvl w:val="0"/>
          <w:numId w:val="34"/>
        </w:numPr>
      </w:pPr>
      <w:r>
        <w:t>ArcGIS Online</w:t>
      </w:r>
    </w:p>
    <w:p w14:paraId="590DC578" w14:textId="1EB30E02" w:rsidR="00F555A4" w:rsidRDefault="00F555A4" w:rsidP="00F555A4">
      <w:pPr>
        <w:pStyle w:val="Heading2"/>
      </w:pPr>
      <w:bookmarkStart w:id="17" w:name="_Toc176462279"/>
      <w:r>
        <w:t>Information Resources</w:t>
      </w:r>
      <w:bookmarkEnd w:id="17"/>
    </w:p>
    <w:p w14:paraId="4EBED7B5" w14:textId="6526AB2E" w:rsidR="00F555A4" w:rsidRDefault="00F555A4" w:rsidP="00F555A4">
      <w:r>
        <w:t>The following sources will be used to access open datasets.</w:t>
      </w:r>
    </w:p>
    <w:p w14:paraId="07D9B071" w14:textId="0A106D63" w:rsidR="0030242B" w:rsidRDefault="00000000" w:rsidP="00F555A4">
      <w:hyperlink r:id="rId21" w:history="1">
        <w:r w:rsidR="00DE0427" w:rsidRPr="00CE4B3A">
          <w:rPr>
            <w:rStyle w:val="Hyperlink"/>
          </w:rPr>
          <w:t>https://Data.gov.uk</w:t>
        </w:r>
      </w:hyperlink>
      <w:r w:rsidR="00DE0427">
        <w:t xml:space="preserve"> </w:t>
      </w:r>
    </w:p>
    <w:p w14:paraId="0F62F7FE" w14:textId="060BEA73" w:rsidR="0030242B" w:rsidRDefault="00000000" w:rsidP="00F555A4">
      <w:hyperlink r:id="rId22" w:history="1">
        <w:r w:rsidR="0030242B" w:rsidRPr="00CE4B3A">
          <w:rPr>
            <w:rStyle w:val="Hyperlink"/>
          </w:rPr>
          <w:t>https://datamap.gov.wales/</w:t>
        </w:r>
      </w:hyperlink>
    </w:p>
    <w:p w14:paraId="0C01D64E" w14:textId="41D7A2B5" w:rsidR="0030242B" w:rsidRPr="00F555A4" w:rsidRDefault="00000000" w:rsidP="00F555A4">
      <w:hyperlink r:id="rId23" w:history="1">
        <w:r w:rsidR="00DE0427" w:rsidRPr="00CE4B3A">
          <w:rPr>
            <w:rStyle w:val="Hyperlink"/>
          </w:rPr>
          <w:t>https://naturalengland-defra.opendata.arcgis.com/</w:t>
        </w:r>
      </w:hyperlink>
      <w:r w:rsidR="00DE0427">
        <w:t xml:space="preserve"> </w:t>
      </w:r>
    </w:p>
    <w:p w14:paraId="7997E8AE" w14:textId="77777777" w:rsidR="000708DD" w:rsidRDefault="00627FE6" w:rsidP="008C73CE">
      <w:pPr>
        <w:pStyle w:val="Heading2"/>
      </w:pPr>
      <w:bookmarkStart w:id="18" w:name="_Toc176462280"/>
      <w:r>
        <w:t>Project Plan</w:t>
      </w:r>
      <w:bookmarkEnd w:id="18"/>
    </w:p>
    <w:p w14:paraId="7C93B8E8" w14:textId="7F5398BF" w:rsidR="000708DD" w:rsidRDefault="007B0A12" w:rsidP="000708DD">
      <w:r>
        <w:rPr>
          <w:noProof/>
        </w:rPr>
        <w:drawing>
          <wp:inline distT="0" distB="0" distL="0" distR="0" wp14:anchorId="4517C47B" wp14:editId="6A91B7FC">
            <wp:extent cx="6120765" cy="4625340"/>
            <wp:effectExtent l="0" t="0" r="13335" b="3810"/>
            <wp:docPr id="2079414361" name="Chart 1">
              <a:extLst xmlns:a="http://schemas.openxmlformats.org/drawingml/2006/main">
                <a:ext uri="{FF2B5EF4-FFF2-40B4-BE49-F238E27FC236}">
                  <a16:creationId xmlns:a16="http://schemas.microsoft.com/office/drawing/2014/main" id="{5E5B0882-4905-0888-B288-A180F54959C3}"/>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24"/>
              </a:graphicData>
            </a:graphic>
          </wp:inline>
        </w:drawing>
      </w:r>
    </w:p>
    <w:p w14:paraId="306AA3F7" w14:textId="77777777" w:rsidR="006A6F9B" w:rsidRPr="000708DD" w:rsidRDefault="006A6F9B" w:rsidP="000708DD"/>
    <w:p w14:paraId="3CEE5EFD" w14:textId="10B48D28" w:rsidR="00433257" w:rsidRDefault="004473F2" w:rsidP="008C73CE">
      <w:pPr>
        <w:pStyle w:val="Heading2"/>
      </w:pPr>
      <w:bookmarkStart w:id="19" w:name="_Toc176462281"/>
      <w:r>
        <w:lastRenderedPageBreak/>
        <w:t xml:space="preserve">Potential Industrial Impact of the </w:t>
      </w:r>
      <w:r w:rsidR="009E1E6C">
        <w:t>P</w:t>
      </w:r>
      <w:r>
        <w:t xml:space="preserve">roposed </w:t>
      </w:r>
      <w:r w:rsidR="009E1E6C">
        <w:t>R</w:t>
      </w:r>
      <w:r>
        <w:t>esearch</w:t>
      </w:r>
      <w:bookmarkEnd w:id="19"/>
    </w:p>
    <w:p w14:paraId="4B4D6D2F" w14:textId="54688D8C" w:rsidR="001223D6" w:rsidRDefault="001223D6" w:rsidP="001223D6">
      <w:pPr>
        <w:pStyle w:val="Heading3NoNumber"/>
      </w:pPr>
      <w:r>
        <w:t>Enhanced Data Accessibility</w:t>
      </w:r>
    </w:p>
    <w:p w14:paraId="17047547" w14:textId="7BDC2ABE" w:rsidR="001223D6" w:rsidRDefault="001223D6" w:rsidP="009E1E6C">
      <w:r>
        <w:t xml:space="preserve">The research will improve the accessibility of fishing data enabling members of the public </w:t>
      </w:r>
      <w:r w:rsidR="002B02E5">
        <w:t>to locate fishing venues and other essential</w:t>
      </w:r>
      <w:r>
        <w:t xml:space="preserve"> information such as parking facilities, imposed restrictions or fees and the boundary of the </w:t>
      </w:r>
      <w:r w:rsidR="008A6AD4">
        <w:t>f</w:t>
      </w:r>
      <w:r>
        <w:t>ishing venue</w:t>
      </w:r>
      <w:r w:rsidR="002B02E5">
        <w:t xml:space="preserve"> so that they do not inadvertently fish where they not permitted</w:t>
      </w:r>
      <w:r>
        <w:t>.</w:t>
      </w:r>
      <w:r w:rsidR="002B02E5">
        <w:t xml:space="preserve"> By making the data more accessible, anglers </w:t>
      </w:r>
      <w:r w:rsidR="008A6AD4">
        <w:t>can</w:t>
      </w:r>
      <w:r w:rsidR="002B02E5">
        <w:t xml:space="preserve"> plan their trips more easily and enjoy a better experience overall.</w:t>
      </w:r>
    </w:p>
    <w:p w14:paraId="0048EC41" w14:textId="6AC279CB" w:rsidR="001223D6" w:rsidRDefault="001223D6" w:rsidP="009E1E6C">
      <w:pPr>
        <w:rPr>
          <w:color w:val="FF0000"/>
        </w:rPr>
      </w:pPr>
      <w:r w:rsidRPr="002B02E5">
        <w:rPr>
          <w:color w:val="FF0000"/>
        </w:rPr>
        <w:t>Economic Benefit</w:t>
      </w:r>
    </w:p>
    <w:p w14:paraId="48BA3680" w14:textId="04CD8E01" w:rsidR="002B02E5" w:rsidRPr="002B02E5" w:rsidRDefault="002B02E5" w:rsidP="009E1E6C">
      <w:r>
        <w:t>Due to the improved accessibility of information, there is potential to increase participation in the sport, leading to an increase in revenue in the rector. This could result in an increase in the purchases of rod licenses issued by the Environment Agency, increased purchases of fishing equipment and more day tickets sold in commercial venues. This all contributes to benefiting local businesses and growth of the fishing industry.</w:t>
      </w:r>
    </w:p>
    <w:p w14:paraId="2647301F" w14:textId="0CD04221" w:rsidR="001223D6" w:rsidRDefault="001223D6" w:rsidP="002B02E5">
      <w:pPr>
        <w:pStyle w:val="Heading3NoNumber"/>
      </w:pPr>
      <w:r>
        <w:t>Better Data Integration</w:t>
      </w:r>
    </w:p>
    <w:p w14:paraId="64DD2854" w14:textId="7D48B396" w:rsidR="002B02E5" w:rsidRPr="009E1E6C" w:rsidRDefault="002B02E5" w:rsidP="002B02E5">
      <w:r>
        <w:t>The data will be developed using references of key open datasets provided by regulating authorities. This will better integrate the data and allow authorities to cross reference with other datasets. For example, integrating fishing data with sewer spills can keep anglers informed about potential sewage in the area which improves their safety.</w:t>
      </w:r>
      <w:r w:rsidRPr="009E1E6C">
        <w:t xml:space="preserve"> </w:t>
      </w:r>
      <w:r w:rsidR="0051288A">
        <w:t>Better integration</w:t>
      </w:r>
      <w:r w:rsidRPr="009E1E6C">
        <w:t xml:space="preserve"> would also assist environmental regulators in monitoring</w:t>
      </w:r>
      <w:r>
        <w:t xml:space="preserve"> these </w:t>
      </w:r>
      <w:r w:rsidR="0051288A">
        <w:t xml:space="preserve">types of </w:t>
      </w:r>
      <w:r>
        <w:t xml:space="preserve">incidents and </w:t>
      </w:r>
      <w:r w:rsidR="0051288A">
        <w:t xml:space="preserve">develop the data further to gain a better </w:t>
      </w:r>
      <w:r>
        <w:t>understand</w:t>
      </w:r>
      <w:r w:rsidR="0051288A">
        <w:t>ing</w:t>
      </w:r>
      <w:r>
        <w:t xml:space="preserve"> </w:t>
      </w:r>
      <w:r w:rsidR="0051288A">
        <w:t xml:space="preserve">of </w:t>
      </w:r>
      <w:r>
        <w:t>the impacts</w:t>
      </w:r>
      <w:r w:rsidR="0051288A">
        <w:t xml:space="preserve"> on the environment.</w:t>
      </w:r>
    </w:p>
    <w:p w14:paraId="28C0BE6F" w14:textId="41B82903" w:rsidR="004473F2" w:rsidRDefault="00897166" w:rsidP="004473F2">
      <w:pPr>
        <w:pStyle w:val="Heading1"/>
      </w:pPr>
      <w:bookmarkStart w:id="20" w:name="_Toc176462282"/>
      <w:r>
        <w:t>Self-Reflection</w:t>
      </w:r>
      <w:bookmarkEnd w:id="20"/>
    </w:p>
    <w:p w14:paraId="3EDA61F5" w14:textId="28D57BB6" w:rsidR="007F5EB4" w:rsidRDefault="007F5EB4" w:rsidP="00734FE9">
      <w:r>
        <w:t>As a data engineer working for a company in the Engineering sector, my job involves bringing data together from different sources and displaying it in a way that the user can get the most out of it</w:t>
      </w:r>
      <w:r w:rsidR="007D71FA">
        <w:t xml:space="preserve">. The proposal </w:t>
      </w:r>
      <w:r>
        <w:t>felt relevant to the work I do as well a</w:t>
      </w:r>
      <w:r w:rsidR="007D71FA">
        <w:t>s aligning with my personal interest</w:t>
      </w:r>
      <w:r>
        <w:t xml:space="preserve">. </w:t>
      </w:r>
      <w:r w:rsidR="007D71FA">
        <w:t>Additionally,</w:t>
      </w:r>
      <w:r>
        <w:t xml:space="preserve"> </w:t>
      </w:r>
      <w:r w:rsidR="007D71FA">
        <w:t xml:space="preserve">the </w:t>
      </w:r>
      <w:r>
        <w:t xml:space="preserve">organisations </w:t>
      </w:r>
      <w:r w:rsidR="007D71FA">
        <w:t xml:space="preserve">involved in regulating the sport are those </w:t>
      </w:r>
      <w:r>
        <w:t xml:space="preserve">that my company engages with regularly </w:t>
      </w:r>
      <w:r w:rsidR="007D71FA">
        <w:t xml:space="preserve">so I could see value in how it </w:t>
      </w:r>
      <w:r>
        <w:t>could benefit myself as an angler but also benefit the types of clients and stakeholders I work with.</w:t>
      </w:r>
      <w:r w:rsidR="00734FE9">
        <w:t xml:space="preserve"> </w:t>
      </w:r>
    </w:p>
    <w:p w14:paraId="13E1A9DA" w14:textId="11DDE27B" w:rsidR="00734FE9" w:rsidRDefault="007F5EB4" w:rsidP="00734FE9">
      <w:r>
        <w:t>The biggest obstacle to this research proposal was finding material to</w:t>
      </w:r>
      <w:r w:rsidR="007D71FA">
        <w:t xml:space="preserve"> support</w:t>
      </w:r>
      <w:r>
        <w:t xml:space="preserve"> my claim that fishing data in the UK is difficult to find, fragmented and unreliable. I initially envisaged the literature review consisting solely of evidence </w:t>
      </w:r>
      <w:r w:rsidR="007D71FA">
        <w:t>on this issue</w:t>
      </w:r>
      <w:r>
        <w:t xml:space="preserve"> however I </w:t>
      </w:r>
      <w:r w:rsidR="007D71FA">
        <w:t>soon found that resources were limited</w:t>
      </w:r>
      <w:r>
        <w:t xml:space="preserve">. I decided that </w:t>
      </w:r>
      <w:r w:rsidR="007D71FA">
        <w:t>it would be beneficial to</w:t>
      </w:r>
      <w:r>
        <w:t xml:space="preserve"> discuss GIS </w:t>
      </w:r>
      <w:r w:rsidR="007D71FA">
        <w:t xml:space="preserve">and provide case studies </w:t>
      </w:r>
      <w:r>
        <w:t xml:space="preserve">to help </w:t>
      </w:r>
      <w:r w:rsidR="007D71FA">
        <w:t>explain the reasons why GIS is an appropriate tool to address the issues around data.</w:t>
      </w:r>
    </w:p>
    <w:p w14:paraId="29EF9E43" w14:textId="731DC3FC" w:rsidR="007F5EB4" w:rsidRDefault="007F5EB4" w:rsidP="00734FE9">
      <w:r>
        <w:t xml:space="preserve">The solution </w:t>
      </w:r>
      <w:r w:rsidR="007D71FA">
        <w:t xml:space="preserve">I’ve proposed </w:t>
      </w:r>
      <w:r>
        <w:t xml:space="preserve">is an idea I have had since I </w:t>
      </w:r>
      <w:r w:rsidR="007D71FA">
        <w:t>began</w:t>
      </w:r>
      <w:r>
        <w:t xml:space="preserve"> in the sport</w:t>
      </w:r>
      <w:r w:rsidR="007D71FA">
        <w:t>. C</w:t>
      </w:r>
      <w:r>
        <w:t>onducting th</w:t>
      </w:r>
      <w:r w:rsidR="007D71FA">
        <w:t>is</w:t>
      </w:r>
      <w:r>
        <w:t xml:space="preserve"> research proposal was a good way of forcing me to think about the problem</w:t>
      </w:r>
      <w:r w:rsidR="007D71FA">
        <w:t xml:space="preserve"> in detail,</w:t>
      </w:r>
      <w:r>
        <w:t xml:space="preserve"> not just in terms how </w:t>
      </w:r>
      <w:r w:rsidR="007D71FA">
        <w:t>the</w:t>
      </w:r>
      <w:r>
        <w:t xml:space="preserve"> application will </w:t>
      </w:r>
      <w:r>
        <w:lastRenderedPageBreak/>
        <w:t xml:space="preserve">work </w:t>
      </w:r>
      <w:r w:rsidR="007D71FA">
        <w:t xml:space="preserve">but also about the process of </w:t>
      </w:r>
      <w:r>
        <w:t xml:space="preserve">how it will be </w:t>
      </w:r>
      <w:r w:rsidR="007D71FA">
        <w:t>created,</w:t>
      </w:r>
      <w:r>
        <w:t xml:space="preserve"> and the risks associated and possible limitations. The proposal provided me with an opportunity to practice my research skills </w:t>
      </w:r>
      <w:r w:rsidR="007D71FA">
        <w:t>and has served as reminder to me of the potentially challenges around sourcing reference materials and it is something I will be more mindful of in future research projects.</w:t>
      </w:r>
    </w:p>
    <w:p w14:paraId="46973EE9" w14:textId="77777777" w:rsidR="007F5EB4" w:rsidRDefault="007F5EB4" w:rsidP="00734FE9"/>
    <w:p w14:paraId="1668ED27" w14:textId="77777777" w:rsidR="007F5EB4" w:rsidRPr="00734FE9" w:rsidRDefault="007F5EB4" w:rsidP="00734FE9"/>
    <w:p w14:paraId="516B0771" w14:textId="77777777" w:rsidR="00CA79E5" w:rsidRDefault="00CA79E5" w:rsidP="00560C53"/>
    <w:p w14:paraId="07DC4018" w14:textId="77777777" w:rsidR="0078413E" w:rsidRDefault="0078413E" w:rsidP="00560C53"/>
    <w:p w14:paraId="36A8689D" w14:textId="77777777" w:rsidR="0078413E" w:rsidRDefault="0078413E" w:rsidP="00560C53"/>
    <w:p w14:paraId="32C9C084" w14:textId="77777777" w:rsidR="0078413E" w:rsidRDefault="0078413E" w:rsidP="00560C53"/>
    <w:p w14:paraId="600B0650" w14:textId="77777777" w:rsidR="0078413E" w:rsidRDefault="0078413E" w:rsidP="00560C53"/>
    <w:p w14:paraId="0B3AA67F" w14:textId="0675D4A4" w:rsidR="0078413E" w:rsidRDefault="00940439" w:rsidP="00560C53">
      <w:r>
        <w:br w:type="page"/>
      </w:r>
    </w:p>
    <w:bookmarkStart w:id="21" w:name="_Toc176462283" w:displacedByCustomXml="next"/>
    <w:sdt>
      <w:sdtPr>
        <w:rPr>
          <w:color w:val="auto"/>
          <w:sz w:val="22"/>
          <w:szCs w:val="22"/>
        </w:rPr>
        <w:id w:val="1777293083"/>
        <w:docPartObj>
          <w:docPartGallery w:val="Bibliographies"/>
          <w:docPartUnique/>
        </w:docPartObj>
      </w:sdtPr>
      <w:sdtContent>
        <w:p w14:paraId="15F5EA79" w14:textId="2E595AAB" w:rsidR="0078413E" w:rsidRDefault="0078413E" w:rsidP="00560C53">
          <w:pPr>
            <w:pStyle w:val="Heading1"/>
          </w:pPr>
          <w:r>
            <w:t>References</w:t>
          </w:r>
          <w:bookmarkEnd w:id="21"/>
        </w:p>
        <w:sdt>
          <w:sdtPr>
            <w:id w:val="-573587230"/>
            <w:bibliography/>
          </w:sdtPr>
          <w:sdtContent>
            <w:p w14:paraId="7A8D2B41" w14:textId="77777777" w:rsidR="00683C22" w:rsidRDefault="0078413E" w:rsidP="00560C53">
              <w:pPr>
                <w:rPr>
                  <w:noProof/>
                </w:rPr>
              </w:pPr>
              <w:r>
                <w:fldChar w:fldCharType="begin"/>
              </w:r>
              <w:r>
                <w:instrText xml:space="preserve"> BIBLIOGRAPHY </w:instrText>
              </w:r>
              <w:r>
                <w:fldChar w:fldCharType="separate"/>
              </w:r>
            </w:p>
            <w:tbl>
              <w:tblPr>
                <w:tblW w:w="5000" w:type="pct"/>
                <w:tblCellSpacing w:w="15" w:type="dxa"/>
                <w:tblCellMar>
                  <w:top w:w="15" w:type="dxa"/>
                  <w:left w:w="15" w:type="dxa"/>
                  <w:bottom w:w="15" w:type="dxa"/>
                  <w:right w:w="15" w:type="dxa"/>
                </w:tblCellMar>
                <w:tblLook w:val="04A0" w:firstRow="1" w:lastRow="0" w:firstColumn="1" w:lastColumn="0" w:noHBand="0" w:noVBand="1"/>
              </w:tblPr>
              <w:tblGrid>
                <w:gridCol w:w="442"/>
                <w:gridCol w:w="9197"/>
              </w:tblGrid>
              <w:tr w:rsidR="00683C22" w14:paraId="1F26AD7F" w14:textId="77777777">
                <w:trPr>
                  <w:divId w:val="1935749438"/>
                  <w:tblCellSpacing w:w="15" w:type="dxa"/>
                </w:trPr>
                <w:tc>
                  <w:tcPr>
                    <w:tcW w:w="50" w:type="pct"/>
                    <w:hideMark/>
                  </w:tcPr>
                  <w:p w14:paraId="27435F69" w14:textId="70795A61" w:rsidR="00683C22" w:rsidRDefault="00683C22">
                    <w:pPr>
                      <w:pStyle w:val="Bibliography"/>
                      <w:rPr>
                        <w:noProof/>
                        <w:sz w:val="24"/>
                        <w:szCs w:val="24"/>
                      </w:rPr>
                    </w:pPr>
                    <w:r>
                      <w:rPr>
                        <w:noProof/>
                      </w:rPr>
                      <w:t xml:space="preserve">[1] </w:t>
                    </w:r>
                  </w:p>
                </w:tc>
                <w:tc>
                  <w:tcPr>
                    <w:tcW w:w="0" w:type="auto"/>
                    <w:hideMark/>
                  </w:tcPr>
                  <w:p w14:paraId="5EAFF3BE" w14:textId="77777777" w:rsidR="00683C22" w:rsidRDefault="00683C22">
                    <w:pPr>
                      <w:pStyle w:val="Bibliography"/>
                      <w:rPr>
                        <w:noProof/>
                      </w:rPr>
                    </w:pPr>
                    <w:r>
                      <w:rPr>
                        <w:noProof/>
                      </w:rPr>
                      <w:t>Canal &amp; River Trust, “The origins and evolution of the coarse fishing rod licence,” 27 August 2020. [Online]. Available: https://canalrivertrust.org.uk/things-to-do/fishing/blogs-articles-and-news/the-fisheries-and-angling-team/the-origins-and-evolution-of-the-coarse-fishing-rod-licence. [Accessed 14 August 2024].</w:t>
                    </w:r>
                  </w:p>
                </w:tc>
              </w:tr>
              <w:tr w:rsidR="00683C22" w14:paraId="2763FA0B" w14:textId="77777777">
                <w:trPr>
                  <w:divId w:val="1935749438"/>
                  <w:tblCellSpacing w:w="15" w:type="dxa"/>
                </w:trPr>
                <w:tc>
                  <w:tcPr>
                    <w:tcW w:w="50" w:type="pct"/>
                    <w:hideMark/>
                  </w:tcPr>
                  <w:p w14:paraId="29DAA313" w14:textId="77777777" w:rsidR="00683C22" w:rsidRDefault="00683C22">
                    <w:pPr>
                      <w:pStyle w:val="Bibliography"/>
                      <w:rPr>
                        <w:noProof/>
                      </w:rPr>
                    </w:pPr>
                    <w:r>
                      <w:rPr>
                        <w:noProof/>
                      </w:rPr>
                      <w:t xml:space="preserve">[2] </w:t>
                    </w:r>
                  </w:p>
                </w:tc>
                <w:tc>
                  <w:tcPr>
                    <w:tcW w:w="0" w:type="auto"/>
                    <w:hideMark/>
                  </w:tcPr>
                  <w:p w14:paraId="43AEE3BF" w14:textId="77777777" w:rsidR="00683C22" w:rsidRDefault="00683C22">
                    <w:pPr>
                      <w:pStyle w:val="Bibliography"/>
                      <w:rPr>
                        <w:noProof/>
                      </w:rPr>
                    </w:pPr>
                    <w:r>
                      <w:rPr>
                        <w:noProof/>
                      </w:rPr>
                      <w:t>Angling Active, “The Evolution of Recreational Fishing in the United Kingdom: A Historical Perspective,” 12 January 2024. [Online]. Available: https://www.anglingactive.co.uk/blog/post/the-evolution-of-recreational-fishing-in-the-united-kingdom-a-historical-perspective#:~:text=Early%20Beginnings,evidence%20of%20fishing%20for%20pleasure.. [Accessed 14 August 2024].</w:t>
                    </w:r>
                  </w:p>
                </w:tc>
              </w:tr>
              <w:tr w:rsidR="00683C22" w14:paraId="16A9474C" w14:textId="77777777">
                <w:trPr>
                  <w:divId w:val="1935749438"/>
                  <w:tblCellSpacing w:w="15" w:type="dxa"/>
                </w:trPr>
                <w:tc>
                  <w:tcPr>
                    <w:tcW w:w="50" w:type="pct"/>
                    <w:hideMark/>
                  </w:tcPr>
                  <w:p w14:paraId="417C41CD" w14:textId="77777777" w:rsidR="00683C22" w:rsidRDefault="00683C22">
                    <w:pPr>
                      <w:pStyle w:val="Bibliography"/>
                      <w:rPr>
                        <w:noProof/>
                      </w:rPr>
                    </w:pPr>
                    <w:r>
                      <w:rPr>
                        <w:noProof/>
                      </w:rPr>
                      <w:t xml:space="preserve">[3] </w:t>
                    </w:r>
                  </w:p>
                </w:tc>
                <w:tc>
                  <w:tcPr>
                    <w:tcW w:w="0" w:type="auto"/>
                    <w:hideMark/>
                  </w:tcPr>
                  <w:p w14:paraId="56F52C17" w14:textId="77777777" w:rsidR="00683C22" w:rsidRDefault="00683C22">
                    <w:pPr>
                      <w:pStyle w:val="Bibliography"/>
                      <w:rPr>
                        <w:noProof/>
                      </w:rPr>
                    </w:pPr>
                    <w:r>
                      <w:rPr>
                        <w:noProof/>
                      </w:rPr>
                      <w:t>Adam Brown, “Angling For Good - National Angling Strategy 2019-2024,” [Online]. Available: https://ghof.org.uk/wp-content/uploads/2023/05/AnglingforGood.pdf. [Accessed 12 August 2024].</w:t>
                    </w:r>
                  </w:p>
                </w:tc>
              </w:tr>
              <w:tr w:rsidR="00683C22" w14:paraId="3984F238" w14:textId="77777777">
                <w:trPr>
                  <w:divId w:val="1935749438"/>
                  <w:tblCellSpacing w:w="15" w:type="dxa"/>
                </w:trPr>
                <w:tc>
                  <w:tcPr>
                    <w:tcW w:w="50" w:type="pct"/>
                    <w:hideMark/>
                  </w:tcPr>
                  <w:p w14:paraId="7720F963" w14:textId="77777777" w:rsidR="00683C22" w:rsidRDefault="00683C22">
                    <w:pPr>
                      <w:pStyle w:val="Bibliography"/>
                      <w:rPr>
                        <w:noProof/>
                      </w:rPr>
                    </w:pPr>
                    <w:r>
                      <w:rPr>
                        <w:noProof/>
                      </w:rPr>
                      <w:t xml:space="preserve">[4] </w:t>
                    </w:r>
                  </w:p>
                </w:tc>
                <w:tc>
                  <w:tcPr>
                    <w:tcW w:w="0" w:type="auto"/>
                    <w:hideMark/>
                  </w:tcPr>
                  <w:p w14:paraId="470C2F72" w14:textId="77777777" w:rsidR="00683C22" w:rsidRDefault="00683C22">
                    <w:pPr>
                      <w:pStyle w:val="Bibliography"/>
                      <w:rPr>
                        <w:noProof/>
                      </w:rPr>
                    </w:pPr>
                    <w:r>
                      <w:rPr>
                        <w:noProof/>
                      </w:rPr>
                      <w:t>Angling Trust, “Angling Trust - About Us,” [Online]. Available: https://anglingtrust.net/about-us/. [Accessed 13 August 2024].</w:t>
                    </w:r>
                  </w:p>
                </w:tc>
              </w:tr>
              <w:tr w:rsidR="00683C22" w14:paraId="0551037B" w14:textId="77777777">
                <w:trPr>
                  <w:divId w:val="1935749438"/>
                  <w:tblCellSpacing w:w="15" w:type="dxa"/>
                </w:trPr>
                <w:tc>
                  <w:tcPr>
                    <w:tcW w:w="50" w:type="pct"/>
                    <w:hideMark/>
                  </w:tcPr>
                  <w:p w14:paraId="3C4D24F6" w14:textId="77777777" w:rsidR="00683C22" w:rsidRDefault="00683C22">
                    <w:pPr>
                      <w:pStyle w:val="Bibliography"/>
                      <w:rPr>
                        <w:noProof/>
                      </w:rPr>
                    </w:pPr>
                    <w:r>
                      <w:rPr>
                        <w:noProof/>
                      </w:rPr>
                      <w:t xml:space="preserve">[5] </w:t>
                    </w:r>
                  </w:p>
                </w:tc>
                <w:tc>
                  <w:tcPr>
                    <w:tcW w:w="0" w:type="auto"/>
                    <w:hideMark/>
                  </w:tcPr>
                  <w:p w14:paraId="768FCA4E" w14:textId="77777777" w:rsidR="00683C22" w:rsidRDefault="00683C22">
                    <w:pPr>
                      <w:pStyle w:val="Bibliography"/>
                      <w:rPr>
                        <w:noProof/>
                      </w:rPr>
                    </w:pPr>
                    <w:r>
                      <w:rPr>
                        <w:noProof/>
                      </w:rPr>
                      <w:t>Angling Trust, “Map - Find Fishing Info,” [Online]. Available: https://anglingtrust.net/map/. [Accessed 14 August 2024].</w:t>
                    </w:r>
                  </w:p>
                </w:tc>
              </w:tr>
              <w:tr w:rsidR="00683C22" w14:paraId="4C9E4352" w14:textId="77777777">
                <w:trPr>
                  <w:divId w:val="1935749438"/>
                  <w:tblCellSpacing w:w="15" w:type="dxa"/>
                </w:trPr>
                <w:tc>
                  <w:tcPr>
                    <w:tcW w:w="50" w:type="pct"/>
                    <w:hideMark/>
                  </w:tcPr>
                  <w:p w14:paraId="0FFF43F4" w14:textId="77777777" w:rsidR="00683C22" w:rsidRDefault="00683C22">
                    <w:pPr>
                      <w:pStyle w:val="Bibliography"/>
                      <w:rPr>
                        <w:noProof/>
                      </w:rPr>
                    </w:pPr>
                    <w:r>
                      <w:rPr>
                        <w:noProof/>
                      </w:rPr>
                      <w:t xml:space="preserve">[6] </w:t>
                    </w:r>
                  </w:p>
                </w:tc>
                <w:tc>
                  <w:tcPr>
                    <w:tcW w:w="0" w:type="auto"/>
                    <w:hideMark/>
                  </w:tcPr>
                  <w:p w14:paraId="4EDE98F1" w14:textId="77777777" w:rsidR="00683C22" w:rsidRDefault="00683C22">
                    <w:pPr>
                      <w:pStyle w:val="Bibliography"/>
                      <w:rPr>
                        <w:noProof/>
                      </w:rPr>
                    </w:pPr>
                    <w:r>
                      <w:rPr>
                        <w:noProof/>
                      </w:rPr>
                      <w:t>National Geographic, “GIS (Geographic Information System),” [Online]. Available: https://education.nationalgeographic.org/resource/geographic-information-system-gis/. [Accessed 29 August 2024].</w:t>
                    </w:r>
                  </w:p>
                </w:tc>
              </w:tr>
              <w:tr w:rsidR="00683C22" w14:paraId="17019E91" w14:textId="77777777">
                <w:trPr>
                  <w:divId w:val="1935749438"/>
                  <w:tblCellSpacing w:w="15" w:type="dxa"/>
                </w:trPr>
                <w:tc>
                  <w:tcPr>
                    <w:tcW w:w="50" w:type="pct"/>
                    <w:hideMark/>
                  </w:tcPr>
                  <w:p w14:paraId="6E897E99" w14:textId="77777777" w:rsidR="00683C22" w:rsidRDefault="00683C22">
                    <w:pPr>
                      <w:pStyle w:val="Bibliography"/>
                      <w:rPr>
                        <w:noProof/>
                      </w:rPr>
                    </w:pPr>
                    <w:r>
                      <w:rPr>
                        <w:noProof/>
                      </w:rPr>
                      <w:t xml:space="preserve">[7] </w:t>
                    </w:r>
                  </w:p>
                </w:tc>
                <w:tc>
                  <w:tcPr>
                    <w:tcW w:w="0" w:type="auto"/>
                    <w:hideMark/>
                  </w:tcPr>
                  <w:p w14:paraId="2BCA9D4F" w14:textId="77777777" w:rsidR="00683C22" w:rsidRDefault="00683C22">
                    <w:pPr>
                      <w:pStyle w:val="Bibliography"/>
                      <w:rPr>
                        <w:noProof/>
                      </w:rPr>
                    </w:pPr>
                    <w:r>
                      <w:rPr>
                        <w:noProof/>
                      </w:rPr>
                      <w:t>Spatial Post, “Difference Between Spatial and Non Spatial Data: An In-Depth Understanding,” 17 June 2023. [Online]. Available: https://www.spatialpost.com/difference-spatial-and-non-spatial-data/. [Accessed 29 August 2024].</w:t>
                    </w:r>
                  </w:p>
                </w:tc>
              </w:tr>
              <w:tr w:rsidR="00683C22" w14:paraId="6396E24C" w14:textId="77777777">
                <w:trPr>
                  <w:divId w:val="1935749438"/>
                  <w:tblCellSpacing w:w="15" w:type="dxa"/>
                </w:trPr>
                <w:tc>
                  <w:tcPr>
                    <w:tcW w:w="50" w:type="pct"/>
                    <w:hideMark/>
                  </w:tcPr>
                  <w:p w14:paraId="342CE35D" w14:textId="77777777" w:rsidR="00683C22" w:rsidRDefault="00683C22">
                    <w:pPr>
                      <w:pStyle w:val="Bibliography"/>
                      <w:rPr>
                        <w:noProof/>
                      </w:rPr>
                    </w:pPr>
                    <w:r>
                      <w:rPr>
                        <w:noProof/>
                      </w:rPr>
                      <w:t xml:space="preserve">[8] </w:t>
                    </w:r>
                  </w:p>
                </w:tc>
                <w:tc>
                  <w:tcPr>
                    <w:tcW w:w="0" w:type="auto"/>
                    <w:hideMark/>
                  </w:tcPr>
                  <w:p w14:paraId="391B3396" w14:textId="77777777" w:rsidR="00683C22" w:rsidRDefault="00683C22">
                    <w:pPr>
                      <w:pStyle w:val="Bibliography"/>
                      <w:rPr>
                        <w:noProof/>
                      </w:rPr>
                    </w:pPr>
                    <w:r>
                      <w:rPr>
                        <w:noProof/>
                      </w:rPr>
                      <w:t>Esri UK, “Case Studies: Optimising natural capital for wellbeing and biodiversity,” 18 September 2023. [Online]. Available: https://resource.esriuk.com/esri-resources/nhs-fife/. [Accessed 29 August 2024].</w:t>
                    </w:r>
                  </w:p>
                </w:tc>
              </w:tr>
              <w:tr w:rsidR="00683C22" w14:paraId="19420F1F" w14:textId="77777777">
                <w:trPr>
                  <w:divId w:val="1935749438"/>
                  <w:tblCellSpacing w:w="15" w:type="dxa"/>
                </w:trPr>
                <w:tc>
                  <w:tcPr>
                    <w:tcW w:w="50" w:type="pct"/>
                    <w:hideMark/>
                  </w:tcPr>
                  <w:p w14:paraId="2E747186" w14:textId="77777777" w:rsidR="00683C22" w:rsidRDefault="00683C22">
                    <w:pPr>
                      <w:pStyle w:val="Bibliography"/>
                      <w:rPr>
                        <w:noProof/>
                      </w:rPr>
                    </w:pPr>
                    <w:r>
                      <w:rPr>
                        <w:noProof/>
                      </w:rPr>
                      <w:t xml:space="preserve">[9] </w:t>
                    </w:r>
                  </w:p>
                </w:tc>
                <w:tc>
                  <w:tcPr>
                    <w:tcW w:w="0" w:type="auto"/>
                    <w:hideMark/>
                  </w:tcPr>
                  <w:p w14:paraId="4433FB72" w14:textId="77777777" w:rsidR="00683C22" w:rsidRDefault="00683C22">
                    <w:pPr>
                      <w:pStyle w:val="Bibliography"/>
                      <w:rPr>
                        <w:noProof/>
                      </w:rPr>
                    </w:pPr>
                    <w:r>
                      <w:rPr>
                        <w:noProof/>
                      </w:rPr>
                      <w:t>Esri UK, “Engaging stakeholders in the future of Britain’s railways,” 4 December 2019. [Online]. Available: https://resource.esriuk.com/esri-resources/hs2/. [Accessed 29 August 2024].</w:t>
                    </w:r>
                  </w:p>
                </w:tc>
              </w:tr>
              <w:tr w:rsidR="00683C22" w14:paraId="5D7651E9" w14:textId="77777777">
                <w:trPr>
                  <w:divId w:val="1935749438"/>
                  <w:tblCellSpacing w:w="15" w:type="dxa"/>
                </w:trPr>
                <w:tc>
                  <w:tcPr>
                    <w:tcW w:w="50" w:type="pct"/>
                    <w:hideMark/>
                  </w:tcPr>
                  <w:p w14:paraId="164ACF69" w14:textId="77777777" w:rsidR="00683C22" w:rsidRDefault="00683C22">
                    <w:pPr>
                      <w:pStyle w:val="Bibliography"/>
                      <w:rPr>
                        <w:noProof/>
                      </w:rPr>
                    </w:pPr>
                    <w:r>
                      <w:rPr>
                        <w:noProof/>
                      </w:rPr>
                      <w:t xml:space="preserve">[10] </w:t>
                    </w:r>
                  </w:p>
                </w:tc>
                <w:tc>
                  <w:tcPr>
                    <w:tcW w:w="0" w:type="auto"/>
                    <w:hideMark/>
                  </w:tcPr>
                  <w:p w14:paraId="4F03BCFF" w14:textId="77777777" w:rsidR="00683C22" w:rsidRDefault="00683C22">
                    <w:pPr>
                      <w:pStyle w:val="Bibliography"/>
                      <w:rPr>
                        <w:noProof/>
                      </w:rPr>
                    </w:pPr>
                    <w:r>
                      <w:rPr>
                        <w:noProof/>
                      </w:rPr>
                      <w:t>Esri UK, “Safer drinking water from smarter catchment management,” 28 January 2020. [Online]. Available: https://resource.esriuk.com/esri-resources/welsh-water/. [Accessed 29 August 2024].</w:t>
                    </w:r>
                  </w:p>
                </w:tc>
              </w:tr>
              <w:tr w:rsidR="00683C22" w14:paraId="41422D65" w14:textId="77777777">
                <w:trPr>
                  <w:divId w:val="1935749438"/>
                  <w:tblCellSpacing w:w="15" w:type="dxa"/>
                </w:trPr>
                <w:tc>
                  <w:tcPr>
                    <w:tcW w:w="50" w:type="pct"/>
                    <w:hideMark/>
                  </w:tcPr>
                  <w:p w14:paraId="1F31383B" w14:textId="77777777" w:rsidR="00683C22" w:rsidRDefault="00683C22">
                    <w:pPr>
                      <w:pStyle w:val="Bibliography"/>
                      <w:rPr>
                        <w:noProof/>
                      </w:rPr>
                    </w:pPr>
                    <w:r>
                      <w:rPr>
                        <w:noProof/>
                      </w:rPr>
                      <w:lastRenderedPageBreak/>
                      <w:t xml:space="preserve">[11] </w:t>
                    </w:r>
                  </w:p>
                </w:tc>
                <w:tc>
                  <w:tcPr>
                    <w:tcW w:w="0" w:type="auto"/>
                    <w:hideMark/>
                  </w:tcPr>
                  <w:p w14:paraId="3E46E814" w14:textId="77777777" w:rsidR="00683C22" w:rsidRDefault="00683C22">
                    <w:pPr>
                      <w:pStyle w:val="Bibliography"/>
                      <w:rPr>
                        <w:noProof/>
                      </w:rPr>
                    </w:pPr>
                    <w:r>
                      <w:rPr>
                        <w:noProof/>
                      </w:rPr>
                      <w:t>Angling Trust, “Fishing for Good: Angling Trust Strategic Plan 2023-2028,” [Online]. Available: https://anglingtrust.net/about-us/fishing-for-good-angling-trust-strategic-plan-2023-2028/. [Accessed 13 August 2024].</w:t>
                    </w:r>
                  </w:p>
                </w:tc>
              </w:tr>
            </w:tbl>
            <w:p w14:paraId="22D44546" w14:textId="77777777" w:rsidR="00683C22" w:rsidRDefault="00683C22">
              <w:pPr>
                <w:divId w:val="1935749438"/>
                <w:rPr>
                  <w:rFonts w:eastAsia="Times New Roman"/>
                  <w:noProof/>
                </w:rPr>
              </w:pPr>
            </w:p>
            <w:p w14:paraId="1630CED2" w14:textId="09ECD59D" w:rsidR="0078413E" w:rsidRDefault="0078413E" w:rsidP="00560C53">
              <w:r>
                <w:rPr>
                  <w:b/>
                  <w:bCs/>
                  <w:noProof/>
                </w:rPr>
                <w:fldChar w:fldCharType="end"/>
              </w:r>
            </w:p>
          </w:sdtContent>
        </w:sdt>
      </w:sdtContent>
    </w:sdt>
    <w:p w14:paraId="7965CFD0" w14:textId="77777777" w:rsidR="0078413E" w:rsidRPr="00CA79E5" w:rsidRDefault="0078413E" w:rsidP="00560C53"/>
    <w:sectPr w:rsidR="0078413E" w:rsidRPr="00CA79E5" w:rsidSect="008F0E0C">
      <w:footerReference w:type="default" r:id="rId25"/>
      <w:pgSz w:w="11907" w:h="16840" w:code="9"/>
      <w:pgMar w:top="851" w:right="1134" w:bottom="1418" w:left="1134" w:header="567" w:footer="567" w:gutter="0"/>
      <w:pgNumType w:start="1"/>
      <w:cols w:space="708"/>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comment w:id="2" w:author="Rhys Davies" w:date="2024-08-13T20:23:00Z" w:initials="RD">
    <w:p w14:paraId="3874DB63" w14:textId="77777777" w:rsidR="00A76300" w:rsidRDefault="00A76300" w:rsidP="00560C53">
      <w:pPr>
        <w:pStyle w:val="CommentText"/>
      </w:pPr>
      <w:r>
        <w:rPr>
          <w:rStyle w:val="CommentReference"/>
        </w:rPr>
        <w:annotationRef/>
      </w:r>
      <w:r>
        <w:t xml:space="preserve">Explain the fishing clubs and their role. What they do, why they’re important. </w:t>
      </w:r>
    </w:p>
    <w:p w14:paraId="761149E4" w14:textId="77777777" w:rsidR="00A76300" w:rsidRDefault="00A76300" w:rsidP="00560C53">
      <w:pPr>
        <w:pStyle w:val="CommentText"/>
      </w:pPr>
      <w:r>
        <w:t>Explain the fishing laws and bylaws and that it’s an offence to break these rules.</w:t>
      </w:r>
    </w:p>
    <w:p w14:paraId="104CA35F" w14:textId="77777777" w:rsidR="00A76300" w:rsidRDefault="00A76300" w:rsidP="00560C53">
      <w:pPr>
        <w:pStyle w:val="CommentText"/>
      </w:pPr>
      <w:r>
        <w:t>Explain the difficulties in finding data, explain the current process to finding information on fishing spots.</w:t>
      </w:r>
    </w:p>
    <w:p w14:paraId="67242A95" w14:textId="77777777" w:rsidR="00A76300" w:rsidRDefault="00A76300" w:rsidP="00560C53">
      <w:pPr>
        <w:pStyle w:val="CommentText"/>
      </w:pPr>
      <w:r>
        <w:t>Maybe talk about sewage overflows and how the fishery data could potentially be linked to sewage spills to safeguard the public from fishing in contaminated areas.</w:t>
      </w:r>
    </w:p>
    <w:p w14:paraId="7182835F" w14:textId="77777777" w:rsidR="00A76300" w:rsidRDefault="00A76300" w:rsidP="00560C53">
      <w:pPr>
        <w:pStyle w:val="CommentText"/>
      </w:pPr>
      <w:r>
        <w:t>Evidence where fishing affects ecology and reproduction of fish species</w:t>
      </w:r>
    </w:p>
    <w:p w14:paraId="48B3F1E1" w14:textId="77777777" w:rsidR="00A76300" w:rsidRDefault="00A76300" w:rsidP="00560C53">
      <w:pPr>
        <w:pStyle w:val="CommentText"/>
      </w:pPr>
      <w:r>
        <w:t>Look at the Angling survey 2018 and the substance research from the angling trust.</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commentEx w15:paraId="48B3F1E1" w15:done="0"/>
</w15:commentsEx>
</file>

<file path=word/commentsExtensible.xml><?xml version="1.0" encoding="utf-8"?>
<w16cex:commentsExtensib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cr="http://schemas.microsoft.com/office/comments/2020/reactions"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cr w16du wp14">
  <w16cex:commentExtensible w16cex:durableId="6918C4FC" w16cex:dateUtc="2024-08-13T19:23:00Z"/>
</w16cex:commentsExtensible>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6cid:commentId w16cid:paraId="48B3F1E1" w16cid:durableId="6918C4FC"/>
</w16cid:commentsIds>
</file>

<file path=word/customizations.xml><?xml version="1.0" encoding="utf-8"?>
<wne:tcg xmlns:r="http://schemas.openxmlformats.org/officeDocument/2006/relationships" xmlns:wne="http://schemas.microsoft.com/office/word/2006/wordml">
  <wne:keymaps>
    <wne:keymap wne:kcmPrimary="0231">
      <wne:acd wne:acdName="acd0"/>
    </wne:keymap>
    <wne:keymap wne:kcmPrimary="0232">
      <wne:acd wne:acdName="acd1"/>
    </wne:keymap>
    <wne:keymap wne:kcmPrimary="0233">
      <wne:acd wne:acdName="acd2"/>
    </wne:keymap>
    <wne:keymap wne:kcmPrimary="0234">
      <wne:acd wne:acdName="acd3"/>
    </wne:keymap>
    <wne:keymap wne:kcmPrimary="0349">
      <wne:acd wne:acdName="acd12"/>
    </wne:keymap>
    <wne:keymap wne:kcmPrimary="034B">
      <wne:acd wne:acdName="acd6"/>
    </wne:keymap>
    <wne:keymap wne:kcmPrimary="034C">
      <wne:acd wne:acdName="acd5"/>
    </wne:keymap>
    <wne:keymap wne:kcmPrimary="0350">
      <wne:acd wne:acdName="acd4"/>
    </wne:keymap>
    <wne:keymap wne:kcmPrimary="0355">
      <wne:acd wne:acdName="acd7"/>
    </wne:keymap>
    <wne:keymap wne:kcmPrimary="0531">
      <wne:acd wne:acdName="acd8"/>
    </wne:keymap>
    <wne:keymap wne:kcmPrimary="0532">
      <wne:acd wne:acdName="acd9"/>
    </wne:keymap>
    <wne:keymap wne:kcmPrimary="0533">
      <wne:acd wne:acdName="acd10"/>
    </wne:keymap>
  </wne:keymaps>
  <wne:toolbars>
    <wne:acdManifest>
      <wne:acdEntry wne:acdName="acd0"/>
      <wne:acdEntry wne:acdName="acd1"/>
      <wne:acdEntry wne:acdName="acd2"/>
      <wne:acdEntry wne:acdName="acd3"/>
      <wne:acdEntry wne:acdName="acd4"/>
      <wne:acdEntry wne:acdName="acd5"/>
      <wne:acdEntry wne:acdName="acd6"/>
      <wne:acdEntry wne:acdName="acd7"/>
      <wne:acdEntry wne:acdName="acd8"/>
      <wne:acdEntry wne:acdName="acd9"/>
      <wne:acdEntry wne:acdName="acd10"/>
      <wne:acdEntry wne:acdName="acd11"/>
      <wne:acdEntry wne:acdName="acd12"/>
    </wne:acdManifest>
  </wne:toolbars>
  <wne:acds>
    <wne:acd wne:argValue="AgBIAGUAYQBkAGkAbgBnACAAMQAsAFIAZQBwAG8AcgB0ACAATABlAHYAZQBsACAAMQA=" wne:acdName="acd0" wne:fciIndexBasedOn="0065"/>
    <wne:acd wne:argValue="AgBIAGUAYQBkAGkAbgBnACAAMgAsAFIAZQBwAG8AcgB0ACAATABlAHYAZQBsACAAMgA=" wne:acdName="acd1" wne:fciIndexBasedOn="0065"/>
    <wne:acd wne:argValue="AgBIAGUAYQBkAGkAbgBnACAAMwAsAFIAZQBwAG8AcgB0ACAATABlAHYAZQBsACAAMwA=" wne:acdName="acd2" wne:fciIndexBasedOn="0065"/>
    <wne:acd wne:argValue="AgBIAGUAYQBkAGkAbgBnACAANAAsAFIAZQBwAG8AcgB0ACAATABlAHYAZQBsACAANAA=" wne:acdName="acd3" wne:fciIndexBasedOn="0065"/>
    <wne:acd wne:argValue="AgBSAGUAcABvAHIAdAAgAFQAZQB4AHQA" wne:acdName="acd4" wne:fciIndexBasedOn="0065"/>
    <wne:acd wne:argValue="AgBSAGUAcABvAHIAdAAgAEwAaQBzAHQAIAAxAA==" wne:acdName="acd5" wne:fciIndexBasedOn="0065"/>
    <wne:acd wne:argValue="AgBSAGUAcABvAHIAdAAgAEwAaQBzAHQAIAAyAA==" wne:acdName="acd6" wne:fciIndexBasedOn="0065"/>
    <wne:acd wne:argValue="AgBSAGUAcABvAHIAdAAgAEwAaQBzAHQAIABOAHUAbQBiAGUAcgA=" wne:acdName="acd7" wne:fciIndexBasedOn="0065"/>
    <wne:acd wne:argValue="AgBBAHAAcABlAG4AZABpAHgAIABMAGUAdgBlAGwAIAAxAA==" wne:acdName="acd8" wne:fciIndexBasedOn="0065"/>
    <wne:acd wne:argValue="AgBBAHAAcABlAG4AZABpAHgAIABMAGUAdgBlAGwAIAAyAA==" wne:acdName="acd9" wne:fciIndexBasedOn="0065"/>
    <wne:acd wne:argValue="AgBBAHAAcABlAG4AZABpAHgAIABMAGUAdgBlAGwAIAAzAA==" wne:acdName="acd10" wne:fciIndexBasedOn="0065"/>
    <wne:acd wne:argValue="AgBJAG4AcwBlAHIAdAAgAFAAaQBjAHQAdQByAGUA" wne:acdName="acd11" wne:fciIndexBasedOn="0065"/>
    <wne:acd wne:argValue="AgBJAG4AcwBlAHIAdAAgAFAAaQBjAHQAdQByAGUA" wne:acdName="acd12" wne:fciIndexBasedOn="0065"/>
  </wne:acds>
</wne:tcg>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endnote w:type="separator" w:id="-1">
    <w:p w14:paraId="7987AEA1" w14:textId="77777777" w:rsidR="003E0576" w:rsidRDefault="003E0576" w:rsidP="00560C53">
      <w:r>
        <w:separator/>
      </w:r>
    </w:p>
  </w:endnote>
  <w:endnote w:type="continuationSeparator" w:id="0">
    <w:p w14:paraId="61C3A8AB" w14:textId="77777777" w:rsidR="003E0576" w:rsidRDefault="003E0576" w:rsidP="00560C53">
      <w:r>
        <w:continuationSeparator/>
      </w:r>
    </w:p>
  </w:endnote>
  <w:endnote w:type="continuationNotice" w:id="1">
    <w:p w14:paraId="3F7481C0" w14:textId="77777777" w:rsidR="003E0576" w:rsidRDefault="003E0576" w:rsidP="00560C53"/>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Gautami">
    <w:panose1 w:val="02000500000000000000"/>
    <w:charset w:val="00"/>
    <w:family w:val="swiss"/>
    <w:pitch w:val="variable"/>
    <w:sig w:usb0="002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tbl>
    <w:tblPr>
      <w:tblW w:w="5000" w:type="pct"/>
      <w:tblLayout w:type="fixed"/>
      <w:tblCellMar>
        <w:left w:w="0" w:type="dxa"/>
        <w:right w:w="0" w:type="dxa"/>
      </w:tblCellMar>
      <w:tblLook w:val="04A0" w:firstRow="1" w:lastRow="0" w:firstColumn="1" w:lastColumn="0" w:noHBand="0" w:noVBand="1"/>
    </w:tblPr>
    <w:tblGrid>
      <w:gridCol w:w="4820"/>
      <w:gridCol w:w="4004"/>
      <w:gridCol w:w="815"/>
    </w:tblGrid>
    <w:tr w:rsidR="00C924C1" w:rsidRPr="00766A8B" w14:paraId="27ABB5D6" w14:textId="77777777" w:rsidTr="001D032B">
      <w:trPr>
        <w:trHeight w:val="255"/>
      </w:trPr>
      <w:tc>
        <w:tcPr>
          <w:tcW w:w="2500" w:type="pct"/>
        </w:tcPr>
        <w:p w14:paraId="1D7CDE80" w14:textId="1DFC686E" w:rsidR="00550D6E" w:rsidRPr="00A075E8" w:rsidRDefault="00550D6E" w:rsidP="00560C53">
          <w:pPr>
            <w:pStyle w:val="Footer"/>
          </w:pPr>
        </w:p>
      </w:tc>
      <w:tc>
        <w:tcPr>
          <w:tcW w:w="2077" w:type="pct"/>
        </w:tcPr>
        <w:p w14:paraId="5A70A918" w14:textId="2D1F1F31" w:rsidR="00C924C1" w:rsidRPr="00A075E8" w:rsidRDefault="00C924C1" w:rsidP="00560C53">
          <w:pPr>
            <w:pStyle w:val="Footer"/>
          </w:pPr>
        </w:p>
      </w:tc>
      <w:tc>
        <w:tcPr>
          <w:tcW w:w="423" w:type="pct"/>
        </w:tcPr>
        <w:p w14:paraId="2F13DA55" w14:textId="489C3EB9" w:rsidR="00C924C1" w:rsidRPr="007D638C" w:rsidRDefault="00C924C1" w:rsidP="00560C53">
          <w:pPr>
            <w:pStyle w:val="Footer"/>
          </w:pPr>
        </w:p>
      </w:tc>
    </w:tr>
  </w:tbl>
  <w:p w14:paraId="016BAD1C" w14:textId="77777777" w:rsidR="00C924C1" w:rsidRDefault="00C924C1" w:rsidP="00560C53"/>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footnote w:type="separator" w:id="-1">
    <w:p w14:paraId="42DB6669" w14:textId="77777777" w:rsidR="003E0576" w:rsidRDefault="003E0576" w:rsidP="00560C53">
      <w:r>
        <w:separator/>
      </w:r>
    </w:p>
  </w:footnote>
  <w:footnote w:type="continuationSeparator" w:id="0">
    <w:p w14:paraId="4391BFBF" w14:textId="77777777" w:rsidR="003E0576" w:rsidRDefault="003E0576" w:rsidP="00560C53">
      <w:r>
        <w:continuationSeparator/>
      </w:r>
    </w:p>
  </w:footnote>
  <w:footnote w:type="continuationNotice" w:id="1">
    <w:p w14:paraId="4AC4E0C6" w14:textId="77777777" w:rsidR="003E0576" w:rsidRDefault="003E0576" w:rsidP="00560C53"/>
  </w:footnote>
</w:footnotes>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abstractNum w:abstractNumId="0" w15:restartNumberingAfterBreak="0">
    <w:nsid w:val="FFFFFF7C"/>
    <w:multiLevelType w:val="singleLevel"/>
    <w:tmpl w:val="D8B6767E"/>
    <w:lvl w:ilvl="0">
      <w:start w:val="1"/>
      <w:numFmt w:val="decimal"/>
      <w:pStyle w:val="ListNumber5"/>
      <w:lvlText w:val="%1."/>
      <w:lvlJc w:val="left"/>
      <w:pPr>
        <w:tabs>
          <w:tab w:val="num" w:pos="1492"/>
        </w:tabs>
        <w:ind w:left="1492" w:hanging="360"/>
      </w:pPr>
    </w:lvl>
  </w:abstractNum>
  <w:abstractNum w:abstractNumId="1" w15:restartNumberingAfterBreak="0">
    <w:nsid w:val="FFFFFF7D"/>
    <w:multiLevelType w:val="singleLevel"/>
    <w:tmpl w:val="A45E568A"/>
    <w:lvl w:ilvl="0">
      <w:start w:val="1"/>
      <w:numFmt w:val="decimal"/>
      <w:pStyle w:val="ListNumber4"/>
      <w:lvlText w:val="%1."/>
      <w:lvlJc w:val="left"/>
      <w:pPr>
        <w:tabs>
          <w:tab w:val="num" w:pos="1209"/>
        </w:tabs>
        <w:ind w:left="1209" w:hanging="360"/>
      </w:pPr>
    </w:lvl>
  </w:abstractNum>
  <w:abstractNum w:abstractNumId="2" w15:restartNumberingAfterBreak="0">
    <w:nsid w:val="FFFFFF80"/>
    <w:multiLevelType w:val="singleLevel"/>
    <w:tmpl w:val="E556CD9C"/>
    <w:lvl w:ilvl="0">
      <w:start w:val="1"/>
      <w:numFmt w:val="bullet"/>
      <w:pStyle w:val="ListBullet5"/>
      <w:lvlText w:val=""/>
      <w:lvlJc w:val="left"/>
      <w:pPr>
        <w:tabs>
          <w:tab w:val="num" w:pos="1492"/>
        </w:tabs>
        <w:ind w:left="1492" w:hanging="360"/>
      </w:pPr>
      <w:rPr>
        <w:rFonts w:ascii="Symbol" w:hAnsi="Symbol" w:hint="default"/>
      </w:rPr>
    </w:lvl>
  </w:abstractNum>
  <w:abstractNum w:abstractNumId="3" w15:restartNumberingAfterBreak="0">
    <w:nsid w:val="FFFFFF81"/>
    <w:multiLevelType w:val="singleLevel"/>
    <w:tmpl w:val="03E821BA"/>
    <w:lvl w:ilvl="0">
      <w:start w:val="1"/>
      <w:numFmt w:val="bullet"/>
      <w:pStyle w:val="ListBullet4"/>
      <w:lvlText w:val=""/>
      <w:lvlJc w:val="left"/>
      <w:pPr>
        <w:tabs>
          <w:tab w:val="num" w:pos="1209"/>
        </w:tabs>
        <w:ind w:left="1209" w:hanging="360"/>
      </w:pPr>
      <w:rPr>
        <w:rFonts w:ascii="Symbol" w:hAnsi="Symbol" w:hint="default"/>
      </w:rPr>
    </w:lvl>
  </w:abstractNum>
  <w:abstractNum w:abstractNumId="4" w15:restartNumberingAfterBreak="0">
    <w:nsid w:val="04834EBD"/>
    <w:multiLevelType w:val="multilevel"/>
    <w:tmpl w:val="CA3607A4"/>
    <w:styleLink w:val="ListStyle-Headings"/>
    <w:lvl w:ilvl="0">
      <w:start w:val="1"/>
      <w:numFmt w:val="decimal"/>
      <w:pStyle w:val="Heading1"/>
      <w:lvlText w:val="%1."/>
      <w:lvlJc w:val="left"/>
      <w:pPr>
        <w:ind w:left="7031" w:hanging="1077"/>
      </w:pPr>
      <w:rPr>
        <w:rFonts w:asciiTheme="minorHAnsi" w:hAnsiTheme="minorHAnsi" w:hint="default"/>
      </w:rPr>
    </w:lvl>
    <w:lvl w:ilvl="1">
      <w:start w:val="1"/>
      <w:numFmt w:val="decimal"/>
      <w:pStyle w:val="Heading2"/>
      <w:lvlText w:val="%1.%2"/>
      <w:lvlJc w:val="left"/>
      <w:pPr>
        <w:ind w:left="1077" w:hanging="1077"/>
      </w:pPr>
      <w:rPr>
        <w:rFonts w:hint="default"/>
      </w:rPr>
    </w:lvl>
    <w:lvl w:ilvl="2">
      <w:start w:val="1"/>
      <w:numFmt w:val="decimal"/>
      <w:pStyle w:val="Heading3"/>
      <w:lvlText w:val="%1.%2.%3"/>
      <w:lvlJc w:val="left"/>
      <w:pPr>
        <w:ind w:left="1077" w:hanging="1077"/>
      </w:pPr>
      <w:rPr>
        <w:rFonts w:hint="default"/>
      </w:rPr>
    </w:lvl>
    <w:lvl w:ilvl="3">
      <w:start w:val="1"/>
      <w:numFmt w:val="decimal"/>
      <w:pStyle w:val="Heading4"/>
      <w:lvlText w:val="%1.%2.%3.%4"/>
      <w:lvlJc w:val="left"/>
      <w:pPr>
        <w:ind w:left="1077" w:hanging="1077"/>
      </w:pPr>
      <w:rPr>
        <w:rFonts w:hint="default"/>
      </w:rPr>
    </w:lvl>
    <w:lvl w:ilvl="4">
      <w:start w:val="1"/>
      <w:numFmt w:val="decimal"/>
      <w:pStyle w:val="Heading5"/>
      <w:lvlText w:val="%1.%2.%3.%4.%5"/>
      <w:lvlJc w:val="left"/>
      <w:pPr>
        <w:ind w:left="1077" w:hanging="1077"/>
      </w:pPr>
      <w:rPr>
        <w:rFonts w:hint="default"/>
      </w:rPr>
    </w:lvl>
    <w:lvl w:ilvl="5">
      <w:start w:val="1"/>
      <w:numFmt w:val="decimal"/>
      <w:pStyle w:val="Heading6"/>
      <w:lvlText w:val="%1.%2.%3.%4.%5.%6"/>
      <w:lvlJc w:val="left"/>
      <w:pPr>
        <w:ind w:left="1077" w:hanging="1077"/>
      </w:pPr>
      <w:rPr>
        <w:rFonts w:hint="default"/>
      </w:rPr>
    </w:lvl>
    <w:lvl w:ilvl="6">
      <w:start w:val="1"/>
      <w:numFmt w:val="none"/>
      <w:lvlRestart w:val="0"/>
      <w:lvlText w:val=""/>
      <w:lvlJc w:val="left"/>
      <w:pPr>
        <w:ind w:left="0" w:firstLine="0"/>
      </w:pPr>
      <w:rPr>
        <w:rFonts w:hint="default"/>
      </w:rPr>
    </w:lvl>
    <w:lvl w:ilvl="7">
      <w:start w:val="1"/>
      <w:numFmt w:val="none"/>
      <w:lvlText w:val=""/>
      <w:lvlJc w:val="left"/>
      <w:pPr>
        <w:ind w:left="1077" w:hanging="1077"/>
      </w:pPr>
      <w:rPr>
        <w:rFonts w:hint="default"/>
      </w:rPr>
    </w:lvl>
    <w:lvl w:ilvl="8">
      <w:start w:val="1"/>
      <w:numFmt w:val="none"/>
      <w:lvlText w:val=""/>
      <w:lvlJc w:val="left"/>
      <w:pPr>
        <w:ind w:left="1077" w:hanging="1077"/>
      </w:pPr>
      <w:rPr>
        <w:rFonts w:hint="default"/>
      </w:rPr>
    </w:lvl>
  </w:abstractNum>
  <w:abstractNum w:abstractNumId="5" w15:restartNumberingAfterBreak="0">
    <w:nsid w:val="0EB974BF"/>
    <w:multiLevelType w:val="hybridMultilevel"/>
    <w:tmpl w:val="F2123CFA"/>
    <w:lvl w:ilvl="0" w:tplc="938C0DB2">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01E0D26"/>
    <w:multiLevelType w:val="multilevel"/>
    <w:tmpl w:val="0406001D"/>
    <w:styleLink w:val="1ai"/>
    <w:lvl w:ilvl="0">
      <w:start w:val="1"/>
      <w:numFmt w:val="decimal"/>
      <w:lvlText w:val="%1)"/>
      <w:lvlJc w:val="left"/>
      <w:pPr>
        <w:ind w:left="360" w:hanging="360"/>
      </w:pPr>
      <w:rPr>
        <w:rFonts w:ascii="Times New Roman" w:hAnsi="Times New Roman" w:cs="Times New Roman"/>
      </w:rPr>
    </w:lvl>
    <w:lvl w:ilvl="1">
      <w:start w:val="1"/>
      <w:numFmt w:val="lowerLetter"/>
      <w:lvlText w:val="%2)"/>
      <w:lvlJc w:val="left"/>
      <w:pPr>
        <w:ind w:left="720" w:hanging="360"/>
      </w:pPr>
    </w:lvl>
    <w:lvl w:ilvl="2">
      <w:start w:val="1"/>
      <w:numFmt w:val="lowerRoman"/>
      <w:lvlText w:val="%3)"/>
      <w:lvlJc w:val="left"/>
      <w:pPr>
        <w:ind w:left="1080" w:hanging="360"/>
      </w:pPr>
    </w:lvl>
    <w:lvl w:ilvl="3">
      <w:start w:val="1"/>
      <w:numFmt w:val="decimal"/>
      <w:lvlText w:val="(%4)"/>
      <w:lvlJc w:val="left"/>
      <w:pPr>
        <w:ind w:left="1440" w:hanging="360"/>
      </w:pPr>
    </w:lvl>
    <w:lvl w:ilvl="4">
      <w:start w:val="1"/>
      <w:numFmt w:val="lowerLetter"/>
      <w:lvlText w:val="(%5)"/>
      <w:lvlJc w:val="left"/>
      <w:pPr>
        <w:ind w:left="1800" w:hanging="360"/>
      </w:pPr>
    </w:lvl>
    <w:lvl w:ilvl="5">
      <w:start w:val="1"/>
      <w:numFmt w:val="lowerRoman"/>
      <w:lvlText w:val="(%6)"/>
      <w:lvlJc w:val="left"/>
      <w:pPr>
        <w:ind w:left="2160" w:hanging="360"/>
      </w:pPr>
    </w:lvl>
    <w:lvl w:ilvl="6">
      <w:start w:val="1"/>
      <w:numFmt w:val="decimal"/>
      <w:lvlText w:val="%7."/>
      <w:lvlJc w:val="left"/>
      <w:pPr>
        <w:ind w:left="2520" w:hanging="360"/>
      </w:pPr>
    </w:lvl>
    <w:lvl w:ilvl="7">
      <w:start w:val="1"/>
      <w:numFmt w:val="lowerLetter"/>
      <w:lvlText w:val="%8."/>
      <w:lvlJc w:val="left"/>
      <w:pPr>
        <w:ind w:left="2880" w:hanging="360"/>
      </w:pPr>
    </w:lvl>
    <w:lvl w:ilvl="8">
      <w:start w:val="1"/>
      <w:numFmt w:val="lowerRoman"/>
      <w:lvlText w:val="%9."/>
      <w:lvlJc w:val="left"/>
      <w:pPr>
        <w:ind w:left="3240" w:hanging="360"/>
      </w:pPr>
    </w:lvl>
  </w:abstractNum>
  <w:abstractNum w:abstractNumId="7" w15:restartNumberingAfterBreak="0">
    <w:nsid w:val="11837254"/>
    <w:multiLevelType w:val="multilevel"/>
    <w:tmpl w:val="6BD40C76"/>
    <w:numStyleLink w:val="ListStyle-ListAlphabet"/>
  </w:abstractNum>
  <w:abstractNum w:abstractNumId="8" w15:restartNumberingAfterBreak="0">
    <w:nsid w:val="141D3E7B"/>
    <w:multiLevelType w:val="multilevel"/>
    <w:tmpl w:val="DBF02CFE"/>
    <w:numStyleLink w:val="ListStyle-TableListBullet"/>
  </w:abstractNum>
  <w:abstractNum w:abstractNumId="9" w15:restartNumberingAfterBreak="0">
    <w:nsid w:val="173924DA"/>
    <w:multiLevelType w:val="hybridMultilevel"/>
    <w:tmpl w:val="5A468C36"/>
    <w:lvl w:ilvl="0" w:tplc="08090003">
      <w:start w:val="1"/>
      <w:numFmt w:val="bullet"/>
      <w:lvlText w:val="o"/>
      <w:lvlJc w:val="left"/>
      <w:pPr>
        <w:ind w:left="720" w:hanging="360"/>
      </w:pPr>
      <w:rPr>
        <w:rFonts w:ascii="Courier New" w:hAnsi="Courier New" w:cs="Courier New" w:hint="default"/>
      </w:rPr>
    </w:lvl>
    <w:lvl w:ilvl="1" w:tplc="FFFFFFFF" w:tentative="1">
      <w:start w:val="1"/>
      <w:numFmt w:val="bullet"/>
      <w:lvlText w:val="o"/>
      <w:lvlJc w:val="left"/>
      <w:pPr>
        <w:ind w:left="1440" w:hanging="360"/>
      </w:pPr>
      <w:rPr>
        <w:rFonts w:ascii="Courier New" w:hAnsi="Courier New" w:cs="Courier New" w:hint="default"/>
      </w:rPr>
    </w:lvl>
    <w:lvl w:ilvl="2" w:tplc="FFFFFFFF" w:tentative="1">
      <w:start w:val="1"/>
      <w:numFmt w:val="bullet"/>
      <w:lvlText w:val=""/>
      <w:lvlJc w:val="left"/>
      <w:pPr>
        <w:ind w:left="2160" w:hanging="360"/>
      </w:pPr>
      <w:rPr>
        <w:rFonts w:ascii="Wingdings" w:hAnsi="Wingdings" w:hint="default"/>
      </w:rPr>
    </w:lvl>
    <w:lvl w:ilvl="3" w:tplc="FFFFFFFF" w:tentative="1">
      <w:start w:val="1"/>
      <w:numFmt w:val="bullet"/>
      <w:lvlText w:val=""/>
      <w:lvlJc w:val="left"/>
      <w:pPr>
        <w:ind w:left="2880" w:hanging="360"/>
      </w:pPr>
      <w:rPr>
        <w:rFonts w:ascii="Symbol" w:hAnsi="Symbol" w:hint="default"/>
      </w:rPr>
    </w:lvl>
    <w:lvl w:ilvl="4" w:tplc="FFFFFFFF" w:tentative="1">
      <w:start w:val="1"/>
      <w:numFmt w:val="bullet"/>
      <w:lvlText w:val="o"/>
      <w:lvlJc w:val="left"/>
      <w:pPr>
        <w:ind w:left="3600" w:hanging="360"/>
      </w:pPr>
      <w:rPr>
        <w:rFonts w:ascii="Courier New" w:hAnsi="Courier New" w:cs="Courier New" w:hint="default"/>
      </w:rPr>
    </w:lvl>
    <w:lvl w:ilvl="5" w:tplc="FFFFFFFF" w:tentative="1">
      <w:start w:val="1"/>
      <w:numFmt w:val="bullet"/>
      <w:lvlText w:val=""/>
      <w:lvlJc w:val="left"/>
      <w:pPr>
        <w:ind w:left="4320" w:hanging="360"/>
      </w:pPr>
      <w:rPr>
        <w:rFonts w:ascii="Wingdings" w:hAnsi="Wingdings" w:hint="default"/>
      </w:rPr>
    </w:lvl>
    <w:lvl w:ilvl="6" w:tplc="FFFFFFFF" w:tentative="1">
      <w:start w:val="1"/>
      <w:numFmt w:val="bullet"/>
      <w:lvlText w:val=""/>
      <w:lvlJc w:val="left"/>
      <w:pPr>
        <w:ind w:left="5040" w:hanging="360"/>
      </w:pPr>
      <w:rPr>
        <w:rFonts w:ascii="Symbol" w:hAnsi="Symbol" w:hint="default"/>
      </w:rPr>
    </w:lvl>
    <w:lvl w:ilvl="7" w:tplc="FFFFFFFF" w:tentative="1">
      <w:start w:val="1"/>
      <w:numFmt w:val="bullet"/>
      <w:lvlText w:val="o"/>
      <w:lvlJc w:val="left"/>
      <w:pPr>
        <w:ind w:left="5760" w:hanging="360"/>
      </w:pPr>
      <w:rPr>
        <w:rFonts w:ascii="Courier New" w:hAnsi="Courier New" w:cs="Courier New" w:hint="default"/>
      </w:rPr>
    </w:lvl>
    <w:lvl w:ilvl="8" w:tplc="FFFFFFFF" w:tentative="1">
      <w:start w:val="1"/>
      <w:numFmt w:val="bullet"/>
      <w:lvlText w:val=""/>
      <w:lvlJc w:val="left"/>
      <w:pPr>
        <w:ind w:left="6480" w:hanging="360"/>
      </w:pPr>
      <w:rPr>
        <w:rFonts w:ascii="Wingdings" w:hAnsi="Wingdings" w:hint="default"/>
      </w:rPr>
    </w:lvl>
  </w:abstractNum>
  <w:abstractNum w:abstractNumId="10" w15:restartNumberingAfterBreak="0">
    <w:nsid w:val="197C6BC6"/>
    <w:multiLevelType w:val="multilevel"/>
    <w:tmpl w:val="6BD40C76"/>
    <w:styleLink w:val="ListStyle-ListAlphabet"/>
    <w:lvl w:ilvl="0">
      <w:start w:val="1"/>
      <w:numFmt w:val="lowerLetter"/>
      <w:pStyle w:val="ListAlphabet"/>
      <w:lvlText w:val="%1."/>
      <w:lvlJc w:val="left"/>
      <w:pPr>
        <w:ind w:left="284" w:hanging="284"/>
      </w:pPr>
      <w:rPr>
        <w:rFonts w:asciiTheme="minorHAnsi" w:hAnsiTheme="minorHAnsi" w:hint="default"/>
      </w:rPr>
    </w:lvl>
    <w:lvl w:ilvl="1">
      <w:start w:val="1"/>
      <w:numFmt w:val="lowerRoman"/>
      <w:pStyle w:val="ListAlphabet2"/>
      <w:lvlText w:val="%2."/>
      <w:lvlJc w:val="left"/>
      <w:pPr>
        <w:ind w:left="568" w:hanging="284"/>
      </w:pPr>
      <w:rPr>
        <w:rFonts w:asciiTheme="minorHAnsi" w:hAnsiTheme="minorHAnsi" w:hint="default"/>
      </w:rPr>
    </w:lvl>
    <w:lvl w:ilvl="2">
      <w:start w:val="1"/>
      <w:numFmt w:val="decimal"/>
      <w:pStyle w:val="ListAlphabet3"/>
      <w:lvlText w:val="%3."/>
      <w:lvlJc w:val="left"/>
      <w:pPr>
        <w:ind w:left="852" w:hanging="284"/>
      </w:pPr>
      <w:rPr>
        <w:rFonts w:asciiTheme="minorHAnsi" w:hAnsiTheme="minorHAnsi" w:hint="default"/>
      </w:rPr>
    </w:lvl>
    <w:lvl w:ilvl="3">
      <w:start w:val="1"/>
      <w:numFmt w:val="lowerLetter"/>
      <w:lvlText w:val="%4)"/>
      <w:lvlJc w:val="left"/>
      <w:pPr>
        <w:ind w:left="1136" w:hanging="284"/>
      </w:pPr>
      <w:rPr>
        <w:rFonts w:asciiTheme="minorHAnsi" w:hAnsiTheme="minorHAnsi" w:hint="default"/>
      </w:rPr>
    </w:lvl>
    <w:lvl w:ilvl="4">
      <w:start w:val="1"/>
      <w:numFmt w:val="lowerRoman"/>
      <w:lvlText w:val="%5)"/>
      <w:lvlJc w:val="left"/>
      <w:pPr>
        <w:ind w:left="1420" w:hanging="284"/>
      </w:pPr>
      <w:rPr>
        <w:rFonts w:asciiTheme="minorHAnsi" w:hAnsiTheme="minorHAnsi" w:hint="default"/>
      </w:rPr>
    </w:lvl>
    <w:lvl w:ilvl="5">
      <w:start w:val="1"/>
      <w:numFmt w:val="decimal"/>
      <w:lvlText w:val="%6)"/>
      <w:lvlJc w:val="left"/>
      <w:pPr>
        <w:ind w:left="1704" w:hanging="284"/>
      </w:pPr>
      <w:rPr>
        <w:rFonts w:asciiTheme="minorHAnsi" w:hAnsiTheme="minorHAnsi" w:hint="default"/>
      </w:rPr>
    </w:lvl>
    <w:lvl w:ilvl="6">
      <w:start w:val="1"/>
      <w:numFmt w:val="lowerLetter"/>
      <w:lvlText w:val="(%7)"/>
      <w:lvlJc w:val="left"/>
      <w:pPr>
        <w:ind w:left="1988" w:hanging="284"/>
      </w:pPr>
      <w:rPr>
        <w:rFonts w:asciiTheme="minorHAnsi" w:hAnsiTheme="minorHAnsi" w:hint="default"/>
      </w:rPr>
    </w:lvl>
    <w:lvl w:ilvl="7">
      <w:start w:val="1"/>
      <w:numFmt w:val="lowerRoman"/>
      <w:lvlText w:val="(%8)"/>
      <w:lvlJc w:val="left"/>
      <w:pPr>
        <w:ind w:left="2272" w:hanging="284"/>
      </w:pPr>
      <w:rPr>
        <w:rFonts w:asciiTheme="minorHAnsi" w:hAnsiTheme="minorHAnsi" w:hint="default"/>
      </w:rPr>
    </w:lvl>
    <w:lvl w:ilvl="8">
      <w:start w:val="1"/>
      <w:numFmt w:val="decimal"/>
      <w:lvlText w:val="(%9)"/>
      <w:lvlJc w:val="left"/>
      <w:pPr>
        <w:ind w:left="2556" w:hanging="284"/>
      </w:pPr>
      <w:rPr>
        <w:rFonts w:asciiTheme="minorHAnsi" w:hAnsiTheme="minorHAnsi" w:hint="default"/>
      </w:rPr>
    </w:lvl>
  </w:abstractNum>
  <w:abstractNum w:abstractNumId="11" w15:restartNumberingAfterBreak="0">
    <w:nsid w:val="1BEF4C0A"/>
    <w:multiLevelType w:val="multilevel"/>
    <w:tmpl w:val="0486E33C"/>
    <w:numStyleLink w:val="ListStyle-AppendixHeading"/>
  </w:abstractNum>
  <w:abstractNum w:abstractNumId="12" w15:restartNumberingAfterBreak="0">
    <w:nsid w:val="1E1B3059"/>
    <w:multiLevelType w:val="multilevel"/>
    <w:tmpl w:val="DAD4A89A"/>
    <w:styleLink w:val="ListStyle-ListNumber"/>
    <w:lvl w:ilvl="0">
      <w:start w:val="1"/>
      <w:numFmt w:val="decimal"/>
      <w:pStyle w:val="ListNumber"/>
      <w:lvlText w:val="%1."/>
      <w:lvlJc w:val="left"/>
      <w:pPr>
        <w:ind w:left="340" w:hanging="340"/>
      </w:pPr>
      <w:rPr>
        <w:rFonts w:asciiTheme="minorHAnsi" w:hAnsiTheme="minorHAnsi" w:hint="default"/>
      </w:rPr>
    </w:lvl>
    <w:lvl w:ilvl="1">
      <w:start w:val="1"/>
      <w:numFmt w:val="lowerLetter"/>
      <w:pStyle w:val="ListNumber2"/>
      <w:lvlText w:val="%2."/>
      <w:lvlJc w:val="left"/>
      <w:pPr>
        <w:ind w:left="680" w:hanging="340"/>
      </w:pPr>
      <w:rPr>
        <w:rFonts w:asciiTheme="minorHAnsi" w:hAnsiTheme="minorHAnsi" w:hint="default"/>
      </w:rPr>
    </w:lvl>
    <w:lvl w:ilvl="2">
      <w:start w:val="1"/>
      <w:numFmt w:val="bullet"/>
      <w:pStyle w:val="ListNumber3"/>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lowerRoman"/>
      <w:lvlText w:val="%6."/>
      <w:lvlJc w:val="left"/>
      <w:pPr>
        <w:ind w:left="2040" w:hanging="340"/>
      </w:pPr>
      <w:rPr>
        <w:rFonts w:hint="default"/>
        <w:color w:val="auto"/>
      </w:rPr>
    </w:lvl>
    <w:lvl w:ilvl="6">
      <w:start w:val="1"/>
      <w:numFmt w:val="decimal"/>
      <w:lvlText w:val="%7."/>
      <w:lvlJc w:val="left"/>
      <w:pPr>
        <w:ind w:left="2380" w:hanging="340"/>
      </w:pPr>
      <w:rPr>
        <w:rFonts w:hint="default"/>
        <w:color w:val="auto"/>
      </w:rPr>
    </w:lvl>
    <w:lvl w:ilvl="7">
      <w:start w:val="1"/>
      <w:numFmt w:val="lowerLetter"/>
      <w:lvlText w:val="%8."/>
      <w:lvlJc w:val="left"/>
      <w:pPr>
        <w:ind w:left="2720" w:hanging="340"/>
      </w:pPr>
      <w:rPr>
        <w:rFonts w:hint="default"/>
        <w:color w:val="auto"/>
      </w:rPr>
    </w:lvl>
    <w:lvl w:ilvl="8">
      <w:start w:val="1"/>
      <w:numFmt w:val="lowerRoman"/>
      <w:lvlText w:val="%9."/>
      <w:lvlJc w:val="left"/>
      <w:pPr>
        <w:ind w:left="3060" w:hanging="340"/>
      </w:pPr>
      <w:rPr>
        <w:rFonts w:hint="default"/>
        <w:color w:val="auto"/>
      </w:rPr>
    </w:lvl>
  </w:abstractNum>
  <w:abstractNum w:abstractNumId="13" w15:restartNumberingAfterBreak="0">
    <w:nsid w:val="2019191E"/>
    <w:multiLevelType w:val="multilevel"/>
    <w:tmpl w:val="0486E33C"/>
    <w:styleLink w:val="ListStyle-AppendixHeading"/>
    <w:lvl w:ilvl="0">
      <w:start w:val="1"/>
      <w:numFmt w:val="upperLetter"/>
      <w:pStyle w:val="Heading7"/>
      <w:suff w:val="nothing"/>
      <w:lvlText w:val="Appendix %1"/>
      <w:lvlJc w:val="left"/>
      <w:pPr>
        <w:ind w:left="0" w:firstLine="0"/>
      </w:pPr>
      <w:rPr>
        <w:rFonts w:asciiTheme="minorHAnsi" w:hAnsiTheme="minorHAnsi" w:hint="default"/>
      </w:rPr>
    </w:lvl>
    <w:lvl w:ilvl="1">
      <w:start w:val="1"/>
      <w:numFmt w:val="decimal"/>
      <w:pStyle w:val="AppendixLevel1"/>
      <w:lvlText w:val="%1.%2"/>
      <w:lvlJc w:val="left"/>
      <w:pPr>
        <w:ind w:left="1134" w:hanging="1134"/>
      </w:pPr>
      <w:rPr>
        <w:rFonts w:hint="default"/>
      </w:rPr>
    </w:lvl>
    <w:lvl w:ilvl="2">
      <w:start w:val="1"/>
      <w:numFmt w:val="decimal"/>
      <w:pStyle w:val="AppendixLevel2"/>
      <w:lvlText w:val="%1.%2.%3"/>
      <w:lvlJc w:val="left"/>
      <w:pPr>
        <w:tabs>
          <w:tab w:val="num" w:pos="0"/>
        </w:tabs>
        <w:ind w:left="1134" w:hanging="1134"/>
      </w:pPr>
      <w:rPr>
        <w:rFonts w:hint="default"/>
      </w:rPr>
    </w:lvl>
    <w:lvl w:ilvl="3">
      <w:start w:val="1"/>
      <w:numFmt w:val="decimal"/>
      <w:pStyle w:val="AppendixLevel3"/>
      <w:lvlText w:val="%1.%2.%3.%4"/>
      <w:lvlJc w:val="left"/>
      <w:pPr>
        <w:ind w:left="1134" w:hanging="1134"/>
      </w:pPr>
      <w:rPr>
        <w:rFonts w:hint="default"/>
      </w:rPr>
    </w:lvl>
    <w:lvl w:ilvl="4">
      <w:start w:val="1"/>
      <w:numFmt w:val="decimal"/>
      <w:pStyle w:val="AppendixLevel4"/>
      <w:lvlText w:val="%1.%2.%3.%4.%5"/>
      <w:lvlJc w:val="left"/>
      <w:pPr>
        <w:ind w:left="1134" w:hanging="1134"/>
      </w:pPr>
      <w:rPr>
        <w:rFonts w:hint="default"/>
      </w:rPr>
    </w:lvl>
    <w:lvl w:ilvl="5">
      <w:start w:val="1"/>
      <w:numFmt w:val="none"/>
      <w:suff w:val="nothing"/>
      <w:lvlText w:val=""/>
      <w:lvlJc w:val="left"/>
      <w:pPr>
        <w:ind w:left="0" w:firstLine="0"/>
      </w:pPr>
      <w:rPr>
        <w:rFonts w:hint="default"/>
      </w:rPr>
    </w:lvl>
    <w:lvl w:ilvl="6">
      <w:start w:val="1"/>
      <w:numFmt w:val="none"/>
      <w:suff w:val="nothing"/>
      <w:lvlText w:val=""/>
      <w:lvlJc w:val="left"/>
      <w:pPr>
        <w:ind w:left="0" w:firstLine="0"/>
      </w:pPr>
      <w:rPr>
        <w:rFonts w:hint="default"/>
      </w:rPr>
    </w:lvl>
    <w:lvl w:ilvl="7">
      <w:start w:val="1"/>
      <w:numFmt w:val="none"/>
      <w:suff w:val="nothing"/>
      <w:lvlText w:val=""/>
      <w:lvlJc w:val="left"/>
      <w:pPr>
        <w:ind w:left="0" w:firstLine="0"/>
      </w:pPr>
      <w:rPr>
        <w:rFonts w:hint="default"/>
      </w:rPr>
    </w:lvl>
    <w:lvl w:ilvl="8">
      <w:start w:val="1"/>
      <w:numFmt w:val="none"/>
      <w:suff w:val="nothing"/>
      <w:lvlText w:val=""/>
      <w:lvlJc w:val="left"/>
      <w:pPr>
        <w:ind w:left="0" w:firstLine="0"/>
      </w:pPr>
      <w:rPr>
        <w:rFonts w:hint="default"/>
      </w:rPr>
    </w:lvl>
  </w:abstractNum>
  <w:abstractNum w:abstractNumId="14" w15:restartNumberingAfterBreak="0">
    <w:nsid w:val="237E50CA"/>
    <w:multiLevelType w:val="multilevel"/>
    <w:tmpl w:val="4ECA1CDC"/>
    <w:styleLink w:val="ListStyle-TableListNumber"/>
    <w:lvl w:ilvl="0">
      <w:start w:val="1"/>
      <w:numFmt w:val="decimal"/>
      <w:pStyle w:val="Table-ListNumber"/>
      <w:lvlText w:val="%1."/>
      <w:lvlJc w:val="left"/>
      <w:pPr>
        <w:ind w:left="340" w:hanging="227"/>
      </w:pPr>
      <w:rPr>
        <w:rFonts w:asciiTheme="minorHAnsi" w:hAnsiTheme="minorHAnsi" w:hint="default"/>
      </w:rPr>
    </w:lvl>
    <w:lvl w:ilvl="1">
      <w:start w:val="1"/>
      <w:numFmt w:val="lowerLetter"/>
      <w:pStyle w:val="Table-ListNumber2"/>
      <w:lvlText w:val="%2."/>
      <w:lvlJc w:val="left"/>
      <w:pPr>
        <w:ind w:left="567" w:hanging="227"/>
      </w:pPr>
      <w:rPr>
        <w:rFonts w:asciiTheme="minorHAnsi" w:hAnsiTheme="minorHAnsi" w:hint="default"/>
      </w:rPr>
    </w:lvl>
    <w:lvl w:ilvl="2">
      <w:start w:val="1"/>
      <w:numFmt w:val="bullet"/>
      <w:pStyle w:val="Table-ListNumber3"/>
      <w:lvlText w:val=""/>
      <w:lvlJc w:val="left"/>
      <w:pPr>
        <w:ind w:left="794" w:hanging="227"/>
      </w:pPr>
      <w:rPr>
        <w:rFonts w:ascii="Symbol" w:hAnsi="Symbol" w:hint="default"/>
        <w:color w:val="auto"/>
      </w:rPr>
    </w:lvl>
    <w:lvl w:ilvl="3">
      <w:start w:val="1"/>
      <w:numFmt w:val="decimal"/>
      <w:lvlText w:val="%4."/>
      <w:lvlJc w:val="left"/>
      <w:pPr>
        <w:ind w:left="1021" w:hanging="227"/>
      </w:pPr>
      <w:rPr>
        <w:rFonts w:asciiTheme="minorHAnsi" w:hAnsiTheme="minorHAnsi" w:hint="default"/>
      </w:rPr>
    </w:lvl>
    <w:lvl w:ilvl="4">
      <w:start w:val="1"/>
      <w:numFmt w:val="lowerLetter"/>
      <w:lvlText w:val="%5."/>
      <w:lvlJc w:val="left"/>
      <w:pPr>
        <w:ind w:left="1248" w:hanging="227"/>
      </w:pPr>
      <w:rPr>
        <w:rFonts w:asciiTheme="minorHAnsi" w:hAnsiTheme="minorHAnsi" w:hint="default"/>
      </w:rPr>
    </w:lvl>
    <w:lvl w:ilvl="5">
      <w:start w:val="1"/>
      <w:numFmt w:val="bullet"/>
      <w:lvlText w:val=""/>
      <w:lvlJc w:val="left"/>
      <w:pPr>
        <w:ind w:left="1475" w:hanging="227"/>
      </w:pPr>
      <w:rPr>
        <w:rFonts w:ascii="Symbol" w:hAnsi="Symbol" w:hint="default"/>
        <w:color w:val="auto"/>
      </w:rPr>
    </w:lvl>
    <w:lvl w:ilvl="6">
      <w:start w:val="1"/>
      <w:numFmt w:val="decimal"/>
      <w:lvlText w:val="%7."/>
      <w:lvlJc w:val="left"/>
      <w:pPr>
        <w:ind w:left="1702" w:hanging="227"/>
      </w:pPr>
      <w:rPr>
        <w:rFonts w:asciiTheme="minorHAnsi" w:hAnsiTheme="minorHAnsi" w:hint="default"/>
      </w:rPr>
    </w:lvl>
    <w:lvl w:ilvl="7">
      <w:start w:val="1"/>
      <w:numFmt w:val="lowerLetter"/>
      <w:lvlText w:val="%8."/>
      <w:lvlJc w:val="left"/>
      <w:pPr>
        <w:ind w:left="1929" w:hanging="227"/>
      </w:pPr>
      <w:rPr>
        <w:rFonts w:asciiTheme="minorHAnsi" w:hAnsiTheme="minorHAnsi" w:hint="default"/>
      </w:rPr>
    </w:lvl>
    <w:lvl w:ilvl="8">
      <w:start w:val="1"/>
      <w:numFmt w:val="bullet"/>
      <w:lvlText w:val=""/>
      <w:lvlJc w:val="left"/>
      <w:pPr>
        <w:ind w:left="2156" w:hanging="227"/>
      </w:pPr>
      <w:rPr>
        <w:rFonts w:ascii="Symbol" w:hAnsi="Symbol" w:hint="default"/>
        <w:color w:val="auto"/>
      </w:rPr>
    </w:lvl>
  </w:abstractNum>
  <w:abstractNum w:abstractNumId="15" w15:restartNumberingAfterBreak="0">
    <w:nsid w:val="293E5D08"/>
    <w:multiLevelType w:val="multilevel"/>
    <w:tmpl w:val="D8CA6BB0"/>
    <w:numStyleLink w:val="ListStyle-ListBulletNoSpacing"/>
  </w:abstractNum>
  <w:abstractNum w:abstractNumId="16" w15:restartNumberingAfterBreak="0">
    <w:nsid w:val="2E8A1732"/>
    <w:multiLevelType w:val="multilevel"/>
    <w:tmpl w:val="D8CA6BB0"/>
    <w:styleLink w:val="ListStyle-ListBulletNoSpacing"/>
    <w:lvl w:ilvl="0">
      <w:start w:val="1"/>
      <w:numFmt w:val="bullet"/>
      <w:pStyle w:val="ListBulletNoSpacing"/>
      <w:lvlText w:val=""/>
      <w:lvlJc w:val="left"/>
      <w:pPr>
        <w:ind w:left="340" w:hanging="340"/>
      </w:pPr>
      <w:rPr>
        <w:rFonts w:ascii="Symbol" w:hAnsi="Symbol" w:hint="default"/>
      </w:rPr>
    </w:lvl>
    <w:lvl w:ilvl="1">
      <w:start w:val="1"/>
      <w:numFmt w:val="bullet"/>
      <w:pStyle w:val="ListBulletNoSpacing2"/>
      <w:lvlText w:val=""/>
      <w:lvlJc w:val="left"/>
      <w:pPr>
        <w:ind w:left="680" w:hanging="340"/>
      </w:pPr>
      <w:rPr>
        <w:rFonts w:ascii="Symbol" w:hAnsi="Symbol" w:hint="default"/>
        <w:color w:val="auto"/>
      </w:rPr>
    </w:lvl>
    <w:lvl w:ilvl="2">
      <w:start w:val="1"/>
      <w:numFmt w:val="bullet"/>
      <w:pStyle w:val="ListBulletNoSpacing3"/>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17" w15:restartNumberingAfterBreak="0">
    <w:nsid w:val="34DD3967"/>
    <w:multiLevelType w:val="multilevel"/>
    <w:tmpl w:val="4ECA1CDC"/>
    <w:numStyleLink w:val="ListStyle-TableListNumber"/>
  </w:abstractNum>
  <w:abstractNum w:abstractNumId="18" w15:restartNumberingAfterBreak="0">
    <w:nsid w:val="35EC5AE4"/>
    <w:multiLevelType w:val="multilevel"/>
    <w:tmpl w:val="3DB81274"/>
    <w:lvl w:ilvl="0">
      <w:start w:val="1"/>
      <w:numFmt w:val="decimal"/>
      <w:lvlText w:val="%1."/>
      <w:lvlJc w:val="left"/>
      <w:pPr>
        <w:tabs>
          <w:tab w:val="num" w:pos="720"/>
        </w:tabs>
        <w:ind w:left="720" w:hanging="360"/>
      </w:pPr>
    </w:lvl>
    <w:lvl w:ilvl="1">
      <w:start w:val="1"/>
      <w:numFmt w:val="bullet"/>
      <w:lvlText w:val="o"/>
      <w:lvlJc w:val="left"/>
      <w:pPr>
        <w:tabs>
          <w:tab w:val="num" w:pos="1440"/>
        </w:tabs>
        <w:ind w:left="1440" w:hanging="360"/>
      </w:pPr>
      <w:rPr>
        <w:rFonts w:ascii="Courier New" w:hAnsi="Courier New" w:hint="default"/>
        <w:sz w:val="20"/>
      </w:r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9" w15:restartNumberingAfterBreak="0">
    <w:nsid w:val="38E30D28"/>
    <w:multiLevelType w:val="multilevel"/>
    <w:tmpl w:val="FA0677DE"/>
    <w:lvl w:ilvl="0">
      <w:start w:val="1"/>
      <w:numFmt w:val="decimal"/>
      <w:pStyle w:val="ReportReference"/>
      <w:lvlText w:val="[%1]"/>
      <w:lvlJc w:val="left"/>
      <w:pPr>
        <w:tabs>
          <w:tab w:val="num" w:pos="1701"/>
        </w:tabs>
        <w:ind w:left="567" w:hanging="567"/>
      </w:pPr>
      <w:rPr>
        <w:rFonts w:hint="default"/>
      </w:rPr>
    </w:lvl>
    <w:lvl w:ilvl="1">
      <w:start w:val="1"/>
      <w:numFmt w:val="lowerLetter"/>
      <w:lvlText w:val="%2."/>
      <w:lvlJc w:val="left"/>
      <w:pPr>
        <w:tabs>
          <w:tab w:val="num" w:pos="2268"/>
        </w:tabs>
        <w:ind w:left="1134" w:hanging="567"/>
      </w:pPr>
      <w:rPr>
        <w:rFonts w:hint="default"/>
      </w:rPr>
    </w:lvl>
    <w:lvl w:ilvl="2">
      <w:start w:val="1"/>
      <w:numFmt w:val="lowerRoman"/>
      <w:lvlText w:val="%3."/>
      <w:lvlJc w:val="right"/>
      <w:pPr>
        <w:tabs>
          <w:tab w:val="num" w:pos="2835"/>
        </w:tabs>
        <w:ind w:left="1701" w:hanging="567"/>
      </w:pPr>
      <w:rPr>
        <w:rFonts w:hint="default"/>
      </w:rPr>
    </w:lvl>
    <w:lvl w:ilvl="3">
      <w:start w:val="1"/>
      <w:numFmt w:val="decimal"/>
      <w:lvlText w:val="%4."/>
      <w:lvlJc w:val="left"/>
      <w:pPr>
        <w:tabs>
          <w:tab w:val="num" w:pos="3402"/>
        </w:tabs>
        <w:ind w:left="2268" w:hanging="567"/>
      </w:pPr>
      <w:rPr>
        <w:rFonts w:hint="default"/>
      </w:rPr>
    </w:lvl>
    <w:lvl w:ilvl="4">
      <w:start w:val="1"/>
      <w:numFmt w:val="lowerLetter"/>
      <w:lvlText w:val="%5."/>
      <w:lvlJc w:val="left"/>
      <w:pPr>
        <w:tabs>
          <w:tab w:val="num" w:pos="3969"/>
        </w:tabs>
        <w:ind w:left="2835" w:hanging="567"/>
      </w:pPr>
      <w:rPr>
        <w:rFonts w:hint="default"/>
      </w:rPr>
    </w:lvl>
    <w:lvl w:ilvl="5">
      <w:start w:val="1"/>
      <w:numFmt w:val="lowerRoman"/>
      <w:lvlText w:val="%6."/>
      <w:lvlJc w:val="right"/>
      <w:pPr>
        <w:tabs>
          <w:tab w:val="num" w:pos="4536"/>
        </w:tabs>
        <w:ind w:left="3402" w:hanging="567"/>
      </w:pPr>
      <w:rPr>
        <w:rFonts w:hint="default"/>
      </w:rPr>
    </w:lvl>
    <w:lvl w:ilvl="6">
      <w:start w:val="1"/>
      <w:numFmt w:val="decimal"/>
      <w:lvlText w:val="%7."/>
      <w:lvlJc w:val="left"/>
      <w:pPr>
        <w:tabs>
          <w:tab w:val="num" w:pos="5103"/>
        </w:tabs>
        <w:ind w:left="3969" w:hanging="567"/>
      </w:pPr>
      <w:rPr>
        <w:rFonts w:hint="default"/>
      </w:rPr>
    </w:lvl>
    <w:lvl w:ilvl="7">
      <w:start w:val="1"/>
      <w:numFmt w:val="lowerLetter"/>
      <w:lvlText w:val="%8."/>
      <w:lvlJc w:val="left"/>
      <w:pPr>
        <w:tabs>
          <w:tab w:val="num" w:pos="5670"/>
        </w:tabs>
        <w:ind w:left="4536" w:hanging="567"/>
      </w:pPr>
      <w:rPr>
        <w:rFonts w:hint="default"/>
      </w:rPr>
    </w:lvl>
    <w:lvl w:ilvl="8">
      <w:start w:val="1"/>
      <w:numFmt w:val="lowerRoman"/>
      <w:lvlText w:val="%9."/>
      <w:lvlJc w:val="right"/>
      <w:pPr>
        <w:tabs>
          <w:tab w:val="num" w:pos="6237"/>
        </w:tabs>
        <w:ind w:left="5103" w:hanging="567"/>
      </w:pPr>
      <w:rPr>
        <w:rFonts w:hint="default"/>
      </w:rPr>
    </w:lvl>
  </w:abstractNum>
  <w:abstractNum w:abstractNumId="20" w15:restartNumberingAfterBreak="0">
    <w:nsid w:val="486F0B62"/>
    <w:multiLevelType w:val="multilevel"/>
    <w:tmpl w:val="E9CA6A6C"/>
    <w:styleLink w:val="ListStyle-ListBullet"/>
    <w:lvl w:ilvl="0">
      <w:start w:val="1"/>
      <w:numFmt w:val="bullet"/>
      <w:pStyle w:val="ListBullet"/>
      <w:lvlText w:val=""/>
      <w:lvlJc w:val="left"/>
      <w:pPr>
        <w:ind w:left="340" w:hanging="340"/>
      </w:pPr>
      <w:rPr>
        <w:rFonts w:ascii="Symbol" w:hAnsi="Symbol" w:hint="default"/>
      </w:rPr>
    </w:lvl>
    <w:lvl w:ilvl="1">
      <w:start w:val="1"/>
      <w:numFmt w:val="bullet"/>
      <w:pStyle w:val="ListBullet2"/>
      <w:lvlText w:val=""/>
      <w:lvlJc w:val="left"/>
      <w:pPr>
        <w:ind w:left="680" w:hanging="340"/>
      </w:pPr>
      <w:rPr>
        <w:rFonts w:ascii="Symbol" w:hAnsi="Symbol" w:hint="default"/>
        <w:color w:val="auto"/>
      </w:rPr>
    </w:lvl>
    <w:lvl w:ilvl="2">
      <w:start w:val="1"/>
      <w:numFmt w:val="bullet"/>
      <w:pStyle w:val="ListBullet3"/>
      <w:lvlText w:val=""/>
      <w:lvlJc w:val="left"/>
      <w:pPr>
        <w:ind w:left="1020" w:hanging="340"/>
      </w:pPr>
      <w:rPr>
        <w:rFonts w:ascii="Symbol" w:hAnsi="Symbol" w:hint="default"/>
        <w:color w:val="auto"/>
      </w:rPr>
    </w:lvl>
    <w:lvl w:ilvl="3">
      <w:start w:val="1"/>
      <w:numFmt w:val="bullet"/>
      <w:lvlText w:val=""/>
      <w:lvlJc w:val="left"/>
      <w:pPr>
        <w:ind w:left="1360" w:hanging="340"/>
      </w:pPr>
      <w:rPr>
        <w:rFonts w:ascii="Symbol" w:hAnsi="Symbol" w:hint="default"/>
        <w:color w:val="auto"/>
      </w:rPr>
    </w:lvl>
    <w:lvl w:ilvl="4">
      <w:start w:val="1"/>
      <w:numFmt w:val="bullet"/>
      <w:lvlText w:val=""/>
      <w:lvlJc w:val="left"/>
      <w:pPr>
        <w:ind w:left="1700" w:hanging="340"/>
      </w:pPr>
      <w:rPr>
        <w:rFonts w:ascii="Symbol" w:hAnsi="Symbol" w:hint="default"/>
        <w:color w:val="auto"/>
      </w:rPr>
    </w:lvl>
    <w:lvl w:ilvl="5">
      <w:start w:val="1"/>
      <w:numFmt w:val="bullet"/>
      <w:lvlText w:val=""/>
      <w:lvlJc w:val="left"/>
      <w:pPr>
        <w:ind w:left="2040" w:hanging="340"/>
      </w:pPr>
      <w:rPr>
        <w:rFonts w:ascii="Symbol" w:hAnsi="Symbol" w:hint="default"/>
        <w:color w:val="auto"/>
      </w:rPr>
    </w:lvl>
    <w:lvl w:ilvl="6">
      <w:start w:val="1"/>
      <w:numFmt w:val="bullet"/>
      <w:lvlText w:val=""/>
      <w:lvlJc w:val="left"/>
      <w:pPr>
        <w:ind w:left="2380" w:hanging="340"/>
      </w:pPr>
      <w:rPr>
        <w:rFonts w:ascii="Symbol" w:hAnsi="Symbol" w:hint="default"/>
        <w:color w:val="auto"/>
      </w:rPr>
    </w:lvl>
    <w:lvl w:ilvl="7">
      <w:start w:val="1"/>
      <w:numFmt w:val="bullet"/>
      <w:lvlText w:val=""/>
      <w:lvlJc w:val="left"/>
      <w:pPr>
        <w:ind w:left="2720" w:hanging="340"/>
      </w:pPr>
      <w:rPr>
        <w:rFonts w:ascii="Symbol" w:hAnsi="Symbol" w:hint="default"/>
        <w:color w:val="auto"/>
      </w:rPr>
    </w:lvl>
    <w:lvl w:ilvl="8">
      <w:start w:val="1"/>
      <w:numFmt w:val="bullet"/>
      <w:lvlText w:val=""/>
      <w:lvlJc w:val="left"/>
      <w:pPr>
        <w:ind w:left="3060" w:hanging="340"/>
      </w:pPr>
      <w:rPr>
        <w:rFonts w:ascii="Symbol" w:hAnsi="Symbol" w:hint="default"/>
        <w:color w:val="auto"/>
      </w:rPr>
    </w:lvl>
  </w:abstractNum>
  <w:abstractNum w:abstractNumId="21" w15:restartNumberingAfterBreak="0">
    <w:nsid w:val="4C687BF7"/>
    <w:multiLevelType w:val="multilevel"/>
    <w:tmpl w:val="CA3607A4"/>
    <w:numStyleLink w:val="ListStyle-Headings"/>
  </w:abstractNum>
  <w:abstractNum w:abstractNumId="22" w15:restartNumberingAfterBreak="0">
    <w:nsid w:val="55560836"/>
    <w:multiLevelType w:val="multilevel"/>
    <w:tmpl w:val="DBF02CFE"/>
    <w:styleLink w:val="ListStyle-TableListBullet"/>
    <w:lvl w:ilvl="0">
      <w:start w:val="1"/>
      <w:numFmt w:val="bullet"/>
      <w:pStyle w:val="Table-ListBullet"/>
      <w:lvlText w:val="•"/>
      <w:lvlJc w:val="left"/>
      <w:pPr>
        <w:ind w:left="340" w:hanging="227"/>
      </w:pPr>
      <w:rPr>
        <w:rFonts w:asciiTheme="minorHAnsi" w:hAnsiTheme="minorHAnsi" w:cs="Times New Roman" w:hint="default"/>
      </w:rPr>
    </w:lvl>
    <w:lvl w:ilvl="1">
      <w:start w:val="1"/>
      <w:numFmt w:val="bullet"/>
      <w:pStyle w:val="Table-ListBullet2"/>
      <w:lvlText w:val=""/>
      <w:lvlJc w:val="left"/>
      <w:pPr>
        <w:ind w:left="567" w:hanging="227"/>
      </w:pPr>
      <w:rPr>
        <w:rFonts w:ascii="Symbol" w:hAnsi="Symbol" w:hint="default"/>
        <w:color w:val="auto"/>
      </w:rPr>
    </w:lvl>
    <w:lvl w:ilvl="2">
      <w:start w:val="1"/>
      <w:numFmt w:val="bullet"/>
      <w:pStyle w:val="Table-ListBullet3"/>
      <w:lvlText w:val=""/>
      <w:lvlJc w:val="left"/>
      <w:pPr>
        <w:ind w:left="794" w:hanging="227"/>
      </w:pPr>
      <w:rPr>
        <w:rFonts w:ascii="Symbol" w:hAnsi="Symbol" w:hint="default"/>
        <w:color w:val="auto"/>
      </w:rPr>
    </w:lvl>
    <w:lvl w:ilvl="3">
      <w:start w:val="1"/>
      <w:numFmt w:val="bullet"/>
      <w:lvlText w:val="•"/>
      <w:lvlJc w:val="left"/>
      <w:pPr>
        <w:ind w:left="1021" w:hanging="227"/>
      </w:pPr>
      <w:rPr>
        <w:rFonts w:ascii="Times New Roman" w:hAnsi="Times New Roman" w:cs="Times New Roman" w:hint="default"/>
      </w:rPr>
    </w:lvl>
    <w:lvl w:ilvl="4">
      <w:start w:val="1"/>
      <w:numFmt w:val="bullet"/>
      <w:lvlText w:val=""/>
      <w:lvlJc w:val="left"/>
      <w:pPr>
        <w:ind w:left="1248" w:hanging="227"/>
      </w:pPr>
      <w:rPr>
        <w:rFonts w:ascii="Symbol" w:hAnsi="Symbol" w:hint="default"/>
        <w:color w:val="auto"/>
      </w:rPr>
    </w:lvl>
    <w:lvl w:ilvl="5">
      <w:start w:val="1"/>
      <w:numFmt w:val="bullet"/>
      <w:lvlText w:val=""/>
      <w:lvlJc w:val="left"/>
      <w:pPr>
        <w:ind w:left="1475" w:hanging="227"/>
      </w:pPr>
      <w:rPr>
        <w:rFonts w:ascii="Symbol" w:hAnsi="Symbol" w:hint="default"/>
        <w:color w:val="auto"/>
      </w:rPr>
    </w:lvl>
    <w:lvl w:ilvl="6">
      <w:start w:val="1"/>
      <w:numFmt w:val="bullet"/>
      <w:lvlText w:val="•"/>
      <w:lvlJc w:val="left"/>
      <w:pPr>
        <w:ind w:left="1702" w:hanging="227"/>
      </w:pPr>
      <w:rPr>
        <w:rFonts w:ascii="Times New Roman" w:hAnsi="Times New Roman" w:cs="Times New Roman" w:hint="default"/>
      </w:rPr>
    </w:lvl>
    <w:lvl w:ilvl="7">
      <w:start w:val="1"/>
      <w:numFmt w:val="bullet"/>
      <w:lvlText w:val=""/>
      <w:lvlJc w:val="left"/>
      <w:pPr>
        <w:ind w:left="1929" w:hanging="227"/>
      </w:pPr>
      <w:rPr>
        <w:rFonts w:ascii="Symbol" w:hAnsi="Symbol" w:hint="default"/>
        <w:color w:val="auto"/>
      </w:rPr>
    </w:lvl>
    <w:lvl w:ilvl="8">
      <w:start w:val="1"/>
      <w:numFmt w:val="bullet"/>
      <w:lvlText w:val=""/>
      <w:lvlJc w:val="left"/>
      <w:pPr>
        <w:ind w:left="2156" w:hanging="227"/>
      </w:pPr>
      <w:rPr>
        <w:rFonts w:ascii="Symbol" w:hAnsi="Symbol" w:hint="default"/>
        <w:color w:val="auto"/>
      </w:rPr>
    </w:lvl>
  </w:abstractNum>
  <w:abstractNum w:abstractNumId="23" w15:restartNumberingAfterBreak="0">
    <w:nsid w:val="5C3657A4"/>
    <w:multiLevelType w:val="hybridMultilevel"/>
    <w:tmpl w:val="E4C85A00"/>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4" w15:restartNumberingAfterBreak="0">
    <w:nsid w:val="5C7137E1"/>
    <w:multiLevelType w:val="multilevel"/>
    <w:tmpl w:val="5B3696F2"/>
    <w:lvl w:ilvl="0">
      <w:start w:val="1"/>
      <w:numFmt w:val="decimal"/>
      <w:pStyle w:val="ListNumberNoSpacing"/>
      <w:lvlText w:val="%1."/>
      <w:lvlJc w:val="left"/>
      <w:pPr>
        <w:ind w:left="340" w:hanging="340"/>
      </w:pPr>
      <w:rPr>
        <w:rFonts w:hint="default"/>
      </w:rPr>
    </w:lvl>
    <w:lvl w:ilvl="1">
      <w:start w:val="1"/>
      <w:numFmt w:val="lowerLetter"/>
      <w:pStyle w:val="ListNumberNoSpacing2"/>
      <w:lvlText w:val="%2."/>
      <w:lvlJc w:val="left"/>
      <w:pPr>
        <w:ind w:left="680" w:hanging="340"/>
      </w:pPr>
      <w:rPr>
        <w:rFonts w:hint="default"/>
      </w:rPr>
    </w:lvl>
    <w:lvl w:ilvl="2">
      <w:start w:val="1"/>
      <w:numFmt w:val="bullet"/>
      <w:pStyle w:val="ListNumberNoSpacing3"/>
      <w:lvlText w:val=""/>
      <w:lvlJc w:val="left"/>
      <w:pPr>
        <w:ind w:left="1020" w:hanging="340"/>
      </w:pPr>
      <w:rPr>
        <w:rFonts w:ascii="Symbol" w:hAnsi="Symbol" w:hint="default"/>
      </w:rPr>
    </w:lvl>
    <w:lvl w:ilvl="3">
      <w:start w:val="1"/>
      <w:numFmt w:val="decimal"/>
      <w:lvlText w:val="%4."/>
      <w:lvlJc w:val="left"/>
      <w:pPr>
        <w:ind w:left="1360" w:hanging="340"/>
      </w:pPr>
      <w:rPr>
        <w:rFonts w:hint="default"/>
      </w:rPr>
    </w:lvl>
    <w:lvl w:ilvl="4">
      <w:start w:val="1"/>
      <w:numFmt w:val="lowerLetter"/>
      <w:lvlText w:val="%5."/>
      <w:lvlJc w:val="left"/>
      <w:pPr>
        <w:ind w:left="1700" w:hanging="340"/>
      </w:pPr>
      <w:rPr>
        <w:rFonts w:hint="default"/>
      </w:rPr>
    </w:lvl>
    <w:lvl w:ilvl="5">
      <w:start w:val="1"/>
      <w:numFmt w:val="bullet"/>
      <w:lvlText w:val=""/>
      <w:lvlJc w:val="left"/>
      <w:pPr>
        <w:ind w:left="2040" w:hanging="340"/>
      </w:pPr>
      <w:rPr>
        <w:rFonts w:ascii="Symbol" w:hAnsi="Symbol" w:hint="default"/>
      </w:rPr>
    </w:lvl>
    <w:lvl w:ilvl="6">
      <w:start w:val="1"/>
      <w:numFmt w:val="decimal"/>
      <w:lvlText w:val="%7."/>
      <w:lvlJc w:val="left"/>
      <w:pPr>
        <w:ind w:left="2380" w:hanging="340"/>
      </w:pPr>
      <w:rPr>
        <w:rFonts w:hint="default"/>
      </w:rPr>
    </w:lvl>
    <w:lvl w:ilvl="7">
      <w:start w:val="1"/>
      <w:numFmt w:val="lowerLetter"/>
      <w:lvlText w:val="%8."/>
      <w:lvlJc w:val="left"/>
      <w:pPr>
        <w:ind w:left="2720" w:hanging="340"/>
      </w:pPr>
      <w:rPr>
        <w:rFonts w:hint="default"/>
      </w:rPr>
    </w:lvl>
    <w:lvl w:ilvl="8">
      <w:start w:val="1"/>
      <w:numFmt w:val="bullet"/>
      <w:lvlText w:val=""/>
      <w:lvlJc w:val="left"/>
      <w:pPr>
        <w:ind w:left="3060" w:hanging="340"/>
      </w:pPr>
      <w:rPr>
        <w:rFonts w:ascii="Symbol" w:hAnsi="Symbol" w:hint="default"/>
      </w:rPr>
    </w:lvl>
  </w:abstractNum>
  <w:abstractNum w:abstractNumId="25" w15:restartNumberingAfterBreak="0">
    <w:nsid w:val="5C822D74"/>
    <w:multiLevelType w:val="hybridMultilevel"/>
    <w:tmpl w:val="CE88C722"/>
    <w:lvl w:ilvl="0" w:tplc="0809000F">
      <w:start w:val="1"/>
      <w:numFmt w:val="decimal"/>
      <w:lvlText w:val="%1."/>
      <w:lvlJc w:val="left"/>
      <w:pPr>
        <w:ind w:left="773" w:hanging="360"/>
      </w:pPr>
    </w:lvl>
    <w:lvl w:ilvl="1" w:tplc="08090019" w:tentative="1">
      <w:start w:val="1"/>
      <w:numFmt w:val="lowerLetter"/>
      <w:lvlText w:val="%2."/>
      <w:lvlJc w:val="left"/>
      <w:pPr>
        <w:ind w:left="1493" w:hanging="360"/>
      </w:pPr>
    </w:lvl>
    <w:lvl w:ilvl="2" w:tplc="0809001B" w:tentative="1">
      <w:start w:val="1"/>
      <w:numFmt w:val="lowerRoman"/>
      <w:lvlText w:val="%3."/>
      <w:lvlJc w:val="right"/>
      <w:pPr>
        <w:ind w:left="2213" w:hanging="180"/>
      </w:pPr>
    </w:lvl>
    <w:lvl w:ilvl="3" w:tplc="0809000F" w:tentative="1">
      <w:start w:val="1"/>
      <w:numFmt w:val="decimal"/>
      <w:lvlText w:val="%4."/>
      <w:lvlJc w:val="left"/>
      <w:pPr>
        <w:ind w:left="2933" w:hanging="360"/>
      </w:pPr>
    </w:lvl>
    <w:lvl w:ilvl="4" w:tplc="08090019" w:tentative="1">
      <w:start w:val="1"/>
      <w:numFmt w:val="lowerLetter"/>
      <w:lvlText w:val="%5."/>
      <w:lvlJc w:val="left"/>
      <w:pPr>
        <w:ind w:left="3653" w:hanging="360"/>
      </w:pPr>
    </w:lvl>
    <w:lvl w:ilvl="5" w:tplc="0809001B" w:tentative="1">
      <w:start w:val="1"/>
      <w:numFmt w:val="lowerRoman"/>
      <w:lvlText w:val="%6."/>
      <w:lvlJc w:val="right"/>
      <w:pPr>
        <w:ind w:left="4373" w:hanging="180"/>
      </w:pPr>
    </w:lvl>
    <w:lvl w:ilvl="6" w:tplc="0809000F" w:tentative="1">
      <w:start w:val="1"/>
      <w:numFmt w:val="decimal"/>
      <w:lvlText w:val="%7."/>
      <w:lvlJc w:val="left"/>
      <w:pPr>
        <w:ind w:left="5093" w:hanging="360"/>
      </w:pPr>
    </w:lvl>
    <w:lvl w:ilvl="7" w:tplc="08090019" w:tentative="1">
      <w:start w:val="1"/>
      <w:numFmt w:val="lowerLetter"/>
      <w:lvlText w:val="%8."/>
      <w:lvlJc w:val="left"/>
      <w:pPr>
        <w:ind w:left="5813" w:hanging="360"/>
      </w:pPr>
    </w:lvl>
    <w:lvl w:ilvl="8" w:tplc="0809001B" w:tentative="1">
      <w:start w:val="1"/>
      <w:numFmt w:val="lowerRoman"/>
      <w:lvlText w:val="%9."/>
      <w:lvlJc w:val="right"/>
      <w:pPr>
        <w:ind w:left="6533" w:hanging="180"/>
      </w:pPr>
    </w:lvl>
  </w:abstractNum>
  <w:abstractNum w:abstractNumId="26" w15:restartNumberingAfterBreak="0">
    <w:nsid w:val="5C934686"/>
    <w:multiLevelType w:val="multilevel"/>
    <w:tmpl w:val="DAD4A89A"/>
    <w:numStyleLink w:val="ListStyle-ListNumber"/>
  </w:abstractNum>
  <w:abstractNum w:abstractNumId="27" w15:restartNumberingAfterBreak="0">
    <w:nsid w:val="5F8D72FB"/>
    <w:multiLevelType w:val="multilevel"/>
    <w:tmpl w:val="E206AE8E"/>
    <w:styleLink w:val="ListStyle-HeadingsNoNumber"/>
    <w:lvl w:ilvl="0">
      <w:start w:val="1"/>
      <w:numFmt w:val="none"/>
      <w:pStyle w:val="Heading1NoNumber"/>
      <w:lvlText w:val=""/>
      <w:lvlJc w:val="left"/>
      <w:pPr>
        <w:ind w:left="0" w:firstLine="0"/>
      </w:pPr>
      <w:rPr>
        <w:rFonts w:hint="default"/>
      </w:rPr>
    </w:lvl>
    <w:lvl w:ilvl="1">
      <w:start w:val="1"/>
      <w:numFmt w:val="none"/>
      <w:lvlRestart w:val="0"/>
      <w:pStyle w:val="Heading2NoNumber"/>
      <w:lvlText w:val=""/>
      <w:lvlJc w:val="left"/>
      <w:pPr>
        <w:ind w:left="0" w:firstLine="0"/>
      </w:pPr>
      <w:rPr>
        <w:rFonts w:hint="default"/>
      </w:rPr>
    </w:lvl>
    <w:lvl w:ilvl="2">
      <w:start w:val="1"/>
      <w:numFmt w:val="none"/>
      <w:lvlRestart w:val="0"/>
      <w:pStyle w:val="Heading3NoNumber"/>
      <w:lvlText w:val=""/>
      <w:lvlJc w:val="left"/>
      <w:pPr>
        <w:ind w:left="0" w:firstLine="0"/>
      </w:pPr>
      <w:rPr>
        <w:rFonts w:hint="default"/>
      </w:rPr>
    </w:lvl>
    <w:lvl w:ilvl="3">
      <w:start w:val="1"/>
      <w:numFmt w:val="none"/>
      <w:lvlRestart w:val="0"/>
      <w:pStyle w:val="Heading4NoNumber"/>
      <w:lvlText w:val=""/>
      <w:lvlJc w:val="left"/>
      <w:pPr>
        <w:ind w:left="0" w:firstLine="0"/>
      </w:pPr>
      <w:rPr>
        <w:rFonts w:hint="default"/>
      </w:rPr>
    </w:lvl>
    <w:lvl w:ilvl="4">
      <w:start w:val="1"/>
      <w:numFmt w:val="none"/>
      <w:lvlRestart w:val="0"/>
      <w:pStyle w:val="Heading5NoNumber"/>
      <w:lvlText w:val=""/>
      <w:lvlJc w:val="left"/>
      <w:pPr>
        <w:ind w:left="0" w:firstLine="0"/>
      </w:pPr>
      <w:rPr>
        <w:rFonts w:hint="default"/>
      </w:rPr>
    </w:lvl>
    <w:lvl w:ilvl="5">
      <w:start w:val="1"/>
      <w:numFmt w:val="none"/>
      <w:lvlRestart w:val="0"/>
      <w:pStyle w:val="Heading6NoNumber"/>
      <w:lvlText w:val=""/>
      <w:lvlJc w:val="left"/>
      <w:pPr>
        <w:ind w:left="0" w:firstLine="0"/>
      </w:pPr>
      <w:rPr>
        <w:rFonts w:hint="default"/>
      </w:rPr>
    </w:lvl>
    <w:lvl w:ilvl="6">
      <w:start w:val="1"/>
      <w:numFmt w:val="none"/>
      <w:lvlRestart w:val="0"/>
      <w:lvlText w:val=""/>
      <w:lvlJc w:val="left"/>
      <w:pPr>
        <w:ind w:left="0" w:firstLine="0"/>
      </w:pPr>
      <w:rPr>
        <w:rFonts w:hint="default"/>
      </w:rPr>
    </w:lvl>
    <w:lvl w:ilvl="7">
      <w:start w:val="1"/>
      <w:numFmt w:val="none"/>
      <w:lvlRestart w:val="0"/>
      <w:lvlText w:val=""/>
      <w:lvlJc w:val="left"/>
      <w:pPr>
        <w:ind w:left="0" w:firstLine="0"/>
      </w:pPr>
      <w:rPr>
        <w:rFonts w:hint="default"/>
      </w:rPr>
    </w:lvl>
    <w:lvl w:ilvl="8">
      <w:start w:val="1"/>
      <w:numFmt w:val="none"/>
      <w:lvlRestart w:val="0"/>
      <w:lvlText w:val=""/>
      <w:lvlJc w:val="left"/>
      <w:pPr>
        <w:ind w:left="0" w:firstLine="0"/>
      </w:pPr>
      <w:rPr>
        <w:rFonts w:hint="default"/>
      </w:rPr>
    </w:lvl>
  </w:abstractNum>
  <w:abstractNum w:abstractNumId="28" w15:restartNumberingAfterBreak="0">
    <w:nsid w:val="600B600B"/>
    <w:multiLevelType w:val="multilevel"/>
    <w:tmpl w:val="CD6ADD40"/>
    <w:styleLink w:val="Style1"/>
    <w:lvl w:ilvl="0">
      <w:start w:val="1"/>
      <w:numFmt w:val="bullet"/>
      <w:lvlText w:val=""/>
      <w:lvlJc w:val="left"/>
      <w:pPr>
        <w:ind w:left="720" w:hanging="360"/>
      </w:pPr>
      <w:rPr>
        <w:rFonts w:ascii="Symbol" w:hAnsi="Symbol" w:hint="default"/>
        <w:sz w:val="22"/>
      </w:rPr>
    </w:lvl>
    <w:lvl w:ilvl="1">
      <w:start w:val="1"/>
      <w:numFmt w:val="bullet"/>
      <w:lvlText w:val="o"/>
      <w:lvlJc w:val="left"/>
      <w:pPr>
        <w:ind w:left="1440" w:hanging="360"/>
      </w:pPr>
      <w:rPr>
        <w:rFonts w:ascii="Courier New" w:hAnsi="Courier New" w:cs="Courier New" w:hint="default"/>
      </w:rPr>
    </w:lvl>
    <w:lvl w:ilvl="2">
      <w:start w:val="1"/>
      <w:numFmt w:val="bullet"/>
      <w:lvlText w:val=""/>
      <w:lvlJc w:val="left"/>
      <w:pPr>
        <w:ind w:left="2160" w:hanging="360"/>
      </w:pPr>
      <w:rPr>
        <w:rFonts w:ascii="Wingdings" w:hAnsi="Wingdings" w:hint="default"/>
      </w:rPr>
    </w:lvl>
    <w:lvl w:ilvl="3">
      <w:start w:val="1"/>
      <w:numFmt w:val="bullet"/>
      <w:lvlText w:val=""/>
      <w:lvlJc w:val="left"/>
      <w:pPr>
        <w:ind w:left="2880" w:hanging="360"/>
      </w:pPr>
      <w:rPr>
        <w:rFonts w:ascii="Symbol" w:hAnsi="Symbol" w:hint="default"/>
      </w:rPr>
    </w:lvl>
    <w:lvl w:ilvl="4">
      <w:start w:val="1"/>
      <w:numFmt w:val="bullet"/>
      <w:lvlText w:val="o"/>
      <w:lvlJc w:val="left"/>
      <w:pPr>
        <w:ind w:left="3600" w:hanging="360"/>
      </w:pPr>
      <w:rPr>
        <w:rFonts w:ascii="Courier New" w:hAnsi="Courier New" w:cs="Courier New" w:hint="default"/>
      </w:rPr>
    </w:lvl>
    <w:lvl w:ilvl="5">
      <w:start w:val="1"/>
      <w:numFmt w:val="bullet"/>
      <w:lvlText w:val=""/>
      <w:lvlJc w:val="left"/>
      <w:pPr>
        <w:ind w:left="4320" w:hanging="360"/>
      </w:pPr>
      <w:rPr>
        <w:rFonts w:ascii="Wingdings" w:hAnsi="Wingdings" w:hint="default"/>
      </w:rPr>
    </w:lvl>
    <w:lvl w:ilvl="6">
      <w:start w:val="1"/>
      <w:numFmt w:val="bullet"/>
      <w:lvlText w:val=""/>
      <w:lvlJc w:val="left"/>
      <w:pPr>
        <w:ind w:left="5040" w:hanging="360"/>
      </w:pPr>
      <w:rPr>
        <w:rFonts w:ascii="Symbol" w:hAnsi="Symbol" w:hint="default"/>
      </w:rPr>
    </w:lvl>
    <w:lvl w:ilvl="7">
      <w:start w:val="1"/>
      <w:numFmt w:val="bullet"/>
      <w:lvlText w:val="o"/>
      <w:lvlJc w:val="left"/>
      <w:pPr>
        <w:ind w:left="5760" w:hanging="360"/>
      </w:pPr>
      <w:rPr>
        <w:rFonts w:ascii="Courier New" w:hAnsi="Courier New" w:cs="Courier New" w:hint="default"/>
      </w:rPr>
    </w:lvl>
    <w:lvl w:ilvl="8">
      <w:start w:val="1"/>
      <w:numFmt w:val="bullet"/>
      <w:lvlText w:val=""/>
      <w:lvlJc w:val="left"/>
      <w:pPr>
        <w:ind w:left="6480" w:hanging="360"/>
      </w:pPr>
      <w:rPr>
        <w:rFonts w:ascii="Wingdings" w:hAnsi="Wingdings" w:hint="default"/>
      </w:rPr>
    </w:lvl>
  </w:abstractNum>
  <w:abstractNum w:abstractNumId="29" w15:restartNumberingAfterBreak="0">
    <w:nsid w:val="679A57D8"/>
    <w:multiLevelType w:val="multilevel"/>
    <w:tmpl w:val="D8CA6BB0"/>
    <w:numStyleLink w:val="ListStyle-ListBulletNoSpacing"/>
  </w:abstractNum>
  <w:abstractNum w:abstractNumId="30" w15:restartNumberingAfterBreak="0">
    <w:nsid w:val="6A713FE6"/>
    <w:multiLevelType w:val="multilevel"/>
    <w:tmpl w:val="E9CA6A6C"/>
    <w:numStyleLink w:val="ListStyle-ListBullet"/>
  </w:abstractNum>
  <w:abstractNum w:abstractNumId="31" w15:restartNumberingAfterBreak="0">
    <w:nsid w:val="77536A25"/>
    <w:multiLevelType w:val="multilevel"/>
    <w:tmpl w:val="DBF02CFE"/>
    <w:numStyleLink w:val="ListStyle-TableListBullet"/>
  </w:abstractNum>
  <w:abstractNum w:abstractNumId="32" w15:restartNumberingAfterBreak="0">
    <w:nsid w:val="7F216990"/>
    <w:multiLevelType w:val="multilevel"/>
    <w:tmpl w:val="0406001F"/>
    <w:styleLink w:val="111111"/>
    <w:lvl w:ilvl="0">
      <w:start w:val="1"/>
      <w:numFmt w:val="decimal"/>
      <w:lvlText w:val="%1."/>
      <w:lvlJc w:val="left"/>
      <w:pPr>
        <w:ind w:left="360" w:hanging="360"/>
      </w:pPr>
      <w:rPr>
        <w:rFonts w:ascii="Times New Roman" w:hAnsi="Times New Roman" w:cs="Times New Roman"/>
      </w:rPr>
    </w:lvl>
    <w:lvl w:ilvl="1">
      <w:start w:val="1"/>
      <w:numFmt w:val="decimal"/>
      <w:lvlText w:val="%1.%2."/>
      <w:lvlJc w:val="left"/>
      <w:pPr>
        <w:ind w:left="792" w:hanging="432"/>
      </w:pPr>
    </w:lvl>
    <w:lvl w:ilvl="2">
      <w:start w:val="1"/>
      <w:numFmt w:val="decimal"/>
      <w:lvlText w:val="%1.%2.%3."/>
      <w:lvlJc w:val="left"/>
      <w:pPr>
        <w:ind w:left="1224" w:hanging="504"/>
      </w:pPr>
    </w:lvl>
    <w:lvl w:ilvl="3">
      <w:start w:val="1"/>
      <w:numFmt w:val="decimal"/>
      <w:lvlText w:val="%1.%2.%3.%4."/>
      <w:lvlJc w:val="left"/>
      <w:pPr>
        <w:ind w:left="1728" w:hanging="648"/>
      </w:pPr>
    </w:lvl>
    <w:lvl w:ilvl="4">
      <w:start w:val="1"/>
      <w:numFmt w:val="decimal"/>
      <w:lvlText w:val="%1.%2.%3.%4.%5."/>
      <w:lvlJc w:val="left"/>
      <w:pPr>
        <w:ind w:left="2232" w:hanging="792"/>
      </w:pPr>
    </w:lvl>
    <w:lvl w:ilvl="5">
      <w:start w:val="1"/>
      <w:numFmt w:val="decimal"/>
      <w:lvlText w:val="%1.%2.%3.%4.%5.%6."/>
      <w:lvlJc w:val="left"/>
      <w:pPr>
        <w:ind w:left="2736" w:hanging="936"/>
      </w:pPr>
    </w:lvl>
    <w:lvl w:ilvl="6">
      <w:start w:val="1"/>
      <w:numFmt w:val="decimal"/>
      <w:lvlText w:val="%1.%2.%3.%4.%5.%6.%7."/>
      <w:lvlJc w:val="left"/>
      <w:pPr>
        <w:ind w:left="3240" w:hanging="1080"/>
      </w:pPr>
    </w:lvl>
    <w:lvl w:ilvl="7">
      <w:start w:val="1"/>
      <w:numFmt w:val="decimal"/>
      <w:lvlText w:val="%1.%2.%3.%4.%5.%6.%7.%8."/>
      <w:lvlJc w:val="left"/>
      <w:pPr>
        <w:ind w:left="3744" w:hanging="1224"/>
      </w:pPr>
    </w:lvl>
    <w:lvl w:ilvl="8">
      <w:start w:val="1"/>
      <w:numFmt w:val="decimal"/>
      <w:lvlText w:val="%1.%2.%3.%4.%5.%6.%7.%8.%9."/>
      <w:lvlJc w:val="left"/>
      <w:pPr>
        <w:ind w:left="4320" w:hanging="1440"/>
      </w:pPr>
    </w:lvl>
  </w:abstractNum>
  <w:abstractNum w:abstractNumId="33" w15:restartNumberingAfterBreak="0">
    <w:nsid w:val="7F6C343D"/>
    <w:multiLevelType w:val="multilevel"/>
    <w:tmpl w:val="E206AE8E"/>
    <w:numStyleLink w:val="ListStyle-HeadingsNoNumber"/>
  </w:abstractNum>
  <w:num w:numId="1" w16cid:durableId="370156135">
    <w:abstractNumId w:val="28"/>
  </w:num>
  <w:num w:numId="2" w16cid:durableId="1418941614">
    <w:abstractNumId w:val="13"/>
  </w:num>
  <w:num w:numId="3" w16cid:durableId="1862355989">
    <w:abstractNumId w:val="4"/>
  </w:num>
  <w:num w:numId="4" w16cid:durableId="376663046">
    <w:abstractNumId w:val="27"/>
  </w:num>
  <w:num w:numId="5" w16cid:durableId="1718704202">
    <w:abstractNumId w:val="10"/>
  </w:num>
  <w:num w:numId="6" w16cid:durableId="1652515850">
    <w:abstractNumId w:val="20"/>
  </w:num>
  <w:num w:numId="7" w16cid:durableId="724790672">
    <w:abstractNumId w:val="16"/>
  </w:num>
  <w:num w:numId="8" w16cid:durableId="156849141">
    <w:abstractNumId w:val="12"/>
  </w:num>
  <w:num w:numId="9" w16cid:durableId="687752298">
    <w:abstractNumId w:val="22"/>
  </w:num>
  <w:num w:numId="10" w16cid:durableId="1188250023">
    <w:abstractNumId w:val="14"/>
  </w:num>
  <w:num w:numId="11" w16cid:durableId="1696924051">
    <w:abstractNumId w:val="32"/>
  </w:num>
  <w:num w:numId="12" w16cid:durableId="459691993">
    <w:abstractNumId w:val="6"/>
  </w:num>
  <w:num w:numId="13" w16cid:durableId="1682470438">
    <w:abstractNumId w:val="21"/>
  </w:num>
  <w:num w:numId="14" w16cid:durableId="543101680">
    <w:abstractNumId w:val="33"/>
  </w:num>
  <w:num w:numId="15" w16cid:durableId="418332543">
    <w:abstractNumId w:val="11"/>
  </w:num>
  <w:num w:numId="16" w16cid:durableId="1984657412">
    <w:abstractNumId w:val="7"/>
  </w:num>
  <w:num w:numId="17" w16cid:durableId="2029334142">
    <w:abstractNumId w:val="30"/>
  </w:num>
  <w:num w:numId="18" w16cid:durableId="1379470594">
    <w:abstractNumId w:val="3"/>
  </w:num>
  <w:num w:numId="19" w16cid:durableId="708533536">
    <w:abstractNumId w:val="2"/>
  </w:num>
  <w:num w:numId="20" w16cid:durableId="1524246970">
    <w:abstractNumId w:val="5"/>
  </w:num>
  <w:num w:numId="21" w16cid:durableId="1263034480">
    <w:abstractNumId w:val="29"/>
  </w:num>
  <w:num w:numId="22" w16cid:durableId="29575817">
    <w:abstractNumId w:val="26"/>
  </w:num>
  <w:num w:numId="23" w16cid:durableId="991910622">
    <w:abstractNumId w:val="1"/>
  </w:num>
  <w:num w:numId="24" w16cid:durableId="896892345">
    <w:abstractNumId w:val="0"/>
  </w:num>
  <w:num w:numId="25" w16cid:durableId="1416393402">
    <w:abstractNumId w:val="24"/>
  </w:num>
  <w:num w:numId="26" w16cid:durableId="310402225">
    <w:abstractNumId w:val="8"/>
  </w:num>
  <w:num w:numId="27" w16cid:durableId="1197084618">
    <w:abstractNumId w:val="19"/>
  </w:num>
  <w:num w:numId="28" w16cid:durableId="1864049070">
    <w:abstractNumId w:val="31"/>
  </w:num>
  <w:num w:numId="29" w16cid:durableId="1659844024">
    <w:abstractNumId w:val="17"/>
  </w:num>
  <w:num w:numId="30" w16cid:durableId="731394498">
    <w:abstractNumId w:val="15"/>
  </w:num>
  <w:num w:numId="31" w16cid:durableId="721173438">
    <w:abstractNumId w:val="18"/>
  </w:num>
  <w:num w:numId="32" w16cid:durableId="671564339">
    <w:abstractNumId w:val="25"/>
  </w:num>
  <w:num w:numId="33" w16cid:durableId="1188640756">
    <w:abstractNumId w:val="23"/>
  </w:num>
  <w:num w:numId="34" w16cid:durableId="192889304">
    <w:abstractNumId w:val="9"/>
  </w:num>
  <w:numIdMacAtCleanup w:val="29"/>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15:person w15:author="Rhys Davies">
    <w15:presenceInfo w15:providerId="None" w15:userId="Rhys Davies"/>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zoom w:percent="112"/>
  <w:proofState w:spelling="clean" w:grammar="clean"/>
  <w:stylePaneFormatFilter w:val="D024" w:allStyles="0" w:customStyles="0" w:latentStyles="1" w:stylesInUse="0" w:headingStyles="1" w:numberingStyles="0" w:tableStyles="0" w:directFormattingOnRuns="0" w:directFormattingOnParagraphs="0" w:directFormattingOnNumbering="0" w:directFormattingOnTables="0" w:clearFormatting="1" w:top3HeadingStyles="0" w:visibleStyles="1" w:alternateStyleNames="1"/>
  <w:defaultTabStop w:val="720"/>
  <w:hyphenationZone w:val="425"/>
  <w:characterSpacingControl w:val="doNotCompress"/>
  <w:hdrShapeDefaults>
    <o:shapedefaults v:ext="edit" spidmax="2050"/>
  </w:hdrShapeDefaults>
  <w:footnotePr>
    <w:footnote w:id="-1"/>
    <w:footnote w:id="0"/>
    <w:footnote w:id="1"/>
  </w:footnotePr>
  <w:endnotePr>
    <w:endnote w:id="-1"/>
    <w:endnote w:id="0"/>
    <w:endnote w:id="1"/>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4F085D"/>
    <w:rsid w:val="000007C8"/>
    <w:rsid w:val="000013C0"/>
    <w:rsid w:val="000014CE"/>
    <w:rsid w:val="000020DD"/>
    <w:rsid w:val="0000263E"/>
    <w:rsid w:val="00002C61"/>
    <w:rsid w:val="00007399"/>
    <w:rsid w:val="00011B28"/>
    <w:rsid w:val="00011F08"/>
    <w:rsid w:val="000130B9"/>
    <w:rsid w:val="000135B6"/>
    <w:rsid w:val="00013672"/>
    <w:rsid w:val="00014D06"/>
    <w:rsid w:val="00015E0F"/>
    <w:rsid w:val="00017FCB"/>
    <w:rsid w:val="00021E6F"/>
    <w:rsid w:val="00022D88"/>
    <w:rsid w:val="000244FD"/>
    <w:rsid w:val="00027A91"/>
    <w:rsid w:val="00027E11"/>
    <w:rsid w:val="00031741"/>
    <w:rsid w:val="00032770"/>
    <w:rsid w:val="0003329A"/>
    <w:rsid w:val="00033354"/>
    <w:rsid w:val="000339D4"/>
    <w:rsid w:val="00034027"/>
    <w:rsid w:val="000343AE"/>
    <w:rsid w:val="00037AB3"/>
    <w:rsid w:val="000413DE"/>
    <w:rsid w:val="0004261E"/>
    <w:rsid w:val="00043907"/>
    <w:rsid w:val="00044708"/>
    <w:rsid w:val="00045B82"/>
    <w:rsid w:val="000472A2"/>
    <w:rsid w:val="00047BDC"/>
    <w:rsid w:val="000513F9"/>
    <w:rsid w:val="0005423E"/>
    <w:rsid w:val="0005610D"/>
    <w:rsid w:val="000573DB"/>
    <w:rsid w:val="00057922"/>
    <w:rsid w:val="000620C7"/>
    <w:rsid w:val="0006258D"/>
    <w:rsid w:val="00062F6E"/>
    <w:rsid w:val="00065930"/>
    <w:rsid w:val="000708DD"/>
    <w:rsid w:val="00070948"/>
    <w:rsid w:val="00070AB5"/>
    <w:rsid w:val="00070B41"/>
    <w:rsid w:val="00070E32"/>
    <w:rsid w:val="00072890"/>
    <w:rsid w:val="000750AD"/>
    <w:rsid w:val="000779E5"/>
    <w:rsid w:val="00080650"/>
    <w:rsid w:val="00081C5E"/>
    <w:rsid w:val="0008653D"/>
    <w:rsid w:val="00090277"/>
    <w:rsid w:val="00090B8A"/>
    <w:rsid w:val="000911F5"/>
    <w:rsid w:val="00092DDF"/>
    <w:rsid w:val="00094BFD"/>
    <w:rsid w:val="00094D13"/>
    <w:rsid w:val="000A02C4"/>
    <w:rsid w:val="000A09AC"/>
    <w:rsid w:val="000A1332"/>
    <w:rsid w:val="000A1D79"/>
    <w:rsid w:val="000A2976"/>
    <w:rsid w:val="000A2E8B"/>
    <w:rsid w:val="000A3D4F"/>
    <w:rsid w:val="000A5273"/>
    <w:rsid w:val="000A5596"/>
    <w:rsid w:val="000A5ABD"/>
    <w:rsid w:val="000B0B62"/>
    <w:rsid w:val="000B20E3"/>
    <w:rsid w:val="000B34C6"/>
    <w:rsid w:val="000B39C4"/>
    <w:rsid w:val="000B4956"/>
    <w:rsid w:val="000B4DDF"/>
    <w:rsid w:val="000B59A8"/>
    <w:rsid w:val="000B68B2"/>
    <w:rsid w:val="000B7817"/>
    <w:rsid w:val="000C299C"/>
    <w:rsid w:val="000C4354"/>
    <w:rsid w:val="000C4B07"/>
    <w:rsid w:val="000C6A1B"/>
    <w:rsid w:val="000C74FA"/>
    <w:rsid w:val="000D1E06"/>
    <w:rsid w:val="000D267B"/>
    <w:rsid w:val="000D2833"/>
    <w:rsid w:val="000D375B"/>
    <w:rsid w:val="000D6B34"/>
    <w:rsid w:val="000D6C2B"/>
    <w:rsid w:val="000E0452"/>
    <w:rsid w:val="000E27F7"/>
    <w:rsid w:val="000E348D"/>
    <w:rsid w:val="000E3678"/>
    <w:rsid w:val="000E4A00"/>
    <w:rsid w:val="000E4FC7"/>
    <w:rsid w:val="000E5A80"/>
    <w:rsid w:val="000E61F1"/>
    <w:rsid w:val="000E71E8"/>
    <w:rsid w:val="000F1305"/>
    <w:rsid w:val="000F1346"/>
    <w:rsid w:val="000F474E"/>
    <w:rsid w:val="00100D4B"/>
    <w:rsid w:val="00100E5D"/>
    <w:rsid w:val="00101082"/>
    <w:rsid w:val="00102CD6"/>
    <w:rsid w:val="001048F1"/>
    <w:rsid w:val="00106261"/>
    <w:rsid w:val="00106A00"/>
    <w:rsid w:val="00107447"/>
    <w:rsid w:val="00111A46"/>
    <w:rsid w:val="001147B2"/>
    <w:rsid w:val="001154EC"/>
    <w:rsid w:val="001163B9"/>
    <w:rsid w:val="00116D39"/>
    <w:rsid w:val="0011794D"/>
    <w:rsid w:val="001223D6"/>
    <w:rsid w:val="00122CA6"/>
    <w:rsid w:val="00122D5A"/>
    <w:rsid w:val="00124E3F"/>
    <w:rsid w:val="00124EBA"/>
    <w:rsid w:val="00126012"/>
    <w:rsid w:val="00127CF0"/>
    <w:rsid w:val="00130BD2"/>
    <w:rsid w:val="00130CB6"/>
    <w:rsid w:val="00131360"/>
    <w:rsid w:val="00133745"/>
    <w:rsid w:val="0013391D"/>
    <w:rsid w:val="001339CE"/>
    <w:rsid w:val="00133D75"/>
    <w:rsid w:val="00134D1E"/>
    <w:rsid w:val="00134E81"/>
    <w:rsid w:val="0013601E"/>
    <w:rsid w:val="00136BE8"/>
    <w:rsid w:val="00136F66"/>
    <w:rsid w:val="0014292C"/>
    <w:rsid w:val="0014654E"/>
    <w:rsid w:val="00146DF2"/>
    <w:rsid w:val="00150AD2"/>
    <w:rsid w:val="00152BDD"/>
    <w:rsid w:val="00154B30"/>
    <w:rsid w:val="00154DCA"/>
    <w:rsid w:val="001550A2"/>
    <w:rsid w:val="00156A43"/>
    <w:rsid w:val="0016009D"/>
    <w:rsid w:val="00160C70"/>
    <w:rsid w:val="0016416B"/>
    <w:rsid w:val="001643EB"/>
    <w:rsid w:val="00165458"/>
    <w:rsid w:val="001662F7"/>
    <w:rsid w:val="001665B3"/>
    <w:rsid w:val="001713DB"/>
    <w:rsid w:val="00172BE5"/>
    <w:rsid w:val="00173B56"/>
    <w:rsid w:val="001801BF"/>
    <w:rsid w:val="00181177"/>
    <w:rsid w:val="00181386"/>
    <w:rsid w:val="00181F1E"/>
    <w:rsid w:val="00184070"/>
    <w:rsid w:val="00184CE9"/>
    <w:rsid w:val="00186017"/>
    <w:rsid w:val="00186242"/>
    <w:rsid w:val="00186D89"/>
    <w:rsid w:val="00186F34"/>
    <w:rsid w:val="00193BAB"/>
    <w:rsid w:val="00196279"/>
    <w:rsid w:val="0019731E"/>
    <w:rsid w:val="00197770"/>
    <w:rsid w:val="00197A54"/>
    <w:rsid w:val="001A3B18"/>
    <w:rsid w:val="001A5BA2"/>
    <w:rsid w:val="001A6C5C"/>
    <w:rsid w:val="001A7883"/>
    <w:rsid w:val="001A7AAB"/>
    <w:rsid w:val="001A7EEA"/>
    <w:rsid w:val="001B13BF"/>
    <w:rsid w:val="001B24A8"/>
    <w:rsid w:val="001B42FE"/>
    <w:rsid w:val="001B5121"/>
    <w:rsid w:val="001B5784"/>
    <w:rsid w:val="001B6888"/>
    <w:rsid w:val="001C003C"/>
    <w:rsid w:val="001C01F4"/>
    <w:rsid w:val="001C1055"/>
    <w:rsid w:val="001C1286"/>
    <w:rsid w:val="001C27C4"/>
    <w:rsid w:val="001C35F8"/>
    <w:rsid w:val="001C3D11"/>
    <w:rsid w:val="001C4F5E"/>
    <w:rsid w:val="001C5EF9"/>
    <w:rsid w:val="001C667E"/>
    <w:rsid w:val="001D032B"/>
    <w:rsid w:val="001D094F"/>
    <w:rsid w:val="001D1FC9"/>
    <w:rsid w:val="001D4E3E"/>
    <w:rsid w:val="001D629D"/>
    <w:rsid w:val="001E0642"/>
    <w:rsid w:val="001E09F2"/>
    <w:rsid w:val="001E1CDA"/>
    <w:rsid w:val="001E27D1"/>
    <w:rsid w:val="001E2977"/>
    <w:rsid w:val="001F0BB0"/>
    <w:rsid w:val="001F0BF9"/>
    <w:rsid w:val="001F1055"/>
    <w:rsid w:val="001F2C6D"/>
    <w:rsid w:val="001F424D"/>
    <w:rsid w:val="001F44A9"/>
    <w:rsid w:val="001F44C1"/>
    <w:rsid w:val="001F4857"/>
    <w:rsid w:val="001F65A9"/>
    <w:rsid w:val="001F73D3"/>
    <w:rsid w:val="00201AD6"/>
    <w:rsid w:val="00204360"/>
    <w:rsid w:val="00204AB0"/>
    <w:rsid w:val="00206881"/>
    <w:rsid w:val="00207414"/>
    <w:rsid w:val="00207A63"/>
    <w:rsid w:val="0021004A"/>
    <w:rsid w:val="00210D02"/>
    <w:rsid w:val="00210F4C"/>
    <w:rsid w:val="00212B51"/>
    <w:rsid w:val="00213DC3"/>
    <w:rsid w:val="00215EED"/>
    <w:rsid w:val="0021729C"/>
    <w:rsid w:val="002175E2"/>
    <w:rsid w:val="002213B4"/>
    <w:rsid w:val="002214A7"/>
    <w:rsid w:val="00221BDA"/>
    <w:rsid w:val="002225EA"/>
    <w:rsid w:val="00223F78"/>
    <w:rsid w:val="00224B58"/>
    <w:rsid w:val="00225C4A"/>
    <w:rsid w:val="00227F6B"/>
    <w:rsid w:val="00230DA3"/>
    <w:rsid w:val="00231CF1"/>
    <w:rsid w:val="002329CF"/>
    <w:rsid w:val="0023338A"/>
    <w:rsid w:val="0024077B"/>
    <w:rsid w:val="00245E44"/>
    <w:rsid w:val="00246C65"/>
    <w:rsid w:val="002474A7"/>
    <w:rsid w:val="002506F5"/>
    <w:rsid w:val="00250F99"/>
    <w:rsid w:val="00251D1E"/>
    <w:rsid w:val="0025339A"/>
    <w:rsid w:val="00255416"/>
    <w:rsid w:val="00255829"/>
    <w:rsid w:val="002561E8"/>
    <w:rsid w:val="00257307"/>
    <w:rsid w:val="002610FC"/>
    <w:rsid w:val="002626B2"/>
    <w:rsid w:val="00264237"/>
    <w:rsid w:val="00264CB8"/>
    <w:rsid w:val="00264E3C"/>
    <w:rsid w:val="00266AD4"/>
    <w:rsid w:val="002671DC"/>
    <w:rsid w:val="002712D4"/>
    <w:rsid w:val="00271AF9"/>
    <w:rsid w:val="00273785"/>
    <w:rsid w:val="002740EC"/>
    <w:rsid w:val="00275DE5"/>
    <w:rsid w:val="00275E2D"/>
    <w:rsid w:val="00275E85"/>
    <w:rsid w:val="002769E0"/>
    <w:rsid w:val="00276D04"/>
    <w:rsid w:val="00282D56"/>
    <w:rsid w:val="00283F98"/>
    <w:rsid w:val="002860EE"/>
    <w:rsid w:val="0029407E"/>
    <w:rsid w:val="0029537F"/>
    <w:rsid w:val="002956E5"/>
    <w:rsid w:val="0029578A"/>
    <w:rsid w:val="00296BC8"/>
    <w:rsid w:val="002970E5"/>
    <w:rsid w:val="002A0B87"/>
    <w:rsid w:val="002A24BB"/>
    <w:rsid w:val="002A5407"/>
    <w:rsid w:val="002B02E5"/>
    <w:rsid w:val="002B06C9"/>
    <w:rsid w:val="002B1E4D"/>
    <w:rsid w:val="002B2AB6"/>
    <w:rsid w:val="002B47C9"/>
    <w:rsid w:val="002B4D75"/>
    <w:rsid w:val="002B7175"/>
    <w:rsid w:val="002C035D"/>
    <w:rsid w:val="002C11DD"/>
    <w:rsid w:val="002C1D49"/>
    <w:rsid w:val="002C222D"/>
    <w:rsid w:val="002C3439"/>
    <w:rsid w:val="002C6024"/>
    <w:rsid w:val="002D06EC"/>
    <w:rsid w:val="002D1E3D"/>
    <w:rsid w:val="002D3655"/>
    <w:rsid w:val="002D3F29"/>
    <w:rsid w:val="002D6A00"/>
    <w:rsid w:val="002D70A4"/>
    <w:rsid w:val="002D7BFB"/>
    <w:rsid w:val="002D7E73"/>
    <w:rsid w:val="002E106E"/>
    <w:rsid w:val="002E31E2"/>
    <w:rsid w:val="002E3DA0"/>
    <w:rsid w:val="002E5175"/>
    <w:rsid w:val="002E76D0"/>
    <w:rsid w:val="002F0049"/>
    <w:rsid w:val="002F28DC"/>
    <w:rsid w:val="002F4EA9"/>
    <w:rsid w:val="002F5017"/>
    <w:rsid w:val="002F693D"/>
    <w:rsid w:val="00300A49"/>
    <w:rsid w:val="00300B99"/>
    <w:rsid w:val="0030156B"/>
    <w:rsid w:val="00301959"/>
    <w:rsid w:val="0030242B"/>
    <w:rsid w:val="00304852"/>
    <w:rsid w:val="0030541D"/>
    <w:rsid w:val="003057AE"/>
    <w:rsid w:val="00307EB2"/>
    <w:rsid w:val="003113D5"/>
    <w:rsid w:val="003117B7"/>
    <w:rsid w:val="00314ED0"/>
    <w:rsid w:val="0031512A"/>
    <w:rsid w:val="003158DB"/>
    <w:rsid w:val="00320F0E"/>
    <w:rsid w:val="00321AEB"/>
    <w:rsid w:val="00322505"/>
    <w:rsid w:val="00322DE3"/>
    <w:rsid w:val="00322E75"/>
    <w:rsid w:val="00324DEC"/>
    <w:rsid w:val="0032579D"/>
    <w:rsid w:val="0032713D"/>
    <w:rsid w:val="00330744"/>
    <w:rsid w:val="00331512"/>
    <w:rsid w:val="00333434"/>
    <w:rsid w:val="00333F9E"/>
    <w:rsid w:val="00335073"/>
    <w:rsid w:val="00337FF8"/>
    <w:rsid w:val="00340A1B"/>
    <w:rsid w:val="00342C77"/>
    <w:rsid w:val="003438D4"/>
    <w:rsid w:val="0034652D"/>
    <w:rsid w:val="00351F56"/>
    <w:rsid w:val="00352D61"/>
    <w:rsid w:val="003533ED"/>
    <w:rsid w:val="00355173"/>
    <w:rsid w:val="003551B5"/>
    <w:rsid w:val="003552A5"/>
    <w:rsid w:val="00355C8A"/>
    <w:rsid w:val="00360EE5"/>
    <w:rsid w:val="00361E9D"/>
    <w:rsid w:val="0036366B"/>
    <w:rsid w:val="00363ECC"/>
    <w:rsid w:val="0036480A"/>
    <w:rsid w:val="003652EA"/>
    <w:rsid w:val="003659BA"/>
    <w:rsid w:val="003666E5"/>
    <w:rsid w:val="00367F3D"/>
    <w:rsid w:val="0037267F"/>
    <w:rsid w:val="00372B5B"/>
    <w:rsid w:val="003755AF"/>
    <w:rsid w:val="00375634"/>
    <w:rsid w:val="00375BC7"/>
    <w:rsid w:val="00376371"/>
    <w:rsid w:val="003770D6"/>
    <w:rsid w:val="0038003E"/>
    <w:rsid w:val="0038160E"/>
    <w:rsid w:val="00381C73"/>
    <w:rsid w:val="00382A0C"/>
    <w:rsid w:val="003862E5"/>
    <w:rsid w:val="003866BB"/>
    <w:rsid w:val="003874C3"/>
    <w:rsid w:val="0038779E"/>
    <w:rsid w:val="00387A41"/>
    <w:rsid w:val="003909AE"/>
    <w:rsid w:val="0039150C"/>
    <w:rsid w:val="00394F09"/>
    <w:rsid w:val="003975F0"/>
    <w:rsid w:val="00397AB3"/>
    <w:rsid w:val="00397BC0"/>
    <w:rsid w:val="003A0DD0"/>
    <w:rsid w:val="003A1135"/>
    <w:rsid w:val="003A1BDF"/>
    <w:rsid w:val="003A1F6C"/>
    <w:rsid w:val="003A4227"/>
    <w:rsid w:val="003B194F"/>
    <w:rsid w:val="003B2BD1"/>
    <w:rsid w:val="003B36A4"/>
    <w:rsid w:val="003B62A1"/>
    <w:rsid w:val="003B64E9"/>
    <w:rsid w:val="003B6D48"/>
    <w:rsid w:val="003B7027"/>
    <w:rsid w:val="003B7136"/>
    <w:rsid w:val="003B753B"/>
    <w:rsid w:val="003C0368"/>
    <w:rsid w:val="003C0682"/>
    <w:rsid w:val="003C073B"/>
    <w:rsid w:val="003C0C30"/>
    <w:rsid w:val="003C185F"/>
    <w:rsid w:val="003C4B99"/>
    <w:rsid w:val="003C6E7F"/>
    <w:rsid w:val="003C74D4"/>
    <w:rsid w:val="003D008A"/>
    <w:rsid w:val="003D0D21"/>
    <w:rsid w:val="003D53EA"/>
    <w:rsid w:val="003D75B0"/>
    <w:rsid w:val="003D79A3"/>
    <w:rsid w:val="003E015C"/>
    <w:rsid w:val="003E0576"/>
    <w:rsid w:val="003E0690"/>
    <w:rsid w:val="003E0919"/>
    <w:rsid w:val="003E0F74"/>
    <w:rsid w:val="003E156C"/>
    <w:rsid w:val="003E3CC0"/>
    <w:rsid w:val="003E4AC2"/>
    <w:rsid w:val="003E5A5F"/>
    <w:rsid w:val="003E5A90"/>
    <w:rsid w:val="003E5E73"/>
    <w:rsid w:val="003E6167"/>
    <w:rsid w:val="003E7B99"/>
    <w:rsid w:val="003F0378"/>
    <w:rsid w:val="003F043A"/>
    <w:rsid w:val="003F0A2C"/>
    <w:rsid w:val="003F1677"/>
    <w:rsid w:val="003F1A24"/>
    <w:rsid w:val="003F1E73"/>
    <w:rsid w:val="003F2C08"/>
    <w:rsid w:val="003F4E82"/>
    <w:rsid w:val="003F50BF"/>
    <w:rsid w:val="003F5226"/>
    <w:rsid w:val="003F6FE4"/>
    <w:rsid w:val="003F7D6F"/>
    <w:rsid w:val="003F7E73"/>
    <w:rsid w:val="004033D5"/>
    <w:rsid w:val="00404E53"/>
    <w:rsid w:val="0040572B"/>
    <w:rsid w:val="00407790"/>
    <w:rsid w:val="00410E12"/>
    <w:rsid w:val="004114D8"/>
    <w:rsid w:val="00411A7D"/>
    <w:rsid w:val="00411D66"/>
    <w:rsid w:val="00412423"/>
    <w:rsid w:val="00413350"/>
    <w:rsid w:val="00413728"/>
    <w:rsid w:val="00414A3A"/>
    <w:rsid w:val="00414BE5"/>
    <w:rsid w:val="00415EB4"/>
    <w:rsid w:val="004170F2"/>
    <w:rsid w:val="00417BFB"/>
    <w:rsid w:val="0042150E"/>
    <w:rsid w:val="00427D10"/>
    <w:rsid w:val="00431F86"/>
    <w:rsid w:val="00433257"/>
    <w:rsid w:val="0043791B"/>
    <w:rsid w:val="00437EBF"/>
    <w:rsid w:val="004401AB"/>
    <w:rsid w:val="00442BDE"/>
    <w:rsid w:val="0044373C"/>
    <w:rsid w:val="00443909"/>
    <w:rsid w:val="00444A77"/>
    <w:rsid w:val="004473F2"/>
    <w:rsid w:val="00447D02"/>
    <w:rsid w:val="0045009C"/>
    <w:rsid w:val="00451A95"/>
    <w:rsid w:val="004547D5"/>
    <w:rsid w:val="004552F7"/>
    <w:rsid w:val="0045535C"/>
    <w:rsid w:val="0045798F"/>
    <w:rsid w:val="00457D36"/>
    <w:rsid w:val="004616C1"/>
    <w:rsid w:val="004639DD"/>
    <w:rsid w:val="004667B2"/>
    <w:rsid w:val="0047046A"/>
    <w:rsid w:val="0047145C"/>
    <w:rsid w:val="00471B33"/>
    <w:rsid w:val="00472704"/>
    <w:rsid w:val="00475984"/>
    <w:rsid w:val="004767E2"/>
    <w:rsid w:val="00477910"/>
    <w:rsid w:val="004803AD"/>
    <w:rsid w:val="00480491"/>
    <w:rsid w:val="00486F13"/>
    <w:rsid w:val="004872CC"/>
    <w:rsid w:val="00492075"/>
    <w:rsid w:val="00492EAF"/>
    <w:rsid w:val="004949DC"/>
    <w:rsid w:val="0049789B"/>
    <w:rsid w:val="00497EBF"/>
    <w:rsid w:val="004A1A05"/>
    <w:rsid w:val="004A339B"/>
    <w:rsid w:val="004A39D6"/>
    <w:rsid w:val="004A3C56"/>
    <w:rsid w:val="004A3E4A"/>
    <w:rsid w:val="004A457C"/>
    <w:rsid w:val="004B1D11"/>
    <w:rsid w:val="004B2182"/>
    <w:rsid w:val="004B2D08"/>
    <w:rsid w:val="004B399C"/>
    <w:rsid w:val="004B5C8A"/>
    <w:rsid w:val="004C03F2"/>
    <w:rsid w:val="004C0595"/>
    <w:rsid w:val="004C1FB9"/>
    <w:rsid w:val="004C5CAE"/>
    <w:rsid w:val="004C626C"/>
    <w:rsid w:val="004C6F92"/>
    <w:rsid w:val="004D0EAF"/>
    <w:rsid w:val="004D17B2"/>
    <w:rsid w:val="004D3A43"/>
    <w:rsid w:val="004D3D80"/>
    <w:rsid w:val="004D6796"/>
    <w:rsid w:val="004E0C39"/>
    <w:rsid w:val="004E0F8B"/>
    <w:rsid w:val="004E27E2"/>
    <w:rsid w:val="004E28BF"/>
    <w:rsid w:val="004E3F97"/>
    <w:rsid w:val="004F00EA"/>
    <w:rsid w:val="004F01EE"/>
    <w:rsid w:val="004F085D"/>
    <w:rsid w:val="004F1297"/>
    <w:rsid w:val="004F2519"/>
    <w:rsid w:val="004F5C28"/>
    <w:rsid w:val="004F75BA"/>
    <w:rsid w:val="00503655"/>
    <w:rsid w:val="00503CFF"/>
    <w:rsid w:val="00503DB1"/>
    <w:rsid w:val="00504D39"/>
    <w:rsid w:val="0050661F"/>
    <w:rsid w:val="005072FB"/>
    <w:rsid w:val="00507989"/>
    <w:rsid w:val="005103C9"/>
    <w:rsid w:val="00512019"/>
    <w:rsid w:val="005120A4"/>
    <w:rsid w:val="0051288A"/>
    <w:rsid w:val="005139BE"/>
    <w:rsid w:val="00515808"/>
    <w:rsid w:val="00517D40"/>
    <w:rsid w:val="005208C5"/>
    <w:rsid w:val="005214F0"/>
    <w:rsid w:val="005216DD"/>
    <w:rsid w:val="00522009"/>
    <w:rsid w:val="00522613"/>
    <w:rsid w:val="0052567B"/>
    <w:rsid w:val="005323F1"/>
    <w:rsid w:val="00533E8F"/>
    <w:rsid w:val="00540CA8"/>
    <w:rsid w:val="00543096"/>
    <w:rsid w:val="00543674"/>
    <w:rsid w:val="0054396D"/>
    <w:rsid w:val="00543A39"/>
    <w:rsid w:val="00550C0B"/>
    <w:rsid w:val="00550D6E"/>
    <w:rsid w:val="00553EB9"/>
    <w:rsid w:val="00554414"/>
    <w:rsid w:val="00554C6E"/>
    <w:rsid w:val="00560C53"/>
    <w:rsid w:val="00561B60"/>
    <w:rsid w:val="005621A9"/>
    <w:rsid w:val="00562A23"/>
    <w:rsid w:val="00562C90"/>
    <w:rsid w:val="0056304F"/>
    <w:rsid w:val="00563F2E"/>
    <w:rsid w:val="00564038"/>
    <w:rsid w:val="00565288"/>
    <w:rsid w:val="0056626C"/>
    <w:rsid w:val="00567637"/>
    <w:rsid w:val="005714AB"/>
    <w:rsid w:val="00571AB4"/>
    <w:rsid w:val="00574030"/>
    <w:rsid w:val="00575E1E"/>
    <w:rsid w:val="00576DA7"/>
    <w:rsid w:val="00577445"/>
    <w:rsid w:val="00577E5C"/>
    <w:rsid w:val="00580A77"/>
    <w:rsid w:val="00582BA7"/>
    <w:rsid w:val="00583910"/>
    <w:rsid w:val="00585E5E"/>
    <w:rsid w:val="00586819"/>
    <w:rsid w:val="00587FD1"/>
    <w:rsid w:val="00590973"/>
    <w:rsid w:val="00592C2E"/>
    <w:rsid w:val="00593233"/>
    <w:rsid w:val="0059329C"/>
    <w:rsid w:val="0059476F"/>
    <w:rsid w:val="00594963"/>
    <w:rsid w:val="0059532F"/>
    <w:rsid w:val="005969F4"/>
    <w:rsid w:val="00596B51"/>
    <w:rsid w:val="00597204"/>
    <w:rsid w:val="0059794A"/>
    <w:rsid w:val="005A22C8"/>
    <w:rsid w:val="005A2FDE"/>
    <w:rsid w:val="005A3197"/>
    <w:rsid w:val="005A3533"/>
    <w:rsid w:val="005A4551"/>
    <w:rsid w:val="005A67A7"/>
    <w:rsid w:val="005A6D5B"/>
    <w:rsid w:val="005A79F8"/>
    <w:rsid w:val="005B13BA"/>
    <w:rsid w:val="005B1764"/>
    <w:rsid w:val="005B1B75"/>
    <w:rsid w:val="005B1F63"/>
    <w:rsid w:val="005B20A3"/>
    <w:rsid w:val="005B3873"/>
    <w:rsid w:val="005B38EA"/>
    <w:rsid w:val="005B4A60"/>
    <w:rsid w:val="005B5A3B"/>
    <w:rsid w:val="005B6039"/>
    <w:rsid w:val="005B642F"/>
    <w:rsid w:val="005B64DE"/>
    <w:rsid w:val="005B7A5B"/>
    <w:rsid w:val="005C1028"/>
    <w:rsid w:val="005C4A63"/>
    <w:rsid w:val="005C5134"/>
    <w:rsid w:val="005C5CED"/>
    <w:rsid w:val="005D22DE"/>
    <w:rsid w:val="005D2CB7"/>
    <w:rsid w:val="005D42BA"/>
    <w:rsid w:val="005D4DF7"/>
    <w:rsid w:val="005D73D7"/>
    <w:rsid w:val="005E0803"/>
    <w:rsid w:val="005E0E7A"/>
    <w:rsid w:val="005E0F84"/>
    <w:rsid w:val="005E2E3B"/>
    <w:rsid w:val="005E3381"/>
    <w:rsid w:val="005E4477"/>
    <w:rsid w:val="005E4FB5"/>
    <w:rsid w:val="005E5F2F"/>
    <w:rsid w:val="005E6806"/>
    <w:rsid w:val="005E7306"/>
    <w:rsid w:val="005E7837"/>
    <w:rsid w:val="005F15E7"/>
    <w:rsid w:val="005F1D28"/>
    <w:rsid w:val="005F267B"/>
    <w:rsid w:val="005F275E"/>
    <w:rsid w:val="005F3125"/>
    <w:rsid w:val="005F5829"/>
    <w:rsid w:val="005F5EA2"/>
    <w:rsid w:val="005F6066"/>
    <w:rsid w:val="005F6AE3"/>
    <w:rsid w:val="005F738C"/>
    <w:rsid w:val="005F77F1"/>
    <w:rsid w:val="00601769"/>
    <w:rsid w:val="00602055"/>
    <w:rsid w:val="0060269C"/>
    <w:rsid w:val="00603B2C"/>
    <w:rsid w:val="00603D02"/>
    <w:rsid w:val="00607954"/>
    <w:rsid w:val="00610B88"/>
    <w:rsid w:val="00611296"/>
    <w:rsid w:val="006112AA"/>
    <w:rsid w:val="0061464F"/>
    <w:rsid w:val="006158A2"/>
    <w:rsid w:val="0061594F"/>
    <w:rsid w:val="006170BF"/>
    <w:rsid w:val="00621553"/>
    <w:rsid w:val="00621997"/>
    <w:rsid w:val="006258E3"/>
    <w:rsid w:val="00626026"/>
    <w:rsid w:val="0062697C"/>
    <w:rsid w:val="006275B6"/>
    <w:rsid w:val="00627EA1"/>
    <w:rsid w:val="00627FE6"/>
    <w:rsid w:val="0063119D"/>
    <w:rsid w:val="006317CD"/>
    <w:rsid w:val="00633718"/>
    <w:rsid w:val="00636284"/>
    <w:rsid w:val="006379F1"/>
    <w:rsid w:val="00641DDA"/>
    <w:rsid w:val="006428FC"/>
    <w:rsid w:val="00642C5D"/>
    <w:rsid w:val="00642CC3"/>
    <w:rsid w:val="00647480"/>
    <w:rsid w:val="0065195F"/>
    <w:rsid w:val="0065256D"/>
    <w:rsid w:val="00652B93"/>
    <w:rsid w:val="00653C61"/>
    <w:rsid w:val="00655CFD"/>
    <w:rsid w:val="00660308"/>
    <w:rsid w:val="00660388"/>
    <w:rsid w:val="00660C06"/>
    <w:rsid w:val="00661246"/>
    <w:rsid w:val="0066192C"/>
    <w:rsid w:val="006622F7"/>
    <w:rsid w:val="00662461"/>
    <w:rsid w:val="0066380D"/>
    <w:rsid w:val="00664792"/>
    <w:rsid w:val="006650DE"/>
    <w:rsid w:val="006674B7"/>
    <w:rsid w:val="006700FE"/>
    <w:rsid w:val="00670DAF"/>
    <w:rsid w:val="00671A9C"/>
    <w:rsid w:val="00672018"/>
    <w:rsid w:val="006742DC"/>
    <w:rsid w:val="00674C01"/>
    <w:rsid w:val="00675AE2"/>
    <w:rsid w:val="00680418"/>
    <w:rsid w:val="00680438"/>
    <w:rsid w:val="006809D4"/>
    <w:rsid w:val="00680C4C"/>
    <w:rsid w:val="00680FE9"/>
    <w:rsid w:val="00683999"/>
    <w:rsid w:val="00683C22"/>
    <w:rsid w:val="00684564"/>
    <w:rsid w:val="006860A8"/>
    <w:rsid w:val="00687470"/>
    <w:rsid w:val="0069221E"/>
    <w:rsid w:val="00693056"/>
    <w:rsid w:val="00694017"/>
    <w:rsid w:val="0069441B"/>
    <w:rsid w:val="006948A7"/>
    <w:rsid w:val="00694FFF"/>
    <w:rsid w:val="00695898"/>
    <w:rsid w:val="00696DB5"/>
    <w:rsid w:val="006A0269"/>
    <w:rsid w:val="006A31EC"/>
    <w:rsid w:val="006A5762"/>
    <w:rsid w:val="006A5C43"/>
    <w:rsid w:val="006A67C4"/>
    <w:rsid w:val="006A6D75"/>
    <w:rsid w:val="006A6F9B"/>
    <w:rsid w:val="006A7894"/>
    <w:rsid w:val="006B1F32"/>
    <w:rsid w:val="006B31EB"/>
    <w:rsid w:val="006B5610"/>
    <w:rsid w:val="006B6E65"/>
    <w:rsid w:val="006B7CEA"/>
    <w:rsid w:val="006C043D"/>
    <w:rsid w:val="006C067A"/>
    <w:rsid w:val="006C0AB2"/>
    <w:rsid w:val="006C125B"/>
    <w:rsid w:val="006C2082"/>
    <w:rsid w:val="006C285B"/>
    <w:rsid w:val="006C30D7"/>
    <w:rsid w:val="006C3E1E"/>
    <w:rsid w:val="006C5913"/>
    <w:rsid w:val="006D16F7"/>
    <w:rsid w:val="006E29F5"/>
    <w:rsid w:val="006E5B55"/>
    <w:rsid w:val="006E5C8C"/>
    <w:rsid w:val="006F0360"/>
    <w:rsid w:val="006F06A5"/>
    <w:rsid w:val="006F58CC"/>
    <w:rsid w:val="006F7407"/>
    <w:rsid w:val="007001C4"/>
    <w:rsid w:val="00701984"/>
    <w:rsid w:val="00703D48"/>
    <w:rsid w:val="00704814"/>
    <w:rsid w:val="00704E3D"/>
    <w:rsid w:val="00707290"/>
    <w:rsid w:val="00710D4C"/>
    <w:rsid w:val="00711AAA"/>
    <w:rsid w:val="007154D7"/>
    <w:rsid w:val="00716351"/>
    <w:rsid w:val="007164EE"/>
    <w:rsid w:val="00720165"/>
    <w:rsid w:val="007208BA"/>
    <w:rsid w:val="00720F3C"/>
    <w:rsid w:val="00722CBB"/>
    <w:rsid w:val="00724DE6"/>
    <w:rsid w:val="00724E1C"/>
    <w:rsid w:val="00726C68"/>
    <w:rsid w:val="00732190"/>
    <w:rsid w:val="00732F3F"/>
    <w:rsid w:val="00734E79"/>
    <w:rsid w:val="00734FE9"/>
    <w:rsid w:val="00736113"/>
    <w:rsid w:val="00736ACD"/>
    <w:rsid w:val="00736D89"/>
    <w:rsid w:val="00737454"/>
    <w:rsid w:val="00743F06"/>
    <w:rsid w:val="00744007"/>
    <w:rsid w:val="00744893"/>
    <w:rsid w:val="007449E2"/>
    <w:rsid w:val="00745899"/>
    <w:rsid w:val="007472E4"/>
    <w:rsid w:val="00750691"/>
    <w:rsid w:val="0075110F"/>
    <w:rsid w:val="007533EA"/>
    <w:rsid w:val="00753940"/>
    <w:rsid w:val="007551DC"/>
    <w:rsid w:val="00755F37"/>
    <w:rsid w:val="0075601C"/>
    <w:rsid w:val="00756C88"/>
    <w:rsid w:val="00757123"/>
    <w:rsid w:val="007577B5"/>
    <w:rsid w:val="0076115F"/>
    <w:rsid w:val="00761AB6"/>
    <w:rsid w:val="00762740"/>
    <w:rsid w:val="007639AD"/>
    <w:rsid w:val="00764CD1"/>
    <w:rsid w:val="007658C9"/>
    <w:rsid w:val="00765998"/>
    <w:rsid w:val="0076633F"/>
    <w:rsid w:val="00766A8B"/>
    <w:rsid w:val="00772CE7"/>
    <w:rsid w:val="007738F8"/>
    <w:rsid w:val="00774572"/>
    <w:rsid w:val="007757BC"/>
    <w:rsid w:val="007758C0"/>
    <w:rsid w:val="00777CCA"/>
    <w:rsid w:val="00780D2C"/>
    <w:rsid w:val="00781D7D"/>
    <w:rsid w:val="0078413E"/>
    <w:rsid w:val="007845C0"/>
    <w:rsid w:val="007846FE"/>
    <w:rsid w:val="00784DDE"/>
    <w:rsid w:val="007852CB"/>
    <w:rsid w:val="00785C58"/>
    <w:rsid w:val="007864A6"/>
    <w:rsid w:val="007865D0"/>
    <w:rsid w:val="007907A7"/>
    <w:rsid w:val="00790905"/>
    <w:rsid w:val="007913AC"/>
    <w:rsid w:val="007919CB"/>
    <w:rsid w:val="0079299B"/>
    <w:rsid w:val="00793C60"/>
    <w:rsid w:val="007970A8"/>
    <w:rsid w:val="007A29C3"/>
    <w:rsid w:val="007A3C66"/>
    <w:rsid w:val="007A4AE8"/>
    <w:rsid w:val="007A4B65"/>
    <w:rsid w:val="007A5C91"/>
    <w:rsid w:val="007A5CFD"/>
    <w:rsid w:val="007A628B"/>
    <w:rsid w:val="007A7FF7"/>
    <w:rsid w:val="007B0A12"/>
    <w:rsid w:val="007B0A46"/>
    <w:rsid w:val="007B19FE"/>
    <w:rsid w:val="007B1B61"/>
    <w:rsid w:val="007B1BAE"/>
    <w:rsid w:val="007B334F"/>
    <w:rsid w:val="007B38D7"/>
    <w:rsid w:val="007B54E6"/>
    <w:rsid w:val="007B59D6"/>
    <w:rsid w:val="007B6F61"/>
    <w:rsid w:val="007B6F73"/>
    <w:rsid w:val="007C06CA"/>
    <w:rsid w:val="007C184B"/>
    <w:rsid w:val="007C1DC7"/>
    <w:rsid w:val="007C30CD"/>
    <w:rsid w:val="007C34CD"/>
    <w:rsid w:val="007C3DEF"/>
    <w:rsid w:val="007C4A9F"/>
    <w:rsid w:val="007C6038"/>
    <w:rsid w:val="007D37CE"/>
    <w:rsid w:val="007D4133"/>
    <w:rsid w:val="007D454B"/>
    <w:rsid w:val="007D60C8"/>
    <w:rsid w:val="007D638C"/>
    <w:rsid w:val="007D69DD"/>
    <w:rsid w:val="007D6DDA"/>
    <w:rsid w:val="007D6E6E"/>
    <w:rsid w:val="007D71FA"/>
    <w:rsid w:val="007E0599"/>
    <w:rsid w:val="007E1F60"/>
    <w:rsid w:val="007E411C"/>
    <w:rsid w:val="007E4C68"/>
    <w:rsid w:val="007E4FB7"/>
    <w:rsid w:val="007E517C"/>
    <w:rsid w:val="007E5A10"/>
    <w:rsid w:val="007E79B9"/>
    <w:rsid w:val="007F1B05"/>
    <w:rsid w:val="007F1EC2"/>
    <w:rsid w:val="007F2883"/>
    <w:rsid w:val="007F2B20"/>
    <w:rsid w:val="007F2DC1"/>
    <w:rsid w:val="007F4257"/>
    <w:rsid w:val="007F4C81"/>
    <w:rsid w:val="007F5EB4"/>
    <w:rsid w:val="007F655C"/>
    <w:rsid w:val="007F7BBB"/>
    <w:rsid w:val="00801588"/>
    <w:rsid w:val="0080276B"/>
    <w:rsid w:val="00804C41"/>
    <w:rsid w:val="00805A35"/>
    <w:rsid w:val="00806CCD"/>
    <w:rsid w:val="00807D6F"/>
    <w:rsid w:val="00813DBA"/>
    <w:rsid w:val="00815BCA"/>
    <w:rsid w:val="00817742"/>
    <w:rsid w:val="00822057"/>
    <w:rsid w:val="0082368D"/>
    <w:rsid w:val="00823824"/>
    <w:rsid w:val="00830053"/>
    <w:rsid w:val="00831AD3"/>
    <w:rsid w:val="00834957"/>
    <w:rsid w:val="0083631F"/>
    <w:rsid w:val="0083656F"/>
    <w:rsid w:val="00837DC2"/>
    <w:rsid w:val="00837EF4"/>
    <w:rsid w:val="008413B7"/>
    <w:rsid w:val="0084226F"/>
    <w:rsid w:val="008433E0"/>
    <w:rsid w:val="0084410C"/>
    <w:rsid w:val="00845C76"/>
    <w:rsid w:val="00847701"/>
    <w:rsid w:val="00847C1E"/>
    <w:rsid w:val="008506F8"/>
    <w:rsid w:val="00853445"/>
    <w:rsid w:val="0085426B"/>
    <w:rsid w:val="008546A3"/>
    <w:rsid w:val="00855D86"/>
    <w:rsid w:val="00855DA8"/>
    <w:rsid w:val="00856D91"/>
    <w:rsid w:val="00856E62"/>
    <w:rsid w:val="00856FB3"/>
    <w:rsid w:val="00857508"/>
    <w:rsid w:val="0085776D"/>
    <w:rsid w:val="008607B8"/>
    <w:rsid w:val="00863053"/>
    <w:rsid w:val="0086449F"/>
    <w:rsid w:val="00864AF3"/>
    <w:rsid w:val="008677C5"/>
    <w:rsid w:val="00870A28"/>
    <w:rsid w:val="008735EB"/>
    <w:rsid w:val="00875CF8"/>
    <w:rsid w:val="0087606F"/>
    <w:rsid w:val="00876DE5"/>
    <w:rsid w:val="00881065"/>
    <w:rsid w:val="00881548"/>
    <w:rsid w:val="00881799"/>
    <w:rsid w:val="00882CF9"/>
    <w:rsid w:val="008845EB"/>
    <w:rsid w:val="00885A86"/>
    <w:rsid w:val="00886317"/>
    <w:rsid w:val="008865EB"/>
    <w:rsid w:val="00892B0F"/>
    <w:rsid w:val="00894209"/>
    <w:rsid w:val="00894A9D"/>
    <w:rsid w:val="00895FCE"/>
    <w:rsid w:val="00897166"/>
    <w:rsid w:val="00897F68"/>
    <w:rsid w:val="008A02A1"/>
    <w:rsid w:val="008A3ADC"/>
    <w:rsid w:val="008A3B1E"/>
    <w:rsid w:val="008A69F4"/>
    <w:rsid w:val="008A6AD4"/>
    <w:rsid w:val="008B0A67"/>
    <w:rsid w:val="008B22A8"/>
    <w:rsid w:val="008B254F"/>
    <w:rsid w:val="008B33D7"/>
    <w:rsid w:val="008B3649"/>
    <w:rsid w:val="008B4D55"/>
    <w:rsid w:val="008B7290"/>
    <w:rsid w:val="008C0076"/>
    <w:rsid w:val="008C0739"/>
    <w:rsid w:val="008C0EF2"/>
    <w:rsid w:val="008C1A14"/>
    <w:rsid w:val="008C27F9"/>
    <w:rsid w:val="008C3484"/>
    <w:rsid w:val="008C44C2"/>
    <w:rsid w:val="008C4EC9"/>
    <w:rsid w:val="008D0205"/>
    <w:rsid w:val="008D1E70"/>
    <w:rsid w:val="008D3CF7"/>
    <w:rsid w:val="008D4088"/>
    <w:rsid w:val="008D4AF0"/>
    <w:rsid w:val="008D589C"/>
    <w:rsid w:val="008D74D3"/>
    <w:rsid w:val="008E05D9"/>
    <w:rsid w:val="008E0CA5"/>
    <w:rsid w:val="008E305C"/>
    <w:rsid w:val="008E3941"/>
    <w:rsid w:val="008E3A3E"/>
    <w:rsid w:val="008E4194"/>
    <w:rsid w:val="008E5164"/>
    <w:rsid w:val="008E5961"/>
    <w:rsid w:val="008F01A8"/>
    <w:rsid w:val="008F0E0C"/>
    <w:rsid w:val="008F2883"/>
    <w:rsid w:val="008F540C"/>
    <w:rsid w:val="008F5576"/>
    <w:rsid w:val="008F7A9A"/>
    <w:rsid w:val="00900441"/>
    <w:rsid w:val="0090255D"/>
    <w:rsid w:val="0090273C"/>
    <w:rsid w:val="00902C57"/>
    <w:rsid w:val="00902C6A"/>
    <w:rsid w:val="00903E81"/>
    <w:rsid w:val="00905997"/>
    <w:rsid w:val="0090735B"/>
    <w:rsid w:val="0091075C"/>
    <w:rsid w:val="00916827"/>
    <w:rsid w:val="00916CF2"/>
    <w:rsid w:val="009221D8"/>
    <w:rsid w:val="00922E39"/>
    <w:rsid w:val="00923682"/>
    <w:rsid w:val="00923692"/>
    <w:rsid w:val="00923C22"/>
    <w:rsid w:val="00924273"/>
    <w:rsid w:val="00925161"/>
    <w:rsid w:val="00925AFA"/>
    <w:rsid w:val="0092725A"/>
    <w:rsid w:val="00931525"/>
    <w:rsid w:val="00931ACF"/>
    <w:rsid w:val="009329BC"/>
    <w:rsid w:val="009330D5"/>
    <w:rsid w:val="00935E8E"/>
    <w:rsid w:val="00940439"/>
    <w:rsid w:val="00941558"/>
    <w:rsid w:val="0094296E"/>
    <w:rsid w:val="0094471C"/>
    <w:rsid w:val="00950A98"/>
    <w:rsid w:val="00961F6E"/>
    <w:rsid w:val="009621B7"/>
    <w:rsid w:val="00964DCF"/>
    <w:rsid w:val="009677C7"/>
    <w:rsid w:val="009723A6"/>
    <w:rsid w:val="00972AF6"/>
    <w:rsid w:val="009730D0"/>
    <w:rsid w:val="009746C5"/>
    <w:rsid w:val="00974D27"/>
    <w:rsid w:val="00977694"/>
    <w:rsid w:val="00981474"/>
    <w:rsid w:val="009828A8"/>
    <w:rsid w:val="0098290C"/>
    <w:rsid w:val="00982DC6"/>
    <w:rsid w:val="00983272"/>
    <w:rsid w:val="00983E7C"/>
    <w:rsid w:val="00984AEA"/>
    <w:rsid w:val="00984E17"/>
    <w:rsid w:val="00992560"/>
    <w:rsid w:val="00996110"/>
    <w:rsid w:val="00997454"/>
    <w:rsid w:val="00997B33"/>
    <w:rsid w:val="00997E8E"/>
    <w:rsid w:val="009A43E9"/>
    <w:rsid w:val="009B0E45"/>
    <w:rsid w:val="009B2E70"/>
    <w:rsid w:val="009B3FA2"/>
    <w:rsid w:val="009B672B"/>
    <w:rsid w:val="009B7C31"/>
    <w:rsid w:val="009B7D01"/>
    <w:rsid w:val="009C08AD"/>
    <w:rsid w:val="009C24FB"/>
    <w:rsid w:val="009C2C07"/>
    <w:rsid w:val="009C3475"/>
    <w:rsid w:val="009C79E8"/>
    <w:rsid w:val="009D027B"/>
    <w:rsid w:val="009D0651"/>
    <w:rsid w:val="009D32AB"/>
    <w:rsid w:val="009D4132"/>
    <w:rsid w:val="009D44C1"/>
    <w:rsid w:val="009D555C"/>
    <w:rsid w:val="009D6B26"/>
    <w:rsid w:val="009D7409"/>
    <w:rsid w:val="009E1436"/>
    <w:rsid w:val="009E1E6C"/>
    <w:rsid w:val="009E23AB"/>
    <w:rsid w:val="009E2879"/>
    <w:rsid w:val="009E2F3F"/>
    <w:rsid w:val="009E496F"/>
    <w:rsid w:val="009E687A"/>
    <w:rsid w:val="009E75D1"/>
    <w:rsid w:val="009F1E0B"/>
    <w:rsid w:val="009F20B5"/>
    <w:rsid w:val="009F33D1"/>
    <w:rsid w:val="009F40DF"/>
    <w:rsid w:val="009F6170"/>
    <w:rsid w:val="009F68B2"/>
    <w:rsid w:val="00A00426"/>
    <w:rsid w:val="00A01318"/>
    <w:rsid w:val="00A023FC"/>
    <w:rsid w:val="00A03942"/>
    <w:rsid w:val="00A05138"/>
    <w:rsid w:val="00A0540A"/>
    <w:rsid w:val="00A058EA"/>
    <w:rsid w:val="00A05998"/>
    <w:rsid w:val="00A075E8"/>
    <w:rsid w:val="00A105A6"/>
    <w:rsid w:val="00A106B1"/>
    <w:rsid w:val="00A119F6"/>
    <w:rsid w:val="00A11DFE"/>
    <w:rsid w:val="00A15D37"/>
    <w:rsid w:val="00A16ADB"/>
    <w:rsid w:val="00A16F0E"/>
    <w:rsid w:val="00A16FBD"/>
    <w:rsid w:val="00A20CE4"/>
    <w:rsid w:val="00A20FC9"/>
    <w:rsid w:val="00A237A3"/>
    <w:rsid w:val="00A23890"/>
    <w:rsid w:val="00A2531E"/>
    <w:rsid w:val="00A25781"/>
    <w:rsid w:val="00A265DA"/>
    <w:rsid w:val="00A26A65"/>
    <w:rsid w:val="00A30EF8"/>
    <w:rsid w:val="00A31086"/>
    <w:rsid w:val="00A313E3"/>
    <w:rsid w:val="00A32BE1"/>
    <w:rsid w:val="00A33252"/>
    <w:rsid w:val="00A34C36"/>
    <w:rsid w:val="00A35F62"/>
    <w:rsid w:val="00A36D35"/>
    <w:rsid w:val="00A3792A"/>
    <w:rsid w:val="00A4484A"/>
    <w:rsid w:val="00A456C5"/>
    <w:rsid w:val="00A45BEE"/>
    <w:rsid w:val="00A45E0E"/>
    <w:rsid w:val="00A472A7"/>
    <w:rsid w:val="00A47B7F"/>
    <w:rsid w:val="00A52D9D"/>
    <w:rsid w:val="00A54EDA"/>
    <w:rsid w:val="00A55524"/>
    <w:rsid w:val="00A56CC9"/>
    <w:rsid w:val="00A57207"/>
    <w:rsid w:val="00A57ED8"/>
    <w:rsid w:val="00A60524"/>
    <w:rsid w:val="00A60C5C"/>
    <w:rsid w:val="00A61036"/>
    <w:rsid w:val="00A625F5"/>
    <w:rsid w:val="00A627E6"/>
    <w:rsid w:val="00A643C4"/>
    <w:rsid w:val="00A65043"/>
    <w:rsid w:val="00A650B8"/>
    <w:rsid w:val="00A67157"/>
    <w:rsid w:val="00A67913"/>
    <w:rsid w:val="00A7065B"/>
    <w:rsid w:val="00A70FE5"/>
    <w:rsid w:val="00A725B1"/>
    <w:rsid w:val="00A72C89"/>
    <w:rsid w:val="00A72F2B"/>
    <w:rsid w:val="00A730BA"/>
    <w:rsid w:val="00A7436F"/>
    <w:rsid w:val="00A75EDA"/>
    <w:rsid w:val="00A76300"/>
    <w:rsid w:val="00A77FB1"/>
    <w:rsid w:val="00A81672"/>
    <w:rsid w:val="00A838D1"/>
    <w:rsid w:val="00A83991"/>
    <w:rsid w:val="00A841E0"/>
    <w:rsid w:val="00A84FBD"/>
    <w:rsid w:val="00A85DB8"/>
    <w:rsid w:val="00A86C0F"/>
    <w:rsid w:val="00A907E4"/>
    <w:rsid w:val="00A92364"/>
    <w:rsid w:val="00A936B2"/>
    <w:rsid w:val="00A96A4F"/>
    <w:rsid w:val="00A96BA8"/>
    <w:rsid w:val="00A96D76"/>
    <w:rsid w:val="00A97E26"/>
    <w:rsid w:val="00A97F03"/>
    <w:rsid w:val="00AA11A0"/>
    <w:rsid w:val="00AA1340"/>
    <w:rsid w:val="00AA574A"/>
    <w:rsid w:val="00AB070B"/>
    <w:rsid w:val="00AB1921"/>
    <w:rsid w:val="00AB547E"/>
    <w:rsid w:val="00AB78CB"/>
    <w:rsid w:val="00AC0F8A"/>
    <w:rsid w:val="00AC3E60"/>
    <w:rsid w:val="00AC3F16"/>
    <w:rsid w:val="00AC4C51"/>
    <w:rsid w:val="00AC4D44"/>
    <w:rsid w:val="00AC5116"/>
    <w:rsid w:val="00AC5F6A"/>
    <w:rsid w:val="00AC60A1"/>
    <w:rsid w:val="00AC7B8D"/>
    <w:rsid w:val="00AD0636"/>
    <w:rsid w:val="00AD5680"/>
    <w:rsid w:val="00AD5EAD"/>
    <w:rsid w:val="00AD5EDD"/>
    <w:rsid w:val="00AE0640"/>
    <w:rsid w:val="00AE0710"/>
    <w:rsid w:val="00AE1100"/>
    <w:rsid w:val="00AE16DF"/>
    <w:rsid w:val="00AE20A1"/>
    <w:rsid w:val="00AE2150"/>
    <w:rsid w:val="00AE2471"/>
    <w:rsid w:val="00AE34F6"/>
    <w:rsid w:val="00AE4210"/>
    <w:rsid w:val="00AE6C1A"/>
    <w:rsid w:val="00AE7AD0"/>
    <w:rsid w:val="00AF1A0D"/>
    <w:rsid w:val="00AF1C7C"/>
    <w:rsid w:val="00AF289F"/>
    <w:rsid w:val="00AF443F"/>
    <w:rsid w:val="00AF56A4"/>
    <w:rsid w:val="00AF7718"/>
    <w:rsid w:val="00B03CDA"/>
    <w:rsid w:val="00B04F0A"/>
    <w:rsid w:val="00B05C87"/>
    <w:rsid w:val="00B071CD"/>
    <w:rsid w:val="00B07336"/>
    <w:rsid w:val="00B10431"/>
    <w:rsid w:val="00B12273"/>
    <w:rsid w:val="00B127F4"/>
    <w:rsid w:val="00B12F03"/>
    <w:rsid w:val="00B13C34"/>
    <w:rsid w:val="00B1454E"/>
    <w:rsid w:val="00B14FAF"/>
    <w:rsid w:val="00B175C2"/>
    <w:rsid w:val="00B20C93"/>
    <w:rsid w:val="00B22514"/>
    <w:rsid w:val="00B247AB"/>
    <w:rsid w:val="00B266D2"/>
    <w:rsid w:val="00B27D19"/>
    <w:rsid w:val="00B3238E"/>
    <w:rsid w:val="00B33AAE"/>
    <w:rsid w:val="00B35B65"/>
    <w:rsid w:val="00B3629E"/>
    <w:rsid w:val="00B42BEC"/>
    <w:rsid w:val="00B43F93"/>
    <w:rsid w:val="00B45DFF"/>
    <w:rsid w:val="00B46E1C"/>
    <w:rsid w:val="00B50A84"/>
    <w:rsid w:val="00B522C6"/>
    <w:rsid w:val="00B52520"/>
    <w:rsid w:val="00B53518"/>
    <w:rsid w:val="00B53FC6"/>
    <w:rsid w:val="00B54501"/>
    <w:rsid w:val="00B552B5"/>
    <w:rsid w:val="00B5629A"/>
    <w:rsid w:val="00B5745F"/>
    <w:rsid w:val="00B60B6E"/>
    <w:rsid w:val="00B61159"/>
    <w:rsid w:val="00B61E81"/>
    <w:rsid w:val="00B62201"/>
    <w:rsid w:val="00B6240C"/>
    <w:rsid w:val="00B64628"/>
    <w:rsid w:val="00B64A5B"/>
    <w:rsid w:val="00B71155"/>
    <w:rsid w:val="00B72D85"/>
    <w:rsid w:val="00B73647"/>
    <w:rsid w:val="00B73854"/>
    <w:rsid w:val="00B7386D"/>
    <w:rsid w:val="00B74812"/>
    <w:rsid w:val="00B74CAC"/>
    <w:rsid w:val="00B74EF4"/>
    <w:rsid w:val="00B81BF5"/>
    <w:rsid w:val="00B82006"/>
    <w:rsid w:val="00B8215A"/>
    <w:rsid w:val="00B82E71"/>
    <w:rsid w:val="00B83193"/>
    <w:rsid w:val="00B83623"/>
    <w:rsid w:val="00B85668"/>
    <w:rsid w:val="00B86621"/>
    <w:rsid w:val="00B86F55"/>
    <w:rsid w:val="00B90958"/>
    <w:rsid w:val="00B92288"/>
    <w:rsid w:val="00B957A0"/>
    <w:rsid w:val="00BA1897"/>
    <w:rsid w:val="00BA1E65"/>
    <w:rsid w:val="00BA21EC"/>
    <w:rsid w:val="00BA254C"/>
    <w:rsid w:val="00BA2BA8"/>
    <w:rsid w:val="00BA2D2C"/>
    <w:rsid w:val="00BA32A9"/>
    <w:rsid w:val="00BA44A8"/>
    <w:rsid w:val="00BA4994"/>
    <w:rsid w:val="00BA5FF4"/>
    <w:rsid w:val="00BA6867"/>
    <w:rsid w:val="00BA6897"/>
    <w:rsid w:val="00BA6BD9"/>
    <w:rsid w:val="00BA6FB5"/>
    <w:rsid w:val="00BB01D7"/>
    <w:rsid w:val="00BB1031"/>
    <w:rsid w:val="00BB200C"/>
    <w:rsid w:val="00BB507D"/>
    <w:rsid w:val="00BB6E7D"/>
    <w:rsid w:val="00BC046C"/>
    <w:rsid w:val="00BC38FB"/>
    <w:rsid w:val="00BC3C52"/>
    <w:rsid w:val="00BC6656"/>
    <w:rsid w:val="00BC6EFA"/>
    <w:rsid w:val="00BC7F08"/>
    <w:rsid w:val="00BD06DE"/>
    <w:rsid w:val="00BD1FE0"/>
    <w:rsid w:val="00BD3B54"/>
    <w:rsid w:val="00BD3BC3"/>
    <w:rsid w:val="00BD63B7"/>
    <w:rsid w:val="00BE1443"/>
    <w:rsid w:val="00BE146D"/>
    <w:rsid w:val="00BE2193"/>
    <w:rsid w:val="00BE469F"/>
    <w:rsid w:val="00BE6BA3"/>
    <w:rsid w:val="00BF3225"/>
    <w:rsid w:val="00BF35D2"/>
    <w:rsid w:val="00BF3B57"/>
    <w:rsid w:val="00BF6D26"/>
    <w:rsid w:val="00BF78E9"/>
    <w:rsid w:val="00C00DCC"/>
    <w:rsid w:val="00C03205"/>
    <w:rsid w:val="00C045C4"/>
    <w:rsid w:val="00C04CE7"/>
    <w:rsid w:val="00C06C22"/>
    <w:rsid w:val="00C06D65"/>
    <w:rsid w:val="00C11840"/>
    <w:rsid w:val="00C11886"/>
    <w:rsid w:val="00C122E1"/>
    <w:rsid w:val="00C16529"/>
    <w:rsid w:val="00C173DA"/>
    <w:rsid w:val="00C1759D"/>
    <w:rsid w:val="00C205F6"/>
    <w:rsid w:val="00C211AB"/>
    <w:rsid w:val="00C23776"/>
    <w:rsid w:val="00C241C7"/>
    <w:rsid w:val="00C256EE"/>
    <w:rsid w:val="00C32633"/>
    <w:rsid w:val="00C35D5D"/>
    <w:rsid w:val="00C363FD"/>
    <w:rsid w:val="00C40722"/>
    <w:rsid w:val="00C415E4"/>
    <w:rsid w:val="00C43504"/>
    <w:rsid w:val="00C4519A"/>
    <w:rsid w:val="00C454C5"/>
    <w:rsid w:val="00C45FC8"/>
    <w:rsid w:val="00C46D4F"/>
    <w:rsid w:val="00C47C68"/>
    <w:rsid w:val="00C50B60"/>
    <w:rsid w:val="00C525D6"/>
    <w:rsid w:val="00C529AE"/>
    <w:rsid w:val="00C56F07"/>
    <w:rsid w:val="00C57875"/>
    <w:rsid w:val="00C57A15"/>
    <w:rsid w:val="00C57FAF"/>
    <w:rsid w:val="00C62FB7"/>
    <w:rsid w:val="00C64352"/>
    <w:rsid w:val="00C64539"/>
    <w:rsid w:val="00C6573C"/>
    <w:rsid w:val="00C65CC4"/>
    <w:rsid w:val="00C676AE"/>
    <w:rsid w:val="00C718E8"/>
    <w:rsid w:val="00C73A0B"/>
    <w:rsid w:val="00C7696C"/>
    <w:rsid w:val="00C774CB"/>
    <w:rsid w:val="00C77D1D"/>
    <w:rsid w:val="00C77E91"/>
    <w:rsid w:val="00C83E4B"/>
    <w:rsid w:val="00C84CB0"/>
    <w:rsid w:val="00C8510F"/>
    <w:rsid w:val="00C90095"/>
    <w:rsid w:val="00C901EC"/>
    <w:rsid w:val="00C91505"/>
    <w:rsid w:val="00C921AD"/>
    <w:rsid w:val="00C924C1"/>
    <w:rsid w:val="00C9409D"/>
    <w:rsid w:val="00C95A72"/>
    <w:rsid w:val="00C95D78"/>
    <w:rsid w:val="00C96125"/>
    <w:rsid w:val="00C97825"/>
    <w:rsid w:val="00CA039C"/>
    <w:rsid w:val="00CA1A6B"/>
    <w:rsid w:val="00CA2703"/>
    <w:rsid w:val="00CA5FBE"/>
    <w:rsid w:val="00CA7986"/>
    <w:rsid w:val="00CA79E5"/>
    <w:rsid w:val="00CA7A4D"/>
    <w:rsid w:val="00CA7D16"/>
    <w:rsid w:val="00CB051E"/>
    <w:rsid w:val="00CB0CC7"/>
    <w:rsid w:val="00CB6A31"/>
    <w:rsid w:val="00CC16B4"/>
    <w:rsid w:val="00CC298F"/>
    <w:rsid w:val="00CC39FA"/>
    <w:rsid w:val="00CC4482"/>
    <w:rsid w:val="00CD172E"/>
    <w:rsid w:val="00CD2E28"/>
    <w:rsid w:val="00CD4B43"/>
    <w:rsid w:val="00CD73E5"/>
    <w:rsid w:val="00CD77C3"/>
    <w:rsid w:val="00CD7FCC"/>
    <w:rsid w:val="00CE3F06"/>
    <w:rsid w:val="00CE40C9"/>
    <w:rsid w:val="00CE56E2"/>
    <w:rsid w:val="00CE6770"/>
    <w:rsid w:val="00CF1F2C"/>
    <w:rsid w:val="00CF3DCF"/>
    <w:rsid w:val="00CF4012"/>
    <w:rsid w:val="00CF5956"/>
    <w:rsid w:val="00CF6523"/>
    <w:rsid w:val="00D016E8"/>
    <w:rsid w:val="00D01DAD"/>
    <w:rsid w:val="00D01FC2"/>
    <w:rsid w:val="00D025D3"/>
    <w:rsid w:val="00D03C3E"/>
    <w:rsid w:val="00D05209"/>
    <w:rsid w:val="00D067E1"/>
    <w:rsid w:val="00D07259"/>
    <w:rsid w:val="00D07742"/>
    <w:rsid w:val="00D07BC6"/>
    <w:rsid w:val="00D12CE9"/>
    <w:rsid w:val="00D133B2"/>
    <w:rsid w:val="00D13B9D"/>
    <w:rsid w:val="00D170ED"/>
    <w:rsid w:val="00D17388"/>
    <w:rsid w:val="00D1797B"/>
    <w:rsid w:val="00D17AEB"/>
    <w:rsid w:val="00D20083"/>
    <w:rsid w:val="00D21564"/>
    <w:rsid w:val="00D21766"/>
    <w:rsid w:val="00D21F68"/>
    <w:rsid w:val="00D22983"/>
    <w:rsid w:val="00D25DE3"/>
    <w:rsid w:val="00D25E1F"/>
    <w:rsid w:val="00D275EE"/>
    <w:rsid w:val="00D33517"/>
    <w:rsid w:val="00D34437"/>
    <w:rsid w:val="00D35C4D"/>
    <w:rsid w:val="00D36392"/>
    <w:rsid w:val="00D4179F"/>
    <w:rsid w:val="00D42AD1"/>
    <w:rsid w:val="00D44842"/>
    <w:rsid w:val="00D46F7A"/>
    <w:rsid w:val="00D5068C"/>
    <w:rsid w:val="00D51871"/>
    <w:rsid w:val="00D54C5E"/>
    <w:rsid w:val="00D551BA"/>
    <w:rsid w:val="00D56F52"/>
    <w:rsid w:val="00D573A3"/>
    <w:rsid w:val="00D5745E"/>
    <w:rsid w:val="00D6094D"/>
    <w:rsid w:val="00D619B5"/>
    <w:rsid w:val="00D61C45"/>
    <w:rsid w:val="00D63BC5"/>
    <w:rsid w:val="00D6424C"/>
    <w:rsid w:val="00D66C0E"/>
    <w:rsid w:val="00D708CA"/>
    <w:rsid w:val="00D71A29"/>
    <w:rsid w:val="00D738BC"/>
    <w:rsid w:val="00D761ED"/>
    <w:rsid w:val="00D77198"/>
    <w:rsid w:val="00D77310"/>
    <w:rsid w:val="00D80D46"/>
    <w:rsid w:val="00D820FF"/>
    <w:rsid w:val="00D82550"/>
    <w:rsid w:val="00D83EE7"/>
    <w:rsid w:val="00D844DF"/>
    <w:rsid w:val="00D8485C"/>
    <w:rsid w:val="00D8694F"/>
    <w:rsid w:val="00D86BDC"/>
    <w:rsid w:val="00D87F49"/>
    <w:rsid w:val="00D91571"/>
    <w:rsid w:val="00D92587"/>
    <w:rsid w:val="00D925E3"/>
    <w:rsid w:val="00D94C04"/>
    <w:rsid w:val="00D9544E"/>
    <w:rsid w:val="00DA1530"/>
    <w:rsid w:val="00DA1B05"/>
    <w:rsid w:val="00DA241D"/>
    <w:rsid w:val="00DA3014"/>
    <w:rsid w:val="00DB104F"/>
    <w:rsid w:val="00DB30C9"/>
    <w:rsid w:val="00DB366E"/>
    <w:rsid w:val="00DB42C6"/>
    <w:rsid w:val="00DB4F68"/>
    <w:rsid w:val="00DB5E31"/>
    <w:rsid w:val="00DB6144"/>
    <w:rsid w:val="00DB6D68"/>
    <w:rsid w:val="00DC0A3A"/>
    <w:rsid w:val="00DC0A6F"/>
    <w:rsid w:val="00DC161E"/>
    <w:rsid w:val="00DC1822"/>
    <w:rsid w:val="00DC1990"/>
    <w:rsid w:val="00DC207F"/>
    <w:rsid w:val="00DC3B6C"/>
    <w:rsid w:val="00DC3CDB"/>
    <w:rsid w:val="00DC4B9A"/>
    <w:rsid w:val="00DC4E47"/>
    <w:rsid w:val="00DC667C"/>
    <w:rsid w:val="00DC6F98"/>
    <w:rsid w:val="00DC710E"/>
    <w:rsid w:val="00DC777C"/>
    <w:rsid w:val="00DD15BE"/>
    <w:rsid w:val="00DD1A95"/>
    <w:rsid w:val="00DD1DCC"/>
    <w:rsid w:val="00DD20DB"/>
    <w:rsid w:val="00DD3692"/>
    <w:rsid w:val="00DD36B6"/>
    <w:rsid w:val="00DD4576"/>
    <w:rsid w:val="00DD59B1"/>
    <w:rsid w:val="00DD6FAD"/>
    <w:rsid w:val="00DE035E"/>
    <w:rsid w:val="00DE0427"/>
    <w:rsid w:val="00DE1580"/>
    <w:rsid w:val="00DE18AD"/>
    <w:rsid w:val="00DE282E"/>
    <w:rsid w:val="00DE2972"/>
    <w:rsid w:val="00DE5386"/>
    <w:rsid w:val="00DE5492"/>
    <w:rsid w:val="00DE550E"/>
    <w:rsid w:val="00DE7277"/>
    <w:rsid w:val="00DE77C6"/>
    <w:rsid w:val="00DF0216"/>
    <w:rsid w:val="00DF03B6"/>
    <w:rsid w:val="00DF122A"/>
    <w:rsid w:val="00DF1D41"/>
    <w:rsid w:val="00DF3651"/>
    <w:rsid w:val="00DF79A5"/>
    <w:rsid w:val="00E00D21"/>
    <w:rsid w:val="00E00F20"/>
    <w:rsid w:val="00E01ACB"/>
    <w:rsid w:val="00E02A6A"/>
    <w:rsid w:val="00E02F09"/>
    <w:rsid w:val="00E034FA"/>
    <w:rsid w:val="00E04DFB"/>
    <w:rsid w:val="00E05D85"/>
    <w:rsid w:val="00E06437"/>
    <w:rsid w:val="00E06BD8"/>
    <w:rsid w:val="00E07452"/>
    <w:rsid w:val="00E076B4"/>
    <w:rsid w:val="00E078D2"/>
    <w:rsid w:val="00E12007"/>
    <w:rsid w:val="00E13943"/>
    <w:rsid w:val="00E159E8"/>
    <w:rsid w:val="00E16111"/>
    <w:rsid w:val="00E17647"/>
    <w:rsid w:val="00E2167E"/>
    <w:rsid w:val="00E21A01"/>
    <w:rsid w:val="00E22990"/>
    <w:rsid w:val="00E22AC3"/>
    <w:rsid w:val="00E23900"/>
    <w:rsid w:val="00E24BC5"/>
    <w:rsid w:val="00E24F6A"/>
    <w:rsid w:val="00E26648"/>
    <w:rsid w:val="00E26CB7"/>
    <w:rsid w:val="00E2728B"/>
    <w:rsid w:val="00E27D14"/>
    <w:rsid w:val="00E31E20"/>
    <w:rsid w:val="00E323B3"/>
    <w:rsid w:val="00E35C12"/>
    <w:rsid w:val="00E3647B"/>
    <w:rsid w:val="00E368D0"/>
    <w:rsid w:val="00E40B58"/>
    <w:rsid w:val="00E40FA2"/>
    <w:rsid w:val="00E410B1"/>
    <w:rsid w:val="00E416C0"/>
    <w:rsid w:val="00E41A90"/>
    <w:rsid w:val="00E4317B"/>
    <w:rsid w:val="00E47475"/>
    <w:rsid w:val="00E476F0"/>
    <w:rsid w:val="00E504EE"/>
    <w:rsid w:val="00E50738"/>
    <w:rsid w:val="00E51F02"/>
    <w:rsid w:val="00E53DAF"/>
    <w:rsid w:val="00E53EE4"/>
    <w:rsid w:val="00E54C5C"/>
    <w:rsid w:val="00E56261"/>
    <w:rsid w:val="00E57506"/>
    <w:rsid w:val="00E61F00"/>
    <w:rsid w:val="00E64FEF"/>
    <w:rsid w:val="00E65274"/>
    <w:rsid w:val="00E65D34"/>
    <w:rsid w:val="00E6650F"/>
    <w:rsid w:val="00E66F7C"/>
    <w:rsid w:val="00E671A7"/>
    <w:rsid w:val="00E7130E"/>
    <w:rsid w:val="00E71959"/>
    <w:rsid w:val="00E73131"/>
    <w:rsid w:val="00E74366"/>
    <w:rsid w:val="00E77885"/>
    <w:rsid w:val="00E77F67"/>
    <w:rsid w:val="00E77FEB"/>
    <w:rsid w:val="00E82AE1"/>
    <w:rsid w:val="00E84987"/>
    <w:rsid w:val="00E85D9E"/>
    <w:rsid w:val="00E935CE"/>
    <w:rsid w:val="00E93A34"/>
    <w:rsid w:val="00E95009"/>
    <w:rsid w:val="00E97C13"/>
    <w:rsid w:val="00E97FF9"/>
    <w:rsid w:val="00EA12A3"/>
    <w:rsid w:val="00EA1C2D"/>
    <w:rsid w:val="00EA2386"/>
    <w:rsid w:val="00EA2AD3"/>
    <w:rsid w:val="00EA57BD"/>
    <w:rsid w:val="00EA5BC9"/>
    <w:rsid w:val="00EA61F4"/>
    <w:rsid w:val="00EA694E"/>
    <w:rsid w:val="00EA7810"/>
    <w:rsid w:val="00EB3099"/>
    <w:rsid w:val="00EB312B"/>
    <w:rsid w:val="00EB3B59"/>
    <w:rsid w:val="00EB5B41"/>
    <w:rsid w:val="00EB6BAC"/>
    <w:rsid w:val="00EB723A"/>
    <w:rsid w:val="00EC1EE8"/>
    <w:rsid w:val="00EC2717"/>
    <w:rsid w:val="00EC5612"/>
    <w:rsid w:val="00EC60C9"/>
    <w:rsid w:val="00EC74EF"/>
    <w:rsid w:val="00EC7B31"/>
    <w:rsid w:val="00EC7E66"/>
    <w:rsid w:val="00ED0B0D"/>
    <w:rsid w:val="00ED1E2A"/>
    <w:rsid w:val="00ED3EE7"/>
    <w:rsid w:val="00ED5B76"/>
    <w:rsid w:val="00ED7175"/>
    <w:rsid w:val="00ED7ADA"/>
    <w:rsid w:val="00EE7953"/>
    <w:rsid w:val="00EF4381"/>
    <w:rsid w:val="00EF5465"/>
    <w:rsid w:val="00EF64D2"/>
    <w:rsid w:val="00F00770"/>
    <w:rsid w:val="00F0307C"/>
    <w:rsid w:val="00F043EE"/>
    <w:rsid w:val="00F04795"/>
    <w:rsid w:val="00F06468"/>
    <w:rsid w:val="00F06A91"/>
    <w:rsid w:val="00F0725E"/>
    <w:rsid w:val="00F07831"/>
    <w:rsid w:val="00F10832"/>
    <w:rsid w:val="00F11413"/>
    <w:rsid w:val="00F117BD"/>
    <w:rsid w:val="00F1460C"/>
    <w:rsid w:val="00F14FDD"/>
    <w:rsid w:val="00F17AB5"/>
    <w:rsid w:val="00F2033D"/>
    <w:rsid w:val="00F20BBA"/>
    <w:rsid w:val="00F2193A"/>
    <w:rsid w:val="00F234CB"/>
    <w:rsid w:val="00F25CE2"/>
    <w:rsid w:val="00F26303"/>
    <w:rsid w:val="00F266BE"/>
    <w:rsid w:val="00F27BA9"/>
    <w:rsid w:val="00F30A3C"/>
    <w:rsid w:val="00F317CC"/>
    <w:rsid w:val="00F33197"/>
    <w:rsid w:val="00F334F0"/>
    <w:rsid w:val="00F349F5"/>
    <w:rsid w:val="00F34D11"/>
    <w:rsid w:val="00F4009F"/>
    <w:rsid w:val="00F403A1"/>
    <w:rsid w:val="00F40B3A"/>
    <w:rsid w:val="00F4104A"/>
    <w:rsid w:val="00F41E34"/>
    <w:rsid w:val="00F42D40"/>
    <w:rsid w:val="00F441EB"/>
    <w:rsid w:val="00F445D6"/>
    <w:rsid w:val="00F45645"/>
    <w:rsid w:val="00F5051D"/>
    <w:rsid w:val="00F50C6C"/>
    <w:rsid w:val="00F51C7D"/>
    <w:rsid w:val="00F520DB"/>
    <w:rsid w:val="00F539E7"/>
    <w:rsid w:val="00F53A3C"/>
    <w:rsid w:val="00F54307"/>
    <w:rsid w:val="00F54B1D"/>
    <w:rsid w:val="00F54CC8"/>
    <w:rsid w:val="00F555A4"/>
    <w:rsid w:val="00F55A94"/>
    <w:rsid w:val="00F608F6"/>
    <w:rsid w:val="00F61C35"/>
    <w:rsid w:val="00F62C1C"/>
    <w:rsid w:val="00F63E23"/>
    <w:rsid w:val="00F6564B"/>
    <w:rsid w:val="00F66842"/>
    <w:rsid w:val="00F67DFD"/>
    <w:rsid w:val="00F7006F"/>
    <w:rsid w:val="00F70F3E"/>
    <w:rsid w:val="00F7217D"/>
    <w:rsid w:val="00F7292C"/>
    <w:rsid w:val="00F72DE4"/>
    <w:rsid w:val="00F77C73"/>
    <w:rsid w:val="00F80437"/>
    <w:rsid w:val="00F80CCE"/>
    <w:rsid w:val="00F81897"/>
    <w:rsid w:val="00F876A8"/>
    <w:rsid w:val="00F87A16"/>
    <w:rsid w:val="00F908F1"/>
    <w:rsid w:val="00F9266C"/>
    <w:rsid w:val="00F9424E"/>
    <w:rsid w:val="00F94BE4"/>
    <w:rsid w:val="00FA05E9"/>
    <w:rsid w:val="00FA2F96"/>
    <w:rsid w:val="00FA66C5"/>
    <w:rsid w:val="00FA6AE0"/>
    <w:rsid w:val="00FB03FA"/>
    <w:rsid w:val="00FB211E"/>
    <w:rsid w:val="00FB2DA1"/>
    <w:rsid w:val="00FB5826"/>
    <w:rsid w:val="00FB693D"/>
    <w:rsid w:val="00FC006C"/>
    <w:rsid w:val="00FC0893"/>
    <w:rsid w:val="00FC1E78"/>
    <w:rsid w:val="00FC2FDA"/>
    <w:rsid w:val="00FC3509"/>
    <w:rsid w:val="00FC4689"/>
    <w:rsid w:val="00FC69E9"/>
    <w:rsid w:val="00FD0E5E"/>
    <w:rsid w:val="00FD1D7A"/>
    <w:rsid w:val="00FD23FA"/>
    <w:rsid w:val="00FD40B0"/>
    <w:rsid w:val="00FE3527"/>
    <w:rsid w:val="00FE3A0F"/>
    <w:rsid w:val="00FE4598"/>
    <w:rsid w:val="00FE6477"/>
    <w:rsid w:val="00FE7302"/>
    <w:rsid w:val="00FF0122"/>
    <w:rsid w:val="00FF100F"/>
    <w:rsid w:val="00FF19B2"/>
    <w:rsid w:val="00FF1B11"/>
    <w:rsid w:val="00FF2886"/>
    <w:rsid w:val="00FF2B4D"/>
    <w:rsid w:val="00FF3301"/>
    <w:rsid w:val="00FF3DD1"/>
    <w:rsid w:val="00FF3F48"/>
    <w:rsid w:val="00FF4C4F"/>
    <w:rsid w:val="00FF5DE8"/>
    <w:rsid w:val="00FF6692"/>
    <w:rsid w:val="2962F7F0"/>
  </w:rsids>
  <m:mathPr>
    <m:mathFont m:val="Cambria Math"/>
    <m:brkBin m:val="before"/>
    <m:brkBinSub m:val="--"/>
    <m:smallFrac m:val="0"/>
    <m:dispDef/>
    <m:lMargin m:val="0"/>
    <m:rMargin m:val="0"/>
    <m:defJc m:val="centerGroup"/>
    <m:wrapIndent m:val="1440"/>
    <m:intLim m:val="subSup"/>
    <m:naryLim m:val="undOvr"/>
  </m:mathPr>
  <w:themeFontLang w:val="en-GB" w:eastAsia="zh-CN" w:bidi="te-I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430D20AB"/>
  <w15:chartTrackingRefBased/>
  <w15:docId w15:val="{B56A6FD9-E43C-4A5C-AA75-626159B3DCF1}"/>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GB" w:eastAsia="zh-CN"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1" w:unhideWhenUsed="1" w:qFormat="1"/>
    <w:lsdException w:name="heading 3" w:semiHidden="1" w:uiPriority="1" w:unhideWhenUsed="1" w:qFormat="1"/>
    <w:lsdException w:name="heading 4" w:semiHidden="1" w:uiPriority="1" w:unhideWhenUsed="1" w:qFormat="1"/>
    <w:lsdException w:name="heading 5" w:semiHidden="1" w:uiPriority="1" w:qFormat="1"/>
    <w:lsdException w:name="heading 6" w:uiPriority="1" w:qFormat="1"/>
    <w:lsdException w:name="heading 7" w:semiHidden="1" w:uiPriority="1" w:qFormat="1"/>
    <w:lsdException w:name="heading 8" w:semiHidden="1" w:uiPriority="1" w:unhideWhenUsed="1" w:qFormat="1"/>
    <w:lsdException w:name="heading 9" w:semiHidden="1" w:uiPriority="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uiPriority="39"/>
    <w:lsdException w:name="toc 4" w:semiHidden="1" w:uiPriority="40" w:unhideWhenUsed="1"/>
    <w:lsdException w:name="toc 5" w:semiHidden="1" w:uiPriority="40" w:unhideWhenUsed="1"/>
    <w:lsdException w:name="toc 6" w:semiHidden="1" w:uiPriority="40" w:unhideWhenUsed="1"/>
    <w:lsdException w:name="toc 7" w:semiHidden="1" w:uiPriority="39" w:unhideWhenUsed="1"/>
    <w:lsdException w:name="toc 8" w:semiHidden="1" w:unhideWhenUsed="1"/>
    <w:lsdException w:name="toc 9" w:semiHidden="1" w:unhideWhenUsed="1"/>
    <w:lsdException w:name="Normal Indent" w:semiHidden="1" w:uiPriority="0" w:unhideWhenUsed="1"/>
    <w:lsdException w:name="footnote text" w:semiHidden="1" w:uiPriority="13" w:unhideWhenUsed="1"/>
    <w:lsdException w:name="annotation text" w:semiHidden="1" w:unhideWhenUsed="1"/>
    <w:lsdException w:name="header" w:semiHidden="1" w:uiPriority="13" w:unhideWhenUsed="1"/>
    <w:lsdException w:name="footer" w:semiHidden="1" w:uiPriority="13" w:unhideWhenUsed="1"/>
    <w:lsdException w:name="index heading" w:semiHidden="1" w:unhideWhenUsed="1"/>
    <w:lsdException w:name="caption" w:semiHidden="1" w:uiPriority="7" w:unhideWhenUsed="1" w:qFormat="1"/>
    <w:lsdException w:name="table of figures" w:semiHidden="1" w:unhideWhenUsed="1"/>
    <w:lsdException w:name="envelope address" w:semiHidden="1" w:unhideWhenUsed="1"/>
    <w:lsdException w:name="envelope return" w:semiHidden="1" w:unhideWhenUsed="1"/>
    <w:lsdException w:name="footnote reference" w:semiHidden="1" w:uiPriority="13" w:unhideWhenUsed="1"/>
    <w:lsdException w:name="annotation reference" w:semiHidden="1" w:unhideWhenUsed="1"/>
    <w:lsdException w:name="line number" w:semiHidden="1" w:unhideWhenUsed="1"/>
    <w:lsdException w:name="page number" w:semiHidden="1" w:unhideWhenUsed="1"/>
    <w:lsdException w:name="endnote reference" w:semiHidden="1" w:uiPriority="13" w:unhideWhenUsed="1"/>
    <w:lsdException w:name="endnote text" w:semiHidden="1" w:uiPriority="13" w:unhideWhenUsed="1" w:qFormat="1"/>
    <w:lsdException w:name="table of authorities" w:semiHidden="1" w:unhideWhenUsed="1"/>
    <w:lsdException w:name="macro" w:semiHidden="1" w:unhideWhenUsed="1"/>
    <w:lsdException w:name="toa heading" w:semiHidden="1" w:uiPriority="39" w:unhideWhenUsed="1"/>
    <w:lsdException w:name="List" w:semiHidden="1" w:unhideWhenUsed="1"/>
    <w:lsdException w:name="List Bullet" w:semiHidden="1" w:uiPriority="3" w:unhideWhenUsed="1" w:qFormat="1"/>
    <w:lsdException w:name="List Number" w:semiHidden="1" w:uiPriority="3" w:unhideWhenUsed="1" w:qFormat="1"/>
    <w:lsdException w:name="List 2" w:semiHidden="1" w:unhideWhenUsed="1"/>
    <w:lsdException w:name="List 3" w:semiHidden="1" w:unhideWhenUsed="1"/>
    <w:lsdException w:name="List 4" w:semiHidden="1" w:unhideWhenUsed="1"/>
    <w:lsdException w:name="List 5" w:semiHidden="1" w:unhideWhenUsed="1"/>
    <w:lsdException w:name="List Bullet 2" w:semiHidden="1" w:uiPriority="3" w:unhideWhenUsed="1"/>
    <w:lsdException w:name="List Bullet 3" w:semiHidden="1" w:uiPriority="3" w:unhideWhenUsed="1"/>
    <w:lsdException w:name="List Bullet 4" w:semiHidden="1" w:uiPriority="3" w:unhideWhenUsed="1"/>
    <w:lsdException w:name="List Bullet 5" w:semiHidden="1" w:uiPriority="3" w:unhideWhenUsed="1"/>
    <w:lsdException w:name="List Number 2" w:semiHidden="1" w:uiPriority="3" w:unhideWhenUsed="1"/>
    <w:lsdException w:name="List Number 3" w:semiHidden="1" w:uiPriority="3" w:unhideWhenUsed="1"/>
    <w:lsdException w:name="List Number 4" w:semiHidden="1" w:uiPriority="3" w:unhideWhenUsed="1"/>
    <w:lsdException w:name="List Number 5" w:semiHidden="1" w:uiPriority="3" w:unhideWhenUsed="1"/>
    <w:lsdException w:name="Title" w:semiHidden="1"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semiHidden="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iPriority="14" w:unhideWhenUsed="1"/>
    <w:lsdException w:name="Strong" w:semiHidden="1" w:uiPriority="8" w:qFormat="1"/>
    <w:lsdException w:name="Emphasis" w:semiHidden="1" w:uiPriority="8"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Theme" w:semiHidden="1" w:unhideWhenUsed="1"/>
    <w:lsdException w:name="Placeholder Text" w:semiHidden="1"/>
    <w:lsdException w:name="No Spacing" w:uiPriority="0" w:qFormat="1"/>
    <w:lsdException w:name="Light Shading"/>
    <w:lsdException w:name="Light List"/>
    <w:lsdException w:name="Light Grid"/>
    <w:lsdException w:name="Medium Shading 1"/>
    <w:lsdException w:name="Medium Shading 2"/>
    <w:lsdException w:name="Medium List 1"/>
    <w:lsdException w:name="Medium List 2"/>
    <w:lsdException w:name="Medium Grid 1"/>
    <w:lsdException w:name="Medium Grid 2"/>
    <w:lsdException w:name="Medium Grid 3"/>
    <w:lsdException w:name="Dark List"/>
    <w:lsdException w:name="Colorful Shading"/>
    <w:lsdException w:name="Colorful List"/>
    <w:lsdException w:name="Colorful Grid"/>
    <w:lsdException w:name="Light Shading Accent 1"/>
    <w:lsdException w:name="Light List Accent 1"/>
    <w:lsdException w:name="Light Grid Accent 1"/>
    <w:lsdException w:name="Medium Shading 1 Accent 1"/>
    <w:lsdException w:name="Medium Shading 2 Accent 1"/>
    <w:lsdException w:name="Medium List 1 Accent 1"/>
    <w:lsdException w:name="Revision" w:semiHidden="1"/>
    <w:lsdException w:name="List Paragraph" w:qFormat="1"/>
    <w:lsdException w:name="Quote" w:uiPriority="8" w:qFormat="1"/>
    <w:lsdException w:name="Intense Quote" w:semiHidden="1" w:qFormat="1"/>
    <w:lsdException w:name="Medium List 2 Accent 1"/>
    <w:lsdException w:name="Medium Grid 1 Accent 1"/>
    <w:lsdException w:name="Medium Grid 2 Accent 1"/>
    <w:lsdException w:name="Medium Grid 3 Accent 1"/>
    <w:lsdException w:name="Dark List Accent 1"/>
    <w:lsdException w:name="Colorful Shading Accent 1"/>
    <w:lsdException w:name="Colorful List Accent 1"/>
    <w:lsdException w:name="Colorful Grid Accent 1"/>
    <w:lsdException w:name="Light Shading Accent 2"/>
    <w:lsdException w:name="Light List Accent 2"/>
    <w:lsdException w:name="Light Grid Accent 2"/>
    <w:lsdException w:name="Medium Shading 1 Accent 2"/>
    <w:lsdException w:name="Medium Shading 2 Accent 2"/>
    <w:lsdException w:name="Medium List 1 Accent 2"/>
    <w:lsdException w:name="Medium List 2 Accent 2"/>
    <w:lsdException w:name="Medium Grid 1 Accent 2"/>
    <w:lsdException w:name="Medium Grid 2 Accent 2"/>
    <w:lsdException w:name="Medium Grid 3 Accent 2"/>
    <w:lsdException w:name="Dark List Accent 2"/>
    <w:lsdException w:name="Colorful Shading Accent 2"/>
    <w:lsdException w:name="Colorful List Accent 2"/>
    <w:lsdException w:name="Colorful Grid Accent 2"/>
    <w:lsdException w:name="Light Shading Accent 3"/>
    <w:lsdException w:name="Light List Accent 3"/>
    <w:lsdException w:name="Light Grid Accent 3"/>
    <w:lsdException w:name="Medium Shading 1 Accent 3"/>
    <w:lsdException w:name="Medium Shading 2 Accent 3"/>
    <w:lsdException w:name="Medium List 1 Accent 3"/>
    <w:lsdException w:name="Medium List 2 Accent 3"/>
    <w:lsdException w:name="Medium Grid 1 Accent 3"/>
    <w:lsdException w:name="Medium Grid 2 Accent 3"/>
    <w:lsdException w:name="Medium Grid 3 Accent 3"/>
    <w:lsdException w:name="Dark List Accent 3"/>
    <w:lsdException w:name="Colorful Shading Accent 3"/>
    <w:lsdException w:name="Colorful List Accent 3"/>
    <w:lsdException w:name="Colorful Grid Accent 3"/>
    <w:lsdException w:name="Light Shading Accent 4"/>
    <w:lsdException w:name="Light List Accent 4"/>
    <w:lsdException w:name="Light Grid Accent 4"/>
    <w:lsdException w:name="Medium Shading 1 Accent 4"/>
    <w:lsdException w:name="Medium Shading 2 Accent 4"/>
    <w:lsdException w:name="Medium List 1 Accent 4"/>
    <w:lsdException w:name="Medium List 2 Accent 4"/>
    <w:lsdException w:name="Medium Grid 1 Accent 4"/>
    <w:lsdException w:name="Medium Grid 2 Accent 4"/>
    <w:lsdException w:name="Medium Grid 3 Accent 4"/>
    <w:lsdException w:name="Dark List Accent 4"/>
    <w:lsdException w:name="Colorful Shading Accent 4"/>
    <w:lsdException w:name="Colorful List Accent 4"/>
    <w:lsdException w:name="Colorful Grid Accent 4"/>
    <w:lsdException w:name="Light Shading Accent 5"/>
    <w:lsdException w:name="Light List Accent 5"/>
    <w:lsdException w:name="Light Grid Accent 5"/>
    <w:lsdException w:name="Medium Shading 1 Accent 5"/>
    <w:lsdException w:name="Medium Shading 2 Accent 5"/>
    <w:lsdException w:name="Medium List 1 Accent 5"/>
    <w:lsdException w:name="Medium List 2 Accent 5"/>
    <w:lsdException w:name="Medium Grid 1 Accent 5"/>
    <w:lsdException w:name="Medium Grid 2 Accent 5"/>
    <w:lsdException w:name="Medium Grid 3 Accent 5"/>
    <w:lsdException w:name="Dark List Accent 5"/>
    <w:lsdException w:name="Colorful Shading Accent 5"/>
    <w:lsdException w:name="Colorful List Accent 5"/>
    <w:lsdException w:name="Colorful Grid Accent 5"/>
    <w:lsdException w:name="Light Shading Accent 6"/>
    <w:lsdException w:name="Light List Accent 6"/>
    <w:lsdException w:name="Light Grid Accent 6"/>
    <w:lsdException w:name="Medium Shading 1 Accent 6"/>
    <w:lsdException w:name="Medium Shading 2 Accent 6"/>
    <w:lsdException w:name="Medium List 1 Accent 6"/>
    <w:lsdException w:name="Medium List 2 Accent 6"/>
    <w:lsdException w:name="Medium Grid 1 Accent 6"/>
    <w:lsdException w:name="Medium Grid 2 Accent 6"/>
    <w:lsdException w:name="Medium Grid 3 Accent 6"/>
    <w:lsdException w:name="Dark List Accent 6"/>
    <w:lsdException w:name="Colorful Shading Accent 6"/>
    <w:lsdException w:name="Colorful List Accent 6"/>
    <w:lsdException w:name="Colorful Grid Accent 6"/>
    <w:lsdException w:name="Subtle Emphasis" w:semiHidden="1" w:qFormat="1"/>
    <w:lsdException w:name="Intense Emphasis" w:semiHidden="1" w:qFormat="1"/>
    <w:lsdException w:name="Subtle Reference" w:semiHidden="1" w:qFormat="1"/>
    <w:lsdException w:name="Intense Reference" w:semiHidden="1" w:qFormat="1"/>
    <w:lsdException w:name="Book Title" w:semiHidden="1" w:qFormat="1"/>
    <w:lsdException w:name="Bibliography" w:semiHidden="1" w:unhideWhenUsed="1"/>
    <w:lsdException w:name="TOC Heading" w:semiHidden="1" w:uiPriority="39" w:unhideWhenUsed="1" w:qFormat="1"/>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1"/>
    <w:qFormat/>
    <w:rsid w:val="00560C53"/>
    <w:pPr>
      <w:spacing w:after="160" w:line="360" w:lineRule="auto"/>
    </w:pPr>
  </w:style>
  <w:style w:type="paragraph" w:styleId="Heading1">
    <w:name w:val="heading 1"/>
    <w:basedOn w:val="Normal"/>
    <w:next w:val="Normal"/>
    <w:link w:val="Heading1Char"/>
    <w:uiPriority w:val="9"/>
    <w:qFormat/>
    <w:rsid w:val="005B20A3"/>
    <w:pPr>
      <w:keepNext/>
      <w:keepLines/>
      <w:numPr>
        <w:numId w:val="13"/>
      </w:numPr>
      <w:suppressAutoHyphens/>
      <w:spacing w:before="440" w:after="440"/>
      <w:ind w:left="1077"/>
      <w:outlineLvl w:val="0"/>
    </w:pPr>
    <w:rPr>
      <w:color w:val="E61E28" w:themeColor="accent1"/>
      <w:sz w:val="40"/>
      <w:szCs w:val="32"/>
    </w:rPr>
  </w:style>
  <w:style w:type="paragraph" w:styleId="Heading2">
    <w:name w:val="heading 2"/>
    <w:basedOn w:val="Normal"/>
    <w:next w:val="Normal"/>
    <w:link w:val="Heading2Char"/>
    <w:qFormat/>
    <w:rsid w:val="005B20A3"/>
    <w:pPr>
      <w:keepNext/>
      <w:keepLines/>
      <w:numPr>
        <w:ilvl w:val="1"/>
        <w:numId w:val="13"/>
      </w:numPr>
      <w:suppressAutoHyphens/>
      <w:spacing w:before="320" w:after="80"/>
      <w:outlineLvl w:val="1"/>
    </w:pPr>
    <w:rPr>
      <w:rFonts w:asciiTheme="majorHAnsi" w:eastAsiaTheme="majorEastAsia" w:hAnsiTheme="majorHAnsi" w:cstheme="majorBidi"/>
      <w:b/>
      <w:color w:val="E61E28" w:themeColor="accent1"/>
      <w:sz w:val="24"/>
      <w:szCs w:val="26"/>
    </w:rPr>
  </w:style>
  <w:style w:type="paragraph" w:styleId="Heading3">
    <w:name w:val="heading 3"/>
    <w:basedOn w:val="Normal"/>
    <w:next w:val="Normal"/>
    <w:link w:val="Heading3Char"/>
    <w:qFormat/>
    <w:rsid w:val="00186D89"/>
    <w:pPr>
      <w:keepNext/>
      <w:keepLines/>
      <w:numPr>
        <w:ilvl w:val="2"/>
        <w:numId w:val="13"/>
      </w:numPr>
      <w:suppressAutoHyphens/>
      <w:spacing w:before="320" w:after="30"/>
      <w:outlineLvl w:val="2"/>
    </w:pPr>
    <w:rPr>
      <w:color w:val="E61E28" w:themeColor="accent1"/>
      <w:szCs w:val="24"/>
    </w:rPr>
  </w:style>
  <w:style w:type="paragraph" w:styleId="Heading4">
    <w:name w:val="heading 4"/>
    <w:basedOn w:val="Normal"/>
    <w:next w:val="Normal"/>
    <w:link w:val="Heading4Char"/>
    <w:rsid w:val="00186D89"/>
    <w:pPr>
      <w:keepNext/>
      <w:keepLines/>
      <w:numPr>
        <w:ilvl w:val="3"/>
        <w:numId w:val="13"/>
      </w:numPr>
      <w:suppressAutoHyphens/>
      <w:spacing w:before="320" w:after="30"/>
      <w:outlineLvl w:val="3"/>
    </w:pPr>
    <w:rPr>
      <w:i/>
      <w:iCs/>
      <w:color w:val="E61E28" w:themeColor="accent1"/>
      <w:szCs w:val="20"/>
    </w:rPr>
  </w:style>
  <w:style w:type="paragraph" w:styleId="Heading5">
    <w:name w:val="heading 5"/>
    <w:basedOn w:val="Normal"/>
    <w:next w:val="Normal"/>
    <w:link w:val="Heading5Char"/>
    <w:semiHidden/>
    <w:rsid w:val="005B20A3"/>
    <w:pPr>
      <w:keepNext/>
      <w:keepLines/>
      <w:numPr>
        <w:ilvl w:val="4"/>
        <w:numId w:val="13"/>
      </w:numPr>
      <w:suppressAutoHyphens/>
      <w:spacing w:after="0" w:line="240" w:lineRule="atLeast"/>
      <w:outlineLvl w:val="4"/>
    </w:pPr>
    <w:rPr>
      <w:b/>
      <w:sz w:val="20"/>
      <w:szCs w:val="20"/>
    </w:rPr>
  </w:style>
  <w:style w:type="paragraph" w:styleId="Heading6">
    <w:name w:val="heading 6"/>
    <w:basedOn w:val="Normal"/>
    <w:next w:val="Normal"/>
    <w:link w:val="Heading6Char"/>
    <w:semiHidden/>
    <w:rsid w:val="005B20A3"/>
    <w:pPr>
      <w:keepNext/>
      <w:keepLines/>
      <w:numPr>
        <w:ilvl w:val="5"/>
        <w:numId w:val="13"/>
      </w:numPr>
      <w:suppressAutoHyphens/>
      <w:spacing w:after="0" w:line="240" w:lineRule="atLeast"/>
      <w:outlineLvl w:val="5"/>
    </w:pPr>
    <w:rPr>
      <w:b/>
      <w:sz w:val="20"/>
      <w:szCs w:val="20"/>
    </w:rPr>
  </w:style>
  <w:style w:type="paragraph" w:styleId="Heading7">
    <w:name w:val="heading 7"/>
    <w:aliases w:val="Heading 7 Appendix Heading"/>
    <w:basedOn w:val="Normal"/>
    <w:next w:val="Normal"/>
    <w:link w:val="Heading7Char"/>
    <w:uiPriority w:val="10"/>
    <w:rsid w:val="005B20A3"/>
    <w:pPr>
      <w:keepNext/>
      <w:keepLines/>
      <w:numPr>
        <w:numId w:val="15"/>
      </w:numPr>
      <w:suppressAutoHyphens/>
      <w:spacing w:after="120"/>
      <w:outlineLvl w:val="6"/>
    </w:pPr>
    <w:rPr>
      <w:iCs/>
      <w:color w:val="E61E28" w:themeColor="accent1"/>
      <w:sz w:val="44"/>
      <w:szCs w:val="20"/>
    </w:rPr>
  </w:style>
  <w:style w:type="paragraph" w:styleId="Heading8">
    <w:name w:val="heading 8"/>
    <w:basedOn w:val="Normal"/>
    <w:next w:val="Normal"/>
    <w:link w:val="Heading8Char"/>
    <w:semiHidden/>
    <w:rsid w:val="005B20A3"/>
    <w:pPr>
      <w:keepNext/>
      <w:keepLines/>
      <w:suppressAutoHyphens/>
      <w:spacing w:after="0" w:line="240" w:lineRule="atLeast"/>
      <w:outlineLvl w:val="7"/>
    </w:pPr>
    <w:rPr>
      <w:b/>
      <w:sz w:val="20"/>
      <w:szCs w:val="21"/>
    </w:rPr>
  </w:style>
  <w:style w:type="paragraph" w:styleId="Heading9">
    <w:name w:val="heading 9"/>
    <w:basedOn w:val="Normal"/>
    <w:next w:val="Normal"/>
    <w:link w:val="Heading9Char"/>
    <w:semiHidden/>
    <w:rsid w:val="005B20A3"/>
    <w:pPr>
      <w:keepNext/>
      <w:keepLines/>
      <w:suppressAutoHyphens/>
      <w:spacing w:after="0" w:line="240" w:lineRule="atLeast"/>
      <w:outlineLvl w:val="8"/>
    </w:pPr>
    <w:rPr>
      <w:b/>
      <w:iCs/>
      <w:sz w:val="20"/>
      <w:szCs w:val="21"/>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numbering" w:customStyle="1" w:styleId="ListStyle-AppendixHeading">
    <w:name w:val="_List Style - Appendix Heading"/>
    <w:uiPriority w:val="99"/>
    <w:rsid w:val="005B20A3"/>
    <w:pPr>
      <w:numPr>
        <w:numId w:val="2"/>
      </w:numPr>
    </w:pPr>
  </w:style>
  <w:style w:type="numbering" w:customStyle="1" w:styleId="ListStyle-Headings">
    <w:name w:val="_List Style - Headings"/>
    <w:uiPriority w:val="99"/>
    <w:rsid w:val="005B20A3"/>
    <w:pPr>
      <w:numPr>
        <w:numId w:val="3"/>
      </w:numPr>
    </w:pPr>
  </w:style>
  <w:style w:type="numbering" w:customStyle="1" w:styleId="ListStyle-HeadingsNoNumber">
    <w:name w:val="_List Style - Headings No Number"/>
    <w:uiPriority w:val="99"/>
    <w:rsid w:val="005B20A3"/>
    <w:pPr>
      <w:numPr>
        <w:numId w:val="4"/>
      </w:numPr>
    </w:pPr>
  </w:style>
  <w:style w:type="numbering" w:customStyle="1" w:styleId="ListStyle-ListAlphabet">
    <w:name w:val="_List Style - List Alphabet"/>
    <w:uiPriority w:val="99"/>
    <w:rsid w:val="005B20A3"/>
    <w:pPr>
      <w:numPr>
        <w:numId w:val="5"/>
      </w:numPr>
    </w:pPr>
  </w:style>
  <w:style w:type="numbering" w:customStyle="1" w:styleId="ListStyle-ListBullet">
    <w:name w:val="_List Style - List Bullet"/>
    <w:uiPriority w:val="99"/>
    <w:rsid w:val="005B20A3"/>
    <w:pPr>
      <w:numPr>
        <w:numId w:val="6"/>
      </w:numPr>
    </w:pPr>
  </w:style>
  <w:style w:type="numbering" w:customStyle="1" w:styleId="ListStyle-ListBulletNoSpacing">
    <w:name w:val="_List Style - List Bullet No Spacing"/>
    <w:uiPriority w:val="99"/>
    <w:rsid w:val="00655CFD"/>
    <w:pPr>
      <w:numPr>
        <w:numId w:val="7"/>
      </w:numPr>
    </w:pPr>
  </w:style>
  <w:style w:type="numbering" w:customStyle="1" w:styleId="ListStyle-ListNumber">
    <w:name w:val="_List Style - List Number"/>
    <w:uiPriority w:val="99"/>
    <w:rsid w:val="005B20A3"/>
    <w:pPr>
      <w:numPr>
        <w:numId w:val="8"/>
      </w:numPr>
    </w:pPr>
  </w:style>
  <w:style w:type="numbering" w:customStyle="1" w:styleId="ListStyle-TableListBullet">
    <w:name w:val="_List Style - Table List Bullet"/>
    <w:uiPriority w:val="99"/>
    <w:rsid w:val="005B20A3"/>
    <w:pPr>
      <w:numPr>
        <w:numId w:val="9"/>
      </w:numPr>
    </w:pPr>
  </w:style>
  <w:style w:type="numbering" w:customStyle="1" w:styleId="ListStyle-TableListNumber">
    <w:name w:val="_List Style - Table List Number"/>
    <w:uiPriority w:val="99"/>
    <w:rsid w:val="005B20A3"/>
    <w:pPr>
      <w:numPr>
        <w:numId w:val="10"/>
      </w:numPr>
    </w:pPr>
  </w:style>
  <w:style w:type="numbering" w:styleId="111111">
    <w:name w:val="Outline List 2"/>
    <w:basedOn w:val="NoList"/>
    <w:uiPriority w:val="99"/>
    <w:semiHidden/>
    <w:rsid w:val="005B20A3"/>
    <w:pPr>
      <w:numPr>
        <w:numId w:val="11"/>
      </w:numPr>
    </w:pPr>
  </w:style>
  <w:style w:type="numbering" w:styleId="1ai">
    <w:name w:val="Outline List 1"/>
    <w:basedOn w:val="NoList"/>
    <w:uiPriority w:val="99"/>
    <w:semiHidden/>
    <w:rsid w:val="005B20A3"/>
    <w:pPr>
      <w:numPr>
        <w:numId w:val="12"/>
      </w:numPr>
    </w:pPr>
  </w:style>
  <w:style w:type="paragraph" w:customStyle="1" w:styleId="AddressBlock-ExecSummary">
    <w:name w:val="Address Block - Exec Summary"/>
    <w:next w:val="Normal"/>
    <w:uiPriority w:val="16"/>
    <w:semiHidden/>
    <w:qFormat/>
    <w:rsid w:val="005B20A3"/>
    <w:rPr>
      <w:iCs/>
      <w:sz w:val="18"/>
      <w:szCs w:val="18"/>
    </w:rPr>
  </w:style>
  <w:style w:type="character" w:customStyle="1" w:styleId="Heading4Char">
    <w:name w:val="Heading 4 Char"/>
    <w:basedOn w:val="DefaultParagraphFont"/>
    <w:link w:val="Heading4"/>
    <w:rsid w:val="00186D89"/>
    <w:rPr>
      <w:i/>
      <w:iCs/>
      <w:color w:val="E61E28" w:themeColor="accent1"/>
      <w:szCs w:val="20"/>
      <w:lang w:val="en-GB"/>
    </w:rPr>
  </w:style>
  <w:style w:type="paragraph" w:customStyle="1" w:styleId="AppendixLevel1">
    <w:name w:val="Appendix Level 1"/>
    <w:next w:val="Normal"/>
    <w:uiPriority w:val="12"/>
    <w:qFormat/>
    <w:rsid w:val="005B20A3"/>
    <w:pPr>
      <w:keepNext/>
      <w:numPr>
        <w:ilvl w:val="1"/>
        <w:numId w:val="15"/>
      </w:numPr>
      <w:spacing w:after="440"/>
      <w:outlineLvl w:val="0"/>
    </w:pPr>
    <w:rPr>
      <w:rFonts w:eastAsiaTheme="majorEastAsia" w:cstheme="majorBidi"/>
      <w:bCs/>
      <w:color w:val="E61E28" w:themeColor="accent1"/>
      <w:sz w:val="40"/>
    </w:rPr>
  </w:style>
  <w:style w:type="paragraph" w:customStyle="1" w:styleId="AppendixLevel2">
    <w:name w:val="Appendix Level 2"/>
    <w:next w:val="Normal"/>
    <w:uiPriority w:val="12"/>
    <w:qFormat/>
    <w:rsid w:val="005B20A3"/>
    <w:pPr>
      <w:numPr>
        <w:ilvl w:val="2"/>
        <w:numId w:val="15"/>
      </w:numPr>
      <w:spacing w:before="320" w:after="80"/>
      <w:outlineLvl w:val="1"/>
    </w:pPr>
    <w:rPr>
      <w:rFonts w:asciiTheme="majorHAnsi" w:eastAsiaTheme="majorEastAsia" w:hAnsiTheme="majorHAnsi" w:cstheme="majorBidi"/>
      <w:b/>
      <w:bCs/>
      <w:color w:val="E61E28" w:themeColor="accent1"/>
      <w:sz w:val="24"/>
    </w:rPr>
  </w:style>
  <w:style w:type="paragraph" w:customStyle="1" w:styleId="AppendixLevel3">
    <w:name w:val="Appendix Level 3"/>
    <w:next w:val="Normal"/>
    <w:uiPriority w:val="12"/>
    <w:qFormat/>
    <w:rsid w:val="00186D89"/>
    <w:pPr>
      <w:numPr>
        <w:ilvl w:val="3"/>
        <w:numId w:val="15"/>
      </w:numPr>
      <w:spacing w:before="320" w:after="30"/>
      <w:outlineLvl w:val="2"/>
    </w:pPr>
    <w:rPr>
      <w:rFonts w:eastAsiaTheme="majorEastAsia" w:cstheme="majorBidi"/>
      <w:bCs/>
      <w:color w:val="E61E28" w:themeColor="accent1"/>
    </w:rPr>
  </w:style>
  <w:style w:type="paragraph" w:customStyle="1" w:styleId="AppendixLevel4">
    <w:name w:val="Appendix Level 4"/>
    <w:basedOn w:val="AppendixLevel3"/>
    <w:next w:val="Normal"/>
    <w:uiPriority w:val="12"/>
    <w:qFormat/>
    <w:rsid w:val="005B20A3"/>
    <w:pPr>
      <w:numPr>
        <w:ilvl w:val="4"/>
      </w:numPr>
    </w:pPr>
    <w:rPr>
      <w:i/>
    </w:rPr>
  </w:style>
  <w:style w:type="paragraph" w:customStyle="1" w:styleId="AppendixTitle">
    <w:name w:val="Appendix Title"/>
    <w:next w:val="Normal"/>
    <w:uiPriority w:val="11"/>
    <w:qFormat/>
    <w:rsid w:val="005B20A3"/>
    <w:pPr>
      <w:outlineLvl w:val="6"/>
    </w:pPr>
    <w:rPr>
      <w:rFonts w:asciiTheme="majorHAnsi" w:eastAsiaTheme="majorEastAsia" w:hAnsiTheme="majorHAnsi" w:cstheme="majorBidi"/>
      <w:b/>
      <w:bCs/>
      <w:color w:val="E61E28" w:themeColor="accent1"/>
      <w:sz w:val="24"/>
    </w:rPr>
  </w:style>
  <w:style w:type="paragraph" w:customStyle="1" w:styleId="BackCover-Address">
    <w:name w:val="Back Cover - Address"/>
    <w:basedOn w:val="Normal"/>
    <w:uiPriority w:val="99"/>
    <w:semiHidden/>
    <w:rsid w:val="005B20A3"/>
    <w:pPr>
      <w:tabs>
        <w:tab w:val="left" w:pos="567"/>
      </w:tabs>
      <w:suppressAutoHyphens/>
      <w:spacing w:before="120" w:after="0" w:line="160" w:lineRule="atLeast"/>
      <w:contextualSpacing/>
    </w:pPr>
    <w:rPr>
      <w:noProof/>
    </w:rPr>
  </w:style>
  <w:style w:type="character" w:customStyle="1" w:styleId="Heading1Char">
    <w:name w:val="Heading 1 Char"/>
    <w:basedOn w:val="DefaultParagraphFont"/>
    <w:link w:val="Heading1"/>
    <w:uiPriority w:val="9"/>
    <w:rsid w:val="005B20A3"/>
    <w:rPr>
      <w:color w:val="E61E28" w:themeColor="accent1"/>
      <w:sz w:val="40"/>
      <w:szCs w:val="32"/>
      <w:lang w:val="en-GB"/>
    </w:rPr>
  </w:style>
  <w:style w:type="character" w:customStyle="1" w:styleId="Heading2Char">
    <w:name w:val="Heading 2 Char"/>
    <w:basedOn w:val="DefaultParagraphFont"/>
    <w:link w:val="Heading2"/>
    <w:rsid w:val="005B20A3"/>
    <w:rPr>
      <w:rFonts w:asciiTheme="majorHAnsi" w:eastAsiaTheme="majorEastAsia" w:hAnsiTheme="majorHAnsi" w:cstheme="majorBidi"/>
      <w:b/>
      <w:color w:val="E61E28" w:themeColor="accent1"/>
      <w:sz w:val="24"/>
      <w:szCs w:val="26"/>
      <w:lang w:val="en-GB"/>
    </w:rPr>
  </w:style>
  <w:style w:type="character" w:customStyle="1" w:styleId="Heading3Char">
    <w:name w:val="Heading 3 Char"/>
    <w:basedOn w:val="DefaultParagraphFont"/>
    <w:link w:val="Heading3"/>
    <w:rsid w:val="00186D89"/>
    <w:rPr>
      <w:color w:val="E61E28" w:themeColor="accent1"/>
      <w:szCs w:val="24"/>
      <w:lang w:val="en-GB"/>
    </w:rPr>
  </w:style>
  <w:style w:type="paragraph" w:styleId="BalloonText">
    <w:name w:val="Balloon Text"/>
    <w:basedOn w:val="Normal"/>
    <w:link w:val="BalloonTextChar"/>
    <w:uiPriority w:val="99"/>
    <w:semiHidden/>
    <w:rsid w:val="005B20A3"/>
    <w:rPr>
      <w:rFonts w:asciiTheme="majorHAnsi" w:eastAsiaTheme="majorEastAsia" w:hAnsiTheme="majorHAnsi" w:cstheme="majorBidi"/>
    </w:rPr>
  </w:style>
  <w:style w:type="character" w:customStyle="1" w:styleId="BalloonTextChar">
    <w:name w:val="Balloon Text Char"/>
    <w:basedOn w:val="DefaultParagraphFont"/>
    <w:link w:val="BalloonText"/>
    <w:uiPriority w:val="99"/>
    <w:semiHidden/>
    <w:rsid w:val="005B20A3"/>
    <w:rPr>
      <w:rFonts w:asciiTheme="majorHAnsi" w:eastAsiaTheme="majorEastAsia" w:hAnsiTheme="majorHAnsi" w:cstheme="majorBidi"/>
      <w:lang w:val="en-GB"/>
    </w:rPr>
  </w:style>
  <w:style w:type="paragraph" w:styleId="Bibliography">
    <w:name w:val="Bibliography"/>
    <w:basedOn w:val="Normal"/>
    <w:next w:val="Normal"/>
    <w:uiPriority w:val="99"/>
    <w:semiHidden/>
    <w:rsid w:val="005B20A3"/>
  </w:style>
  <w:style w:type="table" w:customStyle="1" w:styleId="Blank">
    <w:name w:val="Blank"/>
    <w:basedOn w:val="TableNormal"/>
    <w:uiPriority w:val="99"/>
    <w:rsid w:val="005B20A3"/>
    <w:rPr>
      <w:lang w:eastAsia="en-US"/>
    </w:rPr>
    <w:tblPr>
      <w:tblCellMar>
        <w:left w:w="0" w:type="dxa"/>
        <w:right w:w="0" w:type="dxa"/>
      </w:tblCellMar>
    </w:tblPr>
  </w:style>
  <w:style w:type="paragraph" w:styleId="BlockText">
    <w:name w:val="Block Text"/>
    <w:basedOn w:val="Normal"/>
    <w:uiPriority w:val="99"/>
    <w:semiHidden/>
    <w:rsid w:val="005B20A3"/>
    <w:pPr>
      <w:pBdr>
        <w:top w:val="single" w:sz="2" w:space="10" w:color="E61E28" w:themeColor="accent1"/>
        <w:left w:val="single" w:sz="2" w:space="10" w:color="E61E28" w:themeColor="accent1"/>
        <w:bottom w:val="single" w:sz="2" w:space="10" w:color="E61E28" w:themeColor="accent1"/>
        <w:right w:val="single" w:sz="2" w:space="10" w:color="E61E28" w:themeColor="accent1"/>
      </w:pBdr>
      <w:ind w:left="1152" w:right="1152"/>
    </w:pPr>
    <w:rPr>
      <w:rFonts w:asciiTheme="majorHAnsi" w:eastAsiaTheme="majorEastAsia" w:hAnsiTheme="majorHAnsi" w:cstheme="majorBidi"/>
      <w:i/>
      <w:iCs/>
      <w:color w:val="E61E28" w:themeColor="accent1"/>
    </w:rPr>
  </w:style>
  <w:style w:type="paragraph" w:styleId="BodyText">
    <w:name w:val="Body Text"/>
    <w:basedOn w:val="Normal"/>
    <w:link w:val="BodyTextChar"/>
    <w:uiPriority w:val="99"/>
    <w:semiHidden/>
    <w:rsid w:val="005B20A3"/>
    <w:pPr>
      <w:spacing w:after="120"/>
    </w:pPr>
  </w:style>
  <w:style w:type="character" w:customStyle="1" w:styleId="BodyTextChar">
    <w:name w:val="Body Text Char"/>
    <w:basedOn w:val="DefaultParagraphFont"/>
    <w:link w:val="BodyText"/>
    <w:uiPriority w:val="99"/>
    <w:semiHidden/>
    <w:rsid w:val="005B20A3"/>
    <w:rPr>
      <w:lang w:val="en-GB"/>
    </w:rPr>
  </w:style>
  <w:style w:type="paragraph" w:styleId="BodyText2">
    <w:name w:val="Body Text 2"/>
    <w:basedOn w:val="Normal"/>
    <w:link w:val="BodyText2Char"/>
    <w:uiPriority w:val="99"/>
    <w:semiHidden/>
    <w:rsid w:val="005B20A3"/>
    <w:pPr>
      <w:spacing w:after="120" w:line="480" w:lineRule="auto"/>
    </w:pPr>
  </w:style>
  <w:style w:type="character" w:customStyle="1" w:styleId="BodyText2Char">
    <w:name w:val="Body Text 2 Char"/>
    <w:basedOn w:val="DefaultParagraphFont"/>
    <w:link w:val="BodyText2"/>
    <w:uiPriority w:val="99"/>
    <w:semiHidden/>
    <w:rsid w:val="005B20A3"/>
    <w:rPr>
      <w:lang w:val="en-GB"/>
    </w:rPr>
  </w:style>
  <w:style w:type="paragraph" w:styleId="BodyText3">
    <w:name w:val="Body Text 3"/>
    <w:basedOn w:val="Normal"/>
    <w:link w:val="BodyText3Char"/>
    <w:uiPriority w:val="99"/>
    <w:semiHidden/>
    <w:rsid w:val="005B20A3"/>
    <w:pPr>
      <w:spacing w:after="120"/>
    </w:pPr>
    <w:rPr>
      <w:sz w:val="16"/>
      <w:szCs w:val="16"/>
    </w:rPr>
  </w:style>
  <w:style w:type="character" w:customStyle="1" w:styleId="BodyText3Char">
    <w:name w:val="Body Text 3 Char"/>
    <w:basedOn w:val="DefaultParagraphFont"/>
    <w:link w:val="BodyText3"/>
    <w:uiPriority w:val="99"/>
    <w:semiHidden/>
    <w:rsid w:val="005B20A3"/>
    <w:rPr>
      <w:sz w:val="16"/>
      <w:szCs w:val="16"/>
      <w:lang w:val="en-GB"/>
    </w:rPr>
  </w:style>
  <w:style w:type="paragraph" w:styleId="BodyTextFirstIndent">
    <w:name w:val="Body Text First Indent"/>
    <w:basedOn w:val="BodyText"/>
    <w:link w:val="BodyTextFirstIndentChar"/>
    <w:uiPriority w:val="99"/>
    <w:semiHidden/>
    <w:rsid w:val="005B20A3"/>
    <w:pPr>
      <w:spacing w:after="0"/>
      <w:ind w:firstLine="360"/>
    </w:pPr>
  </w:style>
  <w:style w:type="character" w:customStyle="1" w:styleId="BodyTextFirstIndentChar">
    <w:name w:val="Body Text First Indent Char"/>
    <w:basedOn w:val="BodyTextChar"/>
    <w:link w:val="BodyTextFirstIndent"/>
    <w:uiPriority w:val="99"/>
    <w:semiHidden/>
    <w:rsid w:val="005B20A3"/>
    <w:rPr>
      <w:lang w:val="en-GB"/>
    </w:rPr>
  </w:style>
  <w:style w:type="paragraph" w:styleId="BodyTextIndent">
    <w:name w:val="Body Text Indent"/>
    <w:basedOn w:val="Normal"/>
    <w:link w:val="BodyTextIndentChar"/>
    <w:uiPriority w:val="99"/>
    <w:semiHidden/>
    <w:rsid w:val="005B20A3"/>
    <w:pPr>
      <w:spacing w:after="120"/>
      <w:ind w:left="283"/>
    </w:pPr>
  </w:style>
  <w:style w:type="character" w:customStyle="1" w:styleId="BodyTextIndentChar">
    <w:name w:val="Body Text Indent Char"/>
    <w:basedOn w:val="DefaultParagraphFont"/>
    <w:link w:val="BodyTextIndent"/>
    <w:uiPriority w:val="99"/>
    <w:semiHidden/>
    <w:rsid w:val="005B20A3"/>
    <w:rPr>
      <w:lang w:val="en-GB"/>
    </w:rPr>
  </w:style>
  <w:style w:type="paragraph" w:styleId="BodyTextFirstIndent2">
    <w:name w:val="Body Text First Indent 2"/>
    <w:basedOn w:val="BodyTextIndent"/>
    <w:link w:val="BodyTextFirstIndent2Char"/>
    <w:uiPriority w:val="99"/>
    <w:semiHidden/>
    <w:rsid w:val="005B20A3"/>
    <w:pPr>
      <w:spacing w:after="0"/>
      <w:ind w:left="360" w:firstLine="360"/>
    </w:pPr>
  </w:style>
  <w:style w:type="character" w:customStyle="1" w:styleId="BodyTextFirstIndent2Char">
    <w:name w:val="Body Text First Indent 2 Char"/>
    <w:basedOn w:val="BodyTextIndentChar"/>
    <w:link w:val="BodyTextFirstIndent2"/>
    <w:uiPriority w:val="99"/>
    <w:semiHidden/>
    <w:rsid w:val="005B20A3"/>
    <w:rPr>
      <w:lang w:val="en-GB"/>
    </w:rPr>
  </w:style>
  <w:style w:type="paragraph" w:styleId="BodyTextIndent2">
    <w:name w:val="Body Text Indent 2"/>
    <w:basedOn w:val="Normal"/>
    <w:link w:val="BodyTextIndent2Char"/>
    <w:uiPriority w:val="99"/>
    <w:semiHidden/>
    <w:rsid w:val="005B20A3"/>
    <w:pPr>
      <w:spacing w:after="120" w:line="480" w:lineRule="auto"/>
      <w:ind w:left="283"/>
    </w:pPr>
  </w:style>
  <w:style w:type="character" w:customStyle="1" w:styleId="BodyTextIndent2Char">
    <w:name w:val="Body Text Indent 2 Char"/>
    <w:basedOn w:val="DefaultParagraphFont"/>
    <w:link w:val="BodyTextIndent2"/>
    <w:uiPriority w:val="99"/>
    <w:semiHidden/>
    <w:rsid w:val="005B20A3"/>
    <w:rPr>
      <w:lang w:val="en-GB"/>
    </w:rPr>
  </w:style>
  <w:style w:type="paragraph" w:styleId="BodyTextIndent3">
    <w:name w:val="Body Text Indent 3"/>
    <w:basedOn w:val="Normal"/>
    <w:link w:val="BodyTextIndent3Char"/>
    <w:uiPriority w:val="99"/>
    <w:semiHidden/>
    <w:rsid w:val="005B20A3"/>
    <w:pPr>
      <w:spacing w:after="120"/>
      <w:ind w:left="283"/>
    </w:pPr>
    <w:rPr>
      <w:sz w:val="16"/>
      <w:szCs w:val="16"/>
    </w:rPr>
  </w:style>
  <w:style w:type="character" w:customStyle="1" w:styleId="BodyTextIndent3Char">
    <w:name w:val="Body Text Indent 3 Char"/>
    <w:basedOn w:val="DefaultParagraphFont"/>
    <w:link w:val="BodyTextIndent3"/>
    <w:uiPriority w:val="99"/>
    <w:semiHidden/>
    <w:rsid w:val="005B20A3"/>
    <w:rPr>
      <w:sz w:val="16"/>
      <w:szCs w:val="16"/>
      <w:lang w:val="en-GB"/>
    </w:rPr>
  </w:style>
  <w:style w:type="character" w:styleId="BookTitle">
    <w:name w:val="Book Title"/>
    <w:basedOn w:val="DefaultParagraphFont"/>
    <w:uiPriority w:val="99"/>
    <w:semiHidden/>
    <w:qFormat/>
    <w:rsid w:val="005B20A3"/>
    <w:rPr>
      <w:b/>
      <w:bCs/>
      <w:i/>
      <w:iCs/>
      <w:spacing w:val="5"/>
      <w:lang w:val="en-GB"/>
    </w:rPr>
  </w:style>
  <w:style w:type="paragraph" w:styleId="Caption">
    <w:name w:val="caption"/>
    <w:next w:val="Normal"/>
    <w:uiPriority w:val="7"/>
    <w:unhideWhenUsed/>
    <w:qFormat/>
    <w:rsid w:val="005B20A3"/>
    <w:pPr>
      <w:keepNext/>
      <w:snapToGrid w:val="0"/>
      <w:spacing w:before="60" w:after="60"/>
    </w:pPr>
    <w:rPr>
      <w:rFonts w:asciiTheme="majorHAnsi" w:eastAsiaTheme="majorEastAsia" w:hAnsiTheme="majorHAnsi" w:cstheme="majorBidi"/>
      <w:b/>
      <w:iCs/>
      <w:color w:val="E61E28" w:themeColor="accent1"/>
      <w:sz w:val="17"/>
      <w:szCs w:val="18"/>
    </w:rPr>
  </w:style>
  <w:style w:type="paragraph" w:customStyle="1" w:styleId="CaptionCopy">
    <w:name w:val="Caption Copy"/>
    <w:next w:val="Normal"/>
    <w:uiPriority w:val="7"/>
    <w:qFormat/>
    <w:rsid w:val="005B20A3"/>
    <w:rPr>
      <w:sz w:val="18"/>
      <w:szCs w:val="18"/>
    </w:rPr>
  </w:style>
  <w:style w:type="character" w:customStyle="1" w:styleId="Heading6Char">
    <w:name w:val="Heading 6 Char"/>
    <w:basedOn w:val="DefaultParagraphFont"/>
    <w:link w:val="Heading6"/>
    <w:semiHidden/>
    <w:rsid w:val="005B20A3"/>
    <w:rPr>
      <w:b/>
      <w:sz w:val="20"/>
      <w:szCs w:val="20"/>
      <w:lang w:val="en-GB"/>
    </w:rPr>
  </w:style>
  <w:style w:type="paragraph" w:customStyle="1" w:styleId="CaptionSubTitle">
    <w:name w:val="Caption Sub Title"/>
    <w:next w:val="Normal"/>
    <w:uiPriority w:val="7"/>
    <w:qFormat/>
    <w:rsid w:val="005B20A3"/>
    <w:rPr>
      <w:iCs/>
      <w:color w:val="E61E28" w:themeColor="accent1"/>
      <w:sz w:val="18"/>
      <w:szCs w:val="18"/>
    </w:rPr>
  </w:style>
  <w:style w:type="paragraph" w:customStyle="1" w:styleId="Clientquestion">
    <w:name w:val="Client question"/>
    <w:basedOn w:val="Normal"/>
    <w:next w:val="Normal"/>
    <w:uiPriority w:val="8"/>
    <w:semiHidden/>
    <w:rsid w:val="005B20A3"/>
    <w:pPr>
      <w:keepNext/>
      <w:autoSpaceDE w:val="0"/>
      <w:autoSpaceDN w:val="0"/>
      <w:adjustRightInd w:val="0"/>
      <w:spacing w:after="30"/>
      <w:outlineLvl w:val="3"/>
    </w:pPr>
    <w:rPr>
      <w:b/>
      <w:i/>
      <w:sz w:val="24"/>
      <w:szCs w:val="24"/>
    </w:rPr>
  </w:style>
  <w:style w:type="paragraph" w:styleId="Closing">
    <w:name w:val="Closing"/>
    <w:basedOn w:val="Normal"/>
    <w:link w:val="ClosingChar"/>
    <w:uiPriority w:val="99"/>
    <w:semiHidden/>
    <w:rsid w:val="005B20A3"/>
    <w:pPr>
      <w:ind w:left="4252"/>
    </w:pPr>
  </w:style>
  <w:style w:type="character" w:customStyle="1" w:styleId="ClosingChar">
    <w:name w:val="Closing Char"/>
    <w:basedOn w:val="DefaultParagraphFont"/>
    <w:link w:val="Closing"/>
    <w:uiPriority w:val="99"/>
    <w:semiHidden/>
    <w:rsid w:val="005B20A3"/>
    <w:rPr>
      <w:lang w:val="en-GB"/>
    </w:rPr>
  </w:style>
  <w:style w:type="table" w:styleId="ColorfulGrid">
    <w:name w:val="Colorful Grid"/>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CCCCCC" w:themeFill="text1" w:themeFillTint="33"/>
    </w:tcPr>
    <w:tblStylePr w:type="firstRow">
      <w:rPr>
        <w:b/>
        <w:bCs/>
      </w:rPr>
      <w:tblPr/>
      <w:tcPr>
        <w:shd w:val="clear" w:color="auto" w:fill="999999" w:themeFill="text1" w:themeFillTint="66"/>
      </w:tcPr>
    </w:tblStylePr>
    <w:tblStylePr w:type="lastRow">
      <w:rPr>
        <w:b/>
        <w:bCs/>
        <w:color w:val="000000" w:themeColor="text1"/>
      </w:rPr>
      <w:tblPr/>
      <w:tcPr>
        <w:shd w:val="clear" w:color="auto" w:fill="999999" w:themeFill="text1" w:themeFillTint="66"/>
      </w:tcPr>
    </w:tblStylePr>
    <w:tblStylePr w:type="firstCol">
      <w:rPr>
        <w:color w:val="FFFFFF" w:themeColor="background1"/>
      </w:rPr>
      <w:tblPr/>
      <w:tcPr>
        <w:shd w:val="clear" w:color="auto" w:fill="000000" w:themeFill="text1" w:themeFillShade="BF"/>
      </w:tcPr>
    </w:tblStylePr>
    <w:tblStylePr w:type="lastCol">
      <w:rPr>
        <w:color w:val="FFFFFF" w:themeColor="background1"/>
      </w:rPr>
      <w:tblPr/>
      <w:tcPr>
        <w:shd w:val="clear" w:color="auto" w:fill="000000" w:themeFill="text1" w:themeFillShade="BF"/>
      </w:tc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ColorfulGrid-Accent1">
    <w:name w:val="Colorful Grid Accent 1"/>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FAD2D3" w:themeFill="accent1" w:themeFillTint="33"/>
    </w:tcPr>
    <w:tblStylePr w:type="firstRow">
      <w:rPr>
        <w:b/>
        <w:bCs/>
      </w:rPr>
      <w:tblPr/>
      <w:tcPr>
        <w:shd w:val="clear" w:color="auto" w:fill="F5A5A8" w:themeFill="accent1" w:themeFillTint="66"/>
      </w:tcPr>
    </w:tblStylePr>
    <w:tblStylePr w:type="lastRow">
      <w:rPr>
        <w:b/>
        <w:bCs/>
        <w:color w:val="000000" w:themeColor="text1"/>
      </w:rPr>
      <w:tblPr/>
      <w:tcPr>
        <w:shd w:val="clear" w:color="auto" w:fill="F5A5A8" w:themeFill="accent1" w:themeFillTint="66"/>
      </w:tcPr>
    </w:tblStylePr>
    <w:tblStylePr w:type="firstCol">
      <w:rPr>
        <w:color w:val="FFFFFF" w:themeColor="background1"/>
      </w:rPr>
      <w:tblPr/>
      <w:tcPr>
        <w:shd w:val="clear" w:color="auto" w:fill="AF131A" w:themeFill="accent1" w:themeFillShade="BF"/>
      </w:tcPr>
    </w:tblStylePr>
    <w:tblStylePr w:type="lastCol">
      <w:rPr>
        <w:color w:val="FFFFFF" w:themeColor="background1"/>
      </w:rPr>
      <w:tblPr/>
      <w:tcPr>
        <w:shd w:val="clear" w:color="auto" w:fill="AF131A" w:themeFill="accent1" w:themeFillShade="BF"/>
      </w:tcPr>
    </w:tblStylePr>
    <w:tblStylePr w:type="band1Vert">
      <w:tblPr/>
      <w:tcPr>
        <w:shd w:val="clear" w:color="auto" w:fill="F28E93" w:themeFill="accent1" w:themeFillTint="7F"/>
      </w:tcPr>
    </w:tblStylePr>
    <w:tblStylePr w:type="band1Horz">
      <w:tblPr/>
      <w:tcPr>
        <w:shd w:val="clear" w:color="auto" w:fill="F28E93" w:themeFill="accent1" w:themeFillTint="7F"/>
      </w:tcPr>
    </w:tblStylePr>
  </w:style>
  <w:style w:type="table" w:styleId="ColorfulGrid-Accent2">
    <w:name w:val="Colorful Grid Accent 2"/>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E6D5ED" w:themeFill="accent2" w:themeFillTint="33"/>
    </w:tcPr>
    <w:tblStylePr w:type="firstRow">
      <w:rPr>
        <w:b/>
        <w:bCs/>
      </w:rPr>
      <w:tblPr/>
      <w:tcPr>
        <w:shd w:val="clear" w:color="auto" w:fill="CDACDB" w:themeFill="accent2" w:themeFillTint="66"/>
      </w:tcPr>
    </w:tblStylePr>
    <w:tblStylePr w:type="lastRow">
      <w:rPr>
        <w:b/>
        <w:bCs/>
        <w:color w:val="000000" w:themeColor="text1"/>
      </w:rPr>
      <w:tblPr/>
      <w:tcPr>
        <w:shd w:val="clear" w:color="auto" w:fill="CDACDB" w:themeFill="accent2" w:themeFillTint="66"/>
      </w:tcPr>
    </w:tblStylePr>
    <w:tblStylePr w:type="firstCol">
      <w:rPr>
        <w:color w:val="FFFFFF" w:themeColor="background1"/>
      </w:rPr>
      <w:tblPr/>
      <w:tcPr>
        <w:shd w:val="clear" w:color="auto" w:fill="5D3070" w:themeFill="accent2" w:themeFillShade="BF"/>
      </w:tcPr>
    </w:tblStylePr>
    <w:tblStylePr w:type="lastCol">
      <w:rPr>
        <w:color w:val="FFFFFF" w:themeColor="background1"/>
      </w:rPr>
      <w:tblPr/>
      <w:tcPr>
        <w:shd w:val="clear" w:color="auto" w:fill="5D3070" w:themeFill="accent2" w:themeFillShade="BF"/>
      </w:tcPr>
    </w:tblStylePr>
    <w:tblStylePr w:type="band1Vert">
      <w:tblPr/>
      <w:tcPr>
        <w:shd w:val="clear" w:color="auto" w:fill="C198D2" w:themeFill="accent2" w:themeFillTint="7F"/>
      </w:tcPr>
    </w:tblStylePr>
    <w:tblStylePr w:type="band1Horz">
      <w:tblPr/>
      <w:tcPr>
        <w:shd w:val="clear" w:color="auto" w:fill="C198D2" w:themeFill="accent2" w:themeFillTint="7F"/>
      </w:tcPr>
    </w:tblStylePr>
  </w:style>
  <w:style w:type="table" w:styleId="ColorfulGrid-Accent3">
    <w:name w:val="Colorful Grid Accent 3"/>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BBDFFF" w:themeFill="accent3" w:themeFillTint="33"/>
    </w:tcPr>
    <w:tblStylePr w:type="firstRow">
      <w:rPr>
        <w:b/>
        <w:bCs/>
      </w:rPr>
      <w:tblPr/>
      <w:tcPr>
        <w:shd w:val="clear" w:color="auto" w:fill="77BFFF" w:themeFill="accent3" w:themeFillTint="66"/>
      </w:tcPr>
    </w:tblStylePr>
    <w:tblStylePr w:type="lastRow">
      <w:rPr>
        <w:b/>
        <w:bCs/>
        <w:color w:val="000000" w:themeColor="text1"/>
      </w:rPr>
      <w:tblPr/>
      <w:tcPr>
        <w:shd w:val="clear" w:color="auto" w:fill="77BFFF" w:themeFill="accent3" w:themeFillTint="66"/>
      </w:tcPr>
    </w:tblStylePr>
    <w:tblStylePr w:type="firstCol">
      <w:rPr>
        <w:color w:val="FFFFFF" w:themeColor="background1"/>
      </w:rPr>
      <w:tblPr/>
      <w:tcPr>
        <w:shd w:val="clear" w:color="auto" w:fill="00437F" w:themeFill="accent3" w:themeFillShade="BF"/>
      </w:tcPr>
    </w:tblStylePr>
    <w:tblStylePr w:type="lastCol">
      <w:rPr>
        <w:color w:val="FFFFFF" w:themeColor="background1"/>
      </w:rPr>
      <w:tblPr/>
      <w:tcPr>
        <w:shd w:val="clear" w:color="auto" w:fill="00437F" w:themeFill="accent3" w:themeFillShade="BF"/>
      </w:tcPr>
    </w:tblStylePr>
    <w:tblStylePr w:type="band1Vert">
      <w:tblPr/>
      <w:tcPr>
        <w:shd w:val="clear" w:color="auto" w:fill="55AFFF" w:themeFill="accent3" w:themeFillTint="7F"/>
      </w:tcPr>
    </w:tblStylePr>
    <w:tblStylePr w:type="band1Horz">
      <w:tblPr/>
      <w:tcPr>
        <w:shd w:val="clear" w:color="auto" w:fill="55AFFF" w:themeFill="accent3" w:themeFillTint="7F"/>
      </w:tcPr>
    </w:tblStylePr>
  </w:style>
  <w:style w:type="table" w:styleId="ColorfulGrid-Accent4">
    <w:name w:val="Colorful Grid Accent 4"/>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D1F1F0" w:themeFill="accent4" w:themeFillTint="33"/>
    </w:tcPr>
    <w:tblStylePr w:type="firstRow">
      <w:rPr>
        <w:b/>
        <w:bCs/>
      </w:rPr>
      <w:tblPr/>
      <w:tcPr>
        <w:shd w:val="clear" w:color="auto" w:fill="A4E3E1" w:themeFill="accent4" w:themeFillTint="66"/>
      </w:tcPr>
    </w:tblStylePr>
    <w:tblStylePr w:type="lastRow">
      <w:rPr>
        <w:b/>
        <w:bCs/>
        <w:color w:val="000000" w:themeColor="text1"/>
      </w:rPr>
      <w:tblPr/>
      <w:tcPr>
        <w:shd w:val="clear" w:color="auto" w:fill="A4E3E1" w:themeFill="accent4" w:themeFillTint="66"/>
      </w:tcPr>
    </w:tblStylePr>
    <w:tblStylePr w:type="firstCol">
      <w:rPr>
        <w:color w:val="FFFFFF" w:themeColor="background1"/>
      </w:rPr>
      <w:tblPr/>
      <w:tcPr>
        <w:shd w:val="clear" w:color="auto" w:fill="257A77" w:themeFill="accent4" w:themeFillShade="BF"/>
      </w:tcPr>
    </w:tblStylePr>
    <w:tblStylePr w:type="lastCol">
      <w:rPr>
        <w:color w:val="FFFFFF" w:themeColor="background1"/>
      </w:rPr>
      <w:tblPr/>
      <w:tcPr>
        <w:shd w:val="clear" w:color="auto" w:fill="257A77" w:themeFill="accent4" w:themeFillShade="BF"/>
      </w:tcPr>
    </w:tblStylePr>
    <w:tblStylePr w:type="band1Vert">
      <w:tblPr/>
      <w:tcPr>
        <w:shd w:val="clear" w:color="auto" w:fill="8DDCD9" w:themeFill="accent4" w:themeFillTint="7F"/>
      </w:tcPr>
    </w:tblStylePr>
    <w:tblStylePr w:type="band1Horz">
      <w:tblPr/>
      <w:tcPr>
        <w:shd w:val="clear" w:color="auto" w:fill="8DDCD9" w:themeFill="accent4" w:themeFillTint="7F"/>
      </w:tcPr>
    </w:tblStylePr>
  </w:style>
  <w:style w:type="table" w:styleId="ColorfulGrid-Accent5">
    <w:name w:val="Colorful Grid Accent 5"/>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F4D8E9" w:themeFill="accent5" w:themeFillTint="33"/>
    </w:tcPr>
    <w:tblStylePr w:type="firstRow">
      <w:rPr>
        <w:b/>
        <w:bCs/>
      </w:rPr>
      <w:tblPr/>
      <w:tcPr>
        <w:shd w:val="clear" w:color="auto" w:fill="E9B1D4" w:themeFill="accent5" w:themeFillTint="66"/>
      </w:tcPr>
    </w:tblStylePr>
    <w:tblStylePr w:type="lastRow">
      <w:rPr>
        <w:b/>
        <w:bCs/>
        <w:color w:val="000000" w:themeColor="text1"/>
      </w:rPr>
      <w:tblPr/>
      <w:tcPr>
        <w:shd w:val="clear" w:color="auto" w:fill="E9B1D4" w:themeFill="accent5" w:themeFillTint="66"/>
      </w:tcPr>
    </w:tblStylePr>
    <w:tblStylePr w:type="firstCol">
      <w:rPr>
        <w:color w:val="FFFFFF" w:themeColor="background1"/>
      </w:rPr>
      <w:tblPr/>
      <w:tcPr>
        <w:shd w:val="clear" w:color="auto" w:fill="972B70" w:themeFill="accent5" w:themeFillShade="BF"/>
      </w:tcPr>
    </w:tblStylePr>
    <w:tblStylePr w:type="lastCol">
      <w:rPr>
        <w:color w:val="FFFFFF" w:themeColor="background1"/>
      </w:rPr>
      <w:tblPr/>
      <w:tcPr>
        <w:shd w:val="clear" w:color="auto" w:fill="972B70" w:themeFill="accent5" w:themeFillShade="BF"/>
      </w:tcPr>
    </w:tblStylePr>
    <w:tblStylePr w:type="band1Vert">
      <w:tblPr/>
      <w:tcPr>
        <w:shd w:val="clear" w:color="auto" w:fill="E39DCA" w:themeFill="accent5" w:themeFillTint="7F"/>
      </w:tcPr>
    </w:tblStylePr>
    <w:tblStylePr w:type="band1Horz">
      <w:tblPr/>
      <w:tcPr>
        <w:shd w:val="clear" w:color="auto" w:fill="E39DCA" w:themeFill="accent5" w:themeFillTint="7F"/>
      </w:tcPr>
    </w:tblStylePr>
  </w:style>
  <w:style w:type="table" w:styleId="ColorfulGrid-Accent6">
    <w:name w:val="Colorful Grid Accent 6"/>
    <w:basedOn w:val="TableNormal"/>
    <w:uiPriority w:val="99"/>
    <w:semiHidden/>
    <w:unhideWhenUsed/>
    <w:rsid w:val="005B20A3"/>
    <w:rPr>
      <w:color w:val="000000" w:themeColor="text1"/>
      <w:lang w:eastAsia="en-US"/>
    </w:rPr>
    <w:tblPr>
      <w:tblStyleRowBandSize w:val="1"/>
      <w:tblStyleColBandSize w:val="1"/>
      <w:tblBorders>
        <w:insideH w:val="single" w:sz="4" w:space="0" w:color="FFFFFF" w:themeColor="background1"/>
      </w:tblBorders>
    </w:tblPr>
    <w:tcPr>
      <w:shd w:val="clear" w:color="auto" w:fill="D9EED8" w:themeFill="accent6" w:themeFillTint="33"/>
    </w:tcPr>
    <w:tblStylePr w:type="firstRow">
      <w:rPr>
        <w:b/>
        <w:bCs/>
      </w:rPr>
      <w:tblPr/>
      <w:tcPr>
        <w:shd w:val="clear" w:color="auto" w:fill="B3DDB1" w:themeFill="accent6" w:themeFillTint="66"/>
      </w:tcPr>
    </w:tblStylePr>
    <w:tblStylePr w:type="lastRow">
      <w:rPr>
        <w:b/>
        <w:bCs/>
        <w:color w:val="000000" w:themeColor="text1"/>
      </w:rPr>
      <w:tblPr/>
      <w:tcPr>
        <w:shd w:val="clear" w:color="auto" w:fill="B3DDB1" w:themeFill="accent6" w:themeFillTint="66"/>
      </w:tcPr>
    </w:tblStylePr>
    <w:tblStylePr w:type="firstCol">
      <w:rPr>
        <w:color w:val="FFFFFF" w:themeColor="background1"/>
      </w:rPr>
      <w:tblPr/>
      <w:tcPr>
        <w:shd w:val="clear" w:color="auto" w:fill="387734" w:themeFill="accent6" w:themeFillShade="BF"/>
      </w:tcPr>
    </w:tblStylePr>
    <w:tblStylePr w:type="lastCol">
      <w:rPr>
        <w:color w:val="FFFFFF" w:themeColor="background1"/>
      </w:rPr>
      <w:tblPr/>
      <w:tcPr>
        <w:shd w:val="clear" w:color="auto" w:fill="387734" w:themeFill="accent6" w:themeFillShade="BF"/>
      </w:tcPr>
    </w:tblStylePr>
    <w:tblStylePr w:type="band1Vert">
      <w:tblPr/>
      <w:tcPr>
        <w:shd w:val="clear" w:color="auto" w:fill="A0D49D" w:themeFill="accent6" w:themeFillTint="7F"/>
      </w:tcPr>
    </w:tblStylePr>
    <w:tblStylePr w:type="band1Horz">
      <w:tblPr/>
      <w:tcPr>
        <w:shd w:val="clear" w:color="auto" w:fill="A0D49D" w:themeFill="accent6" w:themeFillTint="7F"/>
      </w:tcPr>
    </w:tblStylePr>
  </w:style>
  <w:style w:type="paragraph" w:styleId="Revision">
    <w:name w:val="Revision"/>
    <w:hidden/>
    <w:uiPriority w:val="99"/>
    <w:semiHidden/>
    <w:rsid w:val="00B20C93"/>
  </w:style>
  <w:style w:type="table" w:styleId="ColorfulList">
    <w:name w:val="Colorful List"/>
    <w:basedOn w:val="TableNormal"/>
    <w:uiPriority w:val="99"/>
    <w:semiHidden/>
    <w:unhideWhenUsed/>
    <w:rsid w:val="005B20A3"/>
    <w:rPr>
      <w:color w:val="000000" w:themeColor="text1"/>
      <w:lang w:eastAsia="en-US"/>
    </w:rPr>
    <w:tblPr>
      <w:tblStyleRowBandSize w:val="1"/>
      <w:tblStyleColBandSize w:val="1"/>
    </w:tblPr>
    <w:tcPr>
      <w:shd w:val="clear" w:color="auto" w:fill="E6E6E6" w:themeFill="text1" w:themeFillTint="19"/>
    </w:tcPr>
    <w:tblStylePr w:type="firstRow">
      <w:rPr>
        <w:b/>
        <w:bCs/>
        <w:color w:val="FFFFFF" w:themeColor="background1"/>
      </w:rPr>
      <w:tblPr/>
      <w:tcPr>
        <w:tcBorders>
          <w:bottom w:val="single" w:sz="12" w:space="0" w:color="FFFFFF" w:themeColor="background1"/>
        </w:tcBorders>
        <w:shd w:val="clear" w:color="auto" w:fill="633477" w:themeFill="accent2" w:themeFillShade="CC"/>
      </w:tcPr>
    </w:tblStylePr>
    <w:tblStylePr w:type="lastRow">
      <w:rPr>
        <w:b/>
        <w:bCs/>
        <w:color w:val="63347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0C0C0" w:themeFill="text1" w:themeFillTint="3F"/>
      </w:tcPr>
    </w:tblStylePr>
    <w:tblStylePr w:type="band1Horz">
      <w:tblPr/>
      <w:tcPr>
        <w:shd w:val="clear" w:color="auto" w:fill="CCCCCC" w:themeFill="text1" w:themeFillTint="33"/>
      </w:tcPr>
    </w:tblStylePr>
  </w:style>
  <w:style w:type="table" w:styleId="ColorfulList-Accent1">
    <w:name w:val="Colorful List Accent 1"/>
    <w:basedOn w:val="TableNormal"/>
    <w:uiPriority w:val="99"/>
    <w:semiHidden/>
    <w:unhideWhenUsed/>
    <w:rsid w:val="005B20A3"/>
    <w:rPr>
      <w:color w:val="000000" w:themeColor="text1"/>
      <w:lang w:eastAsia="en-US"/>
    </w:rPr>
    <w:tblPr>
      <w:tblStyleRowBandSize w:val="1"/>
      <w:tblStyleColBandSize w:val="1"/>
    </w:tblPr>
    <w:tcPr>
      <w:shd w:val="clear" w:color="auto" w:fill="FCE8E9" w:themeFill="accent1" w:themeFillTint="19"/>
    </w:tcPr>
    <w:tblStylePr w:type="firstRow">
      <w:rPr>
        <w:b/>
        <w:bCs/>
        <w:color w:val="FFFFFF" w:themeColor="background1"/>
      </w:rPr>
      <w:tblPr/>
      <w:tcPr>
        <w:tcBorders>
          <w:bottom w:val="single" w:sz="12" w:space="0" w:color="FFFFFF" w:themeColor="background1"/>
        </w:tcBorders>
        <w:shd w:val="clear" w:color="auto" w:fill="633477" w:themeFill="accent2" w:themeFillShade="CC"/>
      </w:tcPr>
    </w:tblStylePr>
    <w:tblStylePr w:type="lastRow">
      <w:rPr>
        <w:b/>
        <w:bCs/>
        <w:color w:val="63347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8C7C9" w:themeFill="accent1" w:themeFillTint="3F"/>
      </w:tcPr>
    </w:tblStylePr>
    <w:tblStylePr w:type="band1Horz">
      <w:tblPr/>
      <w:tcPr>
        <w:shd w:val="clear" w:color="auto" w:fill="FAD2D3" w:themeFill="accent1" w:themeFillTint="33"/>
      </w:tcPr>
    </w:tblStylePr>
  </w:style>
  <w:style w:type="table" w:styleId="ColorfulList-Accent2">
    <w:name w:val="Colorful List Accent 2"/>
    <w:basedOn w:val="TableNormal"/>
    <w:uiPriority w:val="99"/>
    <w:semiHidden/>
    <w:unhideWhenUsed/>
    <w:rsid w:val="005B20A3"/>
    <w:rPr>
      <w:color w:val="000000" w:themeColor="text1"/>
      <w:lang w:eastAsia="en-US"/>
    </w:rPr>
    <w:tblPr>
      <w:tblStyleRowBandSize w:val="1"/>
      <w:tblStyleColBandSize w:val="1"/>
    </w:tblPr>
    <w:tcPr>
      <w:shd w:val="clear" w:color="auto" w:fill="F2EAF6" w:themeFill="accent2" w:themeFillTint="19"/>
    </w:tcPr>
    <w:tblStylePr w:type="firstRow">
      <w:rPr>
        <w:b/>
        <w:bCs/>
        <w:color w:val="FFFFFF" w:themeColor="background1"/>
      </w:rPr>
      <w:tblPr/>
      <w:tcPr>
        <w:tcBorders>
          <w:bottom w:val="single" w:sz="12" w:space="0" w:color="FFFFFF" w:themeColor="background1"/>
        </w:tcBorders>
        <w:shd w:val="clear" w:color="auto" w:fill="633477" w:themeFill="accent2" w:themeFillShade="CC"/>
      </w:tcPr>
    </w:tblStylePr>
    <w:tblStylePr w:type="lastRow">
      <w:rPr>
        <w:b/>
        <w:bCs/>
        <w:color w:val="633477" w:themeColor="accent2"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E0CCE9" w:themeFill="accent2" w:themeFillTint="3F"/>
      </w:tcPr>
    </w:tblStylePr>
    <w:tblStylePr w:type="band1Horz">
      <w:tblPr/>
      <w:tcPr>
        <w:shd w:val="clear" w:color="auto" w:fill="E6D5ED" w:themeFill="accent2" w:themeFillTint="33"/>
      </w:tcPr>
    </w:tblStylePr>
  </w:style>
  <w:style w:type="table" w:styleId="ColorfulList-Accent3">
    <w:name w:val="Colorful List Accent 3"/>
    <w:basedOn w:val="TableNormal"/>
    <w:uiPriority w:val="99"/>
    <w:semiHidden/>
    <w:unhideWhenUsed/>
    <w:rsid w:val="005B20A3"/>
    <w:rPr>
      <w:color w:val="000000" w:themeColor="text1"/>
      <w:lang w:eastAsia="en-US"/>
    </w:rPr>
    <w:tblPr>
      <w:tblStyleRowBandSize w:val="1"/>
      <w:tblStyleColBandSize w:val="1"/>
    </w:tblPr>
    <w:tcPr>
      <w:shd w:val="clear" w:color="auto" w:fill="DDEFFF" w:themeFill="accent3" w:themeFillTint="19"/>
    </w:tcPr>
    <w:tblStylePr w:type="firstRow">
      <w:rPr>
        <w:b/>
        <w:bCs/>
        <w:color w:val="FFFFFF" w:themeColor="background1"/>
      </w:rPr>
      <w:tblPr/>
      <w:tcPr>
        <w:tcBorders>
          <w:bottom w:val="single" w:sz="12" w:space="0" w:color="FFFFFF" w:themeColor="background1"/>
        </w:tcBorders>
        <w:shd w:val="clear" w:color="auto" w:fill="28837F" w:themeFill="accent4" w:themeFillShade="CC"/>
      </w:tcPr>
    </w:tblStylePr>
    <w:tblStylePr w:type="lastRow">
      <w:rPr>
        <w:b/>
        <w:bCs/>
        <w:color w:val="28837F" w:themeColor="accent4"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ABD7FF" w:themeFill="accent3" w:themeFillTint="3F"/>
      </w:tcPr>
    </w:tblStylePr>
    <w:tblStylePr w:type="band1Horz">
      <w:tblPr/>
      <w:tcPr>
        <w:shd w:val="clear" w:color="auto" w:fill="BBDFFF" w:themeFill="accent3" w:themeFillTint="33"/>
      </w:tcPr>
    </w:tblStylePr>
  </w:style>
  <w:style w:type="table" w:styleId="ColorfulList-Accent4">
    <w:name w:val="Colorful List Accent 4"/>
    <w:basedOn w:val="TableNormal"/>
    <w:uiPriority w:val="99"/>
    <w:semiHidden/>
    <w:unhideWhenUsed/>
    <w:rsid w:val="005B20A3"/>
    <w:rPr>
      <w:color w:val="000000" w:themeColor="text1"/>
      <w:lang w:eastAsia="en-US"/>
    </w:rPr>
    <w:tblPr>
      <w:tblStyleRowBandSize w:val="1"/>
      <w:tblStyleColBandSize w:val="1"/>
    </w:tblPr>
    <w:tcPr>
      <w:shd w:val="clear" w:color="auto" w:fill="E8F8F7" w:themeFill="accent4" w:themeFillTint="19"/>
    </w:tcPr>
    <w:tblStylePr w:type="firstRow">
      <w:rPr>
        <w:b/>
        <w:bCs/>
        <w:color w:val="FFFFFF" w:themeColor="background1"/>
      </w:rPr>
      <w:tblPr/>
      <w:tcPr>
        <w:tcBorders>
          <w:bottom w:val="single" w:sz="12" w:space="0" w:color="FFFFFF" w:themeColor="background1"/>
        </w:tcBorders>
        <w:shd w:val="clear" w:color="auto" w:fill="004888" w:themeFill="accent3" w:themeFillShade="CC"/>
      </w:tcPr>
    </w:tblStylePr>
    <w:tblStylePr w:type="lastRow">
      <w:rPr>
        <w:b/>
        <w:bCs/>
        <w:color w:val="004888" w:themeColor="accent3"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C6EEEC" w:themeFill="accent4" w:themeFillTint="3F"/>
      </w:tcPr>
    </w:tblStylePr>
    <w:tblStylePr w:type="band1Horz">
      <w:tblPr/>
      <w:tcPr>
        <w:shd w:val="clear" w:color="auto" w:fill="D1F1F0" w:themeFill="accent4" w:themeFillTint="33"/>
      </w:tcPr>
    </w:tblStylePr>
  </w:style>
  <w:style w:type="table" w:styleId="ColorfulList-Accent5">
    <w:name w:val="Colorful List Accent 5"/>
    <w:basedOn w:val="TableNormal"/>
    <w:uiPriority w:val="99"/>
    <w:semiHidden/>
    <w:unhideWhenUsed/>
    <w:rsid w:val="005B20A3"/>
    <w:rPr>
      <w:color w:val="000000" w:themeColor="text1"/>
      <w:lang w:eastAsia="en-US"/>
    </w:rPr>
    <w:tblPr>
      <w:tblStyleRowBandSize w:val="1"/>
      <w:tblStyleColBandSize w:val="1"/>
    </w:tblPr>
    <w:tcPr>
      <w:shd w:val="clear" w:color="auto" w:fill="F9EBF4" w:themeFill="accent5" w:themeFillTint="19"/>
    </w:tcPr>
    <w:tblStylePr w:type="firstRow">
      <w:rPr>
        <w:b/>
        <w:bCs/>
        <w:color w:val="FFFFFF" w:themeColor="background1"/>
      </w:rPr>
      <w:tblPr/>
      <w:tcPr>
        <w:tcBorders>
          <w:bottom w:val="single" w:sz="12" w:space="0" w:color="FFFFFF" w:themeColor="background1"/>
        </w:tcBorders>
        <w:shd w:val="clear" w:color="auto" w:fill="3C7F38" w:themeFill="accent6" w:themeFillShade="CC"/>
      </w:tcPr>
    </w:tblStylePr>
    <w:tblStylePr w:type="lastRow">
      <w:rPr>
        <w:b/>
        <w:bCs/>
        <w:color w:val="3C7F38" w:themeColor="accent6"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F1CEE4" w:themeFill="accent5" w:themeFillTint="3F"/>
      </w:tcPr>
    </w:tblStylePr>
    <w:tblStylePr w:type="band1Horz">
      <w:tblPr/>
      <w:tcPr>
        <w:shd w:val="clear" w:color="auto" w:fill="F4D8E9" w:themeFill="accent5" w:themeFillTint="33"/>
      </w:tcPr>
    </w:tblStylePr>
  </w:style>
  <w:style w:type="table" w:styleId="ColorfulList-Accent6">
    <w:name w:val="Colorful List Accent 6"/>
    <w:basedOn w:val="TableNormal"/>
    <w:uiPriority w:val="99"/>
    <w:semiHidden/>
    <w:unhideWhenUsed/>
    <w:rsid w:val="005B20A3"/>
    <w:rPr>
      <w:color w:val="000000" w:themeColor="text1"/>
      <w:lang w:eastAsia="en-US"/>
    </w:rPr>
    <w:tblPr>
      <w:tblStyleRowBandSize w:val="1"/>
      <w:tblStyleColBandSize w:val="1"/>
    </w:tblPr>
    <w:tcPr>
      <w:shd w:val="clear" w:color="auto" w:fill="ECF6EB" w:themeFill="accent6" w:themeFillTint="19"/>
    </w:tcPr>
    <w:tblStylePr w:type="firstRow">
      <w:rPr>
        <w:b/>
        <w:bCs/>
        <w:color w:val="FFFFFF" w:themeColor="background1"/>
      </w:rPr>
      <w:tblPr/>
      <w:tcPr>
        <w:tcBorders>
          <w:bottom w:val="single" w:sz="12" w:space="0" w:color="FFFFFF" w:themeColor="background1"/>
        </w:tcBorders>
        <w:shd w:val="clear" w:color="auto" w:fill="A22D78" w:themeFill="accent5" w:themeFillShade="CC"/>
      </w:tcPr>
    </w:tblStylePr>
    <w:tblStylePr w:type="lastRow">
      <w:rPr>
        <w:b/>
        <w:bCs/>
        <w:color w:val="A22D78" w:themeColor="accent5" w:themeShade="CC"/>
      </w:rPr>
      <w:tblPr/>
      <w:tcPr>
        <w:tcBorders>
          <w:top w:val="single" w:sz="12" w:space="0" w:color="000000" w:themeColor="text1"/>
        </w:tcBorders>
        <w:shd w:val="clear" w:color="auto" w:fill="FFFFFF" w:themeFill="background1"/>
      </w:tcPr>
    </w:tblStylePr>
    <w:tblStylePr w:type="firstCol">
      <w:rPr>
        <w:b/>
        <w:bCs/>
      </w:rPr>
    </w:tblStylePr>
    <w:tblStylePr w:type="lastCol">
      <w:rPr>
        <w:b/>
        <w:bCs/>
      </w:rPr>
    </w:tblStylePr>
    <w:tblStylePr w:type="band1Vert">
      <w:tblPr/>
      <w:tcPr>
        <w:tcBorders>
          <w:top w:val="nil"/>
          <w:left w:val="nil"/>
          <w:bottom w:val="nil"/>
          <w:right w:val="nil"/>
          <w:insideH w:val="nil"/>
          <w:insideV w:val="nil"/>
        </w:tcBorders>
        <w:shd w:val="clear" w:color="auto" w:fill="D0EACE" w:themeFill="accent6" w:themeFillTint="3F"/>
      </w:tcPr>
    </w:tblStylePr>
    <w:tblStylePr w:type="band1Horz">
      <w:tblPr/>
      <w:tcPr>
        <w:shd w:val="clear" w:color="auto" w:fill="D9EED8" w:themeFill="accent6" w:themeFillTint="33"/>
      </w:tcPr>
    </w:tblStylePr>
  </w:style>
  <w:style w:type="table" w:styleId="ColorfulShading">
    <w:name w:val="Colorful Shading"/>
    <w:basedOn w:val="TableNormal"/>
    <w:uiPriority w:val="99"/>
    <w:semiHidden/>
    <w:unhideWhenUsed/>
    <w:rsid w:val="005B20A3"/>
    <w:rPr>
      <w:color w:val="000000" w:themeColor="text1"/>
      <w:lang w:eastAsia="en-US"/>
    </w:rPr>
    <w:tblPr>
      <w:tblStyleRowBandSize w:val="1"/>
      <w:tblStyleColBandSize w:val="1"/>
      <w:tblBorders>
        <w:top w:val="single" w:sz="24" w:space="0" w:color="7D4196" w:themeColor="accent2"/>
        <w:left w:val="single" w:sz="4" w:space="0" w:color="000000" w:themeColor="text1"/>
        <w:bottom w:val="single" w:sz="4" w:space="0" w:color="000000" w:themeColor="text1"/>
        <w:right w:val="single" w:sz="4" w:space="0" w:color="000000" w:themeColor="text1"/>
        <w:insideH w:val="single" w:sz="4" w:space="0" w:color="FFFFFF" w:themeColor="background1"/>
        <w:insideV w:val="single" w:sz="4" w:space="0" w:color="FFFFFF" w:themeColor="background1"/>
      </w:tblBorders>
    </w:tblPr>
    <w:tcPr>
      <w:shd w:val="clear" w:color="auto" w:fill="E6E6E6" w:themeFill="text1" w:themeFillTint="19"/>
    </w:tcPr>
    <w:tblStylePr w:type="firstRow">
      <w:rPr>
        <w:b/>
        <w:bCs/>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0000" w:themeFill="text1" w:themeFillShade="99"/>
      </w:tcPr>
    </w:tblStylePr>
    <w:tblStylePr w:type="firstCol">
      <w:rPr>
        <w:color w:val="FFFFFF" w:themeColor="background1"/>
      </w:rPr>
      <w:tblPr/>
      <w:tcPr>
        <w:tcBorders>
          <w:top w:val="nil"/>
          <w:left w:val="nil"/>
          <w:bottom w:val="nil"/>
          <w:right w:val="nil"/>
          <w:insideH w:val="single" w:sz="4" w:space="0" w:color="000000" w:themeColor="text1" w:themeShade="99"/>
          <w:insideV w:val="nil"/>
        </w:tcBorders>
        <w:shd w:val="clear" w:color="auto" w:fill="000000" w:themeFill="text1" w:themeFillShade="99"/>
      </w:tcPr>
    </w:tblStylePr>
    <w:tblStylePr w:type="lastCol">
      <w:rPr>
        <w:color w:val="FFFFFF" w:themeColor="background1"/>
      </w:rPr>
      <w:tblPr/>
      <w:tcPr>
        <w:tcBorders>
          <w:top w:val="nil"/>
          <w:left w:val="nil"/>
          <w:bottom w:val="nil"/>
          <w:right w:val="nil"/>
          <w:insideH w:val="nil"/>
          <w:insideV w:val="nil"/>
        </w:tcBorders>
        <w:shd w:val="clear" w:color="auto" w:fill="000000" w:themeFill="text1" w:themeFillShade="BF"/>
      </w:tcPr>
    </w:tblStylePr>
    <w:tblStylePr w:type="band1Vert">
      <w:tblPr/>
      <w:tcPr>
        <w:shd w:val="clear" w:color="auto" w:fill="999999" w:themeFill="text1" w:themeFillTint="66"/>
      </w:tcPr>
    </w:tblStylePr>
    <w:tblStylePr w:type="band1Horz">
      <w:tblPr/>
      <w:tcPr>
        <w:shd w:val="clear" w:color="auto" w:fill="808080" w:themeFill="text1" w:themeFillTint="7F"/>
      </w:tcPr>
    </w:tblStylePr>
    <w:tblStylePr w:type="neCell">
      <w:rPr>
        <w:color w:val="000000" w:themeColor="text1"/>
      </w:rPr>
    </w:tblStylePr>
    <w:tblStylePr w:type="nwCell">
      <w:rPr>
        <w:color w:val="000000" w:themeColor="text1"/>
      </w:rPr>
    </w:tblStylePr>
  </w:style>
  <w:style w:type="table" w:styleId="ColorfulShading-Accent1">
    <w:name w:val="Colorful Shading Accent 1"/>
    <w:basedOn w:val="TableNormal"/>
    <w:uiPriority w:val="99"/>
    <w:semiHidden/>
    <w:unhideWhenUsed/>
    <w:rsid w:val="005B20A3"/>
    <w:rPr>
      <w:color w:val="000000" w:themeColor="text1"/>
      <w:lang w:eastAsia="en-US"/>
    </w:rPr>
    <w:tblPr>
      <w:tblStyleRowBandSize w:val="1"/>
      <w:tblStyleColBandSize w:val="1"/>
      <w:tblBorders>
        <w:top w:val="single" w:sz="24" w:space="0" w:color="7D4196" w:themeColor="accent2"/>
        <w:left w:val="single" w:sz="4" w:space="0" w:color="E61E28" w:themeColor="accent1"/>
        <w:bottom w:val="single" w:sz="4" w:space="0" w:color="E61E28" w:themeColor="accent1"/>
        <w:right w:val="single" w:sz="4" w:space="0" w:color="E61E28" w:themeColor="accent1"/>
        <w:insideH w:val="single" w:sz="4" w:space="0" w:color="FFFFFF" w:themeColor="background1"/>
        <w:insideV w:val="single" w:sz="4" w:space="0" w:color="FFFFFF" w:themeColor="background1"/>
      </w:tblBorders>
    </w:tblPr>
    <w:tcPr>
      <w:shd w:val="clear" w:color="auto" w:fill="FCE8E9" w:themeFill="accent1" w:themeFillTint="19"/>
    </w:tcPr>
    <w:tblStylePr w:type="firstRow">
      <w:rPr>
        <w:b/>
        <w:bCs/>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8C0F15" w:themeFill="accent1" w:themeFillShade="99"/>
      </w:tcPr>
    </w:tblStylePr>
    <w:tblStylePr w:type="firstCol">
      <w:rPr>
        <w:color w:val="FFFFFF" w:themeColor="background1"/>
      </w:rPr>
      <w:tblPr/>
      <w:tcPr>
        <w:tcBorders>
          <w:top w:val="nil"/>
          <w:left w:val="nil"/>
          <w:bottom w:val="nil"/>
          <w:right w:val="nil"/>
          <w:insideH w:val="single" w:sz="4" w:space="0" w:color="8C0F15" w:themeColor="accent1" w:themeShade="99"/>
          <w:insideV w:val="nil"/>
        </w:tcBorders>
        <w:shd w:val="clear" w:color="auto" w:fill="8C0F15" w:themeFill="accent1" w:themeFillShade="99"/>
      </w:tcPr>
    </w:tblStylePr>
    <w:tblStylePr w:type="lastCol">
      <w:rPr>
        <w:color w:val="FFFFFF" w:themeColor="background1"/>
      </w:rPr>
      <w:tblPr/>
      <w:tcPr>
        <w:tcBorders>
          <w:top w:val="nil"/>
          <w:left w:val="nil"/>
          <w:bottom w:val="nil"/>
          <w:right w:val="nil"/>
          <w:insideH w:val="nil"/>
          <w:insideV w:val="nil"/>
        </w:tcBorders>
        <w:shd w:val="clear" w:color="auto" w:fill="8C0F15" w:themeFill="accent1" w:themeFillShade="99"/>
      </w:tcPr>
    </w:tblStylePr>
    <w:tblStylePr w:type="band1Vert">
      <w:tblPr/>
      <w:tcPr>
        <w:shd w:val="clear" w:color="auto" w:fill="F5A5A8" w:themeFill="accent1" w:themeFillTint="66"/>
      </w:tcPr>
    </w:tblStylePr>
    <w:tblStylePr w:type="band1Horz">
      <w:tblPr/>
      <w:tcPr>
        <w:shd w:val="clear" w:color="auto" w:fill="F28E93" w:themeFill="accent1" w:themeFillTint="7F"/>
      </w:tcPr>
    </w:tblStylePr>
    <w:tblStylePr w:type="neCell">
      <w:rPr>
        <w:color w:val="000000" w:themeColor="text1"/>
      </w:rPr>
    </w:tblStylePr>
    <w:tblStylePr w:type="nwCell">
      <w:rPr>
        <w:color w:val="000000" w:themeColor="text1"/>
      </w:rPr>
    </w:tblStylePr>
  </w:style>
  <w:style w:type="table" w:styleId="ColorfulShading-Accent2">
    <w:name w:val="Colorful Shading Accent 2"/>
    <w:basedOn w:val="TableNormal"/>
    <w:uiPriority w:val="99"/>
    <w:semiHidden/>
    <w:unhideWhenUsed/>
    <w:rsid w:val="005B20A3"/>
    <w:rPr>
      <w:color w:val="000000" w:themeColor="text1"/>
      <w:lang w:eastAsia="en-US"/>
    </w:rPr>
    <w:tblPr>
      <w:tblStyleRowBandSize w:val="1"/>
      <w:tblStyleColBandSize w:val="1"/>
      <w:tblBorders>
        <w:top w:val="single" w:sz="24" w:space="0" w:color="7D4196" w:themeColor="accent2"/>
        <w:left w:val="single" w:sz="4" w:space="0" w:color="7D4196" w:themeColor="accent2"/>
        <w:bottom w:val="single" w:sz="4" w:space="0" w:color="7D4196" w:themeColor="accent2"/>
        <w:right w:val="single" w:sz="4" w:space="0" w:color="7D4196" w:themeColor="accent2"/>
        <w:insideH w:val="single" w:sz="4" w:space="0" w:color="FFFFFF" w:themeColor="background1"/>
        <w:insideV w:val="single" w:sz="4" w:space="0" w:color="FFFFFF" w:themeColor="background1"/>
      </w:tblBorders>
    </w:tblPr>
    <w:tcPr>
      <w:shd w:val="clear" w:color="auto" w:fill="F2EAF6" w:themeFill="accent2" w:themeFillTint="19"/>
    </w:tcPr>
    <w:tblStylePr w:type="firstRow">
      <w:rPr>
        <w:b/>
        <w:bCs/>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4A2759" w:themeFill="accent2" w:themeFillShade="99"/>
      </w:tcPr>
    </w:tblStylePr>
    <w:tblStylePr w:type="firstCol">
      <w:rPr>
        <w:color w:val="FFFFFF" w:themeColor="background1"/>
      </w:rPr>
      <w:tblPr/>
      <w:tcPr>
        <w:tcBorders>
          <w:top w:val="nil"/>
          <w:left w:val="nil"/>
          <w:bottom w:val="nil"/>
          <w:right w:val="nil"/>
          <w:insideH w:val="single" w:sz="4" w:space="0" w:color="4A2759" w:themeColor="accent2" w:themeShade="99"/>
          <w:insideV w:val="nil"/>
        </w:tcBorders>
        <w:shd w:val="clear" w:color="auto" w:fill="4A2759" w:themeFill="accent2" w:themeFillShade="99"/>
      </w:tcPr>
    </w:tblStylePr>
    <w:tblStylePr w:type="lastCol">
      <w:rPr>
        <w:color w:val="FFFFFF" w:themeColor="background1"/>
      </w:rPr>
      <w:tblPr/>
      <w:tcPr>
        <w:tcBorders>
          <w:top w:val="nil"/>
          <w:left w:val="nil"/>
          <w:bottom w:val="nil"/>
          <w:right w:val="nil"/>
          <w:insideH w:val="nil"/>
          <w:insideV w:val="nil"/>
        </w:tcBorders>
        <w:shd w:val="clear" w:color="auto" w:fill="4A2759" w:themeFill="accent2" w:themeFillShade="99"/>
      </w:tcPr>
    </w:tblStylePr>
    <w:tblStylePr w:type="band1Vert">
      <w:tblPr/>
      <w:tcPr>
        <w:shd w:val="clear" w:color="auto" w:fill="CDACDB" w:themeFill="accent2" w:themeFillTint="66"/>
      </w:tcPr>
    </w:tblStylePr>
    <w:tblStylePr w:type="band1Horz">
      <w:tblPr/>
      <w:tcPr>
        <w:shd w:val="clear" w:color="auto" w:fill="C198D2" w:themeFill="accent2" w:themeFillTint="7F"/>
      </w:tcPr>
    </w:tblStylePr>
    <w:tblStylePr w:type="neCell">
      <w:rPr>
        <w:color w:val="000000" w:themeColor="text1"/>
      </w:rPr>
    </w:tblStylePr>
    <w:tblStylePr w:type="nwCell">
      <w:rPr>
        <w:color w:val="000000" w:themeColor="text1"/>
      </w:rPr>
    </w:tblStylePr>
  </w:style>
  <w:style w:type="table" w:styleId="ColorfulShading-Accent3">
    <w:name w:val="Colorful Shading Accent 3"/>
    <w:basedOn w:val="TableNormal"/>
    <w:uiPriority w:val="99"/>
    <w:semiHidden/>
    <w:unhideWhenUsed/>
    <w:rsid w:val="005B20A3"/>
    <w:rPr>
      <w:color w:val="000000" w:themeColor="text1"/>
      <w:lang w:eastAsia="en-US"/>
    </w:rPr>
    <w:tblPr>
      <w:tblStyleRowBandSize w:val="1"/>
      <w:tblStyleColBandSize w:val="1"/>
      <w:tblBorders>
        <w:top w:val="single" w:sz="24" w:space="0" w:color="32A4A0" w:themeColor="accent4"/>
        <w:left w:val="single" w:sz="4" w:space="0" w:color="005AAA" w:themeColor="accent3"/>
        <w:bottom w:val="single" w:sz="4" w:space="0" w:color="005AAA" w:themeColor="accent3"/>
        <w:right w:val="single" w:sz="4" w:space="0" w:color="005AAA" w:themeColor="accent3"/>
        <w:insideH w:val="single" w:sz="4" w:space="0" w:color="FFFFFF" w:themeColor="background1"/>
        <w:insideV w:val="single" w:sz="4" w:space="0" w:color="FFFFFF" w:themeColor="background1"/>
      </w:tblBorders>
    </w:tblPr>
    <w:tcPr>
      <w:shd w:val="clear" w:color="auto" w:fill="DDEFFF" w:themeFill="accent3" w:themeFillTint="19"/>
    </w:tcPr>
    <w:tblStylePr w:type="firstRow">
      <w:rPr>
        <w:b/>
        <w:bCs/>
      </w:rPr>
      <w:tblPr/>
      <w:tcPr>
        <w:tcBorders>
          <w:top w:val="nil"/>
          <w:left w:val="nil"/>
          <w:bottom w:val="single" w:sz="24" w:space="0" w:color="32A4A0" w:themeColor="accent4"/>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003666" w:themeFill="accent3" w:themeFillShade="99"/>
      </w:tcPr>
    </w:tblStylePr>
    <w:tblStylePr w:type="firstCol">
      <w:rPr>
        <w:color w:val="FFFFFF" w:themeColor="background1"/>
      </w:rPr>
      <w:tblPr/>
      <w:tcPr>
        <w:tcBorders>
          <w:top w:val="nil"/>
          <w:left w:val="nil"/>
          <w:bottom w:val="nil"/>
          <w:right w:val="nil"/>
          <w:insideH w:val="single" w:sz="4" w:space="0" w:color="003666" w:themeColor="accent3" w:themeShade="99"/>
          <w:insideV w:val="nil"/>
        </w:tcBorders>
        <w:shd w:val="clear" w:color="auto" w:fill="003666" w:themeFill="accent3" w:themeFillShade="99"/>
      </w:tcPr>
    </w:tblStylePr>
    <w:tblStylePr w:type="lastCol">
      <w:rPr>
        <w:color w:val="FFFFFF" w:themeColor="background1"/>
      </w:rPr>
      <w:tblPr/>
      <w:tcPr>
        <w:tcBorders>
          <w:top w:val="nil"/>
          <w:left w:val="nil"/>
          <w:bottom w:val="nil"/>
          <w:right w:val="nil"/>
          <w:insideH w:val="nil"/>
          <w:insideV w:val="nil"/>
        </w:tcBorders>
        <w:shd w:val="clear" w:color="auto" w:fill="003666" w:themeFill="accent3" w:themeFillShade="99"/>
      </w:tcPr>
    </w:tblStylePr>
    <w:tblStylePr w:type="band1Vert">
      <w:tblPr/>
      <w:tcPr>
        <w:shd w:val="clear" w:color="auto" w:fill="77BFFF" w:themeFill="accent3" w:themeFillTint="66"/>
      </w:tcPr>
    </w:tblStylePr>
    <w:tblStylePr w:type="band1Horz">
      <w:tblPr/>
      <w:tcPr>
        <w:shd w:val="clear" w:color="auto" w:fill="55AFFF" w:themeFill="accent3" w:themeFillTint="7F"/>
      </w:tcPr>
    </w:tblStylePr>
  </w:style>
  <w:style w:type="table" w:styleId="ColorfulShading-Accent4">
    <w:name w:val="Colorful Shading Accent 4"/>
    <w:basedOn w:val="TableNormal"/>
    <w:uiPriority w:val="99"/>
    <w:semiHidden/>
    <w:unhideWhenUsed/>
    <w:rsid w:val="005B20A3"/>
    <w:rPr>
      <w:color w:val="000000" w:themeColor="text1"/>
      <w:lang w:eastAsia="en-US"/>
    </w:rPr>
    <w:tblPr>
      <w:tblStyleRowBandSize w:val="1"/>
      <w:tblStyleColBandSize w:val="1"/>
      <w:tblBorders>
        <w:top w:val="single" w:sz="24" w:space="0" w:color="005AAA" w:themeColor="accent3"/>
        <w:left w:val="single" w:sz="4" w:space="0" w:color="32A4A0" w:themeColor="accent4"/>
        <w:bottom w:val="single" w:sz="4" w:space="0" w:color="32A4A0" w:themeColor="accent4"/>
        <w:right w:val="single" w:sz="4" w:space="0" w:color="32A4A0" w:themeColor="accent4"/>
        <w:insideH w:val="single" w:sz="4" w:space="0" w:color="FFFFFF" w:themeColor="background1"/>
        <w:insideV w:val="single" w:sz="4" w:space="0" w:color="FFFFFF" w:themeColor="background1"/>
      </w:tblBorders>
    </w:tblPr>
    <w:tcPr>
      <w:shd w:val="clear" w:color="auto" w:fill="E8F8F7" w:themeFill="accent4" w:themeFillTint="19"/>
    </w:tcPr>
    <w:tblStylePr w:type="firstRow">
      <w:rPr>
        <w:b/>
        <w:bCs/>
      </w:rPr>
      <w:tblPr/>
      <w:tcPr>
        <w:tcBorders>
          <w:top w:val="nil"/>
          <w:left w:val="nil"/>
          <w:bottom w:val="single" w:sz="24" w:space="0" w:color="005AAA" w:themeColor="accent3"/>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1E625F" w:themeFill="accent4" w:themeFillShade="99"/>
      </w:tcPr>
    </w:tblStylePr>
    <w:tblStylePr w:type="firstCol">
      <w:rPr>
        <w:color w:val="FFFFFF" w:themeColor="background1"/>
      </w:rPr>
      <w:tblPr/>
      <w:tcPr>
        <w:tcBorders>
          <w:top w:val="nil"/>
          <w:left w:val="nil"/>
          <w:bottom w:val="nil"/>
          <w:right w:val="nil"/>
          <w:insideH w:val="single" w:sz="4" w:space="0" w:color="1E625F" w:themeColor="accent4" w:themeShade="99"/>
          <w:insideV w:val="nil"/>
        </w:tcBorders>
        <w:shd w:val="clear" w:color="auto" w:fill="1E625F" w:themeFill="accent4" w:themeFillShade="99"/>
      </w:tcPr>
    </w:tblStylePr>
    <w:tblStylePr w:type="lastCol">
      <w:rPr>
        <w:color w:val="FFFFFF" w:themeColor="background1"/>
      </w:rPr>
      <w:tblPr/>
      <w:tcPr>
        <w:tcBorders>
          <w:top w:val="nil"/>
          <w:left w:val="nil"/>
          <w:bottom w:val="nil"/>
          <w:right w:val="nil"/>
          <w:insideH w:val="nil"/>
          <w:insideV w:val="nil"/>
        </w:tcBorders>
        <w:shd w:val="clear" w:color="auto" w:fill="1E625F" w:themeFill="accent4" w:themeFillShade="99"/>
      </w:tcPr>
    </w:tblStylePr>
    <w:tblStylePr w:type="band1Vert">
      <w:tblPr/>
      <w:tcPr>
        <w:shd w:val="clear" w:color="auto" w:fill="A4E3E1" w:themeFill="accent4" w:themeFillTint="66"/>
      </w:tcPr>
    </w:tblStylePr>
    <w:tblStylePr w:type="band1Horz">
      <w:tblPr/>
      <w:tcPr>
        <w:shd w:val="clear" w:color="auto" w:fill="8DDCD9" w:themeFill="accent4" w:themeFillTint="7F"/>
      </w:tcPr>
    </w:tblStylePr>
    <w:tblStylePr w:type="neCell">
      <w:rPr>
        <w:color w:val="000000" w:themeColor="text1"/>
      </w:rPr>
    </w:tblStylePr>
    <w:tblStylePr w:type="nwCell">
      <w:rPr>
        <w:color w:val="000000" w:themeColor="text1"/>
      </w:rPr>
    </w:tblStylePr>
  </w:style>
  <w:style w:type="table" w:styleId="ColorfulShading-Accent5">
    <w:name w:val="Colorful Shading Accent 5"/>
    <w:basedOn w:val="TableNormal"/>
    <w:uiPriority w:val="99"/>
    <w:semiHidden/>
    <w:unhideWhenUsed/>
    <w:rsid w:val="005B20A3"/>
    <w:rPr>
      <w:color w:val="000000" w:themeColor="text1"/>
      <w:lang w:eastAsia="en-US"/>
    </w:rPr>
    <w:tblPr>
      <w:tblStyleRowBandSize w:val="1"/>
      <w:tblStyleColBandSize w:val="1"/>
      <w:tblBorders>
        <w:top w:val="single" w:sz="24" w:space="0" w:color="4BA046" w:themeColor="accent6"/>
        <w:left w:val="single" w:sz="4" w:space="0" w:color="C83C96" w:themeColor="accent5"/>
        <w:bottom w:val="single" w:sz="4" w:space="0" w:color="C83C96" w:themeColor="accent5"/>
        <w:right w:val="single" w:sz="4" w:space="0" w:color="C83C96" w:themeColor="accent5"/>
        <w:insideH w:val="single" w:sz="4" w:space="0" w:color="FFFFFF" w:themeColor="background1"/>
        <w:insideV w:val="single" w:sz="4" w:space="0" w:color="FFFFFF" w:themeColor="background1"/>
      </w:tblBorders>
    </w:tblPr>
    <w:tcPr>
      <w:shd w:val="clear" w:color="auto" w:fill="F9EBF4" w:themeFill="accent5" w:themeFillTint="19"/>
    </w:tcPr>
    <w:tblStylePr w:type="firstRow">
      <w:rPr>
        <w:b/>
        <w:bCs/>
      </w:rPr>
      <w:tblPr/>
      <w:tcPr>
        <w:tcBorders>
          <w:top w:val="nil"/>
          <w:left w:val="nil"/>
          <w:bottom w:val="single" w:sz="24" w:space="0" w:color="4BA046" w:themeColor="accent6"/>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79225A" w:themeFill="accent5" w:themeFillShade="99"/>
      </w:tcPr>
    </w:tblStylePr>
    <w:tblStylePr w:type="firstCol">
      <w:rPr>
        <w:color w:val="FFFFFF" w:themeColor="background1"/>
      </w:rPr>
      <w:tblPr/>
      <w:tcPr>
        <w:tcBorders>
          <w:top w:val="nil"/>
          <w:left w:val="nil"/>
          <w:bottom w:val="nil"/>
          <w:right w:val="nil"/>
          <w:insideH w:val="single" w:sz="4" w:space="0" w:color="79225A" w:themeColor="accent5" w:themeShade="99"/>
          <w:insideV w:val="nil"/>
        </w:tcBorders>
        <w:shd w:val="clear" w:color="auto" w:fill="79225A" w:themeFill="accent5" w:themeFillShade="99"/>
      </w:tcPr>
    </w:tblStylePr>
    <w:tblStylePr w:type="lastCol">
      <w:rPr>
        <w:color w:val="FFFFFF" w:themeColor="background1"/>
      </w:rPr>
      <w:tblPr/>
      <w:tcPr>
        <w:tcBorders>
          <w:top w:val="nil"/>
          <w:left w:val="nil"/>
          <w:bottom w:val="nil"/>
          <w:right w:val="nil"/>
          <w:insideH w:val="nil"/>
          <w:insideV w:val="nil"/>
        </w:tcBorders>
        <w:shd w:val="clear" w:color="auto" w:fill="79225A" w:themeFill="accent5" w:themeFillShade="99"/>
      </w:tcPr>
    </w:tblStylePr>
    <w:tblStylePr w:type="band1Vert">
      <w:tblPr/>
      <w:tcPr>
        <w:shd w:val="clear" w:color="auto" w:fill="E9B1D4" w:themeFill="accent5" w:themeFillTint="66"/>
      </w:tcPr>
    </w:tblStylePr>
    <w:tblStylePr w:type="band1Horz">
      <w:tblPr/>
      <w:tcPr>
        <w:shd w:val="clear" w:color="auto" w:fill="E39DCA" w:themeFill="accent5" w:themeFillTint="7F"/>
      </w:tcPr>
    </w:tblStylePr>
    <w:tblStylePr w:type="neCell">
      <w:rPr>
        <w:color w:val="000000" w:themeColor="text1"/>
      </w:rPr>
    </w:tblStylePr>
    <w:tblStylePr w:type="nwCell">
      <w:rPr>
        <w:color w:val="000000" w:themeColor="text1"/>
      </w:rPr>
    </w:tblStylePr>
  </w:style>
  <w:style w:type="table" w:styleId="ColorfulShading-Accent6">
    <w:name w:val="Colorful Shading Accent 6"/>
    <w:basedOn w:val="TableNormal"/>
    <w:uiPriority w:val="99"/>
    <w:semiHidden/>
    <w:unhideWhenUsed/>
    <w:rsid w:val="005B20A3"/>
    <w:rPr>
      <w:color w:val="000000" w:themeColor="text1"/>
      <w:lang w:eastAsia="en-US"/>
    </w:rPr>
    <w:tblPr>
      <w:tblStyleRowBandSize w:val="1"/>
      <w:tblStyleColBandSize w:val="1"/>
      <w:tblBorders>
        <w:top w:val="single" w:sz="24" w:space="0" w:color="C83C96" w:themeColor="accent5"/>
        <w:left w:val="single" w:sz="4" w:space="0" w:color="4BA046" w:themeColor="accent6"/>
        <w:bottom w:val="single" w:sz="4" w:space="0" w:color="4BA046" w:themeColor="accent6"/>
        <w:right w:val="single" w:sz="4" w:space="0" w:color="4BA046" w:themeColor="accent6"/>
        <w:insideH w:val="single" w:sz="4" w:space="0" w:color="FFFFFF" w:themeColor="background1"/>
        <w:insideV w:val="single" w:sz="4" w:space="0" w:color="FFFFFF" w:themeColor="background1"/>
      </w:tblBorders>
    </w:tblPr>
    <w:tcPr>
      <w:shd w:val="clear" w:color="auto" w:fill="ECF6EB" w:themeFill="accent6" w:themeFillTint="19"/>
    </w:tcPr>
    <w:tblStylePr w:type="firstRow">
      <w:rPr>
        <w:b/>
        <w:bCs/>
      </w:rPr>
      <w:tblPr/>
      <w:tcPr>
        <w:tcBorders>
          <w:top w:val="nil"/>
          <w:left w:val="nil"/>
          <w:bottom w:val="single" w:sz="24" w:space="0" w:color="C83C96" w:themeColor="accent5"/>
          <w:right w:val="nil"/>
          <w:insideH w:val="nil"/>
          <w:insideV w:val="nil"/>
        </w:tcBorders>
        <w:shd w:val="clear" w:color="auto" w:fill="FFFFFF" w:themeFill="background1"/>
      </w:tcPr>
    </w:tblStylePr>
    <w:tblStylePr w:type="lastRow">
      <w:rPr>
        <w:b/>
        <w:bCs/>
        <w:color w:val="FFFFFF" w:themeColor="background1"/>
      </w:rPr>
      <w:tblPr/>
      <w:tcPr>
        <w:tcBorders>
          <w:top w:val="single" w:sz="6" w:space="0" w:color="FFFFFF" w:themeColor="background1"/>
        </w:tcBorders>
        <w:shd w:val="clear" w:color="auto" w:fill="2D5F2A" w:themeFill="accent6" w:themeFillShade="99"/>
      </w:tcPr>
    </w:tblStylePr>
    <w:tblStylePr w:type="firstCol">
      <w:rPr>
        <w:color w:val="FFFFFF" w:themeColor="background1"/>
      </w:rPr>
      <w:tblPr/>
      <w:tcPr>
        <w:tcBorders>
          <w:top w:val="nil"/>
          <w:left w:val="nil"/>
          <w:bottom w:val="nil"/>
          <w:right w:val="nil"/>
          <w:insideH w:val="single" w:sz="4" w:space="0" w:color="2D5F2A" w:themeColor="accent6" w:themeShade="99"/>
          <w:insideV w:val="nil"/>
        </w:tcBorders>
        <w:shd w:val="clear" w:color="auto" w:fill="2D5F2A" w:themeFill="accent6" w:themeFillShade="99"/>
      </w:tcPr>
    </w:tblStylePr>
    <w:tblStylePr w:type="lastCol">
      <w:rPr>
        <w:color w:val="FFFFFF" w:themeColor="background1"/>
      </w:rPr>
      <w:tblPr/>
      <w:tcPr>
        <w:tcBorders>
          <w:top w:val="nil"/>
          <w:left w:val="nil"/>
          <w:bottom w:val="nil"/>
          <w:right w:val="nil"/>
          <w:insideH w:val="nil"/>
          <w:insideV w:val="nil"/>
        </w:tcBorders>
        <w:shd w:val="clear" w:color="auto" w:fill="2D5F2A" w:themeFill="accent6" w:themeFillShade="99"/>
      </w:tcPr>
    </w:tblStylePr>
    <w:tblStylePr w:type="band1Vert">
      <w:tblPr/>
      <w:tcPr>
        <w:shd w:val="clear" w:color="auto" w:fill="B3DDB1" w:themeFill="accent6" w:themeFillTint="66"/>
      </w:tcPr>
    </w:tblStylePr>
    <w:tblStylePr w:type="band1Horz">
      <w:tblPr/>
      <w:tcPr>
        <w:shd w:val="clear" w:color="auto" w:fill="A0D49D" w:themeFill="accent6" w:themeFillTint="7F"/>
      </w:tcPr>
    </w:tblStylePr>
    <w:tblStylePr w:type="neCell">
      <w:rPr>
        <w:color w:val="000000" w:themeColor="text1"/>
      </w:rPr>
    </w:tblStylePr>
    <w:tblStylePr w:type="nwCell">
      <w:rPr>
        <w:color w:val="000000" w:themeColor="text1"/>
      </w:rPr>
    </w:tblStylePr>
  </w:style>
  <w:style w:type="character" w:styleId="CommentReference">
    <w:name w:val="annotation reference"/>
    <w:basedOn w:val="DefaultParagraphFont"/>
    <w:uiPriority w:val="99"/>
    <w:semiHidden/>
    <w:rsid w:val="005B20A3"/>
    <w:rPr>
      <w:sz w:val="16"/>
      <w:szCs w:val="16"/>
      <w:lang w:val="en-GB"/>
    </w:rPr>
  </w:style>
  <w:style w:type="paragraph" w:styleId="CommentText">
    <w:name w:val="annotation text"/>
    <w:basedOn w:val="Normal"/>
    <w:link w:val="CommentTextChar"/>
    <w:uiPriority w:val="99"/>
    <w:semiHidden/>
    <w:rsid w:val="005B20A3"/>
  </w:style>
  <w:style w:type="character" w:customStyle="1" w:styleId="CommentTextChar">
    <w:name w:val="Comment Text Char"/>
    <w:basedOn w:val="DefaultParagraphFont"/>
    <w:link w:val="CommentText"/>
    <w:uiPriority w:val="99"/>
    <w:semiHidden/>
    <w:rsid w:val="005B20A3"/>
    <w:rPr>
      <w:lang w:val="en-GB"/>
    </w:rPr>
  </w:style>
  <w:style w:type="paragraph" w:styleId="CommentSubject">
    <w:name w:val="annotation subject"/>
    <w:basedOn w:val="CommentText"/>
    <w:next w:val="CommentText"/>
    <w:link w:val="CommentSubjectChar"/>
    <w:uiPriority w:val="99"/>
    <w:semiHidden/>
    <w:rsid w:val="005B20A3"/>
    <w:rPr>
      <w:b/>
      <w:bCs/>
    </w:rPr>
  </w:style>
  <w:style w:type="character" w:customStyle="1" w:styleId="CommentSubjectChar">
    <w:name w:val="Comment Subject Char"/>
    <w:basedOn w:val="CommentTextChar"/>
    <w:link w:val="CommentSubject"/>
    <w:uiPriority w:val="99"/>
    <w:semiHidden/>
    <w:rsid w:val="005B20A3"/>
    <w:rPr>
      <w:b/>
      <w:bCs/>
      <w:lang w:val="en-GB"/>
    </w:rPr>
  </w:style>
  <w:style w:type="paragraph" w:customStyle="1" w:styleId="Copyright">
    <w:name w:val="Copyright"/>
    <w:basedOn w:val="Normal"/>
    <w:next w:val="Normal"/>
    <w:uiPriority w:val="7"/>
    <w:qFormat/>
    <w:rsid w:val="005B20A3"/>
    <w:pPr>
      <w:spacing w:before="80" w:after="0"/>
    </w:pPr>
    <w:rPr>
      <w:sz w:val="12"/>
      <w:szCs w:val="12"/>
    </w:rPr>
  </w:style>
  <w:style w:type="paragraph" w:customStyle="1" w:styleId="Cover-Subtitle">
    <w:name w:val="Cover - Subtitle"/>
    <w:basedOn w:val="Normal"/>
    <w:next w:val="Cover-Ref"/>
    <w:uiPriority w:val="99"/>
    <w:semiHidden/>
    <w:rsid w:val="005B20A3"/>
    <w:pPr>
      <w:suppressAutoHyphens/>
      <w:spacing w:before="120" w:after="80"/>
    </w:pPr>
    <w:rPr>
      <w:sz w:val="28"/>
    </w:rPr>
  </w:style>
  <w:style w:type="paragraph" w:customStyle="1" w:styleId="Cover-Client">
    <w:name w:val="Cover - Client"/>
    <w:basedOn w:val="Cover-Subtitle"/>
    <w:uiPriority w:val="99"/>
    <w:semiHidden/>
    <w:qFormat/>
    <w:rsid w:val="005B20A3"/>
    <w:pPr>
      <w:spacing w:before="0" w:after="120"/>
    </w:pPr>
    <w:rPr>
      <w:rFonts w:asciiTheme="majorHAnsi" w:eastAsiaTheme="majorEastAsia" w:hAnsiTheme="majorHAnsi" w:cstheme="majorBidi"/>
      <w:b/>
      <w:color w:val="E61E28" w:themeColor="accent1"/>
      <w:sz w:val="24"/>
    </w:rPr>
  </w:style>
  <w:style w:type="paragraph" w:customStyle="1" w:styleId="Cover-Ref">
    <w:name w:val="Cover - Ref"/>
    <w:basedOn w:val="Normal"/>
    <w:uiPriority w:val="99"/>
    <w:semiHidden/>
    <w:rsid w:val="005B20A3"/>
    <w:pPr>
      <w:spacing w:after="40"/>
    </w:pPr>
    <w:rPr>
      <w:sz w:val="18"/>
    </w:rPr>
  </w:style>
  <w:style w:type="paragraph" w:customStyle="1" w:styleId="Cover-Title">
    <w:name w:val="Cover - Title"/>
    <w:basedOn w:val="Normal"/>
    <w:next w:val="Cover-Subtitle"/>
    <w:uiPriority w:val="99"/>
    <w:semiHidden/>
    <w:rsid w:val="005B20A3"/>
    <w:pPr>
      <w:suppressAutoHyphens/>
      <w:spacing w:before="40" w:after="0"/>
    </w:pPr>
    <w:rPr>
      <w:sz w:val="44"/>
    </w:rPr>
  </w:style>
  <w:style w:type="paragraph" w:customStyle="1" w:styleId="CVFormText-Red">
    <w:name w:val="CV Form Text - Red"/>
    <w:next w:val="FormUserText"/>
    <w:uiPriority w:val="20"/>
    <w:semiHidden/>
    <w:rsid w:val="005B20A3"/>
    <w:pPr>
      <w:spacing w:before="60"/>
    </w:pPr>
    <w:rPr>
      <w:rFonts w:asciiTheme="majorHAnsi" w:eastAsiaTheme="majorEastAsia" w:hAnsiTheme="majorHAnsi" w:cstheme="majorBidi"/>
      <w:b/>
      <w:color w:val="E61E28" w:themeColor="accent1"/>
      <w:sz w:val="17"/>
    </w:rPr>
  </w:style>
  <w:style w:type="paragraph" w:customStyle="1" w:styleId="CVFormUserText">
    <w:name w:val="CV Form User Text"/>
    <w:uiPriority w:val="20"/>
    <w:semiHidden/>
    <w:rsid w:val="005B20A3"/>
    <w:pPr>
      <w:spacing w:after="160"/>
    </w:pPr>
    <w:rPr>
      <w:sz w:val="18"/>
    </w:rPr>
  </w:style>
  <w:style w:type="paragraph" w:customStyle="1" w:styleId="CVName">
    <w:name w:val="CV Name"/>
    <w:uiPriority w:val="20"/>
    <w:semiHidden/>
    <w:rsid w:val="005B20A3"/>
    <w:pPr>
      <w:spacing w:before="320"/>
    </w:pPr>
    <w:rPr>
      <w:rFonts w:eastAsia="SimSun" w:cs="Times New Roman"/>
      <w:color w:val="E61E28" w:themeColor="accent1"/>
      <w:sz w:val="44"/>
    </w:rPr>
  </w:style>
  <w:style w:type="paragraph" w:customStyle="1" w:styleId="CVProjectExperience">
    <w:name w:val="CV Project Experience"/>
    <w:next w:val="Normal"/>
    <w:uiPriority w:val="20"/>
    <w:semiHidden/>
    <w:rsid w:val="005B20A3"/>
    <w:pPr>
      <w:spacing w:before="320" w:after="30"/>
    </w:pPr>
    <w:rPr>
      <w:rFonts w:asciiTheme="majorHAnsi" w:eastAsiaTheme="majorEastAsia" w:hAnsiTheme="majorHAnsi" w:cstheme="majorBidi"/>
      <w:b/>
      <w:bCs/>
      <w:color w:val="E61E28" w:themeColor="accent1"/>
      <w:sz w:val="20"/>
    </w:rPr>
  </w:style>
  <w:style w:type="paragraph" w:customStyle="1" w:styleId="CVProjectHeading">
    <w:name w:val="CV Project Heading"/>
    <w:next w:val="Normal"/>
    <w:uiPriority w:val="20"/>
    <w:semiHidden/>
    <w:qFormat/>
    <w:rsid w:val="005B20A3"/>
    <w:pPr>
      <w:spacing w:before="320" w:after="30"/>
      <w:outlineLvl w:val="1"/>
    </w:pPr>
    <w:rPr>
      <w:color w:val="E61E28" w:themeColor="accent1"/>
    </w:rPr>
  </w:style>
  <w:style w:type="paragraph" w:customStyle="1" w:styleId="CVText">
    <w:name w:val="CV Text"/>
    <w:basedOn w:val="Normal"/>
    <w:uiPriority w:val="20"/>
    <w:semiHidden/>
    <w:qFormat/>
    <w:rsid w:val="005B20A3"/>
  </w:style>
  <w:style w:type="table" w:styleId="DarkList">
    <w:name w:val="Dark List"/>
    <w:basedOn w:val="TableNormal"/>
    <w:uiPriority w:val="99"/>
    <w:semiHidden/>
    <w:unhideWhenUsed/>
    <w:rsid w:val="005B20A3"/>
    <w:rPr>
      <w:color w:val="FFFFFF" w:themeColor="background1"/>
      <w:lang w:eastAsia="en-US"/>
    </w:rPr>
    <w:tblPr>
      <w:tblStyleRowBandSize w:val="1"/>
      <w:tblStyleColBandSize w:val="1"/>
    </w:tblPr>
    <w:tcPr>
      <w:shd w:val="clear" w:color="auto" w:fill="000000" w:themeFill="tex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0000" w:themeFill="text1" w:themeFillShade="7F"/>
      </w:tcPr>
    </w:tblStylePr>
    <w:tblStylePr w:type="firstCol">
      <w:tblPr/>
      <w:tcPr>
        <w:tcBorders>
          <w:top w:val="nil"/>
          <w:left w:val="nil"/>
          <w:bottom w:val="nil"/>
          <w:right w:val="single" w:sz="18" w:space="0" w:color="FFFFFF" w:themeColor="background1"/>
          <w:insideH w:val="nil"/>
          <w:insideV w:val="nil"/>
        </w:tcBorders>
        <w:shd w:val="clear" w:color="auto" w:fill="000000" w:themeFill="text1" w:themeFillShade="BF"/>
      </w:tcPr>
    </w:tblStylePr>
    <w:tblStylePr w:type="lastCol">
      <w:tblPr/>
      <w:tcPr>
        <w:tcBorders>
          <w:top w:val="nil"/>
          <w:left w:val="single" w:sz="18" w:space="0" w:color="FFFFFF" w:themeColor="background1"/>
          <w:bottom w:val="nil"/>
          <w:right w:val="nil"/>
          <w:insideH w:val="nil"/>
          <w:insideV w:val="nil"/>
        </w:tcBorders>
        <w:shd w:val="clear" w:color="auto" w:fill="000000" w:themeFill="text1" w:themeFillShade="BF"/>
      </w:tcPr>
    </w:tblStylePr>
    <w:tblStylePr w:type="band1Vert">
      <w:tblPr/>
      <w:tcPr>
        <w:tcBorders>
          <w:top w:val="nil"/>
          <w:left w:val="nil"/>
          <w:bottom w:val="nil"/>
          <w:right w:val="nil"/>
          <w:insideH w:val="nil"/>
          <w:insideV w:val="nil"/>
        </w:tcBorders>
        <w:shd w:val="clear" w:color="auto" w:fill="000000" w:themeFill="text1" w:themeFillShade="BF"/>
      </w:tcPr>
    </w:tblStylePr>
    <w:tblStylePr w:type="band1Horz">
      <w:tblPr/>
      <w:tcPr>
        <w:tcBorders>
          <w:top w:val="nil"/>
          <w:left w:val="nil"/>
          <w:bottom w:val="nil"/>
          <w:right w:val="nil"/>
          <w:insideH w:val="nil"/>
          <w:insideV w:val="nil"/>
        </w:tcBorders>
        <w:shd w:val="clear" w:color="auto" w:fill="000000" w:themeFill="text1" w:themeFillShade="BF"/>
      </w:tcPr>
    </w:tblStylePr>
  </w:style>
  <w:style w:type="table" w:styleId="DarkList-Accent1">
    <w:name w:val="Dark List Accent 1"/>
    <w:basedOn w:val="TableNormal"/>
    <w:uiPriority w:val="99"/>
    <w:semiHidden/>
    <w:unhideWhenUsed/>
    <w:rsid w:val="005B20A3"/>
    <w:rPr>
      <w:color w:val="FFFFFF" w:themeColor="background1"/>
      <w:lang w:eastAsia="en-US"/>
    </w:rPr>
    <w:tblPr>
      <w:tblStyleRowBandSize w:val="1"/>
      <w:tblStyleColBandSize w:val="1"/>
    </w:tblPr>
    <w:tcPr>
      <w:shd w:val="clear" w:color="auto" w:fill="E61E28" w:themeFill="accent1"/>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740D11" w:themeFill="accent1" w:themeFillShade="7F"/>
      </w:tcPr>
    </w:tblStylePr>
    <w:tblStylePr w:type="firstCol">
      <w:tblPr/>
      <w:tcPr>
        <w:tcBorders>
          <w:top w:val="nil"/>
          <w:left w:val="nil"/>
          <w:bottom w:val="nil"/>
          <w:right w:val="single" w:sz="18" w:space="0" w:color="FFFFFF" w:themeColor="background1"/>
          <w:insideH w:val="nil"/>
          <w:insideV w:val="nil"/>
        </w:tcBorders>
        <w:shd w:val="clear" w:color="auto" w:fill="AF131A" w:themeFill="accent1" w:themeFillShade="BF"/>
      </w:tcPr>
    </w:tblStylePr>
    <w:tblStylePr w:type="lastCol">
      <w:tblPr/>
      <w:tcPr>
        <w:tcBorders>
          <w:top w:val="nil"/>
          <w:left w:val="single" w:sz="18" w:space="0" w:color="FFFFFF" w:themeColor="background1"/>
          <w:bottom w:val="nil"/>
          <w:right w:val="nil"/>
          <w:insideH w:val="nil"/>
          <w:insideV w:val="nil"/>
        </w:tcBorders>
        <w:shd w:val="clear" w:color="auto" w:fill="AF131A" w:themeFill="accent1" w:themeFillShade="BF"/>
      </w:tcPr>
    </w:tblStylePr>
    <w:tblStylePr w:type="band1Vert">
      <w:tblPr/>
      <w:tcPr>
        <w:tcBorders>
          <w:top w:val="nil"/>
          <w:left w:val="nil"/>
          <w:bottom w:val="nil"/>
          <w:right w:val="nil"/>
          <w:insideH w:val="nil"/>
          <w:insideV w:val="nil"/>
        </w:tcBorders>
        <w:shd w:val="clear" w:color="auto" w:fill="AF131A" w:themeFill="accent1" w:themeFillShade="BF"/>
      </w:tcPr>
    </w:tblStylePr>
    <w:tblStylePr w:type="band1Horz">
      <w:tblPr/>
      <w:tcPr>
        <w:tcBorders>
          <w:top w:val="nil"/>
          <w:left w:val="nil"/>
          <w:bottom w:val="nil"/>
          <w:right w:val="nil"/>
          <w:insideH w:val="nil"/>
          <w:insideV w:val="nil"/>
        </w:tcBorders>
        <w:shd w:val="clear" w:color="auto" w:fill="AF131A" w:themeFill="accent1" w:themeFillShade="BF"/>
      </w:tcPr>
    </w:tblStylePr>
  </w:style>
  <w:style w:type="table" w:styleId="DarkList-Accent2">
    <w:name w:val="Dark List Accent 2"/>
    <w:basedOn w:val="TableNormal"/>
    <w:uiPriority w:val="99"/>
    <w:semiHidden/>
    <w:unhideWhenUsed/>
    <w:rsid w:val="005B20A3"/>
    <w:rPr>
      <w:color w:val="FFFFFF" w:themeColor="background1"/>
      <w:lang w:eastAsia="en-US"/>
    </w:rPr>
    <w:tblPr>
      <w:tblStyleRowBandSize w:val="1"/>
      <w:tblStyleColBandSize w:val="1"/>
    </w:tblPr>
    <w:tcPr>
      <w:shd w:val="clear" w:color="auto" w:fill="7D4196" w:themeFill="accent2"/>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3E204A" w:themeFill="accent2" w:themeFillShade="7F"/>
      </w:tcPr>
    </w:tblStylePr>
    <w:tblStylePr w:type="firstCol">
      <w:tblPr/>
      <w:tcPr>
        <w:tcBorders>
          <w:top w:val="nil"/>
          <w:left w:val="nil"/>
          <w:bottom w:val="nil"/>
          <w:right w:val="single" w:sz="18" w:space="0" w:color="FFFFFF" w:themeColor="background1"/>
          <w:insideH w:val="nil"/>
          <w:insideV w:val="nil"/>
        </w:tcBorders>
        <w:shd w:val="clear" w:color="auto" w:fill="5D3070" w:themeFill="accent2" w:themeFillShade="BF"/>
      </w:tcPr>
    </w:tblStylePr>
    <w:tblStylePr w:type="lastCol">
      <w:tblPr/>
      <w:tcPr>
        <w:tcBorders>
          <w:top w:val="nil"/>
          <w:left w:val="single" w:sz="18" w:space="0" w:color="FFFFFF" w:themeColor="background1"/>
          <w:bottom w:val="nil"/>
          <w:right w:val="nil"/>
          <w:insideH w:val="nil"/>
          <w:insideV w:val="nil"/>
        </w:tcBorders>
        <w:shd w:val="clear" w:color="auto" w:fill="5D3070" w:themeFill="accent2" w:themeFillShade="BF"/>
      </w:tcPr>
    </w:tblStylePr>
    <w:tblStylePr w:type="band1Vert">
      <w:tblPr/>
      <w:tcPr>
        <w:tcBorders>
          <w:top w:val="nil"/>
          <w:left w:val="nil"/>
          <w:bottom w:val="nil"/>
          <w:right w:val="nil"/>
          <w:insideH w:val="nil"/>
          <w:insideV w:val="nil"/>
        </w:tcBorders>
        <w:shd w:val="clear" w:color="auto" w:fill="5D3070" w:themeFill="accent2" w:themeFillShade="BF"/>
      </w:tcPr>
    </w:tblStylePr>
    <w:tblStylePr w:type="band1Horz">
      <w:tblPr/>
      <w:tcPr>
        <w:tcBorders>
          <w:top w:val="nil"/>
          <w:left w:val="nil"/>
          <w:bottom w:val="nil"/>
          <w:right w:val="nil"/>
          <w:insideH w:val="nil"/>
          <w:insideV w:val="nil"/>
        </w:tcBorders>
        <w:shd w:val="clear" w:color="auto" w:fill="5D3070" w:themeFill="accent2" w:themeFillShade="BF"/>
      </w:tcPr>
    </w:tblStylePr>
  </w:style>
  <w:style w:type="table" w:styleId="DarkList-Accent3">
    <w:name w:val="Dark List Accent 3"/>
    <w:basedOn w:val="TableNormal"/>
    <w:uiPriority w:val="99"/>
    <w:semiHidden/>
    <w:unhideWhenUsed/>
    <w:rsid w:val="005B20A3"/>
    <w:rPr>
      <w:color w:val="FFFFFF" w:themeColor="background1"/>
      <w:lang w:eastAsia="en-US"/>
    </w:rPr>
    <w:tblPr>
      <w:tblStyleRowBandSize w:val="1"/>
      <w:tblStyleColBandSize w:val="1"/>
    </w:tblPr>
    <w:tcPr>
      <w:shd w:val="clear" w:color="auto" w:fill="005AAA" w:themeFill="accent3"/>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002C54" w:themeFill="accent3" w:themeFillShade="7F"/>
      </w:tcPr>
    </w:tblStylePr>
    <w:tblStylePr w:type="firstCol">
      <w:tblPr/>
      <w:tcPr>
        <w:tcBorders>
          <w:top w:val="nil"/>
          <w:left w:val="nil"/>
          <w:bottom w:val="nil"/>
          <w:right w:val="single" w:sz="18" w:space="0" w:color="FFFFFF" w:themeColor="background1"/>
          <w:insideH w:val="nil"/>
          <w:insideV w:val="nil"/>
        </w:tcBorders>
        <w:shd w:val="clear" w:color="auto" w:fill="00437F" w:themeFill="accent3" w:themeFillShade="BF"/>
      </w:tcPr>
    </w:tblStylePr>
    <w:tblStylePr w:type="lastCol">
      <w:tblPr/>
      <w:tcPr>
        <w:tcBorders>
          <w:top w:val="nil"/>
          <w:left w:val="single" w:sz="18" w:space="0" w:color="FFFFFF" w:themeColor="background1"/>
          <w:bottom w:val="nil"/>
          <w:right w:val="nil"/>
          <w:insideH w:val="nil"/>
          <w:insideV w:val="nil"/>
        </w:tcBorders>
        <w:shd w:val="clear" w:color="auto" w:fill="00437F" w:themeFill="accent3" w:themeFillShade="BF"/>
      </w:tcPr>
    </w:tblStylePr>
    <w:tblStylePr w:type="band1Vert">
      <w:tblPr/>
      <w:tcPr>
        <w:tcBorders>
          <w:top w:val="nil"/>
          <w:left w:val="nil"/>
          <w:bottom w:val="nil"/>
          <w:right w:val="nil"/>
          <w:insideH w:val="nil"/>
          <w:insideV w:val="nil"/>
        </w:tcBorders>
        <w:shd w:val="clear" w:color="auto" w:fill="00437F" w:themeFill="accent3" w:themeFillShade="BF"/>
      </w:tcPr>
    </w:tblStylePr>
    <w:tblStylePr w:type="band1Horz">
      <w:tblPr/>
      <w:tcPr>
        <w:tcBorders>
          <w:top w:val="nil"/>
          <w:left w:val="nil"/>
          <w:bottom w:val="nil"/>
          <w:right w:val="nil"/>
          <w:insideH w:val="nil"/>
          <w:insideV w:val="nil"/>
        </w:tcBorders>
        <w:shd w:val="clear" w:color="auto" w:fill="00437F" w:themeFill="accent3" w:themeFillShade="BF"/>
      </w:tcPr>
    </w:tblStylePr>
  </w:style>
  <w:style w:type="table" w:styleId="DarkList-Accent4">
    <w:name w:val="Dark List Accent 4"/>
    <w:basedOn w:val="TableNormal"/>
    <w:uiPriority w:val="99"/>
    <w:semiHidden/>
    <w:unhideWhenUsed/>
    <w:rsid w:val="005B20A3"/>
    <w:rPr>
      <w:color w:val="FFFFFF" w:themeColor="background1"/>
      <w:lang w:eastAsia="en-US"/>
    </w:rPr>
    <w:tblPr>
      <w:tblStyleRowBandSize w:val="1"/>
      <w:tblStyleColBandSize w:val="1"/>
    </w:tblPr>
    <w:tcPr>
      <w:shd w:val="clear" w:color="auto" w:fill="32A4A0" w:themeFill="accent4"/>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19514F" w:themeFill="accent4" w:themeFillShade="7F"/>
      </w:tcPr>
    </w:tblStylePr>
    <w:tblStylePr w:type="firstCol">
      <w:tblPr/>
      <w:tcPr>
        <w:tcBorders>
          <w:top w:val="nil"/>
          <w:left w:val="nil"/>
          <w:bottom w:val="nil"/>
          <w:right w:val="single" w:sz="18" w:space="0" w:color="FFFFFF" w:themeColor="background1"/>
          <w:insideH w:val="nil"/>
          <w:insideV w:val="nil"/>
        </w:tcBorders>
        <w:shd w:val="clear" w:color="auto" w:fill="257A77" w:themeFill="accent4" w:themeFillShade="BF"/>
      </w:tcPr>
    </w:tblStylePr>
    <w:tblStylePr w:type="lastCol">
      <w:tblPr/>
      <w:tcPr>
        <w:tcBorders>
          <w:top w:val="nil"/>
          <w:left w:val="single" w:sz="18" w:space="0" w:color="FFFFFF" w:themeColor="background1"/>
          <w:bottom w:val="nil"/>
          <w:right w:val="nil"/>
          <w:insideH w:val="nil"/>
          <w:insideV w:val="nil"/>
        </w:tcBorders>
        <w:shd w:val="clear" w:color="auto" w:fill="257A77" w:themeFill="accent4" w:themeFillShade="BF"/>
      </w:tcPr>
    </w:tblStylePr>
    <w:tblStylePr w:type="band1Vert">
      <w:tblPr/>
      <w:tcPr>
        <w:tcBorders>
          <w:top w:val="nil"/>
          <w:left w:val="nil"/>
          <w:bottom w:val="nil"/>
          <w:right w:val="nil"/>
          <w:insideH w:val="nil"/>
          <w:insideV w:val="nil"/>
        </w:tcBorders>
        <w:shd w:val="clear" w:color="auto" w:fill="257A77" w:themeFill="accent4" w:themeFillShade="BF"/>
      </w:tcPr>
    </w:tblStylePr>
    <w:tblStylePr w:type="band1Horz">
      <w:tblPr/>
      <w:tcPr>
        <w:tcBorders>
          <w:top w:val="nil"/>
          <w:left w:val="nil"/>
          <w:bottom w:val="nil"/>
          <w:right w:val="nil"/>
          <w:insideH w:val="nil"/>
          <w:insideV w:val="nil"/>
        </w:tcBorders>
        <w:shd w:val="clear" w:color="auto" w:fill="257A77" w:themeFill="accent4" w:themeFillShade="BF"/>
      </w:tcPr>
    </w:tblStylePr>
  </w:style>
  <w:style w:type="table" w:styleId="DarkList-Accent5">
    <w:name w:val="Dark List Accent 5"/>
    <w:basedOn w:val="TableNormal"/>
    <w:uiPriority w:val="99"/>
    <w:semiHidden/>
    <w:unhideWhenUsed/>
    <w:rsid w:val="005B20A3"/>
    <w:rPr>
      <w:color w:val="FFFFFF" w:themeColor="background1"/>
      <w:lang w:eastAsia="en-US"/>
    </w:rPr>
    <w:tblPr>
      <w:tblStyleRowBandSize w:val="1"/>
      <w:tblStyleColBandSize w:val="1"/>
    </w:tblPr>
    <w:tcPr>
      <w:shd w:val="clear" w:color="auto" w:fill="C83C96" w:themeFill="accent5"/>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641C4A" w:themeFill="accent5" w:themeFillShade="7F"/>
      </w:tcPr>
    </w:tblStylePr>
    <w:tblStylePr w:type="firstCol">
      <w:tblPr/>
      <w:tcPr>
        <w:tcBorders>
          <w:top w:val="nil"/>
          <w:left w:val="nil"/>
          <w:bottom w:val="nil"/>
          <w:right w:val="single" w:sz="18" w:space="0" w:color="FFFFFF" w:themeColor="background1"/>
          <w:insideH w:val="nil"/>
          <w:insideV w:val="nil"/>
        </w:tcBorders>
        <w:shd w:val="clear" w:color="auto" w:fill="972B70" w:themeFill="accent5" w:themeFillShade="BF"/>
      </w:tcPr>
    </w:tblStylePr>
    <w:tblStylePr w:type="lastCol">
      <w:tblPr/>
      <w:tcPr>
        <w:tcBorders>
          <w:top w:val="nil"/>
          <w:left w:val="single" w:sz="18" w:space="0" w:color="FFFFFF" w:themeColor="background1"/>
          <w:bottom w:val="nil"/>
          <w:right w:val="nil"/>
          <w:insideH w:val="nil"/>
          <w:insideV w:val="nil"/>
        </w:tcBorders>
        <w:shd w:val="clear" w:color="auto" w:fill="972B70" w:themeFill="accent5" w:themeFillShade="BF"/>
      </w:tcPr>
    </w:tblStylePr>
    <w:tblStylePr w:type="band1Vert">
      <w:tblPr/>
      <w:tcPr>
        <w:tcBorders>
          <w:top w:val="nil"/>
          <w:left w:val="nil"/>
          <w:bottom w:val="nil"/>
          <w:right w:val="nil"/>
          <w:insideH w:val="nil"/>
          <w:insideV w:val="nil"/>
        </w:tcBorders>
        <w:shd w:val="clear" w:color="auto" w:fill="972B70" w:themeFill="accent5" w:themeFillShade="BF"/>
      </w:tcPr>
    </w:tblStylePr>
    <w:tblStylePr w:type="band1Horz">
      <w:tblPr/>
      <w:tcPr>
        <w:tcBorders>
          <w:top w:val="nil"/>
          <w:left w:val="nil"/>
          <w:bottom w:val="nil"/>
          <w:right w:val="nil"/>
          <w:insideH w:val="nil"/>
          <w:insideV w:val="nil"/>
        </w:tcBorders>
        <w:shd w:val="clear" w:color="auto" w:fill="972B70" w:themeFill="accent5" w:themeFillShade="BF"/>
      </w:tcPr>
    </w:tblStylePr>
  </w:style>
  <w:style w:type="table" w:styleId="DarkList-Accent6">
    <w:name w:val="Dark List Accent 6"/>
    <w:basedOn w:val="TableNormal"/>
    <w:uiPriority w:val="99"/>
    <w:semiHidden/>
    <w:unhideWhenUsed/>
    <w:rsid w:val="005B20A3"/>
    <w:rPr>
      <w:color w:val="FFFFFF" w:themeColor="background1"/>
      <w:lang w:eastAsia="en-US"/>
    </w:rPr>
    <w:tblPr>
      <w:tblStyleRowBandSize w:val="1"/>
      <w:tblStyleColBandSize w:val="1"/>
    </w:tblPr>
    <w:tcPr>
      <w:shd w:val="clear" w:color="auto" w:fill="4BA046" w:themeFill="accent6"/>
    </w:tcPr>
    <w:tblStylePr w:type="firstRow">
      <w:rPr>
        <w:b/>
        <w:bCs/>
      </w:rPr>
      <w:tblPr/>
      <w:tcPr>
        <w:tcBorders>
          <w:top w:val="nil"/>
          <w:left w:val="nil"/>
          <w:bottom w:val="single" w:sz="18" w:space="0" w:color="FFFFFF" w:themeColor="background1"/>
          <w:right w:val="nil"/>
          <w:insideH w:val="nil"/>
          <w:insideV w:val="nil"/>
        </w:tcBorders>
        <w:shd w:val="clear" w:color="auto" w:fill="000000" w:themeFill="text1"/>
      </w:tcPr>
    </w:tblStylePr>
    <w:tblStylePr w:type="lastRow">
      <w:tblPr/>
      <w:tcPr>
        <w:tcBorders>
          <w:top w:val="single" w:sz="18" w:space="0" w:color="FFFFFF" w:themeColor="background1"/>
          <w:left w:val="nil"/>
          <w:bottom w:val="nil"/>
          <w:right w:val="nil"/>
          <w:insideH w:val="nil"/>
          <w:insideV w:val="nil"/>
        </w:tcBorders>
        <w:shd w:val="clear" w:color="auto" w:fill="254F22" w:themeFill="accent6" w:themeFillShade="7F"/>
      </w:tcPr>
    </w:tblStylePr>
    <w:tblStylePr w:type="firstCol">
      <w:tblPr/>
      <w:tcPr>
        <w:tcBorders>
          <w:top w:val="nil"/>
          <w:left w:val="nil"/>
          <w:bottom w:val="nil"/>
          <w:right w:val="single" w:sz="18" w:space="0" w:color="FFFFFF" w:themeColor="background1"/>
          <w:insideH w:val="nil"/>
          <w:insideV w:val="nil"/>
        </w:tcBorders>
        <w:shd w:val="clear" w:color="auto" w:fill="387734" w:themeFill="accent6" w:themeFillShade="BF"/>
      </w:tcPr>
    </w:tblStylePr>
    <w:tblStylePr w:type="lastCol">
      <w:tblPr/>
      <w:tcPr>
        <w:tcBorders>
          <w:top w:val="nil"/>
          <w:left w:val="single" w:sz="18" w:space="0" w:color="FFFFFF" w:themeColor="background1"/>
          <w:bottom w:val="nil"/>
          <w:right w:val="nil"/>
          <w:insideH w:val="nil"/>
          <w:insideV w:val="nil"/>
        </w:tcBorders>
        <w:shd w:val="clear" w:color="auto" w:fill="387734" w:themeFill="accent6" w:themeFillShade="BF"/>
      </w:tcPr>
    </w:tblStylePr>
    <w:tblStylePr w:type="band1Vert">
      <w:tblPr/>
      <w:tcPr>
        <w:tcBorders>
          <w:top w:val="nil"/>
          <w:left w:val="nil"/>
          <w:bottom w:val="nil"/>
          <w:right w:val="nil"/>
          <w:insideH w:val="nil"/>
          <w:insideV w:val="nil"/>
        </w:tcBorders>
        <w:shd w:val="clear" w:color="auto" w:fill="387734" w:themeFill="accent6" w:themeFillShade="BF"/>
      </w:tcPr>
    </w:tblStylePr>
    <w:tblStylePr w:type="band1Horz">
      <w:tblPr/>
      <w:tcPr>
        <w:tcBorders>
          <w:top w:val="nil"/>
          <w:left w:val="nil"/>
          <w:bottom w:val="nil"/>
          <w:right w:val="nil"/>
          <w:insideH w:val="nil"/>
          <w:insideV w:val="nil"/>
        </w:tcBorders>
        <w:shd w:val="clear" w:color="auto" w:fill="387734" w:themeFill="accent6" w:themeFillShade="BF"/>
      </w:tcPr>
    </w:tblStylePr>
  </w:style>
  <w:style w:type="paragraph" w:styleId="Date">
    <w:name w:val="Date"/>
    <w:basedOn w:val="Normal"/>
    <w:next w:val="Normal"/>
    <w:link w:val="DateChar"/>
    <w:uiPriority w:val="99"/>
    <w:semiHidden/>
    <w:rsid w:val="005B20A3"/>
  </w:style>
  <w:style w:type="character" w:customStyle="1" w:styleId="DateChar">
    <w:name w:val="Date Char"/>
    <w:basedOn w:val="DefaultParagraphFont"/>
    <w:link w:val="Date"/>
    <w:uiPriority w:val="99"/>
    <w:semiHidden/>
    <w:rsid w:val="005B20A3"/>
    <w:rPr>
      <w:lang w:val="en-GB"/>
    </w:rPr>
  </w:style>
  <w:style w:type="paragraph" w:customStyle="1" w:styleId="Disclaimer">
    <w:name w:val="Disclaimer"/>
    <w:basedOn w:val="Normal"/>
    <w:uiPriority w:val="99"/>
    <w:semiHidden/>
    <w:rsid w:val="005B20A3"/>
    <w:pPr>
      <w:spacing w:after="0" w:line="160" w:lineRule="atLeast"/>
    </w:pPr>
    <w:rPr>
      <w:sz w:val="14"/>
    </w:rPr>
  </w:style>
  <w:style w:type="paragraph" w:styleId="DocumentMap">
    <w:name w:val="Document Map"/>
    <w:basedOn w:val="Normal"/>
    <w:link w:val="DocumentMapChar"/>
    <w:uiPriority w:val="99"/>
    <w:semiHidden/>
    <w:rsid w:val="005B20A3"/>
    <w:rPr>
      <w:rFonts w:asciiTheme="majorHAnsi" w:eastAsiaTheme="majorEastAsia" w:hAnsiTheme="majorHAnsi" w:cstheme="majorBidi"/>
      <w:sz w:val="16"/>
      <w:szCs w:val="16"/>
    </w:rPr>
  </w:style>
  <w:style w:type="character" w:customStyle="1" w:styleId="DocumentMapChar">
    <w:name w:val="Document Map Char"/>
    <w:basedOn w:val="DefaultParagraphFont"/>
    <w:link w:val="DocumentMap"/>
    <w:uiPriority w:val="99"/>
    <w:semiHidden/>
    <w:rsid w:val="005B20A3"/>
    <w:rPr>
      <w:rFonts w:asciiTheme="majorHAnsi" w:eastAsiaTheme="majorEastAsia" w:hAnsiTheme="majorHAnsi" w:cstheme="majorBidi"/>
      <w:sz w:val="16"/>
      <w:szCs w:val="16"/>
      <w:lang w:val="en-GB"/>
    </w:rPr>
  </w:style>
  <w:style w:type="paragraph" w:styleId="E-mailSignature">
    <w:name w:val="E-mail Signature"/>
    <w:basedOn w:val="Normal"/>
    <w:link w:val="E-mailSignatureChar"/>
    <w:uiPriority w:val="99"/>
    <w:semiHidden/>
    <w:rsid w:val="005B20A3"/>
  </w:style>
  <w:style w:type="character" w:customStyle="1" w:styleId="E-mailSignatureChar">
    <w:name w:val="E-mail Signature Char"/>
    <w:basedOn w:val="DefaultParagraphFont"/>
    <w:link w:val="E-mailSignature"/>
    <w:uiPriority w:val="99"/>
    <w:semiHidden/>
    <w:rsid w:val="005B20A3"/>
    <w:rPr>
      <w:lang w:val="en-GB"/>
    </w:rPr>
  </w:style>
  <w:style w:type="character" w:styleId="Emphasis">
    <w:name w:val="Emphasis"/>
    <w:basedOn w:val="DefaultParagraphFont"/>
    <w:uiPriority w:val="8"/>
    <w:semiHidden/>
    <w:rsid w:val="005B20A3"/>
    <w:rPr>
      <w:i/>
      <w:iCs/>
      <w:lang w:val="en-GB"/>
    </w:rPr>
  </w:style>
  <w:style w:type="character" w:styleId="EndnoteReference">
    <w:name w:val="endnote reference"/>
    <w:basedOn w:val="DefaultParagraphFont"/>
    <w:uiPriority w:val="13"/>
    <w:semiHidden/>
    <w:rsid w:val="005B20A3"/>
    <w:rPr>
      <w:vertAlign w:val="superscript"/>
      <w:lang w:val="en-GB"/>
    </w:rPr>
  </w:style>
  <w:style w:type="paragraph" w:styleId="EndnoteText">
    <w:name w:val="endnote text"/>
    <w:basedOn w:val="Normal"/>
    <w:link w:val="EndnoteTextChar"/>
    <w:uiPriority w:val="13"/>
    <w:semiHidden/>
    <w:qFormat/>
    <w:rsid w:val="005B20A3"/>
    <w:pPr>
      <w:ind w:left="113" w:hanging="113"/>
    </w:pPr>
  </w:style>
  <w:style w:type="character" w:customStyle="1" w:styleId="EndnoteTextChar">
    <w:name w:val="Endnote Text Char"/>
    <w:basedOn w:val="DefaultParagraphFont"/>
    <w:link w:val="EndnoteText"/>
    <w:uiPriority w:val="13"/>
    <w:semiHidden/>
    <w:rsid w:val="005B20A3"/>
    <w:rPr>
      <w:lang w:val="en-GB"/>
    </w:rPr>
  </w:style>
  <w:style w:type="paragraph" w:styleId="EnvelopeAddress">
    <w:name w:val="envelope address"/>
    <w:basedOn w:val="Normal"/>
    <w:uiPriority w:val="99"/>
    <w:semiHidden/>
    <w:rsid w:val="005B20A3"/>
    <w:pPr>
      <w:framePr w:w="7920" w:h="1980" w:hRule="exact" w:hSpace="141" w:wrap="auto" w:hAnchor="page" w:xAlign="center" w:yAlign="bottom"/>
      <w:ind w:left="2880"/>
    </w:pPr>
    <w:rPr>
      <w:rFonts w:asciiTheme="majorHAnsi" w:eastAsiaTheme="majorEastAsia" w:hAnsiTheme="majorHAnsi" w:cstheme="majorBidi"/>
    </w:rPr>
  </w:style>
  <w:style w:type="paragraph" w:styleId="EnvelopeReturn">
    <w:name w:val="envelope return"/>
    <w:basedOn w:val="Normal"/>
    <w:uiPriority w:val="99"/>
    <w:semiHidden/>
    <w:rsid w:val="005B20A3"/>
    <w:rPr>
      <w:rFonts w:asciiTheme="majorHAnsi" w:eastAsiaTheme="majorEastAsia" w:hAnsiTheme="majorHAnsi" w:cstheme="majorBidi"/>
    </w:rPr>
  </w:style>
  <w:style w:type="paragraph" w:customStyle="1" w:styleId="Heading1NoNumber-ForTOC">
    <w:name w:val="Heading 1 No Number - For TOC"/>
    <w:next w:val="Normal"/>
    <w:qFormat/>
    <w:rsid w:val="005B20A3"/>
    <w:pPr>
      <w:keepNext/>
      <w:spacing w:after="440"/>
      <w:outlineLvl w:val="0"/>
    </w:pPr>
    <w:rPr>
      <w:color w:val="E61E28" w:themeColor="accent1"/>
      <w:sz w:val="40"/>
      <w:szCs w:val="40"/>
    </w:rPr>
  </w:style>
  <w:style w:type="character" w:styleId="FollowedHyperlink">
    <w:name w:val="FollowedHyperlink"/>
    <w:basedOn w:val="DefaultParagraphFont"/>
    <w:uiPriority w:val="14"/>
    <w:semiHidden/>
    <w:rsid w:val="005B20A3"/>
    <w:rPr>
      <w:color w:val="C9C9CA" w:themeColor="followedHyperlink"/>
      <w:u w:val="single"/>
      <w:lang w:val="en-GB"/>
    </w:rPr>
  </w:style>
  <w:style w:type="paragraph" w:styleId="Footer">
    <w:name w:val="footer"/>
    <w:basedOn w:val="Normal"/>
    <w:link w:val="FooterChar"/>
    <w:uiPriority w:val="13"/>
    <w:semiHidden/>
    <w:rsid w:val="005B20A3"/>
    <w:pPr>
      <w:spacing w:before="80" w:after="0"/>
    </w:pPr>
    <w:rPr>
      <w:sz w:val="14"/>
    </w:rPr>
  </w:style>
  <w:style w:type="character" w:customStyle="1" w:styleId="FooterChar">
    <w:name w:val="Footer Char"/>
    <w:basedOn w:val="DefaultParagraphFont"/>
    <w:link w:val="Footer"/>
    <w:uiPriority w:val="13"/>
    <w:semiHidden/>
    <w:rsid w:val="005B20A3"/>
    <w:rPr>
      <w:sz w:val="14"/>
      <w:lang w:val="en-GB"/>
    </w:rPr>
  </w:style>
  <w:style w:type="paragraph" w:customStyle="1" w:styleId="Footer-PageNumber">
    <w:name w:val="Footer - Page Number"/>
    <w:basedOn w:val="Footer"/>
    <w:next w:val="Footer"/>
    <w:uiPriority w:val="13"/>
    <w:semiHidden/>
    <w:rsid w:val="005B20A3"/>
    <w:pPr>
      <w:jc w:val="right"/>
    </w:pPr>
  </w:style>
  <w:style w:type="character" w:styleId="FootnoteReference">
    <w:name w:val="footnote reference"/>
    <w:basedOn w:val="DefaultParagraphFont"/>
    <w:uiPriority w:val="13"/>
    <w:semiHidden/>
    <w:rsid w:val="005B20A3"/>
    <w:rPr>
      <w:vertAlign w:val="superscript"/>
      <w:lang w:val="en-GB"/>
    </w:rPr>
  </w:style>
  <w:style w:type="paragraph" w:styleId="FootnoteText">
    <w:name w:val="footnote text"/>
    <w:basedOn w:val="Normal"/>
    <w:link w:val="FootnoteTextChar"/>
    <w:uiPriority w:val="13"/>
    <w:semiHidden/>
    <w:rsid w:val="005B20A3"/>
    <w:pPr>
      <w:spacing w:line="200" w:lineRule="atLeast"/>
      <w:ind w:left="113" w:hanging="113"/>
    </w:pPr>
    <w:rPr>
      <w:sz w:val="16"/>
    </w:rPr>
  </w:style>
  <w:style w:type="character" w:customStyle="1" w:styleId="FootnoteTextChar">
    <w:name w:val="Footnote Text Char"/>
    <w:basedOn w:val="DefaultParagraphFont"/>
    <w:link w:val="FootnoteText"/>
    <w:uiPriority w:val="13"/>
    <w:semiHidden/>
    <w:rsid w:val="005B20A3"/>
    <w:rPr>
      <w:sz w:val="16"/>
      <w:lang w:val="en-GB"/>
    </w:rPr>
  </w:style>
  <w:style w:type="paragraph" w:customStyle="1" w:styleId="FormText">
    <w:name w:val="Form Text"/>
    <w:next w:val="Normal"/>
    <w:uiPriority w:val="19"/>
    <w:semiHidden/>
    <w:rsid w:val="005B20A3"/>
    <w:pPr>
      <w:spacing w:before="56" w:after="56"/>
    </w:pPr>
    <w:rPr>
      <w:rFonts w:asciiTheme="majorHAnsi" w:eastAsiaTheme="majorEastAsia" w:hAnsiTheme="majorHAnsi" w:cstheme="majorBidi"/>
      <w:b/>
      <w:sz w:val="17"/>
    </w:rPr>
  </w:style>
  <w:style w:type="paragraph" w:customStyle="1" w:styleId="FormText-Red">
    <w:name w:val="Form Text - Red"/>
    <w:basedOn w:val="FormText"/>
    <w:next w:val="FormUserText"/>
    <w:uiPriority w:val="19"/>
    <w:semiHidden/>
    <w:rsid w:val="005B20A3"/>
    <w:rPr>
      <w:color w:val="E61E28" w:themeColor="accent1"/>
    </w:rPr>
  </w:style>
  <w:style w:type="paragraph" w:customStyle="1" w:styleId="FormTitle">
    <w:name w:val="Form Title"/>
    <w:uiPriority w:val="19"/>
    <w:semiHidden/>
    <w:rsid w:val="005B20A3"/>
    <w:rPr>
      <w:color w:val="E61E28" w:themeColor="accent1"/>
      <w:sz w:val="40"/>
      <w:szCs w:val="44"/>
    </w:rPr>
  </w:style>
  <w:style w:type="paragraph" w:customStyle="1" w:styleId="FormUserText">
    <w:name w:val="Form User Text"/>
    <w:uiPriority w:val="19"/>
    <w:semiHidden/>
    <w:rsid w:val="005B20A3"/>
    <w:pPr>
      <w:spacing w:before="40"/>
    </w:pPr>
  </w:style>
  <w:style w:type="table" w:styleId="GridTable1Light">
    <w:name w:val="Grid Table 1 Light"/>
    <w:basedOn w:val="TableNormal"/>
    <w:uiPriority w:val="99"/>
    <w:rsid w:val="005B20A3"/>
    <w:rPr>
      <w:lang w:eastAsia="en-US"/>
    </w:rPr>
    <w:tblPr>
      <w:tblStyleRowBandSize w:val="1"/>
      <w:tblStyleColBandSize w:val="1"/>
      <w:tblBorders>
        <w:top w:val="single" w:sz="4" w:space="0" w:color="999999" w:themeColor="text1" w:themeTint="66"/>
        <w:left w:val="single" w:sz="4" w:space="0" w:color="999999" w:themeColor="text1" w:themeTint="66"/>
        <w:bottom w:val="single" w:sz="4" w:space="0" w:color="999999" w:themeColor="text1" w:themeTint="66"/>
        <w:right w:val="single" w:sz="4" w:space="0" w:color="999999" w:themeColor="text1" w:themeTint="66"/>
        <w:insideH w:val="single" w:sz="4" w:space="0" w:color="999999" w:themeColor="text1" w:themeTint="66"/>
        <w:insideV w:val="single" w:sz="4" w:space="0" w:color="999999" w:themeColor="text1" w:themeTint="66"/>
      </w:tblBorders>
    </w:tblPr>
    <w:tblStylePr w:type="firstRow">
      <w:rPr>
        <w:b/>
        <w:bCs/>
      </w:rPr>
      <w:tblPr/>
      <w:tcPr>
        <w:tcBorders>
          <w:bottom w:val="single" w:sz="12" w:space="0" w:color="666666" w:themeColor="text1" w:themeTint="99"/>
        </w:tcBorders>
      </w:tcPr>
    </w:tblStylePr>
    <w:tblStylePr w:type="lastRow">
      <w:rPr>
        <w:b/>
        <w:bCs/>
      </w:rPr>
      <w:tblPr/>
      <w:tcPr>
        <w:tcBorders>
          <w:top w:val="double" w:sz="2" w:space="0" w:color="666666" w:themeColor="text1" w:themeTint="99"/>
        </w:tcBorders>
      </w:tcPr>
    </w:tblStylePr>
    <w:tblStylePr w:type="firstCol">
      <w:rPr>
        <w:b/>
        <w:bCs/>
      </w:rPr>
    </w:tblStylePr>
    <w:tblStylePr w:type="lastCol">
      <w:rPr>
        <w:b/>
        <w:bCs/>
      </w:rPr>
    </w:tblStylePr>
  </w:style>
  <w:style w:type="table" w:styleId="GridTable1Light-Accent1">
    <w:name w:val="Grid Table 1 Light Accent 1"/>
    <w:basedOn w:val="TableNormal"/>
    <w:uiPriority w:val="99"/>
    <w:rsid w:val="005B20A3"/>
    <w:rPr>
      <w:lang w:eastAsia="en-US"/>
    </w:rPr>
    <w:tblPr>
      <w:tblStyleRowBandSize w:val="1"/>
      <w:tblStyleColBandSize w:val="1"/>
      <w:tblBorders>
        <w:top w:val="single" w:sz="4" w:space="0" w:color="F5A5A8" w:themeColor="accent1" w:themeTint="66"/>
        <w:left w:val="single" w:sz="4" w:space="0" w:color="F5A5A8" w:themeColor="accent1" w:themeTint="66"/>
        <w:bottom w:val="single" w:sz="4" w:space="0" w:color="F5A5A8" w:themeColor="accent1" w:themeTint="66"/>
        <w:right w:val="single" w:sz="4" w:space="0" w:color="F5A5A8" w:themeColor="accent1" w:themeTint="66"/>
        <w:insideH w:val="single" w:sz="4" w:space="0" w:color="F5A5A8" w:themeColor="accent1" w:themeTint="66"/>
        <w:insideV w:val="single" w:sz="4" w:space="0" w:color="F5A5A8" w:themeColor="accent1" w:themeTint="66"/>
      </w:tblBorders>
    </w:tblPr>
    <w:tblStylePr w:type="firstRow">
      <w:rPr>
        <w:b/>
        <w:bCs/>
      </w:rPr>
      <w:tblPr/>
      <w:tcPr>
        <w:tcBorders>
          <w:bottom w:val="single" w:sz="12" w:space="0" w:color="F0787D" w:themeColor="accent1" w:themeTint="99"/>
        </w:tcBorders>
      </w:tcPr>
    </w:tblStylePr>
    <w:tblStylePr w:type="lastRow">
      <w:rPr>
        <w:b/>
        <w:bCs/>
      </w:rPr>
      <w:tblPr/>
      <w:tcPr>
        <w:tcBorders>
          <w:top w:val="double" w:sz="2" w:space="0" w:color="F0787D" w:themeColor="accent1" w:themeTint="99"/>
        </w:tcBorders>
      </w:tcPr>
    </w:tblStylePr>
    <w:tblStylePr w:type="firstCol">
      <w:rPr>
        <w:b/>
        <w:bCs/>
      </w:rPr>
    </w:tblStylePr>
    <w:tblStylePr w:type="lastCol">
      <w:rPr>
        <w:b/>
        <w:bCs/>
      </w:rPr>
    </w:tblStylePr>
  </w:style>
  <w:style w:type="table" w:styleId="GridTable1Light-Accent2">
    <w:name w:val="Grid Table 1 Light Accent 2"/>
    <w:basedOn w:val="TableNormal"/>
    <w:uiPriority w:val="99"/>
    <w:rsid w:val="005B20A3"/>
    <w:rPr>
      <w:lang w:eastAsia="en-US"/>
    </w:rPr>
    <w:tblPr>
      <w:tblStyleRowBandSize w:val="1"/>
      <w:tblStyleColBandSize w:val="1"/>
      <w:tblBorders>
        <w:top w:val="single" w:sz="4" w:space="0" w:color="CDACDB" w:themeColor="accent2" w:themeTint="66"/>
        <w:left w:val="single" w:sz="4" w:space="0" w:color="CDACDB" w:themeColor="accent2" w:themeTint="66"/>
        <w:bottom w:val="single" w:sz="4" w:space="0" w:color="CDACDB" w:themeColor="accent2" w:themeTint="66"/>
        <w:right w:val="single" w:sz="4" w:space="0" w:color="CDACDB" w:themeColor="accent2" w:themeTint="66"/>
        <w:insideH w:val="single" w:sz="4" w:space="0" w:color="CDACDB" w:themeColor="accent2" w:themeTint="66"/>
        <w:insideV w:val="single" w:sz="4" w:space="0" w:color="CDACDB" w:themeColor="accent2" w:themeTint="66"/>
      </w:tblBorders>
    </w:tblPr>
    <w:tblStylePr w:type="firstRow">
      <w:rPr>
        <w:b/>
        <w:bCs/>
      </w:rPr>
      <w:tblPr/>
      <w:tcPr>
        <w:tcBorders>
          <w:bottom w:val="single" w:sz="12" w:space="0" w:color="B483C9" w:themeColor="accent2" w:themeTint="99"/>
        </w:tcBorders>
      </w:tcPr>
    </w:tblStylePr>
    <w:tblStylePr w:type="lastRow">
      <w:rPr>
        <w:b/>
        <w:bCs/>
      </w:rPr>
      <w:tblPr/>
      <w:tcPr>
        <w:tcBorders>
          <w:top w:val="double" w:sz="2" w:space="0" w:color="B483C9" w:themeColor="accent2" w:themeTint="99"/>
        </w:tcBorders>
      </w:tcPr>
    </w:tblStylePr>
    <w:tblStylePr w:type="firstCol">
      <w:rPr>
        <w:b/>
        <w:bCs/>
      </w:rPr>
    </w:tblStylePr>
    <w:tblStylePr w:type="lastCol">
      <w:rPr>
        <w:b/>
        <w:bCs/>
      </w:rPr>
    </w:tblStylePr>
  </w:style>
  <w:style w:type="table" w:styleId="GridTable1Light-Accent3">
    <w:name w:val="Grid Table 1 Light Accent 3"/>
    <w:basedOn w:val="TableNormal"/>
    <w:uiPriority w:val="99"/>
    <w:rsid w:val="005B20A3"/>
    <w:rPr>
      <w:lang w:eastAsia="en-US"/>
    </w:rPr>
    <w:tblPr>
      <w:tblStyleRowBandSize w:val="1"/>
      <w:tblStyleColBandSize w:val="1"/>
      <w:tblBorders>
        <w:top w:val="single" w:sz="4" w:space="0" w:color="77BFFF" w:themeColor="accent3" w:themeTint="66"/>
        <w:left w:val="single" w:sz="4" w:space="0" w:color="77BFFF" w:themeColor="accent3" w:themeTint="66"/>
        <w:bottom w:val="single" w:sz="4" w:space="0" w:color="77BFFF" w:themeColor="accent3" w:themeTint="66"/>
        <w:right w:val="single" w:sz="4" w:space="0" w:color="77BFFF" w:themeColor="accent3" w:themeTint="66"/>
        <w:insideH w:val="single" w:sz="4" w:space="0" w:color="77BFFF" w:themeColor="accent3" w:themeTint="66"/>
        <w:insideV w:val="single" w:sz="4" w:space="0" w:color="77BFFF" w:themeColor="accent3" w:themeTint="66"/>
      </w:tblBorders>
    </w:tblPr>
    <w:tblStylePr w:type="firstRow">
      <w:rPr>
        <w:b/>
        <w:bCs/>
      </w:rPr>
      <w:tblPr/>
      <w:tcPr>
        <w:tcBorders>
          <w:bottom w:val="single" w:sz="12" w:space="0" w:color="339FFF" w:themeColor="accent3" w:themeTint="99"/>
        </w:tcBorders>
      </w:tcPr>
    </w:tblStylePr>
    <w:tblStylePr w:type="lastRow">
      <w:rPr>
        <w:b/>
        <w:bCs/>
      </w:rPr>
      <w:tblPr/>
      <w:tcPr>
        <w:tcBorders>
          <w:top w:val="double" w:sz="2" w:space="0" w:color="339FFF" w:themeColor="accent3" w:themeTint="99"/>
        </w:tcBorders>
      </w:tcPr>
    </w:tblStylePr>
    <w:tblStylePr w:type="firstCol">
      <w:rPr>
        <w:b/>
        <w:bCs/>
      </w:rPr>
    </w:tblStylePr>
    <w:tblStylePr w:type="lastCol">
      <w:rPr>
        <w:b/>
        <w:bCs/>
      </w:rPr>
    </w:tblStylePr>
  </w:style>
  <w:style w:type="table" w:styleId="GridTable1Light-Accent4">
    <w:name w:val="Grid Table 1 Light Accent 4"/>
    <w:basedOn w:val="TableNormal"/>
    <w:uiPriority w:val="99"/>
    <w:rsid w:val="005B20A3"/>
    <w:rPr>
      <w:lang w:eastAsia="en-US"/>
    </w:rPr>
    <w:tblPr>
      <w:tblStyleRowBandSize w:val="1"/>
      <w:tblStyleColBandSize w:val="1"/>
      <w:tblBorders>
        <w:top w:val="single" w:sz="4" w:space="0" w:color="A4E3E1" w:themeColor="accent4" w:themeTint="66"/>
        <w:left w:val="single" w:sz="4" w:space="0" w:color="A4E3E1" w:themeColor="accent4" w:themeTint="66"/>
        <w:bottom w:val="single" w:sz="4" w:space="0" w:color="A4E3E1" w:themeColor="accent4" w:themeTint="66"/>
        <w:right w:val="single" w:sz="4" w:space="0" w:color="A4E3E1" w:themeColor="accent4" w:themeTint="66"/>
        <w:insideH w:val="single" w:sz="4" w:space="0" w:color="A4E3E1" w:themeColor="accent4" w:themeTint="66"/>
        <w:insideV w:val="single" w:sz="4" w:space="0" w:color="A4E3E1" w:themeColor="accent4" w:themeTint="66"/>
      </w:tblBorders>
    </w:tblPr>
    <w:tblStylePr w:type="firstRow">
      <w:rPr>
        <w:b/>
        <w:bCs/>
      </w:rPr>
      <w:tblPr/>
      <w:tcPr>
        <w:tcBorders>
          <w:bottom w:val="single" w:sz="12" w:space="0" w:color="76D5D2" w:themeColor="accent4" w:themeTint="99"/>
        </w:tcBorders>
      </w:tcPr>
    </w:tblStylePr>
    <w:tblStylePr w:type="lastRow">
      <w:rPr>
        <w:b/>
        <w:bCs/>
      </w:rPr>
      <w:tblPr/>
      <w:tcPr>
        <w:tcBorders>
          <w:top w:val="double" w:sz="2" w:space="0" w:color="76D5D2" w:themeColor="accent4" w:themeTint="99"/>
        </w:tcBorders>
      </w:tcPr>
    </w:tblStylePr>
    <w:tblStylePr w:type="firstCol">
      <w:rPr>
        <w:b/>
        <w:bCs/>
      </w:rPr>
    </w:tblStylePr>
    <w:tblStylePr w:type="lastCol">
      <w:rPr>
        <w:b/>
        <w:bCs/>
      </w:rPr>
    </w:tblStylePr>
  </w:style>
  <w:style w:type="table" w:styleId="GridTable1Light-Accent5">
    <w:name w:val="Grid Table 1 Light Accent 5"/>
    <w:basedOn w:val="TableNormal"/>
    <w:uiPriority w:val="99"/>
    <w:rsid w:val="005B20A3"/>
    <w:rPr>
      <w:lang w:eastAsia="en-US"/>
    </w:rPr>
    <w:tblPr>
      <w:tblStyleRowBandSize w:val="1"/>
      <w:tblStyleColBandSize w:val="1"/>
      <w:tblBorders>
        <w:top w:val="single" w:sz="4" w:space="0" w:color="E9B1D4" w:themeColor="accent5" w:themeTint="66"/>
        <w:left w:val="single" w:sz="4" w:space="0" w:color="E9B1D4" w:themeColor="accent5" w:themeTint="66"/>
        <w:bottom w:val="single" w:sz="4" w:space="0" w:color="E9B1D4" w:themeColor="accent5" w:themeTint="66"/>
        <w:right w:val="single" w:sz="4" w:space="0" w:color="E9B1D4" w:themeColor="accent5" w:themeTint="66"/>
        <w:insideH w:val="single" w:sz="4" w:space="0" w:color="E9B1D4" w:themeColor="accent5" w:themeTint="66"/>
        <w:insideV w:val="single" w:sz="4" w:space="0" w:color="E9B1D4" w:themeColor="accent5" w:themeTint="66"/>
      </w:tblBorders>
    </w:tblPr>
    <w:tblStylePr w:type="firstRow">
      <w:rPr>
        <w:b/>
        <w:bCs/>
      </w:rPr>
      <w:tblPr/>
      <w:tcPr>
        <w:tcBorders>
          <w:bottom w:val="single" w:sz="12" w:space="0" w:color="DE8ABF" w:themeColor="accent5" w:themeTint="99"/>
        </w:tcBorders>
      </w:tcPr>
    </w:tblStylePr>
    <w:tblStylePr w:type="lastRow">
      <w:rPr>
        <w:b/>
        <w:bCs/>
      </w:rPr>
      <w:tblPr/>
      <w:tcPr>
        <w:tcBorders>
          <w:top w:val="double" w:sz="2" w:space="0" w:color="DE8ABF" w:themeColor="accent5" w:themeTint="99"/>
        </w:tcBorders>
      </w:tcPr>
    </w:tblStylePr>
    <w:tblStylePr w:type="firstCol">
      <w:rPr>
        <w:b/>
        <w:bCs/>
      </w:rPr>
    </w:tblStylePr>
    <w:tblStylePr w:type="lastCol">
      <w:rPr>
        <w:b/>
        <w:bCs/>
      </w:rPr>
    </w:tblStylePr>
  </w:style>
  <w:style w:type="table" w:styleId="GridTable1Light-Accent6">
    <w:name w:val="Grid Table 1 Light Accent 6"/>
    <w:basedOn w:val="TableNormal"/>
    <w:uiPriority w:val="99"/>
    <w:rsid w:val="005B20A3"/>
    <w:rPr>
      <w:lang w:eastAsia="en-US"/>
    </w:rPr>
    <w:tblPr>
      <w:tblStyleRowBandSize w:val="1"/>
      <w:tblStyleColBandSize w:val="1"/>
      <w:tblBorders>
        <w:top w:val="single" w:sz="4" w:space="0" w:color="B3DDB1" w:themeColor="accent6" w:themeTint="66"/>
        <w:left w:val="single" w:sz="4" w:space="0" w:color="B3DDB1" w:themeColor="accent6" w:themeTint="66"/>
        <w:bottom w:val="single" w:sz="4" w:space="0" w:color="B3DDB1" w:themeColor="accent6" w:themeTint="66"/>
        <w:right w:val="single" w:sz="4" w:space="0" w:color="B3DDB1" w:themeColor="accent6" w:themeTint="66"/>
        <w:insideH w:val="single" w:sz="4" w:space="0" w:color="B3DDB1" w:themeColor="accent6" w:themeTint="66"/>
        <w:insideV w:val="single" w:sz="4" w:space="0" w:color="B3DDB1" w:themeColor="accent6" w:themeTint="66"/>
      </w:tblBorders>
    </w:tblPr>
    <w:tblStylePr w:type="firstRow">
      <w:rPr>
        <w:b/>
        <w:bCs/>
      </w:rPr>
      <w:tblPr/>
      <w:tcPr>
        <w:tcBorders>
          <w:bottom w:val="single" w:sz="12" w:space="0" w:color="8DCB8A" w:themeColor="accent6" w:themeTint="99"/>
        </w:tcBorders>
      </w:tcPr>
    </w:tblStylePr>
    <w:tblStylePr w:type="lastRow">
      <w:rPr>
        <w:b/>
        <w:bCs/>
      </w:rPr>
      <w:tblPr/>
      <w:tcPr>
        <w:tcBorders>
          <w:top w:val="double" w:sz="2" w:space="0" w:color="8DCB8A" w:themeColor="accent6" w:themeTint="99"/>
        </w:tcBorders>
      </w:tcPr>
    </w:tblStylePr>
    <w:tblStylePr w:type="firstCol">
      <w:rPr>
        <w:b/>
        <w:bCs/>
      </w:rPr>
    </w:tblStylePr>
    <w:tblStylePr w:type="lastCol">
      <w:rPr>
        <w:b/>
        <w:bCs/>
      </w:rPr>
    </w:tblStylePr>
  </w:style>
  <w:style w:type="table" w:styleId="GridTable2">
    <w:name w:val="Grid Table 2"/>
    <w:basedOn w:val="TableNormal"/>
    <w:uiPriority w:val="99"/>
    <w:rsid w:val="005B20A3"/>
    <w:rPr>
      <w:lang w:eastAsia="en-US"/>
    </w:rPr>
    <w:tblPr>
      <w:tblStyleRowBandSize w:val="1"/>
      <w:tblStyleColBandSize w:val="1"/>
      <w:tblBorders>
        <w:top w:val="single" w:sz="2" w:space="0" w:color="666666" w:themeColor="text1" w:themeTint="99"/>
        <w:bottom w:val="single" w:sz="2" w:space="0" w:color="666666" w:themeColor="text1" w:themeTint="99"/>
        <w:insideH w:val="single" w:sz="2" w:space="0" w:color="666666" w:themeColor="text1" w:themeTint="99"/>
        <w:insideV w:val="single" w:sz="2" w:space="0" w:color="666666" w:themeColor="text1" w:themeTint="99"/>
      </w:tblBorders>
    </w:tblPr>
    <w:tblStylePr w:type="firstRow">
      <w:rPr>
        <w:b/>
        <w:bCs/>
      </w:rPr>
      <w:tblPr/>
      <w:tcPr>
        <w:tcBorders>
          <w:top w:val="nil"/>
          <w:bottom w:val="single" w:sz="12" w:space="0" w:color="666666" w:themeColor="text1" w:themeTint="99"/>
          <w:insideH w:val="nil"/>
          <w:insideV w:val="nil"/>
        </w:tcBorders>
        <w:shd w:val="clear" w:color="auto" w:fill="FFFFFF" w:themeFill="background1"/>
      </w:tcPr>
    </w:tblStylePr>
    <w:tblStylePr w:type="lastRow">
      <w:rPr>
        <w:b/>
        <w:bCs/>
      </w:rPr>
      <w:tblPr/>
      <w:tcPr>
        <w:tcBorders>
          <w:top w:val="double" w:sz="2" w:space="0" w:color="666666" w:themeColor="tex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2-Accent1">
    <w:name w:val="Grid Table 2 Accent 1"/>
    <w:basedOn w:val="TableNormal"/>
    <w:uiPriority w:val="99"/>
    <w:rsid w:val="005B20A3"/>
    <w:rPr>
      <w:lang w:eastAsia="en-US"/>
    </w:rPr>
    <w:tblPr>
      <w:tblStyleRowBandSize w:val="1"/>
      <w:tblStyleColBandSize w:val="1"/>
      <w:tblBorders>
        <w:top w:val="single" w:sz="2" w:space="0" w:color="F0787D" w:themeColor="accent1" w:themeTint="99"/>
        <w:bottom w:val="single" w:sz="2" w:space="0" w:color="F0787D" w:themeColor="accent1" w:themeTint="99"/>
        <w:insideH w:val="single" w:sz="2" w:space="0" w:color="F0787D" w:themeColor="accent1" w:themeTint="99"/>
        <w:insideV w:val="single" w:sz="2" w:space="0" w:color="F0787D" w:themeColor="accent1" w:themeTint="99"/>
      </w:tblBorders>
    </w:tblPr>
    <w:tblStylePr w:type="firstRow">
      <w:rPr>
        <w:b/>
        <w:bCs/>
      </w:rPr>
      <w:tblPr/>
      <w:tcPr>
        <w:tcBorders>
          <w:top w:val="nil"/>
          <w:bottom w:val="single" w:sz="12" w:space="0" w:color="F0787D" w:themeColor="accent1" w:themeTint="99"/>
          <w:insideH w:val="nil"/>
          <w:insideV w:val="nil"/>
        </w:tcBorders>
        <w:shd w:val="clear" w:color="auto" w:fill="FFFFFF" w:themeFill="background1"/>
      </w:tcPr>
    </w:tblStylePr>
    <w:tblStylePr w:type="lastRow">
      <w:rPr>
        <w:b/>
        <w:bCs/>
      </w:rPr>
      <w:tblPr/>
      <w:tcPr>
        <w:tcBorders>
          <w:top w:val="double" w:sz="2" w:space="0" w:color="F0787D" w:themeColor="accent1"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GridTable2-Accent2">
    <w:name w:val="Grid Table 2 Accent 2"/>
    <w:basedOn w:val="TableNormal"/>
    <w:uiPriority w:val="99"/>
    <w:rsid w:val="005B20A3"/>
    <w:rPr>
      <w:lang w:eastAsia="en-US"/>
    </w:rPr>
    <w:tblPr>
      <w:tblStyleRowBandSize w:val="1"/>
      <w:tblStyleColBandSize w:val="1"/>
      <w:tblBorders>
        <w:top w:val="single" w:sz="2" w:space="0" w:color="B483C9" w:themeColor="accent2" w:themeTint="99"/>
        <w:bottom w:val="single" w:sz="2" w:space="0" w:color="B483C9" w:themeColor="accent2" w:themeTint="99"/>
        <w:insideH w:val="single" w:sz="2" w:space="0" w:color="B483C9" w:themeColor="accent2" w:themeTint="99"/>
        <w:insideV w:val="single" w:sz="2" w:space="0" w:color="B483C9" w:themeColor="accent2" w:themeTint="99"/>
      </w:tblBorders>
    </w:tblPr>
    <w:tblStylePr w:type="firstRow">
      <w:rPr>
        <w:b/>
        <w:bCs/>
      </w:rPr>
      <w:tblPr/>
      <w:tcPr>
        <w:tcBorders>
          <w:top w:val="nil"/>
          <w:bottom w:val="single" w:sz="12" w:space="0" w:color="B483C9" w:themeColor="accent2" w:themeTint="99"/>
          <w:insideH w:val="nil"/>
          <w:insideV w:val="nil"/>
        </w:tcBorders>
        <w:shd w:val="clear" w:color="auto" w:fill="FFFFFF" w:themeFill="background1"/>
      </w:tcPr>
    </w:tblStylePr>
    <w:tblStylePr w:type="lastRow">
      <w:rPr>
        <w:b/>
        <w:bCs/>
      </w:rPr>
      <w:tblPr/>
      <w:tcPr>
        <w:tcBorders>
          <w:top w:val="double" w:sz="2" w:space="0" w:color="B483C9" w:themeColor="accent2"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GridTable2-Accent3">
    <w:name w:val="Grid Table 2 Accent 3"/>
    <w:basedOn w:val="TableNormal"/>
    <w:uiPriority w:val="99"/>
    <w:rsid w:val="005B20A3"/>
    <w:rPr>
      <w:lang w:eastAsia="en-US"/>
    </w:rPr>
    <w:tblPr>
      <w:tblStyleRowBandSize w:val="1"/>
      <w:tblStyleColBandSize w:val="1"/>
      <w:tblBorders>
        <w:top w:val="single" w:sz="2" w:space="0" w:color="339FFF" w:themeColor="accent3" w:themeTint="99"/>
        <w:bottom w:val="single" w:sz="2" w:space="0" w:color="339FFF" w:themeColor="accent3" w:themeTint="99"/>
        <w:insideH w:val="single" w:sz="2" w:space="0" w:color="339FFF" w:themeColor="accent3" w:themeTint="99"/>
        <w:insideV w:val="single" w:sz="2" w:space="0" w:color="339FFF" w:themeColor="accent3" w:themeTint="99"/>
      </w:tblBorders>
    </w:tblPr>
    <w:tblStylePr w:type="firstRow">
      <w:rPr>
        <w:b/>
        <w:bCs/>
      </w:rPr>
      <w:tblPr/>
      <w:tcPr>
        <w:tcBorders>
          <w:top w:val="nil"/>
          <w:bottom w:val="single" w:sz="12" w:space="0" w:color="339FFF" w:themeColor="accent3" w:themeTint="99"/>
          <w:insideH w:val="nil"/>
          <w:insideV w:val="nil"/>
        </w:tcBorders>
        <w:shd w:val="clear" w:color="auto" w:fill="FFFFFF" w:themeFill="background1"/>
      </w:tcPr>
    </w:tblStylePr>
    <w:tblStylePr w:type="lastRow">
      <w:rPr>
        <w:b/>
        <w:bCs/>
      </w:rPr>
      <w:tblPr/>
      <w:tcPr>
        <w:tcBorders>
          <w:top w:val="double" w:sz="2" w:space="0" w:color="339FFF" w:themeColor="accent3"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GridTable2-Accent4">
    <w:name w:val="Grid Table 2 Accent 4"/>
    <w:basedOn w:val="TableNormal"/>
    <w:uiPriority w:val="99"/>
    <w:rsid w:val="005B20A3"/>
    <w:rPr>
      <w:lang w:eastAsia="en-US"/>
    </w:rPr>
    <w:tblPr>
      <w:tblStyleRowBandSize w:val="1"/>
      <w:tblStyleColBandSize w:val="1"/>
      <w:tblBorders>
        <w:top w:val="single" w:sz="2" w:space="0" w:color="76D5D2" w:themeColor="accent4" w:themeTint="99"/>
        <w:bottom w:val="single" w:sz="2" w:space="0" w:color="76D5D2" w:themeColor="accent4" w:themeTint="99"/>
        <w:insideH w:val="single" w:sz="2" w:space="0" w:color="76D5D2" w:themeColor="accent4" w:themeTint="99"/>
        <w:insideV w:val="single" w:sz="2" w:space="0" w:color="76D5D2" w:themeColor="accent4" w:themeTint="99"/>
      </w:tblBorders>
    </w:tblPr>
    <w:tblStylePr w:type="firstRow">
      <w:rPr>
        <w:b/>
        <w:bCs/>
      </w:rPr>
      <w:tblPr/>
      <w:tcPr>
        <w:tcBorders>
          <w:top w:val="nil"/>
          <w:bottom w:val="single" w:sz="12" w:space="0" w:color="76D5D2" w:themeColor="accent4" w:themeTint="99"/>
          <w:insideH w:val="nil"/>
          <w:insideV w:val="nil"/>
        </w:tcBorders>
        <w:shd w:val="clear" w:color="auto" w:fill="FFFFFF" w:themeFill="background1"/>
      </w:tcPr>
    </w:tblStylePr>
    <w:tblStylePr w:type="lastRow">
      <w:rPr>
        <w:b/>
        <w:bCs/>
      </w:rPr>
      <w:tblPr/>
      <w:tcPr>
        <w:tcBorders>
          <w:top w:val="double" w:sz="2" w:space="0" w:color="76D5D2" w:themeColor="accent4"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GridTable2-Accent5">
    <w:name w:val="Grid Table 2 Accent 5"/>
    <w:basedOn w:val="TableNormal"/>
    <w:uiPriority w:val="99"/>
    <w:rsid w:val="005B20A3"/>
    <w:rPr>
      <w:lang w:eastAsia="en-US"/>
    </w:rPr>
    <w:tblPr>
      <w:tblStyleRowBandSize w:val="1"/>
      <w:tblStyleColBandSize w:val="1"/>
      <w:tblBorders>
        <w:top w:val="single" w:sz="2" w:space="0" w:color="DE8ABF" w:themeColor="accent5" w:themeTint="99"/>
        <w:bottom w:val="single" w:sz="2" w:space="0" w:color="DE8ABF" w:themeColor="accent5" w:themeTint="99"/>
        <w:insideH w:val="single" w:sz="2" w:space="0" w:color="DE8ABF" w:themeColor="accent5" w:themeTint="99"/>
        <w:insideV w:val="single" w:sz="2" w:space="0" w:color="DE8ABF" w:themeColor="accent5" w:themeTint="99"/>
      </w:tblBorders>
    </w:tblPr>
    <w:tblStylePr w:type="firstRow">
      <w:rPr>
        <w:b/>
        <w:bCs/>
      </w:rPr>
      <w:tblPr/>
      <w:tcPr>
        <w:tcBorders>
          <w:top w:val="nil"/>
          <w:bottom w:val="single" w:sz="12" w:space="0" w:color="DE8ABF" w:themeColor="accent5" w:themeTint="99"/>
          <w:insideH w:val="nil"/>
          <w:insideV w:val="nil"/>
        </w:tcBorders>
        <w:shd w:val="clear" w:color="auto" w:fill="FFFFFF" w:themeFill="background1"/>
      </w:tcPr>
    </w:tblStylePr>
    <w:tblStylePr w:type="lastRow">
      <w:rPr>
        <w:b/>
        <w:bCs/>
      </w:rPr>
      <w:tblPr/>
      <w:tcPr>
        <w:tcBorders>
          <w:top w:val="double" w:sz="2" w:space="0" w:color="DE8ABF" w:themeColor="accent5"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GridTable2-Accent6">
    <w:name w:val="Grid Table 2 Accent 6"/>
    <w:basedOn w:val="TableNormal"/>
    <w:uiPriority w:val="99"/>
    <w:rsid w:val="005B20A3"/>
    <w:rPr>
      <w:lang w:eastAsia="en-US"/>
    </w:rPr>
    <w:tblPr>
      <w:tblStyleRowBandSize w:val="1"/>
      <w:tblStyleColBandSize w:val="1"/>
      <w:tblBorders>
        <w:top w:val="single" w:sz="2" w:space="0" w:color="8DCB8A" w:themeColor="accent6" w:themeTint="99"/>
        <w:bottom w:val="single" w:sz="2" w:space="0" w:color="8DCB8A" w:themeColor="accent6" w:themeTint="99"/>
        <w:insideH w:val="single" w:sz="2" w:space="0" w:color="8DCB8A" w:themeColor="accent6" w:themeTint="99"/>
        <w:insideV w:val="single" w:sz="2" w:space="0" w:color="8DCB8A" w:themeColor="accent6" w:themeTint="99"/>
      </w:tblBorders>
    </w:tblPr>
    <w:tblStylePr w:type="firstRow">
      <w:rPr>
        <w:b/>
        <w:bCs/>
      </w:rPr>
      <w:tblPr/>
      <w:tcPr>
        <w:tcBorders>
          <w:top w:val="nil"/>
          <w:bottom w:val="single" w:sz="12" w:space="0" w:color="8DCB8A" w:themeColor="accent6" w:themeTint="99"/>
          <w:insideH w:val="nil"/>
          <w:insideV w:val="nil"/>
        </w:tcBorders>
        <w:shd w:val="clear" w:color="auto" w:fill="FFFFFF" w:themeFill="background1"/>
      </w:tcPr>
    </w:tblStylePr>
    <w:tblStylePr w:type="lastRow">
      <w:rPr>
        <w:b/>
        <w:bCs/>
      </w:rPr>
      <w:tblPr/>
      <w:tcPr>
        <w:tcBorders>
          <w:top w:val="double" w:sz="2" w:space="0" w:color="8DCB8A" w:themeColor="accent6" w:themeTint="99"/>
          <w:bottom w:val="nil"/>
          <w:insideH w:val="nil"/>
          <w:insideV w:val="nil"/>
        </w:tcBorders>
        <w:shd w:val="clear" w:color="auto" w:fill="FFFFFF" w:themeFill="background1"/>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GridTable3">
    <w:name w:val="Grid Table 3"/>
    <w:basedOn w:val="TableNormal"/>
    <w:uiPriority w:val="99"/>
    <w:rsid w:val="005B20A3"/>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3-Accent1">
    <w:name w:val="Grid Table 3 Accent 1"/>
    <w:basedOn w:val="TableNormal"/>
    <w:uiPriority w:val="99"/>
    <w:rsid w:val="005B20A3"/>
    <w:rPr>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D2D3" w:themeFill="accent1" w:themeFillTint="33"/>
      </w:tcPr>
    </w:tblStylePr>
    <w:tblStylePr w:type="band1Horz">
      <w:tblPr/>
      <w:tcPr>
        <w:shd w:val="clear" w:color="auto" w:fill="FAD2D3" w:themeFill="accent1" w:themeFillTint="33"/>
      </w:tcPr>
    </w:tblStylePr>
    <w:tblStylePr w:type="neCell">
      <w:tblPr/>
      <w:tcPr>
        <w:tcBorders>
          <w:bottom w:val="single" w:sz="4" w:space="0" w:color="F0787D" w:themeColor="accent1" w:themeTint="99"/>
        </w:tcBorders>
      </w:tcPr>
    </w:tblStylePr>
    <w:tblStylePr w:type="nwCell">
      <w:tblPr/>
      <w:tcPr>
        <w:tcBorders>
          <w:bottom w:val="single" w:sz="4" w:space="0" w:color="F0787D" w:themeColor="accent1" w:themeTint="99"/>
        </w:tcBorders>
      </w:tcPr>
    </w:tblStylePr>
    <w:tblStylePr w:type="seCell">
      <w:tblPr/>
      <w:tcPr>
        <w:tcBorders>
          <w:top w:val="single" w:sz="4" w:space="0" w:color="F0787D" w:themeColor="accent1" w:themeTint="99"/>
        </w:tcBorders>
      </w:tcPr>
    </w:tblStylePr>
    <w:tblStylePr w:type="swCell">
      <w:tblPr/>
      <w:tcPr>
        <w:tcBorders>
          <w:top w:val="single" w:sz="4" w:space="0" w:color="F0787D" w:themeColor="accent1" w:themeTint="99"/>
        </w:tcBorders>
      </w:tcPr>
    </w:tblStylePr>
  </w:style>
  <w:style w:type="table" w:styleId="GridTable3-Accent2">
    <w:name w:val="Grid Table 3 Accent 2"/>
    <w:basedOn w:val="TableNormal"/>
    <w:uiPriority w:val="99"/>
    <w:rsid w:val="005B20A3"/>
    <w:rPr>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D5ED" w:themeFill="accent2" w:themeFillTint="33"/>
      </w:tcPr>
    </w:tblStylePr>
    <w:tblStylePr w:type="band1Horz">
      <w:tblPr/>
      <w:tcPr>
        <w:shd w:val="clear" w:color="auto" w:fill="E6D5ED" w:themeFill="accent2" w:themeFillTint="33"/>
      </w:tcPr>
    </w:tblStylePr>
    <w:tblStylePr w:type="neCell">
      <w:tblPr/>
      <w:tcPr>
        <w:tcBorders>
          <w:bottom w:val="single" w:sz="4" w:space="0" w:color="B483C9" w:themeColor="accent2" w:themeTint="99"/>
        </w:tcBorders>
      </w:tcPr>
    </w:tblStylePr>
    <w:tblStylePr w:type="nwCell">
      <w:tblPr/>
      <w:tcPr>
        <w:tcBorders>
          <w:bottom w:val="single" w:sz="4" w:space="0" w:color="B483C9" w:themeColor="accent2" w:themeTint="99"/>
        </w:tcBorders>
      </w:tcPr>
    </w:tblStylePr>
    <w:tblStylePr w:type="seCell">
      <w:tblPr/>
      <w:tcPr>
        <w:tcBorders>
          <w:top w:val="single" w:sz="4" w:space="0" w:color="B483C9" w:themeColor="accent2" w:themeTint="99"/>
        </w:tcBorders>
      </w:tcPr>
    </w:tblStylePr>
    <w:tblStylePr w:type="swCell">
      <w:tblPr/>
      <w:tcPr>
        <w:tcBorders>
          <w:top w:val="single" w:sz="4" w:space="0" w:color="B483C9" w:themeColor="accent2" w:themeTint="99"/>
        </w:tcBorders>
      </w:tcPr>
    </w:tblStylePr>
  </w:style>
  <w:style w:type="table" w:styleId="GridTable3-Accent3">
    <w:name w:val="Grid Table 3 Accent 3"/>
    <w:basedOn w:val="TableNormal"/>
    <w:uiPriority w:val="99"/>
    <w:rsid w:val="005B20A3"/>
    <w:rPr>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bottom w:val="single" w:sz="4" w:space="0" w:color="339FFF" w:themeColor="accent3" w:themeTint="99"/>
        </w:tcBorders>
      </w:tcPr>
    </w:tblStylePr>
    <w:tblStylePr w:type="nwCell">
      <w:tblPr/>
      <w:tcPr>
        <w:tcBorders>
          <w:bottom w:val="single" w:sz="4" w:space="0" w:color="339FFF" w:themeColor="accent3" w:themeTint="99"/>
        </w:tcBorders>
      </w:tcPr>
    </w:tblStylePr>
    <w:tblStylePr w:type="seCell">
      <w:tblPr/>
      <w:tcPr>
        <w:tcBorders>
          <w:top w:val="single" w:sz="4" w:space="0" w:color="339FFF" w:themeColor="accent3" w:themeTint="99"/>
        </w:tcBorders>
      </w:tcPr>
    </w:tblStylePr>
    <w:tblStylePr w:type="swCell">
      <w:tblPr/>
      <w:tcPr>
        <w:tcBorders>
          <w:top w:val="single" w:sz="4" w:space="0" w:color="339FFF" w:themeColor="accent3" w:themeTint="99"/>
        </w:tcBorders>
      </w:tcPr>
    </w:tblStylePr>
  </w:style>
  <w:style w:type="table" w:styleId="GridTable3-Accent4">
    <w:name w:val="Grid Table 3 Accent 4"/>
    <w:basedOn w:val="TableNormal"/>
    <w:uiPriority w:val="99"/>
    <w:rsid w:val="005B20A3"/>
    <w:rPr>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1F1F0" w:themeFill="accent4" w:themeFillTint="33"/>
      </w:tcPr>
    </w:tblStylePr>
    <w:tblStylePr w:type="band1Horz">
      <w:tblPr/>
      <w:tcPr>
        <w:shd w:val="clear" w:color="auto" w:fill="D1F1F0" w:themeFill="accent4" w:themeFillTint="33"/>
      </w:tcPr>
    </w:tblStylePr>
    <w:tblStylePr w:type="neCell">
      <w:tblPr/>
      <w:tcPr>
        <w:tcBorders>
          <w:bottom w:val="single" w:sz="4" w:space="0" w:color="76D5D2" w:themeColor="accent4" w:themeTint="99"/>
        </w:tcBorders>
      </w:tcPr>
    </w:tblStylePr>
    <w:tblStylePr w:type="nwCell">
      <w:tblPr/>
      <w:tcPr>
        <w:tcBorders>
          <w:bottom w:val="single" w:sz="4" w:space="0" w:color="76D5D2" w:themeColor="accent4" w:themeTint="99"/>
        </w:tcBorders>
      </w:tcPr>
    </w:tblStylePr>
    <w:tblStylePr w:type="seCell">
      <w:tblPr/>
      <w:tcPr>
        <w:tcBorders>
          <w:top w:val="single" w:sz="4" w:space="0" w:color="76D5D2" w:themeColor="accent4" w:themeTint="99"/>
        </w:tcBorders>
      </w:tcPr>
    </w:tblStylePr>
    <w:tblStylePr w:type="swCell">
      <w:tblPr/>
      <w:tcPr>
        <w:tcBorders>
          <w:top w:val="single" w:sz="4" w:space="0" w:color="76D5D2" w:themeColor="accent4" w:themeTint="99"/>
        </w:tcBorders>
      </w:tcPr>
    </w:tblStylePr>
  </w:style>
  <w:style w:type="table" w:styleId="GridTable3-Accent5">
    <w:name w:val="Grid Table 3 Accent 5"/>
    <w:basedOn w:val="TableNormal"/>
    <w:uiPriority w:val="99"/>
    <w:rsid w:val="005B20A3"/>
    <w:rPr>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D8E9" w:themeFill="accent5" w:themeFillTint="33"/>
      </w:tcPr>
    </w:tblStylePr>
    <w:tblStylePr w:type="band1Horz">
      <w:tblPr/>
      <w:tcPr>
        <w:shd w:val="clear" w:color="auto" w:fill="F4D8E9" w:themeFill="accent5" w:themeFillTint="33"/>
      </w:tcPr>
    </w:tblStylePr>
    <w:tblStylePr w:type="neCell">
      <w:tblPr/>
      <w:tcPr>
        <w:tcBorders>
          <w:bottom w:val="single" w:sz="4" w:space="0" w:color="DE8ABF" w:themeColor="accent5" w:themeTint="99"/>
        </w:tcBorders>
      </w:tcPr>
    </w:tblStylePr>
    <w:tblStylePr w:type="nwCell">
      <w:tblPr/>
      <w:tcPr>
        <w:tcBorders>
          <w:bottom w:val="single" w:sz="4" w:space="0" w:color="DE8ABF" w:themeColor="accent5" w:themeTint="99"/>
        </w:tcBorders>
      </w:tcPr>
    </w:tblStylePr>
    <w:tblStylePr w:type="seCell">
      <w:tblPr/>
      <w:tcPr>
        <w:tcBorders>
          <w:top w:val="single" w:sz="4" w:space="0" w:color="DE8ABF" w:themeColor="accent5" w:themeTint="99"/>
        </w:tcBorders>
      </w:tcPr>
    </w:tblStylePr>
    <w:tblStylePr w:type="swCell">
      <w:tblPr/>
      <w:tcPr>
        <w:tcBorders>
          <w:top w:val="single" w:sz="4" w:space="0" w:color="DE8ABF" w:themeColor="accent5" w:themeTint="99"/>
        </w:tcBorders>
      </w:tcPr>
    </w:tblStylePr>
  </w:style>
  <w:style w:type="table" w:styleId="GridTable3-Accent6">
    <w:name w:val="Grid Table 3 Accent 6"/>
    <w:basedOn w:val="TableNormal"/>
    <w:uiPriority w:val="99"/>
    <w:rsid w:val="005B20A3"/>
    <w:rPr>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ED8" w:themeFill="accent6" w:themeFillTint="33"/>
      </w:tcPr>
    </w:tblStylePr>
    <w:tblStylePr w:type="band1Horz">
      <w:tblPr/>
      <w:tcPr>
        <w:shd w:val="clear" w:color="auto" w:fill="D9EED8" w:themeFill="accent6" w:themeFillTint="33"/>
      </w:tcPr>
    </w:tblStylePr>
    <w:tblStylePr w:type="neCell">
      <w:tblPr/>
      <w:tcPr>
        <w:tcBorders>
          <w:bottom w:val="single" w:sz="4" w:space="0" w:color="8DCB8A" w:themeColor="accent6" w:themeTint="99"/>
        </w:tcBorders>
      </w:tcPr>
    </w:tblStylePr>
    <w:tblStylePr w:type="nwCell">
      <w:tblPr/>
      <w:tcPr>
        <w:tcBorders>
          <w:bottom w:val="single" w:sz="4" w:space="0" w:color="8DCB8A" w:themeColor="accent6" w:themeTint="99"/>
        </w:tcBorders>
      </w:tcPr>
    </w:tblStylePr>
    <w:tblStylePr w:type="seCell">
      <w:tblPr/>
      <w:tcPr>
        <w:tcBorders>
          <w:top w:val="single" w:sz="4" w:space="0" w:color="8DCB8A" w:themeColor="accent6" w:themeTint="99"/>
        </w:tcBorders>
      </w:tcPr>
    </w:tblStylePr>
    <w:tblStylePr w:type="swCell">
      <w:tblPr/>
      <w:tcPr>
        <w:tcBorders>
          <w:top w:val="single" w:sz="4" w:space="0" w:color="8DCB8A" w:themeColor="accent6" w:themeTint="99"/>
        </w:tcBorders>
      </w:tcPr>
    </w:tblStylePr>
  </w:style>
  <w:style w:type="table" w:styleId="GridTable4">
    <w:name w:val="Grid Table 4"/>
    <w:basedOn w:val="TableNormal"/>
    <w:uiPriority w:val="99"/>
    <w:rsid w:val="005B20A3"/>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insideV w:val="nil"/>
        </w:tcBorders>
        <w:shd w:val="clear" w:color="auto" w:fill="000000" w:themeFill="text1"/>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4-Accent1">
    <w:name w:val="Grid Table 4 Accent 1"/>
    <w:basedOn w:val="TableNormal"/>
    <w:uiPriority w:val="99"/>
    <w:rsid w:val="005B20A3"/>
    <w:rPr>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color w:val="FFFFFF" w:themeColor="background1"/>
      </w:rPr>
      <w:tblPr/>
      <w:tcPr>
        <w:tcBorders>
          <w:top w:val="single" w:sz="4" w:space="0" w:color="E61E28" w:themeColor="accent1"/>
          <w:left w:val="single" w:sz="4" w:space="0" w:color="E61E28" w:themeColor="accent1"/>
          <w:bottom w:val="single" w:sz="4" w:space="0" w:color="E61E28" w:themeColor="accent1"/>
          <w:right w:val="single" w:sz="4" w:space="0" w:color="E61E28" w:themeColor="accent1"/>
          <w:insideH w:val="nil"/>
          <w:insideV w:val="nil"/>
        </w:tcBorders>
        <w:shd w:val="clear" w:color="auto" w:fill="E61E28" w:themeFill="accent1"/>
      </w:tcPr>
    </w:tblStylePr>
    <w:tblStylePr w:type="lastRow">
      <w:rPr>
        <w:b/>
        <w:bCs/>
      </w:rPr>
      <w:tblPr/>
      <w:tcPr>
        <w:tcBorders>
          <w:top w:val="double" w:sz="4" w:space="0" w:color="E61E28" w:themeColor="accent1"/>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GridTable4-Accent2">
    <w:name w:val="Grid Table 4 Accent 2"/>
    <w:basedOn w:val="TableNormal"/>
    <w:uiPriority w:val="99"/>
    <w:rsid w:val="005B20A3"/>
    <w:rPr>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color w:val="FFFFFF" w:themeColor="background1"/>
      </w:rPr>
      <w:tblPr/>
      <w:tcPr>
        <w:tcBorders>
          <w:top w:val="single" w:sz="4" w:space="0" w:color="7D4196" w:themeColor="accent2"/>
          <w:left w:val="single" w:sz="4" w:space="0" w:color="7D4196" w:themeColor="accent2"/>
          <w:bottom w:val="single" w:sz="4" w:space="0" w:color="7D4196" w:themeColor="accent2"/>
          <w:right w:val="single" w:sz="4" w:space="0" w:color="7D4196" w:themeColor="accent2"/>
          <w:insideH w:val="nil"/>
          <w:insideV w:val="nil"/>
        </w:tcBorders>
        <w:shd w:val="clear" w:color="auto" w:fill="7D4196" w:themeFill="accent2"/>
      </w:tcPr>
    </w:tblStylePr>
    <w:tblStylePr w:type="lastRow">
      <w:rPr>
        <w:b/>
        <w:bCs/>
      </w:rPr>
      <w:tblPr/>
      <w:tcPr>
        <w:tcBorders>
          <w:top w:val="double" w:sz="4" w:space="0" w:color="7D4196" w:themeColor="accent2"/>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GridTable4-Accent3">
    <w:name w:val="Grid Table 4 Accent 3"/>
    <w:basedOn w:val="TableNormal"/>
    <w:uiPriority w:val="99"/>
    <w:rsid w:val="005B20A3"/>
    <w:rPr>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color w:val="FFFFFF" w:themeColor="background1"/>
      </w:rPr>
      <w:tblPr/>
      <w:tcPr>
        <w:tcBorders>
          <w:top w:val="single" w:sz="4" w:space="0" w:color="005AAA" w:themeColor="accent3"/>
          <w:left w:val="single" w:sz="4" w:space="0" w:color="005AAA" w:themeColor="accent3"/>
          <w:bottom w:val="single" w:sz="4" w:space="0" w:color="005AAA" w:themeColor="accent3"/>
          <w:right w:val="single" w:sz="4" w:space="0" w:color="005AAA" w:themeColor="accent3"/>
          <w:insideH w:val="nil"/>
          <w:insideV w:val="nil"/>
        </w:tcBorders>
        <w:shd w:val="clear" w:color="auto" w:fill="005AAA" w:themeFill="accent3"/>
      </w:tcPr>
    </w:tblStylePr>
    <w:tblStylePr w:type="lastRow">
      <w:rPr>
        <w:b/>
        <w:bCs/>
      </w:rPr>
      <w:tblPr/>
      <w:tcPr>
        <w:tcBorders>
          <w:top w:val="double" w:sz="4" w:space="0" w:color="005AAA" w:themeColor="accent3"/>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GridTable4-Accent4">
    <w:name w:val="Grid Table 4 Accent 4"/>
    <w:basedOn w:val="TableNormal"/>
    <w:uiPriority w:val="99"/>
    <w:rsid w:val="005B20A3"/>
    <w:rPr>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color w:val="FFFFFF" w:themeColor="background1"/>
      </w:rPr>
      <w:tblPr/>
      <w:tcPr>
        <w:tcBorders>
          <w:top w:val="single" w:sz="4" w:space="0" w:color="32A4A0" w:themeColor="accent4"/>
          <w:left w:val="single" w:sz="4" w:space="0" w:color="32A4A0" w:themeColor="accent4"/>
          <w:bottom w:val="single" w:sz="4" w:space="0" w:color="32A4A0" w:themeColor="accent4"/>
          <w:right w:val="single" w:sz="4" w:space="0" w:color="32A4A0" w:themeColor="accent4"/>
          <w:insideH w:val="nil"/>
          <w:insideV w:val="nil"/>
        </w:tcBorders>
        <w:shd w:val="clear" w:color="auto" w:fill="32A4A0" w:themeFill="accent4"/>
      </w:tcPr>
    </w:tblStylePr>
    <w:tblStylePr w:type="lastRow">
      <w:rPr>
        <w:b/>
        <w:bCs/>
      </w:rPr>
      <w:tblPr/>
      <w:tcPr>
        <w:tcBorders>
          <w:top w:val="double" w:sz="4" w:space="0" w:color="32A4A0" w:themeColor="accent4"/>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GridTable4-Accent5">
    <w:name w:val="Grid Table 4 Accent 5"/>
    <w:basedOn w:val="TableNormal"/>
    <w:uiPriority w:val="99"/>
    <w:rsid w:val="005B20A3"/>
    <w:rPr>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color w:val="FFFFFF" w:themeColor="background1"/>
      </w:rPr>
      <w:tblPr/>
      <w:tcPr>
        <w:tcBorders>
          <w:top w:val="single" w:sz="4" w:space="0" w:color="C83C96" w:themeColor="accent5"/>
          <w:left w:val="single" w:sz="4" w:space="0" w:color="C83C96" w:themeColor="accent5"/>
          <w:bottom w:val="single" w:sz="4" w:space="0" w:color="C83C96" w:themeColor="accent5"/>
          <w:right w:val="single" w:sz="4" w:space="0" w:color="C83C96" w:themeColor="accent5"/>
          <w:insideH w:val="nil"/>
          <w:insideV w:val="nil"/>
        </w:tcBorders>
        <w:shd w:val="clear" w:color="auto" w:fill="C83C96" w:themeFill="accent5"/>
      </w:tcPr>
    </w:tblStylePr>
    <w:tblStylePr w:type="lastRow">
      <w:rPr>
        <w:b/>
        <w:bCs/>
      </w:rPr>
      <w:tblPr/>
      <w:tcPr>
        <w:tcBorders>
          <w:top w:val="double" w:sz="4" w:space="0" w:color="C83C96" w:themeColor="accent5"/>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GridTable4-Accent6">
    <w:name w:val="Grid Table 4 Accent 6"/>
    <w:basedOn w:val="TableNormal"/>
    <w:uiPriority w:val="99"/>
    <w:rsid w:val="005B20A3"/>
    <w:rPr>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color w:val="FFFFFF" w:themeColor="background1"/>
      </w:rPr>
      <w:tblPr/>
      <w:tcPr>
        <w:tcBorders>
          <w:top w:val="single" w:sz="4" w:space="0" w:color="4BA046" w:themeColor="accent6"/>
          <w:left w:val="single" w:sz="4" w:space="0" w:color="4BA046" w:themeColor="accent6"/>
          <w:bottom w:val="single" w:sz="4" w:space="0" w:color="4BA046" w:themeColor="accent6"/>
          <w:right w:val="single" w:sz="4" w:space="0" w:color="4BA046" w:themeColor="accent6"/>
          <w:insideH w:val="nil"/>
          <w:insideV w:val="nil"/>
        </w:tcBorders>
        <w:shd w:val="clear" w:color="auto" w:fill="4BA046" w:themeFill="accent6"/>
      </w:tcPr>
    </w:tblStylePr>
    <w:tblStylePr w:type="lastRow">
      <w:rPr>
        <w:b/>
        <w:bCs/>
      </w:rPr>
      <w:tblPr/>
      <w:tcPr>
        <w:tcBorders>
          <w:top w:val="double" w:sz="4" w:space="0" w:color="4BA046" w:themeColor="accent6"/>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GridTable5Dark">
    <w:name w:val="Grid Table 5 Dark"/>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CCCCCC" w:themeFill="tex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0000" w:themeFill="tex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0000" w:themeFill="tex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0000" w:themeFill="tex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0000" w:themeFill="text1"/>
      </w:tcPr>
    </w:tblStylePr>
    <w:tblStylePr w:type="band1Vert">
      <w:tblPr/>
      <w:tcPr>
        <w:shd w:val="clear" w:color="auto" w:fill="999999" w:themeFill="text1" w:themeFillTint="66"/>
      </w:tcPr>
    </w:tblStylePr>
    <w:tblStylePr w:type="band1Horz">
      <w:tblPr/>
      <w:tcPr>
        <w:shd w:val="clear" w:color="auto" w:fill="999999" w:themeFill="text1" w:themeFillTint="66"/>
      </w:tcPr>
    </w:tblStylePr>
  </w:style>
  <w:style w:type="table" w:styleId="GridTable5Dark-Accent1">
    <w:name w:val="Grid Table 5 Dark Accent 1"/>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AD2D3" w:themeFill="accent1"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E61E28" w:themeFill="accent1"/>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E61E28" w:themeFill="accent1"/>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E61E28" w:themeFill="accent1"/>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E61E28" w:themeFill="accent1"/>
      </w:tcPr>
    </w:tblStylePr>
    <w:tblStylePr w:type="band1Vert">
      <w:tblPr/>
      <w:tcPr>
        <w:shd w:val="clear" w:color="auto" w:fill="F5A5A8" w:themeFill="accent1" w:themeFillTint="66"/>
      </w:tcPr>
    </w:tblStylePr>
    <w:tblStylePr w:type="band1Horz">
      <w:tblPr/>
      <w:tcPr>
        <w:shd w:val="clear" w:color="auto" w:fill="F5A5A8" w:themeFill="accent1" w:themeFillTint="66"/>
      </w:tcPr>
    </w:tblStylePr>
  </w:style>
  <w:style w:type="table" w:styleId="GridTable5Dark-Accent2">
    <w:name w:val="Grid Table 5 Dark Accent 2"/>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E6D5ED" w:themeFill="accent2"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7D4196" w:themeFill="accent2"/>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7D4196" w:themeFill="accent2"/>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7D4196" w:themeFill="accent2"/>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7D4196" w:themeFill="accent2"/>
      </w:tcPr>
    </w:tblStylePr>
    <w:tblStylePr w:type="band1Vert">
      <w:tblPr/>
      <w:tcPr>
        <w:shd w:val="clear" w:color="auto" w:fill="CDACDB" w:themeFill="accent2" w:themeFillTint="66"/>
      </w:tcPr>
    </w:tblStylePr>
    <w:tblStylePr w:type="band1Horz">
      <w:tblPr/>
      <w:tcPr>
        <w:shd w:val="clear" w:color="auto" w:fill="CDACDB" w:themeFill="accent2" w:themeFillTint="66"/>
      </w:tcPr>
    </w:tblStylePr>
  </w:style>
  <w:style w:type="table" w:styleId="GridTable5Dark-Accent3">
    <w:name w:val="Grid Table 5 Dark Accent 3"/>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BBDFFF" w:themeFill="accent3"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005AAA" w:themeFill="accent3"/>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005AAA" w:themeFill="accent3"/>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005AAA" w:themeFill="accent3"/>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005AAA" w:themeFill="accent3"/>
      </w:tcPr>
    </w:tblStylePr>
    <w:tblStylePr w:type="band1Vert">
      <w:tblPr/>
      <w:tcPr>
        <w:shd w:val="clear" w:color="auto" w:fill="77BFFF" w:themeFill="accent3" w:themeFillTint="66"/>
      </w:tcPr>
    </w:tblStylePr>
    <w:tblStylePr w:type="band1Horz">
      <w:tblPr/>
      <w:tcPr>
        <w:shd w:val="clear" w:color="auto" w:fill="77BFFF" w:themeFill="accent3" w:themeFillTint="66"/>
      </w:tcPr>
    </w:tblStylePr>
  </w:style>
  <w:style w:type="table" w:styleId="GridTable5Dark-Accent4">
    <w:name w:val="Grid Table 5 Dark Accent 4"/>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1F1F0" w:themeFill="accent4"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32A4A0" w:themeFill="accent4"/>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32A4A0" w:themeFill="accent4"/>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32A4A0" w:themeFill="accent4"/>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32A4A0" w:themeFill="accent4"/>
      </w:tcPr>
    </w:tblStylePr>
    <w:tblStylePr w:type="band1Vert">
      <w:tblPr/>
      <w:tcPr>
        <w:shd w:val="clear" w:color="auto" w:fill="A4E3E1" w:themeFill="accent4" w:themeFillTint="66"/>
      </w:tcPr>
    </w:tblStylePr>
    <w:tblStylePr w:type="band1Horz">
      <w:tblPr/>
      <w:tcPr>
        <w:shd w:val="clear" w:color="auto" w:fill="A4E3E1" w:themeFill="accent4" w:themeFillTint="66"/>
      </w:tcPr>
    </w:tblStylePr>
  </w:style>
  <w:style w:type="table" w:styleId="GridTable5Dark-Accent5">
    <w:name w:val="Grid Table 5 Dark Accent 5"/>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F4D8E9" w:themeFill="accent5"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C83C96" w:themeFill="accent5"/>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C83C96" w:themeFill="accent5"/>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C83C96" w:themeFill="accent5"/>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C83C96" w:themeFill="accent5"/>
      </w:tcPr>
    </w:tblStylePr>
    <w:tblStylePr w:type="band1Vert">
      <w:tblPr/>
      <w:tcPr>
        <w:shd w:val="clear" w:color="auto" w:fill="E9B1D4" w:themeFill="accent5" w:themeFillTint="66"/>
      </w:tcPr>
    </w:tblStylePr>
    <w:tblStylePr w:type="band1Horz">
      <w:tblPr/>
      <w:tcPr>
        <w:shd w:val="clear" w:color="auto" w:fill="E9B1D4" w:themeFill="accent5" w:themeFillTint="66"/>
      </w:tcPr>
    </w:tblStylePr>
  </w:style>
  <w:style w:type="table" w:styleId="GridTable5Dark-Accent6">
    <w:name w:val="Grid Table 5 Dark Accent 6"/>
    <w:basedOn w:val="TableNormal"/>
    <w:uiPriority w:val="99"/>
    <w:rsid w:val="005B20A3"/>
    <w:rPr>
      <w:lang w:eastAsia="en-US"/>
    </w:rPr>
    <w:tblPr>
      <w:tblStyleRowBandSize w:val="1"/>
      <w:tblStyleColBandSize w:val="1"/>
      <w:tblBorders>
        <w:top w:val="single" w:sz="4" w:space="0" w:color="FFFFFF" w:themeColor="background1"/>
        <w:left w:val="single" w:sz="4" w:space="0" w:color="FFFFFF" w:themeColor="background1"/>
        <w:bottom w:val="single" w:sz="4" w:space="0" w:color="FFFFFF" w:themeColor="background1"/>
        <w:right w:val="single" w:sz="4" w:space="0" w:color="FFFFFF" w:themeColor="background1"/>
        <w:insideH w:val="single" w:sz="4" w:space="0" w:color="FFFFFF" w:themeColor="background1"/>
        <w:insideV w:val="single" w:sz="4" w:space="0" w:color="FFFFFF" w:themeColor="background1"/>
      </w:tblBorders>
    </w:tblPr>
    <w:tcPr>
      <w:shd w:val="clear" w:color="auto" w:fill="D9EED8" w:themeFill="accent6" w:themeFillTint="33"/>
    </w:tcPr>
    <w:tblStylePr w:type="firstRow">
      <w:rPr>
        <w:b/>
        <w:bCs/>
        <w:color w:val="FFFFFF" w:themeColor="background1"/>
      </w:rPr>
      <w:tblPr/>
      <w:tcPr>
        <w:tcBorders>
          <w:top w:val="single" w:sz="4" w:space="0" w:color="FFFFFF" w:themeColor="background1"/>
          <w:left w:val="single" w:sz="4" w:space="0" w:color="FFFFFF" w:themeColor="background1"/>
          <w:right w:val="single" w:sz="4" w:space="0" w:color="FFFFFF" w:themeColor="background1"/>
          <w:insideH w:val="nil"/>
          <w:insideV w:val="nil"/>
        </w:tcBorders>
        <w:shd w:val="clear" w:color="auto" w:fill="4BA046" w:themeFill="accent6"/>
      </w:tcPr>
    </w:tblStylePr>
    <w:tblStylePr w:type="lastRow">
      <w:rPr>
        <w:b/>
        <w:bCs/>
        <w:color w:val="FFFFFF" w:themeColor="background1"/>
      </w:rPr>
      <w:tblPr/>
      <w:tcPr>
        <w:tcBorders>
          <w:left w:val="single" w:sz="4" w:space="0" w:color="FFFFFF" w:themeColor="background1"/>
          <w:bottom w:val="single" w:sz="4" w:space="0" w:color="FFFFFF" w:themeColor="background1"/>
          <w:right w:val="single" w:sz="4" w:space="0" w:color="FFFFFF" w:themeColor="background1"/>
          <w:insideH w:val="nil"/>
          <w:insideV w:val="nil"/>
        </w:tcBorders>
        <w:shd w:val="clear" w:color="auto" w:fill="4BA046" w:themeFill="accent6"/>
      </w:tcPr>
    </w:tblStylePr>
    <w:tblStylePr w:type="firstCol">
      <w:rPr>
        <w:b/>
        <w:bCs/>
        <w:color w:val="FFFFFF" w:themeColor="background1"/>
      </w:rPr>
      <w:tblPr/>
      <w:tcPr>
        <w:tcBorders>
          <w:top w:val="single" w:sz="4" w:space="0" w:color="FFFFFF" w:themeColor="background1"/>
          <w:left w:val="single" w:sz="4" w:space="0" w:color="FFFFFF" w:themeColor="background1"/>
          <w:bottom w:val="single" w:sz="4" w:space="0" w:color="FFFFFF" w:themeColor="background1"/>
          <w:insideV w:val="nil"/>
        </w:tcBorders>
        <w:shd w:val="clear" w:color="auto" w:fill="4BA046" w:themeFill="accent6"/>
      </w:tcPr>
    </w:tblStylePr>
    <w:tblStylePr w:type="lastCol">
      <w:rPr>
        <w:b/>
        <w:bCs/>
        <w:color w:val="FFFFFF" w:themeColor="background1"/>
      </w:rPr>
      <w:tblPr/>
      <w:tcPr>
        <w:tcBorders>
          <w:top w:val="single" w:sz="4" w:space="0" w:color="FFFFFF" w:themeColor="background1"/>
          <w:bottom w:val="single" w:sz="4" w:space="0" w:color="FFFFFF" w:themeColor="background1"/>
          <w:right w:val="single" w:sz="4" w:space="0" w:color="FFFFFF" w:themeColor="background1"/>
          <w:insideV w:val="nil"/>
        </w:tcBorders>
        <w:shd w:val="clear" w:color="auto" w:fill="4BA046" w:themeFill="accent6"/>
      </w:tcPr>
    </w:tblStylePr>
    <w:tblStylePr w:type="band1Vert">
      <w:tblPr/>
      <w:tcPr>
        <w:shd w:val="clear" w:color="auto" w:fill="B3DDB1" w:themeFill="accent6" w:themeFillTint="66"/>
      </w:tcPr>
    </w:tblStylePr>
    <w:tblStylePr w:type="band1Horz">
      <w:tblPr/>
      <w:tcPr>
        <w:shd w:val="clear" w:color="auto" w:fill="B3DDB1" w:themeFill="accent6" w:themeFillTint="66"/>
      </w:tcPr>
    </w:tblStylePr>
  </w:style>
  <w:style w:type="table" w:styleId="GridTable6Colorful">
    <w:name w:val="Grid Table 6 Colorful"/>
    <w:basedOn w:val="TableNormal"/>
    <w:uiPriority w:val="99"/>
    <w:rsid w:val="005B20A3"/>
    <w:rPr>
      <w:color w:val="000000" w:themeColor="text1"/>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bottom w:val="single" w:sz="12" w:space="0" w:color="666666" w:themeColor="text1" w:themeTint="99"/>
        </w:tcBorders>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GridTable6Colorful-Accent1">
    <w:name w:val="Grid Table 6 Colorful Accent 1"/>
    <w:basedOn w:val="TableNormal"/>
    <w:uiPriority w:val="99"/>
    <w:rsid w:val="005B20A3"/>
    <w:rPr>
      <w:color w:val="AF131A" w:themeColor="accent1" w:themeShade="BF"/>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rPr>
      <w:tblPr/>
      <w:tcPr>
        <w:tcBorders>
          <w:bottom w:val="single" w:sz="12" w:space="0" w:color="F0787D" w:themeColor="accent1" w:themeTint="99"/>
        </w:tcBorders>
      </w:tcPr>
    </w:tblStylePr>
    <w:tblStylePr w:type="lastRow">
      <w:rPr>
        <w:b/>
        <w:bCs/>
      </w:rPr>
      <w:tblPr/>
      <w:tcPr>
        <w:tcBorders>
          <w:top w:val="double" w:sz="4" w:space="0" w:color="F0787D" w:themeColor="accent1" w:themeTint="99"/>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GridTable6Colorful-Accent2">
    <w:name w:val="Grid Table 6 Colorful Accent 2"/>
    <w:basedOn w:val="TableNormal"/>
    <w:uiPriority w:val="99"/>
    <w:rsid w:val="005B20A3"/>
    <w:rPr>
      <w:color w:val="5D3070" w:themeColor="accent2" w:themeShade="BF"/>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rPr>
      <w:tblPr/>
      <w:tcPr>
        <w:tcBorders>
          <w:bottom w:val="single" w:sz="12" w:space="0" w:color="B483C9" w:themeColor="accent2" w:themeTint="99"/>
        </w:tcBorders>
      </w:tcPr>
    </w:tblStylePr>
    <w:tblStylePr w:type="lastRow">
      <w:rPr>
        <w:b/>
        <w:bCs/>
      </w:rPr>
      <w:tblPr/>
      <w:tcPr>
        <w:tcBorders>
          <w:top w:val="double" w:sz="4" w:space="0" w:color="B483C9" w:themeColor="accent2" w:themeTint="99"/>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GridTable6Colorful-Accent3">
    <w:name w:val="Grid Table 6 Colorful Accent 3"/>
    <w:basedOn w:val="TableNormal"/>
    <w:uiPriority w:val="99"/>
    <w:rsid w:val="005B20A3"/>
    <w:rPr>
      <w:color w:val="00437F" w:themeColor="accent3" w:themeShade="BF"/>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bottom w:val="single" w:sz="12" w:space="0" w:color="339FFF" w:themeColor="accent3" w:themeTint="99"/>
        </w:tcBorders>
      </w:tcPr>
    </w:tblStylePr>
    <w:tblStylePr w:type="lastRow">
      <w:rPr>
        <w:b/>
        <w:bCs/>
      </w:rPr>
      <w:tblPr/>
      <w:tcPr>
        <w:tcBorders>
          <w:top w:val="doub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GridTable6Colorful-Accent4">
    <w:name w:val="Grid Table 6 Colorful Accent 4"/>
    <w:basedOn w:val="TableNormal"/>
    <w:uiPriority w:val="99"/>
    <w:rsid w:val="005B20A3"/>
    <w:rPr>
      <w:color w:val="257A77" w:themeColor="accent4" w:themeShade="BF"/>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rPr>
      <w:tblPr/>
      <w:tcPr>
        <w:tcBorders>
          <w:bottom w:val="single" w:sz="12" w:space="0" w:color="76D5D2" w:themeColor="accent4" w:themeTint="99"/>
        </w:tcBorders>
      </w:tcPr>
    </w:tblStylePr>
    <w:tblStylePr w:type="lastRow">
      <w:rPr>
        <w:b/>
        <w:bCs/>
      </w:rPr>
      <w:tblPr/>
      <w:tcPr>
        <w:tcBorders>
          <w:top w:val="double" w:sz="4" w:space="0" w:color="76D5D2" w:themeColor="accent4" w:themeTint="99"/>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GridTable6Colorful-Accent5">
    <w:name w:val="Grid Table 6 Colorful Accent 5"/>
    <w:basedOn w:val="TableNormal"/>
    <w:uiPriority w:val="99"/>
    <w:rsid w:val="005B20A3"/>
    <w:rPr>
      <w:color w:val="972B70" w:themeColor="accent5" w:themeShade="BF"/>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rPr>
      <w:tblPr/>
      <w:tcPr>
        <w:tcBorders>
          <w:bottom w:val="single" w:sz="12" w:space="0" w:color="DE8ABF" w:themeColor="accent5" w:themeTint="99"/>
        </w:tcBorders>
      </w:tcPr>
    </w:tblStylePr>
    <w:tblStylePr w:type="lastRow">
      <w:rPr>
        <w:b/>
        <w:bCs/>
      </w:rPr>
      <w:tblPr/>
      <w:tcPr>
        <w:tcBorders>
          <w:top w:val="double" w:sz="4" w:space="0" w:color="DE8ABF" w:themeColor="accent5" w:themeTint="99"/>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GridTable6Colorful-Accent6">
    <w:name w:val="Grid Table 6 Colorful Accent 6"/>
    <w:basedOn w:val="TableNormal"/>
    <w:uiPriority w:val="99"/>
    <w:rsid w:val="005B20A3"/>
    <w:rPr>
      <w:color w:val="387734" w:themeColor="accent6" w:themeShade="BF"/>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rPr>
      <w:tblPr/>
      <w:tcPr>
        <w:tcBorders>
          <w:bottom w:val="single" w:sz="12" w:space="0" w:color="8DCB8A" w:themeColor="accent6" w:themeTint="99"/>
        </w:tcBorders>
      </w:tcPr>
    </w:tblStylePr>
    <w:tblStylePr w:type="lastRow">
      <w:rPr>
        <w:b/>
        <w:bCs/>
      </w:rPr>
      <w:tblPr/>
      <w:tcPr>
        <w:tcBorders>
          <w:top w:val="double" w:sz="4" w:space="0" w:color="8DCB8A" w:themeColor="accent6" w:themeTint="99"/>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GridTable7Colorful">
    <w:name w:val="Grid Table 7 Colorful"/>
    <w:basedOn w:val="TableNormal"/>
    <w:uiPriority w:val="99"/>
    <w:rsid w:val="005B20A3"/>
    <w:rPr>
      <w:color w:val="000000" w:themeColor="text1"/>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insideV w:val="single" w:sz="4" w:space="0" w:color="666666" w:themeColor="tex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bottom w:val="single" w:sz="4" w:space="0" w:color="666666" w:themeColor="text1" w:themeTint="99"/>
        </w:tcBorders>
      </w:tcPr>
    </w:tblStylePr>
    <w:tblStylePr w:type="nwCell">
      <w:tblPr/>
      <w:tcPr>
        <w:tcBorders>
          <w:bottom w:val="single" w:sz="4" w:space="0" w:color="666666" w:themeColor="text1" w:themeTint="99"/>
        </w:tcBorders>
      </w:tcPr>
    </w:tblStylePr>
    <w:tblStylePr w:type="seCell">
      <w:tblPr/>
      <w:tcPr>
        <w:tcBorders>
          <w:top w:val="single" w:sz="4" w:space="0" w:color="666666" w:themeColor="text1" w:themeTint="99"/>
        </w:tcBorders>
      </w:tcPr>
    </w:tblStylePr>
    <w:tblStylePr w:type="swCell">
      <w:tblPr/>
      <w:tcPr>
        <w:tcBorders>
          <w:top w:val="single" w:sz="4" w:space="0" w:color="666666" w:themeColor="text1" w:themeTint="99"/>
        </w:tcBorders>
      </w:tcPr>
    </w:tblStylePr>
  </w:style>
  <w:style w:type="table" w:styleId="GridTable7Colorful-Accent1">
    <w:name w:val="Grid Table 7 Colorful Accent 1"/>
    <w:basedOn w:val="TableNormal"/>
    <w:uiPriority w:val="99"/>
    <w:rsid w:val="005B20A3"/>
    <w:rPr>
      <w:color w:val="AF131A" w:themeColor="accent1" w:themeShade="BF"/>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insideV w:val="single" w:sz="4" w:space="0" w:color="F0787D" w:themeColor="accent1"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AD2D3" w:themeFill="accent1" w:themeFillTint="33"/>
      </w:tcPr>
    </w:tblStylePr>
    <w:tblStylePr w:type="band1Horz">
      <w:tblPr/>
      <w:tcPr>
        <w:shd w:val="clear" w:color="auto" w:fill="FAD2D3" w:themeFill="accent1" w:themeFillTint="33"/>
      </w:tcPr>
    </w:tblStylePr>
    <w:tblStylePr w:type="neCell">
      <w:tblPr/>
      <w:tcPr>
        <w:tcBorders>
          <w:bottom w:val="single" w:sz="4" w:space="0" w:color="F0787D" w:themeColor="accent1" w:themeTint="99"/>
        </w:tcBorders>
      </w:tcPr>
    </w:tblStylePr>
    <w:tblStylePr w:type="nwCell">
      <w:tblPr/>
      <w:tcPr>
        <w:tcBorders>
          <w:bottom w:val="single" w:sz="4" w:space="0" w:color="F0787D" w:themeColor="accent1" w:themeTint="99"/>
        </w:tcBorders>
      </w:tcPr>
    </w:tblStylePr>
    <w:tblStylePr w:type="seCell">
      <w:tblPr/>
      <w:tcPr>
        <w:tcBorders>
          <w:top w:val="single" w:sz="4" w:space="0" w:color="F0787D" w:themeColor="accent1" w:themeTint="99"/>
        </w:tcBorders>
      </w:tcPr>
    </w:tblStylePr>
    <w:tblStylePr w:type="swCell">
      <w:tblPr/>
      <w:tcPr>
        <w:tcBorders>
          <w:top w:val="single" w:sz="4" w:space="0" w:color="F0787D" w:themeColor="accent1" w:themeTint="99"/>
        </w:tcBorders>
      </w:tcPr>
    </w:tblStylePr>
  </w:style>
  <w:style w:type="table" w:styleId="GridTable7Colorful-Accent2">
    <w:name w:val="Grid Table 7 Colorful Accent 2"/>
    <w:basedOn w:val="TableNormal"/>
    <w:uiPriority w:val="99"/>
    <w:rsid w:val="005B20A3"/>
    <w:rPr>
      <w:color w:val="5D3070" w:themeColor="accent2" w:themeShade="BF"/>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insideV w:val="single" w:sz="4" w:space="0" w:color="B483C9" w:themeColor="accent2"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E6D5ED" w:themeFill="accent2" w:themeFillTint="33"/>
      </w:tcPr>
    </w:tblStylePr>
    <w:tblStylePr w:type="band1Horz">
      <w:tblPr/>
      <w:tcPr>
        <w:shd w:val="clear" w:color="auto" w:fill="E6D5ED" w:themeFill="accent2" w:themeFillTint="33"/>
      </w:tcPr>
    </w:tblStylePr>
    <w:tblStylePr w:type="neCell">
      <w:tblPr/>
      <w:tcPr>
        <w:tcBorders>
          <w:bottom w:val="single" w:sz="4" w:space="0" w:color="B483C9" w:themeColor="accent2" w:themeTint="99"/>
        </w:tcBorders>
      </w:tcPr>
    </w:tblStylePr>
    <w:tblStylePr w:type="nwCell">
      <w:tblPr/>
      <w:tcPr>
        <w:tcBorders>
          <w:bottom w:val="single" w:sz="4" w:space="0" w:color="B483C9" w:themeColor="accent2" w:themeTint="99"/>
        </w:tcBorders>
      </w:tcPr>
    </w:tblStylePr>
    <w:tblStylePr w:type="seCell">
      <w:tblPr/>
      <w:tcPr>
        <w:tcBorders>
          <w:top w:val="single" w:sz="4" w:space="0" w:color="B483C9" w:themeColor="accent2" w:themeTint="99"/>
        </w:tcBorders>
      </w:tcPr>
    </w:tblStylePr>
    <w:tblStylePr w:type="swCell">
      <w:tblPr/>
      <w:tcPr>
        <w:tcBorders>
          <w:top w:val="single" w:sz="4" w:space="0" w:color="B483C9" w:themeColor="accent2" w:themeTint="99"/>
        </w:tcBorders>
      </w:tcPr>
    </w:tblStylePr>
  </w:style>
  <w:style w:type="table" w:styleId="GridTable7Colorful-Accent3">
    <w:name w:val="Grid Table 7 Colorful Accent 3"/>
    <w:basedOn w:val="TableNormal"/>
    <w:uiPriority w:val="99"/>
    <w:rsid w:val="005B20A3"/>
    <w:rPr>
      <w:color w:val="00437F" w:themeColor="accent3" w:themeShade="BF"/>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insideV w:val="single" w:sz="4" w:space="0" w:color="339FFF" w:themeColor="accent3"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bottom w:val="single" w:sz="4" w:space="0" w:color="339FFF" w:themeColor="accent3" w:themeTint="99"/>
        </w:tcBorders>
      </w:tcPr>
    </w:tblStylePr>
    <w:tblStylePr w:type="nwCell">
      <w:tblPr/>
      <w:tcPr>
        <w:tcBorders>
          <w:bottom w:val="single" w:sz="4" w:space="0" w:color="339FFF" w:themeColor="accent3" w:themeTint="99"/>
        </w:tcBorders>
      </w:tcPr>
    </w:tblStylePr>
    <w:tblStylePr w:type="seCell">
      <w:tblPr/>
      <w:tcPr>
        <w:tcBorders>
          <w:top w:val="single" w:sz="4" w:space="0" w:color="339FFF" w:themeColor="accent3" w:themeTint="99"/>
        </w:tcBorders>
      </w:tcPr>
    </w:tblStylePr>
    <w:tblStylePr w:type="swCell">
      <w:tblPr/>
      <w:tcPr>
        <w:tcBorders>
          <w:top w:val="single" w:sz="4" w:space="0" w:color="339FFF" w:themeColor="accent3" w:themeTint="99"/>
        </w:tcBorders>
      </w:tcPr>
    </w:tblStylePr>
  </w:style>
  <w:style w:type="table" w:styleId="GridTable7Colorful-Accent4">
    <w:name w:val="Grid Table 7 Colorful Accent 4"/>
    <w:basedOn w:val="TableNormal"/>
    <w:uiPriority w:val="99"/>
    <w:rsid w:val="005B20A3"/>
    <w:rPr>
      <w:color w:val="257A77" w:themeColor="accent4" w:themeShade="BF"/>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insideV w:val="single" w:sz="4" w:space="0" w:color="76D5D2" w:themeColor="accent4"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1F1F0" w:themeFill="accent4" w:themeFillTint="33"/>
      </w:tcPr>
    </w:tblStylePr>
    <w:tblStylePr w:type="band1Horz">
      <w:tblPr/>
      <w:tcPr>
        <w:shd w:val="clear" w:color="auto" w:fill="D1F1F0" w:themeFill="accent4" w:themeFillTint="33"/>
      </w:tcPr>
    </w:tblStylePr>
    <w:tblStylePr w:type="neCell">
      <w:tblPr/>
      <w:tcPr>
        <w:tcBorders>
          <w:bottom w:val="single" w:sz="4" w:space="0" w:color="76D5D2" w:themeColor="accent4" w:themeTint="99"/>
        </w:tcBorders>
      </w:tcPr>
    </w:tblStylePr>
    <w:tblStylePr w:type="nwCell">
      <w:tblPr/>
      <w:tcPr>
        <w:tcBorders>
          <w:bottom w:val="single" w:sz="4" w:space="0" w:color="76D5D2" w:themeColor="accent4" w:themeTint="99"/>
        </w:tcBorders>
      </w:tcPr>
    </w:tblStylePr>
    <w:tblStylePr w:type="seCell">
      <w:tblPr/>
      <w:tcPr>
        <w:tcBorders>
          <w:top w:val="single" w:sz="4" w:space="0" w:color="76D5D2" w:themeColor="accent4" w:themeTint="99"/>
        </w:tcBorders>
      </w:tcPr>
    </w:tblStylePr>
    <w:tblStylePr w:type="swCell">
      <w:tblPr/>
      <w:tcPr>
        <w:tcBorders>
          <w:top w:val="single" w:sz="4" w:space="0" w:color="76D5D2" w:themeColor="accent4" w:themeTint="99"/>
        </w:tcBorders>
      </w:tcPr>
    </w:tblStylePr>
  </w:style>
  <w:style w:type="table" w:styleId="GridTable7Colorful-Accent5">
    <w:name w:val="Grid Table 7 Colorful Accent 5"/>
    <w:basedOn w:val="TableNormal"/>
    <w:uiPriority w:val="99"/>
    <w:rsid w:val="005B20A3"/>
    <w:rPr>
      <w:color w:val="972B70" w:themeColor="accent5" w:themeShade="BF"/>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insideV w:val="single" w:sz="4" w:space="0" w:color="DE8ABF" w:themeColor="accent5"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F4D8E9" w:themeFill="accent5" w:themeFillTint="33"/>
      </w:tcPr>
    </w:tblStylePr>
    <w:tblStylePr w:type="band1Horz">
      <w:tblPr/>
      <w:tcPr>
        <w:shd w:val="clear" w:color="auto" w:fill="F4D8E9" w:themeFill="accent5" w:themeFillTint="33"/>
      </w:tcPr>
    </w:tblStylePr>
    <w:tblStylePr w:type="neCell">
      <w:tblPr/>
      <w:tcPr>
        <w:tcBorders>
          <w:bottom w:val="single" w:sz="4" w:space="0" w:color="DE8ABF" w:themeColor="accent5" w:themeTint="99"/>
        </w:tcBorders>
      </w:tcPr>
    </w:tblStylePr>
    <w:tblStylePr w:type="nwCell">
      <w:tblPr/>
      <w:tcPr>
        <w:tcBorders>
          <w:bottom w:val="single" w:sz="4" w:space="0" w:color="DE8ABF" w:themeColor="accent5" w:themeTint="99"/>
        </w:tcBorders>
      </w:tcPr>
    </w:tblStylePr>
    <w:tblStylePr w:type="seCell">
      <w:tblPr/>
      <w:tcPr>
        <w:tcBorders>
          <w:top w:val="single" w:sz="4" w:space="0" w:color="DE8ABF" w:themeColor="accent5" w:themeTint="99"/>
        </w:tcBorders>
      </w:tcPr>
    </w:tblStylePr>
    <w:tblStylePr w:type="swCell">
      <w:tblPr/>
      <w:tcPr>
        <w:tcBorders>
          <w:top w:val="single" w:sz="4" w:space="0" w:color="DE8ABF" w:themeColor="accent5" w:themeTint="99"/>
        </w:tcBorders>
      </w:tcPr>
    </w:tblStylePr>
  </w:style>
  <w:style w:type="table" w:styleId="GridTable7Colorful-Accent6">
    <w:name w:val="Grid Table 7 Colorful Accent 6"/>
    <w:basedOn w:val="TableNormal"/>
    <w:uiPriority w:val="99"/>
    <w:rsid w:val="005B20A3"/>
    <w:rPr>
      <w:color w:val="387734" w:themeColor="accent6" w:themeShade="BF"/>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insideV w:val="single" w:sz="4" w:space="0" w:color="8DCB8A" w:themeColor="accent6" w:themeTint="99"/>
      </w:tblBorders>
    </w:tblPr>
    <w:tblStylePr w:type="firstRow">
      <w:rPr>
        <w:b/>
        <w:bCs/>
      </w:rPr>
      <w:tblPr/>
      <w:tcPr>
        <w:tcBorders>
          <w:top w:val="nil"/>
          <w:left w:val="nil"/>
          <w:right w:val="nil"/>
          <w:insideH w:val="nil"/>
          <w:insideV w:val="nil"/>
        </w:tcBorders>
        <w:shd w:val="clear" w:color="auto" w:fill="FFFFFF" w:themeFill="background1"/>
      </w:tcPr>
    </w:tblStylePr>
    <w:tblStylePr w:type="lastRow">
      <w:rPr>
        <w:b/>
        <w:bCs/>
      </w:rPr>
      <w:tblPr/>
      <w:tcPr>
        <w:tcBorders>
          <w:left w:val="nil"/>
          <w:bottom w:val="nil"/>
          <w:right w:val="nil"/>
          <w:insideH w:val="nil"/>
          <w:insideV w:val="nil"/>
        </w:tcBorders>
        <w:shd w:val="clear" w:color="auto" w:fill="FFFFFF" w:themeFill="background1"/>
      </w:tcPr>
    </w:tblStylePr>
    <w:tblStylePr w:type="firstCol">
      <w:pPr>
        <w:jc w:val="right"/>
      </w:pPr>
      <w:rPr>
        <w:i/>
        <w:iCs/>
      </w:rPr>
      <w:tblPr/>
      <w:tcPr>
        <w:tcBorders>
          <w:top w:val="nil"/>
          <w:left w:val="nil"/>
          <w:bottom w:val="nil"/>
          <w:insideH w:val="nil"/>
          <w:insideV w:val="nil"/>
        </w:tcBorders>
        <w:shd w:val="clear" w:color="auto" w:fill="FFFFFF" w:themeFill="background1"/>
      </w:tcPr>
    </w:tblStylePr>
    <w:tblStylePr w:type="lastCol">
      <w:rPr>
        <w:i/>
        <w:iCs/>
      </w:rPr>
      <w:tblPr/>
      <w:tcPr>
        <w:tcBorders>
          <w:top w:val="nil"/>
          <w:bottom w:val="nil"/>
          <w:right w:val="nil"/>
          <w:insideH w:val="nil"/>
          <w:insideV w:val="nil"/>
        </w:tcBorders>
        <w:shd w:val="clear" w:color="auto" w:fill="FFFFFF" w:themeFill="background1"/>
      </w:tcPr>
    </w:tblStylePr>
    <w:tblStylePr w:type="band1Vert">
      <w:tblPr/>
      <w:tcPr>
        <w:shd w:val="clear" w:color="auto" w:fill="D9EED8" w:themeFill="accent6" w:themeFillTint="33"/>
      </w:tcPr>
    </w:tblStylePr>
    <w:tblStylePr w:type="band1Horz">
      <w:tblPr/>
      <w:tcPr>
        <w:shd w:val="clear" w:color="auto" w:fill="D9EED8" w:themeFill="accent6" w:themeFillTint="33"/>
      </w:tcPr>
    </w:tblStylePr>
    <w:tblStylePr w:type="neCell">
      <w:tblPr/>
      <w:tcPr>
        <w:tcBorders>
          <w:bottom w:val="single" w:sz="4" w:space="0" w:color="8DCB8A" w:themeColor="accent6" w:themeTint="99"/>
        </w:tcBorders>
      </w:tcPr>
    </w:tblStylePr>
    <w:tblStylePr w:type="nwCell">
      <w:tblPr/>
      <w:tcPr>
        <w:tcBorders>
          <w:bottom w:val="single" w:sz="4" w:space="0" w:color="8DCB8A" w:themeColor="accent6" w:themeTint="99"/>
        </w:tcBorders>
      </w:tcPr>
    </w:tblStylePr>
    <w:tblStylePr w:type="seCell">
      <w:tblPr/>
      <w:tcPr>
        <w:tcBorders>
          <w:top w:val="single" w:sz="4" w:space="0" w:color="8DCB8A" w:themeColor="accent6" w:themeTint="99"/>
        </w:tcBorders>
      </w:tcPr>
    </w:tblStylePr>
    <w:tblStylePr w:type="swCell">
      <w:tblPr/>
      <w:tcPr>
        <w:tcBorders>
          <w:top w:val="single" w:sz="4" w:space="0" w:color="8DCB8A" w:themeColor="accent6" w:themeTint="99"/>
        </w:tcBorders>
      </w:tcPr>
    </w:tblStylePr>
  </w:style>
  <w:style w:type="character" w:styleId="Hashtag">
    <w:name w:val="Hashtag"/>
    <w:basedOn w:val="DefaultParagraphFont"/>
    <w:uiPriority w:val="99"/>
    <w:semiHidden/>
    <w:rsid w:val="005B20A3"/>
    <w:rPr>
      <w:color w:val="2B579A"/>
      <w:shd w:val="clear" w:color="auto" w:fill="E1DFDD"/>
      <w:lang w:val="en-GB"/>
    </w:rPr>
  </w:style>
  <w:style w:type="paragraph" w:styleId="Header">
    <w:name w:val="header"/>
    <w:basedOn w:val="Normal"/>
    <w:link w:val="HeaderChar"/>
    <w:uiPriority w:val="13"/>
    <w:semiHidden/>
    <w:rsid w:val="005B20A3"/>
    <w:pPr>
      <w:spacing w:after="0"/>
    </w:pPr>
  </w:style>
  <w:style w:type="character" w:customStyle="1" w:styleId="HeaderChar">
    <w:name w:val="Header Char"/>
    <w:basedOn w:val="DefaultParagraphFont"/>
    <w:link w:val="Header"/>
    <w:uiPriority w:val="13"/>
    <w:semiHidden/>
    <w:rsid w:val="005B20A3"/>
    <w:rPr>
      <w:lang w:val="en-GB"/>
    </w:rPr>
  </w:style>
  <w:style w:type="paragraph" w:customStyle="1" w:styleId="Heading1NoNumber">
    <w:name w:val="Heading 1 No Number"/>
    <w:basedOn w:val="Heading1"/>
    <w:next w:val="Normal"/>
    <w:uiPriority w:val="1"/>
    <w:qFormat/>
    <w:rsid w:val="005B20A3"/>
    <w:pPr>
      <w:numPr>
        <w:numId w:val="14"/>
      </w:numPr>
    </w:pPr>
  </w:style>
  <w:style w:type="paragraph" w:customStyle="1" w:styleId="Heading2NoNumber">
    <w:name w:val="Heading 2 No Number"/>
    <w:basedOn w:val="Heading2"/>
    <w:next w:val="Normal"/>
    <w:uiPriority w:val="1"/>
    <w:qFormat/>
    <w:rsid w:val="005B20A3"/>
    <w:pPr>
      <w:numPr>
        <w:numId w:val="14"/>
      </w:numPr>
      <w:spacing w:before="280"/>
    </w:pPr>
  </w:style>
  <w:style w:type="paragraph" w:customStyle="1" w:styleId="Heading3NoNumber">
    <w:name w:val="Heading 3 No Number"/>
    <w:basedOn w:val="Heading3"/>
    <w:next w:val="Normal"/>
    <w:uiPriority w:val="1"/>
    <w:qFormat/>
    <w:rsid w:val="005B20A3"/>
    <w:pPr>
      <w:numPr>
        <w:numId w:val="14"/>
      </w:numPr>
    </w:pPr>
  </w:style>
  <w:style w:type="paragraph" w:customStyle="1" w:styleId="Heading4NoNumber">
    <w:name w:val="Heading 4 No Number"/>
    <w:basedOn w:val="Heading4"/>
    <w:next w:val="Normal"/>
    <w:uiPriority w:val="1"/>
    <w:rsid w:val="005B20A3"/>
    <w:pPr>
      <w:numPr>
        <w:numId w:val="14"/>
      </w:numPr>
    </w:pPr>
  </w:style>
  <w:style w:type="character" w:customStyle="1" w:styleId="Heading5Char">
    <w:name w:val="Heading 5 Char"/>
    <w:basedOn w:val="DefaultParagraphFont"/>
    <w:link w:val="Heading5"/>
    <w:semiHidden/>
    <w:rsid w:val="005B20A3"/>
    <w:rPr>
      <w:b/>
      <w:sz w:val="20"/>
      <w:szCs w:val="20"/>
      <w:lang w:val="en-GB"/>
    </w:rPr>
  </w:style>
  <w:style w:type="paragraph" w:customStyle="1" w:styleId="Heading5NoNumber">
    <w:name w:val="Heading 5 No Number"/>
    <w:basedOn w:val="Heading5"/>
    <w:next w:val="Normal"/>
    <w:uiPriority w:val="1"/>
    <w:qFormat/>
    <w:rsid w:val="005B20A3"/>
    <w:pPr>
      <w:numPr>
        <w:numId w:val="14"/>
      </w:numPr>
      <w:spacing w:before="320" w:after="30"/>
    </w:pPr>
    <w:rPr>
      <w:i/>
      <w:sz w:val="22"/>
    </w:rPr>
  </w:style>
  <w:style w:type="paragraph" w:customStyle="1" w:styleId="Heading6NoNumber">
    <w:name w:val="Heading 6 No Number"/>
    <w:basedOn w:val="Heading6"/>
    <w:next w:val="Normal"/>
    <w:uiPriority w:val="1"/>
    <w:qFormat/>
    <w:rsid w:val="005B20A3"/>
    <w:pPr>
      <w:numPr>
        <w:numId w:val="14"/>
      </w:numPr>
      <w:spacing w:before="320" w:after="30"/>
    </w:pPr>
    <w:rPr>
      <w:sz w:val="22"/>
    </w:rPr>
  </w:style>
  <w:style w:type="character" w:customStyle="1" w:styleId="Heading7Char">
    <w:name w:val="Heading 7 Char"/>
    <w:aliases w:val="Heading 7 Appendix Heading Char"/>
    <w:basedOn w:val="DefaultParagraphFont"/>
    <w:link w:val="Heading7"/>
    <w:uiPriority w:val="10"/>
    <w:rsid w:val="005B20A3"/>
    <w:rPr>
      <w:iCs/>
      <w:color w:val="E61E28" w:themeColor="accent1"/>
      <w:sz w:val="44"/>
      <w:szCs w:val="20"/>
      <w:lang w:val="en-GB"/>
    </w:rPr>
  </w:style>
  <w:style w:type="character" w:customStyle="1" w:styleId="Heading8Char">
    <w:name w:val="Heading 8 Char"/>
    <w:basedOn w:val="DefaultParagraphFont"/>
    <w:link w:val="Heading8"/>
    <w:semiHidden/>
    <w:rsid w:val="005B20A3"/>
    <w:rPr>
      <w:b/>
      <w:sz w:val="20"/>
      <w:szCs w:val="21"/>
      <w:lang w:val="en-GB"/>
    </w:rPr>
  </w:style>
  <w:style w:type="character" w:customStyle="1" w:styleId="Heading9Char">
    <w:name w:val="Heading 9 Char"/>
    <w:basedOn w:val="DefaultParagraphFont"/>
    <w:link w:val="Heading9"/>
    <w:semiHidden/>
    <w:rsid w:val="005B20A3"/>
    <w:rPr>
      <w:b/>
      <w:iCs/>
      <w:sz w:val="20"/>
      <w:szCs w:val="21"/>
      <w:lang w:val="en-GB"/>
    </w:rPr>
  </w:style>
  <w:style w:type="character" w:styleId="HTMLAcronym">
    <w:name w:val="HTML Acronym"/>
    <w:basedOn w:val="DefaultParagraphFont"/>
    <w:uiPriority w:val="99"/>
    <w:semiHidden/>
    <w:rsid w:val="005B20A3"/>
    <w:rPr>
      <w:lang w:val="en-GB"/>
    </w:rPr>
  </w:style>
  <w:style w:type="paragraph" w:styleId="HTMLAddress">
    <w:name w:val="HTML Address"/>
    <w:basedOn w:val="Normal"/>
    <w:link w:val="HTMLAddressChar"/>
    <w:uiPriority w:val="99"/>
    <w:semiHidden/>
    <w:rsid w:val="005B20A3"/>
    <w:rPr>
      <w:i/>
      <w:iCs/>
    </w:rPr>
  </w:style>
  <w:style w:type="character" w:customStyle="1" w:styleId="HTMLAddressChar">
    <w:name w:val="HTML Address Char"/>
    <w:basedOn w:val="DefaultParagraphFont"/>
    <w:link w:val="HTMLAddress"/>
    <w:uiPriority w:val="99"/>
    <w:semiHidden/>
    <w:rsid w:val="005B20A3"/>
    <w:rPr>
      <w:i/>
      <w:iCs/>
      <w:lang w:val="en-GB"/>
    </w:rPr>
  </w:style>
  <w:style w:type="character" w:styleId="HTMLCite">
    <w:name w:val="HTML Cite"/>
    <w:basedOn w:val="DefaultParagraphFont"/>
    <w:uiPriority w:val="99"/>
    <w:semiHidden/>
    <w:rsid w:val="005B20A3"/>
    <w:rPr>
      <w:i/>
      <w:iCs/>
      <w:lang w:val="en-GB"/>
    </w:rPr>
  </w:style>
  <w:style w:type="character" w:styleId="HTMLCode">
    <w:name w:val="HTML Code"/>
    <w:basedOn w:val="DefaultParagraphFont"/>
    <w:uiPriority w:val="99"/>
    <w:semiHidden/>
    <w:rsid w:val="005B20A3"/>
    <w:rPr>
      <w:rFonts w:asciiTheme="minorHAnsi" w:eastAsiaTheme="minorEastAsia" w:hAnsiTheme="minorHAnsi" w:cstheme="minorBidi"/>
      <w:sz w:val="20"/>
      <w:szCs w:val="20"/>
      <w:lang w:val="en-GB"/>
    </w:rPr>
  </w:style>
  <w:style w:type="character" w:styleId="HTMLDefinition">
    <w:name w:val="HTML Definition"/>
    <w:basedOn w:val="DefaultParagraphFont"/>
    <w:uiPriority w:val="99"/>
    <w:semiHidden/>
    <w:rsid w:val="005B20A3"/>
    <w:rPr>
      <w:i/>
      <w:iCs/>
      <w:lang w:val="en-GB"/>
    </w:rPr>
  </w:style>
  <w:style w:type="character" w:styleId="HTMLKeyboard">
    <w:name w:val="HTML Keyboard"/>
    <w:basedOn w:val="DefaultParagraphFont"/>
    <w:uiPriority w:val="99"/>
    <w:semiHidden/>
    <w:rsid w:val="005B20A3"/>
    <w:rPr>
      <w:rFonts w:asciiTheme="minorHAnsi" w:eastAsiaTheme="minorEastAsia" w:hAnsiTheme="minorHAnsi" w:cstheme="minorBidi"/>
      <w:sz w:val="20"/>
      <w:szCs w:val="20"/>
      <w:lang w:val="en-GB"/>
    </w:rPr>
  </w:style>
  <w:style w:type="paragraph" w:styleId="HTMLPreformatted">
    <w:name w:val="HTML Preformatted"/>
    <w:basedOn w:val="Normal"/>
    <w:link w:val="HTMLPreformattedChar"/>
    <w:uiPriority w:val="99"/>
    <w:semiHidden/>
    <w:rsid w:val="005B20A3"/>
    <w:rPr>
      <w:rFonts w:asciiTheme="majorHAnsi" w:eastAsiaTheme="majorEastAsia" w:hAnsiTheme="majorHAnsi" w:cstheme="majorBidi"/>
    </w:rPr>
  </w:style>
  <w:style w:type="character" w:customStyle="1" w:styleId="HTMLPreformattedChar">
    <w:name w:val="HTML Preformatted Char"/>
    <w:basedOn w:val="DefaultParagraphFont"/>
    <w:link w:val="HTMLPreformatted"/>
    <w:uiPriority w:val="99"/>
    <w:semiHidden/>
    <w:rsid w:val="005B20A3"/>
    <w:rPr>
      <w:rFonts w:asciiTheme="majorHAnsi" w:eastAsiaTheme="majorEastAsia" w:hAnsiTheme="majorHAnsi" w:cstheme="majorBidi"/>
      <w:lang w:val="en-GB"/>
    </w:rPr>
  </w:style>
  <w:style w:type="character" w:styleId="HTMLSample">
    <w:name w:val="HTML Sample"/>
    <w:basedOn w:val="DefaultParagraphFont"/>
    <w:uiPriority w:val="99"/>
    <w:semiHidden/>
    <w:rsid w:val="005B20A3"/>
    <w:rPr>
      <w:rFonts w:asciiTheme="minorHAnsi" w:eastAsiaTheme="minorEastAsia" w:hAnsiTheme="minorHAnsi" w:cstheme="minorBidi"/>
      <w:sz w:val="24"/>
      <w:szCs w:val="24"/>
      <w:lang w:val="en-GB"/>
    </w:rPr>
  </w:style>
  <w:style w:type="character" w:styleId="HTMLTypewriter">
    <w:name w:val="HTML Typewriter"/>
    <w:basedOn w:val="DefaultParagraphFont"/>
    <w:uiPriority w:val="99"/>
    <w:semiHidden/>
    <w:rsid w:val="005B20A3"/>
    <w:rPr>
      <w:rFonts w:asciiTheme="minorHAnsi" w:eastAsiaTheme="minorEastAsia" w:hAnsiTheme="minorHAnsi" w:cstheme="minorBidi"/>
      <w:sz w:val="20"/>
      <w:szCs w:val="20"/>
      <w:lang w:val="en-GB"/>
    </w:rPr>
  </w:style>
  <w:style w:type="character" w:styleId="HTMLVariable">
    <w:name w:val="HTML Variable"/>
    <w:basedOn w:val="DefaultParagraphFont"/>
    <w:uiPriority w:val="99"/>
    <w:semiHidden/>
    <w:rsid w:val="005B20A3"/>
    <w:rPr>
      <w:i/>
      <w:iCs/>
      <w:lang w:val="en-GB"/>
    </w:rPr>
  </w:style>
  <w:style w:type="character" w:styleId="Hyperlink">
    <w:name w:val="Hyperlink"/>
    <w:basedOn w:val="DefaultParagraphFont"/>
    <w:uiPriority w:val="99"/>
    <w:unhideWhenUsed/>
    <w:rsid w:val="005B20A3"/>
    <w:rPr>
      <w:rFonts w:asciiTheme="minorHAnsi" w:eastAsiaTheme="minorEastAsia" w:hAnsiTheme="minorHAnsi" w:cstheme="minorBidi"/>
      <w:color w:val="auto"/>
      <w:u w:val="single"/>
      <w:lang w:val="en-GB"/>
    </w:rPr>
  </w:style>
  <w:style w:type="paragraph" w:styleId="Index1">
    <w:name w:val="index 1"/>
    <w:basedOn w:val="Normal"/>
    <w:next w:val="Normal"/>
    <w:autoRedefine/>
    <w:uiPriority w:val="99"/>
    <w:semiHidden/>
    <w:rsid w:val="005B20A3"/>
    <w:pPr>
      <w:ind w:left="200" w:hanging="200"/>
    </w:pPr>
  </w:style>
  <w:style w:type="paragraph" w:styleId="Index2">
    <w:name w:val="index 2"/>
    <w:basedOn w:val="Normal"/>
    <w:next w:val="Normal"/>
    <w:autoRedefine/>
    <w:uiPriority w:val="99"/>
    <w:semiHidden/>
    <w:rsid w:val="005B20A3"/>
    <w:pPr>
      <w:ind w:left="400" w:hanging="200"/>
    </w:pPr>
  </w:style>
  <w:style w:type="paragraph" w:styleId="Index3">
    <w:name w:val="index 3"/>
    <w:basedOn w:val="Normal"/>
    <w:next w:val="Normal"/>
    <w:autoRedefine/>
    <w:uiPriority w:val="99"/>
    <w:semiHidden/>
    <w:rsid w:val="005B20A3"/>
    <w:pPr>
      <w:ind w:left="600" w:hanging="200"/>
    </w:pPr>
  </w:style>
  <w:style w:type="paragraph" w:styleId="Index4">
    <w:name w:val="index 4"/>
    <w:basedOn w:val="Normal"/>
    <w:next w:val="Normal"/>
    <w:autoRedefine/>
    <w:uiPriority w:val="99"/>
    <w:semiHidden/>
    <w:rsid w:val="005B20A3"/>
    <w:pPr>
      <w:ind w:left="800" w:hanging="200"/>
    </w:pPr>
  </w:style>
  <w:style w:type="paragraph" w:styleId="Index5">
    <w:name w:val="index 5"/>
    <w:basedOn w:val="Normal"/>
    <w:next w:val="Normal"/>
    <w:autoRedefine/>
    <w:uiPriority w:val="99"/>
    <w:semiHidden/>
    <w:rsid w:val="005B20A3"/>
    <w:pPr>
      <w:ind w:left="1000" w:hanging="200"/>
    </w:pPr>
  </w:style>
  <w:style w:type="paragraph" w:styleId="Index6">
    <w:name w:val="index 6"/>
    <w:basedOn w:val="Normal"/>
    <w:next w:val="Normal"/>
    <w:autoRedefine/>
    <w:uiPriority w:val="99"/>
    <w:semiHidden/>
    <w:rsid w:val="005B20A3"/>
    <w:pPr>
      <w:ind w:left="1200" w:hanging="200"/>
    </w:pPr>
  </w:style>
  <w:style w:type="paragraph" w:styleId="Index7">
    <w:name w:val="index 7"/>
    <w:basedOn w:val="Normal"/>
    <w:next w:val="Normal"/>
    <w:autoRedefine/>
    <w:uiPriority w:val="99"/>
    <w:semiHidden/>
    <w:rsid w:val="005B20A3"/>
    <w:pPr>
      <w:ind w:left="1400" w:hanging="200"/>
    </w:pPr>
  </w:style>
  <w:style w:type="paragraph" w:styleId="Index8">
    <w:name w:val="index 8"/>
    <w:basedOn w:val="Normal"/>
    <w:next w:val="Normal"/>
    <w:autoRedefine/>
    <w:uiPriority w:val="99"/>
    <w:semiHidden/>
    <w:rsid w:val="005B20A3"/>
    <w:pPr>
      <w:ind w:left="1600" w:hanging="200"/>
    </w:pPr>
  </w:style>
  <w:style w:type="paragraph" w:styleId="Index9">
    <w:name w:val="index 9"/>
    <w:basedOn w:val="Normal"/>
    <w:next w:val="Normal"/>
    <w:autoRedefine/>
    <w:uiPriority w:val="99"/>
    <w:semiHidden/>
    <w:rsid w:val="005B20A3"/>
    <w:pPr>
      <w:ind w:left="1800" w:hanging="200"/>
    </w:pPr>
  </w:style>
  <w:style w:type="paragraph" w:styleId="IndexHeading">
    <w:name w:val="index heading"/>
    <w:basedOn w:val="Normal"/>
    <w:next w:val="Index1"/>
    <w:uiPriority w:val="99"/>
    <w:semiHidden/>
    <w:rsid w:val="005B20A3"/>
    <w:rPr>
      <w:rFonts w:asciiTheme="majorHAnsi" w:eastAsiaTheme="majorEastAsia" w:hAnsiTheme="majorHAnsi" w:cstheme="majorBidi"/>
      <w:b/>
      <w:bCs/>
    </w:rPr>
  </w:style>
  <w:style w:type="character" w:styleId="IntenseEmphasis">
    <w:name w:val="Intense Emphasis"/>
    <w:basedOn w:val="DefaultParagraphFont"/>
    <w:uiPriority w:val="99"/>
    <w:semiHidden/>
    <w:qFormat/>
    <w:rsid w:val="005B20A3"/>
    <w:rPr>
      <w:i/>
      <w:iCs/>
      <w:color w:val="E61E28" w:themeColor="accent1"/>
      <w:lang w:val="en-GB"/>
    </w:rPr>
  </w:style>
  <w:style w:type="paragraph" w:styleId="IntenseQuote">
    <w:name w:val="Intense Quote"/>
    <w:basedOn w:val="Normal"/>
    <w:next w:val="Normal"/>
    <w:link w:val="IntenseQuoteChar"/>
    <w:uiPriority w:val="99"/>
    <w:semiHidden/>
    <w:qFormat/>
    <w:rsid w:val="005B20A3"/>
    <w:pPr>
      <w:pBdr>
        <w:top w:val="single" w:sz="4" w:space="10" w:color="E61E28" w:themeColor="accent1"/>
        <w:bottom w:val="single" w:sz="4" w:space="10" w:color="E61E28" w:themeColor="accent1"/>
      </w:pBdr>
      <w:spacing w:before="360" w:after="360"/>
      <w:ind w:left="864" w:right="864"/>
      <w:jc w:val="center"/>
    </w:pPr>
    <w:rPr>
      <w:i/>
      <w:iCs/>
      <w:color w:val="E61E28" w:themeColor="accent1"/>
    </w:rPr>
  </w:style>
  <w:style w:type="character" w:customStyle="1" w:styleId="IntenseQuoteChar">
    <w:name w:val="Intense Quote Char"/>
    <w:basedOn w:val="DefaultParagraphFont"/>
    <w:link w:val="IntenseQuote"/>
    <w:uiPriority w:val="99"/>
    <w:semiHidden/>
    <w:rsid w:val="005B20A3"/>
    <w:rPr>
      <w:i/>
      <w:iCs/>
      <w:color w:val="E61E28" w:themeColor="accent1"/>
      <w:lang w:val="en-GB"/>
    </w:rPr>
  </w:style>
  <w:style w:type="character" w:styleId="IntenseReference">
    <w:name w:val="Intense Reference"/>
    <w:basedOn w:val="DefaultParagraphFont"/>
    <w:uiPriority w:val="99"/>
    <w:semiHidden/>
    <w:qFormat/>
    <w:rsid w:val="005B20A3"/>
    <w:rPr>
      <w:b/>
      <w:bCs/>
      <w:smallCaps/>
      <w:color w:val="E61E28" w:themeColor="accent1"/>
      <w:spacing w:val="5"/>
      <w:lang w:val="en-GB"/>
    </w:rPr>
  </w:style>
  <w:style w:type="paragraph" w:customStyle="1" w:styleId="IntroText">
    <w:name w:val="Intro Text"/>
    <w:basedOn w:val="Normal"/>
    <w:next w:val="Normal"/>
    <w:uiPriority w:val="12"/>
    <w:semiHidden/>
    <w:rsid w:val="005B20A3"/>
    <w:pPr>
      <w:spacing w:line="280" w:lineRule="atLeast"/>
    </w:pPr>
    <w:rPr>
      <w:sz w:val="28"/>
    </w:rPr>
  </w:style>
  <w:style w:type="table" w:styleId="LightGrid">
    <w:name w:val="Light Grid"/>
    <w:basedOn w:val="TableNormal"/>
    <w:uiPriority w:val="99"/>
    <w:semiHidden/>
    <w:unhideWhenUsed/>
    <w:rsid w:val="005B20A3"/>
    <w:rPr>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18" w:space="0" w:color="000000" w:themeColor="text1"/>
          <w:right w:val="single" w:sz="8" w:space="0" w:color="000000" w:themeColor="text1"/>
          <w:insideH w:val="nil"/>
          <w:insideV w:val="single" w:sz="8" w:space="0" w:color="000000" w:themeColor="tex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insideH w:val="nil"/>
          <w:insideV w:val="single" w:sz="8" w:space="0" w:color="000000" w:themeColor="tex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shd w:val="clear" w:color="auto" w:fill="C0C0C0" w:themeFill="text1" w:themeFillTint="3F"/>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shd w:val="clear" w:color="auto" w:fill="C0C0C0" w:themeFill="text1" w:themeFillTint="3F"/>
      </w:tcPr>
    </w:tblStylePr>
    <w:tblStylePr w:type="band2Horz">
      <w:tblPr/>
      <w:tcPr>
        <w:tcBorders>
          <w:top w:val="single" w:sz="8" w:space="0" w:color="000000" w:themeColor="text1"/>
          <w:left w:val="single" w:sz="8" w:space="0" w:color="000000" w:themeColor="text1"/>
          <w:bottom w:val="single" w:sz="8" w:space="0" w:color="000000" w:themeColor="text1"/>
          <w:right w:val="single" w:sz="8" w:space="0" w:color="000000" w:themeColor="text1"/>
          <w:insideV w:val="single" w:sz="8" w:space="0" w:color="000000" w:themeColor="text1"/>
        </w:tcBorders>
      </w:tcPr>
    </w:tblStylePr>
  </w:style>
  <w:style w:type="table" w:styleId="LightGrid-Accent1">
    <w:name w:val="Light Grid Accent 1"/>
    <w:basedOn w:val="TableNormal"/>
    <w:uiPriority w:val="99"/>
    <w:semiHidden/>
    <w:unhideWhenUsed/>
    <w:rsid w:val="005B20A3"/>
    <w:rPr>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insideH w:val="single" w:sz="8" w:space="0" w:color="E61E28" w:themeColor="accent1"/>
        <w:insideV w:val="single" w:sz="8" w:space="0" w:color="E61E28" w:themeColor="accent1"/>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E61E28" w:themeColor="accent1"/>
          <w:left w:val="single" w:sz="8" w:space="0" w:color="E61E28" w:themeColor="accent1"/>
          <w:bottom w:val="single" w:sz="18" w:space="0" w:color="E61E28" w:themeColor="accent1"/>
          <w:right w:val="single" w:sz="8" w:space="0" w:color="E61E28" w:themeColor="accent1"/>
          <w:insideH w:val="nil"/>
          <w:insideV w:val="single" w:sz="8" w:space="0" w:color="E61E28" w:themeColor="accent1"/>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E61E28" w:themeColor="accent1"/>
          <w:left w:val="single" w:sz="8" w:space="0" w:color="E61E28" w:themeColor="accent1"/>
          <w:bottom w:val="single" w:sz="8" w:space="0" w:color="E61E28" w:themeColor="accent1"/>
          <w:right w:val="single" w:sz="8" w:space="0" w:color="E61E28" w:themeColor="accent1"/>
          <w:insideH w:val="nil"/>
          <w:insideV w:val="single" w:sz="8" w:space="0" w:color="E61E28" w:themeColor="accent1"/>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tcPr>
    </w:tblStylePr>
    <w:tblStylePr w:type="band1Vert">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shd w:val="clear" w:color="auto" w:fill="F8C7C9" w:themeFill="accent1" w:themeFillTint="3F"/>
      </w:tcPr>
    </w:tblStylePr>
    <w:tblStylePr w:type="band1Horz">
      <w:tblPr/>
      <w:tcPr>
        <w:tcBorders>
          <w:top w:val="single" w:sz="8" w:space="0" w:color="E61E28" w:themeColor="accent1"/>
          <w:left w:val="single" w:sz="8" w:space="0" w:color="E61E28" w:themeColor="accent1"/>
          <w:bottom w:val="single" w:sz="8" w:space="0" w:color="E61E28" w:themeColor="accent1"/>
          <w:right w:val="single" w:sz="8" w:space="0" w:color="E61E28" w:themeColor="accent1"/>
          <w:insideV w:val="single" w:sz="8" w:space="0" w:color="E61E28" w:themeColor="accent1"/>
        </w:tcBorders>
        <w:shd w:val="clear" w:color="auto" w:fill="F8C7C9" w:themeFill="accent1" w:themeFillTint="3F"/>
      </w:tcPr>
    </w:tblStylePr>
    <w:tblStylePr w:type="band2Horz">
      <w:tblPr/>
      <w:tcPr>
        <w:tcBorders>
          <w:top w:val="single" w:sz="8" w:space="0" w:color="E61E28" w:themeColor="accent1"/>
          <w:left w:val="single" w:sz="8" w:space="0" w:color="E61E28" w:themeColor="accent1"/>
          <w:bottom w:val="single" w:sz="8" w:space="0" w:color="E61E28" w:themeColor="accent1"/>
          <w:right w:val="single" w:sz="8" w:space="0" w:color="E61E28" w:themeColor="accent1"/>
          <w:insideV w:val="single" w:sz="8" w:space="0" w:color="E61E28" w:themeColor="accent1"/>
        </w:tcBorders>
      </w:tcPr>
    </w:tblStylePr>
  </w:style>
  <w:style w:type="table" w:styleId="LightGrid-Accent2">
    <w:name w:val="Light Grid Accent 2"/>
    <w:basedOn w:val="TableNormal"/>
    <w:uiPriority w:val="99"/>
    <w:semiHidden/>
    <w:unhideWhenUsed/>
    <w:rsid w:val="005B20A3"/>
    <w:rPr>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insideH w:val="single" w:sz="8" w:space="0" w:color="7D4196" w:themeColor="accent2"/>
        <w:insideV w:val="single" w:sz="8" w:space="0" w:color="7D4196" w:themeColor="accent2"/>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7D4196" w:themeColor="accent2"/>
          <w:left w:val="single" w:sz="8" w:space="0" w:color="7D4196" w:themeColor="accent2"/>
          <w:bottom w:val="single" w:sz="18" w:space="0" w:color="7D4196" w:themeColor="accent2"/>
          <w:right w:val="single" w:sz="8" w:space="0" w:color="7D4196" w:themeColor="accent2"/>
          <w:insideH w:val="nil"/>
          <w:insideV w:val="single" w:sz="8" w:space="0" w:color="7D4196" w:themeColor="accent2"/>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7D4196" w:themeColor="accent2"/>
          <w:left w:val="single" w:sz="8" w:space="0" w:color="7D4196" w:themeColor="accent2"/>
          <w:bottom w:val="single" w:sz="8" w:space="0" w:color="7D4196" w:themeColor="accent2"/>
          <w:right w:val="single" w:sz="8" w:space="0" w:color="7D4196" w:themeColor="accent2"/>
          <w:insideH w:val="nil"/>
          <w:insideV w:val="single" w:sz="8" w:space="0" w:color="7D4196" w:themeColor="accent2"/>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tcPr>
    </w:tblStylePr>
    <w:tblStylePr w:type="band1Vert">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shd w:val="clear" w:color="auto" w:fill="E0CCE9" w:themeFill="accent2" w:themeFillTint="3F"/>
      </w:tcPr>
    </w:tblStylePr>
    <w:tblStylePr w:type="band1Horz">
      <w:tblPr/>
      <w:tcPr>
        <w:tcBorders>
          <w:top w:val="single" w:sz="8" w:space="0" w:color="7D4196" w:themeColor="accent2"/>
          <w:left w:val="single" w:sz="8" w:space="0" w:color="7D4196" w:themeColor="accent2"/>
          <w:bottom w:val="single" w:sz="8" w:space="0" w:color="7D4196" w:themeColor="accent2"/>
          <w:right w:val="single" w:sz="8" w:space="0" w:color="7D4196" w:themeColor="accent2"/>
          <w:insideV w:val="single" w:sz="8" w:space="0" w:color="7D4196" w:themeColor="accent2"/>
        </w:tcBorders>
        <w:shd w:val="clear" w:color="auto" w:fill="E0CCE9" w:themeFill="accent2" w:themeFillTint="3F"/>
      </w:tcPr>
    </w:tblStylePr>
    <w:tblStylePr w:type="band2Horz">
      <w:tblPr/>
      <w:tcPr>
        <w:tcBorders>
          <w:top w:val="single" w:sz="8" w:space="0" w:color="7D4196" w:themeColor="accent2"/>
          <w:left w:val="single" w:sz="8" w:space="0" w:color="7D4196" w:themeColor="accent2"/>
          <w:bottom w:val="single" w:sz="8" w:space="0" w:color="7D4196" w:themeColor="accent2"/>
          <w:right w:val="single" w:sz="8" w:space="0" w:color="7D4196" w:themeColor="accent2"/>
          <w:insideV w:val="single" w:sz="8" w:space="0" w:color="7D4196" w:themeColor="accent2"/>
        </w:tcBorders>
      </w:tcPr>
    </w:tblStylePr>
  </w:style>
  <w:style w:type="table" w:styleId="LightGrid-Accent3">
    <w:name w:val="Light Grid Accent 3"/>
    <w:basedOn w:val="TableNormal"/>
    <w:uiPriority w:val="99"/>
    <w:semiHidden/>
    <w:unhideWhenUsed/>
    <w:rsid w:val="005B20A3"/>
    <w:rPr>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insideH w:val="single" w:sz="8" w:space="0" w:color="005AAA" w:themeColor="accent3"/>
        <w:insideV w:val="single" w:sz="8" w:space="0" w:color="005AAA" w:themeColor="accent3"/>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005AAA" w:themeColor="accent3"/>
          <w:left w:val="single" w:sz="8" w:space="0" w:color="005AAA" w:themeColor="accent3"/>
          <w:bottom w:val="single" w:sz="18" w:space="0" w:color="005AAA" w:themeColor="accent3"/>
          <w:right w:val="single" w:sz="8" w:space="0" w:color="005AAA" w:themeColor="accent3"/>
          <w:insideH w:val="nil"/>
          <w:insideV w:val="single" w:sz="8" w:space="0" w:color="005AAA" w:themeColor="accent3"/>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005AAA" w:themeColor="accent3"/>
          <w:left w:val="single" w:sz="8" w:space="0" w:color="005AAA" w:themeColor="accent3"/>
          <w:bottom w:val="single" w:sz="8" w:space="0" w:color="005AAA" w:themeColor="accent3"/>
          <w:right w:val="single" w:sz="8" w:space="0" w:color="005AAA" w:themeColor="accent3"/>
          <w:insideH w:val="nil"/>
          <w:insideV w:val="single" w:sz="8" w:space="0" w:color="005AAA" w:themeColor="accent3"/>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tblStylePr w:type="band1Vert">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shd w:val="clear" w:color="auto" w:fill="ABD7FF" w:themeFill="accent3" w:themeFillTint="3F"/>
      </w:tcPr>
    </w:tblStylePr>
    <w:tblStylePr w:type="band1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insideV w:val="single" w:sz="8" w:space="0" w:color="005AAA" w:themeColor="accent3"/>
        </w:tcBorders>
        <w:shd w:val="clear" w:color="auto" w:fill="ABD7FF" w:themeFill="accent3" w:themeFillTint="3F"/>
      </w:tcPr>
    </w:tblStylePr>
    <w:tblStylePr w:type="band2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insideV w:val="single" w:sz="8" w:space="0" w:color="005AAA" w:themeColor="accent3"/>
        </w:tcBorders>
      </w:tcPr>
    </w:tblStylePr>
  </w:style>
  <w:style w:type="table" w:styleId="LightGrid-Accent4">
    <w:name w:val="Light Grid Accent 4"/>
    <w:basedOn w:val="TableNormal"/>
    <w:uiPriority w:val="99"/>
    <w:semiHidden/>
    <w:unhideWhenUsed/>
    <w:rsid w:val="005B20A3"/>
    <w:rPr>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insideH w:val="single" w:sz="8" w:space="0" w:color="32A4A0" w:themeColor="accent4"/>
        <w:insideV w:val="single" w:sz="8" w:space="0" w:color="32A4A0" w:themeColor="accent4"/>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32A4A0" w:themeColor="accent4"/>
          <w:left w:val="single" w:sz="8" w:space="0" w:color="32A4A0" w:themeColor="accent4"/>
          <w:bottom w:val="single" w:sz="18" w:space="0" w:color="32A4A0" w:themeColor="accent4"/>
          <w:right w:val="single" w:sz="8" w:space="0" w:color="32A4A0" w:themeColor="accent4"/>
          <w:insideH w:val="nil"/>
          <w:insideV w:val="single" w:sz="8" w:space="0" w:color="32A4A0" w:themeColor="accent4"/>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32A4A0" w:themeColor="accent4"/>
          <w:left w:val="single" w:sz="8" w:space="0" w:color="32A4A0" w:themeColor="accent4"/>
          <w:bottom w:val="single" w:sz="8" w:space="0" w:color="32A4A0" w:themeColor="accent4"/>
          <w:right w:val="single" w:sz="8" w:space="0" w:color="32A4A0" w:themeColor="accent4"/>
          <w:insideH w:val="nil"/>
          <w:insideV w:val="single" w:sz="8" w:space="0" w:color="32A4A0" w:themeColor="accent4"/>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tcPr>
    </w:tblStylePr>
    <w:tblStylePr w:type="band1Vert">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shd w:val="clear" w:color="auto" w:fill="C6EEEC" w:themeFill="accent4" w:themeFillTint="3F"/>
      </w:tcPr>
    </w:tblStylePr>
    <w:tblStylePr w:type="band1Horz">
      <w:tblPr/>
      <w:tcPr>
        <w:tcBorders>
          <w:top w:val="single" w:sz="8" w:space="0" w:color="32A4A0" w:themeColor="accent4"/>
          <w:left w:val="single" w:sz="8" w:space="0" w:color="32A4A0" w:themeColor="accent4"/>
          <w:bottom w:val="single" w:sz="8" w:space="0" w:color="32A4A0" w:themeColor="accent4"/>
          <w:right w:val="single" w:sz="8" w:space="0" w:color="32A4A0" w:themeColor="accent4"/>
          <w:insideV w:val="single" w:sz="8" w:space="0" w:color="32A4A0" w:themeColor="accent4"/>
        </w:tcBorders>
        <w:shd w:val="clear" w:color="auto" w:fill="C6EEEC" w:themeFill="accent4" w:themeFillTint="3F"/>
      </w:tcPr>
    </w:tblStylePr>
    <w:tblStylePr w:type="band2Horz">
      <w:tblPr/>
      <w:tcPr>
        <w:tcBorders>
          <w:top w:val="single" w:sz="8" w:space="0" w:color="32A4A0" w:themeColor="accent4"/>
          <w:left w:val="single" w:sz="8" w:space="0" w:color="32A4A0" w:themeColor="accent4"/>
          <w:bottom w:val="single" w:sz="8" w:space="0" w:color="32A4A0" w:themeColor="accent4"/>
          <w:right w:val="single" w:sz="8" w:space="0" w:color="32A4A0" w:themeColor="accent4"/>
          <w:insideV w:val="single" w:sz="8" w:space="0" w:color="32A4A0" w:themeColor="accent4"/>
        </w:tcBorders>
      </w:tcPr>
    </w:tblStylePr>
  </w:style>
  <w:style w:type="table" w:styleId="LightGrid-Accent5">
    <w:name w:val="Light Grid Accent 5"/>
    <w:basedOn w:val="TableNormal"/>
    <w:uiPriority w:val="99"/>
    <w:semiHidden/>
    <w:unhideWhenUsed/>
    <w:rsid w:val="005B20A3"/>
    <w:rPr>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insideH w:val="single" w:sz="8" w:space="0" w:color="C83C96" w:themeColor="accent5"/>
        <w:insideV w:val="single" w:sz="8" w:space="0" w:color="C83C96" w:themeColor="accent5"/>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C83C96" w:themeColor="accent5"/>
          <w:left w:val="single" w:sz="8" w:space="0" w:color="C83C96" w:themeColor="accent5"/>
          <w:bottom w:val="single" w:sz="18" w:space="0" w:color="C83C96" w:themeColor="accent5"/>
          <w:right w:val="single" w:sz="8" w:space="0" w:color="C83C96" w:themeColor="accent5"/>
          <w:insideH w:val="nil"/>
          <w:insideV w:val="single" w:sz="8" w:space="0" w:color="C83C96" w:themeColor="accent5"/>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C83C96" w:themeColor="accent5"/>
          <w:left w:val="single" w:sz="8" w:space="0" w:color="C83C96" w:themeColor="accent5"/>
          <w:bottom w:val="single" w:sz="8" w:space="0" w:color="C83C96" w:themeColor="accent5"/>
          <w:right w:val="single" w:sz="8" w:space="0" w:color="C83C96" w:themeColor="accent5"/>
          <w:insideH w:val="nil"/>
          <w:insideV w:val="single" w:sz="8" w:space="0" w:color="C83C96" w:themeColor="accent5"/>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tcPr>
    </w:tblStylePr>
    <w:tblStylePr w:type="band1Vert">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shd w:val="clear" w:color="auto" w:fill="F1CEE4" w:themeFill="accent5" w:themeFillTint="3F"/>
      </w:tcPr>
    </w:tblStylePr>
    <w:tblStylePr w:type="band1Horz">
      <w:tblPr/>
      <w:tcPr>
        <w:tcBorders>
          <w:top w:val="single" w:sz="8" w:space="0" w:color="C83C96" w:themeColor="accent5"/>
          <w:left w:val="single" w:sz="8" w:space="0" w:color="C83C96" w:themeColor="accent5"/>
          <w:bottom w:val="single" w:sz="8" w:space="0" w:color="C83C96" w:themeColor="accent5"/>
          <w:right w:val="single" w:sz="8" w:space="0" w:color="C83C96" w:themeColor="accent5"/>
          <w:insideV w:val="single" w:sz="8" w:space="0" w:color="C83C96" w:themeColor="accent5"/>
        </w:tcBorders>
        <w:shd w:val="clear" w:color="auto" w:fill="F1CEE4" w:themeFill="accent5" w:themeFillTint="3F"/>
      </w:tcPr>
    </w:tblStylePr>
    <w:tblStylePr w:type="band2Horz">
      <w:tblPr/>
      <w:tcPr>
        <w:tcBorders>
          <w:top w:val="single" w:sz="8" w:space="0" w:color="C83C96" w:themeColor="accent5"/>
          <w:left w:val="single" w:sz="8" w:space="0" w:color="C83C96" w:themeColor="accent5"/>
          <w:bottom w:val="single" w:sz="8" w:space="0" w:color="C83C96" w:themeColor="accent5"/>
          <w:right w:val="single" w:sz="8" w:space="0" w:color="C83C96" w:themeColor="accent5"/>
          <w:insideV w:val="single" w:sz="8" w:space="0" w:color="C83C96" w:themeColor="accent5"/>
        </w:tcBorders>
      </w:tcPr>
    </w:tblStylePr>
  </w:style>
  <w:style w:type="table" w:styleId="LightGrid-Accent6">
    <w:name w:val="Light Grid Accent 6"/>
    <w:basedOn w:val="TableNormal"/>
    <w:uiPriority w:val="99"/>
    <w:semiHidden/>
    <w:unhideWhenUsed/>
    <w:rsid w:val="005B20A3"/>
    <w:rPr>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insideH w:val="single" w:sz="8" w:space="0" w:color="4BA046" w:themeColor="accent6"/>
        <w:insideV w:val="single" w:sz="8" w:space="0" w:color="4BA046" w:themeColor="accent6"/>
      </w:tblBorders>
    </w:tblPr>
    <w:tblStylePr w:type="firstRow">
      <w:pPr>
        <w:spacing w:before="0" w:after="0" w:line="240" w:lineRule="auto"/>
      </w:pPr>
      <w:rPr>
        <w:rFonts w:asciiTheme="majorHAnsi" w:eastAsiaTheme="majorEastAsia" w:hAnsiTheme="majorHAnsi" w:cstheme="majorBidi"/>
        <w:b/>
        <w:bCs/>
      </w:rPr>
      <w:tblPr/>
      <w:tcPr>
        <w:tcBorders>
          <w:top w:val="single" w:sz="8" w:space="0" w:color="4BA046" w:themeColor="accent6"/>
          <w:left w:val="single" w:sz="8" w:space="0" w:color="4BA046" w:themeColor="accent6"/>
          <w:bottom w:val="single" w:sz="18" w:space="0" w:color="4BA046" w:themeColor="accent6"/>
          <w:right w:val="single" w:sz="8" w:space="0" w:color="4BA046" w:themeColor="accent6"/>
          <w:insideH w:val="nil"/>
          <w:insideV w:val="single" w:sz="8" w:space="0" w:color="4BA046" w:themeColor="accent6"/>
        </w:tcBorders>
      </w:tcPr>
    </w:tblStylePr>
    <w:tblStylePr w:type="lastRow">
      <w:pPr>
        <w:spacing w:before="0" w:after="0" w:line="240" w:lineRule="auto"/>
      </w:pPr>
      <w:rPr>
        <w:rFonts w:asciiTheme="majorHAnsi" w:eastAsiaTheme="majorEastAsia" w:hAnsiTheme="majorHAnsi" w:cstheme="majorBidi"/>
        <w:b/>
        <w:bCs/>
      </w:rPr>
      <w:tblPr/>
      <w:tcPr>
        <w:tcBorders>
          <w:top w:val="double" w:sz="6" w:space="0" w:color="4BA046" w:themeColor="accent6"/>
          <w:left w:val="single" w:sz="8" w:space="0" w:color="4BA046" w:themeColor="accent6"/>
          <w:bottom w:val="single" w:sz="8" w:space="0" w:color="4BA046" w:themeColor="accent6"/>
          <w:right w:val="single" w:sz="8" w:space="0" w:color="4BA046" w:themeColor="accent6"/>
          <w:insideH w:val="nil"/>
          <w:insideV w:val="single" w:sz="8" w:space="0" w:color="4BA046" w:themeColor="accent6"/>
        </w:tcBorders>
      </w:tcPr>
    </w:tblStylePr>
    <w:tblStylePr w:type="firstCol">
      <w:rPr>
        <w:rFonts w:asciiTheme="majorHAnsi" w:eastAsiaTheme="majorEastAsia" w:hAnsiTheme="majorHAnsi" w:cstheme="majorBidi"/>
        <w:b/>
        <w:bCs/>
      </w:rPr>
    </w:tblStylePr>
    <w:tblStylePr w:type="lastCol">
      <w:rPr>
        <w:rFonts w:asciiTheme="majorHAnsi" w:eastAsiaTheme="majorEastAsia" w:hAnsiTheme="majorHAnsi" w:cstheme="majorBidi"/>
        <w:b/>
        <w:bCs/>
      </w:rPr>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tcPr>
    </w:tblStylePr>
    <w:tblStylePr w:type="band1Vert">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shd w:val="clear" w:color="auto" w:fill="D0EACE" w:themeFill="accent6" w:themeFillTint="3F"/>
      </w:tcPr>
    </w:tblStylePr>
    <w:tblStylePr w:type="band1Horz">
      <w:tblPr/>
      <w:tcPr>
        <w:tcBorders>
          <w:top w:val="single" w:sz="8" w:space="0" w:color="4BA046" w:themeColor="accent6"/>
          <w:left w:val="single" w:sz="8" w:space="0" w:color="4BA046" w:themeColor="accent6"/>
          <w:bottom w:val="single" w:sz="8" w:space="0" w:color="4BA046" w:themeColor="accent6"/>
          <w:right w:val="single" w:sz="8" w:space="0" w:color="4BA046" w:themeColor="accent6"/>
          <w:insideV w:val="single" w:sz="8" w:space="0" w:color="4BA046" w:themeColor="accent6"/>
        </w:tcBorders>
        <w:shd w:val="clear" w:color="auto" w:fill="D0EACE" w:themeFill="accent6" w:themeFillTint="3F"/>
      </w:tcPr>
    </w:tblStylePr>
    <w:tblStylePr w:type="band2Horz">
      <w:tblPr/>
      <w:tcPr>
        <w:tcBorders>
          <w:top w:val="single" w:sz="8" w:space="0" w:color="4BA046" w:themeColor="accent6"/>
          <w:left w:val="single" w:sz="8" w:space="0" w:color="4BA046" w:themeColor="accent6"/>
          <w:bottom w:val="single" w:sz="8" w:space="0" w:color="4BA046" w:themeColor="accent6"/>
          <w:right w:val="single" w:sz="8" w:space="0" w:color="4BA046" w:themeColor="accent6"/>
          <w:insideV w:val="single" w:sz="8" w:space="0" w:color="4BA046" w:themeColor="accent6"/>
        </w:tcBorders>
      </w:tcPr>
    </w:tblStylePr>
  </w:style>
  <w:style w:type="table" w:styleId="LightList">
    <w:name w:val="Light List"/>
    <w:basedOn w:val="TableNormal"/>
    <w:uiPriority w:val="99"/>
    <w:semiHidden/>
    <w:unhideWhenUsed/>
    <w:rsid w:val="005B20A3"/>
    <w:rPr>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pPr>
        <w:spacing w:before="0" w:after="0" w:line="240" w:lineRule="auto"/>
      </w:pPr>
      <w:rPr>
        <w:b/>
        <w:bCs/>
        <w:color w:val="FFFFFF" w:themeColor="background1"/>
      </w:rPr>
      <w:tblPr/>
      <w:tcPr>
        <w:shd w:val="clear" w:color="auto" w:fill="000000" w:themeFill="text1"/>
      </w:tcPr>
    </w:tblStylePr>
    <w:tblStylePr w:type="lastRow">
      <w:pPr>
        <w:spacing w:before="0" w:after="0" w:line="240" w:lineRule="auto"/>
      </w:pPr>
      <w:rPr>
        <w:b/>
        <w:bCs/>
      </w:rPr>
      <w:tblPr/>
      <w:tcPr>
        <w:tcBorders>
          <w:top w:val="double" w:sz="6" w:space="0" w:color="000000" w:themeColor="text1"/>
          <w:left w:val="single" w:sz="8" w:space="0" w:color="000000" w:themeColor="text1"/>
          <w:bottom w:val="single" w:sz="8" w:space="0" w:color="000000" w:themeColor="text1"/>
          <w:right w:val="single" w:sz="8" w:space="0" w:color="000000" w:themeColor="text1"/>
        </w:tcBorders>
      </w:tcPr>
    </w:tblStylePr>
    <w:tblStylePr w:type="firstCol">
      <w:rPr>
        <w:b/>
        <w:bCs/>
      </w:rPr>
    </w:tblStylePr>
    <w:tblStylePr w:type="lastCol">
      <w:rPr>
        <w:b/>
        <w:bCs/>
      </w:rPr>
    </w:tblStylePr>
    <w:tblStylePr w:type="band1Vert">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tblStylePr w:type="band1Horz">
      <w:tblPr/>
      <w:tcPr>
        <w:tcBorders>
          <w:top w:val="single" w:sz="8" w:space="0" w:color="000000" w:themeColor="text1"/>
          <w:left w:val="single" w:sz="8" w:space="0" w:color="000000" w:themeColor="text1"/>
          <w:bottom w:val="single" w:sz="8" w:space="0" w:color="000000" w:themeColor="text1"/>
          <w:right w:val="single" w:sz="8" w:space="0" w:color="000000" w:themeColor="text1"/>
        </w:tcBorders>
      </w:tcPr>
    </w:tblStylePr>
  </w:style>
  <w:style w:type="table" w:styleId="LightList-Accent1">
    <w:name w:val="Light List Accent 1"/>
    <w:basedOn w:val="TableNormal"/>
    <w:uiPriority w:val="99"/>
    <w:semiHidden/>
    <w:unhideWhenUsed/>
    <w:rsid w:val="005B20A3"/>
    <w:rPr>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tblBorders>
    </w:tblPr>
    <w:tblStylePr w:type="firstRow">
      <w:pPr>
        <w:spacing w:before="0" w:after="0" w:line="240" w:lineRule="auto"/>
      </w:pPr>
      <w:rPr>
        <w:b/>
        <w:bCs/>
        <w:color w:val="FFFFFF" w:themeColor="background1"/>
      </w:rPr>
      <w:tblPr/>
      <w:tcPr>
        <w:shd w:val="clear" w:color="auto" w:fill="E61E28" w:themeFill="accent1"/>
      </w:tcPr>
    </w:tblStylePr>
    <w:tblStylePr w:type="lastRow">
      <w:pPr>
        <w:spacing w:before="0" w:after="0" w:line="240" w:lineRule="auto"/>
      </w:pPr>
      <w:rPr>
        <w:b/>
        <w:bCs/>
      </w:rPr>
      <w:tblPr/>
      <w:tcPr>
        <w:tcBorders>
          <w:top w:val="double" w:sz="6" w:space="0" w:color="E61E28" w:themeColor="accent1"/>
          <w:left w:val="single" w:sz="8" w:space="0" w:color="E61E28" w:themeColor="accent1"/>
          <w:bottom w:val="single" w:sz="8" w:space="0" w:color="E61E28" w:themeColor="accent1"/>
          <w:right w:val="single" w:sz="8" w:space="0" w:color="E61E28" w:themeColor="accent1"/>
        </w:tcBorders>
      </w:tcPr>
    </w:tblStylePr>
    <w:tblStylePr w:type="firstCol">
      <w:rPr>
        <w:b/>
        <w:bCs/>
      </w:rPr>
    </w:tblStylePr>
    <w:tblStylePr w:type="lastCol">
      <w:rPr>
        <w:b/>
        <w:bCs/>
      </w:rPr>
    </w:tblStylePr>
    <w:tblStylePr w:type="band1Vert">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tcPr>
    </w:tblStylePr>
    <w:tblStylePr w:type="band1Horz">
      <w:tblPr/>
      <w:tcPr>
        <w:tcBorders>
          <w:top w:val="single" w:sz="8" w:space="0" w:color="E61E28" w:themeColor="accent1"/>
          <w:left w:val="single" w:sz="8" w:space="0" w:color="E61E28" w:themeColor="accent1"/>
          <w:bottom w:val="single" w:sz="8" w:space="0" w:color="E61E28" w:themeColor="accent1"/>
          <w:right w:val="single" w:sz="8" w:space="0" w:color="E61E28" w:themeColor="accent1"/>
        </w:tcBorders>
      </w:tcPr>
    </w:tblStylePr>
  </w:style>
  <w:style w:type="table" w:styleId="LightList-Accent2">
    <w:name w:val="Light List Accent 2"/>
    <w:basedOn w:val="TableNormal"/>
    <w:uiPriority w:val="99"/>
    <w:semiHidden/>
    <w:unhideWhenUsed/>
    <w:rsid w:val="005B20A3"/>
    <w:rPr>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tblBorders>
    </w:tblPr>
    <w:tblStylePr w:type="firstRow">
      <w:pPr>
        <w:spacing w:before="0" w:after="0" w:line="240" w:lineRule="auto"/>
      </w:pPr>
      <w:rPr>
        <w:b/>
        <w:bCs/>
        <w:color w:val="FFFFFF" w:themeColor="background1"/>
      </w:rPr>
      <w:tblPr/>
      <w:tcPr>
        <w:shd w:val="clear" w:color="auto" w:fill="7D4196" w:themeFill="accent2"/>
      </w:tcPr>
    </w:tblStylePr>
    <w:tblStylePr w:type="lastRow">
      <w:pPr>
        <w:spacing w:before="0" w:after="0" w:line="240" w:lineRule="auto"/>
      </w:pPr>
      <w:rPr>
        <w:b/>
        <w:bCs/>
      </w:rPr>
      <w:tblPr/>
      <w:tcPr>
        <w:tcBorders>
          <w:top w:val="double" w:sz="6" w:space="0" w:color="7D4196" w:themeColor="accent2"/>
          <w:left w:val="single" w:sz="8" w:space="0" w:color="7D4196" w:themeColor="accent2"/>
          <w:bottom w:val="single" w:sz="8" w:space="0" w:color="7D4196" w:themeColor="accent2"/>
          <w:right w:val="single" w:sz="8" w:space="0" w:color="7D4196" w:themeColor="accent2"/>
        </w:tcBorders>
      </w:tcPr>
    </w:tblStylePr>
    <w:tblStylePr w:type="firstCol">
      <w:rPr>
        <w:b/>
        <w:bCs/>
      </w:rPr>
    </w:tblStylePr>
    <w:tblStylePr w:type="lastCol">
      <w:rPr>
        <w:b/>
        <w:bCs/>
      </w:rPr>
    </w:tblStylePr>
    <w:tblStylePr w:type="band1Vert">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tcPr>
    </w:tblStylePr>
    <w:tblStylePr w:type="band1Horz">
      <w:tblPr/>
      <w:tcPr>
        <w:tcBorders>
          <w:top w:val="single" w:sz="8" w:space="0" w:color="7D4196" w:themeColor="accent2"/>
          <w:left w:val="single" w:sz="8" w:space="0" w:color="7D4196" w:themeColor="accent2"/>
          <w:bottom w:val="single" w:sz="8" w:space="0" w:color="7D4196" w:themeColor="accent2"/>
          <w:right w:val="single" w:sz="8" w:space="0" w:color="7D4196" w:themeColor="accent2"/>
        </w:tcBorders>
      </w:tcPr>
    </w:tblStylePr>
  </w:style>
  <w:style w:type="table" w:styleId="LightList-Accent3">
    <w:name w:val="Light List Accent 3"/>
    <w:basedOn w:val="TableNormal"/>
    <w:uiPriority w:val="99"/>
    <w:semiHidden/>
    <w:unhideWhenUsed/>
    <w:rsid w:val="005B20A3"/>
    <w:rPr>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tblBorders>
    </w:tblPr>
    <w:tblStylePr w:type="firstRow">
      <w:pPr>
        <w:spacing w:before="0" w:after="0" w:line="240" w:lineRule="auto"/>
      </w:pPr>
      <w:rPr>
        <w:b/>
        <w:bCs/>
        <w:color w:val="FFFFFF" w:themeColor="background1"/>
      </w:rPr>
      <w:tblPr/>
      <w:tcPr>
        <w:shd w:val="clear" w:color="auto" w:fill="005AAA" w:themeFill="accent3"/>
      </w:tcPr>
    </w:tblStylePr>
    <w:tblStylePr w:type="lastRow">
      <w:pPr>
        <w:spacing w:before="0" w:after="0" w:line="240" w:lineRule="auto"/>
      </w:pPr>
      <w:rPr>
        <w:b/>
        <w:bCs/>
      </w:rPr>
      <w:tblPr/>
      <w:tcPr>
        <w:tcBorders>
          <w:top w:val="double" w:sz="6" w:space="0" w:color="005AAA" w:themeColor="accent3"/>
          <w:left w:val="single" w:sz="8" w:space="0" w:color="005AAA" w:themeColor="accent3"/>
          <w:bottom w:val="single" w:sz="8" w:space="0" w:color="005AAA" w:themeColor="accent3"/>
          <w:right w:val="single" w:sz="8" w:space="0" w:color="005AAA" w:themeColor="accent3"/>
        </w:tcBorders>
      </w:tcPr>
    </w:tblStylePr>
    <w:tblStylePr w:type="firstCol">
      <w:rPr>
        <w:b/>
        <w:bCs/>
      </w:rPr>
    </w:tblStylePr>
    <w:tblStylePr w:type="lastCol">
      <w:rPr>
        <w:b/>
        <w:bCs/>
      </w:rPr>
    </w:tblStylePr>
    <w:tblStylePr w:type="band1Vert">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tblStylePr w:type="band1Horz">
      <w:tblPr/>
      <w:tcPr>
        <w:tcBorders>
          <w:top w:val="single" w:sz="8" w:space="0" w:color="005AAA" w:themeColor="accent3"/>
          <w:left w:val="single" w:sz="8" w:space="0" w:color="005AAA" w:themeColor="accent3"/>
          <w:bottom w:val="single" w:sz="8" w:space="0" w:color="005AAA" w:themeColor="accent3"/>
          <w:right w:val="single" w:sz="8" w:space="0" w:color="005AAA" w:themeColor="accent3"/>
        </w:tcBorders>
      </w:tcPr>
    </w:tblStylePr>
  </w:style>
  <w:style w:type="table" w:styleId="LightList-Accent4">
    <w:name w:val="Light List Accent 4"/>
    <w:basedOn w:val="TableNormal"/>
    <w:uiPriority w:val="99"/>
    <w:semiHidden/>
    <w:unhideWhenUsed/>
    <w:rsid w:val="005B20A3"/>
    <w:rPr>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tblBorders>
    </w:tblPr>
    <w:tblStylePr w:type="firstRow">
      <w:pPr>
        <w:spacing w:before="0" w:after="0" w:line="240" w:lineRule="auto"/>
      </w:pPr>
      <w:rPr>
        <w:b/>
        <w:bCs/>
        <w:color w:val="FFFFFF" w:themeColor="background1"/>
      </w:rPr>
      <w:tblPr/>
      <w:tcPr>
        <w:shd w:val="clear" w:color="auto" w:fill="32A4A0" w:themeFill="accent4"/>
      </w:tcPr>
    </w:tblStylePr>
    <w:tblStylePr w:type="lastRow">
      <w:pPr>
        <w:spacing w:before="0" w:after="0" w:line="240" w:lineRule="auto"/>
      </w:pPr>
      <w:rPr>
        <w:b/>
        <w:bCs/>
      </w:rPr>
      <w:tblPr/>
      <w:tcPr>
        <w:tcBorders>
          <w:top w:val="double" w:sz="6" w:space="0" w:color="32A4A0" w:themeColor="accent4"/>
          <w:left w:val="single" w:sz="8" w:space="0" w:color="32A4A0" w:themeColor="accent4"/>
          <w:bottom w:val="single" w:sz="8" w:space="0" w:color="32A4A0" w:themeColor="accent4"/>
          <w:right w:val="single" w:sz="8" w:space="0" w:color="32A4A0" w:themeColor="accent4"/>
        </w:tcBorders>
      </w:tcPr>
    </w:tblStylePr>
    <w:tblStylePr w:type="firstCol">
      <w:rPr>
        <w:b/>
        <w:bCs/>
      </w:rPr>
    </w:tblStylePr>
    <w:tblStylePr w:type="lastCol">
      <w:rPr>
        <w:b/>
        <w:bCs/>
      </w:rPr>
    </w:tblStylePr>
    <w:tblStylePr w:type="band1Vert">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tcPr>
    </w:tblStylePr>
    <w:tblStylePr w:type="band1Horz">
      <w:tblPr/>
      <w:tcPr>
        <w:tcBorders>
          <w:top w:val="single" w:sz="8" w:space="0" w:color="32A4A0" w:themeColor="accent4"/>
          <w:left w:val="single" w:sz="8" w:space="0" w:color="32A4A0" w:themeColor="accent4"/>
          <w:bottom w:val="single" w:sz="8" w:space="0" w:color="32A4A0" w:themeColor="accent4"/>
          <w:right w:val="single" w:sz="8" w:space="0" w:color="32A4A0" w:themeColor="accent4"/>
        </w:tcBorders>
      </w:tcPr>
    </w:tblStylePr>
  </w:style>
  <w:style w:type="table" w:styleId="LightList-Accent5">
    <w:name w:val="Light List Accent 5"/>
    <w:basedOn w:val="TableNormal"/>
    <w:uiPriority w:val="99"/>
    <w:semiHidden/>
    <w:unhideWhenUsed/>
    <w:rsid w:val="005B20A3"/>
    <w:rPr>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tblBorders>
    </w:tblPr>
    <w:tblStylePr w:type="firstRow">
      <w:pPr>
        <w:spacing w:before="0" w:after="0" w:line="240" w:lineRule="auto"/>
      </w:pPr>
      <w:rPr>
        <w:b/>
        <w:bCs/>
        <w:color w:val="FFFFFF" w:themeColor="background1"/>
      </w:rPr>
      <w:tblPr/>
      <w:tcPr>
        <w:shd w:val="clear" w:color="auto" w:fill="C83C96" w:themeFill="accent5"/>
      </w:tcPr>
    </w:tblStylePr>
    <w:tblStylePr w:type="lastRow">
      <w:pPr>
        <w:spacing w:before="0" w:after="0" w:line="240" w:lineRule="auto"/>
      </w:pPr>
      <w:rPr>
        <w:b/>
        <w:bCs/>
      </w:rPr>
      <w:tblPr/>
      <w:tcPr>
        <w:tcBorders>
          <w:top w:val="double" w:sz="6" w:space="0" w:color="C83C96" w:themeColor="accent5"/>
          <w:left w:val="single" w:sz="8" w:space="0" w:color="C83C96" w:themeColor="accent5"/>
          <w:bottom w:val="single" w:sz="8" w:space="0" w:color="C83C96" w:themeColor="accent5"/>
          <w:right w:val="single" w:sz="8" w:space="0" w:color="C83C96" w:themeColor="accent5"/>
        </w:tcBorders>
      </w:tcPr>
    </w:tblStylePr>
    <w:tblStylePr w:type="firstCol">
      <w:rPr>
        <w:b/>
        <w:bCs/>
      </w:rPr>
    </w:tblStylePr>
    <w:tblStylePr w:type="lastCol">
      <w:rPr>
        <w:b/>
        <w:bCs/>
      </w:rPr>
    </w:tblStylePr>
    <w:tblStylePr w:type="band1Vert">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tcPr>
    </w:tblStylePr>
    <w:tblStylePr w:type="band1Horz">
      <w:tblPr/>
      <w:tcPr>
        <w:tcBorders>
          <w:top w:val="single" w:sz="8" w:space="0" w:color="C83C96" w:themeColor="accent5"/>
          <w:left w:val="single" w:sz="8" w:space="0" w:color="C83C96" w:themeColor="accent5"/>
          <w:bottom w:val="single" w:sz="8" w:space="0" w:color="C83C96" w:themeColor="accent5"/>
          <w:right w:val="single" w:sz="8" w:space="0" w:color="C83C96" w:themeColor="accent5"/>
        </w:tcBorders>
      </w:tcPr>
    </w:tblStylePr>
  </w:style>
  <w:style w:type="table" w:styleId="LightList-Accent6">
    <w:name w:val="Light List Accent 6"/>
    <w:basedOn w:val="TableNormal"/>
    <w:uiPriority w:val="99"/>
    <w:semiHidden/>
    <w:unhideWhenUsed/>
    <w:rsid w:val="005B20A3"/>
    <w:rPr>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tblBorders>
    </w:tblPr>
    <w:tblStylePr w:type="firstRow">
      <w:pPr>
        <w:spacing w:before="0" w:after="0" w:line="240" w:lineRule="auto"/>
      </w:pPr>
      <w:rPr>
        <w:b/>
        <w:bCs/>
        <w:color w:val="FFFFFF" w:themeColor="background1"/>
      </w:rPr>
      <w:tblPr/>
      <w:tcPr>
        <w:shd w:val="clear" w:color="auto" w:fill="4BA046" w:themeFill="accent6"/>
      </w:tcPr>
    </w:tblStylePr>
    <w:tblStylePr w:type="lastRow">
      <w:pPr>
        <w:spacing w:before="0" w:after="0" w:line="240" w:lineRule="auto"/>
      </w:pPr>
      <w:rPr>
        <w:b/>
        <w:bCs/>
      </w:rPr>
      <w:tblPr/>
      <w:tcPr>
        <w:tcBorders>
          <w:top w:val="double" w:sz="6" w:space="0" w:color="4BA046" w:themeColor="accent6"/>
          <w:left w:val="single" w:sz="8" w:space="0" w:color="4BA046" w:themeColor="accent6"/>
          <w:bottom w:val="single" w:sz="8" w:space="0" w:color="4BA046" w:themeColor="accent6"/>
          <w:right w:val="single" w:sz="8" w:space="0" w:color="4BA046" w:themeColor="accent6"/>
        </w:tcBorders>
      </w:tcPr>
    </w:tblStylePr>
    <w:tblStylePr w:type="firstCol">
      <w:rPr>
        <w:b/>
        <w:bCs/>
      </w:rPr>
    </w:tblStylePr>
    <w:tblStylePr w:type="lastCol">
      <w:rPr>
        <w:b/>
        <w:bCs/>
      </w:rPr>
    </w:tblStylePr>
    <w:tblStylePr w:type="band1Vert">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tcPr>
    </w:tblStylePr>
    <w:tblStylePr w:type="band1Horz">
      <w:tblPr/>
      <w:tcPr>
        <w:tcBorders>
          <w:top w:val="single" w:sz="8" w:space="0" w:color="4BA046" w:themeColor="accent6"/>
          <w:left w:val="single" w:sz="8" w:space="0" w:color="4BA046" w:themeColor="accent6"/>
          <w:bottom w:val="single" w:sz="8" w:space="0" w:color="4BA046" w:themeColor="accent6"/>
          <w:right w:val="single" w:sz="8" w:space="0" w:color="4BA046" w:themeColor="accent6"/>
        </w:tcBorders>
      </w:tcPr>
    </w:tblStylePr>
  </w:style>
  <w:style w:type="table" w:styleId="LightShading">
    <w:name w:val="Light Shading"/>
    <w:basedOn w:val="TableNormal"/>
    <w:uiPriority w:val="99"/>
    <w:semiHidden/>
    <w:unhideWhenUsed/>
    <w:rsid w:val="005B20A3"/>
    <w:rPr>
      <w:color w:val="000000" w:themeColor="text1" w:themeShade="BF"/>
      <w:lang w:eastAsia="en-US"/>
    </w:rPr>
    <w:tblPr>
      <w:tblStyleRowBandSize w:val="1"/>
      <w:tblStyleColBandSize w:val="1"/>
      <w:tblBorders>
        <w:top w:val="single" w:sz="8" w:space="0" w:color="000000" w:themeColor="text1"/>
        <w:bottom w:val="single" w:sz="8" w:space="0" w:color="000000" w:themeColor="text1"/>
      </w:tblBorders>
    </w:tblPr>
    <w:tblStylePr w:type="fir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lastRow">
      <w:pPr>
        <w:spacing w:before="0" w:after="0" w:line="240" w:lineRule="auto"/>
      </w:pPr>
      <w:rPr>
        <w:b/>
        <w:bCs/>
      </w:rPr>
      <w:tblPr/>
      <w:tcPr>
        <w:tcBorders>
          <w:top w:val="single" w:sz="8" w:space="0" w:color="000000" w:themeColor="text1"/>
          <w:left w:val="nil"/>
          <w:bottom w:val="single" w:sz="8" w:space="0" w:color="000000" w:themeColor="tex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left w:val="nil"/>
          <w:right w:val="nil"/>
          <w:insideH w:val="nil"/>
          <w:insideV w:val="nil"/>
        </w:tcBorders>
        <w:shd w:val="clear" w:color="auto" w:fill="C0C0C0" w:themeFill="text1" w:themeFillTint="3F"/>
      </w:tcPr>
    </w:tblStylePr>
  </w:style>
  <w:style w:type="table" w:styleId="LightShading-Accent1">
    <w:name w:val="Light Shading Accent 1"/>
    <w:basedOn w:val="TableNormal"/>
    <w:uiPriority w:val="99"/>
    <w:semiHidden/>
    <w:unhideWhenUsed/>
    <w:rsid w:val="005B20A3"/>
    <w:rPr>
      <w:color w:val="AF131A" w:themeColor="accent1" w:themeShade="BF"/>
      <w:lang w:eastAsia="en-US"/>
    </w:rPr>
    <w:tblPr>
      <w:tblStyleRowBandSize w:val="1"/>
      <w:tblStyleColBandSize w:val="1"/>
      <w:tblBorders>
        <w:top w:val="single" w:sz="8" w:space="0" w:color="E61E28" w:themeColor="accent1"/>
        <w:bottom w:val="single" w:sz="8" w:space="0" w:color="E61E28" w:themeColor="accent1"/>
      </w:tblBorders>
    </w:tblPr>
    <w:tblStylePr w:type="firstRow">
      <w:pPr>
        <w:spacing w:before="0" w:after="0" w:line="240" w:lineRule="auto"/>
      </w:pPr>
      <w:rPr>
        <w:b/>
        <w:bCs/>
      </w:rPr>
      <w:tblPr/>
      <w:tcPr>
        <w:tcBorders>
          <w:top w:val="single" w:sz="8" w:space="0" w:color="E61E28" w:themeColor="accent1"/>
          <w:left w:val="nil"/>
          <w:bottom w:val="single" w:sz="8" w:space="0" w:color="E61E28" w:themeColor="accent1"/>
          <w:right w:val="nil"/>
          <w:insideH w:val="nil"/>
          <w:insideV w:val="nil"/>
        </w:tcBorders>
      </w:tcPr>
    </w:tblStylePr>
    <w:tblStylePr w:type="lastRow">
      <w:pPr>
        <w:spacing w:before="0" w:after="0" w:line="240" w:lineRule="auto"/>
      </w:pPr>
      <w:rPr>
        <w:b/>
        <w:bCs/>
      </w:rPr>
      <w:tblPr/>
      <w:tcPr>
        <w:tcBorders>
          <w:top w:val="single" w:sz="8" w:space="0" w:color="E61E28" w:themeColor="accent1"/>
          <w:left w:val="nil"/>
          <w:bottom w:val="single" w:sz="8" w:space="0" w:color="E61E28"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8C7C9" w:themeFill="accent1" w:themeFillTint="3F"/>
      </w:tcPr>
    </w:tblStylePr>
    <w:tblStylePr w:type="band1Horz">
      <w:tblPr/>
      <w:tcPr>
        <w:tcBorders>
          <w:left w:val="nil"/>
          <w:right w:val="nil"/>
          <w:insideH w:val="nil"/>
          <w:insideV w:val="nil"/>
        </w:tcBorders>
        <w:shd w:val="clear" w:color="auto" w:fill="F8C7C9" w:themeFill="accent1" w:themeFillTint="3F"/>
      </w:tcPr>
    </w:tblStylePr>
  </w:style>
  <w:style w:type="table" w:styleId="LightShading-Accent2">
    <w:name w:val="Light Shading Accent 2"/>
    <w:basedOn w:val="TableNormal"/>
    <w:uiPriority w:val="99"/>
    <w:semiHidden/>
    <w:unhideWhenUsed/>
    <w:rsid w:val="005B20A3"/>
    <w:rPr>
      <w:color w:val="5D3070" w:themeColor="accent2" w:themeShade="BF"/>
      <w:lang w:eastAsia="en-US"/>
    </w:rPr>
    <w:tblPr>
      <w:tblStyleRowBandSize w:val="1"/>
      <w:tblStyleColBandSize w:val="1"/>
      <w:tblBorders>
        <w:top w:val="single" w:sz="8" w:space="0" w:color="7D4196" w:themeColor="accent2"/>
        <w:bottom w:val="single" w:sz="8" w:space="0" w:color="7D4196" w:themeColor="accent2"/>
      </w:tblBorders>
    </w:tblPr>
    <w:tblStylePr w:type="firstRow">
      <w:pPr>
        <w:spacing w:before="0" w:after="0" w:line="240" w:lineRule="auto"/>
      </w:pPr>
      <w:rPr>
        <w:b/>
        <w:bCs/>
      </w:rPr>
      <w:tblPr/>
      <w:tcPr>
        <w:tcBorders>
          <w:top w:val="single" w:sz="8" w:space="0" w:color="7D4196" w:themeColor="accent2"/>
          <w:left w:val="nil"/>
          <w:bottom w:val="single" w:sz="8" w:space="0" w:color="7D4196" w:themeColor="accent2"/>
          <w:right w:val="nil"/>
          <w:insideH w:val="nil"/>
          <w:insideV w:val="nil"/>
        </w:tcBorders>
      </w:tcPr>
    </w:tblStylePr>
    <w:tblStylePr w:type="lastRow">
      <w:pPr>
        <w:spacing w:before="0" w:after="0" w:line="240" w:lineRule="auto"/>
      </w:pPr>
      <w:rPr>
        <w:b/>
        <w:bCs/>
      </w:rPr>
      <w:tblPr/>
      <w:tcPr>
        <w:tcBorders>
          <w:top w:val="single" w:sz="8" w:space="0" w:color="7D4196" w:themeColor="accent2"/>
          <w:left w:val="nil"/>
          <w:bottom w:val="single" w:sz="8" w:space="0" w:color="7D4196" w:themeColor="accent2"/>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E0CCE9" w:themeFill="accent2" w:themeFillTint="3F"/>
      </w:tcPr>
    </w:tblStylePr>
    <w:tblStylePr w:type="band1Horz">
      <w:tblPr/>
      <w:tcPr>
        <w:tcBorders>
          <w:left w:val="nil"/>
          <w:right w:val="nil"/>
          <w:insideH w:val="nil"/>
          <w:insideV w:val="nil"/>
        </w:tcBorders>
        <w:shd w:val="clear" w:color="auto" w:fill="E0CCE9" w:themeFill="accent2" w:themeFillTint="3F"/>
      </w:tcPr>
    </w:tblStylePr>
  </w:style>
  <w:style w:type="table" w:styleId="LightShading-Accent3">
    <w:name w:val="Light Shading Accent 3"/>
    <w:basedOn w:val="TableNormal"/>
    <w:uiPriority w:val="99"/>
    <w:semiHidden/>
    <w:unhideWhenUsed/>
    <w:rsid w:val="005B20A3"/>
    <w:rPr>
      <w:color w:val="00437F" w:themeColor="accent3" w:themeShade="BF"/>
      <w:lang w:eastAsia="en-US"/>
    </w:rPr>
    <w:tblPr>
      <w:tblStyleRowBandSize w:val="1"/>
      <w:tblStyleColBandSize w:val="1"/>
      <w:tblBorders>
        <w:top w:val="single" w:sz="8" w:space="0" w:color="005AAA" w:themeColor="accent3"/>
        <w:bottom w:val="single" w:sz="8" w:space="0" w:color="005AAA" w:themeColor="accent3"/>
      </w:tblBorders>
    </w:tblPr>
    <w:tblStylePr w:type="firstRow">
      <w:pPr>
        <w:spacing w:before="0" w:after="0" w:line="240" w:lineRule="auto"/>
      </w:pPr>
      <w:rPr>
        <w:b/>
        <w:bCs/>
      </w:rPr>
      <w:tblPr/>
      <w:tcPr>
        <w:tcBorders>
          <w:top w:val="single" w:sz="8" w:space="0" w:color="005AAA" w:themeColor="accent3"/>
          <w:left w:val="nil"/>
          <w:bottom w:val="single" w:sz="8" w:space="0" w:color="005AAA" w:themeColor="accent3"/>
          <w:right w:val="nil"/>
          <w:insideH w:val="nil"/>
          <w:insideV w:val="nil"/>
        </w:tcBorders>
      </w:tcPr>
    </w:tblStylePr>
    <w:tblStylePr w:type="lastRow">
      <w:pPr>
        <w:spacing w:before="0" w:after="0" w:line="240" w:lineRule="auto"/>
      </w:pPr>
      <w:rPr>
        <w:b/>
        <w:bCs/>
      </w:rPr>
      <w:tblPr/>
      <w:tcPr>
        <w:tcBorders>
          <w:top w:val="single" w:sz="8" w:space="0" w:color="005AAA" w:themeColor="accent3"/>
          <w:left w:val="nil"/>
          <w:bottom w:val="single" w:sz="8" w:space="0" w:color="005AAA" w:themeColor="accent3"/>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ABD7FF" w:themeFill="accent3" w:themeFillTint="3F"/>
      </w:tcPr>
    </w:tblStylePr>
    <w:tblStylePr w:type="band1Horz">
      <w:tblPr/>
      <w:tcPr>
        <w:tcBorders>
          <w:left w:val="nil"/>
          <w:right w:val="nil"/>
          <w:insideH w:val="nil"/>
          <w:insideV w:val="nil"/>
        </w:tcBorders>
        <w:shd w:val="clear" w:color="auto" w:fill="ABD7FF" w:themeFill="accent3" w:themeFillTint="3F"/>
      </w:tcPr>
    </w:tblStylePr>
  </w:style>
  <w:style w:type="table" w:styleId="LightShading-Accent4">
    <w:name w:val="Light Shading Accent 4"/>
    <w:basedOn w:val="TableNormal"/>
    <w:uiPriority w:val="99"/>
    <w:semiHidden/>
    <w:unhideWhenUsed/>
    <w:rsid w:val="005B20A3"/>
    <w:rPr>
      <w:color w:val="257A77" w:themeColor="accent4" w:themeShade="BF"/>
      <w:lang w:eastAsia="en-US"/>
    </w:rPr>
    <w:tblPr>
      <w:tblStyleRowBandSize w:val="1"/>
      <w:tblStyleColBandSize w:val="1"/>
      <w:tblBorders>
        <w:top w:val="single" w:sz="8" w:space="0" w:color="32A4A0" w:themeColor="accent4"/>
        <w:bottom w:val="single" w:sz="8" w:space="0" w:color="32A4A0" w:themeColor="accent4"/>
      </w:tblBorders>
    </w:tblPr>
    <w:tblStylePr w:type="firstRow">
      <w:pPr>
        <w:spacing w:before="0" w:after="0" w:line="240" w:lineRule="auto"/>
      </w:pPr>
      <w:rPr>
        <w:b/>
        <w:bCs/>
      </w:rPr>
      <w:tblPr/>
      <w:tcPr>
        <w:tcBorders>
          <w:top w:val="single" w:sz="8" w:space="0" w:color="32A4A0" w:themeColor="accent4"/>
          <w:left w:val="nil"/>
          <w:bottom w:val="single" w:sz="8" w:space="0" w:color="32A4A0" w:themeColor="accent4"/>
          <w:right w:val="nil"/>
          <w:insideH w:val="nil"/>
          <w:insideV w:val="nil"/>
        </w:tcBorders>
      </w:tcPr>
    </w:tblStylePr>
    <w:tblStylePr w:type="lastRow">
      <w:pPr>
        <w:spacing w:before="0" w:after="0" w:line="240" w:lineRule="auto"/>
      </w:pPr>
      <w:rPr>
        <w:b/>
        <w:bCs/>
      </w:rPr>
      <w:tblPr/>
      <w:tcPr>
        <w:tcBorders>
          <w:top w:val="single" w:sz="8" w:space="0" w:color="32A4A0" w:themeColor="accent4"/>
          <w:left w:val="nil"/>
          <w:bottom w:val="single" w:sz="8" w:space="0" w:color="32A4A0" w:themeColor="accent4"/>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C6EEEC" w:themeFill="accent4" w:themeFillTint="3F"/>
      </w:tcPr>
    </w:tblStylePr>
    <w:tblStylePr w:type="band1Horz">
      <w:tblPr/>
      <w:tcPr>
        <w:tcBorders>
          <w:left w:val="nil"/>
          <w:right w:val="nil"/>
          <w:insideH w:val="nil"/>
          <w:insideV w:val="nil"/>
        </w:tcBorders>
        <w:shd w:val="clear" w:color="auto" w:fill="C6EEEC" w:themeFill="accent4" w:themeFillTint="3F"/>
      </w:tcPr>
    </w:tblStylePr>
  </w:style>
  <w:style w:type="table" w:styleId="LightShading-Accent5">
    <w:name w:val="Light Shading Accent 5"/>
    <w:basedOn w:val="TableNormal"/>
    <w:uiPriority w:val="99"/>
    <w:semiHidden/>
    <w:unhideWhenUsed/>
    <w:rsid w:val="005B20A3"/>
    <w:rPr>
      <w:color w:val="972B70" w:themeColor="accent5" w:themeShade="BF"/>
      <w:lang w:eastAsia="en-US"/>
    </w:rPr>
    <w:tblPr>
      <w:tblStyleRowBandSize w:val="1"/>
      <w:tblStyleColBandSize w:val="1"/>
      <w:tblBorders>
        <w:top w:val="single" w:sz="8" w:space="0" w:color="C83C96" w:themeColor="accent5"/>
        <w:bottom w:val="single" w:sz="8" w:space="0" w:color="C83C96" w:themeColor="accent5"/>
      </w:tblBorders>
    </w:tblPr>
    <w:tblStylePr w:type="firstRow">
      <w:pPr>
        <w:spacing w:before="0" w:after="0" w:line="240" w:lineRule="auto"/>
      </w:pPr>
      <w:rPr>
        <w:b/>
        <w:bCs/>
      </w:rPr>
      <w:tblPr/>
      <w:tcPr>
        <w:tcBorders>
          <w:top w:val="single" w:sz="8" w:space="0" w:color="C83C96" w:themeColor="accent5"/>
          <w:left w:val="nil"/>
          <w:bottom w:val="single" w:sz="8" w:space="0" w:color="C83C96" w:themeColor="accent5"/>
          <w:right w:val="nil"/>
          <w:insideH w:val="nil"/>
          <w:insideV w:val="nil"/>
        </w:tcBorders>
      </w:tcPr>
    </w:tblStylePr>
    <w:tblStylePr w:type="lastRow">
      <w:pPr>
        <w:spacing w:before="0" w:after="0" w:line="240" w:lineRule="auto"/>
      </w:pPr>
      <w:rPr>
        <w:b/>
        <w:bCs/>
      </w:rPr>
      <w:tblPr/>
      <w:tcPr>
        <w:tcBorders>
          <w:top w:val="single" w:sz="8" w:space="0" w:color="C83C96" w:themeColor="accent5"/>
          <w:left w:val="nil"/>
          <w:bottom w:val="single" w:sz="8" w:space="0" w:color="C83C96"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1CEE4" w:themeFill="accent5" w:themeFillTint="3F"/>
      </w:tcPr>
    </w:tblStylePr>
    <w:tblStylePr w:type="band1Horz">
      <w:tblPr/>
      <w:tcPr>
        <w:tcBorders>
          <w:left w:val="nil"/>
          <w:right w:val="nil"/>
          <w:insideH w:val="nil"/>
          <w:insideV w:val="nil"/>
        </w:tcBorders>
        <w:shd w:val="clear" w:color="auto" w:fill="F1CEE4" w:themeFill="accent5" w:themeFillTint="3F"/>
      </w:tcPr>
    </w:tblStylePr>
  </w:style>
  <w:style w:type="table" w:styleId="LightShading-Accent6">
    <w:name w:val="Light Shading Accent 6"/>
    <w:basedOn w:val="TableNormal"/>
    <w:uiPriority w:val="99"/>
    <w:semiHidden/>
    <w:unhideWhenUsed/>
    <w:rsid w:val="005B20A3"/>
    <w:rPr>
      <w:color w:val="387734" w:themeColor="accent6" w:themeShade="BF"/>
      <w:lang w:eastAsia="en-US"/>
    </w:rPr>
    <w:tblPr>
      <w:tblStyleRowBandSize w:val="1"/>
      <w:tblStyleColBandSize w:val="1"/>
      <w:tblBorders>
        <w:top w:val="single" w:sz="8" w:space="0" w:color="4BA046" w:themeColor="accent6"/>
        <w:bottom w:val="single" w:sz="8" w:space="0" w:color="4BA046" w:themeColor="accent6"/>
      </w:tblBorders>
    </w:tblPr>
    <w:tblStylePr w:type="firstRow">
      <w:pPr>
        <w:spacing w:before="0" w:after="0" w:line="240" w:lineRule="auto"/>
      </w:pPr>
      <w:rPr>
        <w:b/>
        <w:bCs/>
      </w:rPr>
      <w:tblPr/>
      <w:tcPr>
        <w:tcBorders>
          <w:top w:val="single" w:sz="8" w:space="0" w:color="4BA046" w:themeColor="accent6"/>
          <w:left w:val="nil"/>
          <w:bottom w:val="single" w:sz="8" w:space="0" w:color="4BA046" w:themeColor="accent6"/>
          <w:right w:val="nil"/>
          <w:insideH w:val="nil"/>
          <w:insideV w:val="nil"/>
        </w:tcBorders>
      </w:tcPr>
    </w:tblStylePr>
    <w:tblStylePr w:type="lastRow">
      <w:pPr>
        <w:spacing w:before="0" w:after="0" w:line="240" w:lineRule="auto"/>
      </w:pPr>
      <w:rPr>
        <w:b/>
        <w:bCs/>
      </w:rPr>
      <w:tblPr/>
      <w:tcPr>
        <w:tcBorders>
          <w:top w:val="single" w:sz="8" w:space="0" w:color="4BA046" w:themeColor="accent6"/>
          <w:left w:val="nil"/>
          <w:bottom w:val="single" w:sz="8" w:space="0" w:color="4BA046" w:themeColor="accent6"/>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0EACE" w:themeFill="accent6" w:themeFillTint="3F"/>
      </w:tcPr>
    </w:tblStylePr>
    <w:tblStylePr w:type="band1Horz">
      <w:tblPr/>
      <w:tcPr>
        <w:tcBorders>
          <w:left w:val="nil"/>
          <w:right w:val="nil"/>
          <w:insideH w:val="nil"/>
          <w:insideV w:val="nil"/>
        </w:tcBorders>
        <w:shd w:val="clear" w:color="auto" w:fill="D0EACE" w:themeFill="accent6" w:themeFillTint="3F"/>
      </w:tcPr>
    </w:tblStylePr>
  </w:style>
  <w:style w:type="character" w:styleId="LineNumber">
    <w:name w:val="line number"/>
    <w:basedOn w:val="DefaultParagraphFont"/>
    <w:uiPriority w:val="99"/>
    <w:semiHidden/>
    <w:rsid w:val="005B20A3"/>
    <w:rPr>
      <w:lang w:val="en-GB"/>
    </w:rPr>
  </w:style>
  <w:style w:type="paragraph" w:styleId="List">
    <w:name w:val="List"/>
    <w:basedOn w:val="Normal"/>
    <w:uiPriority w:val="99"/>
    <w:semiHidden/>
    <w:rsid w:val="005B20A3"/>
    <w:pPr>
      <w:ind w:left="283" w:hanging="283"/>
      <w:contextualSpacing/>
    </w:pPr>
  </w:style>
  <w:style w:type="paragraph" w:styleId="List2">
    <w:name w:val="List 2"/>
    <w:basedOn w:val="Normal"/>
    <w:uiPriority w:val="99"/>
    <w:semiHidden/>
    <w:rsid w:val="005B20A3"/>
    <w:pPr>
      <w:ind w:left="566" w:hanging="283"/>
      <w:contextualSpacing/>
    </w:pPr>
  </w:style>
  <w:style w:type="paragraph" w:styleId="List3">
    <w:name w:val="List 3"/>
    <w:basedOn w:val="Normal"/>
    <w:uiPriority w:val="99"/>
    <w:semiHidden/>
    <w:rsid w:val="005B20A3"/>
    <w:pPr>
      <w:ind w:left="849" w:hanging="283"/>
      <w:contextualSpacing/>
    </w:pPr>
  </w:style>
  <w:style w:type="paragraph" w:styleId="List4">
    <w:name w:val="List 4"/>
    <w:basedOn w:val="Normal"/>
    <w:uiPriority w:val="99"/>
    <w:semiHidden/>
    <w:rsid w:val="005B20A3"/>
    <w:pPr>
      <w:ind w:left="1132" w:hanging="283"/>
      <w:contextualSpacing/>
    </w:pPr>
  </w:style>
  <w:style w:type="paragraph" w:styleId="List5">
    <w:name w:val="List 5"/>
    <w:basedOn w:val="Normal"/>
    <w:uiPriority w:val="99"/>
    <w:semiHidden/>
    <w:rsid w:val="005B20A3"/>
    <w:pPr>
      <w:ind w:left="1415" w:hanging="283"/>
      <w:contextualSpacing/>
    </w:pPr>
  </w:style>
  <w:style w:type="paragraph" w:customStyle="1" w:styleId="ListAlphabet">
    <w:name w:val="List Alphabet"/>
    <w:basedOn w:val="Normal"/>
    <w:uiPriority w:val="3"/>
    <w:semiHidden/>
    <w:rsid w:val="005B20A3"/>
    <w:pPr>
      <w:numPr>
        <w:numId w:val="16"/>
      </w:numPr>
    </w:pPr>
    <w:rPr>
      <w:szCs w:val="24"/>
    </w:rPr>
  </w:style>
  <w:style w:type="paragraph" w:customStyle="1" w:styleId="ListAlphabet2">
    <w:name w:val="List Alphabet 2"/>
    <w:basedOn w:val="Normal"/>
    <w:uiPriority w:val="3"/>
    <w:semiHidden/>
    <w:rsid w:val="005B20A3"/>
    <w:pPr>
      <w:numPr>
        <w:ilvl w:val="1"/>
        <w:numId w:val="16"/>
      </w:numPr>
    </w:pPr>
    <w:rPr>
      <w:szCs w:val="24"/>
    </w:rPr>
  </w:style>
  <w:style w:type="paragraph" w:customStyle="1" w:styleId="ListAlphabet3">
    <w:name w:val="List Alphabet 3"/>
    <w:basedOn w:val="Normal"/>
    <w:uiPriority w:val="3"/>
    <w:semiHidden/>
    <w:rsid w:val="005B20A3"/>
    <w:pPr>
      <w:numPr>
        <w:ilvl w:val="2"/>
        <w:numId w:val="16"/>
      </w:numPr>
    </w:pPr>
    <w:rPr>
      <w:szCs w:val="24"/>
    </w:rPr>
  </w:style>
  <w:style w:type="paragraph" w:styleId="ListBullet">
    <w:name w:val="List Bullet"/>
    <w:basedOn w:val="Normal"/>
    <w:uiPriority w:val="3"/>
    <w:qFormat/>
    <w:rsid w:val="005B20A3"/>
    <w:pPr>
      <w:numPr>
        <w:numId w:val="17"/>
      </w:numPr>
    </w:pPr>
    <w:rPr>
      <w:szCs w:val="24"/>
    </w:rPr>
  </w:style>
  <w:style w:type="paragraph" w:styleId="ListBullet2">
    <w:name w:val="List Bullet 2"/>
    <w:basedOn w:val="Normal"/>
    <w:uiPriority w:val="3"/>
    <w:rsid w:val="005B20A3"/>
    <w:pPr>
      <w:numPr>
        <w:ilvl w:val="1"/>
        <w:numId w:val="17"/>
      </w:numPr>
    </w:pPr>
    <w:rPr>
      <w:szCs w:val="24"/>
    </w:rPr>
  </w:style>
  <w:style w:type="paragraph" w:styleId="ListBullet3">
    <w:name w:val="List Bullet 3"/>
    <w:basedOn w:val="Normal"/>
    <w:uiPriority w:val="3"/>
    <w:rsid w:val="005B20A3"/>
    <w:pPr>
      <w:numPr>
        <w:ilvl w:val="2"/>
        <w:numId w:val="17"/>
      </w:numPr>
    </w:pPr>
    <w:rPr>
      <w:szCs w:val="24"/>
    </w:rPr>
  </w:style>
  <w:style w:type="paragraph" w:styleId="ListBullet4">
    <w:name w:val="List Bullet 4"/>
    <w:basedOn w:val="Normal"/>
    <w:uiPriority w:val="3"/>
    <w:semiHidden/>
    <w:rsid w:val="005B20A3"/>
    <w:pPr>
      <w:numPr>
        <w:numId w:val="18"/>
      </w:numPr>
      <w:contextualSpacing/>
    </w:pPr>
  </w:style>
  <w:style w:type="paragraph" w:styleId="ListBullet5">
    <w:name w:val="List Bullet 5"/>
    <w:basedOn w:val="Normal"/>
    <w:uiPriority w:val="3"/>
    <w:semiHidden/>
    <w:rsid w:val="005B20A3"/>
    <w:pPr>
      <w:numPr>
        <w:numId w:val="19"/>
      </w:numPr>
      <w:contextualSpacing/>
    </w:pPr>
  </w:style>
  <w:style w:type="paragraph" w:customStyle="1" w:styleId="ListBulletNoSpacing">
    <w:name w:val="List Bullet No Spacing"/>
    <w:basedOn w:val="ListBullet"/>
    <w:uiPriority w:val="3"/>
    <w:qFormat/>
    <w:rsid w:val="005B20A3"/>
    <w:pPr>
      <w:numPr>
        <w:numId w:val="30"/>
      </w:numPr>
      <w:spacing w:after="0"/>
    </w:pPr>
  </w:style>
  <w:style w:type="paragraph" w:customStyle="1" w:styleId="ListBulletNoSpacing2">
    <w:name w:val="List Bullet No Spacing 2"/>
    <w:basedOn w:val="ListBullet2"/>
    <w:uiPriority w:val="3"/>
    <w:qFormat/>
    <w:rsid w:val="00655CFD"/>
    <w:pPr>
      <w:numPr>
        <w:numId w:val="30"/>
      </w:numPr>
      <w:spacing w:after="0"/>
    </w:pPr>
  </w:style>
  <w:style w:type="paragraph" w:customStyle="1" w:styleId="ListBulletNoSpacing3">
    <w:name w:val="List Bullet No Spacing 3"/>
    <w:basedOn w:val="ListBullet3"/>
    <w:uiPriority w:val="3"/>
    <w:qFormat/>
    <w:rsid w:val="00655CFD"/>
    <w:pPr>
      <w:numPr>
        <w:numId w:val="30"/>
      </w:numPr>
      <w:spacing w:after="0"/>
    </w:pPr>
  </w:style>
  <w:style w:type="paragraph" w:styleId="ListContinue">
    <w:name w:val="List Continue"/>
    <w:basedOn w:val="Normal"/>
    <w:uiPriority w:val="99"/>
    <w:semiHidden/>
    <w:rsid w:val="005B20A3"/>
    <w:pPr>
      <w:spacing w:after="120"/>
      <w:ind w:left="283"/>
      <w:contextualSpacing/>
    </w:pPr>
  </w:style>
  <w:style w:type="paragraph" w:styleId="ListContinue2">
    <w:name w:val="List Continue 2"/>
    <w:basedOn w:val="Normal"/>
    <w:uiPriority w:val="99"/>
    <w:semiHidden/>
    <w:rsid w:val="005B20A3"/>
    <w:pPr>
      <w:spacing w:after="120"/>
      <w:ind w:left="566"/>
      <w:contextualSpacing/>
    </w:pPr>
  </w:style>
  <w:style w:type="paragraph" w:styleId="ListContinue3">
    <w:name w:val="List Continue 3"/>
    <w:basedOn w:val="Normal"/>
    <w:uiPriority w:val="99"/>
    <w:semiHidden/>
    <w:rsid w:val="005B20A3"/>
    <w:pPr>
      <w:spacing w:after="120"/>
      <w:ind w:left="849"/>
      <w:contextualSpacing/>
    </w:pPr>
  </w:style>
  <w:style w:type="paragraph" w:styleId="ListContinue4">
    <w:name w:val="List Continue 4"/>
    <w:basedOn w:val="Normal"/>
    <w:uiPriority w:val="99"/>
    <w:semiHidden/>
    <w:rsid w:val="005B20A3"/>
    <w:pPr>
      <w:spacing w:after="120"/>
      <w:ind w:left="1132"/>
      <w:contextualSpacing/>
    </w:pPr>
  </w:style>
  <w:style w:type="paragraph" w:styleId="ListContinue5">
    <w:name w:val="List Continue 5"/>
    <w:basedOn w:val="Normal"/>
    <w:uiPriority w:val="99"/>
    <w:semiHidden/>
    <w:rsid w:val="005B20A3"/>
    <w:pPr>
      <w:spacing w:after="120"/>
      <w:ind w:left="1415"/>
      <w:contextualSpacing/>
    </w:pPr>
  </w:style>
  <w:style w:type="paragraph" w:styleId="ListNumber">
    <w:name w:val="List Number"/>
    <w:basedOn w:val="Normal"/>
    <w:uiPriority w:val="3"/>
    <w:qFormat/>
    <w:rsid w:val="005B20A3"/>
    <w:pPr>
      <w:numPr>
        <w:numId w:val="22"/>
      </w:numPr>
    </w:pPr>
    <w:rPr>
      <w:szCs w:val="24"/>
    </w:rPr>
  </w:style>
  <w:style w:type="paragraph" w:styleId="ListNumber2">
    <w:name w:val="List Number 2"/>
    <w:basedOn w:val="Normal"/>
    <w:uiPriority w:val="3"/>
    <w:rsid w:val="005B20A3"/>
    <w:pPr>
      <w:numPr>
        <w:ilvl w:val="1"/>
        <w:numId w:val="22"/>
      </w:numPr>
    </w:pPr>
    <w:rPr>
      <w:szCs w:val="24"/>
    </w:rPr>
  </w:style>
  <w:style w:type="paragraph" w:styleId="ListNumber3">
    <w:name w:val="List Number 3"/>
    <w:basedOn w:val="Normal"/>
    <w:uiPriority w:val="3"/>
    <w:rsid w:val="005B20A3"/>
    <w:pPr>
      <w:numPr>
        <w:ilvl w:val="2"/>
        <w:numId w:val="22"/>
      </w:numPr>
    </w:pPr>
    <w:rPr>
      <w:szCs w:val="24"/>
    </w:rPr>
  </w:style>
  <w:style w:type="paragraph" w:styleId="ListNumber4">
    <w:name w:val="List Number 4"/>
    <w:basedOn w:val="Normal"/>
    <w:uiPriority w:val="3"/>
    <w:semiHidden/>
    <w:rsid w:val="005B20A3"/>
    <w:pPr>
      <w:numPr>
        <w:numId w:val="23"/>
      </w:numPr>
      <w:contextualSpacing/>
    </w:pPr>
  </w:style>
  <w:style w:type="paragraph" w:styleId="ListNumber5">
    <w:name w:val="List Number 5"/>
    <w:basedOn w:val="Normal"/>
    <w:uiPriority w:val="3"/>
    <w:semiHidden/>
    <w:rsid w:val="005B20A3"/>
    <w:pPr>
      <w:numPr>
        <w:numId w:val="24"/>
      </w:numPr>
      <w:contextualSpacing/>
    </w:pPr>
  </w:style>
  <w:style w:type="paragraph" w:styleId="ListParagraph">
    <w:name w:val="List Paragraph"/>
    <w:basedOn w:val="Normal"/>
    <w:uiPriority w:val="99"/>
    <w:semiHidden/>
    <w:qFormat/>
    <w:rsid w:val="005B20A3"/>
    <w:pPr>
      <w:numPr>
        <w:numId w:val="26"/>
      </w:numPr>
    </w:pPr>
    <w:rPr>
      <w:szCs w:val="24"/>
    </w:rPr>
  </w:style>
  <w:style w:type="table" w:styleId="ListTable1Light">
    <w:name w:val="List Table 1 Light"/>
    <w:basedOn w:val="TableNormal"/>
    <w:uiPriority w:val="99"/>
    <w:rsid w:val="005B20A3"/>
    <w:rPr>
      <w:lang w:eastAsia="en-US"/>
    </w:rPr>
    <w:tblPr>
      <w:tblStyleRowBandSize w:val="1"/>
      <w:tblStyleColBandSize w:val="1"/>
    </w:tblPr>
    <w:tblStylePr w:type="firstRow">
      <w:rPr>
        <w:b/>
        <w:bCs/>
      </w:rPr>
      <w:tblPr/>
      <w:tcPr>
        <w:tcBorders>
          <w:bottom w:val="single" w:sz="4" w:space="0" w:color="666666" w:themeColor="text1" w:themeTint="99"/>
        </w:tcBorders>
      </w:tcPr>
    </w:tblStylePr>
    <w:tblStylePr w:type="lastRow">
      <w:rPr>
        <w:b/>
        <w:bCs/>
      </w:rPr>
      <w:tblPr/>
      <w:tcPr>
        <w:tcBorders>
          <w:top w:val="sing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1Light-Accent1">
    <w:name w:val="List Table 1 Light Accent 1"/>
    <w:basedOn w:val="TableNormal"/>
    <w:uiPriority w:val="99"/>
    <w:rsid w:val="005B20A3"/>
    <w:rPr>
      <w:lang w:eastAsia="en-US"/>
    </w:rPr>
    <w:tblPr>
      <w:tblStyleRowBandSize w:val="1"/>
      <w:tblStyleColBandSize w:val="1"/>
    </w:tblPr>
    <w:tblStylePr w:type="firstRow">
      <w:rPr>
        <w:b/>
        <w:bCs/>
      </w:rPr>
      <w:tblPr/>
      <w:tcPr>
        <w:tcBorders>
          <w:bottom w:val="single" w:sz="4" w:space="0" w:color="F0787D" w:themeColor="accent1" w:themeTint="99"/>
        </w:tcBorders>
      </w:tcPr>
    </w:tblStylePr>
    <w:tblStylePr w:type="lastRow">
      <w:rPr>
        <w:b/>
        <w:bCs/>
      </w:rPr>
      <w:tblPr/>
      <w:tcPr>
        <w:tcBorders>
          <w:top w:val="single" w:sz="4" w:space="0" w:color="F0787D" w:themeColor="accent1" w:themeTint="99"/>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ListTable1Light-Accent2">
    <w:name w:val="List Table 1 Light Accent 2"/>
    <w:basedOn w:val="TableNormal"/>
    <w:uiPriority w:val="99"/>
    <w:rsid w:val="005B20A3"/>
    <w:rPr>
      <w:lang w:eastAsia="en-US"/>
    </w:rPr>
    <w:tblPr>
      <w:tblStyleRowBandSize w:val="1"/>
      <w:tblStyleColBandSize w:val="1"/>
    </w:tblPr>
    <w:tblStylePr w:type="firstRow">
      <w:rPr>
        <w:b/>
        <w:bCs/>
      </w:rPr>
      <w:tblPr/>
      <w:tcPr>
        <w:tcBorders>
          <w:bottom w:val="single" w:sz="4" w:space="0" w:color="B483C9" w:themeColor="accent2" w:themeTint="99"/>
        </w:tcBorders>
      </w:tcPr>
    </w:tblStylePr>
    <w:tblStylePr w:type="lastRow">
      <w:rPr>
        <w:b/>
        <w:bCs/>
      </w:rPr>
      <w:tblPr/>
      <w:tcPr>
        <w:tcBorders>
          <w:top w:val="single" w:sz="4" w:space="0" w:color="B483C9" w:themeColor="accent2" w:themeTint="99"/>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ListTable1Light-Accent3">
    <w:name w:val="List Table 1 Light Accent 3"/>
    <w:basedOn w:val="TableNormal"/>
    <w:uiPriority w:val="99"/>
    <w:rsid w:val="005B20A3"/>
    <w:rPr>
      <w:lang w:eastAsia="en-US"/>
    </w:rPr>
    <w:tblPr>
      <w:tblStyleRowBandSize w:val="1"/>
      <w:tblStyleColBandSize w:val="1"/>
    </w:tblPr>
    <w:tblStylePr w:type="firstRow">
      <w:rPr>
        <w:b/>
        <w:bCs/>
      </w:rPr>
      <w:tblPr/>
      <w:tcPr>
        <w:tcBorders>
          <w:bottom w:val="single" w:sz="4" w:space="0" w:color="339FFF" w:themeColor="accent3" w:themeTint="99"/>
        </w:tcBorders>
      </w:tcPr>
    </w:tblStylePr>
    <w:tblStylePr w:type="lastRow">
      <w:rPr>
        <w:b/>
        <w:bCs/>
      </w:rPr>
      <w:tblPr/>
      <w:tcPr>
        <w:tcBorders>
          <w:top w:val="sing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1Light-Accent4">
    <w:name w:val="List Table 1 Light Accent 4"/>
    <w:basedOn w:val="TableNormal"/>
    <w:uiPriority w:val="99"/>
    <w:rsid w:val="005B20A3"/>
    <w:rPr>
      <w:lang w:eastAsia="en-US"/>
    </w:rPr>
    <w:tblPr>
      <w:tblStyleRowBandSize w:val="1"/>
      <w:tblStyleColBandSize w:val="1"/>
    </w:tblPr>
    <w:tblStylePr w:type="firstRow">
      <w:rPr>
        <w:b/>
        <w:bCs/>
      </w:rPr>
      <w:tblPr/>
      <w:tcPr>
        <w:tcBorders>
          <w:bottom w:val="single" w:sz="4" w:space="0" w:color="76D5D2" w:themeColor="accent4" w:themeTint="99"/>
        </w:tcBorders>
      </w:tcPr>
    </w:tblStylePr>
    <w:tblStylePr w:type="lastRow">
      <w:rPr>
        <w:b/>
        <w:bCs/>
      </w:rPr>
      <w:tblPr/>
      <w:tcPr>
        <w:tcBorders>
          <w:top w:val="single" w:sz="4" w:space="0" w:color="76D5D2" w:themeColor="accent4" w:themeTint="99"/>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ListTable1Light-Accent5">
    <w:name w:val="List Table 1 Light Accent 5"/>
    <w:basedOn w:val="TableNormal"/>
    <w:uiPriority w:val="99"/>
    <w:rsid w:val="005B20A3"/>
    <w:rPr>
      <w:lang w:eastAsia="en-US"/>
    </w:rPr>
    <w:tblPr>
      <w:tblStyleRowBandSize w:val="1"/>
      <w:tblStyleColBandSize w:val="1"/>
    </w:tblPr>
    <w:tblStylePr w:type="firstRow">
      <w:rPr>
        <w:b/>
        <w:bCs/>
      </w:rPr>
      <w:tblPr/>
      <w:tcPr>
        <w:tcBorders>
          <w:bottom w:val="single" w:sz="4" w:space="0" w:color="DE8ABF" w:themeColor="accent5" w:themeTint="99"/>
        </w:tcBorders>
      </w:tcPr>
    </w:tblStylePr>
    <w:tblStylePr w:type="lastRow">
      <w:rPr>
        <w:b/>
        <w:bCs/>
      </w:rPr>
      <w:tblPr/>
      <w:tcPr>
        <w:tcBorders>
          <w:top w:val="single" w:sz="4" w:space="0" w:color="DE8ABF" w:themeColor="accent5" w:themeTint="99"/>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ListTable1Light-Accent6">
    <w:name w:val="List Table 1 Light Accent 6"/>
    <w:basedOn w:val="TableNormal"/>
    <w:uiPriority w:val="99"/>
    <w:rsid w:val="005B20A3"/>
    <w:rPr>
      <w:lang w:eastAsia="en-US"/>
    </w:rPr>
    <w:tblPr>
      <w:tblStyleRowBandSize w:val="1"/>
      <w:tblStyleColBandSize w:val="1"/>
    </w:tblPr>
    <w:tblStylePr w:type="firstRow">
      <w:rPr>
        <w:b/>
        <w:bCs/>
      </w:rPr>
      <w:tblPr/>
      <w:tcPr>
        <w:tcBorders>
          <w:bottom w:val="single" w:sz="4" w:space="0" w:color="8DCB8A" w:themeColor="accent6" w:themeTint="99"/>
        </w:tcBorders>
      </w:tcPr>
    </w:tblStylePr>
    <w:tblStylePr w:type="lastRow">
      <w:rPr>
        <w:b/>
        <w:bCs/>
      </w:rPr>
      <w:tblPr/>
      <w:tcPr>
        <w:tcBorders>
          <w:top w:val="single" w:sz="4" w:space="0" w:color="8DCB8A" w:themeColor="accent6" w:themeTint="99"/>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ListTable2">
    <w:name w:val="List Table 2"/>
    <w:basedOn w:val="TableNormal"/>
    <w:uiPriority w:val="99"/>
    <w:rsid w:val="005B20A3"/>
    <w:rPr>
      <w:lang w:eastAsia="en-US"/>
    </w:rPr>
    <w:tblPr>
      <w:tblStyleRowBandSize w:val="1"/>
      <w:tblStyleColBandSize w:val="1"/>
      <w:tblBorders>
        <w:top w:val="single" w:sz="4" w:space="0" w:color="666666" w:themeColor="text1" w:themeTint="99"/>
        <w:bottom w:val="single" w:sz="4" w:space="0" w:color="666666" w:themeColor="text1" w:themeTint="99"/>
        <w:insideH w:val="single" w:sz="4" w:space="0" w:color="666666" w:themeColor="tex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2-Accent1">
    <w:name w:val="List Table 2 Accent 1"/>
    <w:basedOn w:val="TableNormal"/>
    <w:uiPriority w:val="99"/>
    <w:rsid w:val="005B20A3"/>
    <w:rPr>
      <w:lang w:eastAsia="en-US"/>
    </w:rPr>
    <w:tblPr>
      <w:tblStyleRowBandSize w:val="1"/>
      <w:tblStyleColBandSize w:val="1"/>
      <w:tblBorders>
        <w:top w:val="single" w:sz="4" w:space="0" w:color="F0787D" w:themeColor="accent1" w:themeTint="99"/>
        <w:bottom w:val="single" w:sz="4" w:space="0" w:color="F0787D" w:themeColor="accent1" w:themeTint="99"/>
        <w:insideH w:val="single" w:sz="4" w:space="0" w:color="F0787D" w:themeColor="accent1"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ListTable2-Accent2">
    <w:name w:val="List Table 2 Accent 2"/>
    <w:basedOn w:val="TableNormal"/>
    <w:uiPriority w:val="99"/>
    <w:rsid w:val="005B20A3"/>
    <w:rPr>
      <w:lang w:eastAsia="en-US"/>
    </w:rPr>
    <w:tblPr>
      <w:tblStyleRowBandSize w:val="1"/>
      <w:tblStyleColBandSize w:val="1"/>
      <w:tblBorders>
        <w:top w:val="single" w:sz="4" w:space="0" w:color="B483C9" w:themeColor="accent2" w:themeTint="99"/>
        <w:bottom w:val="single" w:sz="4" w:space="0" w:color="B483C9" w:themeColor="accent2" w:themeTint="99"/>
        <w:insideH w:val="single" w:sz="4" w:space="0" w:color="B483C9" w:themeColor="accent2"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ListTable2-Accent3">
    <w:name w:val="List Table 2 Accent 3"/>
    <w:basedOn w:val="TableNormal"/>
    <w:uiPriority w:val="99"/>
    <w:rsid w:val="005B20A3"/>
    <w:rPr>
      <w:lang w:eastAsia="en-US"/>
    </w:rPr>
    <w:tblPr>
      <w:tblStyleRowBandSize w:val="1"/>
      <w:tblStyleColBandSize w:val="1"/>
      <w:tblBorders>
        <w:top w:val="single" w:sz="4" w:space="0" w:color="339FFF" w:themeColor="accent3" w:themeTint="99"/>
        <w:bottom w:val="single" w:sz="4" w:space="0" w:color="339FFF" w:themeColor="accent3" w:themeTint="99"/>
        <w:insideH w:val="single" w:sz="4" w:space="0" w:color="339FFF" w:themeColor="accent3"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2-Accent4">
    <w:name w:val="List Table 2 Accent 4"/>
    <w:basedOn w:val="TableNormal"/>
    <w:uiPriority w:val="99"/>
    <w:rsid w:val="005B20A3"/>
    <w:rPr>
      <w:lang w:eastAsia="en-US"/>
    </w:rPr>
    <w:tblPr>
      <w:tblStyleRowBandSize w:val="1"/>
      <w:tblStyleColBandSize w:val="1"/>
      <w:tblBorders>
        <w:top w:val="single" w:sz="4" w:space="0" w:color="76D5D2" w:themeColor="accent4" w:themeTint="99"/>
        <w:bottom w:val="single" w:sz="4" w:space="0" w:color="76D5D2" w:themeColor="accent4" w:themeTint="99"/>
        <w:insideH w:val="single" w:sz="4" w:space="0" w:color="76D5D2" w:themeColor="accent4"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ListTable2-Accent5">
    <w:name w:val="List Table 2 Accent 5"/>
    <w:basedOn w:val="TableNormal"/>
    <w:uiPriority w:val="99"/>
    <w:rsid w:val="005B20A3"/>
    <w:rPr>
      <w:lang w:eastAsia="en-US"/>
    </w:rPr>
    <w:tblPr>
      <w:tblStyleRowBandSize w:val="1"/>
      <w:tblStyleColBandSize w:val="1"/>
      <w:tblBorders>
        <w:top w:val="single" w:sz="4" w:space="0" w:color="DE8ABF" w:themeColor="accent5" w:themeTint="99"/>
        <w:bottom w:val="single" w:sz="4" w:space="0" w:color="DE8ABF" w:themeColor="accent5" w:themeTint="99"/>
        <w:insideH w:val="single" w:sz="4" w:space="0" w:color="DE8ABF" w:themeColor="accent5"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ListTable2-Accent6">
    <w:name w:val="List Table 2 Accent 6"/>
    <w:basedOn w:val="TableNormal"/>
    <w:uiPriority w:val="99"/>
    <w:rsid w:val="005B20A3"/>
    <w:rPr>
      <w:lang w:eastAsia="en-US"/>
    </w:rPr>
    <w:tblPr>
      <w:tblStyleRowBandSize w:val="1"/>
      <w:tblStyleColBandSize w:val="1"/>
      <w:tblBorders>
        <w:top w:val="single" w:sz="4" w:space="0" w:color="8DCB8A" w:themeColor="accent6" w:themeTint="99"/>
        <w:bottom w:val="single" w:sz="4" w:space="0" w:color="8DCB8A" w:themeColor="accent6" w:themeTint="99"/>
        <w:insideH w:val="single" w:sz="4" w:space="0" w:color="8DCB8A" w:themeColor="accent6" w:themeTint="99"/>
      </w:tblBorders>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ListTable3">
    <w:name w:val="List Table 3"/>
    <w:basedOn w:val="TableNormal"/>
    <w:uiPriority w:val="99"/>
    <w:rsid w:val="005B20A3"/>
    <w:rPr>
      <w:lang w:eastAsia="en-US"/>
    </w:rPr>
    <w:tblPr>
      <w:tblStyleRowBandSize w:val="1"/>
      <w:tblStyleColBandSize w:val="1"/>
      <w:tblBorders>
        <w:top w:val="single" w:sz="4" w:space="0" w:color="000000" w:themeColor="text1"/>
        <w:left w:val="single" w:sz="4" w:space="0" w:color="000000" w:themeColor="text1"/>
        <w:bottom w:val="single" w:sz="4" w:space="0" w:color="000000" w:themeColor="text1"/>
        <w:right w:val="single" w:sz="4" w:space="0" w:color="000000" w:themeColor="text1"/>
      </w:tblBorders>
    </w:tblPr>
    <w:tblStylePr w:type="firstRow">
      <w:rPr>
        <w:b/>
        <w:bCs/>
        <w:color w:val="FFFFFF" w:themeColor="background1"/>
      </w:rPr>
      <w:tblPr/>
      <w:tcPr>
        <w:shd w:val="clear" w:color="auto" w:fill="000000" w:themeFill="text1"/>
      </w:tcPr>
    </w:tblStylePr>
    <w:tblStylePr w:type="lastRow">
      <w:rPr>
        <w:b/>
        <w:bCs/>
      </w:rPr>
      <w:tblPr/>
      <w:tcPr>
        <w:tcBorders>
          <w:top w:val="double" w:sz="4" w:space="0" w:color="000000" w:themeColor="tex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0000" w:themeColor="text1"/>
          <w:right w:val="single" w:sz="4" w:space="0" w:color="000000" w:themeColor="text1"/>
        </w:tcBorders>
      </w:tcPr>
    </w:tblStylePr>
    <w:tblStylePr w:type="band1Horz">
      <w:tblPr/>
      <w:tcPr>
        <w:tcBorders>
          <w:top w:val="single" w:sz="4" w:space="0" w:color="000000" w:themeColor="text1"/>
          <w:bottom w:val="single" w:sz="4" w:space="0" w:color="000000" w:themeColor="tex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0000" w:themeColor="text1"/>
          <w:left w:val="nil"/>
        </w:tcBorders>
      </w:tcPr>
    </w:tblStylePr>
    <w:tblStylePr w:type="swCell">
      <w:tblPr/>
      <w:tcPr>
        <w:tcBorders>
          <w:top w:val="double" w:sz="4" w:space="0" w:color="000000" w:themeColor="text1"/>
          <w:right w:val="nil"/>
        </w:tcBorders>
      </w:tcPr>
    </w:tblStylePr>
  </w:style>
  <w:style w:type="table" w:styleId="ListTable3-Accent1">
    <w:name w:val="List Table 3 Accent 1"/>
    <w:basedOn w:val="TableNormal"/>
    <w:uiPriority w:val="99"/>
    <w:rsid w:val="005B20A3"/>
    <w:rPr>
      <w:lang w:eastAsia="en-US"/>
    </w:rPr>
    <w:tblPr>
      <w:tblStyleRowBandSize w:val="1"/>
      <w:tblStyleColBandSize w:val="1"/>
      <w:tblBorders>
        <w:top w:val="single" w:sz="4" w:space="0" w:color="E61E28" w:themeColor="accent1"/>
        <w:left w:val="single" w:sz="4" w:space="0" w:color="E61E28" w:themeColor="accent1"/>
        <w:bottom w:val="single" w:sz="4" w:space="0" w:color="E61E28" w:themeColor="accent1"/>
        <w:right w:val="single" w:sz="4" w:space="0" w:color="E61E28" w:themeColor="accent1"/>
      </w:tblBorders>
    </w:tblPr>
    <w:tblStylePr w:type="firstRow">
      <w:rPr>
        <w:b/>
        <w:bCs/>
        <w:color w:val="FFFFFF" w:themeColor="background1"/>
      </w:rPr>
      <w:tblPr/>
      <w:tcPr>
        <w:shd w:val="clear" w:color="auto" w:fill="E61E28" w:themeFill="accent1"/>
      </w:tcPr>
    </w:tblStylePr>
    <w:tblStylePr w:type="lastRow">
      <w:rPr>
        <w:b/>
        <w:bCs/>
      </w:rPr>
      <w:tblPr/>
      <w:tcPr>
        <w:tcBorders>
          <w:top w:val="double" w:sz="4" w:space="0" w:color="E61E28" w:themeColor="accent1"/>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E61E28" w:themeColor="accent1"/>
          <w:right w:val="single" w:sz="4" w:space="0" w:color="E61E28" w:themeColor="accent1"/>
        </w:tcBorders>
      </w:tcPr>
    </w:tblStylePr>
    <w:tblStylePr w:type="band1Horz">
      <w:tblPr/>
      <w:tcPr>
        <w:tcBorders>
          <w:top w:val="single" w:sz="4" w:space="0" w:color="E61E28" w:themeColor="accent1"/>
          <w:bottom w:val="single" w:sz="4" w:space="0" w:color="E61E28" w:themeColor="accent1"/>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E61E28" w:themeColor="accent1"/>
          <w:left w:val="nil"/>
        </w:tcBorders>
      </w:tcPr>
    </w:tblStylePr>
    <w:tblStylePr w:type="swCell">
      <w:tblPr/>
      <w:tcPr>
        <w:tcBorders>
          <w:top w:val="double" w:sz="4" w:space="0" w:color="E61E28" w:themeColor="accent1"/>
          <w:right w:val="nil"/>
        </w:tcBorders>
      </w:tcPr>
    </w:tblStylePr>
  </w:style>
  <w:style w:type="table" w:styleId="ListTable3-Accent2">
    <w:name w:val="List Table 3 Accent 2"/>
    <w:basedOn w:val="TableNormal"/>
    <w:uiPriority w:val="99"/>
    <w:rsid w:val="005B20A3"/>
    <w:rPr>
      <w:lang w:eastAsia="en-US"/>
    </w:rPr>
    <w:tblPr>
      <w:tblStyleRowBandSize w:val="1"/>
      <w:tblStyleColBandSize w:val="1"/>
      <w:tblBorders>
        <w:top w:val="single" w:sz="4" w:space="0" w:color="7D4196" w:themeColor="accent2"/>
        <w:left w:val="single" w:sz="4" w:space="0" w:color="7D4196" w:themeColor="accent2"/>
        <w:bottom w:val="single" w:sz="4" w:space="0" w:color="7D4196" w:themeColor="accent2"/>
        <w:right w:val="single" w:sz="4" w:space="0" w:color="7D4196" w:themeColor="accent2"/>
      </w:tblBorders>
    </w:tblPr>
    <w:tblStylePr w:type="firstRow">
      <w:rPr>
        <w:b/>
        <w:bCs/>
        <w:color w:val="FFFFFF" w:themeColor="background1"/>
      </w:rPr>
      <w:tblPr/>
      <w:tcPr>
        <w:shd w:val="clear" w:color="auto" w:fill="7D4196" w:themeFill="accent2"/>
      </w:tcPr>
    </w:tblStylePr>
    <w:tblStylePr w:type="lastRow">
      <w:rPr>
        <w:b/>
        <w:bCs/>
      </w:rPr>
      <w:tblPr/>
      <w:tcPr>
        <w:tcBorders>
          <w:top w:val="double" w:sz="4" w:space="0" w:color="7D4196" w:themeColor="accent2"/>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7D4196" w:themeColor="accent2"/>
          <w:right w:val="single" w:sz="4" w:space="0" w:color="7D4196" w:themeColor="accent2"/>
        </w:tcBorders>
      </w:tcPr>
    </w:tblStylePr>
    <w:tblStylePr w:type="band1Horz">
      <w:tblPr/>
      <w:tcPr>
        <w:tcBorders>
          <w:top w:val="single" w:sz="4" w:space="0" w:color="7D4196" w:themeColor="accent2"/>
          <w:bottom w:val="single" w:sz="4" w:space="0" w:color="7D4196" w:themeColor="accent2"/>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7D4196" w:themeColor="accent2"/>
          <w:left w:val="nil"/>
        </w:tcBorders>
      </w:tcPr>
    </w:tblStylePr>
    <w:tblStylePr w:type="swCell">
      <w:tblPr/>
      <w:tcPr>
        <w:tcBorders>
          <w:top w:val="double" w:sz="4" w:space="0" w:color="7D4196" w:themeColor="accent2"/>
          <w:right w:val="nil"/>
        </w:tcBorders>
      </w:tcPr>
    </w:tblStylePr>
  </w:style>
  <w:style w:type="table" w:styleId="ListTable3-Accent3">
    <w:name w:val="List Table 3 Accent 3"/>
    <w:basedOn w:val="TableNormal"/>
    <w:uiPriority w:val="99"/>
    <w:rsid w:val="005B20A3"/>
    <w:rPr>
      <w:lang w:eastAsia="en-US"/>
    </w:rPr>
    <w:tblPr>
      <w:tblStyleRowBandSize w:val="1"/>
      <w:tblStyleColBandSize w:val="1"/>
      <w:tblBorders>
        <w:top w:val="single" w:sz="4" w:space="0" w:color="005AAA" w:themeColor="accent3"/>
        <w:left w:val="single" w:sz="4" w:space="0" w:color="005AAA" w:themeColor="accent3"/>
        <w:bottom w:val="single" w:sz="4" w:space="0" w:color="005AAA" w:themeColor="accent3"/>
        <w:right w:val="single" w:sz="4" w:space="0" w:color="005AAA" w:themeColor="accent3"/>
      </w:tblBorders>
    </w:tblPr>
    <w:tblStylePr w:type="firstRow">
      <w:rPr>
        <w:b/>
        <w:bCs/>
        <w:color w:val="FFFFFF" w:themeColor="background1"/>
      </w:rPr>
      <w:tblPr/>
      <w:tcPr>
        <w:shd w:val="clear" w:color="auto" w:fill="005AAA" w:themeFill="accent3"/>
      </w:tcPr>
    </w:tblStylePr>
    <w:tblStylePr w:type="lastRow">
      <w:rPr>
        <w:b/>
        <w:bCs/>
      </w:rPr>
      <w:tblPr/>
      <w:tcPr>
        <w:tcBorders>
          <w:top w:val="double" w:sz="4" w:space="0" w:color="005AAA" w:themeColor="accent3"/>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005AAA" w:themeColor="accent3"/>
          <w:right w:val="single" w:sz="4" w:space="0" w:color="005AAA" w:themeColor="accent3"/>
        </w:tcBorders>
      </w:tcPr>
    </w:tblStylePr>
    <w:tblStylePr w:type="band1Horz">
      <w:tblPr/>
      <w:tcPr>
        <w:tcBorders>
          <w:top w:val="single" w:sz="4" w:space="0" w:color="005AAA" w:themeColor="accent3"/>
          <w:bottom w:val="single" w:sz="4" w:space="0" w:color="005AAA" w:themeColor="accent3"/>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005AAA" w:themeColor="accent3"/>
          <w:left w:val="nil"/>
        </w:tcBorders>
      </w:tcPr>
    </w:tblStylePr>
    <w:tblStylePr w:type="swCell">
      <w:tblPr/>
      <w:tcPr>
        <w:tcBorders>
          <w:top w:val="double" w:sz="4" w:space="0" w:color="005AAA" w:themeColor="accent3"/>
          <w:right w:val="nil"/>
        </w:tcBorders>
      </w:tcPr>
    </w:tblStylePr>
  </w:style>
  <w:style w:type="table" w:styleId="ListTable3-Accent4">
    <w:name w:val="List Table 3 Accent 4"/>
    <w:basedOn w:val="TableNormal"/>
    <w:uiPriority w:val="99"/>
    <w:rsid w:val="005B20A3"/>
    <w:rPr>
      <w:lang w:eastAsia="en-US"/>
    </w:rPr>
    <w:tblPr>
      <w:tblStyleRowBandSize w:val="1"/>
      <w:tblStyleColBandSize w:val="1"/>
      <w:tblBorders>
        <w:top w:val="single" w:sz="4" w:space="0" w:color="32A4A0" w:themeColor="accent4"/>
        <w:left w:val="single" w:sz="4" w:space="0" w:color="32A4A0" w:themeColor="accent4"/>
        <w:bottom w:val="single" w:sz="4" w:space="0" w:color="32A4A0" w:themeColor="accent4"/>
        <w:right w:val="single" w:sz="4" w:space="0" w:color="32A4A0" w:themeColor="accent4"/>
      </w:tblBorders>
    </w:tblPr>
    <w:tblStylePr w:type="firstRow">
      <w:rPr>
        <w:b/>
        <w:bCs/>
        <w:color w:val="FFFFFF" w:themeColor="background1"/>
      </w:rPr>
      <w:tblPr/>
      <w:tcPr>
        <w:shd w:val="clear" w:color="auto" w:fill="32A4A0" w:themeFill="accent4"/>
      </w:tcPr>
    </w:tblStylePr>
    <w:tblStylePr w:type="lastRow">
      <w:rPr>
        <w:b/>
        <w:bCs/>
      </w:rPr>
      <w:tblPr/>
      <w:tcPr>
        <w:tcBorders>
          <w:top w:val="double" w:sz="4" w:space="0" w:color="32A4A0" w:themeColor="accent4"/>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32A4A0" w:themeColor="accent4"/>
          <w:right w:val="single" w:sz="4" w:space="0" w:color="32A4A0" w:themeColor="accent4"/>
        </w:tcBorders>
      </w:tcPr>
    </w:tblStylePr>
    <w:tblStylePr w:type="band1Horz">
      <w:tblPr/>
      <w:tcPr>
        <w:tcBorders>
          <w:top w:val="single" w:sz="4" w:space="0" w:color="32A4A0" w:themeColor="accent4"/>
          <w:bottom w:val="single" w:sz="4" w:space="0" w:color="32A4A0" w:themeColor="accent4"/>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32A4A0" w:themeColor="accent4"/>
          <w:left w:val="nil"/>
        </w:tcBorders>
      </w:tcPr>
    </w:tblStylePr>
    <w:tblStylePr w:type="swCell">
      <w:tblPr/>
      <w:tcPr>
        <w:tcBorders>
          <w:top w:val="double" w:sz="4" w:space="0" w:color="32A4A0" w:themeColor="accent4"/>
          <w:right w:val="nil"/>
        </w:tcBorders>
      </w:tcPr>
    </w:tblStylePr>
  </w:style>
  <w:style w:type="table" w:styleId="ListTable3-Accent5">
    <w:name w:val="List Table 3 Accent 5"/>
    <w:basedOn w:val="TableNormal"/>
    <w:uiPriority w:val="99"/>
    <w:rsid w:val="005B20A3"/>
    <w:rPr>
      <w:lang w:eastAsia="en-US"/>
    </w:rPr>
    <w:tblPr>
      <w:tblStyleRowBandSize w:val="1"/>
      <w:tblStyleColBandSize w:val="1"/>
      <w:tblBorders>
        <w:top w:val="single" w:sz="4" w:space="0" w:color="C83C96" w:themeColor="accent5"/>
        <w:left w:val="single" w:sz="4" w:space="0" w:color="C83C96" w:themeColor="accent5"/>
        <w:bottom w:val="single" w:sz="4" w:space="0" w:color="C83C96" w:themeColor="accent5"/>
        <w:right w:val="single" w:sz="4" w:space="0" w:color="C83C96" w:themeColor="accent5"/>
      </w:tblBorders>
    </w:tblPr>
    <w:tblStylePr w:type="firstRow">
      <w:rPr>
        <w:b/>
        <w:bCs/>
        <w:color w:val="FFFFFF" w:themeColor="background1"/>
      </w:rPr>
      <w:tblPr/>
      <w:tcPr>
        <w:shd w:val="clear" w:color="auto" w:fill="C83C96" w:themeFill="accent5"/>
      </w:tcPr>
    </w:tblStylePr>
    <w:tblStylePr w:type="lastRow">
      <w:rPr>
        <w:b/>
        <w:bCs/>
      </w:rPr>
      <w:tblPr/>
      <w:tcPr>
        <w:tcBorders>
          <w:top w:val="double" w:sz="4" w:space="0" w:color="C83C96" w:themeColor="accent5"/>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C83C96" w:themeColor="accent5"/>
          <w:right w:val="single" w:sz="4" w:space="0" w:color="C83C96" w:themeColor="accent5"/>
        </w:tcBorders>
      </w:tcPr>
    </w:tblStylePr>
    <w:tblStylePr w:type="band1Horz">
      <w:tblPr/>
      <w:tcPr>
        <w:tcBorders>
          <w:top w:val="single" w:sz="4" w:space="0" w:color="C83C96" w:themeColor="accent5"/>
          <w:bottom w:val="single" w:sz="4" w:space="0" w:color="C83C96" w:themeColor="accent5"/>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C83C96" w:themeColor="accent5"/>
          <w:left w:val="nil"/>
        </w:tcBorders>
      </w:tcPr>
    </w:tblStylePr>
    <w:tblStylePr w:type="swCell">
      <w:tblPr/>
      <w:tcPr>
        <w:tcBorders>
          <w:top w:val="double" w:sz="4" w:space="0" w:color="C83C96" w:themeColor="accent5"/>
          <w:right w:val="nil"/>
        </w:tcBorders>
      </w:tcPr>
    </w:tblStylePr>
  </w:style>
  <w:style w:type="table" w:styleId="ListTable3-Accent6">
    <w:name w:val="List Table 3 Accent 6"/>
    <w:basedOn w:val="TableNormal"/>
    <w:uiPriority w:val="99"/>
    <w:rsid w:val="005B20A3"/>
    <w:rPr>
      <w:lang w:eastAsia="en-US"/>
    </w:rPr>
    <w:tblPr>
      <w:tblStyleRowBandSize w:val="1"/>
      <w:tblStyleColBandSize w:val="1"/>
      <w:tblBorders>
        <w:top w:val="single" w:sz="4" w:space="0" w:color="4BA046" w:themeColor="accent6"/>
        <w:left w:val="single" w:sz="4" w:space="0" w:color="4BA046" w:themeColor="accent6"/>
        <w:bottom w:val="single" w:sz="4" w:space="0" w:color="4BA046" w:themeColor="accent6"/>
        <w:right w:val="single" w:sz="4" w:space="0" w:color="4BA046" w:themeColor="accent6"/>
      </w:tblBorders>
    </w:tblPr>
    <w:tblStylePr w:type="firstRow">
      <w:rPr>
        <w:b/>
        <w:bCs/>
        <w:color w:val="FFFFFF" w:themeColor="background1"/>
      </w:rPr>
      <w:tblPr/>
      <w:tcPr>
        <w:shd w:val="clear" w:color="auto" w:fill="4BA046" w:themeFill="accent6"/>
      </w:tcPr>
    </w:tblStylePr>
    <w:tblStylePr w:type="lastRow">
      <w:rPr>
        <w:b/>
        <w:bCs/>
      </w:rPr>
      <w:tblPr/>
      <w:tcPr>
        <w:tcBorders>
          <w:top w:val="double" w:sz="4" w:space="0" w:color="4BA046" w:themeColor="accent6"/>
        </w:tcBorders>
        <w:shd w:val="clear" w:color="auto" w:fill="FFFFFF" w:themeFill="background1"/>
      </w:tcPr>
    </w:tblStylePr>
    <w:tblStylePr w:type="firstCol">
      <w:rPr>
        <w:b/>
        <w:bCs/>
      </w:rPr>
      <w:tblPr/>
      <w:tcPr>
        <w:tcBorders>
          <w:right w:val="nil"/>
        </w:tcBorders>
        <w:shd w:val="clear" w:color="auto" w:fill="FFFFFF" w:themeFill="background1"/>
      </w:tcPr>
    </w:tblStylePr>
    <w:tblStylePr w:type="lastCol">
      <w:rPr>
        <w:b/>
        <w:bCs/>
      </w:rPr>
      <w:tblPr/>
      <w:tcPr>
        <w:tcBorders>
          <w:left w:val="nil"/>
        </w:tcBorders>
        <w:shd w:val="clear" w:color="auto" w:fill="FFFFFF" w:themeFill="background1"/>
      </w:tcPr>
    </w:tblStylePr>
    <w:tblStylePr w:type="band1Vert">
      <w:tblPr/>
      <w:tcPr>
        <w:tcBorders>
          <w:left w:val="single" w:sz="4" w:space="0" w:color="4BA046" w:themeColor="accent6"/>
          <w:right w:val="single" w:sz="4" w:space="0" w:color="4BA046" w:themeColor="accent6"/>
        </w:tcBorders>
      </w:tcPr>
    </w:tblStylePr>
    <w:tblStylePr w:type="band1Horz">
      <w:tblPr/>
      <w:tcPr>
        <w:tcBorders>
          <w:top w:val="single" w:sz="4" w:space="0" w:color="4BA046" w:themeColor="accent6"/>
          <w:bottom w:val="single" w:sz="4" w:space="0" w:color="4BA046" w:themeColor="accent6"/>
          <w:insideH w:val="nil"/>
        </w:tcBorders>
      </w:tcPr>
    </w:tblStylePr>
    <w:tblStylePr w:type="neCell">
      <w:tblPr/>
      <w:tcPr>
        <w:tcBorders>
          <w:left w:val="nil"/>
          <w:bottom w:val="nil"/>
        </w:tcBorders>
      </w:tcPr>
    </w:tblStylePr>
    <w:tblStylePr w:type="nwCell">
      <w:tblPr/>
      <w:tcPr>
        <w:tcBorders>
          <w:bottom w:val="nil"/>
          <w:right w:val="nil"/>
        </w:tcBorders>
      </w:tcPr>
    </w:tblStylePr>
    <w:tblStylePr w:type="seCell">
      <w:tblPr/>
      <w:tcPr>
        <w:tcBorders>
          <w:top w:val="double" w:sz="4" w:space="0" w:color="4BA046" w:themeColor="accent6"/>
          <w:left w:val="nil"/>
        </w:tcBorders>
      </w:tcPr>
    </w:tblStylePr>
    <w:tblStylePr w:type="swCell">
      <w:tblPr/>
      <w:tcPr>
        <w:tcBorders>
          <w:top w:val="double" w:sz="4" w:space="0" w:color="4BA046" w:themeColor="accent6"/>
          <w:right w:val="nil"/>
        </w:tcBorders>
      </w:tcPr>
    </w:tblStylePr>
  </w:style>
  <w:style w:type="table" w:styleId="ListTable4">
    <w:name w:val="List Table 4"/>
    <w:basedOn w:val="TableNormal"/>
    <w:uiPriority w:val="99"/>
    <w:rsid w:val="005B20A3"/>
    <w:rPr>
      <w:lang w:eastAsia="en-US"/>
    </w:rPr>
    <w:tblPr>
      <w:tblStyleRowBandSize w:val="1"/>
      <w:tblStyleColBandSize w:val="1"/>
      <w:tblBorders>
        <w:top w:val="single" w:sz="4" w:space="0" w:color="666666" w:themeColor="text1" w:themeTint="99"/>
        <w:left w:val="single" w:sz="4" w:space="0" w:color="666666" w:themeColor="text1" w:themeTint="99"/>
        <w:bottom w:val="single" w:sz="4" w:space="0" w:color="666666" w:themeColor="text1" w:themeTint="99"/>
        <w:right w:val="single" w:sz="4" w:space="0" w:color="666666" w:themeColor="text1" w:themeTint="99"/>
        <w:insideH w:val="single" w:sz="4" w:space="0" w:color="666666" w:themeColor="text1" w:themeTint="99"/>
      </w:tblBorders>
    </w:tblPr>
    <w:tblStylePr w:type="firstRow">
      <w:rPr>
        <w:b/>
        <w:bCs/>
        <w:color w:val="FFFFFF" w:themeColor="background1"/>
      </w:rPr>
      <w:tblPr/>
      <w:tcPr>
        <w:tcBorders>
          <w:top w:val="single" w:sz="4" w:space="0" w:color="000000" w:themeColor="text1"/>
          <w:left w:val="single" w:sz="4" w:space="0" w:color="000000" w:themeColor="text1"/>
          <w:bottom w:val="single" w:sz="4" w:space="0" w:color="000000" w:themeColor="text1"/>
          <w:right w:val="single" w:sz="4" w:space="0" w:color="000000" w:themeColor="text1"/>
          <w:insideH w:val="nil"/>
        </w:tcBorders>
        <w:shd w:val="clear" w:color="auto" w:fill="000000" w:themeFill="text1"/>
      </w:tcPr>
    </w:tblStylePr>
    <w:tblStylePr w:type="lastRow">
      <w:rPr>
        <w:b/>
        <w:bCs/>
      </w:rPr>
      <w:tblPr/>
      <w:tcPr>
        <w:tcBorders>
          <w:top w:val="double" w:sz="4" w:space="0" w:color="666666" w:themeColor="text1" w:themeTint="99"/>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4-Accent1">
    <w:name w:val="List Table 4 Accent 1"/>
    <w:basedOn w:val="TableNormal"/>
    <w:uiPriority w:val="99"/>
    <w:rsid w:val="005B20A3"/>
    <w:rPr>
      <w:lang w:eastAsia="en-US"/>
    </w:rPr>
    <w:tblPr>
      <w:tblStyleRowBandSize w:val="1"/>
      <w:tblStyleColBandSize w:val="1"/>
      <w:tblBorders>
        <w:top w:val="single" w:sz="4" w:space="0" w:color="F0787D" w:themeColor="accent1" w:themeTint="99"/>
        <w:left w:val="single" w:sz="4" w:space="0" w:color="F0787D" w:themeColor="accent1" w:themeTint="99"/>
        <w:bottom w:val="single" w:sz="4" w:space="0" w:color="F0787D" w:themeColor="accent1" w:themeTint="99"/>
        <w:right w:val="single" w:sz="4" w:space="0" w:color="F0787D" w:themeColor="accent1" w:themeTint="99"/>
        <w:insideH w:val="single" w:sz="4" w:space="0" w:color="F0787D" w:themeColor="accent1" w:themeTint="99"/>
      </w:tblBorders>
    </w:tblPr>
    <w:tblStylePr w:type="firstRow">
      <w:rPr>
        <w:b/>
        <w:bCs/>
        <w:color w:val="FFFFFF" w:themeColor="background1"/>
      </w:rPr>
      <w:tblPr/>
      <w:tcPr>
        <w:tcBorders>
          <w:top w:val="single" w:sz="4" w:space="0" w:color="E61E28" w:themeColor="accent1"/>
          <w:left w:val="single" w:sz="4" w:space="0" w:color="E61E28" w:themeColor="accent1"/>
          <w:bottom w:val="single" w:sz="4" w:space="0" w:color="E61E28" w:themeColor="accent1"/>
          <w:right w:val="single" w:sz="4" w:space="0" w:color="E61E28" w:themeColor="accent1"/>
          <w:insideH w:val="nil"/>
        </w:tcBorders>
        <w:shd w:val="clear" w:color="auto" w:fill="E61E28" w:themeFill="accent1"/>
      </w:tcPr>
    </w:tblStylePr>
    <w:tblStylePr w:type="lastRow">
      <w:rPr>
        <w:b/>
        <w:bCs/>
      </w:rPr>
      <w:tblPr/>
      <w:tcPr>
        <w:tcBorders>
          <w:top w:val="double" w:sz="4" w:space="0" w:color="F0787D" w:themeColor="accent1" w:themeTint="99"/>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ListTable4-Accent2">
    <w:name w:val="List Table 4 Accent 2"/>
    <w:basedOn w:val="TableNormal"/>
    <w:uiPriority w:val="99"/>
    <w:rsid w:val="005B20A3"/>
    <w:rPr>
      <w:lang w:eastAsia="en-US"/>
    </w:rPr>
    <w:tblPr>
      <w:tblStyleRowBandSize w:val="1"/>
      <w:tblStyleColBandSize w:val="1"/>
      <w:tblBorders>
        <w:top w:val="single" w:sz="4" w:space="0" w:color="B483C9" w:themeColor="accent2" w:themeTint="99"/>
        <w:left w:val="single" w:sz="4" w:space="0" w:color="B483C9" w:themeColor="accent2" w:themeTint="99"/>
        <w:bottom w:val="single" w:sz="4" w:space="0" w:color="B483C9" w:themeColor="accent2" w:themeTint="99"/>
        <w:right w:val="single" w:sz="4" w:space="0" w:color="B483C9" w:themeColor="accent2" w:themeTint="99"/>
        <w:insideH w:val="single" w:sz="4" w:space="0" w:color="B483C9" w:themeColor="accent2" w:themeTint="99"/>
      </w:tblBorders>
    </w:tblPr>
    <w:tblStylePr w:type="firstRow">
      <w:rPr>
        <w:b/>
        <w:bCs/>
        <w:color w:val="FFFFFF" w:themeColor="background1"/>
      </w:rPr>
      <w:tblPr/>
      <w:tcPr>
        <w:tcBorders>
          <w:top w:val="single" w:sz="4" w:space="0" w:color="7D4196" w:themeColor="accent2"/>
          <w:left w:val="single" w:sz="4" w:space="0" w:color="7D4196" w:themeColor="accent2"/>
          <w:bottom w:val="single" w:sz="4" w:space="0" w:color="7D4196" w:themeColor="accent2"/>
          <w:right w:val="single" w:sz="4" w:space="0" w:color="7D4196" w:themeColor="accent2"/>
          <w:insideH w:val="nil"/>
        </w:tcBorders>
        <w:shd w:val="clear" w:color="auto" w:fill="7D4196" w:themeFill="accent2"/>
      </w:tcPr>
    </w:tblStylePr>
    <w:tblStylePr w:type="lastRow">
      <w:rPr>
        <w:b/>
        <w:bCs/>
      </w:rPr>
      <w:tblPr/>
      <w:tcPr>
        <w:tcBorders>
          <w:top w:val="double" w:sz="4" w:space="0" w:color="B483C9" w:themeColor="accent2" w:themeTint="99"/>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ListTable4-Accent3">
    <w:name w:val="List Table 4 Accent 3"/>
    <w:basedOn w:val="TableNormal"/>
    <w:uiPriority w:val="99"/>
    <w:rsid w:val="005B20A3"/>
    <w:rPr>
      <w:lang w:eastAsia="en-US"/>
    </w:rPr>
    <w:tblPr>
      <w:tblStyleRowBandSize w:val="1"/>
      <w:tblStyleColBandSize w:val="1"/>
      <w:tblBorders>
        <w:top w:val="single" w:sz="4" w:space="0" w:color="339FFF" w:themeColor="accent3" w:themeTint="99"/>
        <w:left w:val="single" w:sz="4" w:space="0" w:color="339FFF" w:themeColor="accent3" w:themeTint="99"/>
        <w:bottom w:val="single" w:sz="4" w:space="0" w:color="339FFF" w:themeColor="accent3" w:themeTint="99"/>
        <w:right w:val="single" w:sz="4" w:space="0" w:color="339FFF" w:themeColor="accent3" w:themeTint="99"/>
        <w:insideH w:val="single" w:sz="4" w:space="0" w:color="339FFF" w:themeColor="accent3" w:themeTint="99"/>
      </w:tblBorders>
    </w:tblPr>
    <w:tblStylePr w:type="firstRow">
      <w:rPr>
        <w:b/>
        <w:bCs/>
        <w:color w:val="FFFFFF" w:themeColor="background1"/>
      </w:rPr>
      <w:tblPr/>
      <w:tcPr>
        <w:tcBorders>
          <w:top w:val="single" w:sz="4" w:space="0" w:color="005AAA" w:themeColor="accent3"/>
          <w:left w:val="single" w:sz="4" w:space="0" w:color="005AAA" w:themeColor="accent3"/>
          <w:bottom w:val="single" w:sz="4" w:space="0" w:color="005AAA" w:themeColor="accent3"/>
          <w:right w:val="single" w:sz="4" w:space="0" w:color="005AAA" w:themeColor="accent3"/>
          <w:insideH w:val="nil"/>
        </w:tcBorders>
        <w:shd w:val="clear" w:color="auto" w:fill="005AAA" w:themeFill="accent3"/>
      </w:tcPr>
    </w:tblStylePr>
    <w:tblStylePr w:type="lastRow">
      <w:rPr>
        <w:b/>
        <w:bCs/>
      </w:rPr>
      <w:tblPr/>
      <w:tcPr>
        <w:tcBorders>
          <w:top w:val="double" w:sz="4" w:space="0" w:color="339FFF" w:themeColor="accent3" w:themeTint="99"/>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4-Accent4">
    <w:name w:val="List Table 4 Accent 4"/>
    <w:basedOn w:val="TableNormal"/>
    <w:uiPriority w:val="99"/>
    <w:rsid w:val="005B20A3"/>
    <w:rPr>
      <w:lang w:eastAsia="en-US"/>
    </w:rPr>
    <w:tblPr>
      <w:tblStyleRowBandSize w:val="1"/>
      <w:tblStyleColBandSize w:val="1"/>
      <w:tblBorders>
        <w:top w:val="single" w:sz="4" w:space="0" w:color="76D5D2" w:themeColor="accent4" w:themeTint="99"/>
        <w:left w:val="single" w:sz="4" w:space="0" w:color="76D5D2" w:themeColor="accent4" w:themeTint="99"/>
        <w:bottom w:val="single" w:sz="4" w:space="0" w:color="76D5D2" w:themeColor="accent4" w:themeTint="99"/>
        <w:right w:val="single" w:sz="4" w:space="0" w:color="76D5D2" w:themeColor="accent4" w:themeTint="99"/>
        <w:insideH w:val="single" w:sz="4" w:space="0" w:color="76D5D2" w:themeColor="accent4" w:themeTint="99"/>
      </w:tblBorders>
    </w:tblPr>
    <w:tblStylePr w:type="firstRow">
      <w:rPr>
        <w:b/>
        <w:bCs/>
        <w:color w:val="FFFFFF" w:themeColor="background1"/>
      </w:rPr>
      <w:tblPr/>
      <w:tcPr>
        <w:tcBorders>
          <w:top w:val="single" w:sz="4" w:space="0" w:color="32A4A0" w:themeColor="accent4"/>
          <w:left w:val="single" w:sz="4" w:space="0" w:color="32A4A0" w:themeColor="accent4"/>
          <w:bottom w:val="single" w:sz="4" w:space="0" w:color="32A4A0" w:themeColor="accent4"/>
          <w:right w:val="single" w:sz="4" w:space="0" w:color="32A4A0" w:themeColor="accent4"/>
          <w:insideH w:val="nil"/>
        </w:tcBorders>
        <w:shd w:val="clear" w:color="auto" w:fill="32A4A0" w:themeFill="accent4"/>
      </w:tcPr>
    </w:tblStylePr>
    <w:tblStylePr w:type="lastRow">
      <w:rPr>
        <w:b/>
        <w:bCs/>
      </w:rPr>
      <w:tblPr/>
      <w:tcPr>
        <w:tcBorders>
          <w:top w:val="double" w:sz="4" w:space="0" w:color="76D5D2" w:themeColor="accent4" w:themeTint="99"/>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ListTable4-Accent5">
    <w:name w:val="List Table 4 Accent 5"/>
    <w:basedOn w:val="TableNormal"/>
    <w:uiPriority w:val="99"/>
    <w:rsid w:val="005B20A3"/>
    <w:rPr>
      <w:lang w:eastAsia="en-US"/>
    </w:rPr>
    <w:tblPr>
      <w:tblStyleRowBandSize w:val="1"/>
      <w:tblStyleColBandSize w:val="1"/>
      <w:tblBorders>
        <w:top w:val="single" w:sz="4" w:space="0" w:color="DE8ABF" w:themeColor="accent5" w:themeTint="99"/>
        <w:left w:val="single" w:sz="4" w:space="0" w:color="DE8ABF" w:themeColor="accent5" w:themeTint="99"/>
        <w:bottom w:val="single" w:sz="4" w:space="0" w:color="DE8ABF" w:themeColor="accent5" w:themeTint="99"/>
        <w:right w:val="single" w:sz="4" w:space="0" w:color="DE8ABF" w:themeColor="accent5" w:themeTint="99"/>
        <w:insideH w:val="single" w:sz="4" w:space="0" w:color="DE8ABF" w:themeColor="accent5" w:themeTint="99"/>
      </w:tblBorders>
    </w:tblPr>
    <w:tblStylePr w:type="firstRow">
      <w:rPr>
        <w:b/>
        <w:bCs/>
        <w:color w:val="FFFFFF" w:themeColor="background1"/>
      </w:rPr>
      <w:tblPr/>
      <w:tcPr>
        <w:tcBorders>
          <w:top w:val="single" w:sz="4" w:space="0" w:color="C83C96" w:themeColor="accent5"/>
          <w:left w:val="single" w:sz="4" w:space="0" w:color="C83C96" w:themeColor="accent5"/>
          <w:bottom w:val="single" w:sz="4" w:space="0" w:color="C83C96" w:themeColor="accent5"/>
          <w:right w:val="single" w:sz="4" w:space="0" w:color="C83C96" w:themeColor="accent5"/>
          <w:insideH w:val="nil"/>
        </w:tcBorders>
        <w:shd w:val="clear" w:color="auto" w:fill="C83C96" w:themeFill="accent5"/>
      </w:tcPr>
    </w:tblStylePr>
    <w:tblStylePr w:type="lastRow">
      <w:rPr>
        <w:b/>
        <w:bCs/>
      </w:rPr>
      <w:tblPr/>
      <w:tcPr>
        <w:tcBorders>
          <w:top w:val="double" w:sz="4" w:space="0" w:color="DE8ABF" w:themeColor="accent5" w:themeTint="99"/>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ListTable4-Accent6">
    <w:name w:val="List Table 4 Accent 6"/>
    <w:basedOn w:val="TableNormal"/>
    <w:uiPriority w:val="99"/>
    <w:rsid w:val="005B20A3"/>
    <w:rPr>
      <w:lang w:eastAsia="en-US"/>
    </w:rPr>
    <w:tblPr>
      <w:tblStyleRowBandSize w:val="1"/>
      <w:tblStyleColBandSize w:val="1"/>
      <w:tblBorders>
        <w:top w:val="single" w:sz="4" w:space="0" w:color="8DCB8A" w:themeColor="accent6" w:themeTint="99"/>
        <w:left w:val="single" w:sz="4" w:space="0" w:color="8DCB8A" w:themeColor="accent6" w:themeTint="99"/>
        <w:bottom w:val="single" w:sz="4" w:space="0" w:color="8DCB8A" w:themeColor="accent6" w:themeTint="99"/>
        <w:right w:val="single" w:sz="4" w:space="0" w:color="8DCB8A" w:themeColor="accent6" w:themeTint="99"/>
        <w:insideH w:val="single" w:sz="4" w:space="0" w:color="8DCB8A" w:themeColor="accent6" w:themeTint="99"/>
      </w:tblBorders>
    </w:tblPr>
    <w:tblStylePr w:type="firstRow">
      <w:rPr>
        <w:b/>
        <w:bCs/>
        <w:color w:val="FFFFFF" w:themeColor="background1"/>
      </w:rPr>
      <w:tblPr/>
      <w:tcPr>
        <w:tcBorders>
          <w:top w:val="single" w:sz="4" w:space="0" w:color="4BA046" w:themeColor="accent6"/>
          <w:left w:val="single" w:sz="4" w:space="0" w:color="4BA046" w:themeColor="accent6"/>
          <w:bottom w:val="single" w:sz="4" w:space="0" w:color="4BA046" w:themeColor="accent6"/>
          <w:right w:val="single" w:sz="4" w:space="0" w:color="4BA046" w:themeColor="accent6"/>
          <w:insideH w:val="nil"/>
        </w:tcBorders>
        <w:shd w:val="clear" w:color="auto" w:fill="4BA046" w:themeFill="accent6"/>
      </w:tcPr>
    </w:tblStylePr>
    <w:tblStylePr w:type="lastRow">
      <w:rPr>
        <w:b/>
        <w:bCs/>
      </w:rPr>
      <w:tblPr/>
      <w:tcPr>
        <w:tcBorders>
          <w:top w:val="double" w:sz="4" w:space="0" w:color="8DCB8A" w:themeColor="accent6" w:themeTint="99"/>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ListTable5Dark">
    <w:name w:val="List Table 5 Dark"/>
    <w:basedOn w:val="TableNormal"/>
    <w:uiPriority w:val="99"/>
    <w:rsid w:val="005B20A3"/>
    <w:rPr>
      <w:color w:val="FFFFFF" w:themeColor="background1"/>
      <w:lang w:eastAsia="en-US"/>
    </w:rPr>
    <w:tblPr>
      <w:tblStyleRowBandSize w:val="1"/>
      <w:tblStyleColBandSize w:val="1"/>
      <w:tblBorders>
        <w:top w:val="single" w:sz="24" w:space="0" w:color="000000" w:themeColor="text1"/>
        <w:left w:val="single" w:sz="24" w:space="0" w:color="000000" w:themeColor="text1"/>
        <w:bottom w:val="single" w:sz="24" w:space="0" w:color="000000" w:themeColor="text1"/>
        <w:right w:val="single" w:sz="24" w:space="0" w:color="000000" w:themeColor="text1"/>
      </w:tblBorders>
    </w:tblPr>
    <w:tcPr>
      <w:shd w:val="clear" w:color="auto" w:fill="000000" w:themeFill="tex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1">
    <w:name w:val="List Table 5 Dark Accent 1"/>
    <w:basedOn w:val="TableNormal"/>
    <w:uiPriority w:val="99"/>
    <w:rsid w:val="005B20A3"/>
    <w:rPr>
      <w:color w:val="FFFFFF" w:themeColor="background1"/>
      <w:lang w:eastAsia="en-US"/>
    </w:rPr>
    <w:tblPr>
      <w:tblStyleRowBandSize w:val="1"/>
      <w:tblStyleColBandSize w:val="1"/>
      <w:tblBorders>
        <w:top w:val="single" w:sz="24" w:space="0" w:color="E61E28" w:themeColor="accent1"/>
        <w:left w:val="single" w:sz="24" w:space="0" w:color="E61E28" w:themeColor="accent1"/>
        <w:bottom w:val="single" w:sz="24" w:space="0" w:color="E61E28" w:themeColor="accent1"/>
        <w:right w:val="single" w:sz="24" w:space="0" w:color="E61E28" w:themeColor="accent1"/>
      </w:tblBorders>
    </w:tblPr>
    <w:tcPr>
      <w:shd w:val="clear" w:color="auto" w:fill="E61E28" w:themeFill="accent1"/>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2">
    <w:name w:val="List Table 5 Dark Accent 2"/>
    <w:basedOn w:val="TableNormal"/>
    <w:uiPriority w:val="99"/>
    <w:rsid w:val="005B20A3"/>
    <w:rPr>
      <w:color w:val="FFFFFF" w:themeColor="background1"/>
      <w:lang w:eastAsia="en-US"/>
    </w:rPr>
    <w:tblPr>
      <w:tblStyleRowBandSize w:val="1"/>
      <w:tblStyleColBandSize w:val="1"/>
      <w:tblBorders>
        <w:top w:val="single" w:sz="24" w:space="0" w:color="7D4196" w:themeColor="accent2"/>
        <w:left w:val="single" w:sz="24" w:space="0" w:color="7D4196" w:themeColor="accent2"/>
        <w:bottom w:val="single" w:sz="24" w:space="0" w:color="7D4196" w:themeColor="accent2"/>
        <w:right w:val="single" w:sz="24" w:space="0" w:color="7D4196" w:themeColor="accent2"/>
      </w:tblBorders>
    </w:tblPr>
    <w:tcPr>
      <w:shd w:val="clear" w:color="auto" w:fill="7D4196" w:themeFill="accent2"/>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3">
    <w:name w:val="List Table 5 Dark Accent 3"/>
    <w:basedOn w:val="TableNormal"/>
    <w:uiPriority w:val="99"/>
    <w:rsid w:val="005B20A3"/>
    <w:rPr>
      <w:color w:val="FFFFFF" w:themeColor="background1"/>
      <w:lang w:eastAsia="en-US"/>
    </w:rPr>
    <w:tblPr>
      <w:tblStyleRowBandSize w:val="1"/>
      <w:tblStyleColBandSize w:val="1"/>
      <w:tblBorders>
        <w:top w:val="single" w:sz="24" w:space="0" w:color="005AAA" w:themeColor="accent3"/>
        <w:left w:val="single" w:sz="24" w:space="0" w:color="005AAA" w:themeColor="accent3"/>
        <w:bottom w:val="single" w:sz="24" w:space="0" w:color="005AAA" w:themeColor="accent3"/>
        <w:right w:val="single" w:sz="24" w:space="0" w:color="005AAA" w:themeColor="accent3"/>
      </w:tblBorders>
    </w:tblPr>
    <w:tcPr>
      <w:shd w:val="clear" w:color="auto" w:fill="005AAA" w:themeFill="accent3"/>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4">
    <w:name w:val="List Table 5 Dark Accent 4"/>
    <w:basedOn w:val="TableNormal"/>
    <w:uiPriority w:val="99"/>
    <w:rsid w:val="005B20A3"/>
    <w:rPr>
      <w:color w:val="FFFFFF" w:themeColor="background1"/>
      <w:lang w:eastAsia="en-US"/>
    </w:rPr>
    <w:tblPr>
      <w:tblStyleRowBandSize w:val="1"/>
      <w:tblStyleColBandSize w:val="1"/>
      <w:tblBorders>
        <w:top w:val="single" w:sz="24" w:space="0" w:color="32A4A0" w:themeColor="accent4"/>
        <w:left w:val="single" w:sz="24" w:space="0" w:color="32A4A0" w:themeColor="accent4"/>
        <w:bottom w:val="single" w:sz="24" w:space="0" w:color="32A4A0" w:themeColor="accent4"/>
        <w:right w:val="single" w:sz="24" w:space="0" w:color="32A4A0" w:themeColor="accent4"/>
      </w:tblBorders>
    </w:tblPr>
    <w:tcPr>
      <w:shd w:val="clear" w:color="auto" w:fill="32A4A0" w:themeFill="accent4"/>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5">
    <w:name w:val="List Table 5 Dark Accent 5"/>
    <w:basedOn w:val="TableNormal"/>
    <w:uiPriority w:val="99"/>
    <w:rsid w:val="005B20A3"/>
    <w:rPr>
      <w:color w:val="FFFFFF" w:themeColor="background1"/>
      <w:lang w:eastAsia="en-US"/>
    </w:rPr>
    <w:tblPr>
      <w:tblStyleRowBandSize w:val="1"/>
      <w:tblStyleColBandSize w:val="1"/>
      <w:tblBorders>
        <w:top w:val="single" w:sz="24" w:space="0" w:color="C83C96" w:themeColor="accent5"/>
        <w:left w:val="single" w:sz="24" w:space="0" w:color="C83C96" w:themeColor="accent5"/>
        <w:bottom w:val="single" w:sz="24" w:space="0" w:color="C83C96" w:themeColor="accent5"/>
        <w:right w:val="single" w:sz="24" w:space="0" w:color="C83C96" w:themeColor="accent5"/>
      </w:tblBorders>
    </w:tblPr>
    <w:tcPr>
      <w:shd w:val="clear" w:color="auto" w:fill="C83C96" w:themeFill="accent5"/>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5Dark-Accent6">
    <w:name w:val="List Table 5 Dark Accent 6"/>
    <w:basedOn w:val="TableNormal"/>
    <w:uiPriority w:val="99"/>
    <w:rsid w:val="005B20A3"/>
    <w:rPr>
      <w:color w:val="FFFFFF" w:themeColor="background1"/>
      <w:lang w:eastAsia="en-US"/>
    </w:rPr>
    <w:tblPr>
      <w:tblStyleRowBandSize w:val="1"/>
      <w:tblStyleColBandSize w:val="1"/>
      <w:tblBorders>
        <w:top w:val="single" w:sz="24" w:space="0" w:color="4BA046" w:themeColor="accent6"/>
        <w:left w:val="single" w:sz="24" w:space="0" w:color="4BA046" w:themeColor="accent6"/>
        <w:bottom w:val="single" w:sz="24" w:space="0" w:color="4BA046" w:themeColor="accent6"/>
        <w:right w:val="single" w:sz="24" w:space="0" w:color="4BA046" w:themeColor="accent6"/>
      </w:tblBorders>
    </w:tblPr>
    <w:tcPr>
      <w:shd w:val="clear" w:color="auto" w:fill="4BA046" w:themeFill="accent6"/>
    </w:tcPr>
    <w:tblStylePr w:type="firstRow">
      <w:rPr>
        <w:b/>
        <w:bCs/>
      </w:rPr>
      <w:tblPr/>
      <w:tcPr>
        <w:tcBorders>
          <w:bottom w:val="single" w:sz="18" w:space="0" w:color="FFFFFF" w:themeColor="background1"/>
        </w:tcBorders>
      </w:tcPr>
    </w:tblStylePr>
    <w:tblStylePr w:type="lastRow">
      <w:rPr>
        <w:b/>
        <w:bCs/>
      </w:rPr>
      <w:tblPr/>
      <w:tcPr>
        <w:tcBorders>
          <w:top w:val="single" w:sz="4" w:space="0" w:color="FFFFFF" w:themeColor="background1"/>
        </w:tcBorders>
      </w:tcPr>
    </w:tblStylePr>
    <w:tblStylePr w:type="firstCol">
      <w:rPr>
        <w:b/>
        <w:bCs/>
      </w:rPr>
      <w:tblPr/>
      <w:tcPr>
        <w:tcBorders>
          <w:right w:val="single" w:sz="4" w:space="0" w:color="FFFFFF" w:themeColor="background1"/>
        </w:tcBorders>
      </w:tcPr>
    </w:tblStylePr>
    <w:tblStylePr w:type="lastCol">
      <w:rPr>
        <w:b/>
        <w:bCs/>
      </w:rPr>
      <w:tblPr/>
      <w:tcPr>
        <w:tcBorders>
          <w:left w:val="single" w:sz="4" w:space="0" w:color="FFFFFF" w:themeColor="background1"/>
        </w:tcBorders>
      </w:tcPr>
    </w:tblStylePr>
    <w:tblStylePr w:type="band1Vert">
      <w:tblPr/>
      <w:tcPr>
        <w:tcBorders>
          <w:left w:val="single" w:sz="4" w:space="0" w:color="FFFFFF" w:themeColor="background1"/>
          <w:right w:val="single" w:sz="4" w:space="0" w:color="FFFFFF" w:themeColor="background1"/>
        </w:tcBorders>
      </w:tcPr>
    </w:tblStylePr>
    <w:tblStylePr w:type="band2Vert">
      <w:tblPr/>
      <w:tcPr>
        <w:tcBorders>
          <w:left w:val="single" w:sz="4" w:space="0" w:color="FFFFFF" w:themeColor="background1"/>
          <w:right w:val="single" w:sz="4" w:space="0" w:color="FFFFFF" w:themeColor="background1"/>
        </w:tcBorders>
      </w:tcPr>
    </w:tblStylePr>
    <w:tblStylePr w:type="band1Horz">
      <w:tblPr/>
      <w:tcPr>
        <w:tcBorders>
          <w:top w:val="single" w:sz="4" w:space="0" w:color="FFFFFF" w:themeColor="background1"/>
          <w:bottom w:val="single" w:sz="4" w:space="0" w:color="FFFFFF" w:themeColor="background1"/>
        </w:tcBorders>
      </w:tcPr>
    </w:tblStylePr>
    <w:tblStylePr w:type="neCell">
      <w:tblPr/>
      <w:tcPr>
        <w:tcBorders>
          <w:left w:val="nil"/>
        </w:tcBorders>
      </w:tcPr>
    </w:tblStylePr>
    <w:tblStylePr w:type="nwCell">
      <w:tblPr/>
      <w:tcPr>
        <w:tcBorders>
          <w:right w:val="nil"/>
        </w:tcBorders>
      </w:tcPr>
    </w:tblStylePr>
    <w:tblStylePr w:type="seCell">
      <w:tblPr/>
      <w:tcPr>
        <w:tcBorders>
          <w:top w:val="nil"/>
          <w:left w:val="nil"/>
        </w:tcBorders>
      </w:tcPr>
    </w:tblStylePr>
    <w:tblStylePr w:type="swCell">
      <w:tblPr/>
      <w:tcPr>
        <w:tcBorders>
          <w:top w:val="nil"/>
          <w:right w:val="nil"/>
        </w:tcBorders>
      </w:tcPr>
    </w:tblStylePr>
  </w:style>
  <w:style w:type="table" w:styleId="ListTable6Colorful">
    <w:name w:val="List Table 6 Colorful"/>
    <w:basedOn w:val="TableNormal"/>
    <w:uiPriority w:val="99"/>
    <w:rsid w:val="005B20A3"/>
    <w:rPr>
      <w:color w:val="000000" w:themeColor="text1"/>
      <w:lang w:eastAsia="en-US"/>
    </w:rPr>
    <w:tblPr>
      <w:tblStyleRowBandSize w:val="1"/>
      <w:tblStyleColBandSize w:val="1"/>
      <w:tblBorders>
        <w:top w:val="single" w:sz="4" w:space="0" w:color="000000" w:themeColor="text1"/>
        <w:bottom w:val="single" w:sz="4" w:space="0" w:color="000000" w:themeColor="text1"/>
      </w:tblBorders>
    </w:tblPr>
    <w:tblStylePr w:type="firstRow">
      <w:rPr>
        <w:b/>
        <w:bCs/>
      </w:rPr>
      <w:tblPr/>
      <w:tcPr>
        <w:tcBorders>
          <w:bottom w:val="single" w:sz="4" w:space="0" w:color="000000" w:themeColor="text1"/>
        </w:tcBorders>
      </w:tcPr>
    </w:tblStylePr>
    <w:tblStylePr w:type="lastRow">
      <w:rPr>
        <w:b/>
        <w:bCs/>
      </w:rPr>
      <w:tblPr/>
      <w:tcPr>
        <w:tcBorders>
          <w:top w:val="double" w:sz="4" w:space="0" w:color="000000" w:themeColor="text1"/>
        </w:tcBorders>
      </w:tcPr>
    </w:tblStylePr>
    <w:tblStylePr w:type="firstCol">
      <w:rPr>
        <w:b/>
        <w:bCs/>
      </w:rPr>
    </w:tblStylePr>
    <w:tblStylePr w:type="lastCol">
      <w:rPr>
        <w:b/>
        <w:bCs/>
      </w:rPr>
    </w:tblStylePr>
    <w:tblStylePr w:type="band1Vert">
      <w:tblPr/>
      <w:tcPr>
        <w:shd w:val="clear" w:color="auto" w:fill="CCCCCC" w:themeFill="text1" w:themeFillTint="33"/>
      </w:tcPr>
    </w:tblStylePr>
    <w:tblStylePr w:type="band1Horz">
      <w:tblPr/>
      <w:tcPr>
        <w:shd w:val="clear" w:color="auto" w:fill="CCCCCC" w:themeFill="text1" w:themeFillTint="33"/>
      </w:tcPr>
    </w:tblStylePr>
  </w:style>
  <w:style w:type="table" w:styleId="ListTable6Colorful-Accent1">
    <w:name w:val="List Table 6 Colorful Accent 1"/>
    <w:basedOn w:val="TableNormal"/>
    <w:uiPriority w:val="99"/>
    <w:rsid w:val="005B20A3"/>
    <w:rPr>
      <w:color w:val="AF131A" w:themeColor="accent1" w:themeShade="BF"/>
      <w:lang w:eastAsia="en-US"/>
    </w:rPr>
    <w:tblPr>
      <w:tblStyleRowBandSize w:val="1"/>
      <w:tblStyleColBandSize w:val="1"/>
      <w:tblBorders>
        <w:top w:val="single" w:sz="4" w:space="0" w:color="E61E28" w:themeColor="accent1"/>
        <w:bottom w:val="single" w:sz="4" w:space="0" w:color="E61E28" w:themeColor="accent1"/>
      </w:tblBorders>
    </w:tblPr>
    <w:tblStylePr w:type="firstRow">
      <w:rPr>
        <w:b/>
        <w:bCs/>
      </w:rPr>
      <w:tblPr/>
      <w:tcPr>
        <w:tcBorders>
          <w:bottom w:val="single" w:sz="4" w:space="0" w:color="E61E28" w:themeColor="accent1"/>
        </w:tcBorders>
      </w:tcPr>
    </w:tblStylePr>
    <w:tblStylePr w:type="lastRow">
      <w:rPr>
        <w:b/>
        <w:bCs/>
      </w:rPr>
      <w:tblPr/>
      <w:tcPr>
        <w:tcBorders>
          <w:top w:val="double" w:sz="4" w:space="0" w:color="E61E28" w:themeColor="accent1"/>
        </w:tcBorders>
      </w:tcPr>
    </w:tblStylePr>
    <w:tblStylePr w:type="firstCol">
      <w:rPr>
        <w:b/>
        <w:bCs/>
      </w:rPr>
    </w:tblStylePr>
    <w:tblStylePr w:type="lastCol">
      <w:rPr>
        <w:b/>
        <w:bCs/>
      </w:rPr>
    </w:tblStylePr>
    <w:tblStylePr w:type="band1Vert">
      <w:tblPr/>
      <w:tcPr>
        <w:shd w:val="clear" w:color="auto" w:fill="FAD2D3" w:themeFill="accent1" w:themeFillTint="33"/>
      </w:tcPr>
    </w:tblStylePr>
    <w:tblStylePr w:type="band1Horz">
      <w:tblPr/>
      <w:tcPr>
        <w:shd w:val="clear" w:color="auto" w:fill="FAD2D3" w:themeFill="accent1" w:themeFillTint="33"/>
      </w:tcPr>
    </w:tblStylePr>
  </w:style>
  <w:style w:type="table" w:styleId="ListTable6Colorful-Accent2">
    <w:name w:val="List Table 6 Colorful Accent 2"/>
    <w:basedOn w:val="TableNormal"/>
    <w:uiPriority w:val="99"/>
    <w:rsid w:val="005B20A3"/>
    <w:rPr>
      <w:color w:val="5D3070" w:themeColor="accent2" w:themeShade="BF"/>
      <w:lang w:eastAsia="en-US"/>
    </w:rPr>
    <w:tblPr>
      <w:tblStyleRowBandSize w:val="1"/>
      <w:tblStyleColBandSize w:val="1"/>
      <w:tblBorders>
        <w:top w:val="single" w:sz="4" w:space="0" w:color="7D4196" w:themeColor="accent2"/>
        <w:bottom w:val="single" w:sz="4" w:space="0" w:color="7D4196" w:themeColor="accent2"/>
      </w:tblBorders>
    </w:tblPr>
    <w:tblStylePr w:type="firstRow">
      <w:rPr>
        <w:b/>
        <w:bCs/>
      </w:rPr>
      <w:tblPr/>
      <w:tcPr>
        <w:tcBorders>
          <w:bottom w:val="single" w:sz="4" w:space="0" w:color="7D4196" w:themeColor="accent2"/>
        </w:tcBorders>
      </w:tcPr>
    </w:tblStylePr>
    <w:tblStylePr w:type="lastRow">
      <w:rPr>
        <w:b/>
        <w:bCs/>
      </w:rPr>
      <w:tblPr/>
      <w:tcPr>
        <w:tcBorders>
          <w:top w:val="double" w:sz="4" w:space="0" w:color="7D4196" w:themeColor="accent2"/>
        </w:tcBorders>
      </w:tcPr>
    </w:tblStylePr>
    <w:tblStylePr w:type="firstCol">
      <w:rPr>
        <w:b/>
        <w:bCs/>
      </w:rPr>
    </w:tblStylePr>
    <w:tblStylePr w:type="lastCol">
      <w:rPr>
        <w:b/>
        <w:bCs/>
      </w:rPr>
    </w:tblStylePr>
    <w:tblStylePr w:type="band1Vert">
      <w:tblPr/>
      <w:tcPr>
        <w:shd w:val="clear" w:color="auto" w:fill="E6D5ED" w:themeFill="accent2" w:themeFillTint="33"/>
      </w:tcPr>
    </w:tblStylePr>
    <w:tblStylePr w:type="band1Horz">
      <w:tblPr/>
      <w:tcPr>
        <w:shd w:val="clear" w:color="auto" w:fill="E6D5ED" w:themeFill="accent2" w:themeFillTint="33"/>
      </w:tcPr>
    </w:tblStylePr>
  </w:style>
  <w:style w:type="table" w:styleId="ListTable6Colorful-Accent3">
    <w:name w:val="List Table 6 Colorful Accent 3"/>
    <w:basedOn w:val="TableNormal"/>
    <w:uiPriority w:val="99"/>
    <w:rsid w:val="005B20A3"/>
    <w:rPr>
      <w:color w:val="00437F" w:themeColor="accent3" w:themeShade="BF"/>
      <w:lang w:eastAsia="en-US"/>
    </w:rPr>
    <w:tblPr>
      <w:tblStyleRowBandSize w:val="1"/>
      <w:tblStyleColBandSize w:val="1"/>
      <w:tblBorders>
        <w:top w:val="single" w:sz="4" w:space="0" w:color="005AAA" w:themeColor="accent3"/>
        <w:bottom w:val="single" w:sz="4" w:space="0" w:color="005AAA" w:themeColor="accent3"/>
      </w:tblBorders>
    </w:tblPr>
    <w:tblStylePr w:type="firstRow">
      <w:rPr>
        <w:b/>
        <w:bCs/>
      </w:rPr>
      <w:tblPr/>
      <w:tcPr>
        <w:tcBorders>
          <w:bottom w:val="single" w:sz="4" w:space="0" w:color="005AAA" w:themeColor="accent3"/>
        </w:tcBorders>
      </w:tcPr>
    </w:tblStylePr>
    <w:tblStylePr w:type="lastRow">
      <w:rPr>
        <w:b/>
        <w:bCs/>
      </w:rPr>
      <w:tblPr/>
      <w:tcPr>
        <w:tcBorders>
          <w:top w:val="double" w:sz="4" w:space="0" w:color="005AAA" w:themeColor="accent3"/>
        </w:tcBorders>
      </w:tcPr>
    </w:tblStylePr>
    <w:tblStylePr w:type="firstCol">
      <w:rPr>
        <w:b/>
        <w:bCs/>
      </w:rPr>
    </w:tblStylePr>
    <w:tblStylePr w:type="lastCol">
      <w:rPr>
        <w:b/>
        <w:bCs/>
      </w:rPr>
    </w:tblStylePr>
    <w:tblStylePr w:type="band1Vert">
      <w:tblPr/>
      <w:tcPr>
        <w:shd w:val="clear" w:color="auto" w:fill="BBDFFF" w:themeFill="accent3" w:themeFillTint="33"/>
      </w:tcPr>
    </w:tblStylePr>
    <w:tblStylePr w:type="band1Horz">
      <w:tblPr/>
      <w:tcPr>
        <w:shd w:val="clear" w:color="auto" w:fill="BBDFFF" w:themeFill="accent3" w:themeFillTint="33"/>
      </w:tcPr>
    </w:tblStylePr>
  </w:style>
  <w:style w:type="table" w:styleId="ListTable6Colorful-Accent4">
    <w:name w:val="List Table 6 Colorful Accent 4"/>
    <w:basedOn w:val="TableNormal"/>
    <w:uiPriority w:val="99"/>
    <w:rsid w:val="005B20A3"/>
    <w:rPr>
      <w:color w:val="257A77" w:themeColor="accent4" w:themeShade="BF"/>
      <w:lang w:eastAsia="en-US"/>
    </w:rPr>
    <w:tblPr>
      <w:tblStyleRowBandSize w:val="1"/>
      <w:tblStyleColBandSize w:val="1"/>
      <w:tblBorders>
        <w:top w:val="single" w:sz="4" w:space="0" w:color="32A4A0" w:themeColor="accent4"/>
        <w:bottom w:val="single" w:sz="4" w:space="0" w:color="32A4A0" w:themeColor="accent4"/>
      </w:tblBorders>
    </w:tblPr>
    <w:tblStylePr w:type="firstRow">
      <w:rPr>
        <w:b/>
        <w:bCs/>
      </w:rPr>
      <w:tblPr/>
      <w:tcPr>
        <w:tcBorders>
          <w:bottom w:val="single" w:sz="4" w:space="0" w:color="32A4A0" w:themeColor="accent4"/>
        </w:tcBorders>
      </w:tcPr>
    </w:tblStylePr>
    <w:tblStylePr w:type="lastRow">
      <w:rPr>
        <w:b/>
        <w:bCs/>
      </w:rPr>
      <w:tblPr/>
      <w:tcPr>
        <w:tcBorders>
          <w:top w:val="double" w:sz="4" w:space="0" w:color="32A4A0" w:themeColor="accent4"/>
        </w:tcBorders>
      </w:tcPr>
    </w:tblStylePr>
    <w:tblStylePr w:type="firstCol">
      <w:rPr>
        <w:b/>
        <w:bCs/>
      </w:rPr>
    </w:tblStylePr>
    <w:tblStylePr w:type="lastCol">
      <w:rPr>
        <w:b/>
        <w:bCs/>
      </w:rPr>
    </w:tblStylePr>
    <w:tblStylePr w:type="band1Vert">
      <w:tblPr/>
      <w:tcPr>
        <w:shd w:val="clear" w:color="auto" w:fill="D1F1F0" w:themeFill="accent4" w:themeFillTint="33"/>
      </w:tcPr>
    </w:tblStylePr>
    <w:tblStylePr w:type="band1Horz">
      <w:tblPr/>
      <w:tcPr>
        <w:shd w:val="clear" w:color="auto" w:fill="D1F1F0" w:themeFill="accent4" w:themeFillTint="33"/>
      </w:tcPr>
    </w:tblStylePr>
  </w:style>
  <w:style w:type="table" w:styleId="ListTable6Colorful-Accent5">
    <w:name w:val="List Table 6 Colorful Accent 5"/>
    <w:basedOn w:val="TableNormal"/>
    <w:uiPriority w:val="99"/>
    <w:rsid w:val="005B20A3"/>
    <w:rPr>
      <w:color w:val="972B70" w:themeColor="accent5" w:themeShade="BF"/>
      <w:lang w:eastAsia="en-US"/>
    </w:rPr>
    <w:tblPr>
      <w:tblStyleRowBandSize w:val="1"/>
      <w:tblStyleColBandSize w:val="1"/>
      <w:tblBorders>
        <w:top w:val="single" w:sz="4" w:space="0" w:color="C83C96" w:themeColor="accent5"/>
        <w:bottom w:val="single" w:sz="4" w:space="0" w:color="C83C96" w:themeColor="accent5"/>
      </w:tblBorders>
    </w:tblPr>
    <w:tblStylePr w:type="firstRow">
      <w:rPr>
        <w:b/>
        <w:bCs/>
      </w:rPr>
      <w:tblPr/>
      <w:tcPr>
        <w:tcBorders>
          <w:bottom w:val="single" w:sz="4" w:space="0" w:color="C83C96" w:themeColor="accent5"/>
        </w:tcBorders>
      </w:tcPr>
    </w:tblStylePr>
    <w:tblStylePr w:type="lastRow">
      <w:rPr>
        <w:b/>
        <w:bCs/>
      </w:rPr>
      <w:tblPr/>
      <w:tcPr>
        <w:tcBorders>
          <w:top w:val="double" w:sz="4" w:space="0" w:color="C83C96" w:themeColor="accent5"/>
        </w:tcBorders>
      </w:tcPr>
    </w:tblStylePr>
    <w:tblStylePr w:type="firstCol">
      <w:rPr>
        <w:b/>
        <w:bCs/>
      </w:rPr>
    </w:tblStylePr>
    <w:tblStylePr w:type="lastCol">
      <w:rPr>
        <w:b/>
        <w:bCs/>
      </w:rPr>
    </w:tblStylePr>
    <w:tblStylePr w:type="band1Vert">
      <w:tblPr/>
      <w:tcPr>
        <w:shd w:val="clear" w:color="auto" w:fill="F4D8E9" w:themeFill="accent5" w:themeFillTint="33"/>
      </w:tcPr>
    </w:tblStylePr>
    <w:tblStylePr w:type="band1Horz">
      <w:tblPr/>
      <w:tcPr>
        <w:shd w:val="clear" w:color="auto" w:fill="F4D8E9" w:themeFill="accent5" w:themeFillTint="33"/>
      </w:tcPr>
    </w:tblStylePr>
  </w:style>
  <w:style w:type="table" w:styleId="ListTable6Colorful-Accent6">
    <w:name w:val="List Table 6 Colorful Accent 6"/>
    <w:basedOn w:val="TableNormal"/>
    <w:uiPriority w:val="99"/>
    <w:rsid w:val="005B20A3"/>
    <w:rPr>
      <w:color w:val="387734" w:themeColor="accent6" w:themeShade="BF"/>
      <w:lang w:eastAsia="en-US"/>
    </w:rPr>
    <w:tblPr>
      <w:tblStyleRowBandSize w:val="1"/>
      <w:tblStyleColBandSize w:val="1"/>
      <w:tblBorders>
        <w:top w:val="single" w:sz="4" w:space="0" w:color="4BA046" w:themeColor="accent6"/>
        <w:bottom w:val="single" w:sz="4" w:space="0" w:color="4BA046" w:themeColor="accent6"/>
      </w:tblBorders>
    </w:tblPr>
    <w:tblStylePr w:type="firstRow">
      <w:rPr>
        <w:b/>
        <w:bCs/>
      </w:rPr>
      <w:tblPr/>
      <w:tcPr>
        <w:tcBorders>
          <w:bottom w:val="single" w:sz="4" w:space="0" w:color="4BA046" w:themeColor="accent6"/>
        </w:tcBorders>
      </w:tcPr>
    </w:tblStylePr>
    <w:tblStylePr w:type="lastRow">
      <w:rPr>
        <w:b/>
        <w:bCs/>
      </w:rPr>
      <w:tblPr/>
      <w:tcPr>
        <w:tcBorders>
          <w:top w:val="double" w:sz="4" w:space="0" w:color="4BA046" w:themeColor="accent6"/>
        </w:tcBorders>
      </w:tcPr>
    </w:tblStylePr>
    <w:tblStylePr w:type="firstCol">
      <w:rPr>
        <w:b/>
        <w:bCs/>
      </w:rPr>
    </w:tblStylePr>
    <w:tblStylePr w:type="lastCol">
      <w:rPr>
        <w:b/>
        <w:bCs/>
      </w:rPr>
    </w:tblStylePr>
    <w:tblStylePr w:type="band1Vert">
      <w:tblPr/>
      <w:tcPr>
        <w:shd w:val="clear" w:color="auto" w:fill="D9EED8" w:themeFill="accent6" w:themeFillTint="33"/>
      </w:tcPr>
    </w:tblStylePr>
    <w:tblStylePr w:type="band1Horz">
      <w:tblPr/>
      <w:tcPr>
        <w:shd w:val="clear" w:color="auto" w:fill="D9EED8" w:themeFill="accent6" w:themeFillTint="33"/>
      </w:tcPr>
    </w:tblStylePr>
  </w:style>
  <w:style w:type="table" w:styleId="ListTable7Colorful">
    <w:name w:val="List Table 7 Colorful"/>
    <w:basedOn w:val="TableNormal"/>
    <w:uiPriority w:val="99"/>
    <w:rsid w:val="005B20A3"/>
    <w:rPr>
      <w:color w:val="000000" w:themeColor="text1"/>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0000" w:themeColor="tex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0000" w:themeColor="tex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0000" w:themeColor="tex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0000" w:themeColor="text1"/>
        </w:tcBorders>
        <w:shd w:val="clear" w:color="auto" w:fill="FFFFFF" w:themeFill="background1"/>
      </w:tcPr>
    </w:tblStylePr>
    <w:tblStylePr w:type="band1Vert">
      <w:tblPr/>
      <w:tcPr>
        <w:shd w:val="clear" w:color="auto" w:fill="CCCCCC" w:themeFill="text1" w:themeFillTint="33"/>
      </w:tcPr>
    </w:tblStylePr>
    <w:tblStylePr w:type="band1Horz">
      <w:tblPr/>
      <w:tcPr>
        <w:shd w:val="clear" w:color="auto" w:fill="CCCCCC" w:themeFill="tex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1">
    <w:name w:val="List Table 7 Colorful Accent 1"/>
    <w:basedOn w:val="TableNormal"/>
    <w:uiPriority w:val="99"/>
    <w:rsid w:val="005B20A3"/>
    <w:rPr>
      <w:color w:val="AF131A" w:themeColor="accent1"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E61E28" w:themeColor="accent1"/>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E61E28" w:themeColor="accent1"/>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E61E28" w:themeColor="accent1"/>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E61E28" w:themeColor="accent1"/>
        </w:tcBorders>
        <w:shd w:val="clear" w:color="auto" w:fill="FFFFFF" w:themeFill="background1"/>
      </w:tcPr>
    </w:tblStylePr>
    <w:tblStylePr w:type="band1Vert">
      <w:tblPr/>
      <w:tcPr>
        <w:shd w:val="clear" w:color="auto" w:fill="FAD2D3" w:themeFill="accent1" w:themeFillTint="33"/>
      </w:tcPr>
    </w:tblStylePr>
    <w:tblStylePr w:type="band1Horz">
      <w:tblPr/>
      <w:tcPr>
        <w:shd w:val="clear" w:color="auto" w:fill="FAD2D3" w:themeFill="accent1"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2">
    <w:name w:val="List Table 7 Colorful Accent 2"/>
    <w:basedOn w:val="TableNormal"/>
    <w:uiPriority w:val="99"/>
    <w:rsid w:val="005B20A3"/>
    <w:rPr>
      <w:color w:val="5D3070" w:themeColor="accent2"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D4196" w:themeColor="accent2"/>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D4196" w:themeColor="accent2"/>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D4196" w:themeColor="accent2"/>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D4196" w:themeColor="accent2"/>
        </w:tcBorders>
        <w:shd w:val="clear" w:color="auto" w:fill="FFFFFF" w:themeFill="background1"/>
      </w:tcPr>
    </w:tblStylePr>
    <w:tblStylePr w:type="band1Vert">
      <w:tblPr/>
      <w:tcPr>
        <w:shd w:val="clear" w:color="auto" w:fill="E6D5ED" w:themeFill="accent2" w:themeFillTint="33"/>
      </w:tcPr>
    </w:tblStylePr>
    <w:tblStylePr w:type="band1Horz">
      <w:tblPr/>
      <w:tcPr>
        <w:shd w:val="clear" w:color="auto" w:fill="E6D5ED" w:themeFill="accent2"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3">
    <w:name w:val="List Table 7 Colorful Accent 3"/>
    <w:basedOn w:val="TableNormal"/>
    <w:uiPriority w:val="99"/>
    <w:rsid w:val="005B20A3"/>
    <w:rPr>
      <w:color w:val="00437F" w:themeColor="accent3"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005AAA" w:themeColor="accent3"/>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005AAA" w:themeColor="accent3"/>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005AAA" w:themeColor="accent3"/>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005AAA" w:themeColor="accent3"/>
        </w:tcBorders>
        <w:shd w:val="clear" w:color="auto" w:fill="FFFFFF" w:themeFill="background1"/>
      </w:tcPr>
    </w:tblStylePr>
    <w:tblStylePr w:type="band1Vert">
      <w:tblPr/>
      <w:tcPr>
        <w:shd w:val="clear" w:color="auto" w:fill="BBDFFF" w:themeFill="accent3" w:themeFillTint="33"/>
      </w:tcPr>
    </w:tblStylePr>
    <w:tblStylePr w:type="band1Horz">
      <w:tblPr/>
      <w:tcPr>
        <w:shd w:val="clear" w:color="auto" w:fill="BBDFFF" w:themeFill="accent3"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4">
    <w:name w:val="List Table 7 Colorful Accent 4"/>
    <w:basedOn w:val="TableNormal"/>
    <w:uiPriority w:val="99"/>
    <w:rsid w:val="005B20A3"/>
    <w:rPr>
      <w:color w:val="257A77" w:themeColor="accent4"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32A4A0" w:themeColor="accent4"/>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32A4A0" w:themeColor="accent4"/>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32A4A0" w:themeColor="accent4"/>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32A4A0" w:themeColor="accent4"/>
        </w:tcBorders>
        <w:shd w:val="clear" w:color="auto" w:fill="FFFFFF" w:themeFill="background1"/>
      </w:tcPr>
    </w:tblStylePr>
    <w:tblStylePr w:type="band1Vert">
      <w:tblPr/>
      <w:tcPr>
        <w:shd w:val="clear" w:color="auto" w:fill="D1F1F0" w:themeFill="accent4" w:themeFillTint="33"/>
      </w:tcPr>
    </w:tblStylePr>
    <w:tblStylePr w:type="band1Horz">
      <w:tblPr/>
      <w:tcPr>
        <w:shd w:val="clear" w:color="auto" w:fill="D1F1F0" w:themeFill="accent4"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5">
    <w:name w:val="List Table 7 Colorful Accent 5"/>
    <w:basedOn w:val="TableNormal"/>
    <w:uiPriority w:val="99"/>
    <w:rsid w:val="005B20A3"/>
    <w:rPr>
      <w:color w:val="972B70" w:themeColor="accent5"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C83C96" w:themeColor="accent5"/>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C83C96" w:themeColor="accent5"/>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C83C96" w:themeColor="accent5"/>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C83C96" w:themeColor="accent5"/>
        </w:tcBorders>
        <w:shd w:val="clear" w:color="auto" w:fill="FFFFFF" w:themeFill="background1"/>
      </w:tcPr>
    </w:tblStylePr>
    <w:tblStylePr w:type="band1Vert">
      <w:tblPr/>
      <w:tcPr>
        <w:shd w:val="clear" w:color="auto" w:fill="F4D8E9" w:themeFill="accent5" w:themeFillTint="33"/>
      </w:tcPr>
    </w:tblStylePr>
    <w:tblStylePr w:type="band1Horz">
      <w:tblPr/>
      <w:tcPr>
        <w:shd w:val="clear" w:color="auto" w:fill="F4D8E9" w:themeFill="accent5"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table" w:styleId="ListTable7Colorful-Accent6">
    <w:name w:val="List Table 7 Colorful Accent 6"/>
    <w:basedOn w:val="TableNormal"/>
    <w:uiPriority w:val="99"/>
    <w:rsid w:val="005B20A3"/>
    <w:rPr>
      <w:color w:val="387734" w:themeColor="accent6" w:themeShade="BF"/>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4BA046" w:themeColor="accent6"/>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4BA046" w:themeColor="accent6"/>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4BA046" w:themeColor="accent6"/>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4BA046" w:themeColor="accent6"/>
        </w:tcBorders>
        <w:shd w:val="clear" w:color="auto" w:fill="FFFFFF" w:themeFill="background1"/>
      </w:tcPr>
    </w:tblStylePr>
    <w:tblStylePr w:type="band1Vert">
      <w:tblPr/>
      <w:tcPr>
        <w:shd w:val="clear" w:color="auto" w:fill="D9EED8" w:themeFill="accent6" w:themeFillTint="33"/>
      </w:tcPr>
    </w:tblStylePr>
    <w:tblStylePr w:type="band1Horz">
      <w:tblPr/>
      <w:tcPr>
        <w:shd w:val="clear" w:color="auto" w:fill="D9EED8" w:themeFill="accent6" w:themeFillTint="33"/>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MacroText">
    <w:name w:val="macro"/>
    <w:link w:val="MacroTextChar"/>
    <w:uiPriority w:val="99"/>
    <w:semiHidden/>
    <w:rsid w:val="005B20A3"/>
    <w:pPr>
      <w:tabs>
        <w:tab w:val="left" w:pos="480"/>
        <w:tab w:val="left" w:pos="960"/>
        <w:tab w:val="left" w:pos="1440"/>
        <w:tab w:val="left" w:pos="1920"/>
        <w:tab w:val="left" w:pos="2400"/>
        <w:tab w:val="left" w:pos="2880"/>
        <w:tab w:val="left" w:pos="3360"/>
        <w:tab w:val="left" w:pos="3840"/>
        <w:tab w:val="left" w:pos="4320"/>
      </w:tabs>
    </w:pPr>
  </w:style>
  <w:style w:type="character" w:customStyle="1" w:styleId="MacroTextChar">
    <w:name w:val="Macro Text Char"/>
    <w:basedOn w:val="DefaultParagraphFont"/>
    <w:link w:val="MacroText"/>
    <w:uiPriority w:val="99"/>
    <w:semiHidden/>
    <w:rsid w:val="005B20A3"/>
    <w:rPr>
      <w:lang w:val="en-GB"/>
    </w:rPr>
  </w:style>
  <w:style w:type="table" w:styleId="MediumGrid1">
    <w:name w:val="Medium Grid 1"/>
    <w:basedOn w:val="TableNormal"/>
    <w:uiPriority w:val="99"/>
    <w:semiHidden/>
    <w:unhideWhenUsed/>
    <w:rsid w:val="005B20A3"/>
    <w:rPr>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insideV w:val="single" w:sz="8" w:space="0" w:color="404040" w:themeColor="text1" w:themeTint="BF"/>
      </w:tblBorders>
    </w:tblPr>
    <w:tcPr>
      <w:shd w:val="clear" w:color="auto" w:fill="C0C0C0" w:themeFill="text1" w:themeFillTint="3F"/>
    </w:tcPr>
    <w:tblStylePr w:type="firstRow">
      <w:rPr>
        <w:b/>
        <w:bCs/>
      </w:rPr>
    </w:tblStylePr>
    <w:tblStylePr w:type="lastRow">
      <w:rPr>
        <w:b/>
        <w:bCs/>
      </w:rPr>
      <w:tblPr/>
      <w:tcPr>
        <w:tcBorders>
          <w:top w:val="single" w:sz="18" w:space="0" w:color="404040" w:themeColor="text1" w:themeTint="BF"/>
        </w:tcBorders>
      </w:tcPr>
    </w:tblStylePr>
    <w:tblStylePr w:type="firstCol">
      <w:rPr>
        <w:b/>
        <w:bCs/>
      </w:rPr>
    </w:tblStylePr>
    <w:tblStylePr w:type="lastCol">
      <w:rPr>
        <w:b/>
        <w:bCs/>
      </w:rPr>
    </w:tblStylePr>
    <w:tblStylePr w:type="band1Vert">
      <w:tblPr/>
      <w:tcPr>
        <w:shd w:val="clear" w:color="auto" w:fill="808080" w:themeFill="text1" w:themeFillTint="7F"/>
      </w:tcPr>
    </w:tblStylePr>
    <w:tblStylePr w:type="band1Horz">
      <w:tblPr/>
      <w:tcPr>
        <w:shd w:val="clear" w:color="auto" w:fill="808080" w:themeFill="text1" w:themeFillTint="7F"/>
      </w:tcPr>
    </w:tblStylePr>
  </w:style>
  <w:style w:type="table" w:styleId="MediumGrid1-Accent1">
    <w:name w:val="Medium Grid 1 Accent 1"/>
    <w:basedOn w:val="TableNormal"/>
    <w:uiPriority w:val="99"/>
    <w:semiHidden/>
    <w:unhideWhenUsed/>
    <w:rsid w:val="005B20A3"/>
    <w:rPr>
      <w:lang w:eastAsia="en-US"/>
    </w:rPr>
    <w:tblPr>
      <w:tblStyleRowBandSize w:val="1"/>
      <w:tblStyleColBandSize w:val="1"/>
      <w:tblBorders>
        <w:top w:val="single" w:sz="8"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single" w:sz="8" w:space="0" w:color="EC565D" w:themeColor="accent1" w:themeTint="BF"/>
        <w:insideV w:val="single" w:sz="8" w:space="0" w:color="EC565D" w:themeColor="accent1" w:themeTint="BF"/>
      </w:tblBorders>
    </w:tblPr>
    <w:tcPr>
      <w:shd w:val="clear" w:color="auto" w:fill="F8C7C9" w:themeFill="accent1" w:themeFillTint="3F"/>
    </w:tcPr>
    <w:tblStylePr w:type="firstRow">
      <w:rPr>
        <w:b/>
        <w:bCs/>
      </w:rPr>
    </w:tblStylePr>
    <w:tblStylePr w:type="lastRow">
      <w:rPr>
        <w:b/>
        <w:bCs/>
      </w:rPr>
      <w:tblPr/>
      <w:tcPr>
        <w:tcBorders>
          <w:top w:val="single" w:sz="18" w:space="0" w:color="EC565D" w:themeColor="accent1" w:themeTint="BF"/>
        </w:tcBorders>
      </w:tcPr>
    </w:tblStylePr>
    <w:tblStylePr w:type="firstCol">
      <w:rPr>
        <w:b/>
        <w:bCs/>
      </w:rPr>
    </w:tblStylePr>
    <w:tblStylePr w:type="lastCol">
      <w:rPr>
        <w:b/>
        <w:bCs/>
      </w:rPr>
    </w:tblStylePr>
    <w:tblStylePr w:type="band1Vert">
      <w:tblPr/>
      <w:tcPr>
        <w:shd w:val="clear" w:color="auto" w:fill="F28E93" w:themeFill="accent1" w:themeFillTint="7F"/>
      </w:tcPr>
    </w:tblStylePr>
    <w:tblStylePr w:type="band1Horz">
      <w:tblPr/>
      <w:tcPr>
        <w:shd w:val="clear" w:color="auto" w:fill="F28E93" w:themeFill="accent1" w:themeFillTint="7F"/>
      </w:tcPr>
    </w:tblStylePr>
  </w:style>
  <w:style w:type="table" w:styleId="MediumGrid1-Accent2">
    <w:name w:val="Medium Grid 1 Accent 2"/>
    <w:basedOn w:val="TableNormal"/>
    <w:uiPriority w:val="99"/>
    <w:semiHidden/>
    <w:unhideWhenUsed/>
    <w:rsid w:val="005B20A3"/>
    <w:rPr>
      <w:lang w:eastAsia="en-US"/>
    </w:rPr>
    <w:tblPr>
      <w:tblStyleRowBandSize w:val="1"/>
      <w:tblStyleColBandSize w:val="1"/>
      <w:tblBorders>
        <w:top w:val="single" w:sz="8"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single" w:sz="8" w:space="0" w:color="A264BC" w:themeColor="accent2" w:themeTint="BF"/>
        <w:insideV w:val="single" w:sz="8" w:space="0" w:color="A264BC" w:themeColor="accent2" w:themeTint="BF"/>
      </w:tblBorders>
    </w:tblPr>
    <w:tcPr>
      <w:shd w:val="clear" w:color="auto" w:fill="E0CCE9" w:themeFill="accent2" w:themeFillTint="3F"/>
    </w:tcPr>
    <w:tblStylePr w:type="firstRow">
      <w:rPr>
        <w:b/>
        <w:bCs/>
      </w:rPr>
    </w:tblStylePr>
    <w:tblStylePr w:type="lastRow">
      <w:rPr>
        <w:b/>
        <w:bCs/>
      </w:rPr>
      <w:tblPr/>
      <w:tcPr>
        <w:tcBorders>
          <w:top w:val="single" w:sz="18" w:space="0" w:color="A264BC" w:themeColor="accent2" w:themeTint="BF"/>
        </w:tcBorders>
      </w:tcPr>
    </w:tblStylePr>
    <w:tblStylePr w:type="firstCol">
      <w:rPr>
        <w:b/>
        <w:bCs/>
      </w:rPr>
    </w:tblStylePr>
    <w:tblStylePr w:type="lastCol">
      <w:rPr>
        <w:b/>
        <w:bCs/>
      </w:rPr>
    </w:tblStylePr>
    <w:tblStylePr w:type="band1Vert">
      <w:tblPr/>
      <w:tcPr>
        <w:shd w:val="clear" w:color="auto" w:fill="C198D2" w:themeFill="accent2" w:themeFillTint="7F"/>
      </w:tcPr>
    </w:tblStylePr>
    <w:tblStylePr w:type="band1Horz">
      <w:tblPr/>
      <w:tcPr>
        <w:shd w:val="clear" w:color="auto" w:fill="C198D2" w:themeFill="accent2" w:themeFillTint="7F"/>
      </w:tcPr>
    </w:tblStylePr>
  </w:style>
  <w:style w:type="table" w:styleId="MediumGrid1-Accent3">
    <w:name w:val="Medium Grid 1 Accent 3"/>
    <w:basedOn w:val="TableNormal"/>
    <w:uiPriority w:val="99"/>
    <w:semiHidden/>
    <w:unhideWhenUsed/>
    <w:rsid w:val="005B20A3"/>
    <w:rPr>
      <w:lang w:eastAsia="en-US"/>
    </w:rPr>
    <w:tblPr>
      <w:tblStyleRowBandSize w:val="1"/>
      <w:tblStyleColBandSize w:val="1"/>
      <w:tbl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single" w:sz="8" w:space="0" w:color="0087FF" w:themeColor="accent3" w:themeTint="BF"/>
        <w:insideV w:val="single" w:sz="8" w:space="0" w:color="0087FF" w:themeColor="accent3" w:themeTint="BF"/>
      </w:tblBorders>
    </w:tblPr>
    <w:tcPr>
      <w:shd w:val="clear" w:color="auto" w:fill="ABD7FF" w:themeFill="accent3" w:themeFillTint="3F"/>
    </w:tcPr>
    <w:tblStylePr w:type="firstRow">
      <w:rPr>
        <w:b/>
        <w:bCs/>
      </w:rPr>
    </w:tblStylePr>
    <w:tblStylePr w:type="lastRow">
      <w:rPr>
        <w:b/>
        <w:bCs/>
      </w:rPr>
      <w:tblPr/>
      <w:tcPr>
        <w:tcBorders>
          <w:top w:val="single" w:sz="18" w:space="0" w:color="0087FF" w:themeColor="accent3" w:themeTint="BF"/>
        </w:tcBorders>
      </w:tcPr>
    </w:tblStylePr>
    <w:tblStylePr w:type="firstCol">
      <w:rPr>
        <w:b/>
        <w:bCs/>
      </w:rPr>
    </w:tblStylePr>
    <w:tblStylePr w:type="lastCol">
      <w:rPr>
        <w:b/>
        <w:bCs/>
      </w:rPr>
    </w:tblStylePr>
    <w:tblStylePr w:type="band1Vert">
      <w:tblPr/>
      <w:tcPr>
        <w:shd w:val="clear" w:color="auto" w:fill="55AFFF" w:themeFill="accent3" w:themeFillTint="7F"/>
      </w:tcPr>
    </w:tblStylePr>
    <w:tblStylePr w:type="band1Horz">
      <w:tblPr/>
      <w:tcPr>
        <w:shd w:val="clear" w:color="auto" w:fill="55AFFF" w:themeFill="accent3" w:themeFillTint="7F"/>
      </w:tcPr>
    </w:tblStylePr>
  </w:style>
  <w:style w:type="table" w:styleId="MediumGrid1-Accent4">
    <w:name w:val="Medium Grid 1 Accent 4"/>
    <w:basedOn w:val="TableNormal"/>
    <w:uiPriority w:val="99"/>
    <w:semiHidden/>
    <w:unhideWhenUsed/>
    <w:rsid w:val="005B20A3"/>
    <w:rPr>
      <w:lang w:eastAsia="en-US"/>
    </w:rPr>
    <w:tblPr>
      <w:tblStyleRowBandSize w:val="1"/>
      <w:tblStyleColBandSize w:val="1"/>
      <w:tblBorders>
        <w:top w:val="single" w:sz="8"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single" w:sz="8" w:space="0" w:color="54CBC6" w:themeColor="accent4" w:themeTint="BF"/>
        <w:insideV w:val="single" w:sz="8" w:space="0" w:color="54CBC6" w:themeColor="accent4" w:themeTint="BF"/>
      </w:tblBorders>
    </w:tblPr>
    <w:tcPr>
      <w:shd w:val="clear" w:color="auto" w:fill="C6EEEC" w:themeFill="accent4" w:themeFillTint="3F"/>
    </w:tcPr>
    <w:tblStylePr w:type="firstRow">
      <w:rPr>
        <w:b/>
        <w:bCs/>
      </w:rPr>
    </w:tblStylePr>
    <w:tblStylePr w:type="lastRow">
      <w:rPr>
        <w:b/>
        <w:bCs/>
      </w:rPr>
      <w:tblPr/>
      <w:tcPr>
        <w:tcBorders>
          <w:top w:val="single" w:sz="18" w:space="0" w:color="54CBC6" w:themeColor="accent4" w:themeTint="BF"/>
        </w:tcBorders>
      </w:tcPr>
    </w:tblStylePr>
    <w:tblStylePr w:type="firstCol">
      <w:rPr>
        <w:b/>
        <w:bCs/>
      </w:rPr>
    </w:tblStylePr>
    <w:tblStylePr w:type="lastCol">
      <w:rPr>
        <w:b/>
        <w:bCs/>
      </w:rPr>
    </w:tblStylePr>
    <w:tblStylePr w:type="band1Vert">
      <w:tblPr/>
      <w:tcPr>
        <w:shd w:val="clear" w:color="auto" w:fill="8DDCD9" w:themeFill="accent4" w:themeFillTint="7F"/>
      </w:tcPr>
    </w:tblStylePr>
    <w:tblStylePr w:type="band1Horz">
      <w:tblPr/>
      <w:tcPr>
        <w:shd w:val="clear" w:color="auto" w:fill="8DDCD9" w:themeFill="accent4" w:themeFillTint="7F"/>
      </w:tcPr>
    </w:tblStylePr>
  </w:style>
  <w:style w:type="table" w:styleId="MediumGrid1-Accent5">
    <w:name w:val="Medium Grid 1 Accent 5"/>
    <w:basedOn w:val="TableNormal"/>
    <w:uiPriority w:val="99"/>
    <w:semiHidden/>
    <w:unhideWhenUsed/>
    <w:rsid w:val="005B20A3"/>
    <w:rPr>
      <w:lang w:eastAsia="en-US"/>
    </w:rPr>
    <w:tblPr>
      <w:tblStyleRowBandSize w:val="1"/>
      <w:tblStyleColBandSize w:val="1"/>
      <w:tblBorders>
        <w:top w:val="single" w:sz="8"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single" w:sz="8" w:space="0" w:color="D56CAF" w:themeColor="accent5" w:themeTint="BF"/>
        <w:insideV w:val="single" w:sz="8" w:space="0" w:color="D56CAF" w:themeColor="accent5" w:themeTint="BF"/>
      </w:tblBorders>
    </w:tblPr>
    <w:tcPr>
      <w:shd w:val="clear" w:color="auto" w:fill="F1CEE4" w:themeFill="accent5" w:themeFillTint="3F"/>
    </w:tcPr>
    <w:tblStylePr w:type="firstRow">
      <w:rPr>
        <w:b/>
        <w:bCs/>
      </w:rPr>
    </w:tblStylePr>
    <w:tblStylePr w:type="lastRow">
      <w:rPr>
        <w:b/>
        <w:bCs/>
      </w:rPr>
      <w:tblPr/>
      <w:tcPr>
        <w:tcBorders>
          <w:top w:val="single" w:sz="18" w:space="0" w:color="D56CAF" w:themeColor="accent5" w:themeTint="BF"/>
        </w:tcBorders>
      </w:tcPr>
    </w:tblStylePr>
    <w:tblStylePr w:type="firstCol">
      <w:rPr>
        <w:b/>
        <w:bCs/>
      </w:rPr>
    </w:tblStylePr>
    <w:tblStylePr w:type="lastCol">
      <w:rPr>
        <w:b/>
        <w:bCs/>
      </w:rPr>
    </w:tblStylePr>
    <w:tblStylePr w:type="band1Vert">
      <w:tblPr/>
      <w:tcPr>
        <w:shd w:val="clear" w:color="auto" w:fill="E39DCA" w:themeFill="accent5" w:themeFillTint="7F"/>
      </w:tcPr>
    </w:tblStylePr>
    <w:tblStylePr w:type="band1Horz">
      <w:tblPr/>
      <w:tcPr>
        <w:shd w:val="clear" w:color="auto" w:fill="E39DCA" w:themeFill="accent5" w:themeFillTint="7F"/>
      </w:tcPr>
    </w:tblStylePr>
  </w:style>
  <w:style w:type="table" w:styleId="MediumGrid1-Accent6">
    <w:name w:val="Medium Grid 1 Accent 6"/>
    <w:basedOn w:val="TableNormal"/>
    <w:uiPriority w:val="99"/>
    <w:semiHidden/>
    <w:unhideWhenUsed/>
    <w:rsid w:val="005B20A3"/>
    <w:rPr>
      <w:lang w:eastAsia="en-US"/>
    </w:rPr>
    <w:tblPr>
      <w:tblStyleRowBandSize w:val="1"/>
      <w:tblStyleColBandSize w:val="1"/>
      <w:tblBorders>
        <w:top w:val="single" w:sz="8"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single" w:sz="8" w:space="0" w:color="71BF6C" w:themeColor="accent6" w:themeTint="BF"/>
        <w:insideV w:val="single" w:sz="8" w:space="0" w:color="71BF6C" w:themeColor="accent6" w:themeTint="BF"/>
      </w:tblBorders>
    </w:tblPr>
    <w:tcPr>
      <w:shd w:val="clear" w:color="auto" w:fill="D0EACE" w:themeFill="accent6" w:themeFillTint="3F"/>
    </w:tcPr>
    <w:tblStylePr w:type="firstRow">
      <w:rPr>
        <w:b/>
        <w:bCs/>
      </w:rPr>
    </w:tblStylePr>
    <w:tblStylePr w:type="lastRow">
      <w:rPr>
        <w:b/>
        <w:bCs/>
      </w:rPr>
      <w:tblPr/>
      <w:tcPr>
        <w:tcBorders>
          <w:top w:val="single" w:sz="18" w:space="0" w:color="71BF6C" w:themeColor="accent6" w:themeTint="BF"/>
        </w:tcBorders>
      </w:tcPr>
    </w:tblStylePr>
    <w:tblStylePr w:type="firstCol">
      <w:rPr>
        <w:b/>
        <w:bCs/>
      </w:rPr>
    </w:tblStylePr>
    <w:tblStylePr w:type="lastCol">
      <w:rPr>
        <w:b/>
        <w:bCs/>
      </w:rPr>
    </w:tblStylePr>
    <w:tblStylePr w:type="band1Vert">
      <w:tblPr/>
      <w:tcPr>
        <w:shd w:val="clear" w:color="auto" w:fill="A0D49D" w:themeFill="accent6" w:themeFillTint="7F"/>
      </w:tcPr>
    </w:tblStylePr>
    <w:tblStylePr w:type="band1Horz">
      <w:tblPr/>
      <w:tcPr>
        <w:shd w:val="clear" w:color="auto" w:fill="A0D49D" w:themeFill="accent6" w:themeFillTint="7F"/>
      </w:tcPr>
    </w:tblStylePr>
  </w:style>
  <w:style w:type="table" w:styleId="MediumGrid2">
    <w:name w:val="Medium Grid 2"/>
    <w:basedOn w:val="TableNormal"/>
    <w:uiPriority w:val="99"/>
    <w:semiHidden/>
    <w:unhideWhenUsed/>
    <w:rsid w:val="005B20A3"/>
    <w:rPr>
      <w:color w:val="000000" w:themeColor="text1"/>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insideH w:val="single" w:sz="8" w:space="0" w:color="000000" w:themeColor="text1"/>
        <w:insideV w:val="single" w:sz="8" w:space="0" w:color="000000" w:themeColor="text1"/>
      </w:tblBorders>
    </w:tblPr>
    <w:tcPr>
      <w:shd w:val="clear" w:color="auto" w:fill="C0C0C0" w:themeFill="text1" w:themeFillTint="3F"/>
    </w:tcPr>
    <w:tblStylePr w:type="firstRow">
      <w:rPr>
        <w:b/>
        <w:bCs/>
        <w:color w:val="000000" w:themeColor="text1"/>
      </w:rPr>
      <w:tblPr/>
      <w:tcPr>
        <w:shd w:val="clear" w:color="auto" w:fill="E6E6E6" w:themeFill="tex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CCCCCC" w:themeFill="text1" w:themeFillTint="33"/>
      </w:tcPr>
    </w:tblStylePr>
    <w:tblStylePr w:type="band1Vert">
      <w:tblPr/>
      <w:tcPr>
        <w:shd w:val="clear" w:color="auto" w:fill="808080" w:themeFill="text1" w:themeFillTint="7F"/>
      </w:tcPr>
    </w:tblStylePr>
    <w:tblStylePr w:type="band1Horz">
      <w:tblPr/>
      <w:tcPr>
        <w:tcBorders>
          <w:insideH w:val="single" w:sz="6" w:space="0" w:color="000000" w:themeColor="text1"/>
          <w:insideV w:val="single" w:sz="6" w:space="0" w:color="000000" w:themeColor="text1"/>
        </w:tcBorders>
        <w:shd w:val="clear" w:color="auto" w:fill="808080" w:themeFill="text1" w:themeFillTint="7F"/>
      </w:tcPr>
    </w:tblStylePr>
    <w:tblStylePr w:type="nwCell">
      <w:tblPr/>
      <w:tcPr>
        <w:shd w:val="clear" w:color="auto" w:fill="FFFFFF" w:themeFill="background1"/>
      </w:tcPr>
    </w:tblStylePr>
  </w:style>
  <w:style w:type="table" w:styleId="MediumGrid2-Accent1">
    <w:name w:val="Medium Grid 2 Accent 1"/>
    <w:basedOn w:val="TableNormal"/>
    <w:uiPriority w:val="99"/>
    <w:semiHidden/>
    <w:unhideWhenUsed/>
    <w:rsid w:val="005B20A3"/>
    <w:rPr>
      <w:color w:val="000000" w:themeColor="text1"/>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insideH w:val="single" w:sz="8" w:space="0" w:color="E61E28" w:themeColor="accent1"/>
        <w:insideV w:val="single" w:sz="8" w:space="0" w:color="E61E28" w:themeColor="accent1"/>
      </w:tblBorders>
    </w:tblPr>
    <w:tcPr>
      <w:shd w:val="clear" w:color="auto" w:fill="F8C7C9" w:themeFill="accent1" w:themeFillTint="3F"/>
    </w:tcPr>
    <w:tblStylePr w:type="firstRow">
      <w:rPr>
        <w:b/>
        <w:bCs/>
        <w:color w:val="000000" w:themeColor="text1"/>
      </w:rPr>
      <w:tblPr/>
      <w:tcPr>
        <w:shd w:val="clear" w:color="auto" w:fill="FCE8E9" w:themeFill="accent1"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AD2D3" w:themeFill="accent1" w:themeFillTint="33"/>
      </w:tcPr>
    </w:tblStylePr>
    <w:tblStylePr w:type="band1Vert">
      <w:tblPr/>
      <w:tcPr>
        <w:shd w:val="clear" w:color="auto" w:fill="F28E93" w:themeFill="accent1" w:themeFillTint="7F"/>
      </w:tcPr>
    </w:tblStylePr>
    <w:tblStylePr w:type="band1Horz">
      <w:tblPr/>
      <w:tcPr>
        <w:tcBorders>
          <w:insideH w:val="single" w:sz="6" w:space="0" w:color="E61E28" w:themeColor="accent1"/>
          <w:insideV w:val="single" w:sz="6" w:space="0" w:color="E61E28" w:themeColor="accent1"/>
        </w:tcBorders>
        <w:shd w:val="clear" w:color="auto" w:fill="F28E93" w:themeFill="accent1" w:themeFillTint="7F"/>
      </w:tcPr>
    </w:tblStylePr>
    <w:tblStylePr w:type="nwCell">
      <w:tblPr/>
      <w:tcPr>
        <w:shd w:val="clear" w:color="auto" w:fill="FFFFFF" w:themeFill="background1"/>
      </w:tcPr>
    </w:tblStylePr>
  </w:style>
  <w:style w:type="table" w:styleId="MediumGrid2-Accent2">
    <w:name w:val="Medium Grid 2 Accent 2"/>
    <w:basedOn w:val="TableNormal"/>
    <w:uiPriority w:val="99"/>
    <w:semiHidden/>
    <w:unhideWhenUsed/>
    <w:rsid w:val="005B20A3"/>
    <w:rPr>
      <w:color w:val="000000" w:themeColor="text1"/>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insideH w:val="single" w:sz="8" w:space="0" w:color="7D4196" w:themeColor="accent2"/>
        <w:insideV w:val="single" w:sz="8" w:space="0" w:color="7D4196" w:themeColor="accent2"/>
      </w:tblBorders>
    </w:tblPr>
    <w:tcPr>
      <w:shd w:val="clear" w:color="auto" w:fill="E0CCE9" w:themeFill="accent2" w:themeFillTint="3F"/>
    </w:tcPr>
    <w:tblStylePr w:type="firstRow">
      <w:rPr>
        <w:b/>
        <w:bCs/>
        <w:color w:val="000000" w:themeColor="text1"/>
      </w:rPr>
      <w:tblPr/>
      <w:tcPr>
        <w:shd w:val="clear" w:color="auto" w:fill="F2EAF6" w:themeFill="accent2"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E6D5ED" w:themeFill="accent2" w:themeFillTint="33"/>
      </w:tcPr>
    </w:tblStylePr>
    <w:tblStylePr w:type="band1Vert">
      <w:tblPr/>
      <w:tcPr>
        <w:shd w:val="clear" w:color="auto" w:fill="C198D2" w:themeFill="accent2" w:themeFillTint="7F"/>
      </w:tcPr>
    </w:tblStylePr>
    <w:tblStylePr w:type="band1Horz">
      <w:tblPr/>
      <w:tcPr>
        <w:tcBorders>
          <w:insideH w:val="single" w:sz="6" w:space="0" w:color="7D4196" w:themeColor="accent2"/>
          <w:insideV w:val="single" w:sz="6" w:space="0" w:color="7D4196" w:themeColor="accent2"/>
        </w:tcBorders>
        <w:shd w:val="clear" w:color="auto" w:fill="C198D2" w:themeFill="accent2" w:themeFillTint="7F"/>
      </w:tcPr>
    </w:tblStylePr>
    <w:tblStylePr w:type="nwCell">
      <w:tblPr/>
      <w:tcPr>
        <w:shd w:val="clear" w:color="auto" w:fill="FFFFFF" w:themeFill="background1"/>
      </w:tcPr>
    </w:tblStylePr>
  </w:style>
  <w:style w:type="table" w:styleId="MediumGrid2-Accent3">
    <w:name w:val="Medium Grid 2 Accent 3"/>
    <w:basedOn w:val="TableNormal"/>
    <w:uiPriority w:val="99"/>
    <w:semiHidden/>
    <w:unhideWhenUsed/>
    <w:rsid w:val="005B20A3"/>
    <w:rPr>
      <w:color w:val="000000" w:themeColor="text1"/>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insideH w:val="single" w:sz="8" w:space="0" w:color="005AAA" w:themeColor="accent3"/>
        <w:insideV w:val="single" w:sz="8" w:space="0" w:color="005AAA" w:themeColor="accent3"/>
      </w:tblBorders>
    </w:tblPr>
    <w:tcPr>
      <w:shd w:val="clear" w:color="auto" w:fill="ABD7FF" w:themeFill="accent3" w:themeFillTint="3F"/>
    </w:tcPr>
    <w:tblStylePr w:type="firstRow">
      <w:rPr>
        <w:b/>
        <w:bCs/>
        <w:color w:val="000000" w:themeColor="text1"/>
      </w:rPr>
      <w:tblPr/>
      <w:tcPr>
        <w:shd w:val="clear" w:color="auto" w:fill="DDEFFF" w:themeFill="accent3"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BBDFFF" w:themeFill="accent3" w:themeFillTint="33"/>
      </w:tcPr>
    </w:tblStylePr>
    <w:tblStylePr w:type="band1Vert">
      <w:tblPr/>
      <w:tcPr>
        <w:shd w:val="clear" w:color="auto" w:fill="55AFFF" w:themeFill="accent3" w:themeFillTint="7F"/>
      </w:tcPr>
    </w:tblStylePr>
    <w:tblStylePr w:type="band1Horz">
      <w:tblPr/>
      <w:tcPr>
        <w:tcBorders>
          <w:insideH w:val="single" w:sz="6" w:space="0" w:color="005AAA" w:themeColor="accent3"/>
          <w:insideV w:val="single" w:sz="6" w:space="0" w:color="005AAA" w:themeColor="accent3"/>
        </w:tcBorders>
        <w:shd w:val="clear" w:color="auto" w:fill="55AFFF" w:themeFill="accent3" w:themeFillTint="7F"/>
      </w:tcPr>
    </w:tblStylePr>
    <w:tblStylePr w:type="nwCell">
      <w:tblPr/>
      <w:tcPr>
        <w:shd w:val="clear" w:color="auto" w:fill="FFFFFF" w:themeFill="background1"/>
      </w:tcPr>
    </w:tblStylePr>
  </w:style>
  <w:style w:type="table" w:styleId="MediumGrid2-Accent4">
    <w:name w:val="Medium Grid 2 Accent 4"/>
    <w:basedOn w:val="TableNormal"/>
    <w:uiPriority w:val="99"/>
    <w:semiHidden/>
    <w:unhideWhenUsed/>
    <w:rsid w:val="005B20A3"/>
    <w:rPr>
      <w:color w:val="000000" w:themeColor="text1"/>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insideH w:val="single" w:sz="8" w:space="0" w:color="32A4A0" w:themeColor="accent4"/>
        <w:insideV w:val="single" w:sz="8" w:space="0" w:color="32A4A0" w:themeColor="accent4"/>
      </w:tblBorders>
    </w:tblPr>
    <w:tcPr>
      <w:shd w:val="clear" w:color="auto" w:fill="C6EEEC" w:themeFill="accent4" w:themeFillTint="3F"/>
    </w:tcPr>
    <w:tblStylePr w:type="firstRow">
      <w:rPr>
        <w:b/>
        <w:bCs/>
        <w:color w:val="000000" w:themeColor="text1"/>
      </w:rPr>
      <w:tblPr/>
      <w:tcPr>
        <w:shd w:val="clear" w:color="auto" w:fill="E8F8F7" w:themeFill="accent4"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1F1F0" w:themeFill="accent4" w:themeFillTint="33"/>
      </w:tcPr>
    </w:tblStylePr>
    <w:tblStylePr w:type="band1Vert">
      <w:tblPr/>
      <w:tcPr>
        <w:shd w:val="clear" w:color="auto" w:fill="8DDCD9" w:themeFill="accent4" w:themeFillTint="7F"/>
      </w:tcPr>
    </w:tblStylePr>
    <w:tblStylePr w:type="band1Horz">
      <w:tblPr/>
      <w:tcPr>
        <w:tcBorders>
          <w:insideH w:val="single" w:sz="6" w:space="0" w:color="32A4A0" w:themeColor="accent4"/>
          <w:insideV w:val="single" w:sz="6" w:space="0" w:color="32A4A0" w:themeColor="accent4"/>
        </w:tcBorders>
        <w:shd w:val="clear" w:color="auto" w:fill="8DDCD9" w:themeFill="accent4" w:themeFillTint="7F"/>
      </w:tcPr>
    </w:tblStylePr>
    <w:tblStylePr w:type="nwCell">
      <w:tblPr/>
      <w:tcPr>
        <w:shd w:val="clear" w:color="auto" w:fill="FFFFFF" w:themeFill="background1"/>
      </w:tcPr>
    </w:tblStylePr>
  </w:style>
  <w:style w:type="table" w:styleId="MediumGrid2-Accent5">
    <w:name w:val="Medium Grid 2 Accent 5"/>
    <w:basedOn w:val="TableNormal"/>
    <w:uiPriority w:val="99"/>
    <w:semiHidden/>
    <w:unhideWhenUsed/>
    <w:rsid w:val="005B20A3"/>
    <w:rPr>
      <w:color w:val="000000" w:themeColor="text1"/>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insideH w:val="single" w:sz="8" w:space="0" w:color="C83C96" w:themeColor="accent5"/>
        <w:insideV w:val="single" w:sz="8" w:space="0" w:color="C83C96" w:themeColor="accent5"/>
      </w:tblBorders>
    </w:tblPr>
    <w:tcPr>
      <w:shd w:val="clear" w:color="auto" w:fill="F1CEE4" w:themeFill="accent5" w:themeFillTint="3F"/>
    </w:tcPr>
    <w:tblStylePr w:type="firstRow">
      <w:rPr>
        <w:b/>
        <w:bCs/>
        <w:color w:val="000000" w:themeColor="text1"/>
      </w:rPr>
      <w:tblPr/>
      <w:tcPr>
        <w:shd w:val="clear" w:color="auto" w:fill="F9EBF4" w:themeFill="accent5"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F4D8E9" w:themeFill="accent5" w:themeFillTint="33"/>
      </w:tcPr>
    </w:tblStylePr>
    <w:tblStylePr w:type="band1Vert">
      <w:tblPr/>
      <w:tcPr>
        <w:shd w:val="clear" w:color="auto" w:fill="E39DCA" w:themeFill="accent5" w:themeFillTint="7F"/>
      </w:tcPr>
    </w:tblStylePr>
    <w:tblStylePr w:type="band1Horz">
      <w:tblPr/>
      <w:tcPr>
        <w:tcBorders>
          <w:insideH w:val="single" w:sz="6" w:space="0" w:color="C83C96" w:themeColor="accent5"/>
          <w:insideV w:val="single" w:sz="6" w:space="0" w:color="C83C96" w:themeColor="accent5"/>
        </w:tcBorders>
        <w:shd w:val="clear" w:color="auto" w:fill="E39DCA" w:themeFill="accent5" w:themeFillTint="7F"/>
      </w:tcPr>
    </w:tblStylePr>
    <w:tblStylePr w:type="nwCell">
      <w:tblPr/>
      <w:tcPr>
        <w:shd w:val="clear" w:color="auto" w:fill="FFFFFF" w:themeFill="background1"/>
      </w:tcPr>
    </w:tblStylePr>
  </w:style>
  <w:style w:type="table" w:styleId="MediumGrid2-Accent6">
    <w:name w:val="Medium Grid 2 Accent 6"/>
    <w:basedOn w:val="TableNormal"/>
    <w:uiPriority w:val="99"/>
    <w:semiHidden/>
    <w:unhideWhenUsed/>
    <w:rsid w:val="005B20A3"/>
    <w:rPr>
      <w:color w:val="000000" w:themeColor="text1"/>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insideH w:val="single" w:sz="8" w:space="0" w:color="4BA046" w:themeColor="accent6"/>
        <w:insideV w:val="single" w:sz="8" w:space="0" w:color="4BA046" w:themeColor="accent6"/>
      </w:tblBorders>
    </w:tblPr>
    <w:tcPr>
      <w:shd w:val="clear" w:color="auto" w:fill="D0EACE" w:themeFill="accent6" w:themeFillTint="3F"/>
    </w:tcPr>
    <w:tblStylePr w:type="firstRow">
      <w:rPr>
        <w:b/>
        <w:bCs/>
        <w:color w:val="000000" w:themeColor="text1"/>
      </w:rPr>
      <w:tblPr/>
      <w:tcPr>
        <w:shd w:val="clear" w:color="auto" w:fill="ECF6EB" w:themeFill="accent6" w:themeFillTint="19"/>
      </w:tcPr>
    </w:tblStylePr>
    <w:tblStylePr w:type="lastRow">
      <w:rPr>
        <w:b/>
        <w:bCs/>
        <w:color w:val="000000" w:themeColor="text1"/>
      </w:rPr>
      <w:tblPr/>
      <w:tcPr>
        <w:tcBorders>
          <w:top w:val="single" w:sz="12" w:space="0" w:color="000000" w:themeColor="text1"/>
          <w:left w:val="nil"/>
          <w:bottom w:val="nil"/>
          <w:right w:val="nil"/>
          <w:insideH w:val="nil"/>
          <w:insideV w:val="nil"/>
        </w:tcBorders>
        <w:shd w:val="clear" w:color="auto" w:fill="FFFFFF" w:themeFill="background1"/>
      </w:tcPr>
    </w:tblStylePr>
    <w:tblStylePr w:type="firstCol">
      <w:rPr>
        <w:b/>
        <w:bCs/>
        <w:color w:val="000000" w:themeColor="text1"/>
      </w:rPr>
      <w:tblPr/>
      <w:tcPr>
        <w:tcBorders>
          <w:top w:val="nil"/>
          <w:left w:val="nil"/>
          <w:bottom w:val="nil"/>
          <w:right w:val="nil"/>
          <w:insideH w:val="nil"/>
          <w:insideV w:val="nil"/>
        </w:tcBorders>
        <w:shd w:val="clear" w:color="auto" w:fill="FFFFFF" w:themeFill="background1"/>
      </w:tcPr>
    </w:tblStylePr>
    <w:tblStylePr w:type="lastCol">
      <w:rPr>
        <w:b w:val="0"/>
        <w:bCs w:val="0"/>
        <w:color w:val="000000" w:themeColor="text1"/>
      </w:rPr>
      <w:tblPr/>
      <w:tcPr>
        <w:tcBorders>
          <w:top w:val="nil"/>
          <w:left w:val="nil"/>
          <w:bottom w:val="nil"/>
          <w:right w:val="nil"/>
          <w:insideH w:val="nil"/>
          <w:insideV w:val="nil"/>
        </w:tcBorders>
        <w:shd w:val="clear" w:color="auto" w:fill="D9EED8" w:themeFill="accent6" w:themeFillTint="33"/>
      </w:tcPr>
    </w:tblStylePr>
    <w:tblStylePr w:type="band1Vert">
      <w:tblPr/>
      <w:tcPr>
        <w:shd w:val="clear" w:color="auto" w:fill="A0D49D" w:themeFill="accent6" w:themeFillTint="7F"/>
      </w:tcPr>
    </w:tblStylePr>
    <w:tblStylePr w:type="band1Horz">
      <w:tblPr/>
      <w:tcPr>
        <w:tcBorders>
          <w:insideH w:val="single" w:sz="6" w:space="0" w:color="4BA046" w:themeColor="accent6"/>
          <w:insideV w:val="single" w:sz="6" w:space="0" w:color="4BA046" w:themeColor="accent6"/>
        </w:tcBorders>
        <w:shd w:val="clear" w:color="auto" w:fill="A0D49D" w:themeFill="accent6" w:themeFillTint="7F"/>
      </w:tcPr>
    </w:tblStylePr>
    <w:tblStylePr w:type="nwCell">
      <w:tblPr/>
      <w:tcPr>
        <w:shd w:val="clear" w:color="auto" w:fill="FFFFFF" w:themeFill="background1"/>
      </w:tcPr>
    </w:tblStylePr>
  </w:style>
  <w:style w:type="table" w:styleId="MediumGrid3">
    <w:name w:val="Medium Grid 3"/>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0C0C0" w:themeFill="tex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0000" w:themeFill="tex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0000" w:themeFill="tex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0000" w:themeFill="tex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08080" w:themeFill="tex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08080" w:themeFill="text1" w:themeFillTint="7F"/>
      </w:tcPr>
    </w:tblStylePr>
  </w:style>
  <w:style w:type="table" w:styleId="MediumGrid3-Accent1">
    <w:name w:val="Medium Grid 3 Accent 1"/>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8C7C9" w:themeFill="accent1"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E61E28" w:themeFill="accent1"/>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E61E28" w:themeFill="accent1"/>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E61E28" w:themeFill="accent1"/>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E61E28" w:themeFill="accent1"/>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F28E93" w:themeFill="accent1"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F28E93" w:themeFill="accent1" w:themeFillTint="7F"/>
      </w:tcPr>
    </w:tblStylePr>
  </w:style>
  <w:style w:type="table" w:styleId="MediumGrid3-Accent2">
    <w:name w:val="Medium Grid 3 Accent 2"/>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E0CCE9" w:themeFill="accent2"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7D4196" w:themeFill="accent2"/>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7D4196" w:themeFill="accent2"/>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7D4196" w:themeFill="accent2"/>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7D4196" w:themeFill="accent2"/>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C198D2" w:themeFill="accent2"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C198D2" w:themeFill="accent2" w:themeFillTint="7F"/>
      </w:tcPr>
    </w:tblStylePr>
  </w:style>
  <w:style w:type="table" w:styleId="MediumGrid3-Accent3">
    <w:name w:val="Medium Grid 3 Accent 3"/>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ABD7FF" w:themeFill="accent3"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005AAA" w:themeFill="accent3"/>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005AAA" w:themeFill="accent3"/>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005AAA" w:themeFill="accent3"/>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005AAA" w:themeFill="accent3"/>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55AFFF" w:themeFill="accent3"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55AFFF" w:themeFill="accent3" w:themeFillTint="7F"/>
      </w:tcPr>
    </w:tblStylePr>
  </w:style>
  <w:style w:type="table" w:styleId="MediumGrid3-Accent4">
    <w:name w:val="Medium Grid 3 Accent 4"/>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C6EEEC" w:themeFill="accent4"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32A4A0" w:themeFill="accent4"/>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32A4A0" w:themeFill="accent4"/>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32A4A0" w:themeFill="accent4"/>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32A4A0" w:themeFill="accent4"/>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8DDCD9" w:themeFill="accent4"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8DDCD9" w:themeFill="accent4" w:themeFillTint="7F"/>
      </w:tcPr>
    </w:tblStylePr>
  </w:style>
  <w:style w:type="table" w:styleId="MediumGrid3-Accent5">
    <w:name w:val="Medium Grid 3 Accent 5"/>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F1CEE4" w:themeFill="accent5"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C83C96" w:themeFill="accent5"/>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C83C96" w:themeFill="accent5"/>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C83C96" w:themeFill="accent5"/>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C83C96" w:themeFill="accent5"/>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E39DCA" w:themeFill="accent5"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E39DCA" w:themeFill="accent5" w:themeFillTint="7F"/>
      </w:tcPr>
    </w:tblStylePr>
  </w:style>
  <w:style w:type="table" w:styleId="MediumGrid3-Accent6">
    <w:name w:val="Medium Grid 3 Accent 6"/>
    <w:basedOn w:val="TableNormal"/>
    <w:uiPriority w:val="99"/>
    <w:semiHidden/>
    <w:unhideWhenUsed/>
    <w:rsid w:val="005B20A3"/>
    <w:rPr>
      <w:lang w:eastAsia="en-US"/>
    </w:rPr>
    <w:tblPr>
      <w:tblStyleRowBandSize w:val="1"/>
      <w:tblStyleColBandSize w:val="1"/>
      <w:tbl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6" w:space="0" w:color="FFFFFF" w:themeColor="background1"/>
        <w:insideV w:val="single" w:sz="6" w:space="0" w:color="FFFFFF" w:themeColor="background1"/>
      </w:tblBorders>
    </w:tblPr>
    <w:tcPr>
      <w:shd w:val="clear" w:color="auto" w:fill="D0EACE" w:themeFill="accent6" w:themeFillTint="3F"/>
    </w:tcPr>
    <w:tblStylePr w:type="firstRow">
      <w:rPr>
        <w:b/>
        <w:bCs/>
        <w:i w:val="0"/>
        <w:iCs w:val="0"/>
        <w:color w:val="FFFFFF" w:themeColor="background1"/>
      </w:rPr>
      <w:tblPr/>
      <w:tcPr>
        <w:tcBorders>
          <w:top w:val="single" w:sz="8" w:space="0" w:color="FFFFFF" w:themeColor="background1"/>
          <w:left w:val="single" w:sz="8" w:space="0" w:color="FFFFFF" w:themeColor="background1"/>
          <w:bottom w:val="single" w:sz="24" w:space="0" w:color="FFFFFF" w:themeColor="background1"/>
          <w:right w:val="single" w:sz="8" w:space="0" w:color="FFFFFF" w:themeColor="background1"/>
          <w:insideH w:val="nil"/>
          <w:insideV w:val="single" w:sz="8" w:space="0" w:color="FFFFFF" w:themeColor="background1"/>
        </w:tcBorders>
        <w:shd w:val="clear" w:color="auto" w:fill="4BA046" w:themeFill="accent6"/>
      </w:tcPr>
    </w:tblStylePr>
    <w:tblStylePr w:type="lastRow">
      <w:rPr>
        <w:b/>
        <w:bCs/>
        <w:i w:val="0"/>
        <w:iCs w:val="0"/>
        <w:color w:val="FFFFFF" w:themeColor="background1"/>
      </w:rPr>
      <w:tblPr/>
      <w:tcPr>
        <w:tcBorders>
          <w:top w:val="single" w:sz="24" w:space="0" w:color="FFFFFF" w:themeColor="background1"/>
          <w:left w:val="single" w:sz="8" w:space="0" w:color="FFFFFF" w:themeColor="background1"/>
          <w:bottom w:val="single" w:sz="8" w:space="0" w:color="FFFFFF" w:themeColor="background1"/>
          <w:right w:val="single" w:sz="8" w:space="0" w:color="FFFFFF" w:themeColor="background1"/>
          <w:insideH w:val="nil"/>
          <w:insideV w:val="single" w:sz="8" w:space="0" w:color="FFFFFF" w:themeColor="background1"/>
        </w:tcBorders>
        <w:shd w:val="clear" w:color="auto" w:fill="4BA046" w:themeFill="accent6"/>
      </w:tcPr>
    </w:tblStylePr>
    <w:tblStylePr w:type="firstCol">
      <w:rPr>
        <w:b/>
        <w:bCs/>
        <w:i w:val="0"/>
        <w:iCs w:val="0"/>
        <w:color w:val="FFFFFF" w:themeColor="background1"/>
      </w:rPr>
      <w:tblPr/>
      <w:tcPr>
        <w:tcBorders>
          <w:left w:val="single" w:sz="8" w:space="0" w:color="FFFFFF" w:themeColor="background1"/>
          <w:right w:val="single" w:sz="24" w:space="0" w:color="FFFFFF" w:themeColor="background1"/>
          <w:insideH w:val="nil"/>
          <w:insideV w:val="nil"/>
        </w:tcBorders>
        <w:shd w:val="clear" w:color="auto" w:fill="4BA046" w:themeFill="accent6"/>
      </w:tcPr>
    </w:tblStylePr>
    <w:tblStylePr w:type="lastCol">
      <w:rPr>
        <w:b/>
        <w:bCs/>
        <w:i w:val="0"/>
        <w:iCs w:val="0"/>
        <w:color w:val="FFFFFF" w:themeColor="background1"/>
      </w:rPr>
      <w:tblPr/>
      <w:tcPr>
        <w:tcBorders>
          <w:top w:val="nil"/>
          <w:left w:val="single" w:sz="24" w:space="0" w:color="FFFFFF" w:themeColor="background1"/>
          <w:bottom w:val="nil"/>
          <w:right w:val="nil"/>
          <w:insideH w:val="nil"/>
          <w:insideV w:val="nil"/>
        </w:tcBorders>
        <w:shd w:val="clear" w:color="auto" w:fill="4BA046" w:themeFill="accent6"/>
      </w:tcPr>
    </w:tblStylePr>
    <w:tblStylePr w:type="band1Vert">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nil"/>
          <w:insideV w:val="nil"/>
        </w:tcBorders>
        <w:shd w:val="clear" w:color="auto" w:fill="A0D49D" w:themeFill="accent6" w:themeFillTint="7F"/>
      </w:tcPr>
    </w:tblStylePr>
    <w:tblStylePr w:type="band1Horz">
      <w:tblPr/>
      <w:tcPr>
        <w:tcBorders>
          <w:top w:val="single" w:sz="8" w:space="0" w:color="FFFFFF" w:themeColor="background1"/>
          <w:left w:val="single" w:sz="8" w:space="0" w:color="FFFFFF" w:themeColor="background1"/>
          <w:bottom w:val="single" w:sz="8" w:space="0" w:color="FFFFFF" w:themeColor="background1"/>
          <w:right w:val="single" w:sz="8" w:space="0" w:color="FFFFFF" w:themeColor="background1"/>
          <w:insideH w:val="single" w:sz="8" w:space="0" w:color="FFFFFF" w:themeColor="background1"/>
          <w:insideV w:val="single" w:sz="8" w:space="0" w:color="FFFFFF" w:themeColor="background1"/>
        </w:tcBorders>
        <w:shd w:val="clear" w:color="auto" w:fill="A0D49D" w:themeFill="accent6" w:themeFillTint="7F"/>
      </w:tcPr>
    </w:tblStylePr>
  </w:style>
  <w:style w:type="table" w:styleId="MediumList1">
    <w:name w:val="Medium List 1"/>
    <w:basedOn w:val="TableNormal"/>
    <w:uiPriority w:val="99"/>
    <w:semiHidden/>
    <w:unhideWhenUsed/>
    <w:rsid w:val="005B20A3"/>
    <w:rPr>
      <w:color w:val="000000" w:themeColor="text1"/>
      <w:lang w:eastAsia="en-US"/>
    </w:rPr>
    <w:tblPr>
      <w:tblStyleRowBandSize w:val="1"/>
      <w:tblStyleColBandSize w:val="1"/>
      <w:tblBorders>
        <w:top w:val="single" w:sz="8" w:space="0" w:color="000000" w:themeColor="text1"/>
        <w:bottom w:val="single" w:sz="8" w:space="0" w:color="000000" w:themeColor="text1"/>
      </w:tblBorders>
    </w:tblPr>
    <w:tblStylePr w:type="firstRow">
      <w:rPr>
        <w:rFonts w:asciiTheme="majorHAnsi" w:eastAsiaTheme="majorEastAsia" w:hAnsiTheme="majorHAnsi" w:cstheme="majorBidi"/>
      </w:rPr>
      <w:tblPr/>
      <w:tcPr>
        <w:tcBorders>
          <w:top w:val="nil"/>
          <w:bottom w:val="single" w:sz="8" w:space="0" w:color="000000" w:themeColor="text1"/>
        </w:tcBorders>
      </w:tcPr>
    </w:tblStylePr>
    <w:tblStylePr w:type="lastRow">
      <w:rPr>
        <w:b/>
        <w:bCs/>
        <w:color w:val="E61E28" w:themeColor="text2"/>
      </w:rPr>
      <w:tblPr/>
      <w:tcPr>
        <w:tcBorders>
          <w:top w:val="single" w:sz="8" w:space="0" w:color="000000" w:themeColor="text1"/>
          <w:bottom w:val="single" w:sz="8" w:space="0" w:color="000000" w:themeColor="text1"/>
        </w:tcBorders>
      </w:tcPr>
    </w:tblStylePr>
    <w:tblStylePr w:type="firstCol">
      <w:rPr>
        <w:b/>
        <w:bCs/>
      </w:rPr>
    </w:tblStylePr>
    <w:tblStylePr w:type="lastCol">
      <w:rPr>
        <w:b/>
        <w:bCs/>
      </w:rPr>
      <w:tblPr/>
      <w:tcPr>
        <w:tcBorders>
          <w:top w:val="single" w:sz="8" w:space="0" w:color="000000" w:themeColor="text1"/>
          <w:bottom w:val="single" w:sz="8" w:space="0" w:color="000000" w:themeColor="text1"/>
        </w:tcBorders>
      </w:tcPr>
    </w:tblStylePr>
    <w:tblStylePr w:type="band1Vert">
      <w:tblPr/>
      <w:tcPr>
        <w:shd w:val="clear" w:color="auto" w:fill="C0C0C0" w:themeFill="text1" w:themeFillTint="3F"/>
      </w:tcPr>
    </w:tblStylePr>
    <w:tblStylePr w:type="band1Horz">
      <w:tblPr/>
      <w:tcPr>
        <w:shd w:val="clear" w:color="auto" w:fill="C0C0C0" w:themeFill="text1" w:themeFillTint="3F"/>
      </w:tcPr>
    </w:tblStylePr>
  </w:style>
  <w:style w:type="table" w:styleId="MediumList1-Accent1">
    <w:name w:val="Medium List 1 Accent 1"/>
    <w:basedOn w:val="TableNormal"/>
    <w:uiPriority w:val="99"/>
    <w:semiHidden/>
    <w:unhideWhenUsed/>
    <w:rsid w:val="005B20A3"/>
    <w:rPr>
      <w:color w:val="000000" w:themeColor="text1"/>
      <w:lang w:eastAsia="en-US"/>
    </w:rPr>
    <w:tblPr>
      <w:tblStyleRowBandSize w:val="1"/>
      <w:tblStyleColBandSize w:val="1"/>
      <w:tblBorders>
        <w:top w:val="single" w:sz="8" w:space="0" w:color="E61E28" w:themeColor="accent1"/>
        <w:bottom w:val="single" w:sz="8" w:space="0" w:color="E61E28" w:themeColor="accent1"/>
      </w:tblBorders>
    </w:tblPr>
    <w:tblStylePr w:type="firstRow">
      <w:rPr>
        <w:rFonts w:asciiTheme="majorHAnsi" w:eastAsiaTheme="majorEastAsia" w:hAnsiTheme="majorHAnsi" w:cstheme="majorBidi"/>
      </w:rPr>
      <w:tblPr/>
      <w:tcPr>
        <w:tcBorders>
          <w:top w:val="nil"/>
          <w:bottom w:val="single" w:sz="8" w:space="0" w:color="E61E28" w:themeColor="accent1"/>
        </w:tcBorders>
      </w:tcPr>
    </w:tblStylePr>
    <w:tblStylePr w:type="lastRow">
      <w:rPr>
        <w:b/>
        <w:bCs/>
        <w:color w:val="E61E28" w:themeColor="text2"/>
      </w:rPr>
      <w:tblPr/>
      <w:tcPr>
        <w:tcBorders>
          <w:top w:val="single" w:sz="8" w:space="0" w:color="E61E28" w:themeColor="accent1"/>
          <w:bottom w:val="single" w:sz="8" w:space="0" w:color="E61E28" w:themeColor="accent1"/>
        </w:tcBorders>
      </w:tcPr>
    </w:tblStylePr>
    <w:tblStylePr w:type="firstCol">
      <w:rPr>
        <w:b/>
        <w:bCs/>
      </w:rPr>
    </w:tblStylePr>
    <w:tblStylePr w:type="lastCol">
      <w:rPr>
        <w:b/>
        <w:bCs/>
      </w:rPr>
      <w:tblPr/>
      <w:tcPr>
        <w:tcBorders>
          <w:top w:val="single" w:sz="8" w:space="0" w:color="E61E28" w:themeColor="accent1"/>
          <w:bottom w:val="single" w:sz="8" w:space="0" w:color="E61E28" w:themeColor="accent1"/>
        </w:tcBorders>
      </w:tcPr>
    </w:tblStylePr>
    <w:tblStylePr w:type="band1Vert">
      <w:tblPr/>
      <w:tcPr>
        <w:shd w:val="clear" w:color="auto" w:fill="F8C7C9" w:themeFill="accent1" w:themeFillTint="3F"/>
      </w:tcPr>
    </w:tblStylePr>
    <w:tblStylePr w:type="band1Horz">
      <w:tblPr/>
      <w:tcPr>
        <w:shd w:val="clear" w:color="auto" w:fill="F8C7C9" w:themeFill="accent1" w:themeFillTint="3F"/>
      </w:tcPr>
    </w:tblStylePr>
  </w:style>
  <w:style w:type="table" w:styleId="MediumList1-Accent2">
    <w:name w:val="Medium List 1 Accent 2"/>
    <w:basedOn w:val="TableNormal"/>
    <w:uiPriority w:val="99"/>
    <w:semiHidden/>
    <w:unhideWhenUsed/>
    <w:rsid w:val="005B20A3"/>
    <w:rPr>
      <w:color w:val="000000" w:themeColor="text1"/>
      <w:lang w:eastAsia="en-US"/>
    </w:rPr>
    <w:tblPr>
      <w:tblStyleRowBandSize w:val="1"/>
      <w:tblStyleColBandSize w:val="1"/>
      <w:tblBorders>
        <w:top w:val="single" w:sz="8" w:space="0" w:color="7D4196" w:themeColor="accent2"/>
        <w:bottom w:val="single" w:sz="8" w:space="0" w:color="7D4196" w:themeColor="accent2"/>
      </w:tblBorders>
    </w:tblPr>
    <w:tblStylePr w:type="firstRow">
      <w:rPr>
        <w:rFonts w:asciiTheme="majorHAnsi" w:eastAsiaTheme="majorEastAsia" w:hAnsiTheme="majorHAnsi" w:cstheme="majorBidi"/>
      </w:rPr>
      <w:tblPr/>
      <w:tcPr>
        <w:tcBorders>
          <w:top w:val="nil"/>
          <w:bottom w:val="single" w:sz="8" w:space="0" w:color="7D4196" w:themeColor="accent2"/>
        </w:tcBorders>
      </w:tcPr>
    </w:tblStylePr>
    <w:tblStylePr w:type="lastRow">
      <w:rPr>
        <w:b/>
        <w:bCs/>
        <w:color w:val="E61E28" w:themeColor="text2"/>
      </w:rPr>
      <w:tblPr/>
      <w:tcPr>
        <w:tcBorders>
          <w:top w:val="single" w:sz="8" w:space="0" w:color="7D4196" w:themeColor="accent2"/>
          <w:bottom w:val="single" w:sz="8" w:space="0" w:color="7D4196" w:themeColor="accent2"/>
        </w:tcBorders>
      </w:tcPr>
    </w:tblStylePr>
    <w:tblStylePr w:type="firstCol">
      <w:rPr>
        <w:b/>
        <w:bCs/>
      </w:rPr>
    </w:tblStylePr>
    <w:tblStylePr w:type="lastCol">
      <w:rPr>
        <w:b/>
        <w:bCs/>
      </w:rPr>
      <w:tblPr/>
      <w:tcPr>
        <w:tcBorders>
          <w:top w:val="single" w:sz="8" w:space="0" w:color="7D4196" w:themeColor="accent2"/>
          <w:bottom w:val="single" w:sz="8" w:space="0" w:color="7D4196" w:themeColor="accent2"/>
        </w:tcBorders>
      </w:tcPr>
    </w:tblStylePr>
    <w:tblStylePr w:type="band1Vert">
      <w:tblPr/>
      <w:tcPr>
        <w:shd w:val="clear" w:color="auto" w:fill="E0CCE9" w:themeFill="accent2" w:themeFillTint="3F"/>
      </w:tcPr>
    </w:tblStylePr>
    <w:tblStylePr w:type="band1Horz">
      <w:tblPr/>
      <w:tcPr>
        <w:shd w:val="clear" w:color="auto" w:fill="E0CCE9" w:themeFill="accent2" w:themeFillTint="3F"/>
      </w:tcPr>
    </w:tblStylePr>
  </w:style>
  <w:style w:type="table" w:styleId="MediumList1-Accent3">
    <w:name w:val="Medium List 1 Accent 3"/>
    <w:basedOn w:val="TableNormal"/>
    <w:uiPriority w:val="99"/>
    <w:semiHidden/>
    <w:unhideWhenUsed/>
    <w:rsid w:val="005B20A3"/>
    <w:rPr>
      <w:color w:val="000000" w:themeColor="text1"/>
      <w:lang w:eastAsia="en-US"/>
    </w:rPr>
    <w:tblPr>
      <w:tblStyleRowBandSize w:val="1"/>
      <w:tblStyleColBandSize w:val="1"/>
      <w:tblBorders>
        <w:top w:val="single" w:sz="8" w:space="0" w:color="005AAA" w:themeColor="accent3"/>
        <w:bottom w:val="single" w:sz="8" w:space="0" w:color="005AAA" w:themeColor="accent3"/>
      </w:tblBorders>
    </w:tblPr>
    <w:tblStylePr w:type="firstRow">
      <w:rPr>
        <w:rFonts w:asciiTheme="majorHAnsi" w:eastAsiaTheme="majorEastAsia" w:hAnsiTheme="majorHAnsi" w:cstheme="majorBidi"/>
      </w:rPr>
      <w:tblPr/>
      <w:tcPr>
        <w:tcBorders>
          <w:top w:val="nil"/>
          <w:bottom w:val="single" w:sz="8" w:space="0" w:color="005AAA" w:themeColor="accent3"/>
        </w:tcBorders>
      </w:tcPr>
    </w:tblStylePr>
    <w:tblStylePr w:type="lastRow">
      <w:rPr>
        <w:b/>
        <w:bCs/>
        <w:color w:val="E61E28" w:themeColor="text2"/>
      </w:rPr>
      <w:tblPr/>
      <w:tcPr>
        <w:tcBorders>
          <w:top w:val="single" w:sz="8" w:space="0" w:color="005AAA" w:themeColor="accent3"/>
          <w:bottom w:val="single" w:sz="8" w:space="0" w:color="005AAA" w:themeColor="accent3"/>
        </w:tcBorders>
      </w:tcPr>
    </w:tblStylePr>
    <w:tblStylePr w:type="firstCol">
      <w:rPr>
        <w:b/>
        <w:bCs/>
      </w:rPr>
    </w:tblStylePr>
    <w:tblStylePr w:type="lastCol">
      <w:rPr>
        <w:b/>
        <w:bCs/>
      </w:rPr>
      <w:tblPr/>
      <w:tcPr>
        <w:tcBorders>
          <w:top w:val="single" w:sz="8" w:space="0" w:color="005AAA" w:themeColor="accent3"/>
          <w:bottom w:val="single" w:sz="8" w:space="0" w:color="005AAA" w:themeColor="accent3"/>
        </w:tcBorders>
      </w:tcPr>
    </w:tblStylePr>
    <w:tblStylePr w:type="band1Vert">
      <w:tblPr/>
      <w:tcPr>
        <w:shd w:val="clear" w:color="auto" w:fill="ABD7FF" w:themeFill="accent3" w:themeFillTint="3F"/>
      </w:tcPr>
    </w:tblStylePr>
    <w:tblStylePr w:type="band1Horz">
      <w:tblPr/>
      <w:tcPr>
        <w:shd w:val="clear" w:color="auto" w:fill="ABD7FF" w:themeFill="accent3" w:themeFillTint="3F"/>
      </w:tcPr>
    </w:tblStylePr>
  </w:style>
  <w:style w:type="table" w:styleId="MediumList1-Accent4">
    <w:name w:val="Medium List 1 Accent 4"/>
    <w:basedOn w:val="TableNormal"/>
    <w:uiPriority w:val="99"/>
    <w:semiHidden/>
    <w:unhideWhenUsed/>
    <w:rsid w:val="005B20A3"/>
    <w:rPr>
      <w:color w:val="000000" w:themeColor="text1"/>
      <w:lang w:eastAsia="en-US"/>
    </w:rPr>
    <w:tblPr>
      <w:tblStyleRowBandSize w:val="1"/>
      <w:tblStyleColBandSize w:val="1"/>
      <w:tblBorders>
        <w:top w:val="single" w:sz="8" w:space="0" w:color="32A4A0" w:themeColor="accent4"/>
        <w:bottom w:val="single" w:sz="8" w:space="0" w:color="32A4A0" w:themeColor="accent4"/>
      </w:tblBorders>
    </w:tblPr>
    <w:tblStylePr w:type="firstRow">
      <w:rPr>
        <w:rFonts w:asciiTheme="majorHAnsi" w:eastAsiaTheme="majorEastAsia" w:hAnsiTheme="majorHAnsi" w:cstheme="majorBidi"/>
      </w:rPr>
      <w:tblPr/>
      <w:tcPr>
        <w:tcBorders>
          <w:top w:val="nil"/>
          <w:bottom w:val="single" w:sz="8" w:space="0" w:color="32A4A0" w:themeColor="accent4"/>
        </w:tcBorders>
      </w:tcPr>
    </w:tblStylePr>
    <w:tblStylePr w:type="lastRow">
      <w:rPr>
        <w:b/>
        <w:bCs/>
        <w:color w:val="E61E28" w:themeColor="text2"/>
      </w:rPr>
      <w:tblPr/>
      <w:tcPr>
        <w:tcBorders>
          <w:top w:val="single" w:sz="8" w:space="0" w:color="32A4A0" w:themeColor="accent4"/>
          <w:bottom w:val="single" w:sz="8" w:space="0" w:color="32A4A0" w:themeColor="accent4"/>
        </w:tcBorders>
      </w:tcPr>
    </w:tblStylePr>
    <w:tblStylePr w:type="firstCol">
      <w:rPr>
        <w:b/>
        <w:bCs/>
      </w:rPr>
    </w:tblStylePr>
    <w:tblStylePr w:type="lastCol">
      <w:rPr>
        <w:b/>
        <w:bCs/>
      </w:rPr>
      <w:tblPr/>
      <w:tcPr>
        <w:tcBorders>
          <w:top w:val="single" w:sz="8" w:space="0" w:color="32A4A0" w:themeColor="accent4"/>
          <w:bottom w:val="single" w:sz="8" w:space="0" w:color="32A4A0" w:themeColor="accent4"/>
        </w:tcBorders>
      </w:tcPr>
    </w:tblStylePr>
    <w:tblStylePr w:type="band1Vert">
      <w:tblPr/>
      <w:tcPr>
        <w:shd w:val="clear" w:color="auto" w:fill="C6EEEC" w:themeFill="accent4" w:themeFillTint="3F"/>
      </w:tcPr>
    </w:tblStylePr>
    <w:tblStylePr w:type="band1Horz">
      <w:tblPr/>
      <w:tcPr>
        <w:shd w:val="clear" w:color="auto" w:fill="C6EEEC" w:themeFill="accent4" w:themeFillTint="3F"/>
      </w:tcPr>
    </w:tblStylePr>
  </w:style>
  <w:style w:type="table" w:styleId="MediumList1-Accent5">
    <w:name w:val="Medium List 1 Accent 5"/>
    <w:basedOn w:val="TableNormal"/>
    <w:uiPriority w:val="99"/>
    <w:semiHidden/>
    <w:unhideWhenUsed/>
    <w:rsid w:val="005B20A3"/>
    <w:rPr>
      <w:color w:val="000000" w:themeColor="text1"/>
      <w:lang w:eastAsia="en-US"/>
    </w:rPr>
    <w:tblPr>
      <w:tblStyleRowBandSize w:val="1"/>
      <w:tblStyleColBandSize w:val="1"/>
      <w:tblBorders>
        <w:top w:val="single" w:sz="8" w:space="0" w:color="C83C96" w:themeColor="accent5"/>
        <w:bottom w:val="single" w:sz="8" w:space="0" w:color="C83C96" w:themeColor="accent5"/>
      </w:tblBorders>
    </w:tblPr>
    <w:tblStylePr w:type="firstRow">
      <w:rPr>
        <w:rFonts w:asciiTheme="majorHAnsi" w:eastAsiaTheme="majorEastAsia" w:hAnsiTheme="majorHAnsi" w:cstheme="majorBidi"/>
      </w:rPr>
      <w:tblPr/>
      <w:tcPr>
        <w:tcBorders>
          <w:top w:val="nil"/>
          <w:bottom w:val="single" w:sz="8" w:space="0" w:color="C83C96" w:themeColor="accent5"/>
        </w:tcBorders>
      </w:tcPr>
    </w:tblStylePr>
    <w:tblStylePr w:type="lastRow">
      <w:rPr>
        <w:b/>
        <w:bCs/>
        <w:color w:val="E61E28" w:themeColor="text2"/>
      </w:rPr>
      <w:tblPr/>
      <w:tcPr>
        <w:tcBorders>
          <w:top w:val="single" w:sz="8" w:space="0" w:color="C83C96" w:themeColor="accent5"/>
          <w:bottom w:val="single" w:sz="8" w:space="0" w:color="C83C96" w:themeColor="accent5"/>
        </w:tcBorders>
      </w:tcPr>
    </w:tblStylePr>
    <w:tblStylePr w:type="firstCol">
      <w:rPr>
        <w:b/>
        <w:bCs/>
      </w:rPr>
    </w:tblStylePr>
    <w:tblStylePr w:type="lastCol">
      <w:rPr>
        <w:b/>
        <w:bCs/>
      </w:rPr>
      <w:tblPr/>
      <w:tcPr>
        <w:tcBorders>
          <w:top w:val="single" w:sz="8" w:space="0" w:color="C83C96" w:themeColor="accent5"/>
          <w:bottom w:val="single" w:sz="8" w:space="0" w:color="C83C96" w:themeColor="accent5"/>
        </w:tcBorders>
      </w:tcPr>
    </w:tblStylePr>
    <w:tblStylePr w:type="band1Vert">
      <w:tblPr/>
      <w:tcPr>
        <w:shd w:val="clear" w:color="auto" w:fill="F1CEE4" w:themeFill="accent5" w:themeFillTint="3F"/>
      </w:tcPr>
    </w:tblStylePr>
    <w:tblStylePr w:type="band1Horz">
      <w:tblPr/>
      <w:tcPr>
        <w:shd w:val="clear" w:color="auto" w:fill="F1CEE4" w:themeFill="accent5" w:themeFillTint="3F"/>
      </w:tcPr>
    </w:tblStylePr>
  </w:style>
  <w:style w:type="table" w:styleId="MediumList1-Accent6">
    <w:name w:val="Medium List 1 Accent 6"/>
    <w:basedOn w:val="TableNormal"/>
    <w:uiPriority w:val="99"/>
    <w:semiHidden/>
    <w:unhideWhenUsed/>
    <w:rsid w:val="005B20A3"/>
    <w:rPr>
      <w:color w:val="000000" w:themeColor="text1"/>
      <w:lang w:eastAsia="en-US"/>
    </w:rPr>
    <w:tblPr>
      <w:tblStyleRowBandSize w:val="1"/>
      <w:tblStyleColBandSize w:val="1"/>
      <w:tblBorders>
        <w:top w:val="single" w:sz="8" w:space="0" w:color="4BA046" w:themeColor="accent6"/>
        <w:bottom w:val="single" w:sz="8" w:space="0" w:color="4BA046" w:themeColor="accent6"/>
      </w:tblBorders>
    </w:tblPr>
    <w:tblStylePr w:type="firstRow">
      <w:rPr>
        <w:rFonts w:asciiTheme="majorHAnsi" w:eastAsiaTheme="majorEastAsia" w:hAnsiTheme="majorHAnsi" w:cstheme="majorBidi"/>
      </w:rPr>
      <w:tblPr/>
      <w:tcPr>
        <w:tcBorders>
          <w:top w:val="nil"/>
          <w:bottom w:val="single" w:sz="8" w:space="0" w:color="4BA046" w:themeColor="accent6"/>
        </w:tcBorders>
      </w:tcPr>
    </w:tblStylePr>
    <w:tblStylePr w:type="lastRow">
      <w:rPr>
        <w:b/>
        <w:bCs/>
        <w:color w:val="E61E28" w:themeColor="text2"/>
      </w:rPr>
      <w:tblPr/>
      <w:tcPr>
        <w:tcBorders>
          <w:top w:val="single" w:sz="8" w:space="0" w:color="4BA046" w:themeColor="accent6"/>
          <w:bottom w:val="single" w:sz="8" w:space="0" w:color="4BA046" w:themeColor="accent6"/>
        </w:tcBorders>
      </w:tcPr>
    </w:tblStylePr>
    <w:tblStylePr w:type="firstCol">
      <w:rPr>
        <w:b/>
        <w:bCs/>
      </w:rPr>
    </w:tblStylePr>
    <w:tblStylePr w:type="lastCol">
      <w:rPr>
        <w:b/>
        <w:bCs/>
      </w:rPr>
      <w:tblPr/>
      <w:tcPr>
        <w:tcBorders>
          <w:top w:val="single" w:sz="8" w:space="0" w:color="4BA046" w:themeColor="accent6"/>
          <w:bottom w:val="single" w:sz="8" w:space="0" w:color="4BA046" w:themeColor="accent6"/>
        </w:tcBorders>
      </w:tcPr>
    </w:tblStylePr>
    <w:tblStylePr w:type="band1Vert">
      <w:tblPr/>
      <w:tcPr>
        <w:shd w:val="clear" w:color="auto" w:fill="D0EACE" w:themeFill="accent6" w:themeFillTint="3F"/>
      </w:tcPr>
    </w:tblStylePr>
    <w:tblStylePr w:type="band1Horz">
      <w:tblPr/>
      <w:tcPr>
        <w:shd w:val="clear" w:color="auto" w:fill="D0EACE" w:themeFill="accent6" w:themeFillTint="3F"/>
      </w:tcPr>
    </w:tblStylePr>
  </w:style>
  <w:style w:type="table" w:styleId="MediumList2">
    <w:name w:val="Medium List 2"/>
    <w:basedOn w:val="TableNormal"/>
    <w:uiPriority w:val="99"/>
    <w:semiHidden/>
    <w:unhideWhenUsed/>
    <w:rsid w:val="005B20A3"/>
    <w:rPr>
      <w:color w:val="000000" w:themeColor="text1"/>
      <w:lang w:eastAsia="en-US"/>
    </w:rPr>
    <w:tblPr>
      <w:tblStyleRowBandSize w:val="1"/>
      <w:tblStyleColBandSize w:val="1"/>
      <w:tblBorders>
        <w:top w:val="single" w:sz="8" w:space="0" w:color="000000" w:themeColor="text1"/>
        <w:left w:val="single" w:sz="8" w:space="0" w:color="000000" w:themeColor="text1"/>
        <w:bottom w:val="single" w:sz="8" w:space="0" w:color="000000" w:themeColor="text1"/>
        <w:right w:val="single" w:sz="8" w:space="0" w:color="000000" w:themeColor="text1"/>
      </w:tblBorders>
    </w:tblPr>
    <w:tblStylePr w:type="firstRow">
      <w:rPr>
        <w:sz w:val="24"/>
        <w:szCs w:val="24"/>
      </w:rPr>
      <w:tblPr/>
      <w:tcPr>
        <w:tcBorders>
          <w:top w:val="nil"/>
          <w:left w:val="nil"/>
          <w:bottom w:val="single" w:sz="24" w:space="0" w:color="000000" w:themeColor="text1"/>
          <w:right w:val="nil"/>
          <w:insideH w:val="nil"/>
          <w:insideV w:val="nil"/>
        </w:tcBorders>
        <w:shd w:val="clear" w:color="auto" w:fill="FFFFFF" w:themeFill="background1"/>
      </w:tcPr>
    </w:tblStylePr>
    <w:tblStylePr w:type="lastRow">
      <w:tblPr/>
      <w:tcPr>
        <w:tcBorders>
          <w:top w:val="single" w:sz="8" w:space="0" w:color="000000" w:themeColor="tex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0000" w:themeColor="text1"/>
          <w:insideH w:val="nil"/>
          <w:insideV w:val="nil"/>
        </w:tcBorders>
        <w:shd w:val="clear" w:color="auto" w:fill="FFFFFF" w:themeFill="background1"/>
      </w:tcPr>
    </w:tblStylePr>
    <w:tblStylePr w:type="lastCol">
      <w:tblPr/>
      <w:tcPr>
        <w:tcBorders>
          <w:top w:val="nil"/>
          <w:left w:val="single" w:sz="8" w:space="0" w:color="000000" w:themeColor="tex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0C0C0" w:themeFill="text1" w:themeFillTint="3F"/>
      </w:tcPr>
    </w:tblStylePr>
    <w:tblStylePr w:type="band1Horz">
      <w:tblPr/>
      <w:tcPr>
        <w:tcBorders>
          <w:top w:val="nil"/>
          <w:bottom w:val="nil"/>
          <w:insideH w:val="nil"/>
          <w:insideV w:val="nil"/>
        </w:tcBorders>
        <w:shd w:val="clear" w:color="auto" w:fill="C0C0C0" w:themeFill="tex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1">
    <w:name w:val="Medium List 2 Accent 1"/>
    <w:basedOn w:val="TableNormal"/>
    <w:uiPriority w:val="99"/>
    <w:semiHidden/>
    <w:unhideWhenUsed/>
    <w:rsid w:val="005B20A3"/>
    <w:rPr>
      <w:color w:val="000000" w:themeColor="text1"/>
      <w:lang w:eastAsia="en-US"/>
    </w:rPr>
    <w:tblPr>
      <w:tblStyleRowBandSize w:val="1"/>
      <w:tblStyleColBandSize w:val="1"/>
      <w:tblBorders>
        <w:top w:val="single" w:sz="8" w:space="0" w:color="E61E28" w:themeColor="accent1"/>
        <w:left w:val="single" w:sz="8" w:space="0" w:color="E61E28" w:themeColor="accent1"/>
        <w:bottom w:val="single" w:sz="8" w:space="0" w:color="E61E28" w:themeColor="accent1"/>
        <w:right w:val="single" w:sz="8" w:space="0" w:color="E61E28" w:themeColor="accent1"/>
      </w:tblBorders>
    </w:tblPr>
    <w:tblStylePr w:type="firstRow">
      <w:rPr>
        <w:sz w:val="24"/>
        <w:szCs w:val="24"/>
      </w:rPr>
      <w:tblPr/>
      <w:tcPr>
        <w:tcBorders>
          <w:top w:val="nil"/>
          <w:left w:val="nil"/>
          <w:bottom w:val="single" w:sz="24" w:space="0" w:color="E61E28" w:themeColor="accent1"/>
          <w:right w:val="nil"/>
          <w:insideH w:val="nil"/>
          <w:insideV w:val="nil"/>
        </w:tcBorders>
        <w:shd w:val="clear" w:color="auto" w:fill="FFFFFF" w:themeFill="background1"/>
      </w:tcPr>
    </w:tblStylePr>
    <w:tblStylePr w:type="lastRow">
      <w:tblPr/>
      <w:tcPr>
        <w:tcBorders>
          <w:top w:val="single" w:sz="8" w:space="0" w:color="E61E28" w:themeColor="accent1"/>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E61E28" w:themeColor="accent1"/>
          <w:insideH w:val="nil"/>
          <w:insideV w:val="nil"/>
        </w:tcBorders>
        <w:shd w:val="clear" w:color="auto" w:fill="FFFFFF" w:themeFill="background1"/>
      </w:tcPr>
    </w:tblStylePr>
    <w:tblStylePr w:type="lastCol">
      <w:tblPr/>
      <w:tcPr>
        <w:tcBorders>
          <w:top w:val="nil"/>
          <w:left w:val="single" w:sz="8" w:space="0" w:color="E61E28" w:themeColor="accent1"/>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8C7C9" w:themeFill="accent1" w:themeFillTint="3F"/>
      </w:tcPr>
    </w:tblStylePr>
    <w:tblStylePr w:type="band1Horz">
      <w:tblPr/>
      <w:tcPr>
        <w:tcBorders>
          <w:top w:val="nil"/>
          <w:bottom w:val="nil"/>
          <w:insideH w:val="nil"/>
          <w:insideV w:val="nil"/>
        </w:tcBorders>
        <w:shd w:val="clear" w:color="auto" w:fill="F8C7C9" w:themeFill="accent1"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2">
    <w:name w:val="Medium List 2 Accent 2"/>
    <w:basedOn w:val="TableNormal"/>
    <w:uiPriority w:val="99"/>
    <w:semiHidden/>
    <w:unhideWhenUsed/>
    <w:rsid w:val="005B20A3"/>
    <w:rPr>
      <w:color w:val="000000" w:themeColor="text1"/>
      <w:lang w:eastAsia="en-US"/>
    </w:rPr>
    <w:tblPr>
      <w:tblStyleRowBandSize w:val="1"/>
      <w:tblStyleColBandSize w:val="1"/>
      <w:tblBorders>
        <w:top w:val="single" w:sz="8" w:space="0" w:color="7D4196" w:themeColor="accent2"/>
        <w:left w:val="single" w:sz="8" w:space="0" w:color="7D4196" w:themeColor="accent2"/>
        <w:bottom w:val="single" w:sz="8" w:space="0" w:color="7D4196" w:themeColor="accent2"/>
        <w:right w:val="single" w:sz="8" w:space="0" w:color="7D4196" w:themeColor="accent2"/>
      </w:tblBorders>
    </w:tblPr>
    <w:tblStylePr w:type="firstRow">
      <w:rPr>
        <w:sz w:val="24"/>
        <w:szCs w:val="24"/>
      </w:rPr>
      <w:tblPr/>
      <w:tcPr>
        <w:tcBorders>
          <w:top w:val="nil"/>
          <w:left w:val="nil"/>
          <w:bottom w:val="single" w:sz="24" w:space="0" w:color="7D4196" w:themeColor="accent2"/>
          <w:right w:val="nil"/>
          <w:insideH w:val="nil"/>
          <w:insideV w:val="nil"/>
        </w:tcBorders>
        <w:shd w:val="clear" w:color="auto" w:fill="FFFFFF" w:themeFill="background1"/>
      </w:tcPr>
    </w:tblStylePr>
    <w:tblStylePr w:type="lastRow">
      <w:tblPr/>
      <w:tcPr>
        <w:tcBorders>
          <w:top w:val="single" w:sz="8" w:space="0" w:color="7D4196" w:themeColor="accent2"/>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7D4196" w:themeColor="accent2"/>
          <w:insideH w:val="nil"/>
          <w:insideV w:val="nil"/>
        </w:tcBorders>
        <w:shd w:val="clear" w:color="auto" w:fill="FFFFFF" w:themeFill="background1"/>
      </w:tcPr>
    </w:tblStylePr>
    <w:tblStylePr w:type="lastCol">
      <w:tblPr/>
      <w:tcPr>
        <w:tcBorders>
          <w:top w:val="nil"/>
          <w:left w:val="single" w:sz="8" w:space="0" w:color="7D4196" w:themeColor="accent2"/>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E0CCE9" w:themeFill="accent2" w:themeFillTint="3F"/>
      </w:tcPr>
    </w:tblStylePr>
    <w:tblStylePr w:type="band1Horz">
      <w:tblPr/>
      <w:tcPr>
        <w:tcBorders>
          <w:top w:val="nil"/>
          <w:bottom w:val="nil"/>
          <w:insideH w:val="nil"/>
          <w:insideV w:val="nil"/>
        </w:tcBorders>
        <w:shd w:val="clear" w:color="auto" w:fill="E0CCE9" w:themeFill="accent2"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3">
    <w:name w:val="Medium List 2 Accent 3"/>
    <w:basedOn w:val="TableNormal"/>
    <w:uiPriority w:val="99"/>
    <w:semiHidden/>
    <w:unhideWhenUsed/>
    <w:rsid w:val="005B20A3"/>
    <w:rPr>
      <w:color w:val="000000" w:themeColor="text1"/>
      <w:lang w:eastAsia="en-US"/>
    </w:rPr>
    <w:tblPr>
      <w:tblStyleRowBandSize w:val="1"/>
      <w:tblStyleColBandSize w:val="1"/>
      <w:tblBorders>
        <w:top w:val="single" w:sz="8" w:space="0" w:color="005AAA" w:themeColor="accent3"/>
        <w:left w:val="single" w:sz="8" w:space="0" w:color="005AAA" w:themeColor="accent3"/>
        <w:bottom w:val="single" w:sz="8" w:space="0" w:color="005AAA" w:themeColor="accent3"/>
        <w:right w:val="single" w:sz="8" w:space="0" w:color="005AAA" w:themeColor="accent3"/>
      </w:tblBorders>
    </w:tblPr>
    <w:tblStylePr w:type="firstRow">
      <w:rPr>
        <w:sz w:val="24"/>
        <w:szCs w:val="24"/>
      </w:rPr>
      <w:tblPr/>
      <w:tcPr>
        <w:tcBorders>
          <w:top w:val="nil"/>
          <w:left w:val="nil"/>
          <w:bottom w:val="single" w:sz="24" w:space="0" w:color="005AAA" w:themeColor="accent3"/>
          <w:right w:val="nil"/>
          <w:insideH w:val="nil"/>
          <w:insideV w:val="nil"/>
        </w:tcBorders>
        <w:shd w:val="clear" w:color="auto" w:fill="FFFFFF" w:themeFill="background1"/>
      </w:tcPr>
    </w:tblStylePr>
    <w:tblStylePr w:type="lastRow">
      <w:tblPr/>
      <w:tcPr>
        <w:tcBorders>
          <w:top w:val="single" w:sz="8" w:space="0" w:color="005AAA" w:themeColor="accent3"/>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005AAA" w:themeColor="accent3"/>
          <w:insideH w:val="nil"/>
          <w:insideV w:val="nil"/>
        </w:tcBorders>
        <w:shd w:val="clear" w:color="auto" w:fill="FFFFFF" w:themeFill="background1"/>
      </w:tcPr>
    </w:tblStylePr>
    <w:tblStylePr w:type="lastCol">
      <w:tblPr/>
      <w:tcPr>
        <w:tcBorders>
          <w:top w:val="nil"/>
          <w:left w:val="single" w:sz="8" w:space="0" w:color="005AAA" w:themeColor="accent3"/>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ABD7FF" w:themeFill="accent3" w:themeFillTint="3F"/>
      </w:tcPr>
    </w:tblStylePr>
    <w:tblStylePr w:type="band1Horz">
      <w:tblPr/>
      <w:tcPr>
        <w:tcBorders>
          <w:top w:val="nil"/>
          <w:bottom w:val="nil"/>
          <w:insideH w:val="nil"/>
          <w:insideV w:val="nil"/>
        </w:tcBorders>
        <w:shd w:val="clear" w:color="auto" w:fill="ABD7FF" w:themeFill="accent3"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4">
    <w:name w:val="Medium List 2 Accent 4"/>
    <w:basedOn w:val="TableNormal"/>
    <w:uiPriority w:val="99"/>
    <w:semiHidden/>
    <w:unhideWhenUsed/>
    <w:rsid w:val="005B20A3"/>
    <w:rPr>
      <w:color w:val="000000" w:themeColor="text1"/>
      <w:lang w:eastAsia="en-US"/>
    </w:rPr>
    <w:tblPr>
      <w:tblStyleRowBandSize w:val="1"/>
      <w:tblStyleColBandSize w:val="1"/>
      <w:tblBorders>
        <w:top w:val="single" w:sz="8" w:space="0" w:color="32A4A0" w:themeColor="accent4"/>
        <w:left w:val="single" w:sz="8" w:space="0" w:color="32A4A0" w:themeColor="accent4"/>
        <w:bottom w:val="single" w:sz="8" w:space="0" w:color="32A4A0" w:themeColor="accent4"/>
        <w:right w:val="single" w:sz="8" w:space="0" w:color="32A4A0" w:themeColor="accent4"/>
      </w:tblBorders>
    </w:tblPr>
    <w:tblStylePr w:type="firstRow">
      <w:rPr>
        <w:sz w:val="24"/>
        <w:szCs w:val="24"/>
      </w:rPr>
      <w:tblPr/>
      <w:tcPr>
        <w:tcBorders>
          <w:top w:val="nil"/>
          <w:left w:val="nil"/>
          <w:bottom w:val="single" w:sz="24" w:space="0" w:color="32A4A0" w:themeColor="accent4"/>
          <w:right w:val="nil"/>
          <w:insideH w:val="nil"/>
          <w:insideV w:val="nil"/>
        </w:tcBorders>
        <w:shd w:val="clear" w:color="auto" w:fill="FFFFFF" w:themeFill="background1"/>
      </w:tcPr>
    </w:tblStylePr>
    <w:tblStylePr w:type="lastRow">
      <w:tblPr/>
      <w:tcPr>
        <w:tcBorders>
          <w:top w:val="single" w:sz="8" w:space="0" w:color="32A4A0" w:themeColor="accent4"/>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32A4A0" w:themeColor="accent4"/>
          <w:insideH w:val="nil"/>
          <w:insideV w:val="nil"/>
        </w:tcBorders>
        <w:shd w:val="clear" w:color="auto" w:fill="FFFFFF" w:themeFill="background1"/>
      </w:tcPr>
    </w:tblStylePr>
    <w:tblStylePr w:type="lastCol">
      <w:tblPr/>
      <w:tcPr>
        <w:tcBorders>
          <w:top w:val="nil"/>
          <w:left w:val="single" w:sz="8" w:space="0" w:color="32A4A0" w:themeColor="accent4"/>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C6EEEC" w:themeFill="accent4" w:themeFillTint="3F"/>
      </w:tcPr>
    </w:tblStylePr>
    <w:tblStylePr w:type="band1Horz">
      <w:tblPr/>
      <w:tcPr>
        <w:tcBorders>
          <w:top w:val="nil"/>
          <w:bottom w:val="nil"/>
          <w:insideH w:val="nil"/>
          <w:insideV w:val="nil"/>
        </w:tcBorders>
        <w:shd w:val="clear" w:color="auto" w:fill="C6EEEC" w:themeFill="accent4"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5">
    <w:name w:val="Medium List 2 Accent 5"/>
    <w:basedOn w:val="TableNormal"/>
    <w:uiPriority w:val="99"/>
    <w:semiHidden/>
    <w:unhideWhenUsed/>
    <w:rsid w:val="005B20A3"/>
    <w:rPr>
      <w:color w:val="000000" w:themeColor="text1"/>
      <w:lang w:eastAsia="en-US"/>
    </w:rPr>
    <w:tblPr>
      <w:tblStyleRowBandSize w:val="1"/>
      <w:tblStyleColBandSize w:val="1"/>
      <w:tblBorders>
        <w:top w:val="single" w:sz="8" w:space="0" w:color="C83C96" w:themeColor="accent5"/>
        <w:left w:val="single" w:sz="8" w:space="0" w:color="C83C96" w:themeColor="accent5"/>
        <w:bottom w:val="single" w:sz="8" w:space="0" w:color="C83C96" w:themeColor="accent5"/>
        <w:right w:val="single" w:sz="8" w:space="0" w:color="C83C96" w:themeColor="accent5"/>
      </w:tblBorders>
    </w:tblPr>
    <w:tblStylePr w:type="firstRow">
      <w:rPr>
        <w:sz w:val="24"/>
        <w:szCs w:val="24"/>
      </w:rPr>
      <w:tblPr/>
      <w:tcPr>
        <w:tcBorders>
          <w:top w:val="nil"/>
          <w:left w:val="nil"/>
          <w:bottom w:val="single" w:sz="24" w:space="0" w:color="C83C96" w:themeColor="accent5"/>
          <w:right w:val="nil"/>
          <w:insideH w:val="nil"/>
          <w:insideV w:val="nil"/>
        </w:tcBorders>
        <w:shd w:val="clear" w:color="auto" w:fill="FFFFFF" w:themeFill="background1"/>
      </w:tcPr>
    </w:tblStylePr>
    <w:tblStylePr w:type="lastRow">
      <w:tblPr/>
      <w:tcPr>
        <w:tcBorders>
          <w:top w:val="single" w:sz="8" w:space="0" w:color="C83C96" w:themeColor="accent5"/>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C83C96" w:themeColor="accent5"/>
          <w:insideH w:val="nil"/>
          <w:insideV w:val="nil"/>
        </w:tcBorders>
        <w:shd w:val="clear" w:color="auto" w:fill="FFFFFF" w:themeFill="background1"/>
      </w:tcPr>
    </w:tblStylePr>
    <w:tblStylePr w:type="lastCol">
      <w:tblPr/>
      <w:tcPr>
        <w:tcBorders>
          <w:top w:val="nil"/>
          <w:left w:val="single" w:sz="8" w:space="0" w:color="C83C96" w:themeColor="accent5"/>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F1CEE4" w:themeFill="accent5" w:themeFillTint="3F"/>
      </w:tcPr>
    </w:tblStylePr>
    <w:tblStylePr w:type="band1Horz">
      <w:tblPr/>
      <w:tcPr>
        <w:tcBorders>
          <w:top w:val="nil"/>
          <w:bottom w:val="nil"/>
          <w:insideH w:val="nil"/>
          <w:insideV w:val="nil"/>
        </w:tcBorders>
        <w:shd w:val="clear" w:color="auto" w:fill="F1CEE4" w:themeFill="accent5"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List2-Accent6">
    <w:name w:val="Medium List 2 Accent 6"/>
    <w:basedOn w:val="TableNormal"/>
    <w:uiPriority w:val="99"/>
    <w:semiHidden/>
    <w:unhideWhenUsed/>
    <w:rsid w:val="005B20A3"/>
    <w:rPr>
      <w:color w:val="000000" w:themeColor="text1"/>
      <w:lang w:eastAsia="en-US"/>
    </w:rPr>
    <w:tblPr>
      <w:tblStyleRowBandSize w:val="1"/>
      <w:tblStyleColBandSize w:val="1"/>
      <w:tblBorders>
        <w:top w:val="single" w:sz="8" w:space="0" w:color="4BA046" w:themeColor="accent6"/>
        <w:left w:val="single" w:sz="8" w:space="0" w:color="4BA046" w:themeColor="accent6"/>
        <w:bottom w:val="single" w:sz="8" w:space="0" w:color="4BA046" w:themeColor="accent6"/>
        <w:right w:val="single" w:sz="8" w:space="0" w:color="4BA046" w:themeColor="accent6"/>
      </w:tblBorders>
    </w:tblPr>
    <w:tblStylePr w:type="firstRow">
      <w:rPr>
        <w:sz w:val="24"/>
        <w:szCs w:val="24"/>
      </w:rPr>
      <w:tblPr/>
      <w:tcPr>
        <w:tcBorders>
          <w:top w:val="nil"/>
          <w:left w:val="nil"/>
          <w:bottom w:val="single" w:sz="24" w:space="0" w:color="4BA046" w:themeColor="accent6"/>
          <w:right w:val="nil"/>
          <w:insideH w:val="nil"/>
          <w:insideV w:val="nil"/>
        </w:tcBorders>
        <w:shd w:val="clear" w:color="auto" w:fill="FFFFFF" w:themeFill="background1"/>
      </w:tcPr>
    </w:tblStylePr>
    <w:tblStylePr w:type="lastRow">
      <w:tblPr/>
      <w:tcPr>
        <w:tcBorders>
          <w:top w:val="single" w:sz="8" w:space="0" w:color="4BA046" w:themeColor="accent6"/>
          <w:left w:val="nil"/>
          <w:bottom w:val="nil"/>
          <w:right w:val="nil"/>
          <w:insideH w:val="nil"/>
          <w:insideV w:val="nil"/>
        </w:tcBorders>
        <w:shd w:val="clear" w:color="auto" w:fill="FFFFFF" w:themeFill="background1"/>
      </w:tcPr>
    </w:tblStylePr>
    <w:tblStylePr w:type="firstCol">
      <w:tblPr/>
      <w:tcPr>
        <w:tcBorders>
          <w:top w:val="nil"/>
          <w:left w:val="nil"/>
          <w:bottom w:val="nil"/>
          <w:right w:val="single" w:sz="8" w:space="0" w:color="4BA046" w:themeColor="accent6"/>
          <w:insideH w:val="nil"/>
          <w:insideV w:val="nil"/>
        </w:tcBorders>
        <w:shd w:val="clear" w:color="auto" w:fill="FFFFFF" w:themeFill="background1"/>
      </w:tcPr>
    </w:tblStylePr>
    <w:tblStylePr w:type="lastCol">
      <w:tblPr/>
      <w:tcPr>
        <w:tcBorders>
          <w:top w:val="nil"/>
          <w:left w:val="single" w:sz="8" w:space="0" w:color="4BA046" w:themeColor="accent6"/>
          <w:bottom w:val="nil"/>
          <w:right w:val="nil"/>
          <w:insideH w:val="nil"/>
          <w:insideV w:val="nil"/>
        </w:tcBorders>
        <w:shd w:val="clear" w:color="auto" w:fill="FFFFFF" w:themeFill="background1"/>
      </w:tcPr>
    </w:tblStylePr>
    <w:tblStylePr w:type="band1Vert">
      <w:tblPr/>
      <w:tcPr>
        <w:tcBorders>
          <w:left w:val="nil"/>
          <w:right w:val="nil"/>
          <w:insideH w:val="nil"/>
          <w:insideV w:val="nil"/>
        </w:tcBorders>
        <w:shd w:val="clear" w:color="auto" w:fill="D0EACE" w:themeFill="accent6" w:themeFillTint="3F"/>
      </w:tcPr>
    </w:tblStylePr>
    <w:tblStylePr w:type="band1Horz">
      <w:tblPr/>
      <w:tcPr>
        <w:tcBorders>
          <w:top w:val="nil"/>
          <w:bottom w:val="nil"/>
          <w:insideH w:val="nil"/>
          <w:insideV w:val="nil"/>
        </w:tcBorders>
        <w:shd w:val="clear" w:color="auto" w:fill="D0EACE" w:themeFill="accent6" w:themeFillTint="3F"/>
      </w:tcPr>
    </w:tblStylePr>
    <w:tblStylePr w:type="nwCell">
      <w:tblPr/>
      <w:tcPr>
        <w:shd w:val="clear" w:color="auto" w:fill="FFFFFF" w:themeFill="background1"/>
      </w:tcPr>
    </w:tblStylePr>
    <w:tblStylePr w:type="swCell">
      <w:tblPr/>
      <w:tcPr>
        <w:tcBorders>
          <w:top w:val="nil"/>
        </w:tcBorders>
      </w:tcPr>
    </w:tblStylePr>
  </w:style>
  <w:style w:type="table" w:styleId="MediumShading1">
    <w:name w:val="Medium Shading 1"/>
    <w:basedOn w:val="TableNormal"/>
    <w:uiPriority w:val="99"/>
    <w:semiHidden/>
    <w:unhideWhenUsed/>
    <w:rsid w:val="005B20A3"/>
    <w:rPr>
      <w:lang w:eastAsia="en-US"/>
    </w:rPr>
    <w:tblPr>
      <w:tblStyleRowBandSize w:val="1"/>
      <w:tblStyleColBandSize w:val="1"/>
      <w:tbl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single" w:sz="8" w:space="0" w:color="404040" w:themeColor="text1" w:themeTint="BF"/>
      </w:tblBorders>
    </w:tblPr>
    <w:tblStylePr w:type="firstRow">
      <w:pPr>
        <w:spacing w:before="0" w:after="0" w:line="240" w:lineRule="auto"/>
      </w:pPr>
      <w:rPr>
        <w:b/>
        <w:bCs/>
        <w:color w:val="FFFFFF" w:themeColor="background1"/>
      </w:rPr>
      <w:tblPr/>
      <w:tcPr>
        <w:tcBorders>
          <w:top w:val="single" w:sz="8"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shd w:val="clear" w:color="auto" w:fill="000000" w:themeFill="text1"/>
      </w:tcPr>
    </w:tblStylePr>
    <w:tblStylePr w:type="lastRow">
      <w:pPr>
        <w:spacing w:before="0" w:after="0" w:line="240" w:lineRule="auto"/>
      </w:pPr>
      <w:rPr>
        <w:b/>
        <w:bCs/>
      </w:rPr>
      <w:tblPr/>
      <w:tcPr>
        <w:tcBorders>
          <w:top w:val="double" w:sz="6" w:space="0" w:color="404040" w:themeColor="text1" w:themeTint="BF"/>
          <w:left w:val="single" w:sz="8" w:space="0" w:color="404040" w:themeColor="text1" w:themeTint="BF"/>
          <w:bottom w:val="single" w:sz="8" w:space="0" w:color="404040" w:themeColor="text1" w:themeTint="BF"/>
          <w:right w:val="single" w:sz="8" w:space="0" w:color="404040" w:themeColor="text1" w:themeTint="BF"/>
          <w:insideH w:val="nil"/>
          <w:insideV w:val="nil"/>
        </w:tcBorders>
      </w:tcPr>
    </w:tblStylePr>
    <w:tblStylePr w:type="firstCol">
      <w:rPr>
        <w:b/>
        <w:bCs/>
      </w:rPr>
    </w:tblStylePr>
    <w:tblStylePr w:type="lastCol">
      <w:rPr>
        <w:b/>
        <w:bCs/>
      </w:rPr>
    </w:tblStylePr>
    <w:tblStylePr w:type="band1Vert">
      <w:tblPr/>
      <w:tcPr>
        <w:shd w:val="clear" w:color="auto" w:fill="C0C0C0" w:themeFill="text1" w:themeFillTint="3F"/>
      </w:tcPr>
    </w:tblStylePr>
    <w:tblStylePr w:type="band1Horz">
      <w:tblPr/>
      <w:tcPr>
        <w:tcBorders>
          <w:insideH w:val="nil"/>
          <w:insideV w:val="nil"/>
        </w:tcBorders>
        <w:shd w:val="clear" w:color="auto" w:fill="C0C0C0" w:themeFill="text1" w:themeFillTint="3F"/>
      </w:tcPr>
    </w:tblStylePr>
    <w:tblStylePr w:type="band2Horz">
      <w:tblPr/>
      <w:tcPr>
        <w:tcBorders>
          <w:insideH w:val="nil"/>
          <w:insideV w:val="nil"/>
        </w:tcBorders>
      </w:tcPr>
    </w:tblStylePr>
  </w:style>
  <w:style w:type="table" w:styleId="MediumShading1-Accent1">
    <w:name w:val="Medium Shading 1 Accent 1"/>
    <w:basedOn w:val="TableNormal"/>
    <w:uiPriority w:val="99"/>
    <w:semiHidden/>
    <w:unhideWhenUsed/>
    <w:rsid w:val="005B20A3"/>
    <w:rPr>
      <w:lang w:eastAsia="en-US"/>
    </w:rPr>
    <w:tblPr>
      <w:tblStyleRowBandSize w:val="1"/>
      <w:tblStyleColBandSize w:val="1"/>
      <w:tblBorders>
        <w:top w:val="single" w:sz="8"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single" w:sz="8" w:space="0" w:color="EC565D" w:themeColor="accent1" w:themeTint="BF"/>
      </w:tblBorders>
    </w:tblPr>
    <w:tblStylePr w:type="firstRow">
      <w:pPr>
        <w:spacing w:before="0" w:after="0" w:line="240" w:lineRule="auto"/>
      </w:pPr>
      <w:rPr>
        <w:b/>
        <w:bCs/>
        <w:color w:val="FFFFFF" w:themeColor="background1"/>
      </w:rPr>
      <w:tblPr/>
      <w:tcPr>
        <w:tcBorders>
          <w:top w:val="single" w:sz="8"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nil"/>
          <w:insideV w:val="nil"/>
        </w:tcBorders>
        <w:shd w:val="clear" w:color="auto" w:fill="E61E28" w:themeFill="accent1"/>
      </w:tcPr>
    </w:tblStylePr>
    <w:tblStylePr w:type="lastRow">
      <w:pPr>
        <w:spacing w:before="0" w:after="0" w:line="240" w:lineRule="auto"/>
      </w:pPr>
      <w:rPr>
        <w:b/>
        <w:bCs/>
      </w:rPr>
      <w:tblPr/>
      <w:tcPr>
        <w:tcBorders>
          <w:top w:val="double" w:sz="6" w:space="0" w:color="EC565D" w:themeColor="accent1" w:themeTint="BF"/>
          <w:left w:val="single" w:sz="8" w:space="0" w:color="EC565D" w:themeColor="accent1" w:themeTint="BF"/>
          <w:bottom w:val="single" w:sz="8" w:space="0" w:color="EC565D" w:themeColor="accent1" w:themeTint="BF"/>
          <w:right w:val="single" w:sz="8" w:space="0" w:color="EC565D" w:themeColor="accent1" w:themeTint="BF"/>
          <w:insideH w:val="nil"/>
          <w:insideV w:val="nil"/>
        </w:tcBorders>
      </w:tcPr>
    </w:tblStylePr>
    <w:tblStylePr w:type="firstCol">
      <w:rPr>
        <w:b/>
        <w:bCs/>
      </w:rPr>
    </w:tblStylePr>
    <w:tblStylePr w:type="lastCol">
      <w:rPr>
        <w:b/>
        <w:bCs/>
      </w:rPr>
    </w:tblStylePr>
    <w:tblStylePr w:type="band1Vert">
      <w:tblPr/>
      <w:tcPr>
        <w:shd w:val="clear" w:color="auto" w:fill="F8C7C9" w:themeFill="accent1" w:themeFillTint="3F"/>
      </w:tcPr>
    </w:tblStylePr>
    <w:tblStylePr w:type="band1Horz">
      <w:tblPr/>
      <w:tcPr>
        <w:tcBorders>
          <w:insideH w:val="nil"/>
          <w:insideV w:val="nil"/>
        </w:tcBorders>
        <w:shd w:val="clear" w:color="auto" w:fill="F8C7C9" w:themeFill="accent1" w:themeFillTint="3F"/>
      </w:tcPr>
    </w:tblStylePr>
    <w:tblStylePr w:type="band2Horz">
      <w:tblPr/>
      <w:tcPr>
        <w:tcBorders>
          <w:insideH w:val="nil"/>
          <w:insideV w:val="nil"/>
        </w:tcBorders>
      </w:tcPr>
    </w:tblStylePr>
  </w:style>
  <w:style w:type="table" w:styleId="MediumShading1-Accent2">
    <w:name w:val="Medium Shading 1 Accent 2"/>
    <w:basedOn w:val="TableNormal"/>
    <w:uiPriority w:val="99"/>
    <w:semiHidden/>
    <w:unhideWhenUsed/>
    <w:rsid w:val="005B20A3"/>
    <w:rPr>
      <w:lang w:eastAsia="en-US"/>
    </w:rPr>
    <w:tblPr>
      <w:tblStyleRowBandSize w:val="1"/>
      <w:tblStyleColBandSize w:val="1"/>
      <w:tblBorders>
        <w:top w:val="single" w:sz="8"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single" w:sz="8" w:space="0" w:color="A264BC" w:themeColor="accent2" w:themeTint="BF"/>
      </w:tblBorders>
    </w:tblPr>
    <w:tblStylePr w:type="firstRow">
      <w:pPr>
        <w:spacing w:before="0" w:after="0" w:line="240" w:lineRule="auto"/>
      </w:pPr>
      <w:rPr>
        <w:b/>
        <w:bCs/>
        <w:color w:val="FFFFFF" w:themeColor="background1"/>
      </w:rPr>
      <w:tblPr/>
      <w:tcPr>
        <w:tcBorders>
          <w:top w:val="single" w:sz="8"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nil"/>
          <w:insideV w:val="nil"/>
        </w:tcBorders>
        <w:shd w:val="clear" w:color="auto" w:fill="7D4196" w:themeFill="accent2"/>
      </w:tcPr>
    </w:tblStylePr>
    <w:tblStylePr w:type="lastRow">
      <w:pPr>
        <w:spacing w:before="0" w:after="0" w:line="240" w:lineRule="auto"/>
      </w:pPr>
      <w:rPr>
        <w:b/>
        <w:bCs/>
      </w:rPr>
      <w:tblPr/>
      <w:tcPr>
        <w:tcBorders>
          <w:top w:val="double" w:sz="6" w:space="0" w:color="A264BC" w:themeColor="accent2" w:themeTint="BF"/>
          <w:left w:val="single" w:sz="8" w:space="0" w:color="A264BC" w:themeColor="accent2" w:themeTint="BF"/>
          <w:bottom w:val="single" w:sz="8" w:space="0" w:color="A264BC" w:themeColor="accent2" w:themeTint="BF"/>
          <w:right w:val="single" w:sz="8" w:space="0" w:color="A264BC" w:themeColor="accent2" w:themeTint="BF"/>
          <w:insideH w:val="nil"/>
          <w:insideV w:val="nil"/>
        </w:tcBorders>
      </w:tcPr>
    </w:tblStylePr>
    <w:tblStylePr w:type="firstCol">
      <w:rPr>
        <w:b/>
        <w:bCs/>
      </w:rPr>
    </w:tblStylePr>
    <w:tblStylePr w:type="lastCol">
      <w:rPr>
        <w:b/>
        <w:bCs/>
      </w:rPr>
    </w:tblStylePr>
    <w:tblStylePr w:type="band1Vert">
      <w:tblPr/>
      <w:tcPr>
        <w:shd w:val="clear" w:color="auto" w:fill="E0CCE9" w:themeFill="accent2" w:themeFillTint="3F"/>
      </w:tcPr>
    </w:tblStylePr>
    <w:tblStylePr w:type="band1Horz">
      <w:tblPr/>
      <w:tcPr>
        <w:tcBorders>
          <w:insideH w:val="nil"/>
          <w:insideV w:val="nil"/>
        </w:tcBorders>
        <w:shd w:val="clear" w:color="auto" w:fill="E0CCE9" w:themeFill="accent2" w:themeFillTint="3F"/>
      </w:tcPr>
    </w:tblStylePr>
    <w:tblStylePr w:type="band2Horz">
      <w:tblPr/>
      <w:tcPr>
        <w:tcBorders>
          <w:insideH w:val="nil"/>
          <w:insideV w:val="nil"/>
        </w:tcBorders>
      </w:tcPr>
    </w:tblStylePr>
  </w:style>
  <w:style w:type="table" w:styleId="MediumShading1-Accent3">
    <w:name w:val="Medium Shading 1 Accent 3"/>
    <w:basedOn w:val="TableNormal"/>
    <w:uiPriority w:val="99"/>
    <w:semiHidden/>
    <w:unhideWhenUsed/>
    <w:rsid w:val="005B20A3"/>
    <w:rPr>
      <w:lang w:eastAsia="en-US"/>
    </w:rPr>
    <w:tblPr>
      <w:tblStyleRowBandSize w:val="1"/>
      <w:tblStyleColBandSize w:val="1"/>
      <w:tbl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single" w:sz="8" w:space="0" w:color="0087FF" w:themeColor="accent3" w:themeTint="BF"/>
      </w:tblBorders>
    </w:tblPr>
    <w:tblStylePr w:type="firstRow">
      <w:pPr>
        <w:spacing w:before="0" w:after="0" w:line="240" w:lineRule="auto"/>
      </w:pPr>
      <w:rPr>
        <w:b/>
        <w:bCs/>
        <w:color w:val="FFFFFF" w:themeColor="background1"/>
      </w:rPr>
      <w:tblPr/>
      <w:tcPr>
        <w:tcBorders>
          <w:top w:val="single" w:sz="8"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nil"/>
          <w:insideV w:val="nil"/>
        </w:tcBorders>
        <w:shd w:val="clear" w:color="auto" w:fill="005AAA" w:themeFill="accent3"/>
      </w:tcPr>
    </w:tblStylePr>
    <w:tblStylePr w:type="lastRow">
      <w:pPr>
        <w:spacing w:before="0" w:after="0" w:line="240" w:lineRule="auto"/>
      </w:pPr>
      <w:rPr>
        <w:b/>
        <w:bCs/>
      </w:rPr>
      <w:tblPr/>
      <w:tcPr>
        <w:tcBorders>
          <w:top w:val="double" w:sz="6" w:space="0" w:color="0087FF" w:themeColor="accent3" w:themeTint="BF"/>
          <w:left w:val="single" w:sz="8" w:space="0" w:color="0087FF" w:themeColor="accent3" w:themeTint="BF"/>
          <w:bottom w:val="single" w:sz="8" w:space="0" w:color="0087FF" w:themeColor="accent3" w:themeTint="BF"/>
          <w:right w:val="single" w:sz="8" w:space="0" w:color="0087FF" w:themeColor="accent3" w:themeTint="BF"/>
          <w:insideH w:val="nil"/>
          <w:insideV w:val="nil"/>
        </w:tcBorders>
      </w:tcPr>
    </w:tblStylePr>
    <w:tblStylePr w:type="firstCol">
      <w:rPr>
        <w:b/>
        <w:bCs/>
      </w:rPr>
    </w:tblStylePr>
    <w:tblStylePr w:type="lastCol">
      <w:rPr>
        <w:b/>
        <w:bCs/>
      </w:rPr>
    </w:tblStylePr>
    <w:tblStylePr w:type="band1Vert">
      <w:tblPr/>
      <w:tcPr>
        <w:shd w:val="clear" w:color="auto" w:fill="ABD7FF" w:themeFill="accent3" w:themeFillTint="3F"/>
      </w:tcPr>
    </w:tblStylePr>
    <w:tblStylePr w:type="band1Horz">
      <w:tblPr/>
      <w:tcPr>
        <w:tcBorders>
          <w:insideH w:val="nil"/>
          <w:insideV w:val="nil"/>
        </w:tcBorders>
        <w:shd w:val="clear" w:color="auto" w:fill="ABD7FF" w:themeFill="accent3" w:themeFillTint="3F"/>
      </w:tcPr>
    </w:tblStylePr>
    <w:tblStylePr w:type="band2Horz">
      <w:tblPr/>
      <w:tcPr>
        <w:tcBorders>
          <w:insideH w:val="nil"/>
          <w:insideV w:val="nil"/>
        </w:tcBorders>
      </w:tcPr>
    </w:tblStylePr>
  </w:style>
  <w:style w:type="table" w:styleId="MediumShading1-Accent4">
    <w:name w:val="Medium Shading 1 Accent 4"/>
    <w:basedOn w:val="TableNormal"/>
    <w:uiPriority w:val="99"/>
    <w:semiHidden/>
    <w:unhideWhenUsed/>
    <w:rsid w:val="005B20A3"/>
    <w:rPr>
      <w:lang w:eastAsia="en-US"/>
    </w:rPr>
    <w:tblPr>
      <w:tblStyleRowBandSize w:val="1"/>
      <w:tblStyleColBandSize w:val="1"/>
      <w:tblBorders>
        <w:top w:val="single" w:sz="8"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single" w:sz="8" w:space="0" w:color="54CBC6" w:themeColor="accent4" w:themeTint="BF"/>
      </w:tblBorders>
    </w:tblPr>
    <w:tblStylePr w:type="firstRow">
      <w:pPr>
        <w:spacing w:before="0" w:after="0" w:line="240" w:lineRule="auto"/>
      </w:pPr>
      <w:rPr>
        <w:b/>
        <w:bCs/>
        <w:color w:val="FFFFFF" w:themeColor="background1"/>
      </w:rPr>
      <w:tblPr/>
      <w:tcPr>
        <w:tcBorders>
          <w:top w:val="single" w:sz="8"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nil"/>
          <w:insideV w:val="nil"/>
        </w:tcBorders>
        <w:shd w:val="clear" w:color="auto" w:fill="32A4A0" w:themeFill="accent4"/>
      </w:tcPr>
    </w:tblStylePr>
    <w:tblStylePr w:type="lastRow">
      <w:pPr>
        <w:spacing w:before="0" w:after="0" w:line="240" w:lineRule="auto"/>
      </w:pPr>
      <w:rPr>
        <w:b/>
        <w:bCs/>
      </w:rPr>
      <w:tblPr/>
      <w:tcPr>
        <w:tcBorders>
          <w:top w:val="double" w:sz="6" w:space="0" w:color="54CBC6" w:themeColor="accent4" w:themeTint="BF"/>
          <w:left w:val="single" w:sz="8" w:space="0" w:color="54CBC6" w:themeColor="accent4" w:themeTint="BF"/>
          <w:bottom w:val="single" w:sz="8" w:space="0" w:color="54CBC6" w:themeColor="accent4" w:themeTint="BF"/>
          <w:right w:val="single" w:sz="8" w:space="0" w:color="54CBC6" w:themeColor="accent4" w:themeTint="BF"/>
          <w:insideH w:val="nil"/>
          <w:insideV w:val="nil"/>
        </w:tcBorders>
      </w:tcPr>
    </w:tblStylePr>
    <w:tblStylePr w:type="firstCol">
      <w:rPr>
        <w:b/>
        <w:bCs/>
      </w:rPr>
    </w:tblStylePr>
    <w:tblStylePr w:type="lastCol">
      <w:rPr>
        <w:b/>
        <w:bCs/>
      </w:rPr>
    </w:tblStylePr>
    <w:tblStylePr w:type="band1Vert">
      <w:tblPr/>
      <w:tcPr>
        <w:shd w:val="clear" w:color="auto" w:fill="C6EEEC" w:themeFill="accent4" w:themeFillTint="3F"/>
      </w:tcPr>
    </w:tblStylePr>
    <w:tblStylePr w:type="band1Horz">
      <w:tblPr/>
      <w:tcPr>
        <w:tcBorders>
          <w:insideH w:val="nil"/>
          <w:insideV w:val="nil"/>
        </w:tcBorders>
        <w:shd w:val="clear" w:color="auto" w:fill="C6EEEC" w:themeFill="accent4" w:themeFillTint="3F"/>
      </w:tcPr>
    </w:tblStylePr>
    <w:tblStylePr w:type="band2Horz">
      <w:tblPr/>
      <w:tcPr>
        <w:tcBorders>
          <w:insideH w:val="nil"/>
          <w:insideV w:val="nil"/>
        </w:tcBorders>
      </w:tcPr>
    </w:tblStylePr>
  </w:style>
  <w:style w:type="table" w:styleId="MediumShading1-Accent5">
    <w:name w:val="Medium Shading 1 Accent 5"/>
    <w:basedOn w:val="TableNormal"/>
    <w:uiPriority w:val="99"/>
    <w:semiHidden/>
    <w:unhideWhenUsed/>
    <w:rsid w:val="005B20A3"/>
    <w:rPr>
      <w:lang w:eastAsia="en-US"/>
    </w:rPr>
    <w:tblPr>
      <w:tblStyleRowBandSize w:val="1"/>
      <w:tblStyleColBandSize w:val="1"/>
      <w:tblBorders>
        <w:top w:val="single" w:sz="8"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single" w:sz="8" w:space="0" w:color="D56CAF" w:themeColor="accent5" w:themeTint="BF"/>
      </w:tblBorders>
    </w:tblPr>
    <w:tblStylePr w:type="firstRow">
      <w:pPr>
        <w:spacing w:before="0" w:after="0" w:line="240" w:lineRule="auto"/>
      </w:pPr>
      <w:rPr>
        <w:b/>
        <w:bCs/>
        <w:color w:val="FFFFFF" w:themeColor="background1"/>
      </w:rPr>
      <w:tblPr/>
      <w:tcPr>
        <w:tcBorders>
          <w:top w:val="single" w:sz="8"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nil"/>
          <w:insideV w:val="nil"/>
        </w:tcBorders>
        <w:shd w:val="clear" w:color="auto" w:fill="C83C96" w:themeFill="accent5"/>
      </w:tcPr>
    </w:tblStylePr>
    <w:tblStylePr w:type="lastRow">
      <w:pPr>
        <w:spacing w:before="0" w:after="0" w:line="240" w:lineRule="auto"/>
      </w:pPr>
      <w:rPr>
        <w:b/>
        <w:bCs/>
      </w:rPr>
      <w:tblPr/>
      <w:tcPr>
        <w:tcBorders>
          <w:top w:val="double" w:sz="6" w:space="0" w:color="D56CAF" w:themeColor="accent5" w:themeTint="BF"/>
          <w:left w:val="single" w:sz="8" w:space="0" w:color="D56CAF" w:themeColor="accent5" w:themeTint="BF"/>
          <w:bottom w:val="single" w:sz="8" w:space="0" w:color="D56CAF" w:themeColor="accent5" w:themeTint="BF"/>
          <w:right w:val="single" w:sz="8" w:space="0" w:color="D56CAF" w:themeColor="accent5" w:themeTint="BF"/>
          <w:insideH w:val="nil"/>
          <w:insideV w:val="nil"/>
        </w:tcBorders>
      </w:tcPr>
    </w:tblStylePr>
    <w:tblStylePr w:type="firstCol">
      <w:rPr>
        <w:b/>
        <w:bCs/>
      </w:rPr>
    </w:tblStylePr>
    <w:tblStylePr w:type="lastCol">
      <w:rPr>
        <w:b/>
        <w:bCs/>
      </w:rPr>
    </w:tblStylePr>
    <w:tblStylePr w:type="band1Vert">
      <w:tblPr/>
      <w:tcPr>
        <w:shd w:val="clear" w:color="auto" w:fill="F1CEE4" w:themeFill="accent5" w:themeFillTint="3F"/>
      </w:tcPr>
    </w:tblStylePr>
    <w:tblStylePr w:type="band1Horz">
      <w:tblPr/>
      <w:tcPr>
        <w:tcBorders>
          <w:insideH w:val="nil"/>
          <w:insideV w:val="nil"/>
        </w:tcBorders>
        <w:shd w:val="clear" w:color="auto" w:fill="F1CEE4" w:themeFill="accent5" w:themeFillTint="3F"/>
      </w:tcPr>
    </w:tblStylePr>
    <w:tblStylePr w:type="band2Horz">
      <w:tblPr/>
      <w:tcPr>
        <w:tcBorders>
          <w:insideH w:val="nil"/>
          <w:insideV w:val="nil"/>
        </w:tcBorders>
      </w:tcPr>
    </w:tblStylePr>
  </w:style>
  <w:style w:type="table" w:styleId="MediumShading1-Accent6">
    <w:name w:val="Medium Shading 1 Accent 6"/>
    <w:basedOn w:val="TableNormal"/>
    <w:uiPriority w:val="99"/>
    <w:semiHidden/>
    <w:unhideWhenUsed/>
    <w:rsid w:val="005B20A3"/>
    <w:rPr>
      <w:lang w:eastAsia="en-US"/>
    </w:rPr>
    <w:tblPr>
      <w:tblStyleRowBandSize w:val="1"/>
      <w:tblStyleColBandSize w:val="1"/>
      <w:tblBorders>
        <w:top w:val="single" w:sz="8"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single" w:sz="8" w:space="0" w:color="71BF6C" w:themeColor="accent6" w:themeTint="BF"/>
      </w:tblBorders>
    </w:tblPr>
    <w:tblStylePr w:type="firstRow">
      <w:pPr>
        <w:spacing w:before="0" w:after="0" w:line="240" w:lineRule="auto"/>
      </w:pPr>
      <w:rPr>
        <w:b/>
        <w:bCs/>
        <w:color w:val="FFFFFF" w:themeColor="background1"/>
      </w:rPr>
      <w:tblPr/>
      <w:tcPr>
        <w:tcBorders>
          <w:top w:val="single" w:sz="8"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nil"/>
          <w:insideV w:val="nil"/>
        </w:tcBorders>
        <w:shd w:val="clear" w:color="auto" w:fill="4BA046" w:themeFill="accent6"/>
      </w:tcPr>
    </w:tblStylePr>
    <w:tblStylePr w:type="lastRow">
      <w:pPr>
        <w:spacing w:before="0" w:after="0" w:line="240" w:lineRule="auto"/>
      </w:pPr>
      <w:rPr>
        <w:b/>
        <w:bCs/>
      </w:rPr>
      <w:tblPr/>
      <w:tcPr>
        <w:tcBorders>
          <w:top w:val="double" w:sz="6" w:space="0" w:color="71BF6C" w:themeColor="accent6" w:themeTint="BF"/>
          <w:left w:val="single" w:sz="8" w:space="0" w:color="71BF6C" w:themeColor="accent6" w:themeTint="BF"/>
          <w:bottom w:val="single" w:sz="8" w:space="0" w:color="71BF6C" w:themeColor="accent6" w:themeTint="BF"/>
          <w:right w:val="single" w:sz="8" w:space="0" w:color="71BF6C" w:themeColor="accent6" w:themeTint="BF"/>
          <w:insideH w:val="nil"/>
          <w:insideV w:val="nil"/>
        </w:tcBorders>
      </w:tcPr>
    </w:tblStylePr>
    <w:tblStylePr w:type="firstCol">
      <w:rPr>
        <w:b/>
        <w:bCs/>
      </w:rPr>
    </w:tblStylePr>
    <w:tblStylePr w:type="lastCol">
      <w:rPr>
        <w:b/>
        <w:bCs/>
      </w:rPr>
    </w:tblStylePr>
    <w:tblStylePr w:type="band1Vert">
      <w:tblPr/>
      <w:tcPr>
        <w:shd w:val="clear" w:color="auto" w:fill="D0EACE" w:themeFill="accent6" w:themeFillTint="3F"/>
      </w:tcPr>
    </w:tblStylePr>
    <w:tblStylePr w:type="band1Horz">
      <w:tblPr/>
      <w:tcPr>
        <w:tcBorders>
          <w:insideH w:val="nil"/>
          <w:insideV w:val="nil"/>
        </w:tcBorders>
        <w:shd w:val="clear" w:color="auto" w:fill="D0EACE" w:themeFill="accent6" w:themeFillTint="3F"/>
      </w:tcPr>
    </w:tblStylePr>
    <w:tblStylePr w:type="band2Horz">
      <w:tblPr/>
      <w:tcPr>
        <w:tcBorders>
          <w:insideH w:val="nil"/>
          <w:insideV w:val="nil"/>
        </w:tcBorders>
      </w:tcPr>
    </w:tblStylePr>
  </w:style>
  <w:style w:type="table" w:styleId="MediumShading2">
    <w:name w:val="Medium Shading 2"/>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0000" w:themeFill="tex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0000" w:themeFill="text1"/>
      </w:tcPr>
    </w:tblStylePr>
    <w:tblStylePr w:type="lastCol">
      <w:rPr>
        <w:b/>
        <w:bCs/>
        <w:color w:val="FFFFFF" w:themeColor="background1"/>
      </w:rPr>
      <w:tblPr/>
      <w:tcPr>
        <w:tcBorders>
          <w:left w:val="nil"/>
          <w:right w:val="nil"/>
          <w:insideH w:val="nil"/>
          <w:insideV w:val="nil"/>
        </w:tcBorders>
        <w:shd w:val="clear" w:color="auto" w:fill="000000" w:themeFill="tex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1">
    <w:name w:val="Medium Shading 2 Accent 1"/>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E61E28" w:themeFill="accent1"/>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E61E28" w:themeFill="accent1"/>
      </w:tcPr>
    </w:tblStylePr>
    <w:tblStylePr w:type="lastCol">
      <w:rPr>
        <w:b/>
        <w:bCs/>
        <w:color w:val="FFFFFF" w:themeColor="background1"/>
      </w:rPr>
      <w:tblPr/>
      <w:tcPr>
        <w:tcBorders>
          <w:left w:val="nil"/>
          <w:right w:val="nil"/>
          <w:insideH w:val="nil"/>
          <w:insideV w:val="nil"/>
        </w:tcBorders>
        <w:shd w:val="clear" w:color="auto" w:fill="E61E28" w:themeFill="accent1"/>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2">
    <w:name w:val="Medium Shading 2 Accent 2"/>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7D4196" w:themeFill="accent2"/>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7D4196" w:themeFill="accent2"/>
      </w:tcPr>
    </w:tblStylePr>
    <w:tblStylePr w:type="lastCol">
      <w:rPr>
        <w:b/>
        <w:bCs/>
        <w:color w:val="FFFFFF" w:themeColor="background1"/>
      </w:rPr>
      <w:tblPr/>
      <w:tcPr>
        <w:tcBorders>
          <w:left w:val="nil"/>
          <w:right w:val="nil"/>
          <w:insideH w:val="nil"/>
          <w:insideV w:val="nil"/>
        </w:tcBorders>
        <w:shd w:val="clear" w:color="auto" w:fill="7D4196" w:themeFill="accent2"/>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3">
    <w:name w:val="Medium Shading 2 Accent 3"/>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005AAA" w:themeFill="accent3"/>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005AAA" w:themeFill="accent3"/>
      </w:tcPr>
    </w:tblStylePr>
    <w:tblStylePr w:type="lastCol">
      <w:rPr>
        <w:b/>
        <w:bCs/>
        <w:color w:val="FFFFFF" w:themeColor="background1"/>
      </w:rPr>
      <w:tblPr/>
      <w:tcPr>
        <w:tcBorders>
          <w:left w:val="nil"/>
          <w:right w:val="nil"/>
          <w:insideH w:val="nil"/>
          <w:insideV w:val="nil"/>
        </w:tcBorders>
        <w:shd w:val="clear" w:color="auto" w:fill="005AAA" w:themeFill="accent3"/>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4">
    <w:name w:val="Medium Shading 2 Accent 4"/>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32A4A0" w:themeFill="accent4"/>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32A4A0" w:themeFill="accent4"/>
      </w:tcPr>
    </w:tblStylePr>
    <w:tblStylePr w:type="lastCol">
      <w:rPr>
        <w:b/>
        <w:bCs/>
        <w:color w:val="FFFFFF" w:themeColor="background1"/>
      </w:rPr>
      <w:tblPr/>
      <w:tcPr>
        <w:tcBorders>
          <w:left w:val="nil"/>
          <w:right w:val="nil"/>
          <w:insideH w:val="nil"/>
          <w:insideV w:val="nil"/>
        </w:tcBorders>
        <w:shd w:val="clear" w:color="auto" w:fill="32A4A0" w:themeFill="accent4"/>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5">
    <w:name w:val="Medium Shading 2 Accent 5"/>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C83C96" w:themeFill="accent5"/>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C83C96" w:themeFill="accent5"/>
      </w:tcPr>
    </w:tblStylePr>
    <w:tblStylePr w:type="lastCol">
      <w:rPr>
        <w:b/>
        <w:bCs/>
        <w:color w:val="FFFFFF" w:themeColor="background1"/>
      </w:rPr>
      <w:tblPr/>
      <w:tcPr>
        <w:tcBorders>
          <w:left w:val="nil"/>
          <w:right w:val="nil"/>
          <w:insideH w:val="nil"/>
          <w:insideV w:val="nil"/>
        </w:tcBorders>
        <w:shd w:val="clear" w:color="auto" w:fill="C83C96" w:themeFill="accent5"/>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table" w:styleId="MediumShading2-Accent6">
    <w:name w:val="Medium Shading 2 Accent 6"/>
    <w:basedOn w:val="TableNormal"/>
    <w:uiPriority w:val="99"/>
    <w:semiHidden/>
    <w:unhideWhenUsed/>
    <w:rsid w:val="005B20A3"/>
    <w:rPr>
      <w:lang w:eastAsia="en-US"/>
    </w:rPr>
    <w:tblPr>
      <w:tblStyleRowBandSize w:val="1"/>
      <w:tblStyleColBandSize w:val="1"/>
      <w:tblBorders>
        <w:top w:val="single" w:sz="18" w:space="0" w:color="auto"/>
        <w:bottom w:val="single" w:sz="18" w:space="0" w:color="auto"/>
      </w:tblBorders>
    </w:tblPr>
    <w:tblStylePr w:type="firstRow">
      <w:pPr>
        <w:spacing w:before="0" w:after="0" w:line="240" w:lineRule="auto"/>
      </w:pPr>
      <w:rPr>
        <w:b/>
        <w:bCs/>
        <w:color w:val="FFFFFF" w:themeColor="background1"/>
      </w:rPr>
      <w:tblPr/>
      <w:tcPr>
        <w:tcBorders>
          <w:top w:val="single" w:sz="18" w:space="0" w:color="auto"/>
          <w:left w:val="nil"/>
          <w:bottom w:val="single" w:sz="18" w:space="0" w:color="auto"/>
          <w:right w:val="nil"/>
          <w:insideH w:val="nil"/>
          <w:insideV w:val="nil"/>
        </w:tcBorders>
        <w:shd w:val="clear" w:color="auto" w:fill="4BA046" w:themeFill="accent6"/>
      </w:tcPr>
    </w:tblStylePr>
    <w:tblStylePr w:type="lastRow">
      <w:pPr>
        <w:spacing w:before="0" w:after="0" w:line="240" w:lineRule="auto"/>
      </w:pPr>
      <w:rPr>
        <w:color w:val="auto"/>
      </w:rPr>
      <w:tblPr/>
      <w:tcPr>
        <w:tcBorders>
          <w:top w:val="double" w:sz="6" w:space="0" w:color="auto"/>
          <w:left w:val="nil"/>
          <w:bottom w:val="single" w:sz="18" w:space="0" w:color="auto"/>
          <w:right w:val="nil"/>
          <w:insideH w:val="nil"/>
          <w:insideV w:val="nil"/>
        </w:tcBorders>
        <w:shd w:val="clear" w:color="auto" w:fill="FFFFFF" w:themeFill="background1"/>
      </w:tcPr>
    </w:tblStylePr>
    <w:tblStylePr w:type="firstCol">
      <w:rPr>
        <w:b/>
        <w:bCs/>
        <w:color w:val="FFFFFF" w:themeColor="background1"/>
      </w:rPr>
      <w:tblPr/>
      <w:tcPr>
        <w:tcBorders>
          <w:top w:val="nil"/>
          <w:left w:val="nil"/>
          <w:bottom w:val="single" w:sz="18" w:space="0" w:color="auto"/>
          <w:right w:val="nil"/>
          <w:insideH w:val="nil"/>
          <w:insideV w:val="nil"/>
        </w:tcBorders>
        <w:shd w:val="clear" w:color="auto" w:fill="4BA046" w:themeFill="accent6"/>
      </w:tcPr>
    </w:tblStylePr>
    <w:tblStylePr w:type="lastCol">
      <w:rPr>
        <w:b/>
        <w:bCs/>
        <w:color w:val="FFFFFF" w:themeColor="background1"/>
      </w:rPr>
      <w:tblPr/>
      <w:tcPr>
        <w:tcBorders>
          <w:left w:val="nil"/>
          <w:right w:val="nil"/>
          <w:insideH w:val="nil"/>
          <w:insideV w:val="nil"/>
        </w:tcBorders>
        <w:shd w:val="clear" w:color="auto" w:fill="4BA046" w:themeFill="accent6"/>
      </w:tcPr>
    </w:tblStylePr>
    <w:tblStylePr w:type="band1Vert">
      <w:tblPr/>
      <w:tcPr>
        <w:tcBorders>
          <w:left w:val="nil"/>
          <w:right w:val="nil"/>
          <w:insideH w:val="nil"/>
          <w:insideV w:val="nil"/>
        </w:tcBorders>
        <w:shd w:val="clear" w:color="auto" w:fill="D8D8D8" w:themeFill="background1" w:themeFillShade="D8"/>
      </w:tcPr>
    </w:tblStylePr>
    <w:tblStylePr w:type="band1Horz">
      <w:tblPr/>
      <w:tcPr>
        <w:shd w:val="clear" w:color="auto" w:fill="D8D8D8" w:themeFill="background1" w:themeFillShade="D8"/>
      </w:tcPr>
    </w:tblStylePr>
    <w:tblStylePr w:type="neCell">
      <w:tblPr/>
      <w:tcPr>
        <w:tcBorders>
          <w:top w:val="single" w:sz="18" w:space="0" w:color="auto"/>
          <w:left w:val="nil"/>
          <w:bottom w:val="single" w:sz="18" w:space="0" w:color="auto"/>
          <w:right w:val="nil"/>
          <w:insideH w:val="nil"/>
          <w:insideV w:val="nil"/>
        </w:tcBorders>
      </w:tcPr>
    </w:tblStylePr>
    <w:tblStylePr w:type="nwCell">
      <w:rPr>
        <w:color w:val="FFFFFF" w:themeColor="background1"/>
      </w:rPr>
      <w:tblPr/>
      <w:tcPr>
        <w:tcBorders>
          <w:top w:val="single" w:sz="18" w:space="0" w:color="auto"/>
          <w:left w:val="nil"/>
          <w:bottom w:val="single" w:sz="18" w:space="0" w:color="auto"/>
          <w:right w:val="nil"/>
          <w:insideH w:val="nil"/>
          <w:insideV w:val="nil"/>
        </w:tcBorders>
      </w:tcPr>
    </w:tblStylePr>
  </w:style>
  <w:style w:type="character" w:styleId="Mention">
    <w:name w:val="Mention"/>
    <w:basedOn w:val="DefaultParagraphFont"/>
    <w:uiPriority w:val="99"/>
    <w:semiHidden/>
    <w:rsid w:val="005B20A3"/>
    <w:rPr>
      <w:color w:val="2B579A"/>
      <w:shd w:val="clear" w:color="auto" w:fill="E1DFDD"/>
      <w:lang w:val="en-GB"/>
    </w:rPr>
  </w:style>
  <w:style w:type="paragraph" w:styleId="MessageHeader">
    <w:name w:val="Message Header"/>
    <w:basedOn w:val="Normal"/>
    <w:link w:val="MessageHeaderChar"/>
    <w:uiPriority w:val="99"/>
    <w:semiHidden/>
    <w:rsid w:val="005B20A3"/>
    <w:pPr>
      <w:pBdr>
        <w:top w:val="single" w:sz="6" w:space="1" w:color="auto"/>
        <w:left w:val="single" w:sz="6" w:space="1" w:color="auto"/>
        <w:bottom w:val="single" w:sz="6" w:space="1" w:color="auto"/>
        <w:right w:val="single" w:sz="6" w:space="1" w:color="auto"/>
      </w:pBdr>
      <w:shd w:val="pct20" w:color="auto" w:fill="auto"/>
      <w:ind w:left="1134" w:hanging="1134"/>
    </w:pPr>
    <w:rPr>
      <w:rFonts w:asciiTheme="majorHAnsi" w:eastAsiaTheme="majorEastAsia" w:hAnsiTheme="majorHAnsi" w:cstheme="majorBidi"/>
    </w:rPr>
  </w:style>
  <w:style w:type="character" w:customStyle="1" w:styleId="MessageHeaderChar">
    <w:name w:val="Message Header Char"/>
    <w:basedOn w:val="DefaultParagraphFont"/>
    <w:link w:val="MessageHeader"/>
    <w:uiPriority w:val="99"/>
    <w:semiHidden/>
    <w:rsid w:val="005B20A3"/>
    <w:rPr>
      <w:rFonts w:asciiTheme="majorHAnsi" w:eastAsiaTheme="majorEastAsia" w:hAnsiTheme="majorHAnsi" w:cstheme="majorBidi"/>
      <w:shd w:val="pct20" w:color="auto" w:fill="auto"/>
      <w:lang w:val="en-GB"/>
    </w:rPr>
  </w:style>
  <w:style w:type="paragraph" w:styleId="NoSpacing">
    <w:name w:val="No Spacing"/>
    <w:uiPriority w:val="2"/>
    <w:qFormat/>
    <w:rsid w:val="005B20A3"/>
  </w:style>
  <w:style w:type="paragraph" w:styleId="NormalWeb">
    <w:name w:val="Normal (Web)"/>
    <w:basedOn w:val="Normal"/>
    <w:uiPriority w:val="99"/>
    <w:semiHidden/>
    <w:rsid w:val="005B20A3"/>
    <w:rPr>
      <w:rFonts w:asciiTheme="majorHAnsi" w:eastAsiaTheme="majorEastAsia" w:hAnsiTheme="majorHAnsi" w:cstheme="majorBidi"/>
    </w:rPr>
  </w:style>
  <w:style w:type="paragraph" w:styleId="NormalIndent">
    <w:name w:val="Normal Indent"/>
    <w:basedOn w:val="Normal"/>
    <w:semiHidden/>
    <w:rsid w:val="005B20A3"/>
    <w:pPr>
      <w:ind w:left="284"/>
    </w:pPr>
  </w:style>
  <w:style w:type="paragraph" w:styleId="NoteHeading">
    <w:name w:val="Note Heading"/>
    <w:basedOn w:val="Normal"/>
    <w:next w:val="Normal"/>
    <w:link w:val="NoteHeadingChar"/>
    <w:uiPriority w:val="99"/>
    <w:semiHidden/>
    <w:rsid w:val="005B20A3"/>
  </w:style>
  <w:style w:type="character" w:customStyle="1" w:styleId="NoteHeadingChar">
    <w:name w:val="Note Heading Char"/>
    <w:basedOn w:val="DefaultParagraphFont"/>
    <w:link w:val="NoteHeading"/>
    <w:uiPriority w:val="99"/>
    <w:semiHidden/>
    <w:rsid w:val="005B20A3"/>
    <w:rPr>
      <w:lang w:val="en-GB"/>
    </w:rPr>
  </w:style>
  <w:style w:type="paragraph" w:customStyle="1" w:styleId="NotesforAuthors">
    <w:name w:val="Notes for Authors"/>
    <w:next w:val="Normal"/>
    <w:uiPriority w:val="5"/>
    <w:qFormat/>
    <w:rsid w:val="005B20A3"/>
    <w:pPr>
      <w:shd w:val="clear" w:color="auto" w:fill="FFFF00"/>
      <w:spacing w:line="260" w:lineRule="atLeast"/>
    </w:pPr>
    <w:rPr>
      <w:rFonts w:ascii="Courier New" w:hAnsi="Courier New" w:cs="Times New Roman"/>
    </w:rPr>
  </w:style>
  <w:style w:type="character" w:styleId="PageNumber">
    <w:name w:val="page number"/>
    <w:basedOn w:val="DefaultParagraphFont"/>
    <w:uiPriority w:val="99"/>
    <w:semiHidden/>
    <w:rsid w:val="005B20A3"/>
    <w:rPr>
      <w:lang w:val="en-GB"/>
    </w:rPr>
  </w:style>
  <w:style w:type="character" w:styleId="PlaceholderText">
    <w:name w:val="Placeholder Text"/>
    <w:basedOn w:val="DefaultParagraphFont"/>
    <w:uiPriority w:val="99"/>
    <w:rsid w:val="005B20A3"/>
    <w:rPr>
      <w:rFonts w:asciiTheme="minorHAnsi" w:eastAsiaTheme="minorEastAsia" w:hAnsiTheme="minorHAnsi" w:cstheme="minorBidi"/>
      <w:color w:val="808080"/>
      <w:lang w:val="en-GB"/>
    </w:rPr>
  </w:style>
  <w:style w:type="table" w:styleId="PlainTable1">
    <w:name w:val="Plain Table 1"/>
    <w:basedOn w:val="TableNormal"/>
    <w:uiPriority w:val="99"/>
    <w:rsid w:val="005B20A3"/>
    <w:rPr>
      <w:lang w:eastAsia="en-US"/>
    </w:rPr>
    <w:tblPr>
      <w:tblStyleRowBandSize w:val="1"/>
      <w:tblStyleColBandSize w:val="1"/>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tblStylePr w:type="firstRow">
      <w:rPr>
        <w:b/>
        <w:bCs/>
      </w:rPr>
    </w:tblStylePr>
    <w:tblStylePr w:type="lastRow">
      <w:rPr>
        <w:b/>
        <w:bCs/>
      </w:rPr>
      <w:tblPr/>
      <w:tcPr>
        <w:tcBorders>
          <w:top w:val="double" w:sz="4" w:space="0" w:color="BFBFBF" w:themeColor="background1" w:themeShade="BF"/>
        </w:tcBorders>
      </w:tc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2">
    <w:name w:val="Plain Table 2"/>
    <w:basedOn w:val="TableNormal"/>
    <w:uiPriority w:val="99"/>
    <w:rsid w:val="005B20A3"/>
    <w:rPr>
      <w:lang w:eastAsia="en-US"/>
    </w:rPr>
    <w:tblPr>
      <w:tblStyleRowBandSize w:val="1"/>
      <w:tblStyleColBandSize w:val="1"/>
      <w:tblBorders>
        <w:top w:val="single" w:sz="4" w:space="0" w:color="7F7F7F" w:themeColor="text1" w:themeTint="80"/>
        <w:bottom w:val="single" w:sz="4" w:space="0" w:color="7F7F7F" w:themeColor="text1" w:themeTint="80"/>
      </w:tblBorders>
    </w:tblPr>
    <w:tblStylePr w:type="firstRow">
      <w:rPr>
        <w:b/>
        <w:bCs/>
      </w:rPr>
      <w:tblPr/>
      <w:tcPr>
        <w:tcBorders>
          <w:bottom w:val="single" w:sz="4" w:space="0" w:color="7F7F7F" w:themeColor="text1" w:themeTint="80"/>
        </w:tcBorders>
      </w:tcPr>
    </w:tblStylePr>
    <w:tblStylePr w:type="lastRow">
      <w:rPr>
        <w:b/>
        <w:bCs/>
      </w:rPr>
      <w:tblPr/>
      <w:tcPr>
        <w:tcBorders>
          <w:top w:val="single" w:sz="4" w:space="0" w:color="7F7F7F" w:themeColor="text1" w:themeTint="80"/>
        </w:tcBorders>
      </w:tcPr>
    </w:tblStylePr>
    <w:tblStylePr w:type="firstCol">
      <w:rPr>
        <w:b/>
        <w:bCs/>
      </w:rPr>
    </w:tblStylePr>
    <w:tblStylePr w:type="lastCol">
      <w:rPr>
        <w:b/>
        <w:bCs/>
      </w:rPr>
    </w:tblStylePr>
    <w:tblStylePr w:type="band1Vert">
      <w:tblPr/>
      <w:tcPr>
        <w:tcBorders>
          <w:left w:val="single" w:sz="4" w:space="0" w:color="7F7F7F" w:themeColor="text1" w:themeTint="80"/>
          <w:right w:val="single" w:sz="4" w:space="0" w:color="7F7F7F" w:themeColor="text1" w:themeTint="80"/>
        </w:tcBorders>
      </w:tcPr>
    </w:tblStylePr>
    <w:tblStylePr w:type="band2Vert">
      <w:tblPr/>
      <w:tcPr>
        <w:tcBorders>
          <w:left w:val="single" w:sz="4" w:space="0" w:color="7F7F7F" w:themeColor="text1" w:themeTint="80"/>
          <w:right w:val="single" w:sz="4" w:space="0" w:color="7F7F7F" w:themeColor="text1" w:themeTint="80"/>
        </w:tcBorders>
      </w:tcPr>
    </w:tblStylePr>
    <w:tblStylePr w:type="band1Horz">
      <w:tblPr/>
      <w:tcPr>
        <w:tcBorders>
          <w:top w:val="single" w:sz="4" w:space="0" w:color="7F7F7F" w:themeColor="text1" w:themeTint="80"/>
          <w:bottom w:val="single" w:sz="4" w:space="0" w:color="7F7F7F" w:themeColor="text1" w:themeTint="80"/>
        </w:tcBorders>
      </w:tcPr>
    </w:tblStylePr>
  </w:style>
  <w:style w:type="table" w:styleId="PlainTable3">
    <w:name w:val="Plain Table 3"/>
    <w:basedOn w:val="TableNormal"/>
    <w:uiPriority w:val="99"/>
    <w:rsid w:val="005B20A3"/>
    <w:rPr>
      <w:lang w:eastAsia="en-US"/>
    </w:rPr>
    <w:tblPr>
      <w:tblStyleRowBandSize w:val="1"/>
      <w:tblStyleColBandSize w:val="1"/>
    </w:tblPr>
    <w:tblStylePr w:type="firstRow">
      <w:rPr>
        <w:b/>
        <w:bCs/>
        <w:caps/>
      </w:rPr>
      <w:tblPr/>
      <w:tcPr>
        <w:tcBorders>
          <w:bottom w:val="single" w:sz="4" w:space="0" w:color="7F7F7F" w:themeColor="text1" w:themeTint="80"/>
        </w:tcBorders>
      </w:tcPr>
    </w:tblStylePr>
    <w:tblStylePr w:type="lastRow">
      <w:rPr>
        <w:b/>
        <w:bCs/>
        <w:caps/>
      </w:rPr>
      <w:tblPr/>
      <w:tcPr>
        <w:tcBorders>
          <w:top w:val="nil"/>
        </w:tcBorders>
      </w:tcPr>
    </w:tblStylePr>
    <w:tblStylePr w:type="firstCol">
      <w:rPr>
        <w:b/>
        <w:bCs/>
        <w:caps/>
      </w:rPr>
      <w:tblPr/>
      <w:tcPr>
        <w:tcBorders>
          <w:right w:val="single" w:sz="4" w:space="0" w:color="7F7F7F" w:themeColor="text1" w:themeTint="80"/>
        </w:tcBorders>
      </w:tcPr>
    </w:tblStylePr>
    <w:tblStylePr w:type="lastCol">
      <w:rPr>
        <w:b/>
        <w:bCs/>
        <w:caps/>
      </w:rPr>
      <w:tblPr/>
      <w:tcPr>
        <w:tcBorders>
          <w:left w:val="nil"/>
        </w:tcBorders>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style>
  <w:style w:type="table" w:styleId="PlainTable4">
    <w:name w:val="Plain Table 4"/>
    <w:basedOn w:val="TableNormal"/>
    <w:uiPriority w:val="99"/>
    <w:rsid w:val="005B20A3"/>
    <w:rPr>
      <w:lang w:eastAsia="en-US"/>
    </w:rPr>
    <w:tblPr>
      <w:tblStyleRowBandSize w:val="1"/>
      <w:tblStyleColBandSize w:val="1"/>
    </w:tblPr>
    <w:tblStylePr w:type="firstRow">
      <w:rPr>
        <w:b/>
        <w:bCs/>
      </w:rPr>
    </w:tblStylePr>
    <w:tblStylePr w:type="lastRow">
      <w:rPr>
        <w:b/>
        <w:bCs/>
      </w:rPr>
    </w:tblStylePr>
    <w:tblStylePr w:type="firstCol">
      <w:rPr>
        <w:b/>
        <w:bCs/>
      </w:rPr>
    </w:tblStylePr>
    <w:tblStylePr w:type="lastCol">
      <w:rPr>
        <w:b/>
        <w:bCs/>
      </w:r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style>
  <w:style w:type="table" w:styleId="PlainTable5">
    <w:name w:val="Plain Table 5"/>
    <w:basedOn w:val="TableNormal"/>
    <w:uiPriority w:val="99"/>
    <w:rsid w:val="005B20A3"/>
    <w:rPr>
      <w:lang w:eastAsia="en-US"/>
    </w:rPr>
    <w:tblPr>
      <w:tblStyleRowBandSize w:val="1"/>
      <w:tblStyleColBandSize w:val="1"/>
    </w:tblPr>
    <w:tblStylePr w:type="firstRow">
      <w:rPr>
        <w:rFonts w:asciiTheme="majorHAnsi" w:eastAsiaTheme="majorEastAsia" w:hAnsiTheme="majorHAnsi" w:cstheme="majorBidi"/>
        <w:i/>
        <w:iCs/>
        <w:sz w:val="26"/>
      </w:rPr>
      <w:tblPr/>
      <w:tcPr>
        <w:tcBorders>
          <w:bottom w:val="single" w:sz="4" w:space="0" w:color="7F7F7F" w:themeColor="text1" w:themeTint="80"/>
        </w:tcBorders>
        <w:shd w:val="clear" w:color="auto" w:fill="FFFFFF" w:themeFill="background1"/>
      </w:tcPr>
    </w:tblStylePr>
    <w:tblStylePr w:type="lastRow">
      <w:rPr>
        <w:rFonts w:asciiTheme="majorHAnsi" w:eastAsiaTheme="majorEastAsia" w:hAnsiTheme="majorHAnsi" w:cstheme="majorBidi"/>
        <w:i/>
        <w:iCs/>
        <w:sz w:val="26"/>
      </w:rPr>
      <w:tblPr/>
      <w:tcPr>
        <w:tcBorders>
          <w:top w:val="single" w:sz="4" w:space="0" w:color="7F7F7F" w:themeColor="text1" w:themeTint="80"/>
        </w:tcBorders>
        <w:shd w:val="clear" w:color="auto" w:fill="FFFFFF" w:themeFill="background1"/>
      </w:tcPr>
    </w:tblStylePr>
    <w:tblStylePr w:type="firstCol">
      <w:pPr>
        <w:jc w:val="right"/>
      </w:pPr>
      <w:rPr>
        <w:rFonts w:asciiTheme="majorHAnsi" w:eastAsiaTheme="majorEastAsia" w:hAnsiTheme="majorHAnsi" w:cstheme="majorBidi"/>
        <w:i/>
        <w:iCs/>
        <w:sz w:val="26"/>
      </w:rPr>
      <w:tblPr/>
      <w:tcPr>
        <w:tcBorders>
          <w:right w:val="single" w:sz="4" w:space="0" w:color="7F7F7F" w:themeColor="text1" w:themeTint="80"/>
        </w:tcBorders>
        <w:shd w:val="clear" w:color="auto" w:fill="FFFFFF" w:themeFill="background1"/>
      </w:tcPr>
    </w:tblStylePr>
    <w:tblStylePr w:type="lastCol">
      <w:rPr>
        <w:rFonts w:asciiTheme="majorHAnsi" w:eastAsiaTheme="majorEastAsia" w:hAnsiTheme="majorHAnsi" w:cstheme="majorBidi"/>
        <w:i/>
        <w:iCs/>
        <w:sz w:val="26"/>
      </w:rPr>
      <w:tblPr/>
      <w:tcPr>
        <w:tcBorders>
          <w:left w:val="single" w:sz="4" w:space="0" w:color="7F7F7F" w:themeColor="text1" w:themeTint="80"/>
        </w:tcBorders>
        <w:shd w:val="clear" w:color="auto" w:fill="FFFFFF" w:themeFill="background1"/>
      </w:tcPr>
    </w:tblStylePr>
    <w:tblStylePr w:type="band1Vert">
      <w:tblPr/>
      <w:tcPr>
        <w:shd w:val="clear" w:color="auto" w:fill="F2F2F2" w:themeFill="background1" w:themeFillShade="F2"/>
      </w:tcPr>
    </w:tblStylePr>
    <w:tblStylePr w:type="band1Horz">
      <w:tblPr/>
      <w:tcPr>
        <w:shd w:val="clear" w:color="auto" w:fill="F2F2F2" w:themeFill="background1" w:themeFillShade="F2"/>
      </w:tcPr>
    </w:tblStylePr>
    <w:tblStylePr w:type="neCell">
      <w:tblPr/>
      <w:tcPr>
        <w:tcBorders>
          <w:left w:val="nil"/>
        </w:tcBorders>
      </w:tcPr>
    </w:tblStylePr>
    <w:tblStylePr w:type="nwCell">
      <w:tblPr/>
      <w:tcPr>
        <w:tcBorders>
          <w:right w:val="nil"/>
        </w:tcBorders>
      </w:tcPr>
    </w:tblStylePr>
    <w:tblStylePr w:type="seCell">
      <w:tblPr/>
      <w:tcPr>
        <w:tcBorders>
          <w:left w:val="nil"/>
        </w:tcBorders>
      </w:tcPr>
    </w:tblStylePr>
    <w:tblStylePr w:type="swCell">
      <w:tblPr/>
      <w:tcPr>
        <w:tcBorders>
          <w:right w:val="nil"/>
        </w:tcBorders>
      </w:tcPr>
    </w:tblStylePr>
  </w:style>
  <w:style w:type="paragraph" w:styleId="PlainText">
    <w:name w:val="Plain Text"/>
    <w:basedOn w:val="Normal"/>
    <w:link w:val="PlainTextChar"/>
    <w:uiPriority w:val="99"/>
    <w:semiHidden/>
    <w:rsid w:val="005B20A3"/>
    <w:rPr>
      <w:rFonts w:asciiTheme="majorHAnsi" w:eastAsiaTheme="majorEastAsia" w:hAnsiTheme="majorHAnsi" w:cstheme="majorBidi"/>
      <w:sz w:val="21"/>
      <w:szCs w:val="21"/>
    </w:rPr>
  </w:style>
  <w:style w:type="character" w:customStyle="1" w:styleId="PlainTextChar">
    <w:name w:val="Plain Text Char"/>
    <w:basedOn w:val="DefaultParagraphFont"/>
    <w:link w:val="PlainText"/>
    <w:uiPriority w:val="99"/>
    <w:semiHidden/>
    <w:rsid w:val="005B20A3"/>
    <w:rPr>
      <w:rFonts w:asciiTheme="majorHAnsi" w:eastAsiaTheme="majorEastAsia" w:hAnsiTheme="majorHAnsi" w:cstheme="majorBidi"/>
      <w:sz w:val="21"/>
      <w:szCs w:val="21"/>
      <w:lang w:val="en-GB"/>
    </w:rPr>
  </w:style>
  <w:style w:type="paragraph" w:customStyle="1" w:styleId="ProjectSheetFormText-Red">
    <w:name w:val="Project Sheet Form Text - Red"/>
    <w:next w:val="Normal"/>
    <w:uiPriority w:val="21"/>
    <w:semiHidden/>
    <w:rsid w:val="005B20A3"/>
    <w:pPr>
      <w:spacing w:before="62" w:after="56"/>
    </w:pPr>
    <w:rPr>
      <w:rFonts w:asciiTheme="majorHAnsi" w:eastAsiaTheme="majorEastAsia" w:hAnsiTheme="majorHAnsi" w:cstheme="majorBidi"/>
      <w:b/>
      <w:color w:val="E61E28" w:themeColor="accent1"/>
      <w:sz w:val="17"/>
    </w:rPr>
  </w:style>
  <w:style w:type="paragraph" w:customStyle="1" w:styleId="ProjectSheetFormUserText">
    <w:name w:val="Project Sheet Form User Text"/>
    <w:uiPriority w:val="21"/>
    <w:semiHidden/>
    <w:rsid w:val="005B20A3"/>
    <w:pPr>
      <w:spacing w:after="170"/>
    </w:pPr>
    <w:rPr>
      <w:sz w:val="18"/>
    </w:rPr>
  </w:style>
  <w:style w:type="paragraph" w:customStyle="1" w:styleId="ProjectSheetSubTitle">
    <w:name w:val="Project Sheet Sub Title"/>
    <w:next w:val="Normal"/>
    <w:uiPriority w:val="21"/>
    <w:semiHidden/>
    <w:rsid w:val="005B20A3"/>
    <w:rPr>
      <w:sz w:val="44"/>
      <w:szCs w:val="44"/>
    </w:rPr>
  </w:style>
  <w:style w:type="paragraph" w:customStyle="1" w:styleId="ProjectSheetTitle">
    <w:name w:val="Project Sheet Title"/>
    <w:next w:val="Normal"/>
    <w:uiPriority w:val="21"/>
    <w:semiHidden/>
    <w:rsid w:val="005B20A3"/>
    <w:pPr>
      <w:widowControl w:val="0"/>
    </w:pPr>
    <w:rPr>
      <w:color w:val="E61E28" w:themeColor="accent1"/>
      <w:sz w:val="44"/>
    </w:rPr>
  </w:style>
  <w:style w:type="paragraph" w:customStyle="1" w:styleId="ProjectSheetText">
    <w:name w:val="Project Sheet Text"/>
    <w:basedOn w:val="Normal"/>
    <w:uiPriority w:val="21"/>
    <w:semiHidden/>
    <w:qFormat/>
    <w:rsid w:val="005B20A3"/>
    <w:pPr>
      <w:spacing w:before="140" w:after="140"/>
    </w:pPr>
  </w:style>
  <w:style w:type="paragraph" w:customStyle="1" w:styleId="ProjectTitle">
    <w:name w:val="Project Title"/>
    <w:basedOn w:val="Normal"/>
    <w:uiPriority w:val="8"/>
    <w:semiHidden/>
    <w:qFormat/>
    <w:rsid w:val="00397BC0"/>
    <w:pPr>
      <w:spacing w:before="320" w:after="30"/>
    </w:pPr>
    <w:rPr>
      <w:color w:val="E61E28" w:themeColor="accent1"/>
    </w:rPr>
  </w:style>
  <w:style w:type="paragraph" w:styleId="Quote">
    <w:name w:val="Quote"/>
    <w:basedOn w:val="Normal"/>
    <w:next w:val="Normal"/>
    <w:link w:val="QuoteChar"/>
    <w:uiPriority w:val="8"/>
    <w:semiHidden/>
    <w:qFormat/>
    <w:rsid w:val="005B20A3"/>
    <w:pPr>
      <w:autoSpaceDE w:val="0"/>
      <w:autoSpaceDN w:val="0"/>
      <w:adjustRightInd w:val="0"/>
      <w:spacing w:before="240" w:after="80"/>
    </w:pPr>
    <w:rPr>
      <w:color w:val="E61E28" w:themeColor="accent1"/>
      <w:sz w:val="28"/>
      <w:szCs w:val="32"/>
    </w:rPr>
  </w:style>
  <w:style w:type="character" w:customStyle="1" w:styleId="QuoteChar">
    <w:name w:val="Quote Char"/>
    <w:basedOn w:val="DefaultParagraphFont"/>
    <w:link w:val="Quote"/>
    <w:uiPriority w:val="8"/>
    <w:semiHidden/>
    <w:rsid w:val="005B20A3"/>
    <w:rPr>
      <w:color w:val="E61E28" w:themeColor="accent1"/>
      <w:sz w:val="28"/>
      <w:szCs w:val="32"/>
      <w:lang w:val="en-GB"/>
    </w:rPr>
  </w:style>
  <w:style w:type="paragraph" w:customStyle="1" w:styleId="Quote-Large">
    <w:name w:val="Quote - Large"/>
    <w:basedOn w:val="Normal"/>
    <w:next w:val="Normal"/>
    <w:uiPriority w:val="12"/>
    <w:semiHidden/>
    <w:rsid w:val="005B20A3"/>
    <w:pPr>
      <w:framePr w:w="9639" w:h="1701" w:vSpace="284" w:wrap="around" w:hAnchor="text" w:y="1"/>
      <w:suppressAutoHyphens/>
      <w:spacing w:line="320" w:lineRule="atLeast"/>
    </w:pPr>
    <w:rPr>
      <w:sz w:val="28"/>
    </w:rPr>
  </w:style>
  <w:style w:type="paragraph" w:customStyle="1" w:styleId="Quotee">
    <w:name w:val="Quotee"/>
    <w:basedOn w:val="Normal"/>
    <w:next w:val="Normal"/>
    <w:uiPriority w:val="8"/>
    <w:semiHidden/>
    <w:qFormat/>
    <w:rsid w:val="005B20A3"/>
    <w:pPr>
      <w:spacing w:after="240"/>
    </w:pPr>
    <w:rPr>
      <w:sz w:val="18"/>
    </w:rPr>
  </w:style>
  <w:style w:type="character" w:customStyle="1" w:styleId="RedColour">
    <w:name w:val="Red Colour"/>
    <w:uiPriority w:val="9"/>
    <w:qFormat/>
    <w:rsid w:val="005B20A3"/>
    <w:rPr>
      <w:rFonts w:asciiTheme="minorHAnsi" w:eastAsiaTheme="minorEastAsia" w:hAnsiTheme="minorHAnsi" w:cstheme="minorBidi"/>
      <w:color w:val="E61E28" w:themeColor="accent1"/>
      <w:lang w:val="en-GB"/>
    </w:rPr>
  </w:style>
  <w:style w:type="paragraph" w:customStyle="1" w:styleId="ReportInsertPicture">
    <w:name w:val="Report Insert Picture"/>
    <w:next w:val="Normal"/>
    <w:uiPriority w:val="7"/>
    <w:rsid w:val="005B20A3"/>
    <w:pPr>
      <w:keepNext/>
    </w:pPr>
  </w:style>
  <w:style w:type="paragraph" w:customStyle="1" w:styleId="ReportReference">
    <w:name w:val="Report Reference"/>
    <w:basedOn w:val="Normal"/>
    <w:uiPriority w:val="4"/>
    <w:qFormat/>
    <w:rsid w:val="005B20A3"/>
    <w:pPr>
      <w:numPr>
        <w:numId w:val="27"/>
      </w:numPr>
    </w:pPr>
    <w:rPr>
      <w:color w:val="231F20"/>
    </w:rPr>
  </w:style>
  <w:style w:type="paragraph" w:styleId="Salutation">
    <w:name w:val="Salutation"/>
    <w:basedOn w:val="Normal"/>
    <w:next w:val="Normal"/>
    <w:link w:val="SalutationChar"/>
    <w:uiPriority w:val="99"/>
    <w:semiHidden/>
    <w:rsid w:val="005B20A3"/>
  </w:style>
  <w:style w:type="character" w:customStyle="1" w:styleId="SalutationChar">
    <w:name w:val="Salutation Char"/>
    <w:basedOn w:val="DefaultParagraphFont"/>
    <w:link w:val="Salutation"/>
    <w:uiPriority w:val="99"/>
    <w:semiHidden/>
    <w:rsid w:val="005B20A3"/>
    <w:rPr>
      <w:lang w:val="en-GB"/>
    </w:rPr>
  </w:style>
  <w:style w:type="paragraph" w:styleId="Signature">
    <w:name w:val="Signature"/>
    <w:basedOn w:val="Normal"/>
    <w:link w:val="SignatureChar"/>
    <w:uiPriority w:val="99"/>
    <w:semiHidden/>
    <w:rsid w:val="005B20A3"/>
    <w:pPr>
      <w:ind w:left="4252"/>
    </w:pPr>
  </w:style>
  <w:style w:type="character" w:customStyle="1" w:styleId="SignatureChar">
    <w:name w:val="Signature Char"/>
    <w:basedOn w:val="DefaultParagraphFont"/>
    <w:link w:val="Signature"/>
    <w:uiPriority w:val="99"/>
    <w:semiHidden/>
    <w:rsid w:val="005B20A3"/>
    <w:rPr>
      <w:lang w:val="en-GB"/>
    </w:rPr>
  </w:style>
  <w:style w:type="character" w:styleId="SmartHyperlink">
    <w:name w:val="Smart Hyperlink"/>
    <w:basedOn w:val="DefaultParagraphFont"/>
    <w:uiPriority w:val="99"/>
    <w:semiHidden/>
    <w:rsid w:val="005B20A3"/>
    <w:rPr>
      <w:u w:val="dotted"/>
      <w:lang w:val="en-GB"/>
    </w:rPr>
  </w:style>
  <w:style w:type="character" w:styleId="SmartLink">
    <w:name w:val="Smart Link"/>
    <w:basedOn w:val="DefaultParagraphFont"/>
    <w:uiPriority w:val="99"/>
    <w:semiHidden/>
    <w:rsid w:val="005B20A3"/>
    <w:rPr>
      <w:color w:val="0000FF"/>
      <w:u w:val="single"/>
      <w:shd w:val="clear" w:color="auto" w:fill="F3F2F1"/>
      <w:lang w:val="en-GB"/>
    </w:rPr>
  </w:style>
  <w:style w:type="character" w:styleId="Strong">
    <w:name w:val="Strong"/>
    <w:basedOn w:val="DefaultParagraphFont"/>
    <w:uiPriority w:val="8"/>
    <w:semiHidden/>
    <w:qFormat/>
    <w:rsid w:val="005B20A3"/>
    <w:rPr>
      <w:b/>
      <w:bCs/>
      <w:lang w:val="en-GB"/>
    </w:rPr>
  </w:style>
  <w:style w:type="paragraph" w:styleId="Subtitle">
    <w:name w:val="Subtitle"/>
    <w:basedOn w:val="Normal"/>
    <w:next w:val="Normal"/>
    <w:link w:val="SubtitleChar"/>
    <w:uiPriority w:val="99"/>
    <w:semiHidden/>
    <w:qFormat/>
    <w:rsid w:val="00661246"/>
    <w:pPr>
      <w:numPr>
        <w:ilvl w:val="1"/>
      </w:numPr>
    </w:pPr>
    <w:rPr>
      <w:rFonts w:asciiTheme="majorHAnsi" w:eastAsiaTheme="majorEastAsia" w:hAnsiTheme="majorHAnsi" w:cstheme="majorBidi"/>
      <w:color w:val="5A5A5A" w:themeColor="text1" w:themeTint="A5"/>
      <w:spacing w:val="15"/>
    </w:rPr>
  </w:style>
  <w:style w:type="character" w:customStyle="1" w:styleId="SubtitleChar">
    <w:name w:val="Subtitle Char"/>
    <w:basedOn w:val="DefaultParagraphFont"/>
    <w:link w:val="Subtitle"/>
    <w:uiPriority w:val="99"/>
    <w:semiHidden/>
    <w:rsid w:val="00661246"/>
    <w:rPr>
      <w:rFonts w:asciiTheme="majorHAnsi" w:eastAsiaTheme="majorEastAsia" w:hAnsiTheme="majorHAnsi" w:cstheme="majorBidi"/>
      <w:color w:val="5A5A5A" w:themeColor="text1" w:themeTint="A5"/>
      <w:spacing w:val="15"/>
      <w:lang w:val="en-GB"/>
    </w:rPr>
  </w:style>
  <w:style w:type="character" w:styleId="SubtleEmphasis">
    <w:name w:val="Subtle Emphasis"/>
    <w:basedOn w:val="DefaultParagraphFont"/>
    <w:uiPriority w:val="99"/>
    <w:semiHidden/>
    <w:qFormat/>
    <w:rsid w:val="00661246"/>
    <w:rPr>
      <w:i/>
      <w:iCs/>
      <w:color w:val="404040" w:themeColor="text1" w:themeTint="BF"/>
      <w:lang w:val="en-GB"/>
    </w:rPr>
  </w:style>
  <w:style w:type="character" w:styleId="SubtleReference">
    <w:name w:val="Subtle Reference"/>
    <w:basedOn w:val="DefaultParagraphFont"/>
    <w:uiPriority w:val="99"/>
    <w:semiHidden/>
    <w:qFormat/>
    <w:rsid w:val="00661246"/>
    <w:rPr>
      <w:smallCaps/>
      <w:color w:val="5A5A5A" w:themeColor="text1" w:themeTint="A5"/>
      <w:lang w:val="en-GB"/>
    </w:rPr>
  </w:style>
  <w:style w:type="paragraph" w:customStyle="1" w:styleId="Table">
    <w:name w:val="Table"/>
    <w:uiPriority w:val="5"/>
    <w:semiHidden/>
    <w:rsid w:val="00661246"/>
    <w:pPr>
      <w:spacing w:before="60" w:after="60"/>
      <w:ind w:left="113" w:right="113"/>
    </w:pPr>
    <w:rPr>
      <w:sz w:val="18"/>
    </w:rPr>
  </w:style>
  <w:style w:type="paragraph" w:customStyle="1" w:styleId="Table-Heading">
    <w:name w:val="Table - Heading"/>
    <w:basedOn w:val="Table"/>
    <w:uiPriority w:val="5"/>
    <w:rsid w:val="00661246"/>
    <w:pPr>
      <w:keepNext/>
      <w:keepLines/>
    </w:pPr>
    <w:rPr>
      <w:rFonts w:asciiTheme="majorHAnsi" w:eastAsiaTheme="majorEastAsia" w:hAnsiTheme="majorHAnsi" w:cstheme="majorBidi"/>
      <w:b/>
      <w:color w:val="E61E28" w:themeColor="accent1"/>
      <w:sz w:val="17"/>
    </w:rPr>
  </w:style>
  <w:style w:type="paragraph" w:customStyle="1" w:styleId="Table-HeadingRight">
    <w:name w:val="Table - Heading Right"/>
    <w:basedOn w:val="Table-Heading"/>
    <w:uiPriority w:val="5"/>
    <w:semiHidden/>
    <w:rsid w:val="00661246"/>
    <w:pPr>
      <w:jc w:val="right"/>
    </w:pPr>
  </w:style>
  <w:style w:type="paragraph" w:customStyle="1" w:styleId="Table-ListBullet">
    <w:name w:val="Table - List Bullet"/>
    <w:basedOn w:val="Table"/>
    <w:uiPriority w:val="6"/>
    <w:rsid w:val="005B20A3"/>
    <w:pPr>
      <w:numPr>
        <w:numId w:val="28"/>
      </w:numPr>
    </w:pPr>
  </w:style>
  <w:style w:type="paragraph" w:customStyle="1" w:styleId="Table-ListNumber">
    <w:name w:val="Table - List Number"/>
    <w:basedOn w:val="Table"/>
    <w:uiPriority w:val="6"/>
    <w:rsid w:val="005B20A3"/>
    <w:pPr>
      <w:numPr>
        <w:numId w:val="29"/>
      </w:numPr>
    </w:pPr>
  </w:style>
  <w:style w:type="paragraph" w:customStyle="1" w:styleId="Table-Number">
    <w:name w:val="Table - Number"/>
    <w:basedOn w:val="Table"/>
    <w:uiPriority w:val="5"/>
    <w:semiHidden/>
    <w:rsid w:val="00661246"/>
    <w:pPr>
      <w:jc w:val="right"/>
    </w:pPr>
  </w:style>
  <w:style w:type="paragraph" w:customStyle="1" w:styleId="Table-NumberTotal">
    <w:name w:val="Table - Number Total"/>
    <w:basedOn w:val="Table-Number"/>
    <w:uiPriority w:val="5"/>
    <w:semiHidden/>
    <w:rsid w:val="00661246"/>
    <w:pPr>
      <w:jc w:val="left"/>
    </w:pPr>
    <w:rPr>
      <w:b/>
      <w:sz w:val="17"/>
    </w:rPr>
  </w:style>
  <w:style w:type="paragraph" w:customStyle="1" w:styleId="Table-SubHeading">
    <w:name w:val="Table - Sub Heading"/>
    <w:basedOn w:val="Table-Heading"/>
    <w:uiPriority w:val="5"/>
    <w:qFormat/>
    <w:rsid w:val="00661246"/>
    <w:rPr>
      <w:rFonts w:asciiTheme="minorHAnsi" w:eastAsiaTheme="minorEastAsia" w:hAnsiTheme="minorHAnsi" w:cstheme="minorBidi"/>
      <w:color w:val="auto"/>
      <w:sz w:val="18"/>
    </w:rPr>
  </w:style>
  <w:style w:type="paragraph" w:customStyle="1" w:styleId="Table-Text">
    <w:name w:val="Table - Text"/>
    <w:basedOn w:val="Table"/>
    <w:uiPriority w:val="5"/>
    <w:rsid w:val="00661246"/>
  </w:style>
  <w:style w:type="paragraph" w:customStyle="1" w:styleId="Table-TextTotal">
    <w:name w:val="Table - Text Total"/>
    <w:basedOn w:val="Table-Text"/>
    <w:uiPriority w:val="5"/>
    <w:rsid w:val="00661246"/>
    <w:rPr>
      <w:rFonts w:asciiTheme="majorHAnsi" w:eastAsiaTheme="majorEastAsia" w:hAnsiTheme="majorHAnsi" w:cstheme="majorBidi"/>
      <w:b/>
      <w:sz w:val="17"/>
    </w:rPr>
  </w:style>
  <w:style w:type="table" w:styleId="Table3Deffects1">
    <w:name w:val="Table 3D effects 1"/>
    <w:basedOn w:val="TableNormal"/>
    <w:uiPriority w:val="99"/>
    <w:semiHidden/>
    <w:unhideWhenUsed/>
    <w:rsid w:val="00661246"/>
    <w:rPr>
      <w:lang w:eastAsia="en-US"/>
    </w:rPr>
    <w:tblPr/>
    <w:tcPr>
      <w:shd w:val="solid" w:color="C0C0C0" w:fill="FFFFFF"/>
    </w:tcPr>
    <w:tblStylePr w:type="firstRow">
      <w:rPr>
        <w:b/>
        <w:bCs/>
        <w:color w:val="800080"/>
      </w:rPr>
      <w:tblPr/>
      <w:tcPr>
        <w:tcBorders>
          <w:bottom w:val="single" w:sz="6" w:space="0" w:color="808080"/>
          <w:tl2br w:val="none" w:sz="0" w:space="0" w:color="auto"/>
          <w:tr2bl w:val="none" w:sz="0" w:space="0" w:color="auto"/>
        </w:tcBorders>
      </w:tcPr>
    </w:tblStylePr>
    <w:tblStylePr w:type="lastRow">
      <w:tblPr/>
      <w:tcPr>
        <w:tcBorders>
          <w:top w:val="single" w:sz="6" w:space="0" w:color="FFFFFF"/>
          <w:tl2br w:val="none" w:sz="0" w:space="0" w:color="auto"/>
          <w:tr2bl w:val="none" w:sz="0" w:space="0" w:color="auto"/>
        </w:tcBorders>
      </w:tcPr>
    </w:tblStylePr>
    <w:tblStylePr w:type="firstCol">
      <w:rPr>
        <w:b/>
        <w:bCs/>
      </w:rPr>
      <w:tblPr/>
      <w:tcPr>
        <w:tcBorders>
          <w:right w:val="single" w:sz="6" w:space="0" w:color="808080"/>
          <w:tl2br w:val="none" w:sz="0" w:space="0" w:color="auto"/>
          <w:tr2bl w:val="none" w:sz="0" w:space="0" w:color="auto"/>
        </w:tcBorders>
      </w:tcPr>
    </w:tblStylePr>
    <w:tblStylePr w:type="lastCol">
      <w:tblPr/>
      <w:tcPr>
        <w:tcBorders>
          <w:left w:val="single" w:sz="6" w:space="0" w:color="FFFFFF"/>
          <w:tl2br w:val="none" w:sz="0" w:space="0" w:color="auto"/>
          <w:tr2bl w:val="none" w:sz="0" w:space="0" w:color="auto"/>
        </w:tcBorders>
      </w:tcPr>
    </w:tblStylePr>
    <w:tblStylePr w:type="neCell">
      <w:tblPr/>
      <w:tcPr>
        <w:tcBorders>
          <w:left w:val="none" w:sz="0" w:space="0" w:color="auto"/>
          <w:bottom w:val="none" w:sz="0" w:space="0" w:color="auto"/>
          <w:tl2br w:val="none" w:sz="0" w:space="0" w:color="auto"/>
          <w:tr2bl w:val="none" w:sz="0" w:space="0" w:color="auto"/>
        </w:tcBorders>
      </w:tcPr>
    </w:tblStylePr>
    <w:tblStylePr w:type="nwCell">
      <w:tblPr/>
      <w:tcPr>
        <w:tcBorders>
          <w:bottom w:val="none" w:sz="0" w:space="0" w:color="auto"/>
          <w:right w:val="none" w:sz="0" w:space="0" w:color="auto"/>
          <w:tl2br w:val="none" w:sz="0" w:space="0" w:color="auto"/>
          <w:tr2bl w:val="none" w:sz="0" w:space="0" w:color="auto"/>
        </w:tcBorders>
      </w:tcPr>
    </w:tblStylePr>
    <w:tblStylePr w:type="seCell">
      <w:tblPr/>
      <w:tcPr>
        <w:tcBorders>
          <w:top w:val="none" w:sz="0" w:space="0" w:color="auto"/>
          <w:left w:val="none" w:sz="0" w:space="0" w:color="auto"/>
          <w:tl2br w:val="none" w:sz="0" w:space="0" w:color="auto"/>
          <w:tr2bl w:val="none" w:sz="0" w:space="0" w:color="auto"/>
        </w:tcBorders>
      </w:tcPr>
    </w:tblStylePr>
    <w:tblStylePr w:type="swCell">
      <w:rPr>
        <w:color w:val="000080"/>
      </w:rPr>
      <w:tblPr/>
      <w:tcPr>
        <w:tcBorders>
          <w:top w:val="none" w:sz="0" w:space="0" w:color="auto"/>
          <w:right w:val="none" w:sz="0" w:space="0" w:color="auto"/>
          <w:tl2br w:val="none" w:sz="0" w:space="0" w:color="auto"/>
          <w:tr2bl w:val="none" w:sz="0" w:space="0" w:color="auto"/>
        </w:tcBorders>
      </w:tcPr>
    </w:tblStylePr>
  </w:style>
  <w:style w:type="table" w:styleId="Table3Deffects2">
    <w:name w:val="Table 3D effects 2"/>
    <w:basedOn w:val="TableNormal"/>
    <w:uiPriority w:val="99"/>
    <w:semiHidden/>
    <w:unhideWhenUsed/>
    <w:rsid w:val="00661246"/>
    <w:rPr>
      <w:lang w:eastAsia="en-US"/>
    </w:rPr>
    <w:tblPr>
      <w:tblStyleRowBandSize w:val="1"/>
    </w:tblPr>
    <w:tcPr>
      <w:shd w:val="solid" w:color="C0C0C0" w:fill="FFFFFF"/>
    </w:tc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3Deffects3">
    <w:name w:val="Table 3D effects 3"/>
    <w:basedOn w:val="TableNormal"/>
    <w:uiPriority w:val="99"/>
    <w:semiHidden/>
    <w:unhideWhenUsed/>
    <w:rsid w:val="00661246"/>
    <w:rPr>
      <w:lang w:eastAsia="en-US"/>
    </w:rPr>
    <w:tblPr>
      <w:tblStyleRowBandSize w:val="1"/>
      <w:tblStyleColBandSize w:val="1"/>
    </w:tblPr>
    <w:tblStylePr w:type="firstRow">
      <w:rPr>
        <w:b/>
        <w:bCs/>
      </w:rPr>
      <w:tblPr/>
      <w:tcPr>
        <w:tcBorders>
          <w:tl2br w:val="none" w:sz="0" w:space="0" w:color="auto"/>
          <w:tr2bl w:val="none" w:sz="0" w:space="0" w:color="auto"/>
        </w:tcBorders>
      </w:tcPr>
    </w:tblStylePr>
    <w:tblStylePr w:type="firstCol">
      <w:tblPr/>
      <w:tcPr>
        <w:tcBorders>
          <w:top w:val="none" w:sz="0" w:space="0" w:color="auto"/>
          <w:bottom w:val="none" w:sz="0" w:space="0" w:color="auto"/>
          <w:right w:val="single" w:sz="6" w:space="0" w:color="808080"/>
          <w:tl2br w:val="none" w:sz="0" w:space="0" w:color="auto"/>
          <w:tr2bl w:val="none" w:sz="0" w:space="0" w:color="auto"/>
        </w:tcBorders>
      </w:tcPr>
    </w:tblStylePr>
    <w:tblStylePr w:type="lastCol">
      <w:tblPr/>
      <w:tcPr>
        <w:tcBorders>
          <w:right w:val="single" w:sz="6" w:space="0" w:color="FFFFFF"/>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50" w:color="C0C0C0" w:fill="FFFFFF"/>
      </w:tcPr>
    </w:tblStylePr>
    <w:tblStylePr w:type="band1Horz">
      <w:tblPr/>
      <w:tcPr>
        <w:tcBorders>
          <w:top w:val="single" w:sz="6" w:space="0" w:color="808080"/>
          <w:bottom w:val="single" w:sz="6" w:space="0" w:color="FFFFFF"/>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1">
    <w:name w:val="Table Classic 1"/>
    <w:basedOn w:val="TableNormal"/>
    <w:uiPriority w:val="99"/>
    <w:semiHidden/>
    <w:unhideWhenUsed/>
    <w:rsid w:val="00661246"/>
    <w:rPr>
      <w:lang w:eastAsia="en-US"/>
    </w:rPr>
    <w:tblPr>
      <w:tblBorders>
        <w:top w:val="single" w:sz="12" w:space="0" w:color="000000"/>
        <w:bottom w:val="single" w:sz="12" w:space="0" w:color="000000"/>
      </w:tblBorders>
    </w:tblPr>
    <w:tcPr>
      <w:shd w:val="clear" w:color="auto" w:fill="auto"/>
    </w:tcPr>
    <w:tblStylePr w:type="firstRow">
      <w:rPr>
        <w:i/>
        <w:i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tblPr/>
      <w:tcPr>
        <w:tcBorders>
          <w:right w:val="single" w:sz="6" w:space="0" w:color="000000"/>
          <w:tl2br w:val="none" w:sz="0" w:space="0" w:color="auto"/>
          <w:tr2bl w:val="none" w:sz="0" w:space="0" w:color="auto"/>
        </w:tcBorders>
      </w:tcPr>
    </w:tblStylePr>
    <w:tblStylePr w:type="neCell">
      <w:rPr>
        <w:b/>
        <w:bCs/>
        <w:i w:val="0"/>
        <w:iCs w:val="0"/>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lassic2">
    <w:name w:val="Table Classic 2"/>
    <w:basedOn w:val="TableNormal"/>
    <w:uiPriority w:val="99"/>
    <w:semiHidden/>
    <w:unhideWhenUsed/>
    <w:rsid w:val="00661246"/>
    <w:rPr>
      <w:lang w:eastAsia="en-US"/>
    </w:rPr>
    <w:tblPr>
      <w:tblBorders>
        <w:top w:val="single" w:sz="12" w:space="0" w:color="000000"/>
        <w:bottom w:val="single" w:sz="12" w:space="0" w:color="000000"/>
      </w:tblBorders>
    </w:tblPr>
    <w:tcPr>
      <w:shd w:val="clear" w:color="auto" w:fill="auto"/>
    </w:tcPr>
    <w:tblStylePr w:type="firstRow">
      <w:rPr>
        <w:color w:val="FFFFFF"/>
      </w:rPr>
      <w:tblPr/>
      <w:tcPr>
        <w:tcBorders>
          <w:bottom w:val="single" w:sz="6" w:space="0" w:color="000000"/>
          <w:tl2br w:val="none" w:sz="0" w:space="0" w:color="auto"/>
          <w:tr2bl w:val="none" w:sz="0" w:space="0" w:color="auto"/>
        </w:tcBorders>
        <w:shd w:val="solid" w:color="800080" w:fill="FFFFFF"/>
      </w:tcPr>
    </w:tblStylePr>
    <w:tblStylePr w:type="lastRow">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shd w:val="solid" w:color="C0C0C0" w:fill="FFFFFF"/>
      </w:tcPr>
    </w:tblStylePr>
    <w:tblStylePr w:type="neCell">
      <w:rPr>
        <w:b/>
        <w:bCs/>
      </w:rPr>
      <w:tblPr/>
      <w:tcPr>
        <w:tcBorders>
          <w:tl2br w:val="none" w:sz="0" w:space="0" w:color="auto"/>
          <w:tr2bl w:val="none" w:sz="0" w:space="0" w:color="auto"/>
        </w:tcBorders>
      </w:tcPr>
    </w:tblStylePr>
    <w:tblStylePr w:type="nwCell">
      <w:tblPr/>
      <w:tcPr>
        <w:tcBorders>
          <w:tl2br w:val="none" w:sz="0" w:space="0" w:color="auto"/>
          <w:tr2bl w:val="none" w:sz="0" w:space="0" w:color="auto"/>
        </w:tcBorders>
        <w:shd w:val="solid" w:color="800080" w:fill="FFFFFF"/>
      </w:tcPr>
    </w:tblStylePr>
    <w:tblStylePr w:type="swCell">
      <w:rPr>
        <w:color w:val="000080"/>
      </w:rPr>
      <w:tblPr/>
      <w:tcPr>
        <w:tcBorders>
          <w:tl2br w:val="none" w:sz="0" w:space="0" w:color="auto"/>
          <w:tr2bl w:val="none" w:sz="0" w:space="0" w:color="auto"/>
        </w:tcBorders>
      </w:tcPr>
    </w:tblStylePr>
  </w:style>
  <w:style w:type="table" w:styleId="TableClassic3">
    <w:name w:val="Table Classic 3"/>
    <w:basedOn w:val="TableNormal"/>
    <w:uiPriority w:val="99"/>
    <w:semiHidden/>
    <w:unhideWhenUsed/>
    <w:rsid w:val="00661246"/>
    <w:rPr>
      <w:color w:val="000080"/>
      <w:lang w:eastAsia="en-US"/>
    </w:rPr>
    <w:tblPr>
      <w:tblBorders>
        <w:top w:val="single" w:sz="12" w:space="0" w:color="000000"/>
        <w:left w:val="single" w:sz="12" w:space="0" w:color="000000"/>
        <w:bottom w:val="single" w:sz="12" w:space="0" w:color="000000"/>
        <w:right w:val="single" w:sz="12" w:space="0" w:color="000000"/>
      </w:tblBorders>
    </w:tblPr>
    <w:tcPr>
      <w:shd w:val="solid" w:color="C0C0C0" w:fill="FFFFFF"/>
    </w:tcPr>
    <w:tblStylePr w:type="firstRow">
      <w:rPr>
        <w:b/>
        <w:bCs/>
        <w:i/>
        <w:iCs/>
        <w:color w:val="FFFFFF"/>
      </w:rPr>
      <w:tblPr/>
      <w:tcPr>
        <w:tcBorders>
          <w:bottom w:val="single" w:sz="6" w:space="0" w:color="000000"/>
          <w:tl2br w:val="none" w:sz="0" w:space="0" w:color="auto"/>
          <w:tr2bl w:val="none" w:sz="0" w:space="0" w:color="auto"/>
        </w:tcBorders>
        <w:shd w:val="solid" w:color="000080" w:fill="FFFFFF"/>
      </w:tcPr>
    </w:tblStylePr>
    <w:tblStylePr w:type="lastRow">
      <w:rPr>
        <w:color w:val="000080"/>
      </w:rPr>
      <w:tblPr/>
      <w:tcPr>
        <w:tcBorders>
          <w:top w:val="single" w:sz="12" w:space="0" w:color="000000"/>
          <w:tl2br w:val="none" w:sz="0" w:space="0" w:color="auto"/>
          <w:tr2bl w:val="none" w:sz="0" w:space="0" w:color="auto"/>
        </w:tcBorders>
        <w:shd w:val="solid" w:color="FFFFFF" w:fill="FFFFFF"/>
      </w:tcPr>
    </w:tblStylePr>
    <w:tblStylePr w:type="firstCol">
      <w:rPr>
        <w:b/>
        <w:bCs/>
        <w:color w:val="000000"/>
      </w:rPr>
      <w:tblPr/>
      <w:tcPr>
        <w:tcBorders>
          <w:tl2br w:val="none" w:sz="0" w:space="0" w:color="auto"/>
          <w:tr2bl w:val="none" w:sz="0" w:space="0" w:color="auto"/>
        </w:tcBorders>
      </w:tcPr>
    </w:tblStylePr>
  </w:style>
  <w:style w:type="table" w:styleId="TableClassic4">
    <w:name w:val="Table Classic 4"/>
    <w:basedOn w:val="TableNormal"/>
    <w:uiPriority w:val="99"/>
    <w:semiHidden/>
    <w:unhideWhenUsed/>
    <w:rsid w:val="00661246"/>
    <w:rPr>
      <w:lang w:eastAsia="en-US"/>
    </w:rPr>
    <w:tblPr>
      <w:tblBorders>
        <w:top w:val="single" w:sz="12" w:space="0" w:color="000000"/>
        <w:left w:val="single" w:sz="6" w:space="0" w:color="000000"/>
        <w:bottom w:val="single" w:sz="12" w:space="0" w:color="000000"/>
        <w:right w:val="single" w:sz="6" w:space="0" w:color="000000"/>
      </w:tblBorders>
    </w:tblPr>
    <w:tcPr>
      <w:shd w:val="clear" w:color="auto" w:fill="auto"/>
    </w:tcPr>
    <w:tblStylePr w:type="firstRow">
      <w:rPr>
        <w:b/>
        <w:bCs/>
        <w:i/>
        <w:iCs/>
        <w:color w:val="FFFFFF"/>
      </w:rPr>
      <w:tblPr/>
      <w:tcPr>
        <w:tcBorders>
          <w:bottom w:val="single" w:sz="6" w:space="0" w:color="000000"/>
          <w:tl2br w:val="none" w:sz="0" w:space="0" w:color="auto"/>
          <w:tr2bl w:val="none" w:sz="0" w:space="0" w:color="auto"/>
        </w:tcBorders>
        <w:shd w:val="pct50" w:color="000080" w:fill="FFFFFF"/>
      </w:tcPr>
    </w:tblStylePr>
    <w:tblStylePr w:type="lastRow">
      <w:rPr>
        <w:color w:val="000080"/>
      </w:rPr>
      <w:tblPr/>
      <w:tcPr>
        <w:tcBorders>
          <w:bottom w:val="single" w:sz="6" w:space="0" w:color="000000"/>
          <w:tl2br w:val="none" w:sz="0" w:space="0" w:color="auto"/>
          <w:tr2bl w:val="none" w:sz="0" w:space="0" w:color="auto"/>
        </w:tcBorders>
        <w:shd w:val="pct50" w:color="000000" w:fill="FFFFFF"/>
      </w:tcPr>
    </w:tblStylePr>
    <w:tblStylePr w:type="firstCol">
      <w:rPr>
        <w:b/>
        <w:bCs/>
      </w:rPr>
      <w:tblPr/>
      <w:tcPr>
        <w:tcBorders>
          <w:tl2br w:val="none" w:sz="0" w:space="0" w:color="auto"/>
          <w:tr2bl w:val="none" w:sz="0" w:space="0" w:color="auto"/>
        </w:tcBorders>
      </w:tcPr>
    </w:tblStylePr>
    <w:tblStylePr w:type="nwCell">
      <w:rPr>
        <w:b/>
        <w:bCs/>
      </w:rPr>
      <w:tblPr/>
      <w:tcPr>
        <w:tcBorders>
          <w:tl2br w:val="none" w:sz="0" w:space="0" w:color="auto"/>
          <w:tr2bl w:val="none" w:sz="0" w:space="0" w:color="auto"/>
        </w:tcBorders>
      </w:tcPr>
    </w:tblStylePr>
    <w:tblStylePr w:type="swCell">
      <w:rPr>
        <w:color w:val="000080"/>
      </w:rPr>
      <w:tblPr/>
      <w:tcPr>
        <w:tcBorders>
          <w:tl2br w:val="none" w:sz="0" w:space="0" w:color="auto"/>
          <w:tr2bl w:val="none" w:sz="0" w:space="0" w:color="auto"/>
        </w:tcBorders>
      </w:tcPr>
    </w:tblStylePr>
  </w:style>
  <w:style w:type="table" w:styleId="TableColorful1">
    <w:name w:val="Table Colorful 1"/>
    <w:basedOn w:val="TableNormal"/>
    <w:uiPriority w:val="99"/>
    <w:semiHidden/>
    <w:unhideWhenUsed/>
    <w:rsid w:val="00661246"/>
    <w:rPr>
      <w:color w:val="FFFFFF"/>
      <w:lang w:eastAsia="en-US"/>
    </w:rPr>
    <w:tblPr>
      <w:tblBorders>
        <w:top w:val="single" w:sz="12" w:space="0" w:color="008080"/>
        <w:left w:val="single" w:sz="12" w:space="0" w:color="008080"/>
        <w:bottom w:val="single" w:sz="12" w:space="0" w:color="008080"/>
        <w:right w:val="single" w:sz="12" w:space="0" w:color="008080"/>
        <w:insideH w:val="single" w:sz="6" w:space="0" w:color="00FFFF"/>
      </w:tblBorders>
    </w:tblPr>
    <w:tcPr>
      <w:shd w:val="solid" w:color="008080" w:fill="FFFFFF"/>
    </w:tcPr>
    <w:tblStylePr w:type="firstRow">
      <w:rPr>
        <w:b/>
        <w:bCs/>
        <w:i/>
        <w:iCs/>
      </w:rPr>
      <w:tblPr/>
      <w:tcPr>
        <w:tcBorders>
          <w:tl2br w:val="none" w:sz="0" w:space="0" w:color="auto"/>
          <w:tr2bl w:val="none" w:sz="0" w:space="0" w:color="auto"/>
        </w:tcBorders>
        <w:shd w:val="solid" w:color="000000" w:fill="FFFFFF"/>
      </w:tcPr>
    </w:tblStylePr>
    <w:tblStylePr w:type="firstCol">
      <w:rPr>
        <w:b/>
        <w:bCs/>
        <w:i/>
        <w:iCs/>
      </w:rPr>
      <w:tblPr/>
      <w:tcPr>
        <w:tcBorders>
          <w:tl2br w:val="none" w:sz="0" w:space="0" w:color="auto"/>
          <w:tr2bl w:val="none" w:sz="0" w:space="0" w:color="auto"/>
        </w:tcBorders>
        <w:shd w:val="solid" w:color="000080" w:fill="FFFFFF"/>
      </w:tcPr>
    </w:tblStylePr>
    <w:tblStylePr w:type="nwCell">
      <w:tblPr/>
      <w:tcPr>
        <w:tcBorders>
          <w:tl2br w:val="none" w:sz="0" w:space="0" w:color="auto"/>
          <w:tr2bl w:val="none" w:sz="0" w:space="0" w:color="auto"/>
        </w:tcBorders>
        <w:shd w:val="solid" w:color="000000" w:fill="FFFFFF"/>
      </w:tcPr>
    </w:tblStylePr>
    <w:tblStylePr w:type="swCell">
      <w:rPr>
        <w:b/>
        <w:bCs/>
        <w:i w:val="0"/>
        <w:iCs w:val="0"/>
      </w:rPr>
      <w:tblPr/>
      <w:tcPr>
        <w:tcBorders>
          <w:tl2br w:val="none" w:sz="0" w:space="0" w:color="auto"/>
          <w:tr2bl w:val="none" w:sz="0" w:space="0" w:color="auto"/>
        </w:tcBorders>
      </w:tcPr>
    </w:tblStylePr>
  </w:style>
  <w:style w:type="table" w:styleId="TableColorful2">
    <w:name w:val="Table Colorful 2"/>
    <w:basedOn w:val="TableNormal"/>
    <w:uiPriority w:val="99"/>
    <w:semiHidden/>
    <w:unhideWhenUsed/>
    <w:rsid w:val="00661246"/>
    <w:rPr>
      <w:lang w:eastAsia="en-US"/>
    </w:rPr>
    <w:tblPr>
      <w:tblBorders>
        <w:bottom w:val="single" w:sz="12" w:space="0" w:color="000000"/>
      </w:tblBorders>
    </w:tblPr>
    <w:tcPr>
      <w:shd w:val="pct20" w:color="FFFF00" w:fill="FFFFFF"/>
    </w:tcPr>
    <w:tblStylePr w:type="firstRow">
      <w:rPr>
        <w:b/>
        <w:bCs/>
        <w:i/>
        <w:iCs/>
        <w:color w:val="FFFFFF"/>
      </w:rPr>
      <w:tblPr/>
      <w:tcPr>
        <w:tcBorders>
          <w:bottom w:val="single" w:sz="12" w:space="0" w:color="000000"/>
          <w:tl2br w:val="none" w:sz="0" w:space="0" w:color="auto"/>
          <w:tr2bl w:val="none" w:sz="0" w:space="0" w:color="auto"/>
        </w:tcBorders>
        <w:shd w:val="solid" w:color="800000" w:fill="FFFFFF"/>
      </w:tcPr>
    </w:tblStylePr>
    <w:tblStylePr w:type="firstCol">
      <w:rPr>
        <w:b/>
        <w:bCs/>
        <w:i/>
        <w:iCs/>
      </w:rPr>
      <w:tblPr/>
      <w:tcPr>
        <w:tcBorders>
          <w:tl2br w:val="none" w:sz="0" w:space="0" w:color="auto"/>
          <w:tr2bl w:val="none" w:sz="0" w:space="0" w:color="auto"/>
        </w:tcBorders>
      </w:tcPr>
    </w:tblStylePr>
    <w:tblStylePr w:type="lastCol">
      <w:tblPr/>
      <w:tcPr>
        <w:tcBorders>
          <w:tl2br w:val="none" w:sz="0" w:space="0" w:color="auto"/>
          <w:tr2bl w:val="none" w:sz="0" w:space="0" w:color="auto"/>
        </w:tcBorders>
        <w:shd w:val="solid" w:color="C0C0C0" w:fill="FFFFFF"/>
      </w:tcPr>
    </w:tblStylePr>
    <w:tblStylePr w:type="swCell">
      <w:rPr>
        <w:b/>
        <w:bCs/>
        <w:i w:val="0"/>
        <w:iCs w:val="0"/>
      </w:rPr>
      <w:tblPr/>
      <w:tcPr>
        <w:tcBorders>
          <w:tl2br w:val="none" w:sz="0" w:space="0" w:color="auto"/>
          <w:tr2bl w:val="none" w:sz="0" w:space="0" w:color="auto"/>
        </w:tcBorders>
      </w:tcPr>
    </w:tblStylePr>
  </w:style>
  <w:style w:type="table" w:styleId="TableColorful3">
    <w:name w:val="Table Colorful 3"/>
    <w:basedOn w:val="TableNormal"/>
    <w:uiPriority w:val="99"/>
    <w:semiHidden/>
    <w:unhideWhenUsed/>
    <w:rsid w:val="00661246"/>
    <w:rPr>
      <w:lang w:eastAsia="en-US"/>
    </w:rPr>
    <w:tblPr>
      <w:tblBorders>
        <w:top w:val="single" w:sz="18" w:space="0" w:color="000000"/>
        <w:left w:val="single" w:sz="18" w:space="0" w:color="000000"/>
        <w:bottom w:val="single" w:sz="18" w:space="0" w:color="000000"/>
        <w:right w:val="single" w:sz="18" w:space="0" w:color="000000"/>
        <w:insideH w:val="single" w:sz="6" w:space="0" w:color="C0C0C0"/>
      </w:tblBorders>
    </w:tblPr>
    <w:tcPr>
      <w:shd w:val="pct25" w:color="008080" w:fill="FFFFFF"/>
    </w:tcPr>
    <w:tblStylePr w:type="firstRow">
      <w:tblPr/>
      <w:tcPr>
        <w:tcBorders>
          <w:bottom w:val="single" w:sz="6" w:space="0" w:color="000000"/>
          <w:tl2br w:val="none" w:sz="0" w:space="0" w:color="auto"/>
          <w:tr2bl w:val="none" w:sz="0" w:space="0" w:color="auto"/>
        </w:tcBorders>
        <w:shd w:val="solid" w:color="008080" w:fill="FFFFFF"/>
      </w:tcPr>
    </w:tblStylePr>
    <w:tblStylePr w:type="firstCol">
      <w:tblPr/>
      <w:tcPr>
        <w:tcBorders>
          <w:left w:val="single" w:sz="36" w:space="0" w:color="000000"/>
          <w:right w:val="single" w:sz="6" w:space="0" w:color="000000"/>
          <w:tl2br w:val="none" w:sz="0" w:space="0" w:color="auto"/>
          <w:tr2bl w:val="none" w:sz="0" w:space="0" w:color="auto"/>
        </w:tcBorders>
        <w:shd w:val="solid" w:color="008080" w:fill="FFFFFF"/>
      </w:tcPr>
    </w:tblStylePr>
    <w:tblStylePr w:type="nwCell">
      <w:rPr>
        <w:b/>
        <w:bCs/>
        <w:color w:val="FFFFFF"/>
      </w:rPr>
      <w:tblPr/>
      <w:tcPr>
        <w:tcBorders>
          <w:tl2br w:val="none" w:sz="0" w:space="0" w:color="auto"/>
          <w:tr2bl w:val="none" w:sz="0" w:space="0" w:color="auto"/>
        </w:tcBorders>
        <w:shd w:val="solid" w:color="000000" w:fill="FFFFFF"/>
      </w:tcPr>
    </w:tblStylePr>
  </w:style>
  <w:style w:type="table" w:styleId="TableColumns1">
    <w:name w:val="Table Columns 1"/>
    <w:basedOn w:val="TableNormal"/>
    <w:uiPriority w:val="99"/>
    <w:semiHidden/>
    <w:unhideWhenUsed/>
    <w:rsid w:val="00661246"/>
    <w:rPr>
      <w:b/>
      <w:bCs/>
      <w:lang w:eastAsia="en-US"/>
    </w:rPr>
    <w:tblPr>
      <w:tblStyleColBandSize w:val="1"/>
      <w:tblBorders>
        <w:top w:val="single" w:sz="12" w:space="0" w:color="000000"/>
        <w:left w:val="single" w:sz="12" w:space="0" w:color="000000"/>
        <w:bottom w:val="single" w:sz="12" w:space="0" w:color="000000"/>
        <w:right w:val="single" w:sz="12" w:space="0" w:color="000000"/>
      </w:tblBorders>
    </w:tblPr>
    <w:tblStylePr w:type="firstRow">
      <w:rPr>
        <w:b w:val="0"/>
        <w:bCs w:val="0"/>
      </w:rPr>
      <w:tblPr/>
      <w:tcPr>
        <w:tcBorders>
          <w:bottom w:val="double" w:sz="6" w:space="0" w:color="000000"/>
          <w:tl2br w:val="none" w:sz="0" w:space="0" w:color="auto"/>
          <w:tr2bl w:val="none" w:sz="0" w:space="0" w:color="auto"/>
        </w:tcBorders>
      </w:tcPr>
    </w:tblStylePr>
    <w:tblStylePr w:type="lastRow">
      <w:rPr>
        <w:b w:val="0"/>
        <w:bCs w:val="0"/>
      </w:rPr>
      <w:tblPr/>
      <w:tcPr>
        <w:tcBorders>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25" w:color="000000" w:fill="FFFFFF"/>
      </w:tcPr>
    </w:tblStylePr>
    <w:tblStylePr w:type="band2Vert">
      <w:rPr>
        <w:color w:val="auto"/>
      </w:rPr>
      <w:tblPr/>
      <w:tcPr>
        <w:shd w:val="pct25" w:color="FF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2">
    <w:name w:val="Table Columns 2"/>
    <w:basedOn w:val="TableNormal"/>
    <w:uiPriority w:val="99"/>
    <w:semiHidden/>
    <w:unhideWhenUsed/>
    <w:rsid w:val="00661246"/>
    <w:rPr>
      <w:b/>
      <w:bCs/>
      <w:lang w:eastAsia="en-US"/>
    </w:rPr>
    <w:tblPr>
      <w:tblStyleColBandSize w:val="1"/>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l2br w:val="none" w:sz="0" w:space="0" w:color="auto"/>
          <w:tr2bl w:val="none" w:sz="0" w:space="0" w:color="auto"/>
        </w:tcBorders>
      </w:tcPr>
    </w:tblStylePr>
    <w:tblStylePr w:type="firstCol">
      <w:rPr>
        <w:b w:val="0"/>
        <w:bCs w:val="0"/>
        <w:color w:val="00000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pct30" w:color="000000" w:fill="FFFFFF"/>
      </w:tcPr>
    </w:tblStylePr>
    <w:tblStylePr w:type="band2Vert">
      <w:rPr>
        <w:color w:val="auto"/>
      </w:rPr>
      <w:tblPr/>
      <w:tcPr>
        <w:shd w:val="pct25" w:color="00FF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Columns3">
    <w:name w:val="Table Columns 3"/>
    <w:basedOn w:val="TableNormal"/>
    <w:uiPriority w:val="99"/>
    <w:semiHidden/>
    <w:unhideWhenUsed/>
    <w:rsid w:val="00661246"/>
    <w:rPr>
      <w:b/>
      <w:bCs/>
      <w:lang w:eastAsia="en-US"/>
    </w:rPr>
    <w:tblPr>
      <w:tblStyleColBandSize w:val="1"/>
      <w:tblBorders>
        <w:top w:val="single" w:sz="6" w:space="0" w:color="000080"/>
        <w:left w:val="single" w:sz="6" w:space="0" w:color="000080"/>
        <w:bottom w:val="single" w:sz="6" w:space="0" w:color="000080"/>
        <w:right w:val="single" w:sz="6" w:space="0" w:color="000080"/>
        <w:insideV w:val="single" w:sz="6" w:space="0" w:color="000080"/>
      </w:tblBorders>
    </w:tblPr>
    <w:tblStylePr w:type="firstRow">
      <w:rPr>
        <w:color w:val="FFFFFF"/>
      </w:rPr>
      <w:tblPr/>
      <w:tcPr>
        <w:tcBorders>
          <w:tl2br w:val="none" w:sz="0" w:space="0" w:color="auto"/>
          <w:tr2bl w:val="none" w:sz="0" w:space="0" w:color="auto"/>
        </w:tcBorders>
        <w:shd w:val="solid" w:color="000080" w:fill="FFFFFF"/>
      </w:tcPr>
    </w:tblStylePr>
    <w:tblStylePr w:type="lastRow">
      <w:rPr>
        <w:b w:val="0"/>
        <w:bCs w:val="0"/>
      </w:rPr>
      <w:tblPr/>
      <w:tcPr>
        <w:tcBorders>
          <w:top w:val="single" w:sz="6" w:space="0" w:color="00008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Pr/>
      <w:tcPr>
        <w:shd w:val="pct10" w:color="000000" w:fill="FFFFFF"/>
      </w:tcPr>
    </w:tblStylePr>
    <w:tblStylePr w:type="neCell">
      <w:rPr>
        <w:b/>
        <w:bCs/>
      </w:rPr>
      <w:tblPr/>
      <w:tcPr>
        <w:tcBorders>
          <w:tl2br w:val="none" w:sz="0" w:space="0" w:color="auto"/>
          <w:tr2bl w:val="none" w:sz="0" w:space="0" w:color="auto"/>
        </w:tcBorders>
      </w:tcPr>
    </w:tblStylePr>
  </w:style>
  <w:style w:type="table" w:styleId="TableColumns4">
    <w:name w:val="Table Columns 4"/>
    <w:basedOn w:val="TableNormal"/>
    <w:uiPriority w:val="99"/>
    <w:semiHidden/>
    <w:unhideWhenUsed/>
    <w:rsid w:val="00661246"/>
    <w:rPr>
      <w:lang w:eastAsia="en-US"/>
    </w:rPr>
    <w:tblPr>
      <w:tblStyleColBandSize w:val="1"/>
    </w:tblPr>
    <w:tblStylePr w:type="firstRow">
      <w:rPr>
        <w:color w:val="FFFFFF"/>
      </w:rPr>
      <w:tblPr/>
      <w:tcPr>
        <w:tcBorders>
          <w:tl2br w:val="none" w:sz="0" w:space="0" w:color="auto"/>
          <w:tr2bl w:val="none" w:sz="0" w:space="0" w:color="auto"/>
        </w:tcBorders>
        <w:shd w:val="solid" w:color="0000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pct50" w:color="008080" w:fill="FFFFFF"/>
      </w:tcPr>
    </w:tblStylePr>
    <w:tblStylePr w:type="band2Vert">
      <w:rPr>
        <w:color w:val="auto"/>
      </w:rPr>
      <w:tblPr/>
      <w:tcPr>
        <w:shd w:val="pct10" w:color="000000" w:fill="FFFFFF"/>
      </w:tcPr>
    </w:tblStylePr>
  </w:style>
  <w:style w:type="table" w:styleId="TableColumns5">
    <w:name w:val="Table Columns 5"/>
    <w:basedOn w:val="TableNormal"/>
    <w:uiPriority w:val="99"/>
    <w:semiHidden/>
    <w:unhideWhenUsed/>
    <w:rsid w:val="00661246"/>
    <w:rPr>
      <w:lang w:eastAsia="en-US"/>
    </w:rPr>
    <w:tblPr>
      <w:tblStyleColBandSize w:val="1"/>
      <w:tblBorders>
        <w:top w:val="single" w:sz="12" w:space="0" w:color="808080"/>
        <w:left w:val="single" w:sz="12" w:space="0" w:color="808080"/>
        <w:bottom w:val="single" w:sz="12" w:space="0" w:color="808080"/>
        <w:right w:val="single" w:sz="12" w:space="0" w:color="808080"/>
        <w:insideV w:val="single" w:sz="6" w:space="0" w:color="C0C0C0"/>
      </w:tblBorders>
    </w:tblPr>
    <w:tblStylePr w:type="firstRow">
      <w:rPr>
        <w:b/>
        <w:bCs/>
        <w:i/>
        <w:iCs/>
      </w:rPr>
      <w:tblPr/>
      <w:tcPr>
        <w:tcBorders>
          <w:bottom w:val="single" w:sz="6" w:space="0" w:color="808080"/>
          <w:tl2br w:val="none" w:sz="0" w:space="0" w:color="auto"/>
          <w:tr2bl w:val="none" w:sz="0" w:space="0" w:color="auto"/>
        </w:tcBorders>
      </w:tcPr>
    </w:tblStylePr>
    <w:tblStylePr w:type="lastRow">
      <w:rPr>
        <w:b/>
        <w:bCs/>
      </w:rPr>
      <w:tblPr/>
      <w:tcPr>
        <w:tcBorders>
          <w:top w:val="single" w:sz="6" w:space="0" w:color="80808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Vert">
      <w:rPr>
        <w:color w:val="auto"/>
      </w:rPr>
      <w:tblPr/>
      <w:tcPr>
        <w:shd w:val="solid" w:color="C0C0C0" w:fill="FFFFFF"/>
      </w:tcPr>
    </w:tblStylePr>
    <w:tblStylePr w:type="band2Vert">
      <w:rPr>
        <w:color w:val="auto"/>
      </w:rPr>
    </w:tblStylePr>
  </w:style>
  <w:style w:type="table" w:styleId="TableContemporary">
    <w:name w:val="Table Contemporary"/>
    <w:basedOn w:val="TableNormal"/>
    <w:uiPriority w:val="99"/>
    <w:semiHidden/>
    <w:unhideWhenUsed/>
    <w:rsid w:val="00661246"/>
    <w:rPr>
      <w:lang w:eastAsia="en-US"/>
    </w:rPr>
    <w:tblPr>
      <w:tblStyleRowBandSize w:val="1"/>
      <w:tblBorders>
        <w:insideH w:val="single" w:sz="18" w:space="0" w:color="FFFFFF"/>
        <w:insideV w:val="single" w:sz="18" w:space="0" w:color="FFFFFF"/>
      </w:tblBorders>
    </w:tblPr>
    <w:tblStylePr w:type="firstRow">
      <w:rPr>
        <w:b/>
        <w:bCs/>
        <w:color w:val="auto"/>
      </w:rPr>
      <w:tblPr/>
      <w:tcPr>
        <w:tcBorders>
          <w:tl2br w:val="none" w:sz="0" w:space="0" w:color="auto"/>
          <w:tr2bl w:val="none" w:sz="0" w:space="0" w:color="auto"/>
        </w:tcBorders>
        <w:shd w:val="pct20" w:color="000000" w:fill="FFFFFF"/>
      </w:tcPr>
    </w:tblStylePr>
    <w:tblStylePr w:type="band1Horz">
      <w:rPr>
        <w:color w:val="auto"/>
      </w:rPr>
      <w:tblPr/>
      <w:tcPr>
        <w:tcBorders>
          <w:tl2br w:val="none" w:sz="0" w:space="0" w:color="auto"/>
          <w:tr2bl w:val="none" w:sz="0" w:space="0" w:color="auto"/>
        </w:tcBorders>
        <w:shd w:val="pct5" w:color="000000" w:fill="FFFFFF"/>
      </w:tcPr>
    </w:tblStylePr>
    <w:tblStylePr w:type="band2Horz">
      <w:rPr>
        <w:color w:val="auto"/>
      </w:rPr>
      <w:tblPr/>
      <w:tcPr>
        <w:tcBorders>
          <w:tl2br w:val="none" w:sz="0" w:space="0" w:color="auto"/>
          <w:tr2bl w:val="none" w:sz="0" w:space="0" w:color="auto"/>
        </w:tcBorders>
        <w:shd w:val="pct20" w:color="000000" w:fill="FFFFFF"/>
      </w:tcPr>
    </w:tblStylePr>
  </w:style>
  <w:style w:type="table" w:styleId="TableElegant">
    <w:name w:val="Table Elegant"/>
    <w:basedOn w:val="TableNormal"/>
    <w:uiPriority w:val="99"/>
    <w:semiHidden/>
    <w:unhideWhenUsed/>
    <w:rsid w:val="00661246"/>
    <w:rPr>
      <w:lang w:eastAsia="en-US"/>
    </w:rPr>
    <w:tblPr>
      <w:tblBorders>
        <w:top w:val="double" w:sz="6" w:space="0" w:color="000000"/>
        <w:left w:val="double" w:sz="6" w:space="0" w:color="000000"/>
        <w:bottom w:val="double" w:sz="6" w:space="0" w:color="000000"/>
        <w:right w:val="double" w:sz="6" w:space="0" w:color="000000"/>
        <w:insideH w:val="single" w:sz="6" w:space="0" w:color="000000"/>
        <w:insideV w:val="single" w:sz="6" w:space="0" w:color="000000"/>
      </w:tblBorders>
    </w:tblPr>
    <w:tcPr>
      <w:shd w:val="clear" w:color="auto" w:fill="auto"/>
    </w:tcPr>
    <w:tblStylePr w:type="firstRow">
      <w:rPr>
        <w:caps/>
        <w:color w:val="auto"/>
      </w:rPr>
      <w:tblPr/>
      <w:tcPr>
        <w:tcBorders>
          <w:tl2br w:val="none" w:sz="0" w:space="0" w:color="auto"/>
          <w:tr2bl w:val="none" w:sz="0" w:space="0" w:color="auto"/>
        </w:tcBorders>
      </w:tcPr>
    </w:tblStylePr>
  </w:style>
  <w:style w:type="table" w:styleId="TableGrid">
    <w:name w:val="Table Grid"/>
    <w:basedOn w:val="TableNormal"/>
    <w:uiPriority w:val="99"/>
    <w:rsid w:val="00661246"/>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Grid1">
    <w:name w:val="Table Grid 1"/>
    <w:basedOn w:val="TableNormal"/>
    <w:uiPriority w:val="99"/>
    <w:semiHidden/>
    <w:unhideWhenUsed/>
    <w:rsid w:val="00661246"/>
    <w:rPr>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lastRow">
      <w:rPr>
        <w:i/>
        <w:iCs/>
      </w:rPr>
      <w:tblPr/>
      <w:tcPr>
        <w:tcBorders>
          <w:tl2br w:val="none" w:sz="0" w:space="0" w:color="auto"/>
          <w:tr2bl w:val="none" w:sz="0" w:space="0" w:color="auto"/>
        </w:tcBorders>
      </w:tcPr>
    </w:tblStylePr>
    <w:tblStylePr w:type="lastCol">
      <w:rPr>
        <w:i/>
        <w:iCs/>
      </w:rPr>
      <w:tblPr/>
      <w:tcPr>
        <w:tcBorders>
          <w:tl2br w:val="none" w:sz="0" w:space="0" w:color="auto"/>
          <w:tr2bl w:val="none" w:sz="0" w:space="0" w:color="auto"/>
        </w:tcBorders>
      </w:tcPr>
    </w:tblStylePr>
  </w:style>
  <w:style w:type="table" w:styleId="TableGrid2">
    <w:name w:val="Table Grid 2"/>
    <w:basedOn w:val="TableNormal"/>
    <w:uiPriority w:val="99"/>
    <w:semiHidden/>
    <w:unhideWhenUsed/>
    <w:rsid w:val="00661246"/>
    <w:rPr>
      <w:lang w:eastAsia="en-US"/>
    </w:rPr>
    <w:tblPr>
      <w:tblBorders>
        <w:insideH w:val="single" w:sz="6" w:space="0" w:color="000000"/>
        <w:insideV w:val="single" w:sz="6" w:space="0" w:color="000000"/>
      </w:tblBorders>
    </w:tblPr>
    <w:tcPr>
      <w:shd w:val="clear" w:color="auto" w:fill="auto"/>
    </w:tcPr>
    <w:tblStylePr w:type="firstRow">
      <w:rPr>
        <w:b/>
        <w:bCs/>
      </w:rPr>
      <w:tblPr/>
      <w:tcPr>
        <w:tcBorders>
          <w:tl2br w:val="none" w:sz="0" w:space="0" w:color="auto"/>
          <w:tr2bl w:val="none" w:sz="0" w:space="0" w:color="auto"/>
        </w:tcBorders>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3">
    <w:name w:val="Table Grid 3"/>
    <w:basedOn w:val="TableNormal"/>
    <w:uiPriority w:val="99"/>
    <w:semiHidden/>
    <w:unhideWhenUsed/>
    <w:rsid w:val="00661246"/>
    <w:rPr>
      <w:lang w:eastAsia="en-US"/>
    </w:rPr>
    <w:tblPr>
      <w:tblBorders>
        <w:top w:val="single" w:sz="6" w:space="0" w:color="000000"/>
        <w:left w:val="single" w:sz="12" w:space="0" w:color="000000"/>
        <w:bottom w:val="single" w:sz="6" w:space="0" w:color="000000"/>
        <w:right w:val="single" w:sz="12" w:space="0" w:color="000000"/>
        <w:insideV w:val="single" w:sz="6" w:space="0" w:color="000000"/>
      </w:tblBorders>
    </w:tblPr>
    <w:tcPr>
      <w:shd w:val="clear" w:color="auto" w:fill="auto"/>
    </w:tcPr>
    <w:tblStylePr w:type="firstRow">
      <w:tblPr/>
      <w:tcPr>
        <w:tcBorders>
          <w:bottom w:val="single" w:sz="6" w:space="0" w:color="000000"/>
          <w:tl2br w:val="none" w:sz="0" w:space="0" w:color="auto"/>
          <w:tr2bl w:val="none" w:sz="0" w:space="0" w:color="auto"/>
        </w:tcBorders>
        <w:shd w:val="pct30" w:color="FFFF00" w:fill="FFFFFF"/>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style>
  <w:style w:type="table" w:styleId="TableGrid4">
    <w:name w:val="Table Grid 4"/>
    <w:basedOn w:val="TableNormal"/>
    <w:uiPriority w:val="99"/>
    <w:semiHidden/>
    <w:unhideWhenUsed/>
    <w:rsid w:val="00661246"/>
    <w:rPr>
      <w:lang w:eastAsia="en-US"/>
    </w:rPr>
    <w:tblPr>
      <w:tblBorders>
        <w:left w:val="single" w:sz="12" w:space="0" w:color="000000"/>
        <w:right w:val="single" w:sz="12" w:space="0" w:color="000000"/>
        <w:insideH w:val="single" w:sz="6" w:space="0" w:color="000000"/>
        <w:insideV w:val="single" w:sz="6" w:space="0" w:color="000000"/>
      </w:tblBorders>
    </w:tblPr>
    <w:tcPr>
      <w:shd w:val="clear" w:color="auto" w:fill="auto"/>
    </w:tcPr>
    <w:tblStylePr w:type="firstRow">
      <w:rPr>
        <w:color w:val="auto"/>
      </w:rPr>
      <w:tblPr/>
      <w:tcPr>
        <w:tcBorders>
          <w:bottom w:val="single" w:sz="6" w:space="0" w:color="000000"/>
          <w:tl2br w:val="none" w:sz="0" w:space="0" w:color="auto"/>
          <w:tr2bl w:val="none" w:sz="0" w:space="0" w:color="auto"/>
        </w:tcBorders>
        <w:shd w:val="pct30" w:color="FFFF00" w:fill="FFFFFF"/>
      </w:tcPr>
    </w:tblStylePr>
    <w:tblStylePr w:type="lastRow">
      <w:rPr>
        <w:b/>
        <w:bCs/>
        <w:color w:val="auto"/>
      </w:rPr>
      <w:tblPr/>
      <w:tcPr>
        <w:tcBorders>
          <w:top w:val="single" w:sz="6" w:space="0" w:color="000000"/>
          <w:tl2br w:val="none" w:sz="0" w:space="0" w:color="auto"/>
          <w:tr2bl w:val="none" w:sz="0" w:space="0" w:color="auto"/>
        </w:tcBorders>
        <w:shd w:val="pct30" w:color="FFFF00" w:fill="FFFFFF"/>
      </w:tcPr>
    </w:tblStylePr>
    <w:tblStylePr w:type="lastCol">
      <w:rPr>
        <w:b/>
        <w:bCs/>
        <w:color w:val="auto"/>
      </w:rPr>
      <w:tblPr/>
      <w:tcPr>
        <w:tcBorders>
          <w:tl2br w:val="none" w:sz="0" w:space="0" w:color="auto"/>
          <w:tr2bl w:val="none" w:sz="0" w:space="0" w:color="auto"/>
        </w:tcBorders>
      </w:tcPr>
    </w:tblStylePr>
  </w:style>
  <w:style w:type="table" w:styleId="TableGrid5">
    <w:name w:val="Table Grid 5"/>
    <w:basedOn w:val="TableNormal"/>
    <w:uiPriority w:val="99"/>
    <w:semiHidden/>
    <w:unhideWhenUsed/>
    <w:rsid w:val="00661246"/>
    <w:rPr>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tblPr/>
      <w:tcPr>
        <w:tcBorders>
          <w:bottom w:val="single" w:sz="12" w:space="0" w:color="000000"/>
          <w:tl2br w:val="none" w:sz="0" w:space="0" w:color="auto"/>
          <w:tr2bl w:val="none" w:sz="0" w:space="0" w:color="auto"/>
        </w:tcBorders>
      </w:tcPr>
    </w:tblStylePr>
    <w:tblStylePr w:type="lastRow">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6">
    <w:name w:val="Table Grid 6"/>
    <w:basedOn w:val="TableNormal"/>
    <w:uiPriority w:val="99"/>
    <w:semiHidden/>
    <w:unhideWhenUsed/>
    <w:rsid w:val="00661246"/>
    <w:rPr>
      <w:lang w:eastAsia="en-US"/>
    </w:rPr>
    <w:tblPr>
      <w:tblBorders>
        <w:top w:val="single" w:sz="12" w:space="0" w:color="000000"/>
        <w:left w:val="single" w:sz="12" w:space="0" w:color="000000"/>
        <w:bottom w:val="single" w:sz="12" w:space="0" w:color="000000"/>
        <w:right w:val="single" w:sz="12" w:space="0" w:color="000000"/>
        <w:insideV w:val="single" w:sz="6" w:space="0" w:color="000000"/>
      </w:tblBorders>
    </w:tblPr>
    <w:tcPr>
      <w:shd w:val="clear" w:color="auto" w:fill="auto"/>
    </w:tcPr>
    <w:tblStylePr w:type="firstRow">
      <w:rPr>
        <w:b/>
        <w:bCs/>
      </w:rPr>
      <w:tblPr/>
      <w:tcPr>
        <w:tcBorders>
          <w:bottom w:val="single" w:sz="6" w:space="0" w:color="000000"/>
          <w:tl2br w:val="none" w:sz="0" w:space="0" w:color="auto"/>
          <w:tr2bl w:val="none" w:sz="0" w:space="0" w:color="auto"/>
        </w:tcBorders>
      </w:tcPr>
    </w:tblStylePr>
    <w:tblStylePr w:type="lastRow">
      <w:rPr>
        <w:color w:val="auto"/>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7">
    <w:name w:val="Table Grid 7"/>
    <w:basedOn w:val="TableNormal"/>
    <w:uiPriority w:val="99"/>
    <w:semiHidden/>
    <w:unhideWhenUsed/>
    <w:rsid w:val="00661246"/>
    <w:rPr>
      <w:b/>
      <w:bCs/>
      <w:lang w:eastAsia="en-US"/>
    </w:rPr>
    <w:tblPr>
      <w:tblBorders>
        <w:top w:val="single" w:sz="12" w:space="0" w:color="000000"/>
        <w:left w:val="single" w:sz="12" w:space="0" w:color="000000"/>
        <w:bottom w:val="single" w:sz="12" w:space="0" w:color="000000"/>
        <w:right w:val="single" w:sz="12" w:space="0" w:color="000000"/>
        <w:insideH w:val="single" w:sz="6" w:space="0" w:color="000000"/>
        <w:insideV w:val="single" w:sz="6" w:space="0" w:color="000000"/>
      </w:tblBorders>
    </w:tblPr>
    <w:tcPr>
      <w:shd w:val="clear" w:color="auto" w:fill="auto"/>
    </w:tcPr>
    <w:tblStylePr w:type="firstRow">
      <w:rPr>
        <w:b w:val="0"/>
        <w:bCs w:val="0"/>
      </w:rPr>
      <w:tblPr/>
      <w:tcPr>
        <w:tcBorders>
          <w:bottom w:val="single" w:sz="12" w:space="0" w:color="000000"/>
          <w:tl2br w:val="none" w:sz="0" w:space="0" w:color="auto"/>
          <w:tr2bl w:val="none" w:sz="0" w:space="0" w:color="auto"/>
        </w:tcBorders>
      </w:tcPr>
    </w:tblStylePr>
    <w:tblStylePr w:type="lastRow">
      <w:rPr>
        <w:b w:val="0"/>
        <w:bCs w:val="0"/>
      </w:rPr>
      <w:tblPr/>
      <w:tcPr>
        <w:tcBorders>
          <w:top w:val="single" w:sz="6" w:space="0" w:color="000000"/>
          <w:tl2br w:val="none" w:sz="0" w:space="0" w:color="auto"/>
          <w:tr2bl w:val="none" w:sz="0" w:space="0" w:color="auto"/>
        </w:tcBorders>
      </w:tcPr>
    </w:tblStylePr>
    <w:tblStylePr w:type="firstCol">
      <w:rPr>
        <w:b w:val="0"/>
        <w:bCs w:val="0"/>
      </w:rPr>
      <w:tblPr/>
      <w:tcPr>
        <w:tcBorders>
          <w:tl2br w:val="none" w:sz="0" w:space="0" w:color="auto"/>
          <w:tr2bl w:val="none" w:sz="0" w:space="0" w:color="auto"/>
        </w:tcBorders>
      </w:tcPr>
    </w:tblStylePr>
    <w:tblStylePr w:type="lastCol">
      <w:rPr>
        <w:b w:val="0"/>
        <w:bCs w:val="0"/>
      </w:rPr>
      <w:tblPr/>
      <w:tcPr>
        <w:tcBorders>
          <w:tl2br w:val="none" w:sz="0" w:space="0" w:color="auto"/>
          <w:tr2bl w:val="none" w:sz="0" w:space="0" w:color="auto"/>
        </w:tcBorders>
      </w:tcPr>
    </w:tblStylePr>
    <w:tblStylePr w:type="nwCell">
      <w:tblPr/>
      <w:tcPr>
        <w:tcBorders>
          <w:tl2br w:val="single" w:sz="6" w:space="0" w:color="000000"/>
          <w:tr2bl w:val="none" w:sz="0" w:space="0" w:color="auto"/>
        </w:tcBorders>
      </w:tcPr>
    </w:tblStylePr>
  </w:style>
  <w:style w:type="table" w:styleId="TableGrid8">
    <w:name w:val="Table Grid 8"/>
    <w:basedOn w:val="TableNormal"/>
    <w:uiPriority w:val="99"/>
    <w:semiHidden/>
    <w:unhideWhenUsed/>
    <w:rsid w:val="00661246"/>
    <w:rPr>
      <w:lang w:eastAsia="en-US"/>
    </w:rPr>
    <w:tblPr>
      <w:tblBorders>
        <w:top w:val="single" w:sz="6" w:space="0" w:color="000080"/>
        <w:left w:val="single" w:sz="6" w:space="0" w:color="000080"/>
        <w:bottom w:val="single" w:sz="6" w:space="0" w:color="000080"/>
        <w:right w:val="single" w:sz="6" w:space="0" w:color="000080"/>
        <w:insideH w:val="single" w:sz="6" w:space="0" w:color="000080"/>
        <w:insideV w:val="single" w:sz="6" w:space="0" w:color="000080"/>
      </w:tblBorders>
    </w:tblPr>
    <w:tcPr>
      <w:shd w:val="clear" w:color="auto" w:fill="auto"/>
    </w:tcPr>
    <w:tblStylePr w:type="firstRow">
      <w:rPr>
        <w:b/>
        <w:bCs/>
        <w:color w:val="FFFFFF"/>
      </w:rPr>
      <w:tblPr/>
      <w:tcPr>
        <w:tcBorders>
          <w:tl2br w:val="none" w:sz="0" w:space="0" w:color="auto"/>
          <w:tr2bl w:val="none" w:sz="0" w:space="0" w:color="auto"/>
        </w:tcBorders>
        <w:shd w:val="solid" w:color="000080" w:fill="FFFFFF"/>
      </w:tcPr>
    </w:tblStylePr>
    <w:tblStylePr w:type="lastRow">
      <w:rPr>
        <w:b/>
        <w:bCs/>
        <w:color w:val="auto"/>
      </w:rPr>
      <w:tblPr/>
      <w:tcPr>
        <w:tcBorders>
          <w:tl2br w:val="none" w:sz="0" w:space="0" w:color="auto"/>
          <w:tr2bl w:val="none" w:sz="0" w:space="0" w:color="auto"/>
        </w:tcBorders>
      </w:tcPr>
    </w:tblStylePr>
    <w:tblStylePr w:type="lastCol">
      <w:rPr>
        <w:b/>
        <w:bCs/>
        <w:color w:val="auto"/>
      </w:rPr>
      <w:tblPr/>
      <w:tcPr>
        <w:tcBorders>
          <w:tl2br w:val="none" w:sz="0" w:space="0" w:color="auto"/>
          <w:tr2bl w:val="none" w:sz="0" w:space="0" w:color="auto"/>
        </w:tcBorders>
      </w:tcPr>
    </w:tblStylePr>
  </w:style>
  <w:style w:type="table" w:styleId="TableGridLight">
    <w:name w:val="Grid Table Light"/>
    <w:basedOn w:val="TableNormal"/>
    <w:uiPriority w:val="99"/>
    <w:rsid w:val="00661246"/>
    <w:rPr>
      <w:lang w:eastAsia="en-US"/>
    </w:rPr>
    <w:tblPr>
      <w:tblBorders>
        <w:top w:val="single" w:sz="4" w:space="0" w:color="BFBFBF" w:themeColor="background1" w:themeShade="BF"/>
        <w:left w:val="single" w:sz="4" w:space="0" w:color="BFBFBF" w:themeColor="background1" w:themeShade="BF"/>
        <w:bottom w:val="single" w:sz="4" w:space="0" w:color="BFBFBF" w:themeColor="background1" w:themeShade="BF"/>
        <w:right w:val="single" w:sz="4" w:space="0" w:color="BFBFBF" w:themeColor="background1" w:themeShade="BF"/>
        <w:insideH w:val="single" w:sz="4" w:space="0" w:color="BFBFBF" w:themeColor="background1" w:themeShade="BF"/>
        <w:insideV w:val="single" w:sz="4" w:space="0" w:color="BFBFBF" w:themeColor="background1" w:themeShade="BF"/>
      </w:tblBorders>
    </w:tblPr>
  </w:style>
  <w:style w:type="table" w:styleId="TableList1">
    <w:name w:val="Table List 1"/>
    <w:basedOn w:val="TableNormal"/>
    <w:uiPriority w:val="99"/>
    <w:semiHidden/>
    <w:unhideWhenUsed/>
    <w:rsid w:val="00661246"/>
    <w:rPr>
      <w:lang w:eastAsia="en-US"/>
    </w:rPr>
    <w:tblPr>
      <w:tblStyleRowBandSize w:val="1"/>
      <w:tblBorders>
        <w:top w:val="single" w:sz="12" w:space="0" w:color="008080"/>
        <w:left w:val="single" w:sz="6" w:space="0" w:color="008080"/>
        <w:bottom w:val="single" w:sz="12" w:space="0" w:color="008080"/>
        <w:right w:val="single" w:sz="6" w:space="0" w:color="008080"/>
      </w:tblBorders>
    </w:tblPr>
    <w:tblStylePr w:type="firstRow">
      <w:rPr>
        <w:b/>
        <w:bCs/>
        <w:i/>
        <w:iCs/>
        <w:color w:val="800000"/>
      </w:rPr>
      <w:tblPr/>
      <w:tcPr>
        <w:tcBorders>
          <w:bottom w:val="single" w:sz="6" w:space="0" w:color="000000"/>
          <w:tl2br w:val="none" w:sz="0" w:space="0" w:color="auto"/>
          <w:tr2bl w:val="none" w:sz="0" w:space="0" w:color="auto"/>
        </w:tcBorders>
        <w:shd w:val="solid" w:color="C0C0C0" w:fill="FFFFFF"/>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solid" w:color="C0C0C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2">
    <w:name w:val="Table List 2"/>
    <w:basedOn w:val="TableNormal"/>
    <w:uiPriority w:val="99"/>
    <w:semiHidden/>
    <w:unhideWhenUsed/>
    <w:rsid w:val="00661246"/>
    <w:rPr>
      <w:lang w:eastAsia="en-US"/>
    </w:rPr>
    <w:tblPr>
      <w:tblStyleRowBandSize w:val="2"/>
      <w:tblBorders>
        <w:bottom w:val="single" w:sz="12" w:space="0" w:color="808080"/>
      </w:tblBorders>
    </w:tblPr>
    <w:tblStylePr w:type="firstRow">
      <w:rPr>
        <w:b/>
        <w:bCs/>
        <w:color w:val="FFFFFF"/>
      </w:rPr>
      <w:tblPr/>
      <w:tcPr>
        <w:tcBorders>
          <w:bottom w:val="single" w:sz="6" w:space="0" w:color="000000"/>
          <w:tl2br w:val="none" w:sz="0" w:space="0" w:color="auto"/>
          <w:tr2bl w:val="none" w:sz="0" w:space="0" w:color="auto"/>
        </w:tcBorders>
        <w:shd w:val="pct75" w:color="008080" w:fill="008000"/>
      </w:tcPr>
    </w:tblStylePr>
    <w:tblStylePr w:type="lastRow">
      <w:tblPr/>
      <w:tcPr>
        <w:tcBorders>
          <w:top w:val="single" w:sz="6" w:space="0" w:color="000000"/>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FF00" w:fill="FFFFFF"/>
      </w:tcPr>
    </w:tblStylePr>
    <w:tblStylePr w:type="band2Horz">
      <w:rPr>
        <w:color w:val="auto"/>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List3">
    <w:name w:val="Table List 3"/>
    <w:basedOn w:val="TableNormal"/>
    <w:uiPriority w:val="99"/>
    <w:semiHidden/>
    <w:unhideWhenUsed/>
    <w:rsid w:val="00661246"/>
    <w:rPr>
      <w:lang w:eastAsia="en-US"/>
    </w:rPr>
    <w:tblPr>
      <w:tblBorders>
        <w:top w:val="single" w:sz="12" w:space="0" w:color="000000"/>
        <w:bottom w:val="single" w:sz="12" w:space="0" w:color="000000"/>
        <w:insideH w:val="single" w:sz="6" w:space="0" w:color="000000"/>
      </w:tblBorders>
    </w:tblPr>
    <w:tcPr>
      <w:shd w:val="clear" w:color="auto" w:fill="auto"/>
    </w:tcPr>
    <w:tblStylePr w:type="firstRow">
      <w:rPr>
        <w:b/>
        <w:bCs/>
        <w:color w:val="000080"/>
      </w:rPr>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swCell">
      <w:rPr>
        <w:i/>
        <w:iCs/>
        <w:color w:val="000080"/>
      </w:rPr>
      <w:tblPr/>
      <w:tcPr>
        <w:tcBorders>
          <w:tl2br w:val="none" w:sz="0" w:space="0" w:color="auto"/>
          <w:tr2bl w:val="none" w:sz="0" w:space="0" w:color="auto"/>
        </w:tcBorders>
      </w:tcPr>
    </w:tblStylePr>
  </w:style>
  <w:style w:type="table" w:styleId="TableList4">
    <w:name w:val="Table List 4"/>
    <w:basedOn w:val="TableNormal"/>
    <w:uiPriority w:val="99"/>
    <w:semiHidden/>
    <w:unhideWhenUsed/>
    <w:rsid w:val="00661246"/>
    <w:rPr>
      <w:lang w:eastAsia="en-US"/>
    </w:rPr>
    <w:tblPr>
      <w:tblBorders>
        <w:top w:val="single" w:sz="12" w:space="0" w:color="000000"/>
        <w:left w:val="single" w:sz="12" w:space="0" w:color="000000"/>
        <w:bottom w:val="single" w:sz="12" w:space="0" w:color="000000"/>
        <w:right w:val="single" w:sz="12" w:space="0" w:color="000000"/>
        <w:insideH w:val="single" w:sz="6" w:space="0" w:color="000000"/>
      </w:tblBorders>
    </w:tblPr>
    <w:tcPr>
      <w:shd w:val="clear" w:color="auto" w:fill="auto"/>
    </w:tcPr>
    <w:tblStylePr w:type="firstRow">
      <w:rPr>
        <w:b/>
        <w:bCs/>
        <w:color w:val="FFFFFF"/>
      </w:rPr>
      <w:tblPr/>
      <w:tcPr>
        <w:tcBorders>
          <w:bottom w:val="single" w:sz="12" w:space="0" w:color="000000"/>
          <w:tl2br w:val="none" w:sz="0" w:space="0" w:color="auto"/>
          <w:tr2bl w:val="none" w:sz="0" w:space="0" w:color="auto"/>
        </w:tcBorders>
        <w:shd w:val="solid" w:color="808080" w:fill="FFFFFF"/>
      </w:tcPr>
    </w:tblStylePr>
  </w:style>
  <w:style w:type="table" w:styleId="TableList5">
    <w:name w:val="Table List 5"/>
    <w:basedOn w:val="TableNormal"/>
    <w:uiPriority w:val="99"/>
    <w:semiHidden/>
    <w:unhideWhenUsed/>
    <w:rsid w:val="00661246"/>
    <w:rPr>
      <w:lang w:eastAsia="en-US"/>
    </w:rPr>
    <w:tblPr>
      <w:tblBorders>
        <w:top w:val="single" w:sz="6" w:space="0" w:color="000000"/>
        <w:left w:val="single" w:sz="6" w:space="0" w:color="000000"/>
        <w:bottom w:val="single" w:sz="6" w:space="0" w:color="000000"/>
        <w:right w:val="single" w:sz="6" w:space="0" w:color="000000"/>
        <w:insideH w:val="single" w:sz="6" w:space="0" w:color="000000"/>
      </w:tblBorders>
    </w:tblPr>
    <w:tcPr>
      <w:shd w:val="clear" w:color="auto" w:fill="auto"/>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style>
  <w:style w:type="table" w:styleId="TableList6">
    <w:name w:val="Table List 6"/>
    <w:basedOn w:val="TableNormal"/>
    <w:uiPriority w:val="99"/>
    <w:semiHidden/>
    <w:unhideWhenUsed/>
    <w:rsid w:val="00661246"/>
    <w:rPr>
      <w:lang w:eastAsia="en-US"/>
    </w:rPr>
    <w:tblPr>
      <w:tblStyleRowBandSize w:val="1"/>
      <w:tblBorders>
        <w:top w:val="single" w:sz="6" w:space="0" w:color="000000"/>
        <w:left w:val="single" w:sz="6" w:space="0" w:color="000000"/>
        <w:bottom w:val="single" w:sz="6" w:space="0" w:color="000000"/>
        <w:right w:val="single" w:sz="6" w:space="0" w:color="000000"/>
      </w:tblBorders>
    </w:tblPr>
    <w:tcPr>
      <w:shd w:val="pct50" w:color="000000" w:fill="FFFFFF"/>
    </w:tcPr>
    <w:tblStylePr w:type="firstRow">
      <w:rPr>
        <w:b/>
        <w:bCs/>
      </w:rPr>
      <w:tblPr/>
      <w:tcPr>
        <w:tcBorders>
          <w:bottom w:val="single" w:sz="12"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band1Horz">
      <w:tblPr/>
      <w:tcPr>
        <w:tcBorders>
          <w:tl2br w:val="none" w:sz="0" w:space="0" w:color="auto"/>
          <w:tr2bl w:val="none" w:sz="0" w:space="0" w:color="auto"/>
        </w:tcBorders>
        <w:shd w:val="pct25" w:color="000000" w:fill="FFFFFF"/>
      </w:tcPr>
    </w:tblStylePr>
  </w:style>
  <w:style w:type="table" w:styleId="TableList7">
    <w:name w:val="Table List 7"/>
    <w:basedOn w:val="TableNormal"/>
    <w:uiPriority w:val="99"/>
    <w:semiHidden/>
    <w:unhideWhenUsed/>
    <w:rsid w:val="00661246"/>
    <w:rPr>
      <w:lang w:eastAsia="en-US"/>
    </w:rPr>
    <w:tblPr>
      <w:tblStyleRowBandSize w:val="1"/>
      <w:tblBorders>
        <w:top w:val="single" w:sz="12" w:space="0" w:color="008000"/>
        <w:left w:val="single" w:sz="6" w:space="0" w:color="008000"/>
        <w:bottom w:val="single" w:sz="12" w:space="0" w:color="008000"/>
        <w:right w:val="single" w:sz="6" w:space="0" w:color="008000"/>
        <w:insideH w:val="single" w:sz="6" w:space="0" w:color="000000"/>
      </w:tblBorders>
    </w:tblPr>
    <w:tblStylePr w:type="firstRow">
      <w:rPr>
        <w:b/>
        <w:bCs/>
      </w:rPr>
      <w:tblPr/>
      <w:tcPr>
        <w:tcBorders>
          <w:bottom w:val="single" w:sz="12" w:space="0" w:color="008000"/>
          <w:tl2br w:val="none" w:sz="0" w:space="0" w:color="auto"/>
          <w:tr2bl w:val="none" w:sz="0" w:space="0" w:color="auto"/>
        </w:tcBorders>
        <w:shd w:val="solid" w:color="C0C0C0" w:fill="FFFFFF"/>
      </w:tcPr>
    </w:tblStylePr>
    <w:tblStylePr w:type="lastRow">
      <w:rPr>
        <w:b/>
        <w:bCs/>
      </w:rPr>
      <w:tblPr/>
      <w:tcPr>
        <w:tcBorders>
          <w:top w:val="single" w:sz="12" w:space="0" w:color="008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0" w:color="000000" w:fill="FFFFFF"/>
      </w:tcPr>
    </w:tblStylePr>
    <w:tblStylePr w:type="band2Horz">
      <w:tblPr/>
      <w:tcPr>
        <w:tcBorders>
          <w:tl2br w:val="none" w:sz="0" w:space="0" w:color="auto"/>
          <w:tr2bl w:val="none" w:sz="0" w:space="0" w:color="auto"/>
        </w:tcBorders>
        <w:shd w:val="pct25" w:color="FFFF00" w:fill="FFFFFF"/>
      </w:tcPr>
    </w:tblStylePr>
  </w:style>
  <w:style w:type="table" w:styleId="TableList8">
    <w:name w:val="Table List 8"/>
    <w:basedOn w:val="TableNormal"/>
    <w:uiPriority w:val="99"/>
    <w:semiHidden/>
    <w:unhideWhenUsed/>
    <w:rsid w:val="00661246"/>
    <w:rPr>
      <w:lang w:eastAsia="en-US"/>
    </w:rPr>
    <w:tblPr>
      <w:tblStyleRowBandSize w:val="1"/>
      <w:tblBorders>
        <w:top w:val="single" w:sz="6" w:space="0" w:color="000000"/>
        <w:left w:val="single" w:sz="6" w:space="0" w:color="000000"/>
        <w:bottom w:val="single" w:sz="6" w:space="0" w:color="000000"/>
        <w:right w:val="single" w:sz="6" w:space="0" w:color="000000"/>
        <w:insideV w:val="single" w:sz="6" w:space="0" w:color="000000"/>
      </w:tblBorders>
    </w:tblPr>
    <w:tblStylePr w:type="firstRow">
      <w:rPr>
        <w:b/>
        <w:bCs/>
        <w:i/>
        <w:iCs/>
      </w:rPr>
      <w:tblPr/>
      <w:tcPr>
        <w:tcBorders>
          <w:bottom w:val="single" w:sz="6" w:space="0" w:color="000000"/>
          <w:tl2br w:val="none" w:sz="0" w:space="0" w:color="auto"/>
          <w:tr2bl w:val="none" w:sz="0" w:space="0" w:color="auto"/>
        </w:tcBorders>
        <w:shd w:val="solid" w:color="FFFF00" w:fill="FFFFFF"/>
      </w:tcPr>
    </w:tblStylePr>
    <w:tblStylePr w:type="lastRow">
      <w:rPr>
        <w:b/>
        <w:bCs/>
      </w:rPr>
      <w:tblPr/>
      <w:tcPr>
        <w:tcBorders>
          <w:top w:val="single" w:sz="6" w:space="0" w:color="000000"/>
          <w:tl2br w:val="none" w:sz="0" w:space="0" w:color="auto"/>
          <w:tr2bl w:val="none" w:sz="0" w:space="0" w:color="auto"/>
        </w:tcBorders>
      </w:tcPr>
    </w:tblStylePr>
    <w:tblStylePr w:type="firstCol">
      <w:rPr>
        <w:b/>
        <w:bCs/>
      </w:rPr>
      <w:tblPr/>
      <w:tcPr>
        <w:tcBorders>
          <w:tl2br w:val="none" w:sz="0" w:space="0" w:color="auto"/>
          <w:tr2bl w:val="none" w:sz="0" w:space="0" w:color="auto"/>
        </w:tcBorders>
      </w:tcPr>
    </w:tblStylePr>
    <w:tblStylePr w:type="lastCol">
      <w:rPr>
        <w:b/>
        <w:bCs/>
      </w:rPr>
      <w:tblPr/>
      <w:tcPr>
        <w:tcBorders>
          <w:tl2br w:val="none" w:sz="0" w:space="0" w:color="auto"/>
          <w:tr2bl w:val="none" w:sz="0" w:space="0" w:color="auto"/>
        </w:tcBorders>
      </w:tcPr>
    </w:tblStylePr>
    <w:tblStylePr w:type="band1Horz">
      <w:rPr>
        <w:color w:val="auto"/>
      </w:rPr>
      <w:tblPr/>
      <w:tcPr>
        <w:tcBorders>
          <w:tl2br w:val="none" w:sz="0" w:space="0" w:color="auto"/>
          <w:tr2bl w:val="none" w:sz="0" w:space="0" w:color="auto"/>
        </w:tcBorders>
        <w:shd w:val="pct25" w:color="FFFF00" w:fill="FFFFFF"/>
      </w:tcPr>
    </w:tblStylePr>
    <w:tblStylePr w:type="band2Horz">
      <w:tblPr/>
      <w:tcPr>
        <w:tcBorders>
          <w:tl2br w:val="none" w:sz="0" w:space="0" w:color="auto"/>
          <w:tr2bl w:val="none" w:sz="0" w:space="0" w:color="auto"/>
        </w:tcBorders>
        <w:shd w:val="pct50" w:color="FF0000" w:fill="FFFFFF"/>
      </w:tcPr>
    </w:tblStylePr>
  </w:style>
  <w:style w:type="paragraph" w:styleId="TableofAuthorities">
    <w:name w:val="table of authorities"/>
    <w:basedOn w:val="Normal"/>
    <w:next w:val="Normal"/>
    <w:uiPriority w:val="99"/>
    <w:semiHidden/>
    <w:rsid w:val="00661246"/>
    <w:pPr>
      <w:ind w:left="200" w:hanging="200"/>
    </w:pPr>
  </w:style>
  <w:style w:type="paragraph" w:styleId="TableofFigures">
    <w:name w:val="table of figures"/>
    <w:next w:val="Normal"/>
    <w:uiPriority w:val="99"/>
    <w:rsid w:val="00413728"/>
    <w:pPr>
      <w:tabs>
        <w:tab w:val="right" w:pos="9622"/>
      </w:tabs>
      <w:spacing w:after="80"/>
      <w:ind w:right="567"/>
    </w:pPr>
  </w:style>
  <w:style w:type="table" w:styleId="TableProfessional">
    <w:name w:val="Table Professional"/>
    <w:basedOn w:val="TableNormal"/>
    <w:uiPriority w:val="99"/>
    <w:semiHidden/>
    <w:unhideWhenUsed/>
    <w:rsid w:val="00661246"/>
    <w:rPr>
      <w:lang w:eastAsia="en-US"/>
    </w:rPr>
    <w:tblPr>
      <w:tblBorders>
        <w:top w:val="single" w:sz="6" w:space="0" w:color="000000"/>
        <w:left w:val="single" w:sz="6" w:space="0" w:color="000000"/>
        <w:bottom w:val="single" w:sz="6" w:space="0" w:color="000000"/>
        <w:right w:val="single" w:sz="6" w:space="0" w:color="000000"/>
        <w:insideH w:val="single" w:sz="6" w:space="0" w:color="000000"/>
        <w:insideV w:val="single" w:sz="6" w:space="0" w:color="000000"/>
      </w:tblBorders>
    </w:tblPr>
    <w:tcPr>
      <w:shd w:val="clear" w:color="auto" w:fill="auto"/>
    </w:tcPr>
    <w:tblStylePr w:type="firstRow">
      <w:rPr>
        <w:b/>
        <w:bCs/>
        <w:color w:val="auto"/>
      </w:rPr>
      <w:tblPr/>
      <w:tcPr>
        <w:tcBorders>
          <w:tl2br w:val="none" w:sz="0" w:space="0" w:color="auto"/>
          <w:tr2bl w:val="none" w:sz="0" w:space="0" w:color="auto"/>
        </w:tcBorders>
        <w:shd w:val="solid" w:color="000000" w:fill="FFFFFF"/>
      </w:tcPr>
    </w:tblStylePr>
  </w:style>
  <w:style w:type="table" w:styleId="TableSimple1">
    <w:name w:val="Table Simple 1"/>
    <w:basedOn w:val="TableNormal"/>
    <w:uiPriority w:val="99"/>
    <w:semiHidden/>
    <w:unhideWhenUsed/>
    <w:rsid w:val="00661246"/>
    <w:rPr>
      <w:lang w:eastAsia="en-US"/>
    </w:rPr>
    <w:tblPr>
      <w:tblBorders>
        <w:top w:val="single" w:sz="12" w:space="0" w:color="008000"/>
        <w:bottom w:val="single" w:sz="12" w:space="0" w:color="008000"/>
      </w:tblBorders>
    </w:tblPr>
    <w:tcPr>
      <w:shd w:val="clear" w:color="auto" w:fill="auto"/>
    </w:tcPr>
    <w:tblStylePr w:type="firstRow">
      <w:tblPr/>
      <w:tcPr>
        <w:tcBorders>
          <w:bottom w:val="single" w:sz="6" w:space="0" w:color="008000"/>
          <w:tl2br w:val="none" w:sz="0" w:space="0" w:color="auto"/>
          <w:tr2bl w:val="none" w:sz="0" w:space="0" w:color="auto"/>
        </w:tcBorders>
      </w:tcPr>
    </w:tblStylePr>
    <w:tblStylePr w:type="lastRow">
      <w:tblPr/>
      <w:tcPr>
        <w:tcBorders>
          <w:top w:val="single" w:sz="6" w:space="0" w:color="008000"/>
          <w:tl2br w:val="none" w:sz="0" w:space="0" w:color="auto"/>
          <w:tr2bl w:val="none" w:sz="0" w:space="0" w:color="auto"/>
        </w:tcBorders>
      </w:tcPr>
    </w:tblStylePr>
  </w:style>
  <w:style w:type="table" w:styleId="TableSimple2">
    <w:name w:val="Table Simple 2"/>
    <w:basedOn w:val="TableNormal"/>
    <w:uiPriority w:val="99"/>
    <w:semiHidden/>
    <w:unhideWhenUsed/>
    <w:rsid w:val="00661246"/>
    <w:rPr>
      <w:lang w:eastAsia="en-US"/>
    </w:rPr>
    <w:tblPr/>
    <w:tblStylePr w:type="firstRow">
      <w:rPr>
        <w:b/>
        <w:bCs/>
      </w:rPr>
      <w:tblPr/>
      <w:tcPr>
        <w:tcBorders>
          <w:bottom w:val="single" w:sz="12" w:space="0" w:color="000000"/>
          <w:tl2br w:val="none" w:sz="0" w:space="0" w:color="auto"/>
          <w:tr2bl w:val="none" w:sz="0" w:space="0" w:color="auto"/>
        </w:tcBorders>
      </w:tcPr>
    </w:tblStylePr>
    <w:tblStylePr w:type="lastRow">
      <w:rPr>
        <w:b/>
        <w:bCs/>
        <w:color w:val="auto"/>
      </w:rPr>
      <w:tblPr/>
      <w:tcPr>
        <w:tcBorders>
          <w:top w:val="single" w:sz="6" w:space="0" w:color="000000"/>
          <w:tl2br w:val="none" w:sz="0" w:space="0" w:color="auto"/>
          <w:tr2bl w:val="none" w:sz="0" w:space="0" w:color="auto"/>
        </w:tcBorders>
      </w:tcPr>
    </w:tblStylePr>
    <w:tblStylePr w:type="firstCol">
      <w:rPr>
        <w:b/>
        <w:bCs/>
      </w:rPr>
      <w:tblPr/>
      <w:tcPr>
        <w:tcBorders>
          <w:right w:val="single" w:sz="12" w:space="0" w:color="000000"/>
          <w:tl2br w:val="none" w:sz="0" w:space="0" w:color="auto"/>
          <w:tr2bl w:val="none" w:sz="0" w:space="0" w:color="auto"/>
        </w:tcBorders>
      </w:tcPr>
    </w:tblStylePr>
    <w:tblStylePr w:type="lastCol">
      <w:rPr>
        <w:b/>
        <w:bCs/>
      </w:rPr>
      <w:tblPr/>
      <w:tcPr>
        <w:tcBorders>
          <w:left w:val="single" w:sz="6" w:space="0" w:color="000000"/>
          <w:tl2br w:val="none" w:sz="0" w:space="0" w:color="auto"/>
          <w:tr2bl w:val="none" w:sz="0" w:space="0" w:color="auto"/>
        </w:tcBorders>
      </w:tcPr>
    </w:tblStylePr>
    <w:tblStylePr w:type="neCell">
      <w:rPr>
        <w:b/>
        <w:bCs/>
      </w:rPr>
      <w:tblPr/>
      <w:tcPr>
        <w:tcBorders>
          <w:left w:val="none" w:sz="0" w:space="0" w:color="auto"/>
          <w:tl2br w:val="none" w:sz="0" w:space="0" w:color="auto"/>
          <w:tr2bl w:val="none" w:sz="0" w:space="0" w:color="auto"/>
        </w:tcBorders>
      </w:tcPr>
    </w:tblStylePr>
    <w:tblStylePr w:type="swCell">
      <w:rPr>
        <w:b/>
        <w:bCs/>
      </w:rPr>
      <w:tblPr/>
      <w:tcPr>
        <w:tcBorders>
          <w:top w:val="none" w:sz="0" w:space="0" w:color="auto"/>
          <w:tl2br w:val="none" w:sz="0" w:space="0" w:color="auto"/>
          <w:tr2bl w:val="none" w:sz="0" w:space="0" w:color="auto"/>
        </w:tcBorders>
      </w:tcPr>
    </w:tblStylePr>
  </w:style>
  <w:style w:type="table" w:styleId="TableSimple3">
    <w:name w:val="Table Simple 3"/>
    <w:basedOn w:val="TableNormal"/>
    <w:uiPriority w:val="99"/>
    <w:semiHidden/>
    <w:unhideWhenUsed/>
    <w:rsid w:val="00661246"/>
    <w:rPr>
      <w:lang w:eastAsia="en-US"/>
    </w:rPr>
    <w:tblPr>
      <w:tblBorders>
        <w:top w:val="single" w:sz="12" w:space="0" w:color="000000"/>
        <w:left w:val="single" w:sz="12" w:space="0" w:color="000000"/>
        <w:bottom w:val="single" w:sz="12" w:space="0" w:color="000000"/>
        <w:right w:val="single" w:sz="12" w:space="0" w:color="000000"/>
      </w:tblBorders>
    </w:tblPr>
    <w:tcPr>
      <w:shd w:val="clear" w:color="auto" w:fill="auto"/>
    </w:tcPr>
    <w:tblStylePr w:type="firstRow">
      <w:rPr>
        <w:b/>
        <w:bCs/>
        <w:color w:val="FFFFFF"/>
      </w:rPr>
      <w:tblPr/>
      <w:tcPr>
        <w:tcBorders>
          <w:tl2br w:val="none" w:sz="0" w:space="0" w:color="auto"/>
          <w:tr2bl w:val="none" w:sz="0" w:space="0" w:color="auto"/>
        </w:tcBorders>
        <w:shd w:val="solid" w:color="000000" w:fill="FFFFFF"/>
      </w:tcPr>
    </w:tblStylePr>
  </w:style>
  <w:style w:type="table" w:styleId="TableSubtle1">
    <w:name w:val="Table Subtle 1"/>
    <w:basedOn w:val="TableNormal"/>
    <w:uiPriority w:val="99"/>
    <w:semiHidden/>
    <w:unhideWhenUsed/>
    <w:rsid w:val="00661246"/>
    <w:rPr>
      <w:lang w:eastAsia="en-US"/>
    </w:rPr>
    <w:tblPr>
      <w:tblStyleRowBandSize w:val="1"/>
    </w:tblPr>
    <w:tblStylePr w:type="firstRow">
      <w:tblPr/>
      <w:tcPr>
        <w:tcBorders>
          <w:top w:val="single" w:sz="6" w:space="0" w:color="000000"/>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shd w:val="pct25" w:color="800080" w:fill="FFFFFF"/>
      </w:tcPr>
    </w:tblStylePr>
    <w:tblStylePr w:type="firstCol">
      <w:tblPr/>
      <w:tcPr>
        <w:tcBorders>
          <w:right w:val="single" w:sz="12" w:space="0" w:color="000000"/>
          <w:tl2br w:val="none" w:sz="0" w:space="0" w:color="auto"/>
          <w:tr2bl w:val="none" w:sz="0" w:space="0" w:color="auto"/>
        </w:tcBorders>
      </w:tcPr>
    </w:tblStylePr>
    <w:tblStylePr w:type="lastCol">
      <w:tblPr/>
      <w:tcPr>
        <w:tcBorders>
          <w:left w:val="single" w:sz="12" w:space="0" w:color="000000"/>
          <w:tl2br w:val="none" w:sz="0" w:space="0" w:color="auto"/>
          <w:tr2bl w:val="none" w:sz="0" w:space="0" w:color="auto"/>
        </w:tcBorders>
      </w:tcPr>
    </w:tblStylePr>
    <w:tblStylePr w:type="band1Horz">
      <w:tblPr/>
      <w:tcPr>
        <w:tcBorders>
          <w:bottom w:val="single" w:sz="6"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Subtle2">
    <w:name w:val="Table Subtle 2"/>
    <w:basedOn w:val="TableNormal"/>
    <w:uiPriority w:val="99"/>
    <w:semiHidden/>
    <w:unhideWhenUsed/>
    <w:rsid w:val="00661246"/>
    <w:rPr>
      <w:lang w:eastAsia="en-US"/>
    </w:rPr>
    <w:tblPr>
      <w:tblBorders>
        <w:left w:val="single" w:sz="6" w:space="0" w:color="000000"/>
        <w:right w:val="single" w:sz="6" w:space="0" w:color="000000"/>
      </w:tblBorders>
    </w:tblPr>
    <w:tblStylePr w:type="firstRow">
      <w:tblPr/>
      <w:tcPr>
        <w:tcBorders>
          <w:bottom w:val="single" w:sz="12" w:space="0" w:color="000000"/>
          <w:tl2br w:val="none" w:sz="0" w:space="0" w:color="auto"/>
          <w:tr2bl w:val="none" w:sz="0" w:space="0" w:color="auto"/>
        </w:tcBorders>
      </w:tcPr>
    </w:tblStylePr>
    <w:tblStylePr w:type="lastRow">
      <w:tblPr/>
      <w:tcPr>
        <w:tcBorders>
          <w:top w:val="single" w:sz="12" w:space="0" w:color="000000"/>
          <w:tl2br w:val="none" w:sz="0" w:space="0" w:color="auto"/>
          <w:tr2bl w:val="none" w:sz="0" w:space="0" w:color="auto"/>
        </w:tcBorders>
      </w:tcPr>
    </w:tblStylePr>
    <w:tblStylePr w:type="firstCol">
      <w:tblPr/>
      <w:tcPr>
        <w:tcBorders>
          <w:right w:val="single" w:sz="12" w:space="0" w:color="000000"/>
          <w:tl2br w:val="none" w:sz="0" w:space="0" w:color="auto"/>
          <w:tr2bl w:val="none" w:sz="0" w:space="0" w:color="auto"/>
        </w:tcBorders>
        <w:shd w:val="pct25" w:color="008000" w:fill="FFFFFF"/>
      </w:tcPr>
    </w:tblStylePr>
    <w:tblStylePr w:type="lastCol">
      <w:tblPr/>
      <w:tcPr>
        <w:tcBorders>
          <w:left w:val="single" w:sz="12" w:space="0" w:color="000000"/>
          <w:tl2br w:val="none" w:sz="0" w:space="0" w:color="auto"/>
          <w:tr2bl w:val="none" w:sz="0" w:space="0" w:color="auto"/>
        </w:tcBorders>
        <w:shd w:val="pct25" w:color="808000" w:fill="FFFFFF"/>
      </w:tcPr>
    </w:tblStylePr>
    <w:tblStylePr w:type="neCell">
      <w:rPr>
        <w:b/>
        <w:bCs/>
      </w:rPr>
      <w:tblPr/>
      <w:tcPr>
        <w:tcBorders>
          <w:tl2br w:val="none" w:sz="0" w:space="0" w:color="auto"/>
          <w:tr2bl w:val="none" w:sz="0" w:space="0" w:color="auto"/>
        </w:tcBorders>
      </w:tcPr>
    </w:tblStylePr>
    <w:tblStylePr w:type="swCell">
      <w:rPr>
        <w:b/>
        <w:bCs/>
      </w:rPr>
      <w:tblPr/>
      <w:tcPr>
        <w:tcBorders>
          <w:tl2br w:val="none" w:sz="0" w:space="0" w:color="auto"/>
          <w:tr2bl w:val="none" w:sz="0" w:space="0" w:color="auto"/>
        </w:tcBorders>
      </w:tcPr>
    </w:tblStylePr>
  </w:style>
  <w:style w:type="table" w:styleId="TableTheme">
    <w:name w:val="Table Theme"/>
    <w:basedOn w:val="TableNormal"/>
    <w:uiPriority w:val="99"/>
    <w:semiHidden/>
    <w:unhideWhenUsed/>
    <w:rsid w:val="00661246"/>
    <w:rPr>
      <w:lang w:eastAsia="en-US"/>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TableWeb1">
    <w:name w:val="Table Web 1"/>
    <w:basedOn w:val="TableNormal"/>
    <w:uiPriority w:val="99"/>
    <w:semiHidden/>
    <w:unhideWhenUsed/>
    <w:rsid w:val="00661246"/>
    <w:rPr>
      <w:lang w:eastAsia="en-US"/>
    </w:rPr>
    <w:tblPr>
      <w:tblCellSpacing w:w="20" w:type="dxa"/>
      <w:tblBorders>
        <w:top w:val="outset" w:sz="6" w:space="0" w:color="auto"/>
        <w:left w:val="outset" w:sz="6" w:space="0" w:color="auto"/>
        <w:bottom w:val="outset" w:sz="6" w:space="0" w:color="auto"/>
        <w:right w:val="outset" w:sz="6"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2">
    <w:name w:val="Table Web 2"/>
    <w:basedOn w:val="TableNormal"/>
    <w:uiPriority w:val="99"/>
    <w:semiHidden/>
    <w:unhideWhenUsed/>
    <w:rsid w:val="00661246"/>
    <w:rPr>
      <w:lang w:eastAsia="en-US"/>
    </w:rPr>
    <w:tblPr>
      <w:tblCellSpacing w:w="20" w:type="dxa"/>
      <w:tblBorders>
        <w:top w:val="inset" w:sz="6" w:space="0" w:color="auto"/>
        <w:left w:val="inset" w:sz="6" w:space="0" w:color="auto"/>
        <w:bottom w:val="inset" w:sz="6" w:space="0" w:color="auto"/>
        <w:right w:val="inset" w:sz="6" w:space="0" w:color="auto"/>
        <w:insideH w:val="inset" w:sz="6" w:space="0" w:color="auto"/>
        <w:insideV w:val="in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table" w:styleId="TableWeb3">
    <w:name w:val="Table Web 3"/>
    <w:basedOn w:val="TableNormal"/>
    <w:uiPriority w:val="99"/>
    <w:semiHidden/>
    <w:unhideWhenUsed/>
    <w:rsid w:val="00661246"/>
    <w:rPr>
      <w:lang w:eastAsia="en-US"/>
    </w:rPr>
    <w:tblPr>
      <w:tblCellSpacing w:w="20" w:type="dxa"/>
      <w:tblBorders>
        <w:top w:val="outset" w:sz="24" w:space="0" w:color="auto"/>
        <w:left w:val="outset" w:sz="24" w:space="0" w:color="auto"/>
        <w:bottom w:val="outset" w:sz="24" w:space="0" w:color="auto"/>
        <w:right w:val="outset" w:sz="24" w:space="0" w:color="auto"/>
        <w:insideH w:val="outset" w:sz="6" w:space="0" w:color="auto"/>
        <w:insideV w:val="outset" w:sz="6" w:space="0" w:color="auto"/>
      </w:tblBorders>
    </w:tblPr>
    <w:trPr>
      <w:tblCellSpacing w:w="20" w:type="dxa"/>
    </w:trPr>
    <w:tcPr>
      <w:shd w:val="clear" w:color="auto" w:fill="auto"/>
    </w:tcPr>
    <w:tblStylePr w:type="firstRow">
      <w:rPr>
        <w:color w:val="auto"/>
      </w:rPr>
      <w:tblPr/>
      <w:tcPr>
        <w:tcBorders>
          <w:tl2br w:val="none" w:sz="0" w:space="0" w:color="auto"/>
          <w:tr2bl w:val="none" w:sz="0" w:space="0" w:color="auto"/>
        </w:tcBorders>
      </w:tcPr>
    </w:tblStylePr>
  </w:style>
  <w:style w:type="paragraph" w:customStyle="1" w:styleId="Template">
    <w:name w:val="Template"/>
    <w:uiPriority w:val="15"/>
    <w:semiHidden/>
    <w:rsid w:val="00661246"/>
    <w:pPr>
      <w:suppressAutoHyphens/>
      <w:spacing w:line="160" w:lineRule="atLeast"/>
    </w:pPr>
    <w:rPr>
      <w:noProof/>
      <w:sz w:val="14"/>
    </w:rPr>
  </w:style>
  <w:style w:type="paragraph" w:customStyle="1" w:styleId="Template-Address">
    <w:name w:val="Template - Address"/>
    <w:basedOn w:val="Template"/>
    <w:uiPriority w:val="15"/>
    <w:semiHidden/>
    <w:rsid w:val="004E28BF"/>
    <w:pPr>
      <w:tabs>
        <w:tab w:val="left" w:pos="567"/>
      </w:tabs>
      <w:spacing w:after="80"/>
      <w:contextualSpacing/>
    </w:pPr>
  </w:style>
  <w:style w:type="paragraph" w:customStyle="1" w:styleId="Template-CompanyName">
    <w:name w:val="Template - Company Name"/>
    <w:basedOn w:val="Template"/>
    <w:next w:val="Template-Address"/>
    <w:uiPriority w:val="15"/>
    <w:semiHidden/>
    <w:rsid w:val="00661246"/>
    <w:rPr>
      <w:b/>
    </w:rPr>
  </w:style>
  <w:style w:type="paragraph" w:customStyle="1" w:styleId="Template-Date">
    <w:name w:val="Template - Date"/>
    <w:basedOn w:val="Template"/>
    <w:uiPriority w:val="15"/>
    <w:semiHidden/>
    <w:rsid w:val="00661246"/>
  </w:style>
  <w:style w:type="paragraph" w:styleId="Title">
    <w:name w:val="Title"/>
    <w:basedOn w:val="Normal"/>
    <w:next w:val="Normal"/>
    <w:link w:val="TitleChar"/>
    <w:uiPriority w:val="99"/>
    <w:semiHidden/>
    <w:qFormat/>
    <w:rsid w:val="00661246"/>
    <w:pPr>
      <w:contextualSpacing/>
    </w:pPr>
    <w:rPr>
      <w:rFonts w:asciiTheme="majorHAnsi" w:eastAsiaTheme="majorEastAsia" w:hAnsiTheme="majorHAnsi" w:cstheme="majorBidi"/>
      <w:spacing w:val="-10"/>
      <w:kern w:val="28"/>
      <w:sz w:val="56"/>
      <w:szCs w:val="56"/>
    </w:rPr>
  </w:style>
  <w:style w:type="character" w:customStyle="1" w:styleId="TitleChar">
    <w:name w:val="Title Char"/>
    <w:basedOn w:val="DefaultParagraphFont"/>
    <w:link w:val="Title"/>
    <w:uiPriority w:val="99"/>
    <w:semiHidden/>
    <w:rsid w:val="00661246"/>
    <w:rPr>
      <w:rFonts w:asciiTheme="majorHAnsi" w:eastAsiaTheme="majorEastAsia" w:hAnsiTheme="majorHAnsi" w:cstheme="majorBidi"/>
      <w:spacing w:val="-10"/>
      <w:kern w:val="28"/>
      <w:sz w:val="56"/>
      <w:szCs w:val="56"/>
      <w:lang w:val="en-GB"/>
    </w:rPr>
  </w:style>
  <w:style w:type="paragraph" w:styleId="TOAHeading">
    <w:name w:val="toa heading"/>
    <w:basedOn w:val="Normal"/>
    <w:next w:val="Normal"/>
    <w:uiPriority w:val="39"/>
    <w:semiHidden/>
    <w:rsid w:val="00661246"/>
    <w:pPr>
      <w:spacing w:before="120"/>
    </w:pPr>
    <w:rPr>
      <w:rFonts w:asciiTheme="majorHAnsi" w:eastAsiaTheme="majorEastAsia" w:hAnsiTheme="majorHAnsi" w:cstheme="majorBidi"/>
      <w:b/>
      <w:bCs/>
    </w:rPr>
  </w:style>
  <w:style w:type="paragraph" w:styleId="TOC1">
    <w:name w:val="toc 1"/>
    <w:basedOn w:val="Normal"/>
    <w:next w:val="Normal"/>
    <w:uiPriority w:val="39"/>
    <w:rsid w:val="00397BC0"/>
    <w:pPr>
      <w:tabs>
        <w:tab w:val="right" w:pos="9622"/>
      </w:tabs>
      <w:spacing w:before="160" w:after="240"/>
    </w:pPr>
    <w:rPr>
      <w:color w:val="E61E28" w:themeColor="accent1"/>
    </w:rPr>
  </w:style>
  <w:style w:type="paragraph" w:styleId="TOC2">
    <w:name w:val="toc 2"/>
    <w:basedOn w:val="Normal"/>
    <w:next w:val="Normal"/>
    <w:uiPriority w:val="39"/>
    <w:rsid w:val="00397BC0"/>
    <w:pPr>
      <w:tabs>
        <w:tab w:val="right" w:pos="9622"/>
      </w:tabs>
      <w:spacing w:after="80"/>
      <w:ind w:left="851" w:hanging="851"/>
    </w:pPr>
    <w:rPr>
      <w:color w:val="E61E28" w:themeColor="accent1"/>
    </w:rPr>
  </w:style>
  <w:style w:type="paragraph" w:styleId="TOC3">
    <w:name w:val="toc 3"/>
    <w:basedOn w:val="Normal"/>
    <w:next w:val="Normal"/>
    <w:uiPriority w:val="39"/>
    <w:rsid w:val="00100E5D"/>
    <w:pPr>
      <w:tabs>
        <w:tab w:val="left" w:pos="851"/>
        <w:tab w:val="right" w:pos="9622"/>
      </w:tabs>
      <w:spacing w:after="80"/>
      <w:ind w:left="851" w:right="567" w:hanging="851"/>
    </w:pPr>
  </w:style>
  <w:style w:type="paragraph" w:styleId="TOC4">
    <w:name w:val="toc 4"/>
    <w:basedOn w:val="TOC3"/>
    <w:next w:val="Normal"/>
    <w:uiPriority w:val="39"/>
    <w:rsid w:val="00100E5D"/>
  </w:style>
  <w:style w:type="paragraph" w:styleId="TOC5">
    <w:name w:val="toc 5"/>
    <w:basedOn w:val="TOC3"/>
    <w:next w:val="Normal"/>
    <w:uiPriority w:val="39"/>
    <w:rsid w:val="00100E5D"/>
  </w:style>
  <w:style w:type="paragraph" w:styleId="TOC6">
    <w:name w:val="toc 6"/>
    <w:basedOn w:val="TOC1"/>
    <w:next w:val="Normal"/>
    <w:uiPriority w:val="39"/>
    <w:rsid w:val="00443909"/>
    <w:pPr>
      <w:spacing w:after="40"/>
      <w:contextualSpacing/>
    </w:pPr>
  </w:style>
  <w:style w:type="paragraph" w:styleId="TOC7">
    <w:name w:val="toc 7"/>
    <w:basedOn w:val="TOC3"/>
    <w:next w:val="Normal"/>
    <w:uiPriority w:val="39"/>
    <w:rsid w:val="00186D89"/>
    <w:pPr>
      <w:spacing w:after="40"/>
      <w:ind w:left="1134" w:hanging="1134"/>
      <w:contextualSpacing/>
    </w:pPr>
    <w:rPr>
      <w:color w:val="000000" w:themeColor="text1"/>
    </w:rPr>
  </w:style>
  <w:style w:type="paragraph" w:styleId="TOC8">
    <w:name w:val="toc 8"/>
    <w:basedOn w:val="TOC4"/>
    <w:next w:val="Normal"/>
    <w:uiPriority w:val="39"/>
    <w:rsid w:val="00186D89"/>
    <w:pPr>
      <w:ind w:left="1134" w:hanging="1134"/>
    </w:pPr>
    <w:rPr>
      <w:color w:val="E61E28" w:themeColor="accent1"/>
    </w:rPr>
  </w:style>
  <w:style w:type="paragraph" w:styleId="TOC9">
    <w:name w:val="toc 9"/>
    <w:basedOn w:val="TOC2"/>
    <w:next w:val="Normal"/>
    <w:uiPriority w:val="99"/>
    <w:semiHidden/>
    <w:rsid w:val="00661246"/>
    <w:pPr>
      <w:spacing w:before="160" w:after="40"/>
      <w:ind w:left="754" w:hanging="754"/>
      <w:contextualSpacing/>
    </w:pPr>
  </w:style>
  <w:style w:type="paragraph" w:styleId="TOCHeading">
    <w:name w:val="TOC Heading"/>
    <w:basedOn w:val="Heading1"/>
    <w:next w:val="Normal"/>
    <w:uiPriority w:val="39"/>
    <w:semiHidden/>
    <w:rsid w:val="00661246"/>
    <w:pPr>
      <w:numPr>
        <w:numId w:val="0"/>
      </w:numPr>
      <w:spacing w:after="400"/>
      <w:outlineLvl w:val="9"/>
    </w:pPr>
    <w:rPr>
      <w:rFonts w:asciiTheme="majorHAnsi" w:eastAsiaTheme="majorEastAsia" w:hAnsiTheme="majorHAnsi" w:cstheme="majorBidi"/>
      <w:b/>
      <w:sz w:val="24"/>
    </w:rPr>
  </w:style>
  <w:style w:type="paragraph" w:customStyle="1" w:styleId="TOCSubHeading">
    <w:name w:val="TOC Sub Heading"/>
    <w:uiPriority w:val="39"/>
    <w:semiHidden/>
    <w:rsid w:val="00661246"/>
    <w:pPr>
      <w:keepNext/>
      <w:spacing w:before="240" w:after="120"/>
      <w:outlineLvl w:val="1"/>
    </w:pPr>
    <w:rPr>
      <w:rFonts w:asciiTheme="majorHAnsi" w:eastAsiaTheme="majorEastAsia" w:hAnsiTheme="majorHAnsi" w:cstheme="majorBidi"/>
      <w:b/>
      <w:color w:val="E61E28" w:themeColor="accent1"/>
    </w:rPr>
  </w:style>
  <w:style w:type="character" w:styleId="UnresolvedMention">
    <w:name w:val="Unresolved Mention"/>
    <w:basedOn w:val="DefaultParagraphFont"/>
    <w:uiPriority w:val="99"/>
    <w:semiHidden/>
    <w:rsid w:val="00661246"/>
    <w:rPr>
      <w:color w:val="605E5C"/>
      <w:shd w:val="clear" w:color="auto" w:fill="E1DFDD"/>
      <w:lang w:val="en-GB"/>
    </w:rPr>
  </w:style>
  <w:style w:type="paragraph" w:customStyle="1" w:styleId="Valuestandfirst">
    <w:name w:val="Value standfirst"/>
    <w:basedOn w:val="Normal"/>
    <w:next w:val="Normal"/>
    <w:uiPriority w:val="8"/>
    <w:semiHidden/>
    <w:rsid w:val="00661246"/>
    <w:pPr>
      <w:spacing w:before="160" w:after="220"/>
    </w:pPr>
    <w:rPr>
      <w:color w:val="000000"/>
      <w:sz w:val="28"/>
      <w:szCs w:val="28"/>
    </w:rPr>
  </w:style>
  <w:style w:type="paragraph" w:customStyle="1" w:styleId="Name-ExecSummary">
    <w:name w:val="Name - Exec Summary"/>
    <w:basedOn w:val="AddressBlock-ExecSummary"/>
    <w:uiPriority w:val="16"/>
    <w:semiHidden/>
    <w:qFormat/>
    <w:rsid w:val="005B20A3"/>
    <w:pPr>
      <w:tabs>
        <w:tab w:val="left" w:pos="181"/>
      </w:tabs>
    </w:pPr>
    <w:rPr>
      <w:rFonts w:asciiTheme="majorHAnsi" w:eastAsiaTheme="majorEastAsia" w:hAnsiTheme="majorHAnsi" w:cstheme="majorBidi"/>
      <w:b/>
      <w:color w:val="E61E28" w:themeColor="accent1"/>
      <w:sz w:val="17"/>
    </w:rPr>
  </w:style>
  <w:style w:type="paragraph" w:customStyle="1" w:styleId="Website-ExecSummary">
    <w:name w:val="Website - Exec Summary"/>
    <w:basedOn w:val="AddressBlock-ExecSummary"/>
    <w:uiPriority w:val="16"/>
    <w:semiHidden/>
    <w:qFormat/>
    <w:rsid w:val="00661246"/>
    <w:pPr>
      <w:tabs>
        <w:tab w:val="left" w:pos="181"/>
      </w:tabs>
      <w:spacing w:before="50"/>
    </w:pPr>
    <w:rPr>
      <w:color w:val="E61E28" w:themeColor="accent1"/>
    </w:rPr>
  </w:style>
  <w:style w:type="paragraph" w:customStyle="1" w:styleId="FormUserText-DocumentVerification">
    <w:name w:val="Form User Text - Document Verification"/>
    <w:basedOn w:val="FormUserText"/>
    <w:uiPriority w:val="19"/>
    <w:semiHidden/>
    <w:qFormat/>
    <w:rsid w:val="005B20A3"/>
    <w:rPr>
      <w:sz w:val="20"/>
    </w:rPr>
  </w:style>
  <w:style w:type="paragraph" w:customStyle="1" w:styleId="Table-ListBullet2">
    <w:name w:val="Table - List Bullet 2"/>
    <w:basedOn w:val="Table-ListBullet"/>
    <w:uiPriority w:val="6"/>
    <w:qFormat/>
    <w:rsid w:val="005B20A3"/>
    <w:pPr>
      <w:numPr>
        <w:ilvl w:val="1"/>
      </w:numPr>
    </w:pPr>
  </w:style>
  <w:style w:type="paragraph" w:customStyle="1" w:styleId="Table-ListBullet3">
    <w:name w:val="Table - List Bullet 3"/>
    <w:basedOn w:val="Table-ListBullet"/>
    <w:uiPriority w:val="6"/>
    <w:qFormat/>
    <w:rsid w:val="005B20A3"/>
    <w:pPr>
      <w:numPr>
        <w:ilvl w:val="2"/>
      </w:numPr>
    </w:pPr>
  </w:style>
  <w:style w:type="paragraph" w:customStyle="1" w:styleId="Table-ListNumber2">
    <w:name w:val="Table - List Number 2"/>
    <w:basedOn w:val="Table-ListNumber"/>
    <w:uiPriority w:val="6"/>
    <w:qFormat/>
    <w:rsid w:val="005B20A3"/>
    <w:pPr>
      <w:numPr>
        <w:ilvl w:val="1"/>
      </w:numPr>
    </w:pPr>
  </w:style>
  <w:style w:type="paragraph" w:customStyle="1" w:styleId="Table-ListNumber3">
    <w:name w:val="Table - List Number 3"/>
    <w:basedOn w:val="Table-ListNumber"/>
    <w:uiPriority w:val="6"/>
    <w:qFormat/>
    <w:rsid w:val="005B20A3"/>
    <w:pPr>
      <w:numPr>
        <w:ilvl w:val="2"/>
      </w:numPr>
    </w:pPr>
  </w:style>
  <w:style w:type="paragraph" w:customStyle="1" w:styleId="ListNumberNoSpacing2">
    <w:name w:val="List Number No Spacing 2"/>
    <w:basedOn w:val="ListNumber2"/>
    <w:uiPriority w:val="4"/>
    <w:qFormat/>
    <w:rsid w:val="005B20A3"/>
    <w:pPr>
      <w:numPr>
        <w:numId w:val="25"/>
      </w:numPr>
      <w:spacing w:after="0"/>
    </w:pPr>
  </w:style>
  <w:style w:type="paragraph" w:customStyle="1" w:styleId="ListNumberNoSpacing3">
    <w:name w:val="List Number No Spacing 3"/>
    <w:basedOn w:val="ListNumber3"/>
    <w:uiPriority w:val="4"/>
    <w:qFormat/>
    <w:rsid w:val="005B20A3"/>
    <w:pPr>
      <w:numPr>
        <w:numId w:val="25"/>
      </w:numPr>
      <w:spacing w:after="0"/>
    </w:pPr>
  </w:style>
  <w:style w:type="paragraph" w:customStyle="1" w:styleId="ListNumberNoSpacing">
    <w:name w:val="List Number No Spacing"/>
    <w:basedOn w:val="ListNumber"/>
    <w:uiPriority w:val="4"/>
    <w:qFormat/>
    <w:rsid w:val="005B20A3"/>
    <w:pPr>
      <w:numPr>
        <w:numId w:val="25"/>
      </w:numPr>
      <w:spacing w:after="0"/>
    </w:pPr>
  </w:style>
  <w:style w:type="paragraph" w:customStyle="1" w:styleId="LogoSpacer">
    <w:name w:val="Logo Spacer"/>
    <w:basedOn w:val="Normal"/>
    <w:next w:val="Normal"/>
    <w:uiPriority w:val="99"/>
    <w:semiHidden/>
    <w:qFormat/>
    <w:rsid w:val="005B20A3"/>
    <w:pPr>
      <w:spacing w:after="420"/>
      <w:jc w:val="right"/>
    </w:pPr>
  </w:style>
  <w:style w:type="paragraph" w:customStyle="1" w:styleId="AddressBlock-Comms">
    <w:name w:val="Address Block-Comms"/>
    <w:basedOn w:val="Normal"/>
    <w:uiPriority w:val="21"/>
    <w:semiHidden/>
    <w:qFormat/>
    <w:rsid w:val="005B20A3"/>
    <w:pPr>
      <w:spacing w:after="60"/>
    </w:pPr>
    <w:rPr>
      <w:iCs/>
      <w:sz w:val="18"/>
      <w:szCs w:val="18"/>
    </w:rPr>
  </w:style>
  <w:style w:type="character" w:customStyle="1" w:styleId="Bold">
    <w:name w:val="Bold"/>
    <w:basedOn w:val="DefaultParagraphFont"/>
    <w:uiPriority w:val="99"/>
    <w:semiHidden/>
    <w:qFormat/>
    <w:rsid w:val="005B20A3"/>
    <w:rPr>
      <w:b/>
      <w:lang w:val="en-GB"/>
    </w:rPr>
  </w:style>
  <w:style w:type="paragraph" w:customStyle="1" w:styleId="Website">
    <w:name w:val="Website"/>
    <w:basedOn w:val="NoSpacing"/>
    <w:uiPriority w:val="15"/>
    <w:semiHidden/>
    <w:rsid w:val="00661246"/>
    <w:pPr>
      <w:spacing w:before="120"/>
      <w:jc w:val="right"/>
    </w:pPr>
    <w:rPr>
      <w:color w:val="E61E28" w:themeColor="text2"/>
      <w:sz w:val="18"/>
    </w:rPr>
  </w:style>
  <w:style w:type="paragraph" w:customStyle="1" w:styleId="SecurityMark">
    <w:name w:val="Security Mark"/>
    <w:uiPriority w:val="99"/>
    <w:semiHidden/>
    <w:qFormat/>
    <w:rsid w:val="005B20A3"/>
    <w:pPr>
      <w:jc w:val="center"/>
    </w:pPr>
    <w:rPr>
      <w:rFonts w:asciiTheme="majorHAnsi" w:eastAsiaTheme="majorEastAsia" w:hAnsiTheme="majorHAnsi" w:cstheme="majorBidi"/>
      <w:b/>
      <w:color w:val="E61E28" w:themeColor="accent1"/>
      <w:sz w:val="20"/>
    </w:rPr>
  </w:style>
  <w:style w:type="paragraph" w:customStyle="1" w:styleId="TextElementSpacer">
    <w:name w:val="Text Element Spacer"/>
    <w:basedOn w:val="Normal"/>
    <w:uiPriority w:val="99"/>
    <w:qFormat/>
    <w:rsid w:val="00201AD6"/>
    <w:pPr>
      <w:spacing w:after="0" w:line="14" w:lineRule="exact"/>
    </w:pPr>
    <w:rPr>
      <w:sz w:val="2"/>
      <w:szCs w:val="6"/>
    </w:rPr>
  </w:style>
  <w:style w:type="numbering" w:customStyle="1" w:styleId="Style1">
    <w:name w:val="Style1"/>
    <w:uiPriority w:val="99"/>
    <w:rsid w:val="00101082"/>
    <w:pPr>
      <w:numPr>
        <w:numId w:val="1"/>
      </w:numPr>
    </w:pPr>
  </w:style>
  <w:style w:type="paragraph" w:customStyle="1" w:styleId="DividerHeading">
    <w:name w:val="Divider Heading"/>
    <w:basedOn w:val="Normal"/>
    <w:uiPriority w:val="99"/>
    <w:semiHidden/>
    <w:qFormat/>
    <w:rsid w:val="005B20A3"/>
    <w:pPr>
      <w:spacing w:after="440"/>
    </w:pPr>
    <w:rPr>
      <w:rFonts w:eastAsiaTheme="minorHAnsi"/>
      <w:color w:val="E61E28" w:themeColor="accent1"/>
      <w:sz w:val="40"/>
    </w:rPr>
  </w:style>
  <w:style w:type="paragraph" w:customStyle="1" w:styleId="NormalSpaceBefore">
    <w:name w:val="Normal Space Before"/>
    <w:basedOn w:val="Normal"/>
    <w:uiPriority w:val="1"/>
    <w:qFormat/>
    <w:rsid w:val="005B20A3"/>
    <w:pPr>
      <w:spacing w:before="160" w:after="0"/>
    </w:pPr>
  </w:style>
  <w:style w:type="paragraph" w:customStyle="1" w:styleId="TableNote">
    <w:name w:val="Table Note"/>
    <w:basedOn w:val="Table-Text"/>
    <w:uiPriority w:val="5"/>
    <w:qFormat/>
    <w:rsid w:val="00550D6E"/>
    <w:rPr>
      <w:sz w:val="16"/>
    </w:rPr>
  </w:style>
  <w:style w:type="paragraph" w:customStyle="1" w:styleId="ProjectHeading">
    <w:name w:val="Project Heading"/>
    <w:uiPriority w:val="15"/>
    <w:semiHidden/>
    <w:qFormat/>
    <w:rsid w:val="005B20A3"/>
    <w:pPr>
      <w:spacing w:after="90"/>
    </w:pPr>
    <w:rPr>
      <w:rFonts w:asciiTheme="majorHAnsi" w:hAnsiTheme="majorHAnsi"/>
      <w:b/>
      <w:color w:val="E61E28" w:themeColor="accent1"/>
      <w:sz w:val="24"/>
    </w:rPr>
  </w:style>
  <w:style w:type="paragraph" w:customStyle="1" w:styleId="ProjectLocation">
    <w:name w:val="Project Location"/>
    <w:next w:val="Normal"/>
    <w:uiPriority w:val="15"/>
    <w:semiHidden/>
    <w:qFormat/>
    <w:rsid w:val="00397BC0"/>
    <w:pPr>
      <w:keepNext/>
      <w:spacing w:after="30"/>
      <w:outlineLvl w:val="1"/>
    </w:pPr>
    <w:rPr>
      <w:color w:val="E31F2B"/>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ivs>
    <w:div w:id="10499172">
      <w:bodyDiv w:val="1"/>
      <w:marLeft w:val="0"/>
      <w:marRight w:val="0"/>
      <w:marTop w:val="0"/>
      <w:marBottom w:val="0"/>
      <w:divBdr>
        <w:top w:val="none" w:sz="0" w:space="0" w:color="auto"/>
        <w:left w:val="none" w:sz="0" w:space="0" w:color="auto"/>
        <w:bottom w:val="none" w:sz="0" w:space="0" w:color="auto"/>
        <w:right w:val="none" w:sz="0" w:space="0" w:color="auto"/>
      </w:divBdr>
    </w:div>
    <w:div w:id="48503084">
      <w:bodyDiv w:val="1"/>
      <w:marLeft w:val="0"/>
      <w:marRight w:val="0"/>
      <w:marTop w:val="0"/>
      <w:marBottom w:val="0"/>
      <w:divBdr>
        <w:top w:val="none" w:sz="0" w:space="0" w:color="auto"/>
        <w:left w:val="none" w:sz="0" w:space="0" w:color="auto"/>
        <w:bottom w:val="none" w:sz="0" w:space="0" w:color="auto"/>
        <w:right w:val="none" w:sz="0" w:space="0" w:color="auto"/>
      </w:divBdr>
    </w:div>
    <w:div w:id="96559666">
      <w:bodyDiv w:val="1"/>
      <w:marLeft w:val="0"/>
      <w:marRight w:val="0"/>
      <w:marTop w:val="0"/>
      <w:marBottom w:val="0"/>
      <w:divBdr>
        <w:top w:val="none" w:sz="0" w:space="0" w:color="auto"/>
        <w:left w:val="none" w:sz="0" w:space="0" w:color="auto"/>
        <w:bottom w:val="none" w:sz="0" w:space="0" w:color="auto"/>
        <w:right w:val="none" w:sz="0" w:space="0" w:color="auto"/>
      </w:divBdr>
    </w:div>
    <w:div w:id="120734263">
      <w:bodyDiv w:val="1"/>
      <w:marLeft w:val="0"/>
      <w:marRight w:val="0"/>
      <w:marTop w:val="0"/>
      <w:marBottom w:val="0"/>
      <w:divBdr>
        <w:top w:val="none" w:sz="0" w:space="0" w:color="auto"/>
        <w:left w:val="none" w:sz="0" w:space="0" w:color="auto"/>
        <w:bottom w:val="none" w:sz="0" w:space="0" w:color="auto"/>
        <w:right w:val="none" w:sz="0" w:space="0" w:color="auto"/>
      </w:divBdr>
    </w:div>
    <w:div w:id="133108706">
      <w:bodyDiv w:val="1"/>
      <w:marLeft w:val="0"/>
      <w:marRight w:val="0"/>
      <w:marTop w:val="0"/>
      <w:marBottom w:val="0"/>
      <w:divBdr>
        <w:top w:val="none" w:sz="0" w:space="0" w:color="auto"/>
        <w:left w:val="none" w:sz="0" w:space="0" w:color="auto"/>
        <w:bottom w:val="none" w:sz="0" w:space="0" w:color="auto"/>
        <w:right w:val="none" w:sz="0" w:space="0" w:color="auto"/>
      </w:divBdr>
    </w:div>
    <w:div w:id="188034670">
      <w:bodyDiv w:val="1"/>
      <w:marLeft w:val="0"/>
      <w:marRight w:val="0"/>
      <w:marTop w:val="0"/>
      <w:marBottom w:val="0"/>
      <w:divBdr>
        <w:top w:val="none" w:sz="0" w:space="0" w:color="auto"/>
        <w:left w:val="none" w:sz="0" w:space="0" w:color="auto"/>
        <w:bottom w:val="none" w:sz="0" w:space="0" w:color="auto"/>
        <w:right w:val="none" w:sz="0" w:space="0" w:color="auto"/>
      </w:divBdr>
    </w:div>
    <w:div w:id="197475978">
      <w:bodyDiv w:val="1"/>
      <w:marLeft w:val="0"/>
      <w:marRight w:val="0"/>
      <w:marTop w:val="0"/>
      <w:marBottom w:val="0"/>
      <w:divBdr>
        <w:top w:val="none" w:sz="0" w:space="0" w:color="auto"/>
        <w:left w:val="none" w:sz="0" w:space="0" w:color="auto"/>
        <w:bottom w:val="none" w:sz="0" w:space="0" w:color="auto"/>
        <w:right w:val="none" w:sz="0" w:space="0" w:color="auto"/>
      </w:divBdr>
    </w:div>
    <w:div w:id="329067220">
      <w:bodyDiv w:val="1"/>
      <w:marLeft w:val="0"/>
      <w:marRight w:val="0"/>
      <w:marTop w:val="0"/>
      <w:marBottom w:val="0"/>
      <w:divBdr>
        <w:top w:val="none" w:sz="0" w:space="0" w:color="auto"/>
        <w:left w:val="none" w:sz="0" w:space="0" w:color="auto"/>
        <w:bottom w:val="none" w:sz="0" w:space="0" w:color="auto"/>
        <w:right w:val="none" w:sz="0" w:space="0" w:color="auto"/>
      </w:divBdr>
    </w:div>
    <w:div w:id="409499977">
      <w:bodyDiv w:val="1"/>
      <w:marLeft w:val="0"/>
      <w:marRight w:val="0"/>
      <w:marTop w:val="0"/>
      <w:marBottom w:val="0"/>
      <w:divBdr>
        <w:top w:val="none" w:sz="0" w:space="0" w:color="auto"/>
        <w:left w:val="none" w:sz="0" w:space="0" w:color="auto"/>
        <w:bottom w:val="none" w:sz="0" w:space="0" w:color="auto"/>
        <w:right w:val="none" w:sz="0" w:space="0" w:color="auto"/>
      </w:divBdr>
    </w:div>
    <w:div w:id="464272341">
      <w:bodyDiv w:val="1"/>
      <w:marLeft w:val="0"/>
      <w:marRight w:val="0"/>
      <w:marTop w:val="0"/>
      <w:marBottom w:val="0"/>
      <w:divBdr>
        <w:top w:val="none" w:sz="0" w:space="0" w:color="auto"/>
        <w:left w:val="none" w:sz="0" w:space="0" w:color="auto"/>
        <w:bottom w:val="none" w:sz="0" w:space="0" w:color="auto"/>
        <w:right w:val="none" w:sz="0" w:space="0" w:color="auto"/>
      </w:divBdr>
    </w:div>
    <w:div w:id="483397504">
      <w:bodyDiv w:val="1"/>
      <w:marLeft w:val="0"/>
      <w:marRight w:val="0"/>
      <w:marTop w:val="0"/>
      <w:marBottom w:val="0"/>
      <w:divBdr>
        <w:top w:val="none" w:sz="0" w:space="0" w:color="auto"/>
        <w:left w:val="none" w:sz="0" w:space="0" w:color="auto"/>
        <w:bottom w:val="none" w:sz="0" w:space="0" w:color="auto"/>
        <w:right w:val="none" w:sz="0" w:space="0" w:color="auto"/>
      </w:divBdr>
    </w:div>
    <w:div w:id="603536700">
      <w:bodyDiv w:val="1"/>
      <w:marLeft w:val="0"/>
      <w:marRight w:val="0"/>
      <w:marTop w:val="0"/>
      <w:marBottom w:val="0"/>
      <w:divBdr>
        <w:top w:val="none" w:sz="0" w:space="0" w:color="auto"/>
        <w:left w:val="none" w:sz="0" w:space="0" w:color="auto"/>
        <w:bottom w:val="none" w:sz="0" w:space="0" w:color="auto"/>
        <w:right w:val="none" w:sz="0" w:space="0" w:color="auto"/>
      </w:divBdr>
      <w:divsChild>
        <w:div w:id="157549315">
          <w:marLeft w:val="0"/>
          <w:marRight w:val="0"/>
          <w:marTop w:val="0"/>
          <w:marBottom w:val="0"/>
          <w:divBdr>
            <w:top w:val="none" w:sz="0" w:space="0" w:color="auto"/>
            <w:left w:val="none" w:sz="0" w:space="0" w:color="auto"/>
            <w:bottom w:val="none" w:sz="0" w:space="0" w:color="auto"/>
            <w:right w:val="none" w:sz="0" w:space="0" w:color="auto"/>
          </w:divBdr>
          <w:divsChild>
            <w:div w:id="2052876142">
              <w:marLeft w:val="0"/>
              <w:marRight w:val="0"/>
              <w:marTop w:val="0"/>
              <w:marBottom w:val="0"/>
              <w:divBdr>
                <w:top w:val="none" w:sz="0" w:space="0" w:color="auto"/>
                <w:left w:val="none" w:sz="0" w:space="0" w:color="auto"/>
                <w:bottom w:val="none" w:sz="0" w:space="0" w:color="auto"/>
                <w:right w:val="none" w:sz="0" w:space="0" w:color="auto"/>
              </w:divBdr>
              <w:divsChild>
                <w:div w:id="19613742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12521749">
      <w:bodyDiv w:val="1"/>
      <w:marLeft w:val="0"/>
      <w:marRight w:val="0"/>
      <w:marTop w:val="0"/>
      <w:marBottom w:val="0"/>
      <w:divBdr>
        <w:top w:val="none" w:sz="0" w:space="0" w:color="auto"/>
        <w:left w:val="none" w:sz="0" w:space="0" w:color="auto"/>
        <w:bottom w:val="none" w:sz="0" w:space="0" w:color="auto"/>
        <w:right w:val="none" w:sz="0" w:space="0" w:color="auto"/>
      </w:divBdr>
    </w:div>
    <w:div w:id="617758601">
      <w:bodyDiv w:val="1"/>
      <w:marLeft w:val="0"/>
      <w:marRight w:val="0"/>
      <w:marTop w:val="0"/>
      <w:marBottom w:val="0"/>
      <w:divBdr>
        <w:top w:val="none" w:sz="0" w:space="0" w:color="auto"/>
        <w:left w:val="none" w:sz="0" w:space="0" w:color="auto"/>
        <w:bottom w:val="none" w:sz="0" w:space="0" w:color="auto"/>
        <w:right w:val="none" w:sz="0" w:space="0" w:color="auto"/>
      </w:divBdr>
    </w:div>
    <w:div w:id="658655836">
      <w:bodyDiv w:val="1"/>
      <w:marLeft w:val="0"/>
      <w:marRight w:val="0"/>
      <w:marTop w:val="0"/>
      <w:marBottom w:val="0"/>
      <w:divBdr>
        <w:top w:val="none" w:sz="0" w:space="0" w:color="auto"/>
        <w:left w:val="none" w:sz="0" w:space="0" w:color="auto"/>
        <w:bottom w:val="none" w:sz="0" w:space="0" w:color="auto"/>
        <w:right w:val="none" w:sz="0" w:space="0" w:color="auto"/>
      </w:divBdr>
    </w:div>
    <w:div w:id="686490094">
      <w:bodyDiv w:val="1"/>
      <w:marLeft w:val="0"/>
      <w:marRight w:val="0"/>
      <w:marTop w:val="0"/>
      <w:marBottom w:val="0"/>
      <w:divBdr>
        <w:top w:val="none" w:sz="0" w:space="0" w:color="auto"/>
        <w:left w:val="none" w:sz="0" w:space="0" w:color="auto"/>
        <w:bottom w:val="none" w:sz="0" w:space="0" w:color="auto"/>
        <w:right w:val="none" w:sz="0" w:space="0" w:color="auto"/>
      </w:divBdr>
    </w:div>
    <w:div w:id="778110301">
      <w:bodyDiv w:val="1"/>
      <w:marLeft w:val="0"/>
      <w:marRight w:val="0"/>
      <w:marTop w:val="0"/>
      <w:marBottom w:val="0"/>
      <w:divBdr>
        <w:top w:val="none" w:sz="0" w:space="0" w:color="auto"/>
        <w:left w:val="none" w:sz="0" w:space="0" w:color="auto"/>
        <w:bottom w:val="none" w:sz="0" w:space="0" w:color="auto"/>
        <w:right w:val="none" w:sz="0" w:space="0" w:color="auto"/>
      </w:divBdr>
    </w:div>
    <w:div w:id="789131253">
      <w:bodyDiv w:val="1"/>
      <w:marLeft w:val="0"/>
      <w:marRight w:val="0"/>
      <w:marTop w:val="0"/>
      <w:marBottom w:val="0"/>
      <w:divBdr>
        <w:top w:val="none" w:sz="0" w:space="0" w:color="auto"/>
        <w:left w:val="none" w:sz="0" w:space="0" w:color="auto"/>
        <w:bottom w:val="none" w:sz="0" w:space="0" w:color="auto"/>
        <w:right w:val="none" w:sz="0" w:space="0" w:color="auto"/>
      </w:divBdr>
    </w:div>
    <w:div w:id="804351068">
      <w:bodyDiv w:val="1"/>
      <w:marLeft w:val="0"/>
      <w:marRight w:val="0"/>
      <w:marTop w:val="0"/>
      <w:marBottom w:val="0"/>
      <w:divBdr>
        <w:top w:val="none" w:sz="0" w:space="0" w:color="auto"/>
        <w:left w:val="none" w:sz="0" w:space="0" w:color="auto"/>
        <w:bottom w:val="none" w:sz="0" w:space="0" w:color="auto"/>
        <w:right w:val="none" w:sz="0" w:space="0" w:color="auto"/>
      </w:divBdr>
    </w:div>
    <w:div w:id="810631475">
      <w:bodyDiv w:val="1"/>
      <w:marLeft w:val="0"/>
      <w:marRight w:val="0"/>
      <w:marTop w:val="0"/>
      <w:marBottom w:val="0"/>
      <w:divBdr>
        <w:top w:val="none" w:sz="0" w:space="0" w:color="auto"/>
        <w:left w:val="none" w:sz="0" w:space="0" w:color="auto"/>
        <w:bottom w:val="none" w:sz="0" w:space="0" w:color="auto"/>
        <w:right w:val="none" w:sz="0" w:space="0" w:color="auto"/>
      </w:divBdr>
    </w:div>
    <w:div w:id="904297572">
      <w:bodyDiv w:val="1"/>
      <w:marLeft w:val="0"/>
      <w:marRight w:val="0"/>
      <w:marTop w:val="0"/>
      <w:marBottom w:val="0"/>
      <w:divBdr>
        <w:top w:val="none" w:sz="0" w:space="0" w:color="auto"/>
        <w:left w:val="none" w:sz="0" w:space="0" w:color="auto"/>
        <w:bottom w:val="none" w:sz="0" w:space="0" w:color="auto"/>
        <w:right w:val="none" w:sz="0" w:space="0" w:color="auto"/>
      </w:divBdr>
    </w:div>
    <w:div w:id="1009989407">
      <w:bodyDiv w:val="1"/>
      <w:marLeft w:val="0"/>
      <w:marRight w:val="0"/>
      <w:marTop w:val="0"/>
      <w:marBottom w:val="0"/>
      <w:divBdr>
        <w:top w:val="none" w:sz="0" w:space="0" w:color="auto"/>
        <w:left w:val="none" w:sz="0" w:space="0" w:color="auto"/>
        <w:bottom w:val="none" w:sz="0" w:space="0" w:color="auto"/>
        <w:right w:val="none" w:sz="0" w:space="0" w:color="auto"/>
      </w:divBdr>
      <w:divsChild>
        <w:div w:id="1992245714">
          <w:marLeft w:val="0"/>
          <w:marRight w:val="0"/>
          <w:marTop w:val="0"/>
          <w:marBottom w:val="0"/>
          <w:divBdr>
            <w:top w:val="none" w:sz="0" w:space="0" w:color="auto"/>
            <w:left w:val="none" w:sz="0" w:space="0" w:color="auto"/>
            <w:bottom w:val="none" w:sz="0" w:space="0" w:color="auto"/>
            <w:right w:val="none" w:sz="0" w:space="0" w:color="auto"/>
          </w:divBdr>
          <w:divsChild>
            <w:div w:id="1095244288">
              <w:marLeft w:val="0"/>
              <w:marRight w:val="0"/>
              <w:marTop w:val="0"/>
              <w:marBottom w:val="0"/>
              <w:divBdr>
                <w:top w:val="none" w:sz="0" w:space="0" w:color="auto"/>
                <w:left w:val="none" w:sz="0" w:space="0" w:color="auto"/>
                <w:bottom w:val="none" w:sz="0" w:space="0" w:color="auto"/>
                <w:right w:val="none" w:sz="0" w:space="0" w:color="auto"/>
              </w:divBdr>
              <w:divsChild>
                <w:div w:id="7831569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37851196">
      <w:bodyDiv w:val="1"/>
      <w:marLeft w:val="0"/>
      <w:marRight w:val="0"/>
      <w:marTop w:val="0"/>
      <w:marBottom w:val="0"/>
      <w:divBdr>
        <w:top w:val="none" w:sz="0" w:space="0" w:color="auto"/>
        <w:left w:val="none" w:sz="0" w:space="0" w:color="auto"/>
        <w:bottom w:val="none" w:sz="0" w:space="0" w:color="auto"/>
        <w:right w:val="none" w:sz="0" w:space="0" w:color="auto"/>
      </w:divBdr>
    </w:div>
    <w:div w:id="1141003258">
      <w:bodyDiv w:val="1"/>
      <w:marLeft w:val="0"/>
      <w:marRight w:val="0"/>
      <w:marTop w:val="0"/>
      <w:marBottom w:val="0"/>
      <w:divBdr>
        <w:top w:val="none" w:sz="0" w:space="0" w:color="auto"/>
        <w:left w:val="none" w:sz="0" w:space="0" w:color="auto"/>
        <w:bottom w:val="none" w:sz="0" w:space="0" w:color="auto"/>
        <w:right w:val="none" w:sz="0" w:space="0" w:color="auto"/>
      </w:divBdr>
    </w:div>
    <w:div w:id="1152789485">
      <w:bodyDiv w:val="1"/>
      <w:marLeft w:val="0"/>
      <w:marRight w:val="0"/>
      <w:marTop w:val="0"/>
      <w:marBottom w:val="0"/>
      <w:divBdr>
        <w:top w:val="none" w:sz="0" w:space="0" w:color="auto"/>
        <w:left w:val="none" w:sz="0" w:space="0" w:color="auto"/>
        <w:bottom w:val="none" w:sz="0" w:space="0" w:color="auto"/>
        <w:right w:val="none" w:sz="0" w:space="0" w:color="auto"/>
      </w:divBdr>
    </w:div>
    <w:div w:id="1229338859">
      <w:bodyDiv w:val="1"/>
      <w:marLeft w:val="0"/>
      <w:marRight w:val="0"/>
      <w:marTop w:val="0"/>
      <w:marBottom w:val="0"/>
      <w:divBdr>
        <w:top w:val="none" w:sz="0" w:space="0" w:color="auto"/>
        <w:left w:val="none" w:sz="0" w:space="0" w:color="auto"/>
        <w:bottom w:val="none" w:sz="0" w:space="0" w:color="auto"/>
        <w:right w:val="none" w:sz="0" w:space="0" w:color="auto"/>
      </w:divBdr>
    </w:div>
    <w:div w:id="1313101549">
      <w:bodyDiv w:val="1"/>
      <w:marLeft w:val="0"/>
      <w:marRight w:val="0"/>
      <w:marTop w:val="0"/>
      <w:marBottom w:val="0"/>
      <w:divBdr>
        <w:top w:val="none" w:sz="0" w:space="0" w:color="auto"/>
        <w:left w:val="none" w:sz="0" w:space="0" w:color="auto"/>
        <w:bottom w:val="none" w:sz="0" w:space="0" w:color="auto"/>
        <w:right w:val="none" w:sz="0" w:space="0" w:color="auto"/>
      </w:divBdr>
    </w:div>
    <w:div w:id="1313218031">
      <w:bodyDiv w:val="1"/>
      <w:marLeft w:val="0"/>
      <w:marRight w:val="0"/>
      <w:marTop w:val="0"/>
      <w:marBottom w:val="0"/>
      <w:divBdr>
        <w:top w:val="none" w:sz="0" w:space="0" w:color="auto"/>
        <w:left w:val="none" w:sz="0" w:space="0" w:color="auto"/>
        <w:bottom w:val="none" w:sz="0" w:space="0" w:color="auto"/>
        <w:right w:val="none" w:sz="0" w:space="0" w:color="auto"/>
      </w:divBdr>
      <w:divsChild>
        <w:div w:id="1097285802">
          <w:marLeft w:val="0"/>
          <w:marRight w:val="0"/>
          <w:marTop w:val="0"/>
          <w:marBottom w:val="0"/>
          <w:divBdr>
            <w:top w:val="none" w:sz="0" w:space="0" w:color="auto"/>
            <w:left w:val="none" w:sz="0" w:space="0" w:color="auto"/>
            <w:bottom w:val="none" w:sz="0" w:space="0" w:color="auto"/>
            <w:right w:val="none" w:sz="0" w:space="0" w:color="auto"/>
          </w:divBdr>
          <w:divsChild>
            <w:div w:id="1218738226">
              <w:marLeft w:val="0"/>
              <w:marRight w:val="0"/>
              <w:marTop w:val="0"/>
              <w:marBottom w:val="0"/>
              <w:divBdr>
                <w:top w:val="none" w:sz="0" w:space="0" w:color="auto"/>
                <w:left w:val="none" w:sz="0" w:space="0" w:color="auto"/>
                <w:bottom w:val="none" w:sz="0" w:space="0" w:color="auto"/>
                <w:right w:val="none" w:sz="0" w:space="0" w:color="auto"/>
              </w:divBdr>
              <w:divsChild>
                <w:div w:id="5834962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54458866">
      <w:bodyDiv w:val="1"/>
      <w:marLeft w:val="0"/>
      <w:marRight w:val="0"/>
      <w:marTop w:val="0"/>
      <w:marBottom w:val="0"/>
      <w:divBdr>
        <w:top w:val="none" w:sz="0" w:space="0" w:color="auto"/>
        <w:left w:val="none" w:sz="0" w:space="0" w:color="auto"/>
        <w:bottom w:val="none" w:sz="0" w:space="0" w:color="auto"/>
        <w:right w:val="none" w:sz="0" w:space="0" w:color="auto"/>
      </w:divBdr>
    </w:div>
    <w:div w:id="1374232948">
      <w:bodyDiv w:val="1"/>
      <w:marLeft w:val="0"/>
      <w:marRight w:val="0"/>
      <w:marTop w:val="0"/>
      <w:marBottom w:val="0"/>
      <w:divBdr>
        <w:top w:val="none" w:sz="0" w:space="0" w:color="auto"/>
        <w:left w:val="none" w:sz="0" w:space="0" w:color="auto"/>
        <w:bottom w:val="none" w:sz="0" w:space="0" w:color="auto"/>
        <w:right w:val="none" w:sz="0" w:space="0" w:color="auto"/>
      </w:divBdr>
    </w:div>
    <w:div w:id="1376733506">
      <w:bodyDiv w:val="1"/>
      <w:marLeft w:val="0"/>
      <w:marRight w:val="0"/>
      <w:marTop w:val="0"/>
      <w:marBottom w:val="0"/>
      <w:divBdr>
        <w:top w:val="none" w:sz="0" w:space="0" w:color="auto"/>
        <w:left w:val="none" w:sz="0" w:space="0" w:color="auto"/>
        <w:bottom w:val="none" w:sz="0" w:space="0" w:color="auto"/>
        <w:right w:val="none" w:sz="0" w:space="0" w:color="auto"/>
      </w:divBdr>
    </w:div>
    <w:div w:id="1382293397">
      <w:bodyDiv w:val="1"/>
      <w:marLeft w:val="0"/>
      <w:marRight w:val="0"/>
      <w:marTop w:val="0"/>
      <w:marBottom w:val="0"/>
      <w:divBdr>
        <w:top w:val="none" w:sz="0" w:space="0" w:color="auto"/>
        <w:left w:val="none" w:sz="0" w:space="0" w:color="auto"/>
        <w:bottom w:val="none" w:sz="0" w:space="0" w:color="auto"/>
        <w:right w:val="none" w:sz="0" w:space="0" w:color="auto"/>
      </w:divBdr>
    </w:div>
    <w:div w:id="1384520117">
      <w:bodyDiv w:val="1"/>
      <w:marLeft w:val="0"/>
      <w:marRight w:val="0"/>
      <w:marTop w:val="0"/>
      <w:marBottom w:val="0"/>
      <w:divBdr>
        <w:top w:val="none" w:sz="0" w:space="0" w:color="auto"/>
        <w:left w:val="none" w:sz="0" w:space="0" w:color="auto"/>
        <w:bottom w:val="none" w:sz="0" w:space="0" w:color="auto"/>
        <w:right w:val="none" w:sz="0" w:space="0" w:color="auto"/>
      </w:divBdr>
    </w:div>
    <w:div w:id="1388187673">
      <w:bodyDiv w:val="1"/>
      <w:marLeft w:val="0"/>
      <w:marRight w:val="0"/>
      <w:marTop w:val="0"/>
      <w:marBottom w:val="0"/>
      <w:divBdr>
        <w:top w:val="none" w:sz="0" w:space="0" w:color="auto"/>
        <w:left w:val="none" w:sz="0" w:space="0" w:color="auto"/>
        <w:bottom w:val="none" w:sz="0" w:space="0" w:color="auto"/>
        <w:right w:val="none" w:sz="0" w:space="0" w:color="auto"/>
      </w:divBdr>
    </w:div>
    <w:div w:id="1403484555">
      <w:bodyDiv w:val="1"/>
      <w:marLeft w:val="0"/>
      <w:marRight w:val="0"/>
      <w:marTop w:val="0"/>
      <w:marBottom w:val="0"/>
      <w:divBdr>
        <w:top w:val="none" w:sz="0" w:space="0" w:color="auto"/>
        <w:left w:val="none" w:sz="0" w:space="0" w:color="auto"/>
        <w:bottom w:val="none" w:sz="0" w:space="0" w:color="auto"/>
        <w:right w:val="none" w:sz="0" w:space="0" w:color="auto"/>
      </w:divBdr>
    </w:div>
    <w:div w:id="1417167280">
      <w:bodyDiv w:val="1"/>
      <w:marLeft w:val="0"/>
      <w:marRight w:val="0"/>
      <w:marTop w:val="0"/>
      <w:marBottom w:val="0"/>
      <w:divBdr>
        <w:top w:val="none" w:sz="0" w:space="0" w:color="auto"/>
        <w:left w:val="none" w:sz="0" w:space="0" w:color="auto"/>
        <w:bottom w:val="none" w:sz="0" w:space="0" w:color="auto"/>
        <w:right w:val="none" w:sz="0" w:space="0" w:color="auto"/>
      </w:divBdr>
    </w:div>
    <w:div w:id="1513104820">
      <w:bodyDiv w:val="1"/>
      <w:marLeft w:val="0"/>
      <w:marRight w:val="0"/>
      <w:marTop w:val="0"/>
      <w:marBottom w:val="0"/>
      <w:divBdr>
        <w:top w:val="none" w:sz="0" w:space="0" w:color="auto"/>
        <w:left w:val="none" w:sz="0" w:space="0" w:color="auto"/>
        <w:bottom w:val="none" w:sz="0" w:space="0" w:color="auto"/>
        <w:right w:val="none" w:sz="0" w:space="0" w:color="auto"/>
      </w:divBdr>
    </w:div>
    <w:div w:id="1524781812">
      <w:bodyDiv w:val="1"/>
      <w:marLeft w:val="0"/>
      <w:marRight w:val="0"/>
      <w:marTop w:val="0"/>
      <w:marBottom w:val="0"/>
      <w:divBdr>
        <w:top w:val="none" w:sz="0" w:space="0" w:color="auto"/>
        <w:left w:val="none" w:sz="0" w:space="0" w:color="auto"/>
        <w:bottom w:val="none" w:sz="0" w:space="0" w:color="auto"/>
        <w:right w:val="none" w:sz="0" w:space="0" w:color="auto"/>
      </w:divBdr>
    </w:div>
    <w:div w:id="1565145273">
      <w:bodyDiv w:val="1"/>
      <w:marLeft w:val="0"/>
      <w:marRight w:val="0"/>
      <w:marTop w:val="0"/>
      <w:marBottom w:val="0"/>
      <w:divBdr>
        <w:top w:val="none" w:sz="0" w:space="0" w:color="auto"/>
        <w:left w:val="none" w:sz="0" w:space="0" w:color="auto"/>
        <w:bottom w:val="none" w:sz="0" w:space="0" w:color="auto"/>
        <w:right w:val="none" w:sz="0" w:space="0" w:color="auto"/>
      </w:divBdr>
    </w:div>
    <w:div w:id="1581059259">
      <w:bodyDiv w:val="1"/>
      <w:marLeft w:val="0"/>
      <w:marRight w:val="0"/>
      <w:marTop w:val="0"/>
      <w:marBottom w:val="0"/>
      <w:divBdr>
        <w:top w:val="none" w:sz="0" w:space="0" w:color="auto"/>
        <w:left w:val="none" w:sz="0" w:space="0" w:color="auto"/>
        <w:bottom w:val="none" w:sz="0" w:space="0" w:color="auto"/>
        <w:right w:val="none" w:sz="0" w:space="0" w:color="auto"/>
      </w:divBdr>
    </w:div>
    <w:div w:id="1601180546">
      <w:bodyDiv w:val="1"/>
      <w:marLeft w:val="0"/>
      <w:marRight w:val="0"/>
      <w:marTop w:val="0"/>
      <w:marBottom w:val="0"/>
      <w:divBdr>
        <w:top w:val="none" w:sz="0" w:space="0" w:color="auto"/>
        <w:left w:val="none" w:sz="0" w:space="0" w:color="auto"/>
        <w:bottom w:val="none" w:sz="0" w:space="0" w:color="auto"/>
        <w:right w:val="none" w:sz="0" w:space="0" w:color="auto"/>
      </w:divBdr>
    </w:div>
    <w:div w:id="1638415209">
      <w:bodyDiv w:val="1"/>
      <w:marLeft w:val="0"/>
      <w:marRight w:val="0"/>
      <w:marTop w:val="0"/>
      <w:marBottom w:val="0"/>
      <w:divBdr>
        <w:top w:val="none" w:sz="0" w:space="0" w:color="auto"/>
        <w:left w:val="none" w:sz="0" w:space="0" w:color="auto"/>
        <w:bottom w:val="none" w:sz="0" w:space="0" w:color="auto"/>
        <w:right w:val="none" w:sz="0" w:space="0" w:color="auto"/>
      </w:divBdr>
    </w:div>
    <w:div w:id="1666931780">
      <w:bodyDiv w:val="1"/>
      <w:marLeft w:val="0"/>
      <w:marRight w:val="0"/>
      <w:marTop w:val="0"/>
      <w:marBottom w:val="0"/>
      <w:divBdr>
        <w:top w:val="none" w:sz="0" w:space="0" w:color="auto"/>
        <w:left w:val="none" w:sz="0" w:space="0" w:color="auto"/>
        <w:bottom w:val="none" w:sz="0" w:space="0" w:color="auto"/>
        <w:right w:val="none" w:sz="0" w:space="0" w:color="auto"/>
      </w:divBdr>
    </w:div>
    <w:div w:id="1674458205">
      <w:bodyDiv w:val="1"/>
      <w:marLeft w:val="0"/>
      <w:marRight w:val="0"/>
      <w:marTop w:val="0"/>
      <w:marBottom w:val="0"/>
      <w:divBdr>
        <w:top w:val="none" w:sz="0" w:space="0" w:color="auto"/>
        <w:left w:val="none" w:sz="0" w:space="0" w:color="auto"/>
        <w:bottom w:val="none" w:sz="0" w:space="0" w:color="auto"/>
        <w:right w:val="none" w:sz="0" w:space="0" w:color="auto"/>
      </w:divBdr>
    </w:div>
    <w:div w:id="1702584917">
      <w:bodyDiv w:val="1"/>
      <w:marLeft w:val="0"/>
      <w:marRight w:val="0"/>
      <w:marTop w:val="0"/>
      <w:marBottom w:val="0"/>
      <w:divBdr>
        <w:top w:val="none" w:sz="0" w:space="0" w:color="auto"/>
        <w:left w:val="none" w:sz="0" w:space="0" w:color="auto"/>
        <w:bottom w:val="none" w:sz="0" w:space="0" w:color="auto"/>
        <w:right w:val="none" w:sz="0" w:space="0" w:color="auto"/>
      </w:divBdr>
    </w:div>
    <w:div w:id="1719469719">
      <w:bodyDiv w:val="1"/>
      <w:marLeft w:val="0"/>
      <w:marRight w:val="0"/>
      <w:marTop w:val="0"/>
      <w:marBottom w:val="0"/>
      <w:divBdr>
        <w:top w:val="none" w:sz="0" w:space="0" w:color="auto"/>
        <w:left w:val="none" w:sz="0" w:space="0" w:color="auto"/>
        <w:bottom w:val="none" w:sz="0" w:space="0" w:color="auto"/>
        <w:right w:val="none" w:sz="0" w:space="0" w:color="auto"/>
      </w:divBdr>
    </w:div>
    <w:div w:id="1728652105">
      <w:bodyDiv w:val="1"/>
      <w:marLeft w:val="0"/>
      <w:marRight w:val="0"/>
      <w:marTop w:val="0"/>
      <w:marBottom w:val="0"/>
      <w:divBdr>
        <w:top w:val="none" w:sz="0" w:space="0" w:color="auto"/>
        <w:left w:val="none" w:sz="0" w:space="0" w:color="auto"/>
        <w:bottom w:val="none" w:sz="0" w:space="0" w:color="auto"/>
        <w:right w:val="none" w:sz="0" w:space="0" w:color="auto"/>
      </w:divBdr>
    </w:div>
    <w:div w:id="1789201299">
      <w:bodyDiv w:val="1"/>
      <w:marLeft w:val="0"/>
      <w:marRight w:val="0"/>
      <w:marTop w:val="0"/>
      <w:marBottom w:val="0"/>
      <w:divBdr>
        <w:top w:val="none" w:sz="0" w:space="0" w:color="auto"/>
        <w:left w:val="none" w:sz="0" w:space="0" w:color="auto"/>
        <w:bottom w:val="none" w:sz="0" w:space="0" w:color="auto"/>
        <w:right w:val="none" w:sz="0" w:space="0" w:color="auto"/>
      </w:divBdr>
    </w:div>
    <w:div w:id="1836798426">
      <w:bodyDiv w:val="1"/>
      <w:marLeft w:val="0"/>
      <w:marRight w:val="0"/>
      <w:marTop w:val="0"/>
      <w:marBottom w:val="0"/>
      <w:divBdr>
        <w:top w:val="none" w:sz="0" w:space="0" w:color="auto"/>
        <w:left w:val="none" w:sz="0" w:space="0" w:color="auto"/>
        <w:bottom w:val="none" w:sz="0" w:space="0" w:color="auto"/>
        <w:right w:val="none" w:sz="0" w:space="0" w:color="auto"/>
      </w:divBdr>
    </w:div>
    <w:div w:id="1880122684">
      <w:bodyDiv w:val="1"/>
      <w:marLeft w:val="0"/>
      <w:marRight w:val="0"/>
      <w:marTop w:val="0"/>
      <w:marBottom w:val="0"/>
      <w:divBdr>
        <w:top w:val="none" w:sz="0" w:space="0" w:color="auto"/>
        <w:left w:val="none" w:sz="0" w:space="0" w:color="auto"/>
        <w:bottom w:val="none" w:sz="0" w:space="0" w:color="auto"/>
        <w:right w:val="none" w:sz="0" w:space="0" w:color="auto"/>
      </w:divBdr>
    </w:div>
    <w:div w:id="1935749438">
      <w:bodyDiv w:val="1"/>
      <w:marLeft w:val="0"/>
      <w:marRight w:val="0"/>
      <w:marTop w:val="0"/>
      <w:marBottom w:val="0"/>
      <w:divBdr>
        <w:top w:val="none" w:sz="0" w:space="0" w:color="auto"/>
        <w:left w:val="none" w:sz="0" w:space="0" w:color="auto"/>
        <w:bottom w:val="none" w:sz="0" w:space="0" w:color="auto"/>
        <w:right w:val="none" w:sz="0" w:space="0" w:color="auto"/>
      </w:divBdr>
    </w:div>
    <w:div w:id="2095783927">
      <w:bodyDiv w:val="1"/>
      <w:marLeft w:val="0"/>
      <w:marRight w:val="0"/>
      <w:marTop w:val="0"/>
      <w:marBottom w:val="0"/>
      <w:divBdr>
        <w:top w:val="none" w:sz="0" w:space="0" w:color="auto"/>
        <w:left w:val="none" w:sz="0" w:space="0" w:color="auto"/>
        <w:bottom w:val="none" w:sz="0" w:space="0" w:color="auto"/>
        <w:right w:val="none" w:sz="0" w:space="0" w:color="auto"/>
      </w:divBdr>
    </w:div>
    <w:div w:id="2107386320">
      <w:bodyDiv w:val="1"/>
      <w:marLeft w:val="0"/>
      <w:marRight w:val="0"/>
      <w:marTop w:val="0"/>
      <w:marBottom w:val="0"/>
      <w:divBdr>
        <w:top w:val="none" w:sz="0" w:space="0" w:color="auto"/>
        <w:left w:val="none" w:sz="0" w:space="0" w:color="auto"/>
        <w:bottom w:val="none" w:sz="0" w:space="0" w:color="auto"/>
        <w:right w:val="none" w:sz="0" w:space="0" w:color="auto"/>
      </w:divBdr>
    </w:div>
    <w:div w:id="214146177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customXml" Target="../customXml/item7.xml"/><Relationship Id="rId13" Type="http://schemas.openxmlformats.org/officeDocument/2006/relationships/webSettings" Target="webSettings.xml"/><Relationship Id="rId18" Type="http://schemas.microsoft.com/office/2016/09/relationships/commentsIds" Target="commentsIds.xml"/><Relationship Id="rId26" Type="http://schemas.openxmlformats.org/officeDocument/2006/relationships/fontTable" Target="fontTable.xml"/><Relationship Id="rId3" Type="http://schemas.openxmlformats.org/officeDocument/2006/relationships/customXml" Target="../customXml/item2.xml"/><Relationship Id="rId21" Type="http://schemas.openxmlformats.org/officeDocument/2006/relationships/hyperlink" Target="https://Data.gov.uk" TargetMode="External"/><Relationship Id="rId7" Type="http://schemas.openxmlformats.org/officeDocument/2006/relationships/customXml" Target="../customXml/item6.xml"/><Relationship Id="rId12" Type="http://schemas.openxmlformats.org/officeDocument/2006/relationships/settings" Target="settings.xml"/><Relationship Id="rId17" Type="http://schemas.microsoft.com/office/2011/relationships/commentsExtended" Target="commentsExtended.xml"/><Relationship Id="rId25" Type="http://schemas.openxmlformats.org/officeDocument/2006/relationships/footer" Target="footer1.xml"/><Relationship Id="rId2" Type="http://schemas.openxmlformats.org/officeDocument/2006/relationships/customXml" Target="../customXml/item1.xml"/><Relationship Id="rId16" Type="http://schemas.openxmlformats.org/officeDocument/2006/relationships/comments" Target="comments.xml"/><Relationship Id="rId20" Type="http://schemas.openxmlformats.org/officeDocument/2006/relationships/image" Target="media/image1.png"/><Relationship Id="rId29" Type="http://schemas.openxmlformats.org/officeDocument/2006/relationships/theme" Target="theme/theme1.xml"/><Relationship Id="rId1" Type="http://schemas.microsoft.com/office/2006/relationships/keyMapCustomizations" Target="customizations.xml"/><Relationship Id="rId6" Type="http://schemas.openxmlformats.org/officeDocument/2006/relationships/customXml" Target="../customXml/item5.xml"/><Relationship Id="rId11" Type="http://schemas.openxmlformats.org/officeDocument/2006/relationships/styles" Target="styles.xml"/><Relationship Id="rId24" Type="http://schemas.openxmlformats.org/officeDocument/2006/relationships/chart" Target="charts/chart1.xml"/><Relationship Id="rId5" Type="http://schemas.openxmlformats.org/officeDocument/2006/relationships/customXml" Target="../customXml/item4.xml"/><Relationship Id="rId15" Type="http://schemas.openxmlformats.org/officeDocument/2006/relationships/endnotes" Target="endnotes.xml"/><Relationship Id="rId23" Type="http://schemas.openxmlformats.org/officeDocument/2006/relationships/hyperlink" Target="https://naturalengland-defra.opendata.arcgis.com/" TargetMode="External"/><Relationship Id="rId28" Type="http://schemas.openxmlformats.org/officeDocument/2006/relationships/glossaryDocument" Target="glossary/document.xml"/><Relationship Id="rId10" Type="http://schemas.openxmlformats.org/officeDocument/2006/relationships/numbering" Target="numbering.xml"/><Relationship Id="rId19" Type="http://schemas.microsoft.com/office/2018/08/relationships/commentsExtensible" Target="commentsExtensible.xml"/><Relationship Id="rId4" Type="http://schemas.openxmlformats.org/officeDocument/2006/relationships/customXml" Target="../customXml/item3.xml"/><Relationship Id="rId9" Type="http://schemas.openxmlformats.org/officeDocument/2006/relationships/customXml" Target="../customXml/item8.xml"/><Relationship Id="rId14" Type="http://schemas.openxmlformats.org/officeDocument/2006/relationships/footnotes" Target="footnotes.xml"/><Relationship Id="rId22" Type="http://schemas.openxmlformats.org/officeDocument/2006/relationships/hyperlink" Target="https://datamap.gov.wales/" TargetMode="External"/><Relationship Id="rId27" Type="http://schemas.microsoft.com/office/2011/relationships/people" Target="people.xml"/></Relationships>
</file>

<file path=word/charts/_rels/chart1.xml.rels><?xml version="1.0" encoding="UTF-8" standalone="yes"?>
<Relationships xmlns="http://schemas.openxmlformats.org/package/2006/relationships"><Relationship Id="rId3" Type="http://schemas.openxmlformats.org/officeDocument/2006/relationships/oleObject" Target="https://arup-my.sharepoint.com/personal/rhys_davies_arup_com/Documents/04%20Degree%20Apprenticeship%20(Software%20Engineering)/Year%203/05%20Industrial%20Based%20Reasearch/ProjectPlan.xlsx" TargetMode="External"/><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strRef>
          <c:f>Sheet1!$A$1</c:f>
          <c:strCache>
            <c:ptCount val="1"/>
            <c:pt idx="0">
              <c:v>Project Plan for Improving Freshwater Fishing Data in England and Wales with GIS.</c:v>
            </c:pt>
          </c:strCache>
        </c:strRef>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48421300278641638"/>
          <c:y val="0.30128206791284529"/>
          <c:w val="0.50333757299945348"/>
          <c:h val="0.68004189962251438"/>
        </c:manualLayout>
      </c:layout>
      <c:barChart>
        <c:barDir val="bar"/>
        <c:grouping val="stacked"/>
        <c:varyColors val="0"/>
        <c:ser>
          <c:idx val="0"/>
          <c:order val="0"/>
          <c:tx>
            <c:strRef>
              <c:f>Sheet1!$E$3</c:f>
              <c:strCache>
                <c:ptCount val="1"/>
                <c:pt idx="0">
                  <c:v>Start Date</c:v>
                </c:pt>
              </c:strCache>
            </c:strRef>
          </c:tx>
          <c:spPr>
            <a:noFill/>
            <a:ln>
              <a:noFill/>
            </a:ln>
            <a:effectLst/>
          </c:spPr>
          <c:invertIfNegative val="0"/>
          <c:cat>
            <c:strRef>
              <c:f>Sheet1!$C$4:$C$22</c:f>
              <c:strCache>
                <c:ptCount val="19"/>
                <c:pt idx="0">
                  <c:v>Initial research</c:v>
                </c:pt>
                <c:pt idx="1">
                  <c:v>Literature review</c:v>
                </c:pt>
                <c:pt idx="2">
                  <c:v>Design questionaire</c:v>
                </c:pt>
                <c:pt idx="3">
                  <c:v>Create questionaire in Microsoft Forms</c:v>
                </c:pt>
                <c:pt idx="4">
                  <c:v>Distribute questionaire</c:v>
                </c:pt>
                <c:pt idx="5">
                  <c:v>Analyse questionaire responses</c:v>
                </c:pt>
                <c:pt idx="6">
                  <c:v>Create a user story board based on responses</c:v>
                </c:pt>
                <c:pt idx="7">
                  <c:v>Create a database schematic diagram based on the user stories</c:v>
                </c:pt>
                <c:pt idx="8">
                  <c:v>Create database and tables</c:v>
                </c:pt>
                <c:pt idx="9">
                  <c:v>Create GIS instance in ArcGIS Pro</c:v>
                </c:pt>
                <c:pt idx="10">
                  <c:v>Populate tables with data found from online sources</c:v>
                </c:pt>
                <c:pt idx="11">
                  <c:v>Contact local authority to find out any missing information</c:v>
                </c:pt>
                <c:pt idx="12">
                  <c:v>Create web map</c:v>
                </c:pt>
                <c:pt idx="13">
                  <c:v>Test web map</c:v>
                </c:pt>
                <c:pt idx="14">
                  <c:v>Circulate link to the web map</c:v>
                </c:pt>
                <c:pt idx="15">
                  <c:v>User testing</c:v>
                </c:pt>
                <c:pt idx="16">
                  <c:v>Receive feedback</c:v>
                </c:pt>
                <c:pt idx="17">
                  <c:v>Update web map</c:v>
                </c:pt>
                <c:pt idx="18">
                  <c:v>Publish web map</c:v>
                </c:pt>
              </c:strCache>
            </c:strRef>
          </c:cat>
          <c:val>
            <c:numRef>
              <c:f>Sheet1!$E$4:$E$22</c:f>
              <c:numCache>
                <c:formatCode>m/d/yyyy</c:formatCode>
                <c:ptCount val="19"/>
                <c:pt idx="0">
                  <c:v>45321</c:v>
                </c:pt>
                <c:pt idx="1">
                  <c:v>45335</c:v>
                </c:pt>
                <c:pt idx="2">
                  <c:v>45356</c:v>
                </c:pt>
                <c:pt idx="3">
                  <c:v>45358</c:v>
                </c:pt>
                <c:pt idx="4">
                  <c:v>45359</c:v>
                </c:pt>
                <c:pt idx="5">
                  <c:v>45362</c:v>
                </c:pt>
                <c:pt idx="6">
                  <c:v>45369</c:v>
                </c:pt>
                <c:pt idx="7">
                  <c:v>45376</c:v>
                </c:pt>
                <c:pt idx="8">
                  <c:v>45378</c:v>
                </c:pt>
                <c:pt idx="9">
                  <c:v>45385</c:v>
                </c:pt>
                <c:pt idx="10">
                  <c:v>45386</c:v>
                </c:pt>
                <c:pt idx="11">
                  <c:v>45414</c:v>
                </c:pt>
                <c:pt idx="12">
                  <c:v>45435</c:v>
                </c:pt>
                <c:pt idx="13">
                  <c:v>45440</c:v>
                </c:pt>
                <c:pt idx="14">
                  <c:v>45441</c:v>
                </c:pt>
                <c:pt idx="15">
                  <c:v>45442</c:v>
                </c:pt>
                <c:pt idx="16">
                  <c:v>45446</c:v>
                </c:pt>
                <c:pt idx="17">
                  <c:v>45447</c:v>
                </c:pt>
                <c:pt idx="18">
                  <c:v>45454</c:v>
                </c:pt>
              </c:numCache>
            </c:numRef>
          </c:val>
          <c:extLst>
            <c:ext xmlns:c16="http://schemas.microsoft.com/office/drawing/2014/chart" uri="{C3380CC4-5D6E-409C-BE32-E72D297353CC}">
              <c16:uniqueId val="{00000000-CDD0-4280-A044-462DB7608C8F}"/>
            </c:ext>
          </c:extLst>
        </c:ser>
        <c:ser>
          <c:idx val="1"/>
          <c:order val="1"/>
          <c:tx>
            <c:strRef>
              <c:f>Sheet1!$G$3</c:f>
              <c:strCache>
                <c:ptCount val="1"/>
                <c:pt idx="0">
                  <c:v>Adjusted Length</c:v>
                </c:pt>
              </c:strCache>
            </c:strRef>
          </c:tx>
          <c:spPr>
            <a:solidFill>
              <a:srgbClr val="FF0000"/>
            </a:solidFill>
            <a:ln>
              <a:noFill/>
            </a:ln>
            <a:effectLst/>
          </c:spPr>
          <c:invertIfNegative val="0"/>
          <c:cat>
            <c:strRef>
              <c:f>Sheet1!$C$4:$C$22</c:f>
              <c:strCache>
                <c:ptCount val="19"/>
                <c:pt idx="0">
                  <c:v>Initial research</c:v>
                </c:pt>
                <c:pt idx="1">
                  <c:v>Literature review</c:v>
                </c:pt>
                <c:pt idx="2">
                  <c:v>Design questionaire</c:v>
                </c:pt>
                <c:pt idx="3">
                  <c:v>Create questionaire in Microsoft Forms</c:v>
                </c:pt>
                <c:pt idx="4">
                  <c:v>Distribute questionaire</c:v>
                </c:pt>
                <c:pt idx="5">
                  <c:v>Analyse questionaire responses</c:v>
                </c:pt>
                <c:pt idx="6">
                  <c:v>Create a user story board based on responses</c:v>
                </c:pt>
                <c:pt idx="7">
                  <c:v>Create a database schematic diagram based on the user stories</c:v>
                </c:pt>
                <c:pt idx="8">
                  <c:v>Create database and tables</c:v>
                </c:pt>
                <c:pt idx="9">
                  <c:v>Create GIS instance in ArcGIS Pro</c:v>
                </c:pt>
                <c:pt idx="10">
                  <c:v>Populate tables with data found from online sources</c:v>
                </c:pt>
                <c:pt idx="11">
                  <c:v>Contact local authority to find out any missing information</c:v>
                </c:pt>
                <c:pt idx="12">
                  <c:v>Create web map</c:v>
                </c:pt>
                <c:pt idx="13">
                  <c:v>Test web map</c:v>
                </c:pt>
                <c:pt idx="14">
                  <c:v>Circulate link to the web map</c:v>
                </c:pt>
                <c:pt idx="15">
                  <c:v>User testing</c:v>
                </c:pt>
                <c:pt idx="16">
                  <c:v>Receive feedback</c:v>
                </c:pt>
                <c:pt idx="17">
                  <c:v>Update web map</c:v>
                </c:pt>
                <c:pt idx="18">
                  <c:v>Publish web map</c:v>
                </c:pt>
              </c:strCache>
            </c:strRef>
          </c:cat>
          <c:val>
            <c:numRef>
              <c:f>Sheet1!$G$4:$G$22</c:f>
              <c:numCache>
                <c:formatCode>General</c:formatCode>
                <c:ptCount val="19"/>
                <c:pt idx="0">
                  <c:v>13</c:v>
                </c:pt>
                <c:pt idx="1">
                  <c:v>20</c:v>
                </c:pt>
                <c:pt idx="2">
                  <c:v>1</c:v>
                </c:pt>
                <c:pt idx="3">
                  <c:v>0</c:v>
                </c:pt>
                <c:pt idx="4">
                  <c:v>2</c:v>
                </c:pt>
                <c:pt idx="5">
                  <c:v>6</c:v>
                </c:pt>
                <c:pt idx="6">
                  <c:v>6</c:v>
                </c:pt>
                <c:pt idx="7">
                  <c:v>1</c:v>
                </c:pt>
                <c:pt idx="8">
                  <c:v>6</c:v>
                </c:pt>
                <c:pt idx="9">
                  <c:v>0</c:v>
                </c:pt>
                <c:pt idx="10">
                  <c:v>27</c:v>
                </c:pt>
                <c:pt idx="11">
                  <c:v>20</c:v>
                </c:pt>
                <c:pt idx="12">
                  <c:v>4</c:v>
                </c:pt>
                <c:pt idx="13">
                  <c:v>0</c:v>
                </c:pt>
                <c:pt idx="14">
                  <c:v>0</c:v>
                </c:pt>
                <c:pt idx="15">
                  <c:v>3</c:v>
                </c:pt>
                <c:pt idx="16">
                  <c:v>0</c:v>
                </c:pt>
                <c:pt idx="17">
                  <c:v>6</c:v>
                </c:pt>
                <c:pt idx="18">
                  <c:v>1</c:v>
                </c:pt>
              </c:numCache>
            </c:numRef>
          </c:val>
          <c:extLst>
            <c:ext xmlns:c16="http://schemas.microsoft.com/office/drawing/2014/chart" uri="{C3380CC4-5D6E-409C-BE32-E72D297353CC}">
              <c16:uniqueId val="{00000001-CDD0-4280-A044-462DB7608C8F}"/>
            </c:ext>
          </c:extLst>
        </c:ser>
        <c:dLbls>
          <c:showLegendKey val="0"/>
          <c:showVal val="0"/>
          <c:showCatName val="0"/>
          <c:showSerName val="0"/>
          <c:showPercent val="0"/>
          <c:showBubbleSize val="0"/>
        </c:dLbls>
        <c:gapWidth val="150"/>
        <c:overlap val="100"/>
        <c:axId val="452290528"/>
        <c:axId val="452293888"/>
      </c:barChart>
      <c:catAx>
        <c:axId val="452290528"/>
        <c:scaling>
          <c:orientation val="maxMin"/>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52293888"/>
        <c:crosses val="autoZero"/>
        <c:auto val="1"/>
        <c:lblAlgn val="ctr"/>
        <c:lblOffset val="100"/>
        <c:noMultiLvlLbl val="0"/>
      </c:catAx>
      <c:valAx>
        <c:axId val="452293888"/>
        <c:scaling>
          <c:orientation val="minMax"/>
          <c:max val="45455"/>
          <c:min val="45321"/>
        </c:scaling>
        <c:delete val="0"/>
        <c:axPos val="t"/>
        <c:majorGridlines>
          <c:spPr>
            <a:ln w="9525" cap="flat" cmpd="sng" algn="ctr">
              <a:solidFill>
                <a:schemeClr val="tx1">
                  <a:lumMod val="15000"/>
                  <a:lumOff val="85000"/>
                </a:schemeClr>
              </a:solidFill>
              <a:round/>
            </a:ln>
            <a:effectLst/>
          </c:spPr>
        </c:majorGridlines>
        <c:numFmt formatCode="m/d/yyyy" sourceLinked="1"/>
        <c:majorTickMark val="none"/>
        <c:minorTickMark val="none"/>
        <c:tickLblPos val="low"/>
        <c:spPr>
          <a:noFill/>
          <a:ln>
            <a:noFill/>
          </a:ln>
          <a:effectLst/>
        </c:spPr>
        <c:txPr>
          <a:bodyPr rot="-5400000" spcFirstLastPara="1" vertOverflow="ellipsis" wrap="square" anchor="ctr" anchorCtr="1"/>
          <a:lstStyle/>
          <a:p>
            <a:pPr>
              <a:defRPr sz="800" b="0" i="0" u="none" strike="noStrike" kern="1200" baseline="0">
                <a:solidFill>
                  <a:schemeClr val="tx1">
                    <a:lumMod val="65000"/>
                    <a:lumOff val="35000"/>
                  </a:schemeClr>
                </a:solidFill>
                <a:latin typeface="+mn-lt"/>
                <a:ea typeface="+mn-ea"/>
                <a:cs typeface="+mn-cs"/>
              </a:defRPr>
            </a:pPr>
            <a:endParaRPr lang="en-US"/>
          </a:p>
        </c:txPr>
        <c:crossAx val="452290528"/>
        <c:crosses val="autoZero"/>
        <c:crossBetween val="between"/>
        <c:majorUnit val="7"/>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glossary/_rels/document.xml.rels><?xml version="1.0" encoding="UTF-8" standalone="yes"?>
<Relationships xmlns="http://schemas.openxmlformats.org/package/2006/relationships"><Relationship Id="rId3" Type="http://schemas.openxmlformats.org/officeDocument/2006/relationships/webSettings" Target="webSettings.xml"/><Relationship Id="rId2" Type="http://schemas.openxmlformats.org/officeDocument/2006/relationships/settings" Target="settings.xml"/><Relationship Id="rId1" Type="http://schemas.openxmlformats.org/officeDocument/2006/relationships/styles" Target="styles.xml"/><Relationship Id="rId4" Type="http://schemas.openxmlformats.org/officeDocument/2006/relationships/fontTable" Target="fontTable.xml"/></Relationships>
</file>

<file path=word/glossary/document.xml><?xml version="1.0" encoding="utf-8"?>
<w:glossary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16du wp14">
  <w:docParts>
    <w:docPart>
      <w:docPartPr>
        <w:name w:val="8027183C5BE143A29685DC8073BE7F40"/>
        <w:category>
          <w:name w:val="General"/>
          <w:gallery w:val="placeholder"/>
        </w:category>
        <w:types>
          <w:type w:val="bbPlcHdr"/>
        </w:types>
        <w:behaviors>
          <w:behavior w:val="content"/>
        </w:behaviors>
        <w:guid w:val="{8E64C7D6-B163-434A-A84E-D191A682942D}"/>
      </w:docPartPr>
      <w:docPartBody>
        <w:p w:rsidR="009932C5" w:rsidRDefault="00377EA4" w:rsidP="00377EA4">
          <w:pPr>
            <w:pStyle w:val="8027183C5BE143A29685DC8073BE7F40"/>
          </w:pPr>
          <w:r w:rsidRPr="002F5F75">
            <w:rPr>
              <w:rStyle w:val="PlaceholderText"/>
            </w:rPr>
            <w:t>Click or tap here to enter text.</w:t>
          </w:r>
        </w:p>
      </w:docPartBody>
    </w:docPart>
    <w:docPart>
      <w:docPartPr>
        <w:name w:val="DefaultPlaceholder_-1854013440"/>
        <w:category>
          <w:name w:val="General"/>
          <w:gallery w:val="placeholder"/>
        </w:category>
        <w:types>
          <w:type w:val="bbPlcHdr"/>
        </w:types>
        <w:behaviors>
          <w:behavior w:val="content"/>
        </w:behaviors>
        <w:guid w:val="{DBBE9D87-923B-4A6E-A3D2-32D3A55F6F91}"/>
      </w:docPartPr>
      <w:docPartBody>
        <w:p w:rsidR="00AD6F9C" w:rsidRDefault="00385BA0">
          <w:r w:rsidRPr="00E97293">
            <w:rPr>
              <w:rStyle w:val="PlaceholderText"/>
            </w:rPr>
            <w:t>Click or tap here to enter text.</w:t>
          </w:r>
        </w:p>
        <w:bookmarkStart w:id="0" w:name="start"/>
        <w:bookmarkEnd w:id="0"/>
      </w:docPartBody>
    </w:docPart>
    <w:docPart>
      <w:docPartPr>
        <w:name w:val="FDDD7B9CC0944282BFAE77E54B7B8F04"/>
        <w:category>
          <w:name w:val="General"/>
          <w:gallery w:val="placeholder"/>
        </w:category>
        <w:types>
          <w:type w:val="bbPlcHdr"/>
        </w:types>
        <w:behaviors>
          <w:behavior w:val="content"/>
        </w:behaviors>
        <w:guid w:val="{42B7B78C-C003-4835-AA14-F449FE7B0B35}"/>
      </w:docPartPr>
      <w:docPartBody>
        <w:p w:rsidR="00B42AA3" w:rsidRDefault="00B42AA3" w:rsidP="00B42AA3">
          <w:pPr>
            <w:pStyle w:val="FDDD7B9CC0944282BFAE77E54B7B8F04"/>
          </w:pPr>
          <w:r>
            <w:t>Report Title</w:t>
          </w:r>
        </w:p>
      </w:docPartBody>
    </w:docPart>
  </w:docParts>
</w:glossaryDocument>
</file>

<file path=word/glossary/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font w:name="Symbol">
    <w:panose1 w:val="05050102010706020507"/>
    <w:charset w:val="02"/>
    <w:family w:val="roman"/>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SimSun">
    <w:altName w:val="宋体"/>
    <w:panose1 w:val="02010600030101010101"/>
    <w:charset w:val="86"/>
    <w:family w:val="auto"/>
    <w:pitch w:val="variable"/>
    <w:sig w:usb0="00000203" w:usb1="288F0000" w:usb2="00000016" w:usb3="00000000" w:csb0="00040001" w:csb1="00000000"/>
  </w:font>
  <w:font w:name="Gautami">
    <w:panose1 w:val="02000500000000000000"/>
    <w:charset w:val="00"/>
    <w:family w:val="swiss"/>
    <w:pitch w:val="variable"/>
    <w:sig w:usb0="00200003" w:usb1="00000000" w:usb2="00000000" w:usb3="00000000" w:csb0="00000001" w:csb1="00000000"/>
  </w:font>
  <w:font w:name="Arial">
    <w:panose1 w:val="020B0604020202020204"/>
    <w:charset w:val="00"/>
    <w:family w:val="swiss"/>
    <w:pitch w:val="variable"/>
    <w:sig w:usb0="E0002EFF" w:usb1="C000785B" w:usb2="00000009" w:usb3="00000000" w:csb0="000001FF" w:csb1="00000000"/>
  </w:font>
  <w:font w:name="SimHei">
    <w:altName w:val="黑体"/>
    <w:panose1 w:val="02010600030101010101"/>
    <w:charset w:val="86"/>
    <w:family w:val="modern"/>
    <w:pitch w:val="fixed"/>
    <w:sig w:usb0="800002BF" w:usb1="38CF7CFA" w:usb2="00000016" w:usb3="00000000" w:csb0="00040001" w:csb1="00000000"/>
  </w:font>
  <w:font w:name="Aptos">
    <w:charset w:val="00"/>
    <w:family w:val="swiss"/>
    <w:pitch w:val="variable"/>
    <w:sig w:usb0="20000287" w:usb1="00000003" w:usb2="00000000" w:usb3="00000000" w:csb0="0000019F" w:csb1="00000000"/>
  </w:font>
  <w:font w:name="DengXian">
    <w:altName w:val="等线"/>
    <w:panose1 w:val="02010600030101010101"/>
    <w:charset w:val="86"/>
    <w:family w:val="auto"/>
    <w:pitch w:val="variable"/>
    <w:sig w:usb0="A00002BF" w:usb1="38CF7CFA" w:usb2="00000016" w:usb3="00000000" w:csb0="0004000F" w:csb1="00000000"/>
  </w:font>
  <w:font w:name="DengXian Light">
    <w:charset w:val="86"/>
    <w:family w:val="auto"/>
    <w:pitch w:val="variable"/>
    <w:sig w:usb0="A00002BF" w:usb1="38CF7CFA" w:usb2="00000016" w:usb3="00000000" w:csb0="0004000F" w:csb1="00000000"/>
  </w:font>
  <w:font w:name="Aptos Display">
    <w:charset w:val="00"/>
    <w:family w:val="swiss"/>
    <w:pitch w:val="variable"/>
    <w:sig w:usb0="20000287" w:usb1="00000003" w:usb2="00000000" w:usb3="00000000" w:csb0="0000019F" w:csb1="00000000"/>
  </w:font>
</w:fonts>
</file>

<file path=word/glossary/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xmlns:sl="http://schemas.openxmlformats.org/schemaLibrary/2006/main" mc:Ignorable="w14 w15 w16se w16cid w16 w16cex w16sdtdh w16du">
  <w:view w:val="normal"/>
  <w:revisionView w:insDel="0" w:formatting="0" w:inkAnnotations="0"/>
  <w:defaultTabStop w:val="720"/>
  <w:characterSpacingControl w:val="doNotCompress"/>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C4484A"/>
    <w:rsid w:val="000013C0"/>
    <w:rsid w:val="00004C46"/>
    <w:rsid w:val="0002184C"/>
    <w:rsid w:val="00035754"/>
    <w:rsid w:val="00042D89"/>
    <w:rsid w:val="00062296"/>
    <w:rsid w:val="00066761"/>
    <w:rsid w:val="00071A52"/>
    <w:rsid w:val="000739F0"/>
    <w:rsid w:val="000842E2"/>
    <w:rsid w:val="0008459E"/>
    <w:rsid w:val="00086185"/>
    <w:rsid w:val="000C4D4A"/>
    <w:rsid w:val="000D1008"/>
    <w:rsid w:val="000D6E04"/>
    <w:rsid w:val="000E3EF1"/>
    <w:rsid w:val="001163E5"/>
    <w:rsid w:val="00121386"/>
    <w:rsid w:val="0013391D"/>
    <w:rsid w:val="001436DF"/>
    <w:rsid w:val="00157818"/>
    <w:rsid w:val="00167B84"/>
    <w:rsid w:val="00195BE1"/>
    <w:rsid w:val="00195F94"/>
    <w:rsid w:val="001B2257"/>
    <w:rsid w:val="001C6EE3"/>
    <w:rsid w:val="001C7224"/>
    <w:rsid w:val="001F2D7D"/>
    <w:rsid w:val="001F7211"/>
    <w:rsid w:val="001F73D3"/>
    <w:rsid w:val="00202CBC"/>
    <w:rsid w:val="002126A6"/>
    <w:rsid w:val="0022357B"/>
    <w:rsid w:val="00223F1E"/>
    <w:rsid w:val="00231D58"/>
    <w:rsid w:val="002368E3"/>
    <w:rsid w:val="00251F20"/>
    <w:rsid w:val="00261E05"/>
    <w:rsid w:val="002626B2"/>
    <w:rsid w:val="00266BCC"/>
    <w:rsid w:val="00271FF9"/>
    <w:rsid w:val="0027622E"/>
    <w:rsid w:val="002804A2"/>
    <w:rsid w:val="00281636"/>
    <w:rsid w:val="00281C63"/>
    <w:rsid w:val="00282B27"/>
    <w:rsid w:val="00285303"/>
    <w:rsid w:val="00287341"/>
    <w:rsid w:val="00293994"/>
    <w:rsid w:val="002A2622"/>
    <w:rsid w:val="002B3A26"/>
    <w:rsid w:val="002B4ED4"/>
    <w:rsid w:val="002C1291"/>
    <w:rsid w:val="002C1C53"/>
    <w:rsid w:val="002C39F7"/>
    <w:rsid w:val="002C421F"/>
    <w:rsid w:val="002D3C39"/>
    <w:rsid w:val="002D7C9E"/>
    <w:rsid w:val="002F3DAC"/>
    <w:rsid w:val="00313F62"/>
    <w:rsid w:val="003251DA"/>
    <w:rsid w:val="00347B9F"/>
    <w:rsid w:val="00371DE9"/>
    <w:rsid w:val="00377EA4"/>
    <w:rsid w:val="00385BA0"/>
    <w:rsid w:val="003911DA"/>
    <w:rsid w:val="003D7B22"/>
    <w:rsid w:val="003E3F75"/>
    <w:rsid w:val="003E5162"/>
    <w:rsid w:val="003F3D60"/>
    <w:rsid w:val="003F7C54"/>
    <w:rsid w:val="003F7E3A"/>
    <w:rsid w:val="0041706A"/>
    <w:rsid w:val="00426F6A"/>
    <w:rsid w:val="00432F42"/>
    <w:rsid w:val="004419A3"/>
    <w:rsid w:val="00451E4F"/>
    <w:rsid w:val="00483A45"/>
    <w:rsid w:val="00490CBC"/>
    <w:rsid w:val="004A2A77"/>
    <w:rsid w:val="004A786C"/>
    <w:rsid w:val="004B0B2E"/>
    <w:rsid w:val="004B1D10"/>
    <w:rsid w:val="004B1D11"/>
    <w:rsid w:val="004B1FD1"/>
    <w:rsid w:val="004B2703"/>
    <w:rsid w:val="004C2AEC"/>
    <w:rsid w:val="004C6728"/>
    <w:rsid w:val="004C6F92"/>
    <w:rsid w:val="004D178D"/>
    <w:rsid w:val="004D3D80"/>
    <w:rsid w:val="004E3DE8"/>
    <w:rsid w:val="004E75D5"/>
    <w:rsid w:val="004F00D3"/>
    <w:rsid w:val="004F00EA"/>
    <w:rsid w:val="004F15D9"/>
    <w:rsid w:val="00500C86"/>
    <w:rsid w:val="00504AE6"/>
    <w:rsid w:val="00504FF2"/>
    <w:rsid w:val="00515F4B"/>
    <w:rsid w:val="005164CF"/>
    <w:rsid w:val="00552851"/>
    <w:rsid w:val="00561395"/>
    <w:rsid w:val="00562C90"/>
    <w:rsid w:val="00564783"/>
    <w:rsid w:val="00566E5B"/>
    <w:rsid w:val="00571DE1"/>
    <w:rsid w:val="00574030"/>
    <w:rsid w:val="00575E1E"/>
    <w:rsid w:val="00583A56"/>
    <w:rsid w:val="0058705E"/>
    <w:rsid w:val="005A2C1A"/>
    <w:rsid w:val="005B1548"/>
    <w:rsid w:val="005C0C74"/>
    <w:rsid w:val="005E0748"/>
    <w:rsid w:val="005E7C0D"/>
    <w:rsid w:val="005F5237"/>
    <w:rsid w:val="00605B68"/>
    <w:rsid w:val="00610B88"/>
    <w:rsid w:val="006119CB"/>
    <w:rsid w:val="00612B21"/>
    <w:rsid w:val="006169F4"/>
    <w:rsid w:val="00620A28"/>
    <w:rsid w:val="00622AFB"/>
    <w:rsid w:val="00626016"/>
    <w:rsid w:val="00627439"/>
    <w:rsid w:val="00632B5C"/>
    <w:rsid w:val="00660D7F"/>
    <w:rsid w:val="006804C7"/>
    <w:rsid w:val="00692D92"/>
    <w:rsid w:val="006A13C6"/>
    <w:rsid w:val="006A70E1"/>
    <w:rsid w:val="006C58F1"/>
    <w:rsid w:val="006D12D7"/>
    <w:rsid w:val="006D1D30"/>
    <w:rsid w:val="006D48A0"/>
    <w:rsid w:val="006E1B8F"/>
    <w:rsid w:val="006F3498"/>
    <w:rsid w:val="0070272A"/>
    <w:rsid w:val="00722308"/>
    <w:rsid w:val="007336B7"/>
    <w:rsid w:val="00734BD2"/>
    <w:rsid w:val="007412E4"/>
    <w:rsid w:val="00743139"/>
    <w:rsid w:val="00751C65"/>
    <w:rsid w:val="00753CB6"/>
    <w:rsid w:val="007618D5"/>
    <w:rsid w:val="00762336"/>
    <w:rsid w:val="00767D73"/>
    <w:rsid w:val="00787AC8"/>
    <w:rsid w:val="007922E8"/>
    <w:rsid w:val="00796756"/>
    <w:rsid w:val="007B028C"/>
    <w:rsid w:val="007B3186"/>
    <w:rsid w:val="007C23F3"/>
    <w:rsid w:val="007D07BB"/>
    <w:rsid w:val="007E30E7"/>
    <w:rsid w:val="007F22B9"/>
    <w:rsid w:val="00807D6F"/>
    <w:rsid w:val="008126D8"/>
    <w:rsid w:val="0082003D"/>
    <w:rsid w:val="0083235D"/>
    <w:rsid w:val="008428E3"/>
    <w:rsid w:val="00855102"/>
    <w:rsid w:val="00866A07"/>
    <w:rsid w:val="0087483E"/>
    <w:rsid w:val="008801BA"/>
    <w:rsid w:val="00881075"/>
    <w:rsid w:val="008A2989"/>
    <w:rsid w:val="008A29E0"/>
    <w:rsid w:val="008B2F17"/>
    <w:rsid w:val="008C58E2"/>
    <w:rsid w:val="008C6C76"/>
    <w:rsid w:val="008C7E33"/>
    <w:rsid w:val="008D0CCB"/>
    <w:rsid w:val="008D1155"/>
    <w:rsid w:val="008D3118"/>
    <w:rsid w:val="00905A33"/>
    <w:rsid w:val="00941781"/>
    <w:rsid w:val="009437B2"/>
    <w:rsid w:val="00952A8B"/>
    <w:rsid w:val="00957FA8"/>
    <w:rsid w:val="009705A3"/>
    <w:rsid w:val="0097792C"/>
    <w:rsid w:val="00983D12"/>
    <w:rsid w:val="00992957"/>
    <w:rsid w:val="00992A01"/>
    <w:rsid w:val="009932C5"/>
    <w:rsid w:val="00994985"/>
    <w:rsid w:val="00997EAA"/>
    <w:rsid w:val="009A35DD"/>
    <w:rsid w:val="009A49C7"/>
    <w:rsid w:val="009B3FA2"/>
    <w:rsid w:val="009C4039"/>
    <w:rsid w:val="009C4D51"/>
    <w:rsid w:val="009C5630"/>
    <w:rsid w:val="009D1BE8"/>
    <w:rsid w:val="009D4637"/>
    <w:rsid w:val="009E22C7"/>
    <w:rsid w:val="009E5821"/>
    <w:rsid w:val="009F15D2"/>
    <w:rsid w:val="00A050E7"/>
    <w:rsid w:val="00A06582"/>
    <w:rsid w:val="00A25BA6"/>
    <w:rsid w:val="00A3089E"/>
    <w:rsid w:val="00A30EF8"/>
    <w:rsid w:val="00A32CC4"/>
    <w:rsid w:val="00A3400D"/>
    <w:rsid w:val="00A35B58"/>
    <w:rsid w:val="00A67926"/>
    <w:rsid w:val="00A8139B"/>
    <w:rsid w:val="00A82C7F"/>
    <w:rsid w:val="00A955C8"/>
    <w:rsid w:val="00AA3CA7"/>
    <w:rsid w:val="00AD4BE2"/>
    <w:rsid w:val="00AD63A5"/>
    <w:rsid w:val="00AD6F9C"/>
    <w:rsid w:val="00AE7673"/>
    <w:rsid w:val="00AF225A"/>
    <w:rsid w:val="00AF51EE"/>
    <w:rsid w:val="00AF5C3D"/>
    <w:rsid w:val="00AF66A0"/>
    <w:rsid w:val="00B0740F"/>
    <w:rsid w:val="00B07E19"/>
    <w:rsid w:val="00B10230"/>
    <w:rsid w:val="00B247AB"/>
    <w:rsid w:val="00B42AA3"/>
    <w:rsid w:val="00B47623"/>
    <w:rsid w:val="00B60B6E"/>
    <w:rsid w:val="00B948B4"/>
    <w:rsid w:val="00BB5E33"/>
    <w:rsid w:val="00BC7C45"/>
    <w:rsid w:val="00BD31BE"/>
    <w:rsid w:val="00BD509C"/>
    <w:rsid w:val="00BE023D"/>
    <w:rsid w:val="00BF170F"/>
    <w:rsid w:val="00BF5297"/>
    <w:rsid w:val="00C03B8B"/>
    <w:rsid w:val="00C05376"/>
    <w:rsid w:val="00C204BD"/>
    <w:rsid w:val="00C339FF"/>
    <w:rsid w:val="00C4291F"/>
    <w:rsid w:val="00C4484A"/>
    <w:rsid w:val="00C46460"/>
    <w:rsid w:val="00C5296E"/>
    <w:rsid w:val="00C56884"/>
    <w:rsid w:val="00C66639"/>
    <w:rsid w:val="00C776C8"/>
    <w:rsid w:val="00C82C5F"/>
    <w:rsid w:val="00CC05C4"/>
    <w:rsid w:val="00CD0F9F"/>
    <w:rsid w:val="00CD2E28"/>
    <w:rsid w:val="00CD2E6E"/>
    <w:rsid w:val="00CD4C05"/>
    <w:rsid w:val="00CE1418"/>
    <w:rsid w:val="00CE1D11"/>
    <w:rsid w:val="00CE79F5"/>
    <w:rsid w:val="00CF0120"/>
    <w:rsid w:val="00CF4C55"/>
    <w:rsid w:val="00D12CE9"/>
    <w:rsid w:val="00D36223"/>
    <w:rsid w:val="00D45191"/>
    <w:rsid w:val="00D46F44"/>
    <w:rsid w:val="00D508E4"/>
    <w:rsid w:val="00D53DA1"/>
    <w:rsid w:val="00D60228"/>
    <w:rsid w:val="00D66904"/>
    <w:rsid w:val="00D73380"/>
    <w:rsid w:val="00D74C22"/>
    <w:rsid w:val="00D8652F"/>
    <w:rsid w:val="00D90B8C"/>
    <w:rsid w:val="00D90E5E"/>
    <w:rsid w:val="00D935F6"/>
    <w:rsid w:val="00D97A0C"/>
    <w:rsid w:val="00DB104F"/>
    <w:rsid w:val="00DB6D68"/>
    <w:rsid w:val="00DE1313"/>
    <w:rsid w:val="00DE1A7C"/>
    <w:rsid w:val="00DF3388"/>
    <w:rsid w:val="00E108C3"/>
    <w:rsid w:val="00E20E4D"/>
    <w:rsid w:val="00E36B75"/>
    <w:rsid w:val="00E5151E"/>
    <w:rsid w:val="00E51ECB"/>
    <w:rsid w:val="00E62EB2"/>
    <w:rsid w:val="00E66C14"/>
    <w:rsid w:val="00E677D3"/>
    <w:rsid w:val="00E76041"/>
    <w:rsid w:val="00EA53B6"/>
    <w:rsid w:val="00ED30CC"/>
    <w:rsid w:val="00ED68CD"/>
    <w:rsid w:val="00F0097C"/>
    <w:rsid w:val="00F01A4C"/>
    <w:rsid w:val="00F3126B"/>
    <w:rsid w:val="00F31CFC"/>
    <w:rsid w:val="00F524A3"/>
    <w:rsid w:val="00F52AFD"/>
    <w:rsid w:val="00F6025D"/>
    <w:rsid w:val="00F63099"/>
    <w:rsid w:val="00F6564B"/>
    <w:rsid w:val="00FA2D99"/>
    <w:rsid w:val="00FC33C8"/>
    <w:rsid w:val="00FC5999"/>
    <w:rsid w:val="00FC621E"/>
    <w:rsid w:val="00FD7254"/>
    <w:rsid w:val="00FE5CDE"/>
  </w:rsids>
  <m:mathPr>
    <m:mathFont m:val="Cambria Math"/>
    <m:brkBin m:val="before"/>
    <m:brkBinSub m:val="--"/>
    <m:smallFrac m:val="0"/>
    <m:dispDef/>
    <m:lMargin m:val="0"/>
    <m:rMargin m:val="0"/>
    <m:defJc m:val="centerGroup"/>
    <m:wrapIndent m:val="1440"/>
    <m:intLim m:val="subSup"/>
    <m:naryLim m:val="undOvr"/>
  </m:mathPr>
  <w:themeFontLang w:val="en-GB" w:eastAsia="zh-CN" w:bidi="te-IN"/>
  <w:clrSchemeMapping w:bg1="light1" w:t1="dark1" w:bg2="light2" w:t2="dark2" w:accent1="accent1" w:accent2="accent2" w:accent3="accent3" w:accent4="accent4" w:accent5="accent5" w:accent6="accent6" w:hyperlink="hyperlink" w:followedHyperlink="followedHyperlink"/>
  <w:decimalSymbol w:val="."/>
  <w:listSeparator w:val=","/>
  <w15:chartTrackingRefBased/>
</w:settings>
</file>

<file path=word/glossary/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docDefaults>
    <w:rPrDefault>
      <w:rPr>
        <w:rFonts w:asciiTheme="minorHAnsi" w:eastAsiaTheme="minorEastAsia" w:hAnsiTheme="minorHAnsi" w:cstheme="minorBidi"/>
        <w:sz w:val="22"/>
        <w:szCs w:val="22"/>
        <w:lang w:val="en-GB" w:eastAsia="zh-CN"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character" w:styleId="PlaceholderText">
    <w:name w:val="Placeholder Text"/>
    <w:basedOn w:val="DefaultParagraphFont"/>
    <w:uiPriority w:val="99"/>
    <w:rsid w:val="00B42AA3"/>
    <w:rPr>
      <w:rFonts w:asciiTheme="minorHAnsi" w:eastAsiaTheme="minorEastAsia" w:hAnsiTheme="minorHAnsi" w:cstheme="minorBidi"/>
      <w:color w:val="808080"/>
    </w:rPr>
  </w:style>
  <w:style w:type="paragraph" w:customStyle="1" w:styleId="8027183C5BE143A29685DC8073BE7F40">
    <w:name w:val="8027183C5BE143A29685DC8073BE7F40"/>
    <w:rsid w:val="00377EA4"/>
  </w:style>
  <w:style w:type="paragraph" w:customStyle="1" w:styleId="FDDD7B9CC0944282BFAE77E54B7B8F04">
    <w:name w:val="FDDD7B9CC0944282BFAE77E54B7B8F04"/>
    <w:rsid w:val="00B42AA3"/>
    <w:pPr>
      <w:spacing w:line="278" w:lineRule="auto"/>
    </w:pPr>
    <w:rPr>
      <w:kern w:val="2"/>
      <w:sz w:val="24"/>
      <w:szCs w:val="24"/>
      <w:lang w:eastAsia="en-GB"/>
      <w14:ligatures w14:val="standardContextual"/>
    </w:rPr>
  </w:style>
</w:styles>
</file>

<file path=word/glossary/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du="http://schemas.microsoft.com/office/word/2023/wordml/word16du" xmlns:w16sdtdh="http://schemas.microsoft.com/office/word/2020/wordml/sdtdatahash" xmlns:w16se="http://schemas.microsoft.com/office/word/2015/wordml/symex" mc:Ignorable="w14 w15 w16se w16cid w16 w16cex w16sdtdh w16du">
  <w:optimizeForBrowser/>
  <w:allowPNG/>
</w:webSettings>
</file>

<file path=word/theme/theme1.xml><?xml version="1.0" encoding="utf-8"?>
<a:theme xmlns:a="http://schemas.openxmlformats.org/drawingml/2006/main" name="Beta Global PowerPoint Theme">
  <a:themeElements>
    <a:clrScheme name="Arup">
      <a:dk1>
        <a:srgbClr val="000000"/>
      </a:dk1>
      <a:lt1>
        <a:srgbClr val="FFFFFF"/>
      </a:lt1>
      <a:dk2>
        <a:srgbClr val="E61E28"/>
      </a:dk2>
      <a:lt2>
        <a:srgbClr val="FFFFFF"/>
      </a:lt2>
      <a:accent1>
        <a:srgbClr val="E61E28"/>
      </a:accent1>
      <a:accent2>
        <a:srgbClr val="7D4196"/>
      </a:accent2>
      <a:accent3>
        <a:srgbClr val="005AAA"/>
      </a:accent3>
      <a:accent4>
        <a:srgbClr val="32A4A0"/>
      </a:accent4>
      <a:accent5>
        <a:srgbClr val="C83C96"/>
      </a:accent5>
      <a:accent6>
        <a:srgbClr val="4BA046"/>
      </a:accent6>
      <a:hlink>
        <a:srgbClr val="606062"/>
      </a:hlink>
      <a:folHlink>
        <a:srgbClr val="C9C9CA"/>
      </a:folHlink>
    </a:clrScheme>
    <a:fontScheme name="Arup">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ta Global PowerPoint Theme" id="{48507DCA-B01D-4C51-AB34-C26769BB7696}" vid="{4F8A1479-1342-4FD4-AB1D-D4B06900CCB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item1.xml><?xml version="1.0" encoding="utf-8"?>
<CoverPageProperties xmlns="http://schemas.microsoft.com/office/2006/coverPageProps">
  <PublishDate>Select Date</PublishDate>
  <Abstract/>
  <CompanyAddress/>
  <CompanyPhone/>
  <CompanyFax/>
  <CompanyEmail/>
</CoverPage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4A363CF4EE25A4988CFF07DD486B8D0" ma:contentTypeVersion="12" ma:contentTypeDescription="Create a new document." ma:contentTypeScope="" ma:versionID="fddb86ba2aff2917230cef0d01d670cf">
  <xsd:schema xmlns:xsd="http://www.w3.org/2001/XMLSchema" xmlns:xs="http://www.w3.org/2001/XMLSchema" xmlns:p="http://schemas.microsoft.com/office/2006/metadata/properties" xmlns:ns2="fa7dbfad-34cc-415c-baf6-1c14b95fd1d0" xmlns:ns3="8bc009e8-4fc7-481e-9d07-45c8f0dde832" targetNamespace="http://schemas.microsoft.com/office/2006/metadata/properties" ma:root="true" ma:fieldsID="795dd3e03207117d6ebcdcdb4344e86f" ns2:_="" ns3:_="">
    <xsd:import namespace="fa7dbfad-34cc-415c-baf6-1c14b95fd1d0"/>
    <xsd:import namespace="8bc009e8-4fc7-481e-9d07-45c8f0dde83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LengthInSeconds"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a7dbfad-34cc-415c-baf6-1c14b95fd1d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bc009e8-4fc7-481e-9d07-45c8f0dde832"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TemplafyTemplateConfiguration><![CDATA[{"elementsMetadata":[{"type":"pictureContentControl","id":"637e0f4c-8f4f-4d5e-bae7-04b93239a6ba","elementConfiguration":{"inheritDimensions":"{{InheritDimensions.InheritNone}}","width":"{{UserProfile.CompanySelection.BrandRef.LogoRef.LogoWidth}}","image":"{{UserProfile.CompanySelection.BrandRef.LogoRef.LogoRef.Image}}","removeAndKeepContent":false,"disableUpdates":false,"type":"image"}},{"elementConfiguration":{"binding":"{{Form.ClientName}}","promptAiService":false,"removeAndKeepContent":false,"disableUpdates":false,"type":"text"},"type":"richTextContentControl","id":"6bbde427-654c-4ea1-9dfc-0df3a1c065ac"},{"elementConfiguration":{"binding":"{{Form.ProjectTitle}}","promptAiService":false,"removeAndKeepContent":false,"disableUpdates":false,"type":"text"},"type":"richTextContentControl","id":"5ee5de0e-9b19-4fae-9d24-368129d6ac67"},{"elementConfiguration":{"binding":"{{Form.ReportTitle}}","promptAiService":false,"removeAndKeepContent":false,"disableUpdates":false,"type":"text"},"type":"richTextContentControl","id":"5c133071-fb9b-4f65-b50d-0e6457573979"},{"elementConfiguration":{"binding":"{{Translate(\"Reference\")}}","promptAiService":false,"removeAndKeepContent":false,"disableUpdates":false,"type":"text"},"type":"richTextContentControl","id":"d5851da3-3014-4763-bf7f-25f0ce07fa66"},{"elementConfiguration":{"binding":"{{Form.DocumentReference}}","promptAiService":false,"removeAndKeepContent":false,"disableUpdates":false,"type":"text"},"type":"richTextContentControl","id":"d8e34ce1-345e-4b48-b804-e51d30cdfa37"},{"elementConfiguration":{"binding":"{{Form.Revision}}","promptAiService":false,"removeAndKeepContent":false,"disableUpdates":false,"type":"text"},"type":"richTextContentControl","id":"7b6cb914-6e2b-43f5-be4e-602755a9e5b4"},{"elementConfiguration":{"binding":"{{FormatDateTime(Form.Date,Translate(\"DateFormatGeneral\"),DocumentLanguage)}}","promptAiService":false,"removeAndKeepContent":false,"disableUpdates":false,"type":"text"},"type":"richTextContentControl","id":"c66a1330-4fed-4e15-8bc4-f2f9dbf3fe7a"},{"elementConfiguration":{"binding":"{{Translate(\"ReportDisclaimer\")}}","promptAiService":false,"removeAndKeepContent":false,"disableUpdates":false,"type":"text"},"type":"richTextContentControl","id":"c8bdac55-e434-419c-9836-ed98734c99ce"},{"elementConfiguration":{"binding":"{{Translate(\"JobNumber\")}}","promptAiService":false,"removeAndKeepContent":false,"disableUpdates":false,"type":"text"},"type":"richTextContentControl","id":"06dd5af9-b651-42bf-b9d9-63b5ab735249"},{"elementConfiguration":{"binding":"{{Form.JobNumber}}","promptAiService":false,"removeAndKeepContent":false,"disableUpdates":false,"type":"text"},"type":"richTextContentControl","id":"3a006aec-6953-4e8a-9f74-d89fd9c4ab75"},{"elementConfiguration":{"binding":"{{UserProfile.CompanySelection.CompanyNameRef.ReportRegInfo}}","promptAiService":false,"visibility":"{{IfElse(Equals(UserProfile.CompanySelection.CompanyNameRef.ReportRegInfo,\"\"), VisibilityType.Hidden, VisibilityType.Visible)}}","removeAndKeepContent":false,"disableUpdates":false,"type":"text"},"type":"richTextContentControl","id":"4100ef60-1c41-46ee-941c-cd239cf07866"},{"elementConfiguration":{"binding":"{{UserProfile.CompanySelection.CompanyNameRef.LegalName}}","promptAiService":false,"visibility":"{{IfElse(Equals(UserProfile.CompanySelection.CompanyNameRef.LegalName, \"\"), VisibilityType.Hidden, VisibilityType.Visible)}}","removeAndKeepContent":false,"disableUpdates":false,"type":"text"},"type":"richTextContentControl","id":"4f2cb241-c8f8-41e3-adb0-f983a60ebc1f"},{"elementConfiguration":{"binding":"{{UserProfile.AddressSelection.Address1}}","promptAiService":false,"visibility":"{{IfElse(Equals(UserProfile.AddressSelection.Address1, \"\"), VisibilityType.Hidden, VisibilityType.Visible)}}","removeAndKeepContent":false,"disableUpdates":false,"type":"text"},"type":"richTextContentControl","id":"24a0eef4-50f3-4700-b08c-52c1e56dac7b"},{"elementConfiguration":{"binding":"{{UserProfile.AddressSelection.Address2}}","promptAiService":false,"visibility":"{{IfElse(Equals(UserProfile.AddressSelection.Address2, \"\"), VisibilityType.Hidden, VisibilityType.Visible)}}","removeAndKeepContent":false,"disableUpdates":false,"type":"text"},"type":"richTextContentControl","id":"c9bd519d-a3b8-4bc6-94cf-f8964ae11da3"},{"elementConfiguration":{"binding":"{{UserProfile.AddressSelection.Address3}}","promptAiService":false,"visibility":"{{IfElse(Equals(UserProfile.AddressSelection.Address3, \"\"), VisibilityType.Hidden, VisibilityType.Visible)}}","removeAndKeepContent":false,"disableUpdates":false,"type":"text"},"type":"richTextContentControl","id":"02a00d2f-e0ff-4522-b85c-69f5d87a0abd"},{"elementConfiguration":{"binding":"{{UserProfile.AddressSelection.Address4}}","promptAiService":false,"visibility":"{{IfElse(Equals(UserProfile.AddressSelection.Address4, \"\"), VisibilityType.Hidden, VisibilityType.Visible)}}","removeAndKeepContent":false,"disableUpdates":false,"type":"text"},"type":"richTextContentControl","id":"f6924117-fd36-44c0-8a5f-c2bb096c5204"},{"elementConfiguration":{"binding":"{{UserProfile.AddressSelection.Country}}","promptAiService":false,"visibility":"{{IfElse(Equals(UserProfile.AddressSelection.Country, \"\"), VisibilityType.Hidden, VisibilityType.Visible)}}","removeAndKeepContent":false,"disableUpdates":false,"type":"text"},"type":"richTextContentControl","id":"bdb390c0-7658-4a4f-ad8d-aabe3d5e2d7f"},{"elementConfiguration":{"binding":"{{UserProfile.CompanySelection.CompanyNameRef.Web}}","promptAiService":false,"visibility":"{{IfElse(Equals(UserProfile.CompanySelection.CompanyNameRef.Web, \"\"), VisibilityType.Hidden, VisibilityType.Visible)}}","removeAndKeepContent":false,"disableUpdates":false,"type":"text"},"type":"richTextContentControl","id":"4d4e3162-e8c7-4ad6-ba9a-a3cdb4b4a03a"},{"elementConfiguration":{"binding":"{{Translate(\"ReportDisclaimer\")}}","promptAiService":false,"removeAndKeepContent":false,"disableUpdates":false,"type":"text"},"type":"richTextContentControl","id":"711b862c-a3c9-4c16-8ed3-6879b780709f"},{"elementConfiguration":{"binding":"{{Translate(\"JobNumber\")}}","promptAiService":false,"removeAndKeepContent":false,"disableUpdates":false,"type":"text"},"type":"richTextContentControl","id":"eeb8ce60-d3fd-49a3-b9ca-4b90d09d9ee1"},{"elementConfiguration":{"binding":"{{Form.JobNumber}}","promptAiService":false,"removeAndKeepContent":false,"disableUpdates":false,"type":"text"},"type":"richTextContentControl","id":"888a67b6-6622-4bd5-b3fe-40fd9ec9343b"},{"elementConfiguration":{"binding":"{{UserProfile.CompanySelection.CompanyNameRef.ReportRegInfo}}","promptAiService":false,"visibility":"{{IfElse(Equals(UserProfile.CompanySelection.CompanyNameRef.ReportRegInfo,\"\"), VisibilityType.Hidden, VisibilityType.Visible)}}","removeAndKeepContent":false,"disableUpdates":false,"type":"text"},"type":"richTextContentControl","id":"3de70848-4d9d-4df0-a576-b96aaf71656d"},{"elementConfiguration":{"binding":"{{UserProfile.CompanySelection.CompanyNameRef.LegalName}}","promptAiService":false,"visibility":"{{IfElse(Equals(UserProfile.CompanySelection.CompanyNameRef.LegalName, \"\"), VisibilityType.Hidden, VisibilityType.Visible)}}","removeAndKeepContent":false,"disableUpdates":false,"type":"text"},"type":"richTextContentControl","id":"2f048c3f-2ddd-451e-81ba-a0e57c27d1ce"},{"elementConfiguration":{"binding":"{{UserProfile.AddressSelection.Address1}}","promptAiService":false,"visibility":"{{IfElse(Equals(UserProfile.AddressSelection.Address1, \"\"), VisibilityType.Hidden, VisibilityType.Visible)}}","removeAndKeepContent":false,"disableUpdates":false,"type":"text"},"type":"richTextContentControl","id":"b68d70bd-9086-4b21-90d7-0968e9162fb0"},{"elementConfiguration":{"binding":"{{UserProfile.AddressSelection.Address2}}","promptAiService":false,"visibility":"{{IfElse(Equals(UserProfile.AddressSelection.Address2, \"\"), VisibilityType.Hidden, VisibilityType.Visible)}}","removeAndKeepContent":false,"disableUpdates":false,"type":"text"},"type":"richTextContentControl","id":"37f07bf0-9df2-4daa-aa65-254d647f7621"},{"elementConfiguration":{"binding":"{{UserProfile.AddressSelection.Address3}}","promptAiService":false,"visibility":"{{IfElse(Equals(UserProfile.AddressSelection.Address3, \"\"), VisibilityType.Hidden, VisibilityType.Visible)}}","removeAndKeepContent":false,"disableUpdates":false,"type":"text"},"type":"richTextContentControl","id":"72ae6917-da83-43bb-a957-b5b496b57bd8"},{"elementConfiguration":{"binding":"{{UserProfile.AddressSelection.Address4}}","promptAiService":false,"visibility":"{{IfElse(Equals(UserProfile.AddressSelection.Address4, \"\"), VisibilityType.Hidden, VisibilityType.Visible)}}","removeAndKeepContent":false,"disableUpdates":false,"type":"text"},"type":"richTextContentControl","id":"1fe445a1-e59e-45f1-9c30-9292b5acaf28"},{"elementConfiguration":{"binding":"{{UserProfile.AddressSelection.Country}}","promptAiService":false,"visibility":"{{IfElse(Equals(UserProfile.AddressSelection.Country, \"\"), VisibilityType.Hidden, VisibilityType.Visible)}}","removeAndKeepContent":false,"disableUpdates":false,"type":"text"},"type":"richTextContentControl","id":"6b412f55-021e-4b36-822e-9b27cdda0394"},{"elementConfiguration":{"binding":"{{UserProfile.CompanySelection.CompanyNameRef.Web}}","promptAiService":false,"visibility":"{{IfElse(Equals(UserProfile.CompanySelection.CompanyNameRef.Web, \"\"), VisibilityType.Hidden, VisibilityType.Visible)}}","removeAndKeepContent":false,"disableUpdates":false,"type":"text"},"type":"richTextContentControl","id":"a5d28f63-0c79-414d-8d24-e23d66707254"},{"type":"pictureContentControl","id":"cdff3101-554c-4989-8c4f-15e8fcae7ca0","elementConfiguration":{"inheritDimensions":"{{InheritDimensions.InheritNone}}","width":"{{UserProfile.CompanySelection.BrandRef.LogoRef.LogoWidth}}","image":"{{UserProfile.CompanySelection.BrandRef.LogoRef.LogoRef.Image}}","removeAndKeepContent":false,"disableUpdates":false,"type":"image"}},{"elementConfiguration":{"binding":"{{Translate(\"DocumentVerification\")}}","promptAiService":false,"removeAndKeepContent":false,"disableUpdates":false,"type":"text"},"type":"richTextContentControl","id":"326fb5a3-7310-4158-8483-99c60537ff6e"},{"elementConfiguration":{"binding":"{{Translate(\"ProjectTitle\")}}","promptAiService":false,"removeAndKeepContent":false,"disableUpdates":false,"type":"text"},"type":"richTextContentControl","id":"43523445-dd89-4cbf-b556-988c5b570ec3"},{"elementConfiguration":{"binding":"{{Form.ProjectTitle}}","promptAiService":false,"removeAndKeepContent":false,"disableUpdates":false,"type":"text"},"type":"richTextContentControl","id":"6d879b85-a245-417f-a050-432fa6888e25"},{"elementConfiguration":{"binding":"{{Translate(\"DocumentTitle\")}}","promptAiService":false,"removeAndKeepContent":false,"disableUpdates":false,"type":"text"},"type":"richTextContentControl","id":"730bdbc8-4777-49ad-aa27-0631d5f175ec"},{"elementConfiguration":{"binding":"{{Form.ReportTitle}}","promptAiService":false,"removeAndKeepContent":false,"disableUpdates":false,"type":"text"},"type":"richTextContentControl","id":"3326a0b5-be67-4324-afe9-d34b6df33e5a"},{"elementConfiguration":{"binding":"{{Translate(\"JobNumber\")}}","promptAiService":false,"removeAndKeepContent":false,"disableUpdates":false,"type":"text"},"type":"richTextContentControl","id":"891a5a8f-6a93-463d-88e9-40407d7af4e5"},{"elementConfiguration":{"binding":"{{Form.JobNumber}}","promptAiService":false,"removeAndKeepContent":false,"disableUpdates":false,"type":"text"},"type":"richTextContentControl","id":"af5347aa-a469-4687-a93b-5e542e0dfea5"},{"elementConfiguration":{"binding":"{{Translate(\"DocumentRef\")}}","promptAiService":false,"removeAndKeepContent":false,"disableUpdates":false,"type":"text"},"type":"richTextContentControl","id":"79402569-61b5-4f0a-9d7c-275933e6bd21"},{"elementConfiguration":{"binding":"{{Form.DocumentReference}}","promptAiService":false,"removeAndKeepContent":false,"disableUpdates":false,"type":"text"},"type":"richTextContentControl","id":"649fe6c4-7d7f-4e21-8a4c-9697a2fa9c4a"},{"elementConfiguration":{"binding":"{{Translate(\"FileReference\")}}","promptAiService":false,"removeAndKeepContent":false,"disableUpdates":false,"type":"text"},"type":"richTextContentControl","id":"38a50cbe-7b62-48d1-a2ac-fc03bee2b230"},{"elementConfiguration":{"binding":"{{Form.FileRef}}","promptAiService":false,"removeAndKeepContent":false,"disableUpdates":false,"type":"text"},"type":"richTextContentControl","id":"dd2d997b-a591-4dbe-ab78-da4c96c3d8a3"},{"elementConfiguration":{"binding":"{{Translate(\"Revision\")}}","promptAiService":false,"removeAndKeepContent":false,"disableUpdates":false,"type":"text"},"type":"richTextContentControl","id":"6789787e-ab66-4ead-8ba7-862da6ee38a6"},{"elementConfiguration":{"binding":"{{Translate(\"Date\")}}","promptAiService":false,"removeAndKeepContent":false,"disableUpdates":false,"type":"text"},"type":"richTextContentControl","id":"2e5f1e5c-67a9-4008-963d-0500f664b250"},{"elementConfiguration":{"binding":"{{Translate(\"Filename\")}}","promptAiService":false,"removeAndKeepContent":false,"disableUpdates":false,"type":"text"},"type":"richTextContentControl","id":"91c3d9c2-26aa-4f86-a5cf-f4f80f13f169"},{"elementConfiguration":{"binding":"{{Translate(\"Description\")}}","promptAiService":false,"removeAndKeepContent":false,"disableUpdates":false,"type":"text"},"type":"richTextContentControl","id":"c5a920b6-ac9e-499a-8752-6964f2f8e9bc"},{"elementConfiguration":{"binding":"{{Translate(\"PreparedBy\")}}","promptAiService":false,"removeAndKeepContent":false,"disableUpdates":false,"type":"text"},"type":"richTextContentControl","id":"0a3efa17-8b45-4495-87a6-ac62213c1b49"},{"elementConfiguration":{"binding":"{{Translate(\"CheckedBy\")}}","promptAiService":false,"removeAndKeepContent":false,"disableUpdates":false,"type":"text"},"type":"richTextContentControl","id":"86454276-6d3e-4c2a-afd1-a57ef4c50c24"},{"elementConfiguration":{"binding":"{{Translate(\"ApprovedBy\")}}","promptAiService":false,"removeAndKeepContent":false,"disableUpdates":false,"type":"text"},"type":"richTextContentControl","id":"bffb88a2-14a0-4107-b7e2-2b9bf3715d06"},{"elementConfiguration":{"binding":"{{Translate(\"Name\")}}","promptAiService":false,"removeAndKeepContent":false,"disableUpdates":false,"type":"text"},"type":"richTextContentControl","id":"2cdb9c6e-cb00-4f84-8ae0-3dbbd33f91da"},{"elementConfiguration":{"binding":"{{Translate(\"Signature\")}}","promptAiService":false,"removeAndKeepContent":false,"disableUpdates":false,"type":"text"},"type":"richTextContentControl","id":"1b9ec2a7-03e5-4d9c-b35a-6b0e6a93fa14"},{"elementConfiguration":{"binding":"{{Translate(\"Filename\")}}","promptAiService":false,"removeAndKeepContent":false,"disableUpdates":false,"type":"text"},"type":"richTextContentControl","id":"d44230c2-d1ec-40dc-a9be-f07db8431993"},{"elementConfiguration":{"binding":"{{Translate(\"Description\")}}","promptAiService":false,"removeAndKeepContent":false,"disableUpdates":false,"type":"text"},"type":"richTextContentControl","id":"2c393c92-da55-4c4a-b974-a836d2172fb4"},{"elementConfiguration":{"binding":"{{Translate(\"PreparedBy\")}}","promptAiService":false,"removeAndKeepContent":false,"disableUpdates":false,"type":"text"},"type":"richTextContentControl","id":"8ee5d437-c985-4266-973d-d5b9d377aec0"},{"elementConfiguration":{"binding":"{{Translate(\"CheckedBy\")}}","promptAiService":false,"removeAndKeepContent":false,"disableUpdates":false,"type":"text"},"type":"richTextContentControl","id":"65adfb8f-5c6e-45ae-a230-abf76017ff32"},{"elementConfiguration":{"binding":"{{Translate(\"ApprovedBy\")}}","promptAiService":false,"removeAndKeepContent":false,"disableUpdates":false,"type":"text"},"type":"richTextContentControl","id":"8f9cb4ca-28a0-415b-9344-106d2e18e943"},{"elementConfiguration":{"binding":"{{Translate(\"Name\")}}","promptAiService":false,"removeAndKeepContent":false,"disableUpdates":false,"type":"text"},"type":"richTextContentControl","id":"7fca1142-f4f0-489b-afcc-c06b7beb0eaa"},{"elementConfiguration":{"binding":"{{Translate(\"Signature\")}}","promptAiService":false,"removeAndKeepContent":false,"disableUpdates":false,"type":"text"},"type":"richTextContentControl","id":"880f776c-0660-4f38-8aa7-4ec95bbe5ec0"},{"elementConfiguration":{"binding":"{{Translate(\"Filename\")}}","promptAiService":false,"removeAndKeepContent":false,"disableUpdates":false,"type":"text"},"type":"richTextContentControl","id":"79233ace-9faa-45fb-92ef-2d20cb551deb"},{"elementConfiguration":{"binding":"{{Translate(\"Description\")}}","promptAiService":false,"removeAndKeepContent":false,"disableUpdates":false,"type":"text"},"type":"richTextContentControl","id":"1c135647-e5cd-40cb-b6ab-7c0f1e570d44"},{"elementConfiguration":{"binding":"{{Translate(\"PreparedBy\")}}","promptAiService":false,"removeAndKeepContent":false,"disableUpdates":false,"type":"text"},"type":"richTextContentControl","id":"c809d23a-08e9-4538-9efc-1a27be685b67"},{"elementConfiguration":{"binding":"{{Translate(\"CheckedBy\")}}","promptAiService":false,"removeAndKeepContent":false,"disableUpdates":false,"type":"text"},"type":"richTextContentControl","id":"5787c266-19dc-4e97-9fae-eb1acc46a6aa"},{"elementConfiguration":{"binding":"{{Translate(\"ApprovedBy\")}}","promptAiService":false,"removeAndKeepContent":false,"disableUpdates":false,"type":"text"},"type":"richTextContentControl","id":"9a0ee6c5-4bf1-4f65-9137-8981e9457c7b"},{"elementConfiguration":{"binding":"{{Translate(\"Name\")}}","promptAiService":false,"removeAndKeepContent":false,"disableUpdates":false,"type":"text"},"type":"richTextContentControl","id":"0fb97878-4ffc-4c27-ab18-863e2a84edc7"},{"elementConfiguration":{"binding":"{{Translate(\"Signature\")}}","promptAiService":false,"removeAndKeepContent":false,"disableUpdates":false,"type":"text"},"type":"richTextContentControl","id":"12c7d853-4a6d-4746-9e7f-fa7b3125e0c7"},{"elementConfiguration":{"binding":"{{Translate(\"IssueDocumentVerificationWithDocument\")}}","promptAiService":false,"removeAndKeepContent":false,"disableUpdates":false,"type":"text"},"type":"richTextContentControl","id":"e59e15b3-bd1c-4bed-bd69-ab812c6b37f7"},{"elementConfiguration":{"binding":"{{Translate(\"Contents\")}}","promptAiService":false,"removeAndKeepContent":false,"disableUpdates":false,"type":"text"},"type":"richTextContentControl","id":"82099e8e-399f-4edc-acfe-905fd44571fb"},{"elementConfiguration":{"binding":"{{Translate(\"Tables\")}}","promptAiService":false,"removeAndKeepContent":false,"disableUpdates":false,"type":"text"},"type":"richTextContentControl","id":"188bf68a-bbd1-4248-b6f1-a901a3ffe5db"},{"elementConfiguration":{"binding":"{{Translate(\"Figures\")}}","promptAiService":false,"removeAndKeepContent":false,"disableUpdates":false,"type":"text"},"type":"richTextContentControl","id":"04e6826c-1a53-45ea-a028-9f71ae1e1dbe"},{"elementConfiguration":{"binding":"{{Translate(\"Drawings\")}}","promptAiService":false,"removeAndKeepContent":false,"disableUpdates":false,"type":"text"},"type":"richTextContentControl","id":"72433282-bee8-4b8a-bb56-bbc5d7d890fb"},{"elementConfiguration":{"binding":"{{Translate(\"Pictures\")}}","promptAiService":false,"removeAndKeepContent":false,"disableUpdates":false,"type":"text"},"type":"richTextContentControl","id":"2e9acfdb-ba30-4d78-9ea6-232e55e535e3"},{"elementConfiguration":{"binding":"{{Translate(\"Photographs\")}}","promptAiService":false,"removeAndKeepContent":false,"disableUpdates":false,"type":"text"},"type":"richTextContentControl","id":"e8c575fe-9b85-4022-86ae-bcb6ec9ce9f3"},{"elementConfiguration":{"binding":"{{Translate(\"Attachments\")}}","promptAiService":false,"removeAndKeepContent":false,"disableUpdates":false,"type":"text"},"type":"richTextContentControl","id":"8cd2708b-49a8-43ac-8046-d1fe502697c8"},{"elementConfiguration":{"binding":"{{Translate(\"Appendices\")}}","promptAiService":false,"removeAndKeepContent":false,"disableUpdates":false,"type":"text"},"type":"richTextContentControl","id":"c3c70384-97d1-4231-aef7-404df40926ff"},{"elementConfiguration":{"binding":"{{Form.ClientName}}","promptAiService":false,"removeAndKeepContent":false,"disableUpdates":false,"type":"text"},"type":"richTextContentControl","id":"cdd28b4e-f4c4-4ead-a2f1-1966ebfec607"},{"elementConfiguration":{"binding":"{{Form.ProjectTitle}}","promptAiService":false,"removeAndKeepContent":false,"disableUpdates":false,"type":"text"},"type":"richTextContentControl","id":"2e96c849-1a08-4ca0-82fb-ff06450ec2f2"},{"elementConfiguration":{"binding":"{{Form.DocumentReference}}","promptAiService":false,"removeAndKeepContent":false,"disableUpdates":false,"type":"text"},"type":"richTextContentControl","id":"573598d7-881d-45cd-b75d-4514d5f5d416"},{"elementConfiguration":{"binding":"{{Form.Revision}}","promptAiService":false,"removeAndKeepContent":false,"disableUpdates":false,"type":"text"},"type":"richTextContentControl","id":"c06d2afb-9405-4b32-bd2e-c8be7fe2cf6d"},{"elementConfiguration":{"binding":"{{FormatDateTime(Form.Date,Translate(\"DateFormatGeneral\"),DocumentLanguage)}}","promptAiService":false,"removeAndKeepContent":false,"disableUpdates":false,"type":"text"},"type":"richTextContentControl","id":"c2d0e5a0-ead3-49cd-98e1-b552faf7062a"},{"elementConfiguration":{"visibility":"{{IfElse(Equals(UserProfile.CompanySelection.CompanyNameRef.LegalName, \"\"), VisibilityType.Hidden, VisibilityType.Visible)}}","disableUpdates":false,"type":"group"},"type":"richTextContentControl","id":"2a0ca0e7-71ff-4603-9bde-224e6e4e23ef"},{"elementConfiguration":{"binding":"{{UserProfile.CompanySelection.CompanyNameRef.LegalName}}","promptAiService":false,"visibility":"{{IfElse(Equals(UserProfile.CompanySelection.CompanyNameRef.LegalName, \"\"), VisibilityType.Hidden, VisibilityType.Visible)}}","removeAndKeepContent":false,"disableUpdates":false,"type":"text"},"type":"richTextContentControl","id":"256f7b5c-ebe8-496c-a225-7cbb22fdfaec"},{"elementConfiguration":{"binding":"{{Form.ReportTitle}}","promptAiService":false,"removeAndKeepContent":false,"disableUpdates":false,"type":"text"},"type":"richTextContentControl","id":"b73e6be2-dcb2-416e-857c-ec842337b35f"},{"elementConfiguration":{"binding":"{{Translate(\"Page\")}}","promptAiService":false,"removeAndKeepContent":false,"disableUpdates":false,"type":"text"},"type":"richTextContentControl","id":"926b3a0c-d014-4668-a237-82cdc2598021"},{"elementConfiguration":{"binding":"{{Form.DocumentReference}}","promptAiService":false,"removeAndKeepContent":false,"disableUpdates":false,"type":"text"},"type":"richTextContentControl","id":"6c528952-c505-4e79-bc6b-a5b9a5a135d1"},{"elementConfiguration":{"binding":"{{Form.Revision}}","promptAiService":false,"removeAndKeepContent":false,"disableUpdates":false,"type":"text"},"type":"richTextContentControl","id":"85c35b9c-89e6-442f-9913-0127e316991a"},{"elementConfiguration":{"binding":"{{FormatDateTime(Form.Date,Translate(\"DateFormatGeneral\"),DocumentLanguage)}}","promptAiService":false,"removeAndKeepContent":false,"disableUpdates":false,"type":"text"},"type":"richTextContentControl","id":"9d3c4e03-8cc6-453a-8a3f-530f34bd2944"},{"elementConfiguration":{"visibility":"{{IfElse(Equals(UserProfile.CompanySelection.CompanyNameRef.LegalName, \"\"), VisibilityType.Hidden, VisibilityType.Visible)}}","disableUpdates":false,"type":"group"},"type":"richTextContentControl","id":"f396cae7-47fc-428e-9b04-5445c738324b"},{"elementConfiguration":{"binding":"{{UserProfile.CompanySelection.CompanyNameRef.LegalName}}","promptAiService":false,"visibility":"{{IfElse(Equals(UserProfile.CompanySelection.CompanyNameRef.LegalName, \"\"), VisibilityType.Hidden, VisibilityType.Visible)}}","removeAndKeepContent":false,"disableUpdates":false,"type":"text"},"type":"richTextContentControl","id":"a19118f4-58f4-4aa5-9a62-44442aa087a5"}],"transformationConfigurations":[{"colorTheme":"{{DataSources.ColorThemes[\"Arup\"].ColorTheme}}","disableUpdates":false,"originalColorThemeXml":"<a:clrScheme name=\"Arup\" xmlns:a=\"http://schemas.openxmlformats.org/drawingml/2006/main\"><a:dk1><a:srgbClr val=\"000000\" /></a:dk1><a:lt1><a:srgbClr val=\"FFFFFF\" /></a:lt1><a:dk2><a:srgbClr val=\"E61E28\" /></a:dk2><a:lt2><a:srgbClr val=\"FFFFFF\" /></a:lt2><a:accent1><a:srgbClr val=\"E61E28\" /></a:accent1><a:accent2><a:srgbClr val=\"88438B\" /></a:accent2><a:accent3><a:srgbClr val=\"054CA1\" /></a:accent3><a:accent4><a:srgbClr val=\"4D9EA9\" /></a:accent4><a:accent5><a:srgbClr val=\"D6488E\" /></a:accent5><a:accent6><a:srgbClr val=\"428B35\" /></a:accent6><a:hlink><a:srgbClr val=\"606062\" /></a:hlink><a:folHlink><a:srgbClr val=\"C9C9CA\" /></a:folHlink></a:clrScheme>","type":"colorTheme"},{"language":"{{UserProfile.DocumentLanguage.Language}}","disableUpdates":false,"type":"proofingLanguage"}],"templateName":"A4 Portrait size Report","templateDescription":"","enableDocumentContentUpdater":true,"version":"2.0"}]]></TemplafyTemplateConfiguration>
</file>

<file path=customXml/item4.xml><?xml version="1.0" encoding="utf-8"?>
<?mso-contentType ?>
<FormTemplates xmlns="http://schemas.microsoft.com/sharepoint/v3/contenttype/forms">
  <Display>DocumentLibraryForm</Display>
  <Edit>DocumentLibraryForm</Edit>
  <New>DocumentLibraryForm</New>
</FormTemplates>
</file>

<file path=customXml/item5.xml><?xml version="1.0" encoding="utf-8"?>
<b:Sources xmlns:b="http://schemas.openxmlformats.org/officeDocument/2006/bibliography" xmlns="http://schemas.openxmlformats.org/officeDocument/2006/bibliography" SelectedStyle="\IEEE2006OfficeOnline.xsl" StyleName="IEEE" Version="2006">
  <b:Source>
    <b:Tag>Ada24</b:Tag>
    <b:SourceType>DocumentFromInternetSite</b:SourceType>
    <b:Guid>{4C6489AE-9A99-4B2F-ACAF-3A1F611D670B}</b:Guid>
    <b:Author>
      <b:Author>
        <b:Corporate>Adam Brown</b:Corporate>
      </b:Author>
    </b:Author>
    <b:Title>Angling For Good - National Angling Strategy 2019-2024</b:Title>
    <b:YearAccessed>2024</b:YearAccessed>
    <b:MonthAccessed>August</b:MonthAccessed>
    <b:DayAccessed>12</b:DayAccessed>
    <b:URL>https://ghof.org.uk/wp-content/uploads/2023/05/AnglingforGood.pdf</b:URL>
    <b:RefOrder>3</b:RefOrder>
  </b:Source>
  <b:Source>
    <b:Tag>Ang24</b:Tag>
    <b:SourceType>DocumentFromInternetSite</b:SourceType>
    <b:Guid>{B4B46DC1-F290-40C2-A274-44885ED7D06D}</b:Guid>
    <b:Author>
      <b:Author>
        <b:Corporate>Angling Trust</b:Corporate>
      </b:Author>
    </b:Author>
    <b:Title>Fishing for Good: Angling Trust Strategic Plan 2023-2028</b:Title>
    <b:YearAccessed>2024</b:YearAccessed>
    <b:MonthAccessed>August</b:MonthAccessed>
    <b:DayAccessed>13</b:DayAccessed>
    <b:URL>https://anglingtrust.net/about-us/fishing-for-good-angling-trust-strategic-plan-2023-2028/</b:URL>
    <b:RefOrder>11</b:RefOrder>
  </b:Source>
  <b:Source>
    <b:Tag>Ang241</b:Tag>
    <b:SourceType>InternetSite</b:SourceType>
    <b:Guid>{5A4DFD60-E092-43CF-BB1F-9B253445303B}</b:Guid>
    <b:Title>The Evolution of Recreational Fishing in the United Kingdom: A Historical Perspective</b:Title>
    <b:Year>2024</b:Year>
    <b:Month>January</b:Month>
    <b:Day>12</b:Day>
    <b:YearAccessed>2024</b:YearAccessed>
    <b:MonthAccessed>August</b:MonthAccessed>
    <b:DayAccessed>14</b:DayAccessed>
    <b:URL>https://www.anglingactive.co.uk/blog/post/the-evolution-of-recreational-fishing-in-the-united-kingdom-a-historical-perspective#:~:text=Early%20Beginnings,evidence%20of%20fishing%20for%20pleasure.</b:URL>
    <b:Author>
      <b:Author>
        <b:Corporate>Angling Active</b:Corporate>
      </b:Author>
    </b:Author>
    <b:RefOrder>2</b:RefOrder>
  </b:Source>
  <b:Source>
    <b:Tag>Nat24</b:Tag>
    <b:SourceType>InternetSite</b:SourceType>
    <b:Guid>{5D378C15-37C9-40B0-81CE-B9174BFE440D}</b:Guid>
    <b:Author>
      <b:Author>
        <b:Corporate>National Geographic</b:Corporate>
      </b:Author>
    </b:Author>
    <b:Title>GIS (Geographic Information System)</b:Title>
    <b:YearAccessed>2024</b:YearAccessed>
    <b:MonthAccessed>August</b:MonthAccessed>
    <b:DayAccessed>29</b:DayAccessed>
    <b:URL>https://education.nationalgeographic.org/resource/geographic-information-system-gis/</b:URL>
    <b:RefOrder>6</b:RefOrder>
  </b:Source>
  <b:Source>
    <b:Tag>Spa23</b:Tag>
    <b:SourceType>InternetSite</b:SourceType>
    <b:Guid>{B8589770-6802-4791-80CE-1C569E408250}</b:Guid>
    <b:Author>
      <b:Author>
        <b:Corporate>Spatial Post</b:Corporate>
      </b:Author>
    </b:Author>
    <b:Title>Difference Between Spatial and Non Spatial Data: An In-Depth Understanding</b:Title>
    <b:Year>2023</b:Year>
    <b:Month>June</b:Month>
    <b:Day>17</b:Day>
    <b:YearAccessed>2024</b:YearAccessed>
    <b:MonthAccessed>August</b:MonthAccessed>
    <b:DayAccessed>29</b:DayAccessed>
    <b:URL>https://www.spatialpost.com/difference-spatial-and-non-spatial-data/</b:URL>
    <b:RefOrder>7</b:RefOrder>
  </b:Source>
  <b:Source>
    <b:Tag>Esr23</b:Tag>
    <b:SourceType>InternetSite</b:SourceType>
    <b:Guid>{0393725B-215C-42D7-B5E4-04D55E370BF8}</b:Guid>
    <b:Author>
      <b:Author>
        <b:Corporate>Esri UK</b:Corporate>
      </b:Author>
    </b:Author>
    <b:Title>Case Studies: Optimising natural capital for wellbeing and biodiversity</b:Title>
    <b:Year>2023</b:Year>
    <b:Month>September</b:Month>
    <b:Day>18</b:Day>
    <b:YearAccessed>2024</b:YearAccessed>
    <b:MonthAccessed>August</b:MonthAccessed>
    <b:DayAccessed>29</b:DayAccessed>
    <b:URL>https://resource.esriuk.com/esri-resources/nhs-fife/</b:URL>
    <b:RefOrder>8</b:RefOrder>
  </b:Source>
  <b:Source>
    <b:Tag>Esr19</b:Tag>
    <b:SourceType>InternetSite</b:SourceType>
    <b:Guid>{C4C3C511-6A11-4064-B443-7B710172C448}</b:Guid>
    <b:Author>
      <b:Author>
        <b:Corporate>Esri UK</b:Corporate>
      </b:Author>
    </b:Author>
    <b:Title>Engaging stakeholders in the future of Britain’s railways</b:Title>
    <b:Year>2019</b:Year>
    <b:Month>December</b:Month>
    <b:Day>4</b:Day>
    <b:YearAccessed>2024</b:YearAccessed>
    <b:MonthAccessed>August</b:MonthAccessed>
    <b:DayAccessed>29</b:DayAccessed>
    <b:URL>https://resource.esriuk.com/esri-resources/hs2/</b:URL>
    <b:RefOrder>9</b:RefOrder>
  </b:Source>
  <b:Source>
    <b:Tag>Esr20</b:Tag>
    <b:SourceType>InternetSite</b:SourceType>
    <b:Guid>{7794D623-4343-4BFF-B376-A0DC4DA3ACD9}</b:Guid>
    <b:Author>
      <b:Author>
        <b:Corporate>Esri UK</b:Corporate>
      </b:Author>
    </b:Author>
    <b:Title>Safer drinking water from smarter catchment management</b:Title>
    <b:Year>2020</b:Year>
    <b:Month>January</b:Month>
    <b:Day>28</b:Day>
    <b:YearAccessed>2024</b:YearAccessed>
    <b:MonthAccessed>August</b:MonthAccessed>
    <b:DayAccessed>29</b:DayAccessed>
    <b:URL>https://resource.esriuk.com/esri-resources/welsh-water/</b:URL>
    <b:RefOrder>10</b:RefOrder>
  </b:Source>
  <b:Source>
    <b:Tag>Ang242</b:Tag>
    <b:SourceType>InternetSite</b:SourceType>
    <b:Guid>{A0C6D962-62F3-4587-A375-CCA82E1EB12B}</b:Guid>
    <b:Author>
      <b:Author>
        <b:Corporate>Angling Trust</b:Corporate>
      </b:Author>
    </b:Author>
    <b:YearAccessed>2024</b:YearAccessed>
    <b:URL>https://anglingtrust.net/about-us/</b:URL>
    <b:Title>Angling Trust - About Us</b:Title>
    <b:MonthAccessed>August</b:MonthAccessed>
    <b:DayAccessed>13</b:DayAccessed>
    <b:RefOrder>4</b:RefOrder>
  </b:Source>
  <b:Source>
    <b:Tag>Can20</b:Tag>
    <b:SourceType>InternetSite</b:SourceType>
    <b:Guid>{D39E946B-3898-45E1-9CA0-24CB1C53B10F}</b:Guid>
    <b:Author>
      <b:Author>
        <b:Corporate>Canal &amp; River Trust</b:Corporate>
      </b:Author>
    </b:Author>
    <b:Title>The origins and evolution of the coarse fishing rod licence</b:Title>
    <b:Year>2020</b:Year>
    <b:Month>August</b:Month>
    <b:Day>27</b:Day>
    <b:YearAccessed>2024</b:YearAccessed>
    <b:MonthAccessed>August</b:MonthAccessed>
    <b:DayAccessed>14</b:DayAccessed>
    <b:URL>https://canalrivertrust.org.uk/things-to-do/fishing/blogs-articles-and-news/the-fisheries-and-angling-team/the-origins-and-evolution-of-the-coarse-fishing-rod-licence</b:URL>
    <b:RefOrder>1</b:RefOrder>
  </b:Source>
  <b:Source>
    <b:Tag>Ang243</b:Tag>
    <b:SourceType>InternetSite</b:SourceType>
    <b:Guid>{0717F46C-2A7F-426F-99B4-F0399D363335}</b:Guid>
    <b:Author>
      <b:Author>
        <b:Corporate>Angling Trust</b:Corporate>
      </b:Author>
    </b:Author>
    <b:Title>Map - Find Fishing Info</b:Title>
    <b:YearAccessed>2024</b:YearAccessed>
    <b:MonthAccessed>August</b:MonthAccessed>
    <b:DayAccessed>14</b:DayAccessed>
    <b:URL>https://anglingtrust.net/map/</b:URL>
    <b:RefOrder>5</b:RefOrder>
  </b:Source>
</b:Sources>
</file>

<file path=customXml/item6.xml><?xml version="1.0" encoding="utf-8"?>
<BaseNode xmlns="simpleXML">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wp14"&gt;&lt;w:body&gt;&lt;w:p w:rsidR="00000000" w:rsidRDefault="004A1A05"&gt;&lt;w:r w:rsidRPr="00716351"&gt;&lt;w:rPr&gt;&lt;w:highlight w:val="green"/&gt;&lt;/w:rPr&gt;&lt;w:t&gt;Enter Client’s name&lt;/w:t&gt;&lt;/w:r&gt;&lt;w:r w:rsidR="0003329A"&gt;&lt;w:t xml:space="preserve"&gt; &lt;/w:t&gt;&lt;/w:r&gt;&lt;/w:p&gt;&lt;w:sectPr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Id="rId1" Type="http://schemas.openxmlformats.org/officeDocument/2006/relationships/styles" Target="styles.xml"/&gt;&lt;/Relationships&gt;&lt;/pkg:xmlData&gt;&lt;/pkg:part&gt;&lt;pkg:part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w:val="1"/&gt;&lt;w:qFormat/&gt;&lt;w:pPr&gt;&lt;w:spacing w:after="160"/&gt;&lt;/w:pPr&gt;&lt;w:rPr&gt;&lt;w:rFonts w:ascii="Times New Roman" w:eastAsiaTheme="minorHAnsi" w:hAnsi="Times New Roman"/&gt;&lt;w:lang w:eastAsia="en-US"/&gt;&lt;/w:rPr&gt;&lt;/w:style&gt;&lt;w:style w:type="character" w:default="1" w:styleId="DefaultParagraphFont"&gt;&lt;w:name w:val="Default Paragraph Font"/&gt;&lt;w:uiPriority w:val="1"/&gt;&lt;w:unhideWhenUsed/&gt;&lt;/w:style&gt;&lt;w:style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w:val="99"/&gt;&lt;w:semiHidden/&gt;&lt;w:unhideWhenUsed/&gt;&lt;/w:style&gt;&lt;/w:styles&gt;&lt;/pkg:xmlData&gt;&lt;/pkg:part&gt;&lt;/pkg:package&gt;
</CCDataNode>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wp14"&gt;&lt;w:body&gt;&lt;w:p w:rsidR="00000000" w:rsidRDefault="00716351"&gt;&lt;w:r w:rsidRPr="00716351"&gt;&lt;w:rPr&gt;&lt;w:highlight w:val="green"/&gt;&lt;/w:rPr&gt;&lt;w:t&gt;Enter Document ref&lt;/w:t&gt;&lt;/w:r&gt;&lt;/w:p&gt;&lt;w:sectPr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wp14"&gt;&lt;w:abstractNum w:abstractNumId="0" w15:restartNumberingAfterBreak="0"&gt;&lt;w:nsid w:val="FFFFFF7C"/&gt;&lt;w:multiLevelType w:val="singleLevel"/&gt;&lt;w:tmpl w:val="58F89846"/&gt;&lt;w:lvl w:ilvl="0"&gt;&lt;w:start w:val="1"/&gt;&lt;w:numFmt w:val="decimal"/&gt;&lt;w:pStyle w:val="ListNumber5"/&gt;&lt;w:lvlText w:val="%1."/&gt;&lt;w:lvlJc w:val="left"/&gt;&lt;w:pPr&gt;&lt;w:tabs&gt;&lt;w:tab w:val="num" w:pos="1492"/&gt;&lt;/w:tabs&gt;&lt;w:ind w:left="1492" w:hanging="360"/&gt;&lt;/w:pPr&gt;&lt;/w:lvl&gt;&lt;/w:abstractNum&gt;&lt;w:abstractNum w:abstractNumId="1" w15:restartNumberingAfterBreak="0"&gt;&lt;w:nsid w:val="FFFFFF7D"/&gt;&lt;w:multiLevelType w:val="singleLevel"/&gt;&lt;w:tmpl w:val="6EF402A2"/&gt;&lt;w:lvl w:ilvl="0"&gt;&lt;w:start w:val="1"/&gt;&lt;w:numFmt w:val="decimal"/&gt;&lt;w:pStyle w:val="ListNumber4"/&gt;&lt;w:lvlText w:val="%1."/&gt;&lt;w:lvlJc w:val="left"/&gt;&lt;w:pPr&gt;&lt;w:tabs&gt;&lt;w:tab w:val="num" w:pos="1209"/&gt;&lt;/w:tabs&gt;&lt;w:ind w:left="1209" w:hanging="360"/&gt;&lt;/w:pPr&gt;&lt;/w:lvl&gt;&lt;/w:abstractNum&gt;&lt;w:abstractNum w:abstractNumId="2" w15:restartNumberingAfterBreak="0"&gt;&lt;w:nsid w:val="FFFFFF80"/&gt;&lt;w:multiLevelType w:val="singleLevel"/&gt;&lt;w:tmpl w:val="EDC08C86"/&gt;&lt;w:lvl w:ilvl="0"&gt;&lt;w:start w:val="1"/&gt;&lt;w:numFmt w:val="bullet"/&gt;&lt;w:pStyle w:val="ListBullet5"/&gt;&lt;w:lvlText w:val=""/&gt;&lt;w:lvlJc w:val="left"/&gt;&lt;w:pPr&gt;&lt;w:tabs&gt;&lt;w:tab w:val="num" w:pos="1492"/&gt;&lt;/w:tabs&gt;&lt;w:ind w:left="1492" w:hanging="360"/&gt;&lt;/w:pPr&gt;&lt;w:rPr&gt;&lt;w:rFonts w:ascii="Symbol" w:hAnsi="Symbol" w:hint="default"/&gt;&lt;/w:rPr&gt;&lt;/w:lvl&gt;&lt;/w:abstractNum&gt;&lt;w:abstractNum w:abstractNumId="3" w15:restartNumberingAfterBreak="0"&gt;&lt;w:nsid w:val="FFFFFF81"/&gt;&lt;w:multiLevelType w:val="singleLevel"/&gt;&lt;w:tmpl w:val="0AE42310"/&gt;&lt;w:lvl w:ilvl="0"&gt;&lt;w:start w:val="1"/&gt;&lt;w:numFmt w:val="bullet"/&gt;&lt;w:pStyle w:val="ListBullet4"/&gt;&lt;w:lvlText w:val=""/&gt;&lt;w:lvlJc w:val="left"/&gt;&lt;w:pPr&gt;&lt;w:tabs&gt;&lt;w:tab w:val="num" w:pos="1209"/&gt;&lt;/w:tabs&gt;&lt;w:ind w:left="1209" w:hanging="360"/&gt;&lt;/w:pPr&gt;&lt;w:rPr&gt;&lt;w:rFonts w:ascii="Symbol" w:hAnsi="Symbol" w:hint="default"/&gt;&lt;/w:rPr&gt;&lt;/w:lvl&gt;&lt;/w:abstractNum&gt;&lt;w:abstractNum w:abstractNumId="4" w15:restartNumberingAfterBreak="0"&gt;&lt;w:nsid w:val="04834EBD"/&gt;&lt;w:multiLevelType w:val="multilevel"/&gt;&lt;w:tmpl w:val="CA3607A4"/&gt;&lt;w:styleLink w:val="ListStyle-Headings"/&gt;&lt;w:lvl w:ilvl="0"&gt;&lt;w:start w:val="1"/&gt;&lt;w:numFmt w:val="decimal"/&gt;&lt;w:pStyle w:val="Heading1"/&gt;&lt;w:lvlText w:val="%1."/&gt;&lt;w:lvlJc w:val="left"/&gt;&lt;w:pPr&gt;&lt;w:ind w:left="1077" w:hanging="1077"/&gt;&lt;/w:pPr&gt;&lt;w:rPr&gt;&lt;w:rFonts w:asciiTheme="minorHAnsi" w:hAnsiTheme="minorHAnsi" w:hint="default"/&gt;&lt;/w:rPr&gt;&lt;/w:lvl&gt;&lt;w:lvl w:ilvl="1"&gt;&lt;w:start w:val="1"/&gt;&lt;w:numFmt w:val="decimal"/&gt;&lt;w:pStyle w:val="Heading2"/&gt;&lt;w:lvlText w:val="%1.%2"/&gt;&lt;w:lvlJc w:val="left"/&gt;&lt;w:pPr&gt;&lt;w:ind w:left="1077" w:hanging="1077"/&gt;&lt;/w:pPr&gt;&lt;w:rPr&gt;&lt;w:rFonts w:hint="default"/&gt;&lt;/w:rPr&gt;&lt;/w:lvl&gt;&lt;w:lvl w:ilvl="2"&gt;&lt;w:start w:val="1"/&gt;&lt;w:numFmt w:val="decimal"/&gt;&lt;w:pStyle w:val="Heading3"/&gt;&lt;w:lvlText w:val="%1.%2.%3"/&gt;&lt;w:lvlJc w:val="left"/&gt;&lt;w:pPr&gt;&lt;w:ind w:left="1077" w:hanging="1077"/&gt;&lt;/w:pPr&gt;&lt;w:rPr&gt;&lt;w:rFonts w:hint="default"/&gt;&lt;/w:rPr&gt;&lt;/w:lvl&gt;&lt;w:lvl w:ilvl="3"&gt;&lt;w:start w:val="1"/&gt;&lt;w:numFmt w:val="decimal"/&gt;&lt;w:pStyle w:val="Heading4"/&gt;&lt;w:lvlText w:val="%1.%2.%3.%4"/&gt;&lt;w:lvlJc w:val="left"/&gt;&lt;w:pPr&gt;&lt;w:ind w:left="1077" w:hanging="1077"/&gt;&lt;/w:pPr&gt;&lt;w:rPr&gt;&lt;w:rFonts w:hint="default"/&gt;&lt;/w:rPr&gt;&lt;/w:lvl&gt;&lt;w:lvl w:ilvl="4"&gt;&lt;w:start w:val="1"/&gt;&lt;w:numFmt w:val="decimal"/&gt;&lt;w:pStyle w:val="Heading5"/&gt;&lt;w:lvlText w:val="%1.%2.%3.%4.%5"/&gt;&lt;w:lvlJc w:val="left"/&gt;&lt;w:pPr&gt;&lt;w:ind w:left="1077" w:hanging="1077"/&gt;&lt;/w:pPr&gt;&lt;w:rPr&gt;&lt;w:rFonts w:hint="default"/&gt;&lt;/w:rPr&gt;&lt;/w:lvl&gt;&lt;w:lvl w:ilvl="5"&gt;&lt;w:start w:val="1"/&gt;&lt;w:numFmt w:val="decimal"/&gt;&lt;w:pStyle w:val="Heading6"/&gt;&lt;w:lvlText w:val="%1.%2.%3.%4.%5.%6"/&gt;&lt;w:lvlJc w:val="left"/&gt;&lt;w:pPr&gt;&lt;w:ind w:left="1077" w:hanging="1077"/&gt;&lt;/w:pPr&gt;&lt;w:rPr&gt;&lt;w:rFonts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w:val="none"/&gt;&lt;w:lvlText w:val=""/&gt;&lt;w:lvlJc w:val="left"/&gt;&lt;w:pPr&gt;&lt;w:ind w:left="1077" w:hanging="1077"/&gt;&lt;/w:pPr&gt;&lt;w:rPr&gt;&lt;w:rFonts w:hint="default"/&gt;&lt;/w:rPr&gt;&lt;/w:lvl&gt;&lt;w:lvl w:ilvl="8"&gt;&lt;w:start w:val="1"/&gt;&lt;w:numFmt w:val="none"/&gt;&lt;w:lvlText w:val=""/&gt;&lt;w:lvlJc w:val="left"/&gt;&lt;w:pPr&gt;&lt;w:ind w:left="1077" w:hanging="1077"/&gt;&lt;/w:pPr&gt;&lt;w:rPr&gt;&lt;w:rFonts w:hint="default"/&gt;&lt;/w:rPr&gt;&lt;/w:lvl&gt;&lt;/w:abstractNum&gt;&lt;w:abstractNum w:abstractNumId="5" w15:restartNumberingAfterBreak="0"&gt;&lt;w:nsid w:val="101E0D26"/&gt;&lt;w:multiLevelType w:val="multilevel"/&gt;&lt;w:tmpl w:val="0406001D"/&gt;&lt;w:styleLink w:val="1ai"/&gt;&lt;w:lvl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w:val="lowerLetter"/&gt;&lt;w:lvlText w:val="%2)"/&gt;&lt;w:lvlJc w:val="left"/&gt;&lt;w:pPr&gt;&lt;w:ind w:left="720" w:hanging="360"/&gt;&lt;/w:pPr&gt;&lt;/w:lvl&gt;&lt;w:lvl w:ilvl="2"&gt;&lt;w:start w:val="1"/&gt;&lt;w:numFmt w:val="lowerRoman"/&gt;&lt;w:lvlText w:val="%3)"/&gt;&lt;w:lvlJc w:val="left"/&gt;&lt;w:pPr&gt;&lt;w:ind w:left="1080" w:hanging="360"/&gt;&lt;/w:pPr&gt;&lt;/w:lvl&gt;&lt;w:lvl w:ilvl="3"&gt;&lt;w:start w:val="1"/&gt;&lt;w:numFmt w:val="decimal"/&gt;&lt;w:lvlText w:val="(%4)"/&gt;&lt;w:lvlJc w:val="left"/&gt;&lt;w:pPr&gt;&lt;w:ind w:left="1440" w:hanging="360"/&gt;&lt;/w:pPr&gt;&lt;/w:lvl&gt;&lt;w:lvl w:ilvl="4"&gt;&lt;w:start w:val="1"/&gt;&lt;w:numFmt w:val="lowerLetter"/&gt;&lt;w:lvlText w:val="(%5)"/&gt;&lt;w:lvlJc w:val="left"/&gt;&lt;w:pPr&gt;&lt;w:ind w:left="1800" w:hanging="360"/&gt;&lt;/w:pPr&gt;&lt;/w:lvl&gt;&lt;w:lvl w:ilvl="5"&gt;&lt;w:start w:val="1"/&gt;&lt;w:numFmt w:val="lowerRoman"/&gt;&lt;w:lvlText w:val="(%6)"/&gt;&lt;w:lvlJc w:val="left"/&gt;&lt;w:pPr&gt;&lt;w:ind w:left="2160" w:hanging="360"/&gt;&lt;/w:pPr&gt;&lt;/w:lvl&gt;&lt;w:lvl w:ilvl="6"&gt;&lt;w:start w:val="1"/&gt;&lt;w:numFmt w:val="decimal"/&gt;&lt;w:lvlText w:val="%7."/&gt;&lt;w:lvlJc w:val="left"/&gt;&lt;w:pPr&gt;&lt;w:ind w:left="2520" w:hanging="360"/&gt;&lt;/w:pPr&gt;&lt;/w:lvl&gt;&lt;w:lvl w:ilvl="7"&gt;&lt;w:start w:val="1"/&gt;&lt;w:numFmt w:val="lowerLetter"/&gt;&lt;w:lvlText w:val="%8."/&gt;&lt;w:lvlJc w:val="left"/&gt;&lt;w:pPr&gt;&lt;w:ind w:left="2880" w:hanging="360"/&gt;&lt;/w:pPr&gt;&lt;/w:lvl&gt;&lt;w:lvl w:ilvl="8"&gt;&lt;w:start w:val="1"/&gt;&lt;w:numFmt w:val="lowerRoman"/&gt;&lt;w:lvlText w:val="%9."/&gt;&lt;w:lvlJc w:val="left"/&gt;&lt;w:pPr&gt;&lt;w:ind w:left="3240" w:hanging="360"/&gt;&lt;/w:pPr&gt;&lt;/w:lvl&gt;&lt;/w:abstractNum&gt;&lt;w:abstractNum w:abstractNumId="6" w15:restartNumberingAfterBreak="0"&gt;&lt;w:nsid w:val="11837254"/&gt;&lt;w:multiLevelType w:val="multilevel"/&gt;&lt;w:tmpl w:val="6BD40C76"/&gt;&lt;w:numStyleLink w:val="ListStyle-ListAlphabet"/&gt;&lt;/w:abstractNum&gt;&lt;w:abstractNum w:abstractNumId="7" w15:restartNumberingAfterBreak="0"&gt;&lt;w:nsid w:val="141D3E7B"/&gt;&lt;w:multiLevelType w:val="multilevel"/&gt;&lt;w:tmpl w:val="16040C44"/&gt;&lt;w:numStyleLink w:val="ListStyle-TableListBullet"/&gt;&lt;/w:abstractNum&gt;&lt;w:abstractNum w:abstractNumId="8" w15:restartNumberingAfterBreak="0"&gt;&lt;w:nsid w:val="197C6BC6"/&gt;&lt;w:multiLevelType w:val="multilevel"/&gt;&lt;w:tmpl w:val="6BD40C76"/&gt;&lt;w:styleLink w:val="ListStyle-ListAlphabet"/&gt;&lt;w:lvl w:ilvl="0"&gt;&lt;w:start w:val="1"/&gt;&lt;w:numFmt w:val="lowerLetter"/&gt;&lt;w:pStyle w:val="ListAlphabet"/&gt;&lt;w:lvlText w:val="%1."/&gt;&lt;w:lvlJc w:val="left"/&gt;&lt;w:pPr&gt;&lt;w:ind w:left="284" w:hanging="284"/&gt;&lt;/w:pPr&gt;&lt;w:rPr&gt;&lt;w:rFonts w:asciiTheme="minorHAnsi" w:hAnsiTheme="minorHAnsi" w:hint="default"/&gt;&lt;/w:rPr&gt;&lt;/w:lvl&gt;&lt;w:lvl w:ilvl="1"&gt;&lt;w:start w:val="1"/&gt;&lt;w:numFmt w:val="lowerRoman"/&gt;&lt;w:pStyle w:val="ListAlphabet2"/&gt;&lt;w:lvlText w:val="%2."/&gt;&lt;w:lvlJc w:val="left"/&gt;&lt;w:pPr&gt;&lt;w:ind w:left="568" w:hanging="284"/&gt;&lt;/w:pPr&gt;&lt;w:rPr&gt;&lt;w:rFonts w:asciiTheme="minorHAnsi" w:hAnsiTheme="minorHAnsi" w:hint="default"/&gt;&lt;/w:rPr&gt;&lt;/w:lvl&gt;&lt;w:lvl w:ilvl="2"&gt;&lt;w:start w:val="1"/&gt;&lt;w:numFmt w:val="decimal"/&gt;&lt;w:pStyle w:val="ListAlphabet3"/&gt;&lt;w:lvlText w:val="%3."/&gt;&lt;w:lvlJc w:val="left"/&gt;&lt;w:pPr&gt;&lt;w:ind w:left="852" w:hanging="284"/&gt;&lt;/w:pPr&gt;&lt;w:rPr&gt;&lt;w:rFonts w:asciiTheme="minorHAnsi" w:hAnsiTheme="minorHAnsi" w:hint="default"/&gt;&lt;/w:rPr&gt;&lt;/w:lvl&gt;&lt;w:lvl w:ilvl="3"&gt;&lt;w:start w:val="1"/&gt;&lt;w:numFmt w:val="lowerLetter"/&gt;&lt;w:lvlText w:val="%4)"/&gt;&lt;w:lvlJc w:val="left"/&gt;&lt;w:pPr&gt;&lt;w:ind w:left="1136" w:hanging="284"/&gt;&lt;/w:pPr&gt;&lt;w:rPr&gt;&lt;w:rFonts w:asciiTheme="minorHAnsi" w:hAnsiTheme="minorHAnsi" w:hint="default"/&gt;&lt;/w:rPr&gt;&lt;/w:lvl&gt;&lt;w:lvl w:ilvl="4"&gt;&lt;w:start w:val="1"/&gt;&lt;w:numFmt w:val="lowerRoman"/&gt;&lt;w:lvlText w:val="%5)"/&gt;&lt;w:lvlJc w:val="left"/&gt;&lt;w:pPr&gt;&lt;w:ind w:left="1420" w:hanging="284"/&gt;&lt;/w:pPr&gt;&lt;w:rPr&gt;&lt;w:rFonts w:asciiTheme="minorHAnsi" w:hAnsiTheme="minorHAnsi" w:hint="default"/&gt;&lt;/w:rPr&gt;&lt;/w:lvl&gt;&lt;w:lvl w:ilvl="5"&gt;&lt;w:start w:val="1"/&gt;&lt;w:numFmt w:val="decimal"/&gt;&lt;w:lvlText w:val="%6)"/&gt;&lt;w:lvlJc w:val="left"/&gt;&lt;w:pPr&gt;&lt;w:ind w:left="1704" w:hanging="284"/&gt;&lt;/w:pPr&gt;&lt;w:rPr&gt;&lt;w:rFonts w:asciiTheme="minorHAnsi" w:hAnsiTheme="minorHAnsi" w:hint="default"/&gt;&lt;/w:rPr&gt;&lt;/w:lvl&gt;&lt;w:lvl w:ilvl="6"&gt;&lt;w:start w:val="1"/&gt;&lt;w:numFmt w:val="lowerLetter"/&gt;&lt;w:lvlText w:val="(%7)"/&gt;&lt;w:lvlJc w:val="left"/&gt;&lt;w:pPr&gt;&lt;w:ind w:left="1988" w:hanging="284"/&gt;&lt;/w:pPr&gt;&lt;w:rPr&gt;&lt;w:rFonts w:asciiTheme="minorHAnsi" w:hAnsiTheme="minorHAnsi" w:hint="default"/&gt;&lt;/w:rPr&gt;&lt;/w:lvl&gt;&lt;w:lvl w:ilvl="7"&gt;&lt;w:start w:val="1"/&gt;&lt;w:numFmt w:val="lowerRoman"/&gt;&lt;w:lvlText w:val="(%8)"/&gt;&lt;w:lvlJc w:val="left"/&gt;&lt;w:pPr&gt;&lt;w:ind w:left="2272" w:hanging="284"/&gt;&lt;/w:pPr&gt;&lt;w:rPr&gt;&lt;w:rFonts w:asciiTheme="minorHAnsi" w:hAnsiTheme="minorHAnsi" w:hint="default"/&gt;&lt;/w:rPr&gt;&lt;/w:lvl&gt;&lt;w:lvl w:ilvl="8"&gt;&lt;w:start w:val="1"/&gt;&lt;w:numFmt w:val="decimal"/&gt;&lt;w:lvlText w:val="(%9)"/&gt;&lt;w:lvlJc w:val="left"/&gt;&lt;w:pPr&gt;&lt;w:ind w:left="2556" w:hanging="284"/&gt;&lt;/w:pPr&gt;&lt;w:rPr&gt;&lt;w:rFonts w:asciiTheme="minorHAnsi" w:hAnsiTheme="minorHAnsi" w:hint="default"/&gt;&lt;/w:rPr&gt;&lt;/w:lvl&gt;&lt;/w:abstractNum&gt;&lt;w:abstractNum w:abstractNumId="9" w15:restartNumberingAfterBreak="0"&gt;&lt;w:nsid w:val="1E1B3059"/&gt;&lt;w:multiLevelType w:val="multilevel"/&gt;&lt;w:tmpl w:val="DAD4A89A"/&gt;&lt;w:styleLink w:val="ListStyle-ListNumber"/&gt;&lt;w:lvl w:ilvl="0"&gt;&lt;w:start w:val="1"/&gt;&lt;w:numFmt w:val="decimal"/&gt;&lt;w:pStyle w:val="ListNumber"/&gt;&lt;w:lvlText w:val="%1."/&gt;&lt;w:lvlJc w:val="left"/&gt;&lt;w:pPr&gt;&lt;w:ind w:left="340" w:hanging="340"/&gt;&lt;/w:pPr&gt;&lt;w:rPr&gt;&lt;w:rFonts w:asciiTheme="minorHAnsi" w:hAnsiTheme="minorHAnsi" w:hint="default"/&gt;&lt;/w:rPr&gt;&lt;/w:lvl&gt;&lt;w:lvl w:ilvl="1"&gt;&lt;w:start w:val="1"/&gt;&lt;w:numFmt w:val="lowerLetter"/&gt;&lt;w:pStyle w:val="ListNumber2"/&gt;&lt;w:lvlText w:val="%2."/&gt;&lt;w:lvlJc w:val="left"/&gt;&lt;w:pPr&gt;&lt;w:ind w:left="680" w:hanging="340"/&gt;&lt;/w:pPr&gt;&lt;w:rPr&gt;&lt;w:rFonts w:asciiTheme="minorHAnsi" w:hAnsiTheme="minorHAnsi" w:hint="default"/&gt;&lt;/w:rPr&gt;&lt;/w:lvl&gt;&lt;w:lvl w:ilvl="2"&gt;&lt;w:start w:val="1"/&gt;&lt;w:numFmt w:val="bullet"/&gt;&lt;w:pStyle w:val="ListNumber3"/&gt;&lt;w:lvlText w:val=""/&gt;&lt;w:lvlJc w:val="left"/&gt;&lt;w:pPr&gt;&lt;w:ind w:left="1020" w:hanging="340"/&gt;&lt;/w:pPr&gt;&lt;w:rPr&gt;&lt;w:rFonts w:ascii="Symbol" w:hAnsi="Symbol" w:hint="default"/&gt;&lt;w:color w:val="auto"/&gt;&lt;/w:rPr&gt;&lt;/w:lvl&gt;&lt;w:lvl w:ilvl="3"&gt;&lt;w:start w:val="1"/&gt;&lt;w:numFmt w:val="bullet"/&gt;&lt;w:lvlText w:val=""/&gt;&lt;w:lvlJc w:val="left"/&gt;&lt;w:pPr&gt;&lt;w:ind w:left="1360" w:hanging="340"/&gt;&lt;/w:pPr&gt;&lt;w:rPr&gt;&lt;w:rFonts w:ascii="Symbol" w:hAnsi="Symbol" w:hint="default"/&gt;&lt;w:color w:val="auto"/&gt;&lt;/w:rPr&gt;&lt;/w:lvl&gt;&lt;w:lvl w:ilvl="4"&gt;&lt;w:start w:val="1"/&gt;&lt;w:numFmt w:val="bullet"/&gt;&lt;w:lvlText w:val=""/&gt;&lt;w:lvlJc w:val="left"/&gt;&lt;w:pPr&gt;&lt;w:ind w:left="1700" w:hanging="340"/&gt;&lt;/w:pPr&gt;&lt;w:rPr&gt;&lt;w:rFonts w:ascii="Symbol" w:hAnsi="Symbol" w:hint="default"/&gt;&lt;w:color w:val="auto"/&gt;&lt;/w:rPr&gt;&lt;/w:lvl&gt;&lt;w:lvl w:ilvl="5"&gt;&lt;w:start w:val="1"/&gt;&lt;w:numFmt w:val="lowerRoman"/&gt;&lt;w:lvlText w:val="%6."/&gt;&lt;w:lvlJc w:val="left"/&gt;&lt;w:pPr&gt;&lt;w:ind w:left="2040" w:hanging="340"/&gt;&lt;/w:pPr&gt;&lt;w:rPr&gt;&lt;w:rFonts w:hint="default"/&gt;&lt;w:color w:val="auto"/&gt;&lt;/w:rPr&gt;&lt;/w:lvl&gt;&lt;w:lvl w:ilvl="6"&gt;&lt;w:start w:val="1"/&gt;&lt;w:numFmt w:val="decimal"/&gt;&lt;w:lvlText w:val="%7."/&gt;&lt;w:lvlJc w:val="left"/&gt;&lt;w:pPr&gt;&lt;w:ind w:left="2380" w:hanging="340"/&gt;&lt;/w:pPr&gt;&lt;w:rPr&gt;&lt;w:rFonts w:hint="default"/&gt;&lt;w:color w:val="auto"/&gt;&lt;/w:rPr&gt;&lt;/w:lvl&gt;&lt;w:lvl w:ilvl="7"&gt;&lt;w:start w:val="1"/&gt;&lt;w:numFmt w:val="lowerLetter"/&gt;&lt;w:lvlText w:val="%8."/&gt;&lt;w:lvlJc w:val="left"/&gt;&lt;w:pPr&gt;&lt;w:ind w:left="2720" w:hanging="340"/&gt;&lt;/w:pPr&gt;&lt;w:rPr&gt;&lt;w:rFonts w:hint="default"/&gt;&lt;w:color w:val="auto"/&gt;&lt;/w:rPr&gt;&lt;/w:lvl&gt;&lt;w:lvl w:ilvl="8"&gt;&lt;w:start w:val="1"/&gt;&lt;w:numFmt w:val="lowerRoman"/&gt;&lt;w:lvlText w:val="%9."/&gt;&lt;w:lvlJc w:val="left"/&gt;&lt;w:pPr&gt;&lt;w:ind w:left="3060" w:hanging="340"/&gt;&lt;/w:pPr&gt;&lt;w:rPr&gt;&lt;w:rFonts w:hint="default"/&gt;&lt;w:color w:val="auto"/&gt;&lt;/w:rPr&gt;&lt;/w:lvl&gt;&lt;/w:abstractNum&gt;&lt;w:abstractNum w:abstractNumId="10" w15:restartNumberingAfterBreak="0"&gt;&lt;w:nsid w:val="2019191E"/&gt;&lt;w:multiLevelType w:val="multilevel"/&gt;&lt;w:tmpl w:val="3E825BCA"/&gt;&lt;w:styleLink w:val="ListStyle-AppendixHeading"/&gt;&lt;w:lvl w:ilvl="0"&gt;&lt;w:start w:val="1"/&gt;&lt;w:numFmt w:val="upperLetter"/&gt;&lt;w:pStyle w:val="Heading7"/&gt;&lt;w:lvlText w:val="Appendix %1"/&gt;&lt;w:lvlJc w:val="left"/&gt;&lt;w:pPr&gt;&lt;w:ind w:left="0" w:firstLine="0"/&gt;&lt;/w:pPr&gt;&lt;w:rPr&gt;&lt;w:rFonts w:asciiTheme="minorHAnsi" w:hAnsiTheme="minorHAnsi" w:hint="default"/&gt;&lt;/w:rPr&gt;&lt;/w:lvl&gt;&lt;w:lvl w:ilvl="1"&gt;&lt;w:start w:val="1"/&gt;&lt;w:numFmt w:val="decimal"/&gt;&lt;w:pStyle w:val="AppendixLevel1"/&gt;&lt;w:lvlText w:val="%1.%2"/&gt;&lt;w:lvlJc w:val="left"/&gt;&lt;w:pPr&gt;&lt;w:ind w:left="1134" w:hanging="1134"/&gt;&lt;/w:pPr&gt;&lt;w:rPr&gt;&lt;w:rFonts w:hint="default"/&gt;&lt;/w:rPr&gt;&lt;/w:lvl&gt;&lt;w:lvl w:ilvl="2"&gt;&lt;w:start w:val="1"/&gt;&lt;w:numFmt w:val="decimal"/&gt;&lt;w:pStyle w:val="AppendixLevel2"/&gt;&lt;w:lvlText w:val="%1.%2.%3"/&gt;&lt;w:lvlJc w:val="left"/&gt;&lt;w:pPr&gt;&lt;w:tabs&gt;&lt;w:tab w:val="num" w:pos="0"/&gt;&lt;/w:tabs&gt;&lt;w:ind w:left="1134" w:hanging="1134"/&gt;&lt;/w:pPr&gt;&lt;w:rPr&gt;&lt;w:rFonts w:hint="default"/&gt;&lt;/w:rPr&gt;&lt;/w:lvl&gt;&lt;w:lvl w:ilvl="3"&gt;&lt;w:start w:val="1"/&gt;&lt;w:numFmt w:val="decimal"/&gt;&lt;w:pStyle w:val="AppendixLevel3"/&gt;&lt;w:lvlText w:val="%1.%2.%3.%4"/&gt;&lt;w:lvlJc w:val="left"/&gt;&lt;w:pPr&gt;&lt;w:ind w:left="1134" w:hanging="1134"/&gt;&lt;/w:pPr&gt;&lt;w:rPr&gt;&lt;w:rFonts w:hint="default"/&gt;&lt;/w:rPr&gt;&lt;/w:lvl&gt;&lt;w:lvl w:ilvl="4"&gt;&lt;w:start w:val="1"/&gt;&lt;w:numFmt w:val="decimal"/&gt;&lt;w:pStyle w:val="AppendixLevel4"/&gt;&lt;w:lvlText w:val="%1.%2.%3.%4.%5"/&gt;&lt;w:lvlJc w:val="left"/&gt;&lt;w:pPr&gt;&lt;w:ind w:left="1134" w:hanging="1134"/&gt;&lt;/w:pPr&gt;&lt;w:rPr&gt;&lt;w:rFonts w:hint="default"/&gt;&lt;/w:rPr&gt;&lt;/w:lvl&gt;&lt;w:lvl w:ilvl="5"&gt;&lt;w:start w:val="1"/&gt;&lt;w:numFmt w:val="none"/&gt;&lt;w:suff w:val="nothing"/&gt;&lt;w:lvlText w:val=""/&gt;&lt;w:lvlJc w:val="left"/&gt;&lt;w:pPr&gt;&lt;w:ind w:left="0" w:firstLine="0"/&gt;&lt;/w:pPr&gt;&lt;w:rPr&gt;&lt;w:rFonts w:hint="default"/&gt;&lt;/w:rPr&gt;&lt;/w:lvl&gt;&lt;w:lvl w:ilvl="6"&gt;&lt;w:start w:val="1"/&gt;&lt;w:numFmt w:val="none"/&gt;&lt;w:suff w:val="nothing"/&gt;&lt;w:lvlText w:val=""/&gt;&lt;w:lvlJc w:val="left"/&gt;&lt;w:pPr&gt;&lt;w:ind w:left="0" w:firstLine="0"/&gt;&lt;/w:pPr&gt;&lt;w:rPr&gt;&lt;w:rFonts w:hint="default"/&gt;&lt;/w:rPr&gt;&lt;/w:lvl&gt;&lt;w:lvl w:ilvl="7"&gt;&lt;w:start w:val="1"/&gt;&lt;w:numFmt w:val="none"/&gt;&lt;w:suff w:val="nothing"/&gt;&lt;w:lvlText w:val=""/&gt;&lt;w:lvlJc w:val="left"/&gt;&lt;w:pPr&gt;&lt;w:ind w:left="0" w:firstLine="0"/&gt;&lt;/w:pPr&gt;&lt;w:rPr&gt;&lt;w:rFonts w:hint="default"/&gt;&lt;/w:rPr&gt;&lt;/w:lvl&gt;&lt;w:lvl w:ilvl="8"&gt;&lt;w:start w:val="1"/&gt;&lt;w:numFmt w:val="none"/&gt;&lt;w:suff w:val="nothing"/&gt;&lt;w:lvlText w:val=""/&gt;&lt;w:lvlJc w:val="left"/&gt;&lt;w:pPr&gt;&lt;w:ind w:left="0" w:firstLine="0"/&gt;&lt;/w:pPr&gt;&lt;w:rPr&gt;&lt;w:rFonts w:hint="default"/&gt;&lt;/w:rPr&gt;&lt;/w:lvl&gt;&lt;/w:abstractNum&gt;&lt;w:abstractNum w:abstractNumId="11" w15:restartNumberingAfterBreak="0"&gt;&lt;w:nsid w:val="237E50CA"/&gt;&lt;w:multiLevelType w:val="multilevel"/&gt;&lt;w:tmpl w:val="4ECA1CDC"/&gt;&lt;w:styleLink w:val="ListStyle-TableListNumber"/&gt;&lt;w:lvl w:ilvl="0"&gt;&lt;w:start w:val="1"/&gt;&lt;w:numFmt w:val="decimal"/&gt;&lt;w:pStyle w:val="Table-ListNumber"/&gt;&lt;w:lvlText w:val="%1."/&gt;&lt;w:lvlJc w:val="left"/&gt;&lt;w:pPr&gt;&lt;w:ind w:left="340" w:hanging="227"/&gt;&lt;/w:pPr&gt;&lt;w:rPr&gt;&lt;w:rFonts w:asciiTheme="minorHAnsi" w:hAnsiTheme="minorHAnsi" w:hint="default"/&gt;&lt;/w:rPr&gt;&lt;/w:lvl&gt;&lt;w:lvl w:ilvl="1"&gt;&lt;w:start w:val="1"/&gt;&lt;w:numFmt w:val="lowerLetter"/&gt;&lt;w:pStyle w:val="Table-ListNumber2"/&gt;&lt;w:lvlText w:val="%2."/&gt;&lt;w:lvlJc w:val="left"/&gt;&lt;w:pPr&gt;&lt;w:ind w:left="567" w:hanging="227"/&gt;&lt;/w:pPr&gt;&lt;w:rPr&gt;&lt;w:rFonts w:asciiTheme="minorHAnsi" w:hAnsiTheme="minorHAnsi" w:hint="default"/&gt;&lt;/w:rPr&gt;&lt;/w:lvl&gt;&lt;w:lvl w:ilvl="2"&gt;&lt;w:start w:val="1"/&gt;&lt;w:numFmt w:val="bullet"/&gt;&lt;w:pStyle w:val="Table-ListNumber3"/&gt;&lt;w:lvlText w:val=""/&gt;&lt;w:lvlJc w:val="left"/&gt;&lt;w:pPr&gt;&lt;w:ind w:left="794" w:hanging="227"/&gt;&lt;/w:pPr&gt;&lt;w:rPr&gt;&lt;w:rFonts w:ascii="Symbol" w:hAnsi="Symbol" w:hint="default"/&gt;&lt;w:color w:val="auto"/&gt;&lt;/w:rPr&gt;&lt;/w:lvl&gt;&lt;w:lvl w:ilvl="3"&gt;&lt;w:start w:val="1"/&gt;&lt;w:numFmt w:val="decimal"/&gt;&lt;w:lvlText w:val="%4."/&gt;&lt;w:lvlJc w:val="left"/&gt;&lt;w:pPr&gt;&lt;w:ind w:left="1021" w:hanging="227"/&gt;&lt;/w:pPr&gt;&lt;w:rPr&gt;&lt;w:rFonts w:asciiTheme="minorHAnsi" w:hAnsiTheme="minorHAnsi" w:hint="default"/&gt;&lt;/w:rPr&gt;&lt;/w:lvl&gt;&lt;w:lvl w:ilvl="4"&gt;&lt;w:start w:val="1"/&gt;&lt;w:numFmt w:val="lowerLetter"/&gt;&lt;w:lvlText w:val="%5."/&gt;&lt;w:lvlJc w:val="left"/&gt;&lt;w:pPr&gt;&lt;w:ind w:left="1248" w:hanging="227"/&gt;&lt;/w:pPr&gt;&lt;w:rPr&gt;&lt;w:rFonts w:asciiTheme="minorHAnsi" w:hAnsiTheme="minorHAnsi" w:hint="default"/&gt;&lt;/w:rPr&gt;&lt;/w:lvl&gt;&lt;w:lvl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w:val="decimal"/&gt;&lt;w:lvlText w:val="%7."/&gt;&lt;w:lvlJc w:val="left"/&gt;&lt;w:pPr&gt;&lt;w:ind w:left="1702" w:hanging="227"/&gt;&lt;/w:pPr&gt;&lt;w:rPr&gt;&lt;w:rFonts w:asciiTheme="minorHAnsi" w:hAnsiTheme="minorHAnsi" w:hint="default"/&gt;&lt;/w:rPr&gt;&lt;/w:lvl&gt;&lt;w:lvl w:ilvl="7"&gt;&lt;w:start w:val="1"/&gt;&lt;w:numFmt w:val="lowerLetter"/&gt;&lt;w:lvlText w:val="%8."/&gt;&lt;w:lvlJc w:val="left"/&gt;&lt;w:pPr&gt;&lt;w:ind w:left="1929" w:hanging="227"/&gt;&lt;/w:pPr&gt;&lt;w:rPr&gt;&lt;w:rFonts w:asciiTheme="minorHAnsi" w:hAnsiTheme="minorHAnsi" w:hint="default"/&gt;&lt;/w:rPr&gt;&lt;/w:lvl&gt;&lt;w:lvl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w:abstractNumId="12" w15:restartNumberingAfterBreak="0"&gt;&lt;w:nsid w:val="2E8A1732"/&gt;&lt;w:multiLevelType w:val="multilevel"/&gt;&lt;w:tmpl w:val="C39CACD8"/&gt;&lt;w:styleLink w:val="ListStyle-ListBulletNoSpacing"/&gt;&lt;w:lvl w:ilvl="0"&gt;&lt;w:start w:val="1"/&gt;&lt;w:numFmt w:val="bullet"/&gt;&lt;w:pStyle w:val="ListBulletNoSpacing"/&gt;&lt;w:lvlText w:val=""/&gt;&lt;w:lvlJc w:val="left"/&gt;&lt;w:pPr&gt;&lt;w:ind w:left="227" w:hanging="227"/&gt;&lt;/w:pPr&gt;&lt;w:rPr&gt;&lt;w:rFonts w:ascii="Symbol" w:hAnsi="Symbol" w:cs="Times New Roman" w:hint="default"/&gt;&lt;/w:rPr&gt;&lt;/w:lvl&gt;&lt;w:lvl w:ilvl="1"&gt;&lt;w:start w:val="1"/&gt;&lt;w:numFmt w:val="bullet"/&gt;&lt;w:pStyle w:val="ListBulletNoSpacing2"/&gt;&lt;w:lvlText w:val=""/&gt;&lt;w:lvlJc w:val="left"/&gt;&lt;w:pPr&gt;&lt;w:ind w:left="454" w:hanging="227"/&gt;&lt;/w:pPr&gt;&lt;w:rPr&gt;&lt;w:rFonts w:ascii="Symbol" w:hAnsi="Symbol" w:hint="default"/&gt;&lt;w:color w:val="auto"/&gt;&lt;/w:rPr&gt;&lt;/w:lvl&gt;&lt;w:lvl w:ilvl="2"&gt;&lt;w:start w:val="1"/&gt;&lt;w:numFmt w:val="bullet"/&gt;&lt;w:pStyle w:val="ListBulletNoSpacing3"/&gt;&lt;w:lvlText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w:abstractNumId="13" w15:restartNumberingAfterBreak="0"&gt;&lt;w:nsid w:val="33877FEA"/&gt;&lt;w:multiLevelType w:val="multilevel"/&gt;&lt;w:tmpl w:val="D9A4F886"/&gt;&lt;w:numStyleLink w:val="ListStyle-ListBullet"/&gt;&lt;/w:abstractNum&gt;&lt;w:abstractNum w:abstractNumId="14" w15:restartNumberingAfterBreak="0"&gt;&lt;w:nsid w:val="34DD3967"/&gt;&lt;w:multiLevelType w:val="multilevel"/&gt;&lt;w:tmpl w:val="4ECA1CDC"/&gt;&lt;w:numStyleLink w:val="ListStyle-TableListNumber"/&gt;&lt;/w:abstractNum&gt;&lt;w:abstractNum w:abstractNumId="15" w15:restartNumberingAfterBreak="0"&gt;&lt;w:nsid w:val="38E30D28"/&gt;&lt;w:multiLevelType w:val="hybridMultilevel"/&gt;&lt;w:tmpl w:val="E16C8B4C"/&gt;&lt;w:lvl w:ilvl="0" w:tplc="167609B2"&gt;&lt;w:start w:val="1"/&gt;&lt;w:numFmt w:val="decimal"/&gt;&lt;w:pStyle w:val="ReportReference"/&gt;&lt;w:lvlText w:val="[%1]"/&gt;&lt;w:lvlJc w:val="left"/&gt;&lt;w:pPr&gt;&lt;w:ind w:left="720" w:hanging="360"/&gt;&lt;/w:pPr&gt;&lt;w:rPr&gt;&lt;w:rFonts w:hint="default"/&gt;&lt;/w:rPr&gt;&lt;/w:lvl&gt;&lt;w:lvl w:ilvl="1" w:tplc="08090019"&gt;&lt;w:start w:val="1"/&gt;&lt;w:numFmt w:val="lowerLetter"/&gt;&lt;w:lvlText w:val="%2."/&gt;&lt;w:lvlJc w:val="left"/&gt;&lt;w:pPr&gt;&lt;w:ind w:left="1440" w:hanging="360"/&gt;&lt;/w:pPr&gt;&lt;/w:lvl&gt;&lt;w:lvl w:ilvl="2" w:tplc="0809001B"&gt;&lt;w:start w:val="1"/&gt;&lt;w:numFmt w:val="lowerRoman"/&gt;&lt;w:lvlText w:val="%3."/&gt;&lt;w:lvlJc w:val="right"/&gt;&lt;w:pPr&gt;&lt;w:ind w:left="2160" w:hanging="180"/&gt;&lt;/w:pPr&gt;&lt;/w:lvl&gt;&lt;w:lvl w:ilvl="3" w:tplc="0809000F"&gt;&lt;w:start w:val="1"/&gt;&lt;w:numFmt w:val="decimal"/&gt;&lt;w:lvlText w:val="%4."/&gt;&lt;w:lvlJc w:val="left"/&gt;&lt;w:pPr&gt;&lt;w:ind w:left="2880" w:hanging="360"/&gt;&lt;/w:pPr&gt;&lt;/w:lvl&gt;&lt;w:lvl w:ilvl="4" w:tplc="08090019" w:tentative="1"&gt;&lt;w:start w:val="1"/&gt;&lt;w:numFmt w:val="lowerLetter"/&gt;&lt;w:lvlText w:val="%5."/&gt;&lt;w:lvlJc w:val="left"/&gt;&lt;w:pPr&gt;&lt;w:ind w:left="3600" w:hanging="360"/&gt;&lt;/w:pPr&gt;&lt;/w:lvl&gt;&lt;w:lvl w:ilvl="5" w:tplc="0809001B" w:tentative="1"&gt;&lt;w:start w:val="1"/&gt;&lt;w:numFmt w:val="lowerRoman"/&gt;&lt;w:lvlText w:val="%6."/&gt;&lt;w:lvlJc w:val="right"/&gt;&lt;w:pPr&gt;&lt;w:ind w:left="4320" w:hanging="180"/&gt;&lt;/w:pPr&gt;&lt;/w:lvl&gt;&lt;w:lvl w:ilvl="6" w:tplc="0809000F" w:tentative="1"&gt;&lt;w:start w:val="1"/&gt;&lt;w:numFmt w:val="decimal"/&gt;&lt;w:lvlText w:val="%7."/&gt;&lt;w:lvlJc w:val="left"/&gt;&lt;w:pPr&gt;&lt;w:ind w:left="5040" w:hanging="360"/&gt;&lt;/w:pPr&gt;&lt;/w:lvl&gt;&lt;w:lvl w:ilvl="7" w:tplc="08090019" w:tentative="1"&gt;&lt;w:start w:val="1"/&gt;&lt;w:numFmt w:val="lowerLetter"/&gt;&lt;w:lvlText w:val="%8."/&gt;&lt;w:lvlJc w:val="left"/&gt;&lt;w:pPr&gt;&lt;w:ind w:left="5760" w:hanging="360"/&gt;&lt;/w:pPr&gt;&lt;/w:lvl&gt;&lt;w:lvl w:ilvl="8" w:tplc="0809001B" w:tentative="1"&gt;&lt;w:start w:val="1"/&gt;&lt;w:numFmt w:val="lowerRoman"/&gt;&lt;w:lvlText w:val="%9."/&gt;&lt;w:lvlJc w:val="right"/&gt;&lt;w:pPr&gt;&lt;w:ind w:left="6480" w:hanging="180"/&gt;&lt;/w:pPr&gt;&lt;/w:lvl&gt;&lt;/w:abstractNum&gt;&lt;w:abstractNum w:abstractNumId="16" w15:restartNumberingAfterBreak="0"&gt;&lt;w:nsid w:val="486F0B62"/&gt;&lt;w:multiLevelType w:val="multilevel"/&gt;&lt;w:tmpl w:val="D9A4F886"/&gt;&lt;w:styleLink w:val="ListStyle-ListBullet"/&gt;&lt;w:lvl w:ilvl="0"&gt;&lt;w:start w:val="1"/&gt;&lt;w:numFmt w:val="bullet"/&gt;&lt;w:pStyle w:val="ListBullet"/&gt;&lt;w:lvlText w:val=""/&gt;&lt;w:lvlJc w:val="left"/&gt;&lt;w:pPr&gt;&lt;w:ind w:left="227" w:hanging="227"/&gt;&lt;/w:pPr&gt;&lt;w:rPr&gt;&lt;w:rFonts w:ascii="Symbol" w:hAnsi="Symbol" w:cs="Times New Roman" w:hint="default"/&gt;&lt;/w:rPr&gt;&lt;/w:lvl&gt;&lt;w:lvl w:ilvl="1"&gt;&lt;w:start w:val="1"/&gt;&lt;w:numFmt w:val="bullet"/&gt;&lt;w:pStyle w:val="ListBullet2"/&gt;&lt;w:lvlText w:val=""/&gt;&lt;w:lvlJc w:val="left"/&gt;&lt;w:pPr&gt;&lt;w:ind w:left="454" w:hanging="227"/&gt;&lt;/w:pPr&gt;&lt;w:rPr&gt;&lt;w:rFonts w:ascii="Symbol" w:hAnsi="Symbol" w:hint="default"/&gt;&lt;w:color w:val="auto"/&gt;&lt;/w:rPr&gt;&lt;/w:lvl&gt;&lt;w:lvl w:ilvl="2"&gt;&lt;w:start w:val="1"/&gt;&lt;w:numFmt w:val="bullet"/&gt;&lt;w:pStyle w:val="ListBullet3"/&gt;&lt;w:lvlText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w:abstractNumId="17" w15:restartNumberingAfterBreak="0"&gt;&lt;w:nsid w:val="4C687BF7"/&gt;&lt;w:multiLevelType w:val="multilevel"/&gt;&lt;w:tmpl w:val="CA3607A4"/&gt;&lt;w:numStyleLink w:val="ListStyle-Headings"/&gt;&lt;/w:abstractNum&gt;&lt;w:abstractNum w:abstractNumId="18" w15:restartNumberingAfterBreak="0"&gt;&lt;w:nsid w:val="55560836"/&gt;&lt;w:multiLevelType w:val="multilevel"/&gt;&lt;w:tmpl w:val="16040C44"/&gt;&lt;w:styleLink w:val="ListStyle-TableListBullet"/&gt;&lt;w:lvl w:ilvl="0"&gt;&lt;w:start w:val="1"/&gt;&lt;w:numFmt w:val="bullet"/&gt;&lt;w:pStyle w:val="Table-ListBullet"/&gt;&lt;w:lvlText w:val="•"/&gt;&lt;w:lvlJc w:val="left"/&gt;&lt;w:pPr&gt;&lt;w:ind w:left="340" w:hanging="227"/&gt;&lt;/w:pPr&gt;&lt;w:rPr&gt;&lt;w:rFonts w:ascii="Times New Roman" w:hAnsi="Times New Roman" w:cs="Times New Roman" w:hint="default"/&gt;&lt;/w:rPr&gt;&lt;/w:lvl&gt;&lt;w:lvl w:ilvl="1"&gt;&lt;w:start w:val="1"/&gt;&lt;w:numFmt w:val="bullet"/&gt;&lt;w:pStyle w:val="Table-ListBullet2"/&gt;&lt;w:lvlText w:val=""/&gt;&lt;w:lvlJc w:val="left"/&gt;&lt;w:pPr&gt;&lt;w:ind w:left="567" w:hanging="227"/&gt;&lt;/w:pPr&gt;&lt;w:rPr&gt;&lt;w:rFonts w:ascii="Symbol" w:hAnsi="Symbol" w:hint="default"/&gt;&lt;w:color w:val="auto"/&gt;&lt;/w:rPr&gt;&lt;/w:lvl&gt;&lt;w:lvl w:ilvl="2"&gt;&lt;w:start w:val="1"/&gt;&lt;w:numFmt w:val="bullet"/&gt;&lt;w:pStyle w:val="Table-ListBullet3"/&gt;&lt;w:lvlText w:val=""/&gt;&lt;w:lvlJc w:val="left"/&gt;&lt;w:pPr&gt;&lt;w:ind w:left="794" w:hanging="227"/&gt;&lt;/w:pPr&gt;&lt;w:rPr&gt;&lt;w:rFonts w:ascii="Symbol" w:hAnsi="Symbol" w:hint="default"/&gt;&lt;w:color w:val="auto"/&gt;&lt;/w:rPr&gt;&lt;/w:lvl&gt;&lt;w:lvl w:ilvl="3"&gt;&lt;w:start w:val="1"/&gt;&lt;w:numFmt w:val="bullet"/&gt;&lt;w:lvlText w:val="•"/&gt;&lt;w:lvlJc w:val="left"/&gt;&lt;w:pPr&gt;&lt;w:ind w:left="1021" w:hanging="227"/&gt;&lt;/w:pPr&gt;&lt;w:rPr&gt;&lt;w:rFonts w:ascii="Times New Roman" w:hAnsi="Times New Roman" w:cs="Times New Roman" w:hint="default"/&gt;&lt;/w:rPr&gt;&lt;/w:lvl&gt;&lt;w:lvl w:ilvl="4"&gt;&lt;w:start w:val="1"/&gt;&lt;w:numFmt w:val="bullet"/&gt;&lt;w:lvlText w:val=""/&gt;&lt;w:lvlJc w:val="left"/&gt;&lt;w:pPr&gt;&lt;w:ind w:left="1248" w:hanging="227"/&gt;&lt;/w:pPr&gt;&lt;w:rPr&gt;&lt;w:rFonts w:ascii="Symbol" w:hAnsi="Symbol" w:hint="default"/&gt;&lt;w:color w:val="auto"/&gt;&lt;/w:rPr&gt;&lt;/w:lvl&gt;&lt;w:lvl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w:val="bullet"/&gt;&lt;w:lvlText w:val="•"/&gt;&lt;w:lvlJc w:val="left"/&gt;&lt;w:pPr&gt;&lt;w:ind w:left="1702" w:hanging="227"/&gt;&lt;/w:pPr&gt;&lt;w:rPr&gt;&lt;w:rFonts w:ascii="Times New Roman" w:hAnsi="Times New Roman" w:cs="Times New Roman" w:hint="default"/&gt;&lt;/w:rPr&gt;&lt;/w:lvl&gt;&lt;w:lvl w:ilvl="7"&gt;&lt;w:start w:val="1"/&gt;&lt;w:numFmt w:val="bullet"/&gt;&lt;w:lvlText w:val=""/&gt;&lt;w:lvlJc w:val="left"/&gt;&lt;w:pPr&gt;&lt;w:ind w:left="1929" w:hanging="227"/&gt;&lt;/w:pPr&gt;&lt;w:rPr&gt;&lt;w:rFonts w:ascii="Symbol" w:hAnsi="Symbol" w:hint="default"/&gt;&lt;w:color w:val="auto"/&gt;&lt;/w:rPr&gt;&lt;/w:lvl&gt;&lt;w:lvl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w:abstractNumId="19" w15:restartNumberingAfterBreak="0"&gt;&lt;w:nsid w:val="580163C6"/&gt;&lt;w:multiLevelType w:val="multilevel"/&gt;&lt;w:tmpl w:val="C39CACD8"/&gt;&lt;w:numStyleLink w:val="ListStyle-ListBulletNoSpacing"/&gt;&lt;/w:abstractNum&gt;&lt;w:abstractNum w:abstractNumId="20" w15:restartNumberingAfterBreak="0"&gt;&lt;w:nsid w:val="5C7137E1"/&gt;&lt;w:multiLevelType w:val="multilevel"/&gt;&lt;w:tmpl w:val="BA968C96"/&gt;&lt;w:lvl w:ilvl="0"&gt;&lt;w:start w:val="1"/&gt;&lt;w:numFmt w:val="decimal"/&gt;&lt;w:pStyle w:val="ListNumberNoSpacing"/&gt;&lt;w:lvlText w:val="%1."/&gt;&lt;w:lvlJc w:val="left"/&gt;&lt;w:pPr&gt;&lt;w:ind w:left="340" w:hanging="340"/&gt;&lt;/w:pPr&gt;&lt;w:rPr&gt;&lt;w:rFonts w:hint="default"/&gt;&lt;/w:rPr&gt;&lt;/w:lvl&gt;&lt;w:lvl w:ilvl="1"&gt;&lt;w:start w:val="1"/&gt;&lt;w:numFmt w:val="lowerLetter"/&gt;&lt;w:pStyle w:val="ListNumberNoSpacing2"/&gt;&lt;w:lvlText w:val="%2."/&gt;&lt;w:lvlJc w:val="left"/&gt;&lt;w:pPr&gt;&lt;w:ind w:left="680" w:hanging="340"/&gt;&lt;/w:pPr&gt;&lt;w:rPr&gt;&lt;w:rFonts w:hint="default"/&gt;&lt;/w:rPr&gt;&lt;/w:lvl&gt;&lt;w:lvl w:ilvl="2"&gt;&lt;w:start w:val="1"/&gt;&lt;w:numFmt w:val="bullet"/&gt;&lt;w:pStyle w:val="ListNumberNoSpacing3"/&gt;&lt;w:lvlText w:val=""/&gt;&lt;w:lvlJc w:val="left"/&gt;&lt;w:pPr&gt;&lt;w:ind w:left="1020" w:hanging="340"/&gt;&lt;/w:pPr&gt;&lt;w:rPr&gt;&lt;w:rFonts w:ascii="Symbol" w:hAnsi="Symbol" w:hint="default"/&gt;&lt;/w:rPr&gt;&lt;/w:lvl&gt;&lt;w:lvl w:ilvl="3"&gt;&lt;w:start w:val="1"/&gt;&lt;w:numFmt w:val="decimal"/&gt;&lt;w:lvlText w:val="%4."/&gt;&lt;w:lvlJc w:val="left"/&gt;&lt;w:pPr&gt;&lt;w:ind w:left="1360" w:hanging="340"/&gt;&lt;/w:pPr&gt;&lt;w:rPr&gt;&lt;w:rFonts w:hint="default"/&gt;&lt;/w:rPr&gt;&lt;/w:lvl&gt;&lt;w:lvl w:ilvl="4"&gt;&lt;w:start w:val="1"/&gt;&lt;w:numFmt w:val="lowerLetter"/&gt;&lt;w:lvlText w:val="%5."/&gt;&lt;w:lvlJc w:val="left"/&gt;&lt;w:pPr&gt;&lt;w:ind w:left="1700" w:hanging="340"/&gt;&lt;/w:pPr&gt;&lt;w:rPr&gt;&lt;w:rFonts w:hint="default"/&gt;&lt;/w:rPr&gt;&lt;/w:lvl&gt;&lt;w:lvl w:ilvl="5"&gt;&lt;w:start w:val="1"/&gt;&lt;w:numFmt w:val="bullet"/&gt;&lt;w:lvlText w:val=""/&gt;&lt;w:lvlJc w:val="left"/&gt;&lt;w:pPr&gt;&lt;w:ind w:left="2040" w:hanging="340"/&gt;&lt;/w:pPr&gt;&lt;w:rPr&gt;&lt;w:rFonts w:ascii="Symbol" w:hAnsi="Symbol" w:hint="default"/&gt;&lt;/w:rPr&gt;&lt;/w:lvl&gt;&lt;w:lvl w:ilvl="6"&gt;&lt;w:start w:val="1"/&gt;&lt;w:numFmt w:val="decimal"/&gt;&lt;w:lvlText w:val="%7."/&gt;&lt;w:lvlJc w:val="left"/&gt;&lt;w:pPr&gt;&lt;w:ind w:left="2380" w:hanging="340"/&gt;&lt;/w:pPr&gt;&lt;w:rPr&gt;&lt;w:rFonts w:hint="default"/&gt;&lt;/w:rPr&gt;&lt;/w:lvl&gt;&lt;w:lvl w:ilvl="7"&gt;&lt;w:start w:val="1"/&gt;&lt;w:numFmt w:val="lowerLetter"/&gt;&lt;w:lvlText w:val="%8."/&gt;&lt;w:lvlJc w:val="left"/&gt;&lt;w:pPr&gt;&lt;w:ind w:left="2720" w:hanging="340"/&gt;&lt;/w:pPr&gt;&lt;w:rPr&gt;&lt;w:rFonts w:hint="default"/&gt;&lt;/w:rPr&gt;&lt;/w:lvl&gt;&lt;w:lvl w:ilvl="8"&gt;&lt;w:start w:val="1"/&gt;&lt;w:numFmt w:val="bullet"/&gt;&lt;w:lvlText w:val=""/&gt;&lt;w:lvlJc w:val="left"/&gt;&lt;w:pPr&gt;&lt;w:ind w:left="3060" w:hanging="340"/&gt;&lt;/w:pPr&gt;&lt;w:rPr&gt;&lt;w:rFonts w:ascii="Symbol" w:hAnsi="Symbol" w:hint="default"/&gt;&lt;/w:rPr&gt;&lt;/w:lvl&gt;&lt;/w:abstractNum&gt;&lt;w:abstractNum w:abstractNumId="21" w15:restartNumberingAfterBreak="0"&gt;&lt;w:nsid w:val="5C934686"/&gt;&lt;w:multiLevelType w:val="multilevel"/&gt;&lt;w:tmpl w:val="DAD4A89A"/&gt;&lt;w:numStyleLink w:val="ListStyle-ListNumber"/&gt;&lt;/w:abstractNum&gt;&lt;w:abstractNum w:abstractNumId="22" w15:restartNumberingAfterBreak="0"&gt;&lt;w:nsid w:val="5F8D72FB"/&gt;&lt;w:multiLevelType w:val="multilevel"/&gt;&lt;w:tmpl w:val="E206AE8E"/&gt;&lt;w:styleLink w:val="ListStyle-HeadingsNoNumber"/&gt;&lt;w:lvl w:ilvl="0"&gt;&lt;w:start w:val="1"/&gt;&lt;w:numFmt w:val="none"/&gt;&lt;w:pStyle w:val="Heading1NoNumber"/&gt;&lt;w:lvlText w:val=""/&gt;&lt;w:lvlJc w:val="left"/&gt;&lt;w:pPr&gt;&lt;w:ind w:left="0" w:firstLine="0"/&gt;&lt;/w:pPr&gt;&lt;w:rPr&gt;&lt;w:rFonts w:hint="default"/&gt;&lt;/w:rPr&gt;&lt;/w:lvl&gt;&lt;w:lvl w:ilvl="1"&gt;&lt;w:start w:val="1"/&gt;&lt;w:numFmt w:val="none"/&gt;&lt;w:lvlRestart w:val="0"/&gt;&lt;w:pStyle w:val="Heading2NoNumber"/&gt;&lt;w:lvlText w:val=""/&gt;&lt;w:lvlJc w:val="left"/&gt;&lt;w:pPr&gt;&lt;w:ind w:left="0" w:firstLine="0"/&gt;&lt;/w:pPr&gt;&lt;w:rPr&gt;&lt;w:rFonts w:hint="default"/&gt;&lt;/w:rPr&gt;&lt;/w:lvl&gt;&lt;w:lvl w:ilvl="2"&gt;&lt;w:start w:val="1"/&gt;&lt;w:numFmt w:val="none"/&gt;&lt;w:lvlRestart w:val="0"/&gt;&lt;w:pStyle w:val="Heading3NoNumber"/&gt;&lt;w:lvlText w:val=""/&gt;&lt;w:lvlJc w:val="left"/&gt;&lt;w:pPr&gt;&lt;w:ind w:left="0" w:firstLine="0"/&gt;&lt;/w:pPr&gt;&lt;w:rPr&gt;&lt;w:rFonts w:hint="default"/&gt;&lt;/w:rPr&gt;&lt;/w:lvl&gt;&lt;w:lvl w:ilvl="3"&gt;&lt;w:start w:val="1"/&gt;&lt;w:numFmt w:val="none"/&gt;&lt;w:lvlRestart w:val="0"/&gt;&lt;w:pStyle w:val="Heading4NoNumber"/&gt;&lt;w:lvlText w:val=""/&gt;&lt;w:lvlJc w:val="left"/&gt;&lt;w:pPr&gt;&lt;w:ind w:left="0" w:firstLine="0"/&gt;&lt;/w:pPr&gt;&lt;w:rPr&gt;&lt;w:rFonts w:hint="default"/&gt;&lt;/w:rPr&gt;&lt;/w:lvl&gt;&lt;w:lvl w:ilvl="4"&gt;&lt;w:start w:val="1"/&gt;&lt;w:numFmt w:val="none"/&gt;&lt;w:lvlRestart w:val="0"/&gt;&lt;w:pStyle w:val="Heading5NoNumber"/&gt;&lt;w:lvlText w:val=""/&gt;&lt;w:lvlJc w:val="left"/&gt;&lt;w:pPr&gt;&lt;w:ind w:left="0" w:firstLine="0"/&gt;&lt;/w:pPr&gt;&lt;w:rPr&gt;&lt;w:rFonts w:hint="default"/&gt;&lt;/w:rPr&gt;&lt;/w:lvl&gt;&lt;w:lvl w:ilvl="5"&gt;&lt;w:start w:val="1"/&gt;&lt;w:numFmt w:val="none"/&gt;&lt;w:lvlRestart w:val="0"/&gt;&lt;w:pStyle w:val="Heading6NoNumber"/&gt;&lt;w:lvlText w:val=""/&gt;&lt;w:lvlJc w:val="left"/&gt;&lt;w:pPr&gt;&lt;w:ind w:left="0" w:firstLine="0"/&gt;&lt;/w:pPr&gt;&lt;w:rPr&gt;&lt;w:rFonts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w:val="none"/&gt;&lt;w:lvlRestart w:val="0"/&gt;&lt;w:lvlText w:val=""/&gt;&lt;w:lvlJc w:val="left"/&gt;&lt;w:pPr&gt;&lt;w:ind w:left="0" w:firstLine="0"/&gt;&lt;/w:pPr&gt;&lt;w:rPr&gt;&lt;w:rFonts w:hint="default"/&gt;&lt;/w:rPr&gt;&lt;/w:lvl&gt;&lt;w:lvl w:ilvl="8"&gt;&lt;w:start w:val="1"/&gt;&lt;w:numFmt w:val="none"/&gt;&lt;w:lvlRestart w:val="0"/&gt;&lt;w:lvlText w:val=""/&gt;&lt;w:lvlJc w:val="left"/&gt;&lt;w:pPr&gt;&lt;w:ind w:left="0" w:firstLine="0"/&gt;&lt;/w:pPr&gt;&lt;w:rPr&gt;&lt;w:rFonts w:hint="default"/&gt;&lt;/w:rPr&gt;&lt;/w:lvl&gt;&lt;/w:abstractNum&gt;&lt;w:abstractNum w:abstractNumId="23" w15:restartNumberingAfterBreak="0"&gt;&lt;w:nsid w:val="761A111B"/&gt;&lt;w:multiLevelType w:val="multilevel"/&gt;&lt;w:tmpl w:val="3E825BCA"/&gt;&lt;w:numStyleLink w:val="ListStyle-AppendixHeading"/&gt;&lt;/w:abstractNum&gt;&lt;w:abstractNum w:abstractNumId="24" w15:restartNumberingAfterBreak="0"&gt;&lt;w:nsid w:val="77536A25"/&gt;&lt;w:multiLevelType w:val="multilevel"/&gt;&lt;w:tmpl w:val="16040C44"/&gt;&lt;w:numStyleLink w:val="ListStyle-TableListBullet"/&gt;&lt;/w:abstractNum&gt;&lt;w:abstractNum w:abstractNumId="25" w15:restartNumberingAfterBreak="0"&gt;&lt;w:nsid w:val="7F216990"/&gt;&lt;w:multiLevelType w:val="multilevel"/&gt;&lt;w:tmpl w:val="0406001F"/&gt;&lt;w:styleLink w:val="111111"/&gt;&lt;w:lvl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w:val="decimal"/&gt;&lt;w:lvlText w:val="%1.%2."/&gt;&lt;w:lvlJc w:val="left"/&gt;&lt;w:pPr&gt;&lt;w:ind w:left="792" w:hanging="432"/&gt;&lt;/w:pPr&gt;&lt;/w:lvl&gt;&lt;w:lvl w:ilvl="2"&gt;&lt;w:start w:val="1"/&gt;&lt;w:numFmt w:val="decimal"/&gt;&lt;w:lvlText w:val="%1.%2.%3."/&gt;&lt;w:lvlJc w:val="left"/&gt;&lt;w:pPr&gt;&lt;w:ind w:left="1224" w:hanging="504"/&gt;&lt;/w:pPr&gt;&lt;/w:lvl&gt;&lt;w:lvl w:ilvl="3"&gt;&lt;w:start w:val="1"/&gt;&lt;w:numFmt w:val="decimal"/&gt;&lt;w:lvlText w:val="%1.%2.%3.%4."/&gt;&lt;w:lvlJc w:val="left"/&gt;&lt;w:pPr&gt;&lt;w:ind w:left="1728" w:hanging="648"/&gt;&lt;/w:pPr&gt;&lt;/w:lvl&gt;&lt;w:lvl w:ilvl="4"&gt;&lt;w:start w:val="1"/&gt;&lt;w:numFmt w:val="decimal"/&gt;&lt;w:lvlText w:val="%1.%2.%3.%4.%5."/&gt;&lt;w:lvlJc w:val="left"/&gt;&lt;w:pPr&gt;&lt;w:ind w:left="2232" w:hanging="792"/&gt;&lt;/w:pPr&gt;&lt;/w:lvl&gt;&lt;w:lvl w:ilvl="5"&gt;&lt;w:start w:val="1"/&gt;&lt;w:numFmt w:val="decimal"/&gt;&lt;w:lvlText w:val="%1.%2.%3.%4.%5.%6."/&gt;&lt;w:lvlJc w:val="left"/&gt;&lt;w:pPr&gt;&lt;w:ind w:left="2736" w:hanging="936"/&gt;&lt;/w:pPr&gt;&lt;/w:lvl&gt;&lt;w:lvl w:ilvl="6"&gt;&lt;w:start w:val="1"/&gt;&lt;w:numFmt w:val="decimal"/&gt;&lt;w:lvlText w:val="%1.%2.%3.%4.%5.%6.%7."/&gt;&lt;w:lvlJc w:val="left"/&gt;&lt;w:pPr&gt;&lt;w:ind w:left="3240" w:hanging="1080"/&gt;&lt;/w:pPr&gt;&lt;/w:lvl&gt;&lt;w:lvl w:ilvl="7"&gt;&lt;w:start w:val="1"/&gt;&lt;w:numFmt w:val="decimal"/&gt;&lt;w:lvlText w:val="%1.%2.%3.%4.%5.%6.%7.%8."/&gt;&lt;w:lvlJc w:val="left"/&gt;&lt;w:pPr&gt;&lt;w:ind w:left="3744" w:hanging="1224"/&gt;&lt;/w:pPr&gt;&lt;/w:lvl&gt;&lt;w:lvl w:ilvl="8"&gt;&lt;w:start w:val="1"/&gt;&lt;w:numFmt w:val="decimal"/&gt;&lt;w:lvlText w:val="%1.%2.%3.%4.%5.%6.%7.%8.%9."/&gt;&lt;w:lvlJc w:val="left"/&gt;&lt;w:pPr&gt;&lt;w:ind w:left="4320" w:hanging="1440"/&gt;&lt;/w:pPr&gt;&lt;/w:lvl&gt;&lt;/w:abstractNum&gt;&lt;w:abstractNum w:abstractNumId="26" w15:restartNumberingAfterBreak="0"&gt;&lt;w:nsid w:val="7F6C343D"/&gt;&lt;w:multiLevelType w:val="multilevel"/&gt;&lt;w:tmpl w:val="E206AE8E"/&gt;&lt;w:numStyleLink w:val="ListStyle-HeadingsNoNumber"/&gt;&lt;/w:abstractNum&gt;&lt;w:num w:numId="1"&gt;&lt;w:abstractNumId w:val="10"/&gt;&lt;/w:num&gt;&lt;w:num w:numId="2"&gt;&lt;w:abstractNumId w:val="4"/&gt;&lt;/w:num&gt;&lt;w:num w:numId="3"&gt;&lt;w:abstractNumId w:val="8"/&gt;&lt;/w:num&gt;&lt;w:num w:numId="4"&gt;&lt;w:abstractNumId w:val="16"/&gt;&lt;/w:num&gt;&lt;w:num w:numId="5"&gt;&lt;w:abstractNumId w:val="12"/&gt;&lt;/w:num&gt;&lt;w:num w:numId="6"&gt;&lt;w:abstractNumId w:val="9"/&gt;&lt;/w:num&gt;&lt;w:num w:numId="7"&gt;&lt;w:abstractNumId w:val="18"/&gt;&lt;/w:num&gt;&lt;w:num w:numId="8"&gt;&lt;w:abstractNumId w:val="11"/&gt;&lt;/w:num&gt;&lt;w:num w:numId="9"&gt;&lt;w:abstractNumId w:val="25"/&gt;&lt;/w:num&gt;&lt;w:num w:numId="10"&gt;&lt;w:abstractNumId w:val="5"/&gt;&lt;/w:num&gt;&lt;w:num w:numId="11"&gt;&lt;w:abstractNumId w:val="6"/&gt;&lt;/w:num&gt;&lt;w:num w:numId="12"&gt;&lt;w:abstractNumId w:val="13"/&gt;&lt;/w:num&gt;&lt;w:num w:numId="13"&gt;&lt;w:abstractNumId w:val="3"/&gt;&lt;/w:num&gt;&lt;w:num w:numId="14"&gt;&lt;w:abstractNumId w:val="2"/&gt;&lt;/w:num&gt;&lt;w:num w:numId="15"&gt;&lt;w:abstractNumId w:val="19"/&gt;&lt;/w:num&gt;&lt;w:num w:numId="16"&gt;&lt;w:abstractNumId w:val="21"/&gt;&lt;/w:num&gt;&lt;w:num w:numId="17"&gt;&lt;w:abstractNumId w:val="1"/&gt;&lt;/w:num&gt;&lt;w:num w:numId="18"&gt;&lt;w:abstractNumId w:val="0"/&gt;&lt;/w:num&gt;&lt;w:num w:numId="19"&gt;&lt;w:abstractNumId w:val="7"/&gt;&lt;/w:num&gt;&lt;w:num w:numId="20"&gt;&lt;w:abstractNumId w:val="15"/&gt;&lt;/w:num&gt;&lt;w:num w:numId="21"&gt;&lt;w:abstractNumId w:val="22"/&gt;&lt;/w:num&gt;&lt;w:num w:numId="22"&gt;&lt;w:abstractNumId w:val="26"/&gt;&lt;/w:num&gt;&lt;w:num w:numId="23"&gt;&lt;w:abstractNumId w:val="24"/&gt;&lt;/w:num&gt;&lt;w:num w:numId="24"&gt;&lt;w:abstractNumId w:val="14"/&gt;&lt;/w:num&gt;&lt;w:num w:numId="25"&gt;&lt;w:abstractNumId w:val="17"/&gt;&lt;/w:num&gt;&lt;w:num w:numId="26"&gt;&lt;w:abstractNumId w:val="23"/&gt;&lt;/w:num&gt;&lt;w:num w:numId="27"&gt;&lt;w:abstractNumId w:val="20"/&gt;&lt;/w:num&gt;&lt;w:num w:numId="28"&gt;&lt;w:abstractNumId w:val="20"/&gt;&lt;/w:num&gt;&lt;w:num w:numId="29"&gt;&lt;w:abstractNumId w:val="20"/&gt;&lt;/w:num&gt;&lt;w:numIdMacAtCleanup w:val="26"/&gt;&lt;/w:numbering&gt;&lt;/pkg:xmlData&gt;&lt;/pkg:part&gt;&lt;pkg:part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w:val="1"/&gt;&lt;w:qFormat/&gt;&lt;w:rsid w:val="004803AD"/&gt;&lt;w:pPr&gt;&lt;w:spacing w:after="160"/&gt;&lt;/w:pPr&gt;&lt;w:rPr&gt;&lt;w:rFonts w:ascii="Times New Roman" w:eastAsiaTheme="minorHAnsi" w:hAnsi="Times New Roman"/&gt;&lt;w:lang w:eastAsia="en-US"/&gt;&lt;/w:rPr&gt;&lt;/w:style&gt;&lt;w:style w:type="paragraph" w:styleId="Heading1"&gt;&lt;w:name w:val="heading 1"/&gt;&lt;w:basedOn w:val="Normal"/&gt;&lt;w:next w:val="Normal"/&gt;&lt;w:link w:val="Heading1Char"/&gt;&lt;w:qFormat/&gt;&lt;w:rsid w:val="00DC1990"/&gt;&lt;w:pPr&gt;&lt;w:keepNext/&gt;&lt;w:keepLines/&gt;&lt;w:numPr&gt;&lt;w:numId w:val="25"/&gt;&lt;/w:numPr&gt;&lt;w:suppressAutoHyphens/&gt;&lt;w:spacing w:after="440"/&gt;&lt;w:outlineLvl w:val="0"/&gt;&lt;/w:pPr&gt;&lt;w:rPr&gt;&lt;w:rFonts w:eastAsiaTheme="majorEastAsia" w:cs="Times New Roman"/&gt;&lt;w:color w:val="E61E28" w:themeColor="accent1"/&gt;&lt;w:sz w:val="40"/&gt;&lt;w:szCs w:val="32"/&gt;&lt;/w:rPr&gt;&lt;/w:style&gt;&lt;w:style w:type="paragraph" w:styleId="Heading2"&gt;&lt;w:name w:val="heading 2"/&gt;&lt;w:basedOn w:val="Normal"/&gt;&lt;w:next w:val="Normal"/&gt;&lt;w:link w:val="Heading2Char"/&gt;&lt;w:qFormat/&gt;&lt;w:rsid w:val="00DC1990"/&gt;&lt;w:pPr&gt;&lt;w:keepNext/&gt;&lt;w:keepLines/&gt;&lt;w:numPr&gt;&lt;w:ilvl w:val="1"/&gt;&lt;w:numId w:val="25"/&gt;&lt;/w:numPr&gt;&lt;w:suppressAutoHyphens/&gt;&lt;w:spacing w:before="320" w:after="80"/&gt;&lt;w:outlineLvl w:val="1"/&gt;&lt;/w:pPr&gt;&lt;w:rPr&gt;&lt;w:rFonts w:ascii="Arial" w:eastAsiaTheme="majorEastAsia" w:hAnsi="Arial" w:cs="Times New Roman"/&gt;&lt;w:b/&gt;&lt;w:color w:val="E61E28" w:themeColor="accent1"/&gt;&lt;w:sz w:val="24"/&gt;&lt;w:szCs w:val="26"/&gt;&lt;/w:rPr&gt;&lt;/w:style&gt;&lt;w:style w:type="paragraph" w:styleId="Heading3"&gt;&lt;w:name w:val="heading 3"/&gt;&lt;w:basedOn w:val="Normal"/&gt;&lt;w:next w:val="Normal"/&gt;&lt;w:link w:val="Heading3Char"/&gt;&lt;w:qFormat/&gt;&lt;w:rsid w:val="00DC1990"/&gt;&lt;w:pPr&gt;&lt;w:keepNext/&gt;&lt;w:keepLines/&gt;&lt;w:numPr&gt;&lt;w:ilvl w:val="2"/&gt;&lt;w:numId w:val="25"/&gt;&lt;/w:numPr&gt;&lt;w:suppressAutoHyphens/&gt;&lt;w:spacing w:before="320" w:after="30"/&gt;&lt;w:outlineLvl w:val="2"/&gt;&lt;/w:pPr&gt;&lt;w:rPr&gt;&lt;w:rFonts w:eastAsiaTheme="majorEastAsia" w:cs="Times New Roman"/&gt;&lt;w:b/&gt;&lt;w:color w:val="E61E28" w:themeColor="accent1"/&gt;&lt;w:szCs w:val="24"/&gt;&lt;/w:rPr&gt;&lt;/w:style&gt;&lt;w:style w:type="paragraph" w:styleId="Heading4"&gt;&lt;w:name w:val="heading 4"/&gt;&lt;w:basedOn w:val="Normal"/&gt;&lt;w:next w:val="Normal"/&gt;&lt;w:link w:val="Heading4Char"/&gt;&lt;w:rsid w:val="00DC1990"/&gt;&lt;w:pPr&gt;&lt;w:keepNext/&gt;&lt;w:keepLines/&gt;&lt;w:numPr&gt;&lt;w:ilvl w:val="3"/&gt;&lt;w:numId w:val="25"/&gt;&lt;/w:numPr&gt;&lt;w:suppressAutoHyphens/&gt;&lt;w:spacing w:before="320" w:after="30"/&gt;&lt;w:outlineLvl w:val="3"/&gt;&lt;/w:pPr&gt;&lt;w:rPr&gt;&lt;w:rFonts w:eastAsiaTheme="majorEastAsia" w:cs="Times New Roman"/&gt;&lt;w:b/&gt;&lt;w:i/&gt;&lt;w:iCs/&gt;&lt;w:color w:val="E61E28" w:themeColor="accent1"/&gt;&lt;w:szCs w:val="20"/&gt;&lt;/w:rPr&gt;&lt;/w:style&gt;&lt;w:style w:type="paragraph" w:styleId="Heading5"&gt;&lt;w:name w:val="heading 5"/&gt;&lt;w:basedOn w:val="Normal"/&gt;&lt;w:next w:val="Normal"/&gt;&lt;w:link w:val="Heading5Char"/&gt;&lt;w:semiHidden/&gt;&lt;w:rsid w:val="00DC1990"/&gt;&lt;w:pPr&gt;&lt;w:keepNext/&gt;&lt;w:keepLines/&gt;&lt;w:numPr&gt;&lt;w:ilvl w:val="4"/&gt;&lt;w:numId w:val="25"/&gt;&lt;/w:numPr&gt;&lt;w:suppressAutoHyphens/&gt;&lt;w:spacing w:after="0" w:line="240" w:lineRule="atLeast"/&gt;&lt;w:outlineLvl w:val="4"/&gt;&lt;/w:pPr&gt;&lt;w:rPr&gt;&lt;w:rFonts w:eastAsiaTheme="majorEastAsia" w:cs="Times New Roman"/&gt;&lt;w:b/&gt;&lt;w:sz w:val="20"/&gt;&lt;w:szCs w:val="20"/&gt;&lt;/w:rPr&gt;&lt;/w:style&gt;&lt;w:style w:type="paragraph" w:styleId="Heading6"&gt;&lt;w:name w:val="heading 6"/&gt;&lt;w:basedOn w:val="Normal"/&gt;&lt;w:next w:val="Normal"/&gt;&lt;w:link w:val="Heading6Char"/&gt;&lt;w:semiHidden/&gt;&lt;w:rsid w:val="00DC1990"/&gt;&lt;w:pPr&gt;&lt;w:keepNext/&gt;&lt;w:keepLines/&gt;&lt;w:numPr&gt;&lt;w:ilvl w:val="5"/&gt;&lt;w:numId w:val="25"/&gt;&lt;/w:numPr&gt;&lt;w:suppressAutoHyphens/&gt;&lt;w:spacing w:after="0" w:line="240" w:lineRule="atLeast"/&gt;&lt;w:outlineLvl w:val="5"/&gt;&lt;/w:pPr&gt;&lt;w:rPr&gt;&lt;w:rFonts w:eastAsiaTheme="majorEastAsia" w:cs="Times New Roman"/&gt;&lt;w:b/&gt;&lt;w:sz w:val="20"/&gt;&lt;w:szCs w:val="20"/&gt;&lt;/w:rPr&gt;&lt;/w:style&gt;&lt;w:style w:type="paragraph" w:styleId="Heading7"&gt;&lt;w:name w:val="heading 7"/&gt;&lt;w:aliases w:val="Appendix Heading"/&gt;&lt;w:basedOn w:val="Normal"/&gt;&lt;w:next w:val="Normal"/&gt;&lt;w:link w:val="Heading7Char"/&gt;&lt;w:uiPriority w:val="10"/&gt;&lt;w:rsid w:val="003E5A90"/&gt;&lt;w:pPr&gt;&lt;w:keepNext/&gt;&lt;w:keepLines/&gt;&lt;w:numPr&gt;&lt;w:numId w:val="26"/&gt;&lt;/w:numPr&gt;&lt;w:tabs&gt;&lt;w:tab w:val="left" w:pos="2410"/&gt;&lt;/w:tabs&gt;&lt;w:suppressAutoHyphens/&gt;&lt;w:spacing w:after="120"/&gt;&lt;w:outlineLvl w:val="6"/&gt;&lt;/w:pPr&gt;&lt;w:rPr&gt;&lt;w:rFonts w:eastAsiaTheme="majorEastAsia" w:cs="Times New Roman"/&gt;&lt;w:iCs/&gt;&lt;w:color w:val="E61E28" w:themeColor="accent1"/&gt;&lt;w:sz w:val="44"/&gt;&lt;w:szCs w:val="20"/&gt;&lt;/w:rPr&gt;&lt;/w:style&gt;&lt;w:style w:type="paragraph" w:styleId="Heading8"&gt;&lt;w:name w:val="heading 8"/&gt;&lt;w:basedOn w:val="Normal"/&gt;&lt;w:next w:val="Normal"/&gt;&lt;w:link w:val="Heading8Char"/&gt;&lt;w:semiHidden/&gt;&lt;w:rsid w:val="00DC1990"/&gt;&lt;w:pPr&gt;&lt;w:keepNext/&gt;&lt;w:keepLines/&gt;&lt;w:suppressAutoHyphens/&gt;&lt;w:spacing w:after="0" w:line="240" w:lineRule="atLeast"/&gt;&lt;w:outlineLvl w:val="7"/&gt;&lt;/w:pPr&gt;&lt;w:rPr&gt;&lt;w:rFonts w:eastAsiaTheme="majorEastAsia" w:cs="Times New Roman"/&gt;&lt;w:b/&gt;&lt;w:sz w:val="20"/&gt;&lt;w:szCs w:val="21"/&gt;&lt;/w:rPr&gt;&lt;/w:style&gt;&lt;w:style w:type="paragraph" w:styleId="Heading9"&gt;&lt;w:name w:val="heading 9"/&gt;&lt;w:basedOn w:val="Normal"/&gt;&lt;w:next w:val="Normal"/&gt;&lt;w:link w:val="Heading9Char"/&gt;&lt;w:semiHidden/&gt;&lt;w:rsid w:val="00DC1990"/&gt;&lt;w:pPr&gt;&lt;w:keepNext/&gt;&lt;w:keepLines/&gt;&lt;w:suppressAutoHyphens/&gt;&lt;w:spacing w:after="0" w:line="240" w:lineRule="atLeast"/&gt;&lt;w:outlineLvl w:val="8"/&gt;&lt;/w:pPr&gt;&lt;w:rPr&gt;&lt;w:rFonts w:eastAsiaTheme="majorEastAsia" w:cs="Times New Roman"/&gt;&lt;w:b/&gt;&lt;w:iCs/&gt;&lt;w:sz w:val="20"/&gt;&lt;w:szCs w:val="21"/&gt;&lt;/w:rPr&gt;&lt;/w:style&gt;&lt;w:style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w:type="numbering" w:customStyle="1" w:styleId="ListStyle-AppendixHeading"&gt;&lt;w:name w:val="_List Style - Appendix Heading"/&gt;&lt;w:uiPriority w:val="99"/&gt;&lt;w:rsid w:val="00C529AE"/&gt;&lt;w:pPr&gt;&lt;w:numPr&gt;&lt;w:numId w:val="1"/&gt;&lt;/w:numPr&gt;&lt;/w:pPr&gt;&lt;/w:style&gt;&lt;w:style w:type="numbering" w:customStyle="1" w:styleId="ListStyle-Headings"&gt;&lt;w:name w:val="_List Style - Headings"/&gt;&lt;w:uiPriority w:val="99"/&gt;&lt;w:rsid w:val="00DC1990"/&gt;&lt;w:pPr&gt;&lt;w:numPr&gt;&lt;w:numId w:val="2"/&gt;&lt;/w:numPr&gt;&lt;/w:pPr&gt;&lt;/w:style&gt;&lt;w:style w:type="numbering" w:customStyle="1" w:styleId="ListStyle-HeadingsNoNumber"&gt;&lt;w:name w:val="_List Style - Headings No Number"/&gt;&lt;w:uiPriority w:val="99"/&gt;&lt;w:rsid w:val="002860EE"/&gt;&lt;w:pPr&gt;&lt;w:numPr&gt;&lt;w:numId w:val="21"/&gt;&lt;/w:numPr&gt;&lt;/w:pPr&gt;&lt;/w:style&gt;&lt;w:style w:type="numbering" w:customStyle="1" w:styleId="ListStyle-ListAlphabet"&gt;&lt;w:name w:val="_List Style - List Alphabet"/&gt;&lt;w:uiPriority w:val="99"/&gt;&lt;w:rsid w:val="00BD3B54"/&gt;&lt;w:pPr&gt;&lt;w:numPr&gt;&lt;w:numId w:val="3"/&gt;&lt;/w:numPr&gt;&lt;/w:pPr&gt;&lt;/w:style&gt;&lt;w:style w:type="numbering" w:customStyle="1" w:styleId="ListStyle-ListBullet"&gt;&lt;w:name w:val="_List Style - List Bullet"/&gt;&lt;w:uiPriority w:val="99"/&gt;&lt;w:rsid w:val="00BD3B54"/&gt;&lt;w:pPr&gt;&lt;w:numPr&gt;&lt;w:numId w:val="4"/&gt;&lt;/w:numPr&gt;&lt;/w:pPr&gt;&lt;/w:style&gt;&lt;w:style w:type="numbering" w:customStyle="1" w:styleId="ListStyle-ListBulletNoSpacing"&gt;&lt;w:name w:val="_List Style - List Bullet No Spacing"/&gt;&lt;w:uiPriority w:val="99"/&gt;&lt;w:rsid w:val="00BD3B54"/&gt;&lt;w:pPr&gt;&lt;w:numPr&gt;&lt;w:numId w:val="5"/&gt;&lt;/w:numPr&gt;&lt;/w:pPr&gt;&lt;/w:style&gt;&lt;w:style w:type="numbering" w:customStyle="1" w:styleId="ListStyle-ListNumber"&gt;&lt;w:name w:val="_List Style - List Number"/&gt;&lt;w:uiPriority w:val="99"/&gt;&lt;w:rsid w:val="00BD3B54"/&gt;&lt;w:pPr&gt;&lt;w:numPr&gt;&lt;w:numId w:val="6"/&gt;&lt;/w:numPr&gt;&lt;/w:pPr&gt;&lt;/w:style&gt;&lt;w:style w:type="numbering" w:customStyle="1" w:styleId="ListStyle-TableListBullet"&gt;&lt;w:name w:val="_List Style - Table List Bullet"/&gt;&lt;w:uiPriority w:val="99"/&gt;&lt;w:rsid w:val="00EF64D2"/&gt;&lt;w:pPr&gt;&lt;w:numPr&gt;&lt;w:numId w:val="7"/&gt;&lt;/w:numPr&gt;&lt;/w:pPr&gt;&lt;/w:style&gt;&lt;w:style w:type="numbering" w:customStyle="1" w:styleId="ListStyle-TableListNumber"&gt;&lt;w:name w:val="_List Style - Table List Number"/&gt;&lt;w:uiPriority w:val="99"/&gt;&lt;w:rsid w:val="00EF64D2"/&gt;&lt;w:pPr&gt;&lt;w:numPr&gt;&lt;w:numId w:val="8"/&gt;&lt;/w:numPr&gt;&lt;/w:pPr&gt;&lt;/w:style&gt;&lt;w:style w:type="numbering" w:styleId="111111"&gt;&lt;w:name w:val="Outline List 2"/&gt;&lt;w:basedOn w:val="NoList"/&gt;&lt;w:uiPriority w:val="99"/&gt;&lt;w:semiHidden/&gt;&lt;w:rsid w:val="00BD3B54"/&gt;&lt;w:pPr&gt;&lt;w:numPr&gt;&lt;w:numId w:val="9"/&gt;&lt;/w:numPr&gt;&lt;/w:pPr&gt;&lt;/w:style&gt;&lt;w:style w:type="numbering" w:styleId="1ai"&gt;&lt;w:name w:val="Outline List 1"/&gt;&lt;w:basedOn w:val="NoList"/&gt;&lt;w:uiPriority w:val="99"/&gt;&lt;w:semiHidden/&gt;&lt;w:rsid w:val="00BD3B54"/&gt;&lt;w:pPr&gt;&lt;w:numPr&gt;&lt;w:numId w:val="10"/&gt;&lt;/w:numPr&gt;&lt;/w:pPr&gt;&lt;/w:style&gt;&lt;w:style w:type="paragraph" w:customStyle="1" w:styleId="AddressBlock-ExecSummary"&gt;&lt;w:name w:val="Address Block - Exec Summary"/&gt;&lt;w:next w:val="Normal"/&gt;&lt;w:uiPriority w:val="16"/&gt;&lt;w:qFormat/&gt;&lt;w:rsid w:val="00BD3B54"/&gt;&lt;w:rPr&gt;&lt;w:rFonts w:ascii="Times New Roman" w:hAnsi="Times New Roman"/&gt;&lt;w:iCs/&gt;&lt;w:sz w:val="18"/&gt;&lt;w:szCs w:val="18"/&gt;&lt;/w:rPr&gt;&lt;/w:style&gt;&lt;w:style w:type="character" w:customStyle="1" w:styleId="Heading4Char"&gt;&lt;w:name w:val="Heading 4 Char"/&gt;&lt;w:basedOn w:val="DefaultParagraphFont"/&gt;&lt;w:link w:val="Heading4"/&gt;&lt;w:rsid w:val="001154EC"/&gt;&lt;w:rPr&gt;&lt;w:rFonts w:ascii="Times New Roman" w:eastAsiaTheme="majorEastAsia" w:hAnsi="Times New Roman" w:cs="Times New Roman"/&gt;&lt;w:b/&gt;&lt;w:i/&gt;&lt;w:iCs/&gt;&lt;w:color w:val="E61E28" w:themeColor="accent1"/&gt;&lt;w:szCs w:val="20"/&gt;&lt;w:lang w:eastAsia="en-US"/&gt;&lt;/w:rPr&gt;&lt;/w:style&gt;&lt;w:style w:type="paragraph" w:customStyle="1" w:styleId="AppendixLevel1"&gt;&lt;w:name w:val="Appendix Level 1"/&gt;&lt;w:next w:val="Normal"/&gt;&lt;w:uiPriority w:val="11"/&gt;&lt;w:qFormat/&gt;&lt;w:rsid w:val="00C529AE"/&gt;&lt;w:pPr&gt;&lt;w:keepNext/&gt;&lt;w:numPr&gt;&lt;w:ilvl w:val="1"/&gt;&lt;w:numId w:val="26"/&gt;&lt;/w:numPr&gt;&lt;w:spacing w:after="440"/&gt;&lt;w:outlineLvl w:val="0"/&gt;&lt;/w:pPr&gt;&lt;w:rPr&gt;&lt;w:rFonts w:asciiTheme="majorHAnsi" w:eastAsia="Arial" w:hAnsiTheme="majorHAnsi" w:cs="Arial"/&gt;&lt;w:bCs/&gt;&lt;w:color w:val="E31F2B"/&gt;&lt;w:sz w:val="40"/&gt;&lt;w:lang w:eastAsia="en-US"/&gt;&lt;/w:rPr&gt;&lt;/w:style&gt;&lt;w:style w:type="paragraph" w:customStyle="1" w:styleId="AppendixLevel2"&gt;&lt;w:name w:val="Appendix Level 2"/&gt;&lt;w:next w:val="Normal"/&gt;&lt;w:uiPriority w:val="11"/&gt;&lt;w:qFormat/&gt;&lt;w:rsid w:val="00C529AE"/&gt;&lt;w:pPr&gt;&lt;w:numPr&gt;&lt;w:ilvl w:val="2"/&gt;&lt;w:numId w:val="26"/&gt;&lt;/w:numPr&gt;&lt;w:spacing w:before="320" w:after="80"/&gt;&lt;w:outlineLvl w:val="1"/&gt;&lt;/w:pPr&gt;&lt;w:rPr&gt;&lt;w:rFonts w:ascii="Arial" w:eastAsia="Arial" w:hAnsi="Arial" w:cs="Times New Roman"/&gt;&lt;w:b/&gt;&lt;w:bCs/&gt;&lt;w:color w:val="E31F2B"/&gt;&lt;w:sz w:val="24"/&gt;&lt;w:lang w:eastAsia="en-US"/&gt;&lt;/w:rPr&gt;&lt;/w:style&gt;&lt;w:style w:type="paragraph" w:customStyle="1" w:styleId="AppendixLevel3"&gt;&lt;w:name w:val="Appendix Level 3"/&gt;&lt;w:next w:val="Normal"/&gt;&lt;w:uiPriority w:val="11"/&gt;&lt;w:qFormat/&gt;&lt;w:rsid w:val="00C529AE"/&gt;&lt;w:pPr&gt;&lt;w:numPr&gt;&lt;w:ilvl w:val="3"/&gt;&lt;w:numId w:val="26"/&gt;&lt;/w:numPr&gt;&lt;w:spacing w:before="320" w:after="30"/&gt;&lt;w:outlineLvl w:val="2"/&gt;&lt;/w:pPr&gt;&lt;w:rPr&gt;&lt;w:rFonts w:asciiTheme="majorHAnsi" w:eastAsia="Arial" w:hAnsiTheme="majorHAnsi" w:cs="Arial"/&gt;&lt;w:b/&gt;&lt;w:bCs/&gt;&lt;w:color w:val="E31F2B"/&gt;&lt;w:lang w:eastAsia="en-US"/&gt;&lt;/w:rPr&gt;&lt;/w:style&gt;&lt;w:style w:type="paragraph" w:customStyle="1" w:styleId="AppendixLevel4"&gt;&lt;w:name w:val="Appendix Level 4"/&gt;&lt;w:basedOn w:val="AppendixLevel3"/&gt;&lt;w:next w:val="Normal"/&gt;&lt;w:uiPriority w:val="11"/&gt;&lt;w:qFormat/&gt;&lt;w:rsid w:val="00BD3B54"/&gt;&lt;w:pPr&gt;&lt;w:numPr&gt;&lt;w:ilvl w:val="4"/&gt;&lt;/w:numPr&gt;&lt;/w:pPr&gt;&lt;w:rPr&gt;&lt;w:i/&gt;&lt;/w:rPr&gt;&lt;/w:style&gt;&lt;w:style w:type="paragraph" w:customStyle="1" w:styleId="AppendixText"&gt;&lt;w:name w:val="Appendix Text"/&gt;&lt;w:basedOn w:val="Normal"/&gt;&lt;w:uiPriority w:val="11"/&gt;&lt;w:qFormat/&gt;&lt;w:rsid w:val="00BD3B54"/&gt;&lt;w:rPr&gt;&lt;w:rFonts w:asciiTheme="minorHAnsi" w:eastAsiaTheme="minorEastAsia" w:hAnsiTheme="minorHAnsi"/&gt;&lt;w:color w:val="231F20"/&gt;&lt;w:lang w:eastAsia="zh-CN"/&gt;&lt;/w:rPr&gt;&lt;/w:style&gt;&lt;w:style w:type="paragraph" w:customStyle="1" w:styleId="AppendixTitle"&gt;&lt;w:name w:val="Appendix Title"/&gt;&lt;w:next w:val="Normal"/&gt;&lt;w:uiPriority w:val="10"/&gt;&lt;w:qFormat/&gt;&lt;w:rsid w:val="00BD3B54"/&gt;&lt;w:rPr&gt;&lt;w:rFonts w:ascii="Arial" w:eastAsia="Arial" w:hAnsi="Arial" w:cs="Times New Roman"/&gt;&lt;w:b/&gt;&lt;w:bCs/&gt;&lt;w:color w:val="E31F2B"/&gt;&lt;w:sz w:val="24"/&gt;&lt;w:lang w:eastAsia="en-US"/&gt;&lt;/w:rPr&gt;&lt;/w:style&gt;&lt;w:style w:type="paragraph" w:customStyle="1" w:styleId="BackCover-Address"&gt;&lt;w:name w:val="Back Cover - Address"/&gt;&lt;w:basedOn w:val="Normal"/&gt;&lt;w:uiPriority w:val="11"/&gt;&lt;w:rsid w:val="00BD3B54"/&gt;&lt;w:pPr&gt;&lt;w:tabs&gt;&lt;w:tab w:val="left" w:pos="567"/&gt;&lt;/w:tabs&gt;&lt;w:suppressAutoHyphens/&gt;&lt;w:spacing w:before="120" w:after="0" w:line="160" w:lineRule="atLeast"/&gt;&lt;w:contextualSpacing/&gt;&lt;/w:pPr&gt;&lt;w:rPr&gt;&lt;w:noProof/&gt;&lt;/w:rPr&gt;&lt;/w:style&gt;&lt;w:style w:type="character" w:customStyle="1" w:styleId="Heading1Char"&gt;&lt;w:name w:val="Heading 1 Char"/&gt;&lt;w:basedOn w:val="DefaultParagraphFont"/&gt;&lt;w:link w:val="Heading1"/&gt;&lt;w:rsid w:val="001154EC"/&gt;&lt;w:rPr&gt;&lt;w:rFonts w:ascii="Times New Roman" w:eastAsiaTheme="majorEastAsia" w:hAnsi="Times New Roman" w:cs="Times New Roman"/&gt;&lt;w:color w:val="E61E28" w:themeColor="accent1"/&gt;&lt;w:sz w:val="40"/&gt;&lt;w:szCs w:val="32"/&gt;&lt;w:lang w:eastAsia="en-US"/&gt;&lt;/w:rPr&gt;&lt;/w:style&gt;&lt;w:style w:type="character" w:customStyle="1" w:styleId="Heading2Char"&gt;&lt;w:name w:val="Heading 2 Char"/&gt;&lt;w:basedOn w:val="DefaultParagraphFont"/&gt;&lt;w:link w:val="Heading2"/&gt;&lt;w:rsid w:val="001154EC"/&gt;&lt;w:rPr&gt;&lt;w:rFonts w:ascii="Arial" w:eastAsiaTheme="majorEastAsia" w:hAnsi="Arial" w:cs="Times New Roman"/&gt;&lt;w:b/&gt;&lt;w:color w:val="E61E28" w:themeColor="accent1"/&gt;&lt;w:sz w:val="24"/&gt;&lt;w:szCs w:val="26"/&gt;&lt;w:lang w:eastAsia="en-US"/&gt;&lt;/w:rPr&gt;&lt;/w:style&gt;&lt;w:style w:type="character" w:customStyle="1" w:styleId="Heading3Char"&gt;&lt;w:name w:val="Heading 3 Char"/&gt;&lt;w:basedOn w:val="DefaultParagraphFont"/&gt;&lt;w:link w:val="Heading3"/&gt;&lt;w:rsid w:val="001154EC"/&gt;&lt;w:rPr&gt;&lt;w:rFonts w:ascii="Times New Roman" w:eastAsiaTheme="majorEastAsia" w:hAnsi="Times New Roman" w:cs="Times New Roman"/&gt;&lt;w:b/&gt;&lt;w:color w:val="E61E28" w:themeColor="accent1"/&gt;&lt;w:szCs w:val="24"/&gt;&lt;w:lang w:eastAsia="en-US"/&gt;&lt;/w:rPr&gt;&lt;/w:style&gt;&lt;w:style w:type="paragraph" w:styleId="BalloonText"&gt;&lt;w:name w:val="Balloon Text"/&gt;&lt;w:basedOn w:val="Normal"/&gt;&lt;w:link w:val="BalloonTextChar"/&gt;&lt;w:uiPriority w:val="99"/&gt;&lt;w:semiHidden/&gt;&lt;w:rsid w:val="00BD3B54"/&gt;&lt;w:rPr&gt;&lt;w:rFonts w:cs="Arial"/&gt;&lt;/w:rPr&gt;&lt;/w:style&gt;&lt;w:style w:type="character" w:customStyle="1" w:styleId="BalloonTextChar"&gt;&lt;w:name w:val="Balloon Text Char"/&gt;&lt;w:basedOn w:val="DefaultParagraphFont"/&gt;&lt;w:link w:val="BalloonText"/&gt;&lt;w:uiPriority w:val="99"/&gt;&lt;w:semiHidden/&gt;&lt;w:rsid w:val="00BD3B54"/&gt;&lt;w:rPr&gt;&lt;w:rFonts w:ascii="Times New Roman" w:eastAsiaTheme="minorHAnsi" w:hAnsi="Times New Roman" w:cs="Arial"/&gt;&lt;w:lang w:eastAsia="en-US"/&gt;&lt;/w:rPr&gt;&lt;/w:style&gt;&lt;w:style w:type="paragraph" w:styleId="Bibliography"&gt;&lt;w:name w:val="Bibliography"/&gt;&lt;w:basedOn w:val="Normal"/&gt;&lt;w:next w:val="Normal"/&gt;&lt;w:uiPriority w:val="99"/&gt;&lt;w:semiHidden/&gt;&lt;w:rsid w:val="00BD3B54"/&gt;&lt;/w:style&gt;&lt;w:style w:type="table" w:customStyle="1" w:styleId="Blank"&gt;&lt;w:name w:val="Blank"/&gt;&lt;w:basedOn w:val="TableNormal"/&gt;&lt;w:uiPriority w:val="99"/&gt;&lt;w:rsid w:val="00BD3B54"/&gt;&lt;w:rPr&gt;&lt;w:rFonts w:ascii="Times New Roman" w:eastAsiaTheme="minorHAnsi" w:hAnsi="Times New Roman" w:cs="Times New Roman"/&gt;&lt;w:lang w:val="da-DK" w:eastAsia="en-US"/&gt;&lt;/w:rPr&gt;&lt;w:tblPr&gt;&lt;w:tblCellMar&gt;&lt;w:left w:w="0" w:type="dxa"/&gt;&lt;w:right w:w="0" w:type="dxa"/&gt;&lt;/w:tblCellMar&gt;&lt;/w:tblPr&gt;&lt;/w:style&gt;&lt;w:style w:type="paragraph" w:styleId="BlockText"&gt;&lt;w:name w:val="Block Text"/&gt;&lt;w:basedOn w:val="Normal"/&gt;&lt;w:uiPriority w:val="99"/&gt;&lt;w:semiHidden/&gt;&lt;w:rsid w:val="00BD3B54"/&gt;&lt;w:pPr&gt;&lt;w:pBdr&gt;&lt;w:top w:val="single" w:sz="2" w:space="10" w:color="E61E28" w:themeColor="accent1"/&gt;&lt;w:left w:val="single" w:sz="2" w:space="10" w:color="E61E28" w:themeColor="accent1"/&gt;&lt;w:bottom w:val="single" w:sz="2" w:space="10" w:color="E61E28" w:themeColor="accent1"/&gt;&lt;w:right w:val="single" w:sz="2" w:space="10" w:color="E61E28" w:themeColor="accent1"/&gt;&lt;/w:pBdr&gt;&lt;w:ind w:left="1152" w:right="1152"/&gt;&lt;/w:pPr&gt;&lt;w:rPr&gt;&lt;w:rFonts w:eastAsiaTheme="minorEastAsia" w:cs="Arial"/&gt;&lt;w:i/&gt;&lt;w:iCs/&gt;&lt;w:color w:val="E61E28" w:themeColor="accent1"/&gt;&lt;/w:rPr&gt;&lt;/w:style&gt;&lt;w:style w:type="paragraph" w:styleId="BodyText"&gt;&lt;w:name w:val="Body Text"/&gt;&lt;w:basedOn w:val="Normal"/&gt;&lt;w:link w:val="BodyTextChar"/&gt;&lt;w:uiPriority w:val="99"/&gt;&lt;w:semiHidden/&gt;&lt;w:rsid w:val="00BD3B54"/&gt;&lt;w:pPr&gt;&lt;w:spacing w:after="120"/&gt;&lt;/w:pPr&gt;&lt;/w:style&gt;&lt;w:style w:type="character" w:customStyle="1" w:styleId="BodyTextChar"&gt;&lt;w:name w:val="Body Text Char"/&gt;&lt;w:basedOn w:val="DefaultParagraphFont"/&gt;&lt;w:link w:val="BodyText"/&gt;&lt;w:uiPriority w:val="99"/&gt;&lt;w:semiHidden/&gt;&lt;w:rsid w:val="00BD3B54"/&gt;&lt;w:rPr&gt;&lt;w:rFonts w:ascii="Times New Roman" w:eastAsiaTheme="minorHAnsi" w:hAnsi="Times New Roman"/&gt;&lt;w:lang w:eastAsia="en-US"/&gt;&lt;/w:rPr&gt;&lt;/w:style&gt;&lt;w:style w:type="paragraph" w:styleId="BodyText2"&gt;&lt;w:name w:val="Body Text 2"/&gt;&lt;w:basedOn w:val="Normal"/&gt;&lt;w:link w:val="BodyText2Char"/&gt;&lt;w:uiPriority w:val="99"/&gt;&lt;w:semiHidden/&gt;&lt;w:rsid w:val="00BD3B54"/&gt;&lt;w:pPr&gt;&lt;w:spacing w:after="120" w:line="480" w:lineRule="auto"/&gt;&lt;/w:pPr&gt;&lt;/w:style&gt;&lt;w:style w:type="character" w:customStyle="1" w:styleId="BodyText2Char"&gt;&lt;w:name w:val="Body Text 2 Char"/&gt;&lt;w:basedOn w:val="DefaultParagraphFont"/&gt;&lt;w:link w:val="BodyText2"/&gt;&lt;w:uiPriority w:val="99"/&gt;&lt;w:semiHidden/&gt;&lt;w:rsid w:val="00BD3B54"/&gt;&lt;w:rPr&gt;&lt;w:rFonts w:ascii="Times New Roman" w:eastAsiaTheme="minorHAnsi" w:hAnsi="Times New Roman"/&gt;&lt;w:lang w:eastAsia="en-US"/&gt;&lt;/w:rPr&gt;&lt;/w:style&gt;&lt;w:style w:type="paragraph" w:styleId="BodyText3"&gt;&lt;w:name w:val="Body Text 3"/&gt;&lt;w:basedOn w:val="Normal"/&gt;&lt;w:link w:val="BodyText3Char"/&gt;&lt;w:uiPriority w:val="99"/&gt;&lt;w:semiHidden/&gt;&lt;w:rsid w:val="00BD3B54"/&gt;&lt;w:pPr&gt;&lt;w:spacing w:after="120"/&gt;&lt;/w:pPr&gt;&lt;w:rPr&gt;&lt;w:sz w:val="16"/&gt;&lt;w:szCs w:val="16"/&gt;&lt;/w:rPr&gt;&lt;/w:style&gt;&lt;w:style w:type="character" w:customStyle="1" w:styleId="BodyText3Char"&gt;&lt;w:name w:val="Body Text 3 Char"/&gt;&lt;w:basedOn w:val="DefaultParagraphFont"/&gt;&lt;w:link w:val="BodyText3"/&gt;&lt;w:uiPriority w:val="99"/&gt;&lt;w:semiHidden/&gt;&lt;w:rsid w:val="00BD3B54"/&gt;&lt;w:rPr&gt;&lt;w:rFonts w:ascii="Times New Roman" w:eastAsiaTheme="minorHAnsi" w:hAnsi="Times New Roman"/&gt;&lt;w:sz w:val="16"/&gt;&lt;w:szCs w:val="16"/&gt;&lt;w:lang w:eastAsia="en-US"/&gt;&lt;/w:rPr&gt;&lt;/w:style&gt;&lt;w:style w:type="paragraph" w:styleId="BodyTextFirstIndent"&gt;&lt;w:name w:val="Body Text First Indent"/&gt;&lt;w:basedOn w:val="BodyText"/&gt;&lt;w:link w:val="BodyTextFirstIndentChar"/&gt;&lt;w:uiPriority w:val="99"/&gt;&lt;w:semiHidden/&gt;&lt;w:rsid w:val="00BD3B54"/&gt;&lt;w:pPr&gt;&lt;w:spacing w:after="0"/&gt;&lt;w:ind w:firstLine="360"/&gt;&lt;/w:pPr&gt;&lt;/w:style&gt;&lt;w:style w:type="character" w:customStyle="1" w:styleId="BodyTextFirstIndentChar"&gt;&lt;w:name w:val="Body Text First Indent Char"/&gt;&lt;w:basedOn w:val="BodyTextChar"/&gt;&lt;w:link w:val="BodyTextFirstIndent"/&gt;&lt;w:uiPriority w:val="99"/&gt;&lt;w:semiHidden/&gt;&lt;w:rsid w:val="00BD3B54"/&gt;&lt;w:rPr&gt;&lt;w:rFonts w:ascii="Times New Roman" w:eastAsiaTheme="minorHAnsi" w:hAnsi="Times New Roman"/&gt;&lt;w:lang w:eastAsia="en-US"/&gt;&lt;/w:rPr&gt;&lt;/w:style&gt;&lt;w:style w:type="paragraph" w:styleId="BodyTextIndent"&gt;&lt;w:name w:val="Body Text Indent"/&gt;&lt;w:basedOn w:val="Normal"/&gt;&lt;w:link w:val="BodyTextIndentChar"/&gt;&lt;w:uiPriority w:val="99"/&gt;&lt;w:semiHidden/&gt;&lt;w:rsid w:val="00BD3B54"/&gt;&lt;w:pPr&gt;&lt;w:spacing w:after="120"/&gt;&lt;w:ind w:left="283"/&gt;&lt;/w:pPr&gt;&lt;/w:style&gt;&lt;w:style w:type="character" w:customStyle="1" w:styleId="BodyTextIndentChar"&gt;&lt;w:name w:val="Body Text Indent Char"/&gt;&lt;w:basedOn w:val="DefaultParagraphFont"/&gt;&lt;w:link w:val="BodyTextIndent"/&gt;&lt;w:uiPriority w:val="99"/&gt;&lt;w:semiHidden/&gt;&lt;w:rsid w:val="00BD3B54"/&gt;&lt;w:rPr&gt;&lt;w:rFonts w:ascii="Times New Roman" w:eastAsiaTheme="minorHAnsi" w:hAnsi="Times New Roman"/&gt;&lt;w:lang w:eastAsia="en-US"/&gt;&lt;/w:rPr&gt;&lt;/w:style&gt;&lt;w:style w:type="paragraph" w:styleId="BodyTextFirstIndent2"&gt;&lt;w:name w:val="Body Text First Indent 2"/&gt;&lt;w:basedOn w:val="BodyTextIndent"/&gt;&lt;w:link w:val="BodyTextFirstIndent2Char"/&gt;&lt;w:uiPriority w:val="99"/&gt;&lt;w:semiHidden/&gt;&lt;w:rsid w:val="00BD3B54"/&gt;&lt;w:pPr&gt;&lt;w:spacing w:after="0"/&gt;&lt;w:ind w:left="360" w:firstLine="360"/&gt;&lt;/w:pPr&gt;&lt;/w:style&gt;&lt;w:style w:type="character" w:customStyle="1" w:styleId="BodyTextFirstIndent2Char"&gt;&lt;w:name w:val="Body Text First Indent 2 Char"/&gt;&lt;w:basedOn w:val="BodyTextIndentChar"/&gt;&lt;w:link w:val="BodyTextFirstIndent2"/&gt;&lt;w:uiPriority w:val="99"/&gt;&lt;w:semiHidden/&gt;&lt;w:rsid w:val="00BD3B54"/&gt;&lt;w:rPr&gt;&lt;w:rFonts w:ascii="Times New Roman" w:eastAsiaTheme="minorHAnsi" w:hAnsi="Times New Roman"/&gt;&lt;w:lang w:eastAsia="en-US"/&gt;&lt;/w:rPr&gt;&lt;/w:style&gt;&lt;w:style w:type="paragraph" w:styleId="BodyTextIndent2"&gt;&lt;w:name w:val="Body Text Indent 2"/&gt;&lt;w:basedOn w:val="Normal"/&gt;&lt;w:link w:val="BodyTextIndent2Char"/&gt;&lt;w:uiPriority w:val="99"/&gt;&lt;w:semiHidden/&gt;&lt;w:rsid w:val="00BD3B54"/&gt;&lt;w:pPr&gt;&lt;w:spacing w:after="120" w:line="480" w:lineRule="auto"/&gt;&lt;w:ind w:left="283"/&gt;&lt;/w:pPr&gt;&lt;/w:style&gt;&lt;w:style w:type="character" w:customStyle="1" w:styleId="BodyTextIndent2Char"&gt;&lt;w:name w:val="Body Text Indent 2 Char"/&gt;&lt;w:basedOn w:val="DefaultParagraphFont"/&gt;&lt;w:link w:val="BodyTextIndent2"/&gt;&lt;w:uiPriority w:val="99"/&gt;&lt;w:semiHidden/&gt;&lt;w:rsid w:val="00BD3B54"/&gt;&lt;w:rPr&gt;&lt;w:rFonts w:ascii="Times New Roman" w:eastAsiaTheme="minorHAnsi" w:hAnsi="Times New Roman"/&gt;&lt;w:lang w:eastAsia="en-US"/&gt;&lt;/w:rPr&gt;&lt;/w:style&gt;&lt;w:style w:type="paragraph" w:styleId="BodyTextIndent3"&gt;&lt;w:name w:val="Body Text Indent 3"/&gt;&lt;w:basedOn w:val="Normal"/&gt;&lt;w:link w:val="BodyTextIndent3Char"/&gt;&lt;w:uiPriority w:val="99"/&gt;&lt;w:semiHidden/&gt;&lt;w:rsid w:val="00BD3B54"/&gt;&lt;w:pPr&gt;&lt;w:spacing w:after="120"/&gt;&lt;w:ind w:left="283"/&gt;&lt;/w:pPr&gt;&lt;w:rPr&gt;&lt;w:sz w:val="16"/&gt;&lt;w:szCs w:val="16"/&gt;&lt;/w:rPr&gt;&lt;/w:style&gt;&lt;w:style w:type="character" w:customStyle="1" w:styleId="BodyTextIndent3Char"&gt;&lt;w:name w:val="Body Text Indent 3 Char"/&gt;&lt;w:basedOn w:val="DefaultParagraphFont"/&gt;&lt;w:link w:val="BodyTextIndent3"/&gt;&lt;w:uiPriority w:val="99"/&gt;&lt;w:semiHidden/&gt;&lt;w:rsid w:val="00BD3B54"/&gt;&lt;w:rPr&gt;&lt;w:rFonts w:ascii="Times New Roman" w:eastAsiaTheme="minorHAnsi" w:hAnsi="Times New Roman"/&gt;&lt;w:sz w:val="16"/&gt;&lt;w:szCs w:val="16"/&gt;&lt;w:lang w:eastAsia="en-US"/&gt;&lt;/w:rPr&gt;&lt;/w:style&gt;&lt;w:style w:type="character" w:styleId="BookTitle"&gt;&lt;w:name w:val="Book Title"/&gt;&lt;w:basedOn w:val="DefaultParagraphFont"/&gt;&lt;w:uiPriority w:val="99"/&gt;&lt;w:semiHidden/&gt;&lt;w:qFormat/&gt;&lt;w:rsid w:val="00BD3B54"/&gt;&lt;w:rPr&gt;&lt;w:b/&gt;&lt;w:bCs/&gt;&lt;w:i/&gt;&lt;w:iCs/&gt;&lt;w:spacing w:val="5"/&gt;&lt;/w:rPr&gt;&lt;/w:style&gt;&lt;w:style w:type="paragraph" w:styleId="Caption"&gt;&lt;w:name w:val="caption"/&gt;&lt;w:next w:val="Normal"/&gt;&lt;w:uiPriority w:val="7"/&gt;&lt;w:unhideWhenUsed/&gt;&lt;w:rsid w:val="001B6888"/&gt;&lt;w:rPr&gt;&lt;w:rFonts w:ascii="Arial" w:hAnsi="Arial" w:cs="Times New Roman"/&gt;&lt;w:b/&gt;&lt;w:iCs/&gt;&lt;w:color w:val="E61E28" w:themeColor="accent1"/&gt;&lt;w:sz w:val="17"/&gt;&lt;w:szCs w:val="18"/&gt;&lt;/w:rPr&gt;&lt;/w:style&gt;&lt;w:style w:type="paragraph" w:customStyle="1" w:styleId="CaptionCopy"&gt;&lt;w:name w:val="Caption Copy"/&gt;&lt;w:next w:val="Normal"/&gt;&lt;w:uiPriority w:val="7"/&gt;&lt;w:qFormat/&gt;&lt;w:rsid w:val="00BD3B54"/&gt;&lt;w:rPr&gt;&lt;w:sz w:val="18"/&gt;&lt;w:szCs w:val="18"/&gt;&lt;w:lang w:eastAsia="en-US"/&gt;&lt;/w:rPr&gt;&lt;/w:style&gt;&lt;w:style w:type="character" w:customStyle="1" w:styleId="Heading6Char"&gt;&lt;w:name w:val="Heading 6 Char"/&gt;&lt;w:basedOn w:val="DefaultParagraphFont"/&gt;&lt;w:link w:val="Heading6"/&gt;&lt;w:semiHidden/&gt;&lt;w:rsid w:val="001154EC"/&gt;&lt;w:rPr&gt;&lt;w:rFonts w:ascii="Times New Roman" w:eastAsiaTheme="majorEastAsia" w:hAnsi="Times New Roman" w:cs="Times New Roman"/&gt;&lt;w:b/&gt;&lt;w:sz w:val="20"/&gt;&lt;w:szCs w:val="20"/&gt;&lt;w:lang w:eastAsia="en-US"/&gt;&lt;/w:rPr&gt;&lt;/w:style&gt;&lt;w:style w:type="paragraph" w:customStyle="1" w:styleId="CaptionSubTitle"&gt;&lt;w:name w:val="Caption Sub Title"/&gt;&lt;w:next w:val="Normal"/&gt;&lt;w:uiPriority w:val="7"/&gt;&lt;w:qFormat/&gt;&lt;w:rsid w:val="00BD3B54"/&gt;&lt;w:rPr&gt;&lt;w:rFonts w:ascii="Times New Roman" w:hAnsi="Times New Roman"/&gt;&lt;w:iCs/&gt;&lt;w:color w:val="E61E28" w:themeColor="accent1"/&gt;&lt;w:sz w:val="18"/&gt;&lt;w:szCs w:val="18"/&gt;&lt;/w:rPr&gt;&lt;/w:style&gt;&lt;w:style w:type="paragraph" w:customStyle="1" w:styleId="Clientquestion"&gt;&lt;w:name w:val="Client question"/&gt;&lt;w:basedOn w:val="Normal"/&gt;&lt;w:next w:val="Normal"/&gt;&lt;w:uiPriority w:val="8"/&gt;&lt;w:rsid w:val="00BD3B54"/&gt;&lt;w:pPr&gt;&lt;w:keepNext/&gt;&lt;w:autoSpaceDE w:val="0"/&gt;&lt;w:autoSpaceDN w:val="0"/&gt;&lt;w:adjustRightInd w:val="0"/&gt;&lt;w:spacing w:after="30"/&gt;&lt;w:outlineLvl w:val="3"/&gt;&lt;/w:pPr&gt;&lt;w:rPr&gt;&lt;w:rFonts w:asciiTheme="minorHAnsi" w:eastAsiaTheme="minorEastAsia" w:hAnsiTheme="minorHAnsi" w:cs="Times New Roman"/&gt;&lt;w:b/&gt;&lt;w:i/&gt;&lt;w:sz w:val="24"/&gt;&lt;w:szCs w:val="24"/&gt;&lt;w:lang w:eastAsia="zh-CN"/&gt;&lt;/w:rPr&gt;&lt;/w:style&gt;&lt;w:style w:type="paragraph" w:styleId="Closing"&gt;&lt;w:name w:val="Closing"/&gt;&lt;w:basedOn w:val="Normal"/&gt;&lt;w:link w:val="ClosingChar"/&gt;&lt;w:uiPriority w:val="99"/&gt;&lt;w:semiHidden/&gt;&lt;w:rsid w:val="00BD3B54"/&gt;&lt;w:pPr&gt;&lt;w:ind w:left="4252"/&gt;&lt;/w:pPr&gt;&lt;/w:style&gt;&lt;w:style w:type="character" w:customStyle="1" w:styleId="ClosingChar"&gt;&lt;w:name w:val="Closing Char"/&gt;&lt;w:basedOn w:val="DefaultParagraphFont"/&gt;&lt;w:link w:val="Closing"/&gt;&lt;w:uiPriority w:val="99"/&gt;&lt;w:semiHidden/&gt;&lt;w:rsid w:val="00BD3B54"/&gt;&lt;w:rPr&gt;&lt;w:rFonts w:ascii="Times New Roman" w:eastAsiaTheme="minorHAnsi" w:hAnsi="Times New Roman"/&gt;&lt;w:lang w:eastAsia="en-US"/&gt;&lt;/w:rPr&gt;&lt;/w:style&gt;&lt;w:style w:type="table" w:styleId="ColorfulGrid"&gt;&lt;w:name w:val="Colorful Grid"/&gt;&lt;w:basedOn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w:fill="D4D4D5" w:themeFill="text1" w:themeFillTint="33"/&gt;&lt;/w:tcPr&gt;&lt;w:tblStylePr w:type="firstRow"&gt;&lt;w:rPr&gt;&lt;w:b/&gt;&lt;w:bCs/&gt;&lt;/w:rPr&gt;&lt;w:tblPr/&gt;&lt;w:tcPr&gt;&lt;w:shd w:val="clear" w:color="auto" w:fill="A9A9AB" w:themeFill="text1" w:themeFillTint="66"/&gt;&lt;/w:tcPr&gt;&lt;/w:tblStylePr&gt;&lt;w:tblStylePr w:type="lastRow"&gt;&lt;w:rPr&gt;&lt;w:b/&gt;&lt;w:bCs/&gt;&lt;w:color w:val="2C2C2D" w:themeColor="text1"/&gt;&lt;/w:rPr&gt;&lt;w:tblPr/&gt;&lt;w:tcPr&gt;&lt;w:shd w:val="clear" w:color="auto" w:fill="A9A9AB" w:themeFill="text1" w:themeFillTint="66"/&gt;&lt;/w:tcPr&gt;&lt;/w:tblStylePr&gt;&lt;w:tblStylePr w:type="firstCol"&gt;&lt;w:rPr&gt;&lt;w:color w:val="FFFFFF" w:themeColor="background1"/&gt;&lt;/w:rPr&gt;&lt;w:tblPr/&gt;&lt;w:tcPr&gt;&lt;w:shd w:val="clear" w:color="auto" w:fill="202021" w:themeFill="text1" w:themeFillShade="BF"/&gt;&lt;/w:tcPr&gt;&lt;/w:tblStylePr&gt;&lt;w:tblStylePr w:type="lastCol"&gt;&lt;w:rPr&gt;&lt;w:color w:val="FFFFFF" w:themeColor="background1"/&gt;&lt;/w:rPr&gt;&lt;w:tblPr/&gt;&lt;w:tcPr&gt;&lt;w:shd w:val="clear" w:color="auto" w:fill="202021" w:themeFill="text1" w:themeFillShade="BF"/&gt;&lt;/w:tcPr&gt;&lt;/w:tblStylePr&gt;&lt;w:tblStylePr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w:styleId="ColorfulGrid-Accent1"&gt;&lt;w:name w:val="Colorful Grid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w:fill="FAD2D3" w:themeFill="accent1" w:themeFillTint="33"/&gt;&lt;/w:tcPr&gt;&lt;w:tblStylePr w:type="firstRow"&gt;&lt;w:rPr&gt;&lt;w:b/&gt;&lt;w:bCs/&gt;&lt;/w:rPr&gt;&lt;w:tblPr/&gt;&lt;w:tcPr&gt;&lt;w:shd w:val="clear" w:color="auto" w:fill="F5A5A8" w:themeFill="accent1" w:themeFillTint="66"/&gt;&lt;/w:tcPr&gt;&lt;/w:tblStylePr&gt;&lt;w:tblStylePr w:type="lastRow"&gt;&lt;w:rPr&gt;&lt;w:b/&gt;&lt;w:bCs/&gt;&lt;w:color w:val="2C2C2D" w:themeColor="text1"/&gt;&lt;/w:rPr&gt;&lt;w:tblPr/&gt;&lt;w:tcPr&gt;&lt;w:shd w:val="clear" w:color="auto" w:fill="F5A5A8" w:themeFill="accent1" w:themeFillTint="66"/&gt;&lt;/w:tcPr&gt;&lt;/w:tblStylePr&gt;&lt;w:tblStylePr w:type="firstCol"&gt;&lt;w:rPr&gt;&lt;w:color w:val="FFFFFF" w:themeColor="background1"/&gt;&lt;/w:rPr&gt;&lt;w:tblPr/&gt;&lt;w:tcPr&gt;&lt;w:shd w:val="clear" w:color="auto" w:fill="AF131A" w:themeFill="accent1" w:themeFillShade="BF"/&gt;&lt;/w:tcPr&gt;&lt;/w:tblStylePr&gt;&lt;w:tblStylePr w:type="lastCol"&gt;&lt;w:rPr&gt;&lt;w:color w:val="FFFFFF" w:themeColor="background1"/&gt;&lt;/w:rPr&gt;&lt;w:tblPr/&gt;&lt;w:tcPr&gt;&lt;w:shd w:val="clear" w:color="auto" w:fill="AF131A" w:themeFill="accent1" w:themeFillShade="BF"/&gt;&lt;/w:tcPr&gt;&lt;/w:tblStylePr&gt;&lt;w:tblStylePr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w:styleId="ColorfulGrid-Accent2"&gt;&lt;w:name w:val="Colorful Grid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w:fill="EAD5EB" w:themeFill="accent2" w:themeFillTint="33"/&gt;&lt;/w:tcPr&gt;&lt;w:tblStylePr w:type="firstRow"&gt;&lt;w:rPr&gt;&lt;w:b/&gt;&lt;w:bCs/&gt;&lt;/w:rPr&gt;&lt;w:tblPr/&gt;&lt;w:tcPr&gt;&lt;w:shd w:val="clear" w:color="auto" w:fill="D5ACD7" w:themeFill="accent2" w:themeFillTint="66"/&gt;&lt;/w:tcPr&gt;&lt;/w:tblStylePr&gt;&lt;w:tblStylePr w:type="lastRow"&gt;&lt;w:rPr&gt;&lt;w:b/&gt;&lt;w:bCs/&gt;&lt;w:color w:val="2C2C2D" w:themeColor="text1"/&gt;&lt;/w:rPr&gt;&lt;w:tblPr/&gt;&lt;w:tcPr&gt;&lt;w:shd w:val="clear" w:color="auto" w:fill="D5ACD7" w:themeFill="accent2" w:themeFillTint="66"/&gt;&lt;/w:tcPr&gt;&lt;/w:tblStylePr&gt;&lt;w:tblStylePr w:type="firstCol"&gt;&lt;w:rPr&gt;&lt;w:color w:val="FFFFFF" w:themeColor="background1"/&gt;&lt;/w:rPr&gt;&lt;w:tblPr/&gt;&lt;w:tcPr&gt;&lt;w:shd w:val="clear" w:color="auto" w:fill="653267" w:themeFill="accent2" w:themeFillShade="BF"/&gt;&lt;/w:tcPr&gt;&lt;/w:tblStylePr&gt;&lt;w:tblStylePr w:type="lastCol"&gt;&lt;w:rPr&gt;&lt;w:color w:val="FFFFFF" w:themeColor="background1"/&gt;&lt;/w:rPr&gt;&lt;w:tblPr/&gt;&lt;w:tcPr&gt;&lt;w:shd w:val="clear" w:color="auto" w:fill="653267" w:themeFill="accent2" w:themeFillShade="BF"/&gt;&lt;/w:tcPr&gt;&lt;/w:tblStylePr&gt;&lt;w:tblStylePr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w:styleId="ColorfulGrid-Accent3"&gt;&lt;w:name w:val="Colorful Grid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w:fill="BCD9FD" w:themeFill="accent3" w:themeFillTint="33"/&gt;&lt;/w:tcPr&gt;&lt;w:tblStylePr w:type="firstRow"&gt;&lt;w:rPr&gt;&lt;w:b/&gt;&lt;w:bCs/&gt;&lt;/w:rPr&gt;&lt;w:tblPr/&gt;&lt;w:tcPr&gt;&lt;w:shd w:val="clear" w:color="auto" w:fill="79B4FA" w:themeFill="accent3" w:themeFillTint="66"/&gt;&lt;/w:tcPr&gt;&lt;/w:tblStylePr&gt;&lt;w:tblStylePr w:type="lastRow"&gt;&lt;w:rPr&gt;&lt;w:b/&gt;&lt;w:bCs/&gt;&lt;w:color w:val="2C2C2D" w:themeColor="text1"/&gt;&lt;/w:rPr&gt;&lt;w:tblPr/&gt;&lt;w:tcPr&gt;&lt;w:shd w:val="clear" w:color="auto" w:fill="79B4FA" w:themeFill="accent3" w:themeFillTint="66"/&gt;&lt;/w:tcPr&gt;&lt;/w:tblStylePr&gt;&lt;w:tblStylePr w:type="firstCol"&gt;&lt;w:rPr&gt;&lt;w:color w:val="FFFFFF" w:themeColor="background1"/&gt;&lt;/w:rPr&gt;&lt;w:tblPr/&gt;&lt;w:tcPr&gt;&lt;w:shd w:val="clear" w:color="auto" w:fill="033878" w:themeFill="accent3" w:themeFillShade="BF"/&gt;&lt;/w:tcPr&gt;&lt;/w:tblStylePr&gt;&lt;w:tblStylePr w:type="lastCol"&gt;&lt;w:rPr&gt;&lt;w:color w:val="FFFFFF" w:themeColor="background1"/&gt;&lt;/w:rPr&gt;&lt;w:tblPr/&gt;&lt;w:tcPr&gt;&lt;w:shd w:val="clear" w:color="auto" w:fill="033878" w:themeFill="accent3" w:themeFillShade="BF"/&gt;&lt;/w:tcPr&gt;&lt;/w:tblStylePr&gt;&lt;w:tblStylePr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w:styleId="ColorfulGrid-Accent4"&gt;&lt;w:name w:val="Colorful Grid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w:fill="DAECEE" w:themeFill="accent4" w:themeFillTint="33"/&gt;&lt;/w:tcPr&gt;&lt;w:tblStylePr w:type="firstRow"&gt;&lt;w:rPr&gt;&lt;w:b/&gt;&lt;w:bCs/&gt;&lt;/w:rPr&gt;&lt;w:tblPr/&gt;&lt;w:tcPr&gt;&lt;w:shd w:val="clear" w:color="auto" w:fill="B6D9DE" w:themeFill="accent4" w:themeFillTint="66"/&gt;&lt;/w:tcPr&gt;&lt;/w:tblStylePr&gt;&lt;w:tblStylePr w:type="lastRow"&gt;&lt;w:rPr&gt;&lt;w:b/&gt;&lt;w:bCs/&gt;&lt;w:color w:val="2C2C2D" w:themeColor="text1"/&gt;&lt;/w:rPr&gt;&lt;w:tblPr/&gt;&lt;w:tcPr&gt;&lt;w:shd w:val="clear" w:color="auto" w:fill="B6D9DE" w:themeFill="accent4" w:themeFillTint="66"/&gt;&lt;/w:tcPr&gt;&lt;/w:tblStylePr&gt;&lt;w:tblStylePr w:type="firstCol"&gt;&lt;w:rPr&gt;&lt;w:color w:val="FFFFFF" w:themeColor="background1"/&gt;&lt;/w:rPr&gt;&lt;w:tblPr/&gt;&lt;w:tcPr&gt;&lt;w:shd w:val="clear" w:color="auto" w:fill="39757E" w:themeFill="accent4" w:themeFillShade="BF"/&gt;&lt;/w:tcPr&gt;&lt;/w:tblStylePr&gt;&lt;w:tblStylePr w:type="lastCol"&gt;&lt;w:rPr&gt;&lt;w:color w:val="FFFFFF" w:themeColor="background1"/&gt;&lt;/w:rPr&gt;&lt;w:tblPr/&gt;&lt;w:tcPr&gt;&lt;w:shd w:val="clear" w:color="auto" w:fill="39757E" w:themeFill="accent4" w:themeFillShade="BF"/&gt;&lt;/w:tcPr&gt;&lt;/w:tblStylePr&gt;&lt;w:tblStylePr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w:styleId="ColorfulGrid-Accent5"&gt;&lt;w:name w:val="Colorful Grid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w:fill="F6DAE8" w:themeFill="accent5" w:themeFillTint="33"/&gt;&lt;/w:tcPr&gt;&lt;w:tblStylePr w:type="firstRow"&gt;&lt;w:rPr&gt;&lt;w:b/&gt;&lt;w:bCs/&gt;&lt;/w:rPr&gt;&lt;w:tblPr/&gt;&lt;w:tcPr&gt;&lt;w:shd w:val="clear" w:color="auto" w:fill="EEB5D1" w:themeFill="accent5" w:themeFillTint="66"/&gt;&lt;/w:tcPr&gt;&lt;/w:tblStylePr&gt;&lt;w:tblStylePr w:type="lastRow"&gt;&lt;w:rPr&gt;&lt;w:b/&gt;&lt;w:bCs/&gt;&lt;w:color w:val="2C2C2D" w:themeColor="text1"/&gt;&lt;/w:rPr&gt;&lt;w:tblPr/&gt;&lt;w:tcPr&gt;&lt;w:shd w:val="clear" w:color="auto" w:fill="EEB5D1" w:themeFill="accent5" w:themeFillTint="66"/&gt;&lt;/w:tcPr&gt;&lt;/w:tblStylePr&gt;&lt;w:tblStylePr w:type="firstCol"&gt;&lt;w:rPr&gt;&lt;w:color w:val="FFFFFF" w:themeColor="background1"/&gt;&lt;/w:rPr&gt;&lt;w:tblPr/&gt;&lt;w:tcPr&gt;&lt;w:shd w:val="clear" w:color="auto" w:fill="AE2769" w:themeFill="accent5" w:themeFillShade="BF"/&gt;&lt;/w:tcPr&gt;&lt;/w:tblStylePr&gt;&lt;w:tblStylePr w:type="lastCol"&gt;&lt;w:rPr&gt;&lt;w:color w:val="FFFFFF" w:themeColor="background1"/&gt;&lt;/w:rPr&gt;&lt;w:tblPr/&gt;&lt;w:tcPr&gt;&lt;w:shd w:val="clear" w:color="auto" w:fill="AE2769" w:themeFill="accent5" w:themeFillShade="BF"/&gt;&lt;/w:tcPr&gt;&lt;/w:tblStylePr&gt;&lt;w:tblStylePr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w:styleId="ColorfulGrid-Accent6"&gt;&lt;w:name w:val="Colorful Grid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w:fill="D5EDD0" w:themeFill="accent6" w:themeFillTint="33"/&gt;&lt;/w:tcPr&gt;&lt;w:tblStylePr w:type="firstRow"&gt;&lt;w:rPr&gt;&lt;w:b/&gt;&lt;w:bCs/&gt;&lt;/w:rPr&gt;&lt;w:tblPr/&gt;&lt;w:tcPr&gt;&lt;w:shd w:val="clear" w:color="auto" w:fill="ABDCA2" w:themeFill="accent6" w:themeFillTint="66"/&gt;&lt;/w:tcPr&gt;&lt;/w:tblStylePr&gt;&lt;w:tblStylePr w:type="lastRow"&gt;&lt;w:rPr&gt;&lt;w:b/&gt;&lt;w:bCs/&gt;&lt;w:color w:val="2C2C2D" w:themeColor="text1"/&gt;&lt;/w:rPr&gt;&lt;w:tblPr/&gt;&lt;w:tcPr&gt;&lt;w:shd w:val="clear" w:color="auto" w:fill="ABDCA2" w:themeFill="accent6" w:themeFillTint="66"/&gt;&lt;/w:tcPr&gt;&lt;/w:tblStylePr&gt;&lt;w:tblStylePr w:type="firstCol"&gt;&lt;w:rPr&gt;&lt;w:color w:val="FFFFFF" w:themeColor="background1"/&gt;&lt;/w:rPr&gt;&lt;w:tblPr/&gt;&lt;w:tcPr&gt;&lt;w:shd w:val="clear" w:color="auto" w:fill="316727" w:themeFill="accent6" w:themeFillShade="BF"/&gt;&lt;/w:tcPr&gt;&lt;/w:tblStylePr&gt;&lt;w:tblStylePr w:type="lastCol"&gt;&lt;w:rPr&gt;&lt;w:color w:val="FFFFFF" w:themeColor="background1"/&gt;&lt;/w:rPr&gt;&lt;w:tblPr/&gt;&lt;w:tcPr&gt;&lt;w:shd w:val="clear" w:color="auto" w:fill="316727" w:themeFill="accent6" w:themeFillShade="BF"/&gt;&lt;/w:tcPr&gt;&lt;/w:tblStylePr&gt;&lt;w:tblStylePr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w:type="paragraph" w:styleId="Revision"&gt;&lt;w:name w:val="Revision"/&gt;&lt;w:hidden/&gt;&lt;w:uiPriority w:val="99"/&gt;&lt;w:semiHidden/&gt;&lt;w:rsid w:val="00B20C93"/&gt;&lt;/w:style&gt;&lt;w:style w:type="table" w:styleId="ColorfulList"&gt;&lt;w:name w:val="Colorful List"/&gt;&lt;w:basedOn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w:fill="EAEAEA" w:themeFill="text1"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w:fill="CACACB" w:themeFill="text1" w:themeFillTint="3F"/&gt;&lt;/w:tcPr&gt;&lt;/w:tblStylePr&gt;&lt;w:tblStylePr w:type="band1Horz"&gt;&lt;w:tblPr/&gt;&lt;w:tcPr&gt;&lt;w:shd w:val="clear" w:color="auto" w:fill="D4D4D5" w:themeFill="text1" w:themeFillTint="33"/&gt;&lt;/w:tcPr&gt;&lt;/w:tblStylePr&gt;&lt;/w:style&gt;&lt;w:style w:type="table" w:styleId="ColorfulList-Accent1"&gt;&lt;w:name w:val="Colorful List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w:fill="FCE8E9" w:themeFill="accent1"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w:fill="F8C7C9" w:themeFill="accent1" w:themeFillTint="3F"/&gt;&lt;/w:tcPr&gt;&lt;/w:tblStylePr&gt;&lt;w:tblStylePr w:type="band1Horz"&gt;&lt;w:tblPr/&gt;&lt;w:tcPr&gt;&lt;w:shd w:val="clear" w:color="auto" w:fill="FAD2D3" w:themeFill="accent1" w:themeFillTint="33"/&gt;&lt;/w:tcPr&gt;&lt;/w:tblStylePr&gt;&lt;/w:style&gt;&lt;w:style w:type="table" w:styleId="ColorfulList-Accent2"&gt;&lt;w:name w:val="Colorful List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w:fill="F4EAF5" w:themeFill="accent2"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w:fill="E5CCE6" w:themeFill="accent2" w:themeFillTint="3F"/&gt;&lt;/w:tcPr&gt;&lt;/w:tblStylePr&gt;&lt;w:tblStylePr w:type="band1Horz"&gt;&lt;w:tblPr/&gt;&lt;w:tcPr&gt;&lt;w:shd w:val="clear" w:color="auto" w:fill="EAD5EB" w:themeFill="accent2" w:themeFillTint="33"/&gt;&lt;/w:tcPr&gt;&lt;/w:tblStylePr&gt;&lt;/w:style&gt;&lt;w:style w:type="table" w:styleId="ColorfulList-Accent3"&gt;&lt;w:name w:val="Colorful List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w:fill="DEECFE" w:themeFill="accent3"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w:fill="3D7E87" w:themeFill="accent4" w:themeFillShade="CC"/&gt;&lt;/w:tcPr&gt;&lt;/w:tblStylePr&gt;&lt;w:tblStylePr w:type="lastRow"&gt;&lt;w:rPr&gt;&lt;w:b/&gt;&lt;w:bCs/&gt;&lt;w:color w:val="3D7E87" w:themeColor="accent4"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w:fill="ACD0FC" w:themeFill="accent3" w:themeFillTint="3F"/&gt;&lt;/w:tcPr&gt;&lt;/w:tblStylePr&gt;&lt;w:tblStylePr w:type="band1Horz"&gt;&lt;w:tblPr/&gt;&lt;w:tcPr&gt;&lt;w:shd w:val="clear" w:color="auto" w:fill="BCD9FD" w:themeFill="accent3" w:themeFillTint="33"/&gt;&lt;/w:tcPr&gt;&lt;/w:tblStylePr&gt;&lt;/w:style&gt;&lt;w:style w:type="table" w:styleId="ColorfulList-Accent4"&gt;&lt;w:name w:val="Colorful List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w:fill="EDF5F7" w:themeFill="accent4"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w:fill="043C80" w:themeFill="accent3" w:themeFillShade="CC"/&gt;&lt;/w:tcPr&gt;&lt;/w:tblStylePr&gt;&lt;w:tblStylePr w:type="lastRow"&gt;&lt;w:rPr&gt;&lt;w:b/&gt;&lt;w:bCs/&gt;&lt;w:color w:val="043C80" w:themeColor="accent3"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w:fill="D2E7EA" w:themeFill="accent4" w:themeFillTint="3F"/&gt;&lt;/w:tcPr&gt;&lt;/w:tblStylePr&gt;&lt;w:tblStylePr w:type="band1Horz"&gt;&lt;w:tblPr/&gt;&lt;w:tcPr&gt;&lt;w:shd w:val="clear" w:color="auto" w:fill="DAECEE" w:themeFill="accent4" w:themeFillTint="33"/&gt;&lt;/w:tcPr&gt;&lt;/w:tblStylePr&gt;&lt;/w:style&gt;&lt;w:style w:type="table" w:styleId="ColorfulList-Accent5"&gt;&lt;w:name w:val="Colorful List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w:fill="FBEDF3" w:themeFill="accent5"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w:fill="346E2A" w:themeFill="accent6" w:themeFillShade="CC"/&gt;&lt;/w:tcPr&gt;&lt;/w:tblStylePr&gt;&lt;w:tblStylePr w:type="lastRow"&gt;&lt;w:rPr&gt;&lt;w:b/&gt;&lt;w:bCs/&gt;&lt;w:color w:val="346E2A" w:themeColor="accent6"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w:fill="F4D1E2" w:themeFill="accent5" w:themeFillTint="3F"/&gt;&lt;/w:tcPr&gt;&lt;/w:tblStylePr&gt;&lt;w:tblStylePr w:type="band1Horz"&gt;&lt;w:tblPr/&gt;&lt;w:tcPr&gt;&lt;w:shd w:val="clear" w:color="auto" w:fill="F6DAE8" w:themeFill="accent5" w:themeFillTint="33"/&gt;&lt;/w:tcPr&gt;&lt;/w:tblStylePr&gt;&lt;/w:style&gt;&lt;w:style w:type="table" w:styleId="ColorfulList-Accent6"&gt;&lt;w:name w:val="Colorful List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w:fill="EAF6E8" w:themeFill="accent6"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w:fill="BA2A70" w:themeFill="accent5" w:themeFillShade="CC"/&gt;&lt;/w:tcPr&gt;&lt;/w:tblStylePr&gt;&lt;w:tblStylePr w:type="lastRow"&gt;&lt;w:rPr&gt;&lt;w:b/&gt;&lt;w:bCs/&gt;&lt;w:color w:val="BA2A70" w:themeColor="accent5"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w:fill="CBE9C6" w:themeFill="accent6" w:themeFillTint="3F"/&gt;&lt;/w:tcPr&gt;&lt;/w:tblStylePr&gt;&lt;w:tblStylePr w:type="band1Horz"&gt;&lt;w:tblPr/&gt;&lt;w:tcPr&gt;&lt;w:shd w:val="clear" w:color="auto" w:fill="D5EDD0" w:themeFill="accent6" w:themeFillTint="33"/&gt;&lt;/w:tcPr&gt;&lt;/w:tblStylePr&gt;&lt;/w:style&gt;&lt;w:style w:type="table" w:styleId="ColorfulShading"&gt;&lt;w:name w:val="Colorful Shading"/&gt;&lt;w:basedOn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w:color="2C2C2D" w:themeColor="text1"/&gt;&lt;w:bottom w:val="single" w:sz="4" w:space="0" w:color="2C2C2D" w:themeColor="text1"/&gt;&lt;w:right w:val="single" w:sz="4" w:space="0" w:color="2C2C2D" w:themeColor="text1"/&gt;&lt;w:insideH w:val="single" w:sz="4" w:space="0" w:color="FFFFFF" w:themeColor="background1"/&gt;&lt;w:insideV w:val="single" w:sz="4" w:space="0" w:color="FFFFFF" w:themeColor="background1"/&gt;&lt;/w:tblBorders&gt;&lt;/w:tblPr&gt;&lt;w:tcPr&gt;&lt;w:shd w:val="clear" w:color="auto" w:fill="EAEAEA" w:themeFill="text1"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w:fill="1A1A1A" w:themeFill="text1" w:themeFillShade="99"/&gt;&lt;/w:tcPr&gt;&lt;/w:tblStylePr&gt;&lt;w:tblStylePr w:type="firstCol"&gt;&lt;w:rPr&gt;&lt;w:color w:val="FFFFFF" w:themeColor="background1"/&gt;&lt;/w:rPr&gt;&lt;w:tblPr/&gt;&lt;w:tcPr&gt;&lt;w:tcBorders&gt;&lt;w:top w:val="nil"/&gt;&lt;w:left w:val="nil"/&gt;&lt;w:bottom w:val="nil"/&gt;&lt;w:right w:val="nil"/&gt;&lt;w:insideH w:val="single" w:sz="4" w:space="0" w:color="1A1A1A" w:themeColor="text1" w:themeShade="99"/&gt;&lt;w:insideV w:val="nil"/&gt;&lt;/w:tcBorders&gt;&lt;w:shd w:val="clear" w:color="auto" w:fill="1A1A1A" w:themeFill="text1"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w:type="band1Vert"&gt;&lt;w:tblPr/&gt;&lt;w:tcPr&gt;&lt;w:shd w:val="clear" w:color="auto" w:fill="A9A9AB" w:themeFill="text1" w:themeFillTint="66"/&gt;&lt;/w:tcPr&gt;&lt;/w:tblStylePr&gt;&lt;w:tblStylePr w:type="band1Horz"&gt;&lt;w:tblPr/&gt;&lt;w:tcPr&gt;&lt;w:shd w:val="clear" w:color="auto" w:fill="949497" w:themeFill="text1"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w:styleId="ColorfulShading-Accent1"&gt;&lt;w:name w:val="Colorful Shading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w:color="E61E28" w:themeColor="accent1"/&gt;&lt;w:bottom w:val="single" w:sz="4" w:space="0" w:color="E61E28" w:themeColor="accent1"/&gt;&lt;w:right w:val="single" w:sz="4" w:space="0" w:color="E61E28" w:themeColor="accent1"/&gt;&lt;w:insideH w:val="single" w:sz="4" w:space="0" w:color="FFFFFF" w:themeColor="background1"/&gt;&lt;w:insideV w:val="single" w:sz="4" w:space="0" w:color="FFFFFF" w:themeColor="background1"/&gt;&lt;/w:tblBorders&gt;&lt;/w:tblPr&gt;&lt;w:tcPr&gt;&lt;w:shd w:val="clear" w:color="auto" w:fill="FCE8E9" w:themeFill="accent1"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w:fill="8C0F15" w:themeFill="accent1" w:themeFillShade="99"/&gt;&lt;/w:tcPr&gt;&lt;/w:tblStylePr&gt;&lt;w:tblStylePr w:type="firstCol"&gt;&lt;w:rPr&gt;&lt;w:color w:val="FFFFFF" w:themeColor="background1"/&gt;&lt;/w:rPr&gt;&lt;w:tblPr/&gt;&lt;w:tcPr&gt;&lt;w:tcBorders&gt;&lt;w:top w:val="nil"/&gt;&lt;w:left w:val="nil"/&gt;&lt;w:bottom w:val="nil"/&gt;&lt;w:right w:val="nil"/&gt;&lt;w:insideH w:val="single" w:sz="4" w:space="0" w:color="8C0F15" w:themeColor="accent1" w:themeShade="99"/&gt;&lt;w:insideV w:val="nil"/&gt;&lt;/w:tcBorders&gt;&lt;w:shd w:val="clear" w:color="auto" w:fill="8C0F15" w:themeFill="accent1"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w:fill="8C0F15" w:themeFill="accent1" w:themeFillShade="99"/&gt;&lt;/w:tcPr&gt;&lt;/w:tblStylePr&gt;&lt;w:tblStylePr w:type="band1Vert"&gt;&lt;w:tblPr/&gt;&lt;w:tcPr&gt;&lt;w:shd w:val="clear" w:color="auto" w:fill="F5A5A8" w:themeFill="accent1" w:themeFillTint="66"/&gt;&lt;/w:tcPr&gt;&lt;/w:tblStylePr&gt;&lt;w:tblStylePr w:type="band1Horz"&gt;&lt;w:tblPr/&gt;&lt;w:tcPr&gt;&lt;w:shd w:val="clear" w:color="auto" w:fill="F28E93" w:themeFill="accent1"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w:styleId="ColorfulShading-Accent2"&gt;&lt;w:name w:val="Colorful Shading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w:color="88438B" w:themeColor="accent2"/&gt;&lt;w:bottom w:val="single" w:sz="4" w:space="0" w:color="88438B" w:themeColor="accent2"/&gt;&lt;w:right w:val="single" w:sz="4" w:space="0" w:color="88438B" w:themeColor="accent2"/&gt;&lt;w:insideH w:val="single" w:sz="4" w:space="0" w:color="FFFFFF" w:themeColor="background1"/&gt;&lt;w:insideV w:val="single" w:sz="4" w:space="0" w:color="FFFFFF" w:themeColor="background1"/&gt;&lt;/w:tblBorders&gt;&lt;/w:tblPr&gt;&lt;w:tcPr&gt;&lt;w:shd w:val="clear" w:color="auto" w:fill="F4EAF5" w:themeFill="accent2"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w:fill="512853" w:themeFill="accent2" w:themeFillShade="99"/&gt;&lt;/w:tcPr&gt;&lt;/w:tblStylePr&gt;&lt;w:tblStylePr w:type="firstCol"&gt;&lt;w:rPr&gt;&lt;w:color w:val="FFFFFF" w:themeColor="background1"/&gt;&lt;/w:rPr&gt;&lt;w:tblPr/&gt;&lt;w:tcPr&gt;&lt;w:tcBorders&gt;&lt;w:top w:val="nil"/&gt;&lt;w:left w:val="nil"/&gt;&lt;w:bottom w:val="nil"/&gt;&lt;w:right w:val="nil"/&gt;&lt;w:insideH w:val="single" w:sz="4" w:space="0" w:color="512853" w:themeColor="accent2" w:themeShade="99"/&gt;&lt;w:insideV w:val="nil"/&gt;&lt;/w:tcBorders&gt;&lt;w:shd w:val="clear" w:color="auto" w:fill="512853" w:themeFill="accent2"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w:fill="512853" w:themeFill="accent2" w:themeFillShade="99"/&gt;&lt;/w:tcPr&gt;&lt;/w:tblStylePr&gt;&lt;w:tblStylePr w:type="band1Vert"&gt;&lt;w:tblPr/&gt;&lt;w:tcPr&gt;&lt;w:shd w:val="clear" w:color="auto" w:fill="D5ACD7" w:themeFill="accent2" w:themeFillTint="66"/&gt;&lt;/w:tcPr&gt;&lt;/w:tblStylePr&gt;&lt;w:tblStylePr w:type="band1Horz"&gt;&lt;w:tblPr/&gt;&lt;w:tcPr&gt;&lt;w:shd w:val="clear" w:color="auto" w:fill="CB98CD" w:themeFill="accent2"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w:styleId="ColorfulShading-Accent3"&gt;&lt;w:name w:val="Colorful Shading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w:color="4D9EA9" w:themeColor="accent4"/&gt;&lt;w:left w:val="single" w:sz="4" w:space="0" w:color="054CA1" w:themeColor="accent3"/&gt;&lt;w:bottom w:val="single" w:sz="4" w:space="0" w:color="054CA1" w:themeColor="accent3"/&gt;&lt;w:right w:val="single" w:sz="4" w:space="0" w:color="054CA1" w:themeColor="accent3"/&gt;&lt;w:insideH w:val="single" w:sz="4" w:space="0" w:color="FFFFFF" w:themeColor="background1"/&gt;&lt;w:insideV w:val="single" w:sz="4" w:space="0" w:color="FFFFFF" w:themeColor="background1"/&gt;&lt;/w:tblBorders&gt;&lt;/w:tblPr&gt;&lt;w:tcPr&gt;&lt;w:shd w:val="clear" w:color="auto" w:fill="DEECFE" w:themeFill="accent3" w:themeFillTint="19"/&gt;&lt;/w:tcPr&gt;&lt;w:tblStylePr w:type="firstRow"&gt;&lt;w:rPr&gt;&lt;w:b/&gt;&lt;w:bCs/&gt;&lt;/w:rPr&gt;&lt;w:tblPr/&gt;&lt;w:tcPr&gt;&lt;w:tcBorders&gt;&lt;w:top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w:fill="032D60" w:themeFill="accent3" w:themeFillShade="99"/&gt;&lt;/w:tcPr&gt;&lt;/w:tblStylePr&gt;&lt;w:tblStylePr w:type="firstCol"&gt;&lt;w:rPr&gt;&lt;w:color w:val="FFFFFF" w:themeColor="background1"/&gt;&lt;/w:rPr&gt;&lt;w:tblPr/&gt;&lt;w:tcPr&gt;&lt;w:tcBorders&gt;&lt;w:top w:val="nil"/&gt;&lt;w:left w:val="nil"/&gt;&lt;w:bottom w:val="nil"/&gt;&lt;w:right w:val="nil"/&gt;&lt;w:insideH w:val="single" w:sz="4" w:space="0" w:color="032D60" w:themeColor="accent3" w:themeShade="99"/&gt;&lt;w:insideV w:val="nil"/&gt;&lt;/w:tcBorders&gt;&lt;w:shd w:val="clear" w:color="auto" w:fill="032D60" w:themeFill="accent3"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w:fill="032D60" w:themeFill="accent3" w:themeFillShade="99"/&gt;&lt;/w:tcPr&gt;&lt;/w:tblStylePr&gt;&lt;w:tblStylePr w:type="band1Vert"&gt;&lt;w:tblPr/&gt;&lt;w:tcPr&gt;&lt;w:shd w:val="clear" w:color="auto" w:fill="79B4FA" w:themeFill="accent3" w:themeFillTint="66"/&gt;&lt;/w:tcPr&gt;&lt;/w:tblStylePr&gt;&lt;w:tblStylePr w:type="band1Horz"&gt;&lt;w:tblPr/&gt;&lt;w:tcPr&gt;&lt;w:shd w:val="clear" w:color="auto" w:fill="58A2F9" w:themeFill="accent3" w:themeFillTint="7F"/&gt;&lt;/w:tcPr&gt;&lt;/w:tblStylePr&gt;&lt;/w:style&gt;&lt;w:style w:type="table" w:styleId="ColorfulShading-Accent4"&gt;&lt;w:name w:val="Colorful Shading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w:color="054CA1" w:themeColor="accent3"/&gt;&lt;w:left w:val="single" w:sz="4" w:space="0" w:color="4D9EA9" w:themeColor="accent4"/&gt;&lt;w:bottom w:val="single" w:sz="4" w:space="0" w:color="4D9EA9" w:themeColor="accent4"/&gt;&lt;w:right w:val="single" w:sz="4" w:space="0" w:color="4D9EA9" w:themeColor="accent4"/&gt;&lt;w:insideH w:val="single" w:sz="4" w:space="0" w:color="FFFFFF" w:themeColor="background1"/&gt;&lt;w:insideV w:val="single" w:sz="4" w:space="0" w:color="FFFFFF" w:themeColor="background1"/&gt;&lt;/w:tblBorders&gt;&lt;/w:tblPr&gt;&lt;w:tcPr&gt;&lt;w:shd w:val="clear" w:color="auto" w:fill="EDF5F7" w:themeFill="accent4" w:themeFillTint="19"/&gt;&lt;/w:tcPr&gt;&lt;w:tblStylePr w:type="firstRow"&gt;&lt;w:rPr&gt;&lt;w:b/&gt;&lt;w:bCs/&gt;&lt;/w:rPr&gt;&lt;w:tblPr/&gt;&lt;w:tcPr&gt;&lt;w:tcBorders&gt;&lt;w:top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w:fill="2E5E65" w:themeFill="accent4" w:themeFillShade="99"/&gt;&lt;/w:tcPr&gt;&lt;/w:tblStylePr&gt;&lt;w:tblStylePr w:type="firstCol"&gt;&lt;w:rPr&gt;&lt;w:color w:val="FFFFFF" w:themeColor="background1"/&gt;&lt;/w:rPr&gt;&lt;w:tblPr/&gt;&lt;w:tcPr&gt;&lt;w:tcBorders&gt;&lt;w:top w:val="nil"/&gt;&lt;w:left w:val="nil"/&gt;&lt;w:bottom w:val="nil"/&gt;&lt;w:right w:val="nil"/&gt;&lt;w:insideH w:val="single" w:sz="4" w:space="0" w:color="2E5E65" w:themeColor="accent4" w:themeShade="99"/&gt;&lt;w:insideV w:val="nil"/&gt;&lt;/w:tcBorders&gt;&lt;w:shd w:val="clear" w:color="auto" w:fill="2E5E65" w:themeFill="accent4"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w:fill="2E5E65" w:themeFill="accent4" w:themeFillShade="99"/&gt;&lt;/w:tcPr&gt;&lt;/w:tblStylePr&gt;&lt;w:tblStylePr w:type="band1Vert"&gt;&lt;w:tblPr/&gt;&lt;w:tcPr&gt;&lt;w:shd w:val="clear" w:color="auto" w:fill="B6D9DE" w:themeFill="accent4" w:themeFillTint="66"/&gt;&lt;/w:tcPr&gt;&lt;/w:tblStylePr&gt;&lt;w:tblStylePr w:type="band1Horz"&gt;&lt;w:tblPr/&gt;&lt;w:tcPr&gt;&lt;w:shd w:val="clear" w:color="auto" w:fill="A4CFD5" w:themeFill="accent4"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w:styleId="ColorfulShading-Accent5"&gt;&lt;w:name w:val="Colorful Shading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w:color="428B35" w:themeColor="accent6"/&gt;&lt;w:left w:val="single" w:sz="4" w:space="0" w:color="D6488E" w:themeColor="accent5"/&gt;&lt;w:bottom w:val="single" w:sz="4" w:space="0" w:color="D6488E" w:themeColor="accent5"/&gt;&lt;w:right w:val="single" w:sz="4" w:space="0" w:color="D6488E" w:themeColor="accent5"/&gt;&lt;w:insideH w:val="single" w:sz="4" w:space="0" w:color="FFFFFF" w:themeColor="background1"/&gt;&lt;w:insideV w:val="single" w:sz="4" w:space="0" w:color="FFFFFF" w:themeColor="background1"/&gt;&lt;/w:tblBorders&gt;&lt;/w:tblPr&gt;&lt;w:tcPr&gt;&lt;w:shd w:val="clear" w:color="auto" w:fill="FBEDF3" w:themeFill="accent5" w:themeFillTint="19"/&gt;&lt;/w:tcPr&gt;&lt;w:tblStylePr w:type="firstRow"&gt;&lt;w:rPr&gt;&lt;w:b/&gt;&lt;w:bCs/&gt;&lt;/w:rPr&gt;&lt;w:tblPr/&gt;&lt;w:tcPr&gt;&lt;w:tcBorders&gt;&lt;w:top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w:fill="8B1F54" w:themeFill="accent5" w:themeFillShade="99"/&gt;&lt;/w:tcPr&gt;&lt;/w:tblStylePr&gt;&lt;w:tblStylePr w:type="firstCol"&gt;&lt;w:rPr&gt;&lt;w:color w:val="FFFFFF" w:themeColor="background1"/&gt;&lt;/w:rPr&gt;&lt;w:tblPr/&gt;&lt;w:tcPr&gt;&lt;w:tcBorders&gt;&lt;w:top w:val="nil"/&gt;&lt;w:left w:val="nil"/&gt;&lt;w:bottom w:val="nil"/&gt;&lt;w:right w:val="nil"/&gt;&lt;w:insideH w:val="single" w:sz="4" w:space="0" w:color="8B1F54" w:themeColor="accent5" w:themeShade="99"/&gt;&lt;w:insideV w:val="nil"/&gt;&lt;/w:tcBorders&gt;&lt;w:shd w:val="clear" w:color="auto" w:fill="8B1F54" w:themeFill="accent5"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w:fill="8B1F54" w:themeFill="accent5" w:themeFillShade="99"/&gt;&lt;/w:tcPr&gt;&lt;/w:tblStylePr&gt;&lt;w:tblStylePr w:type="band1Vert"&gt;&lt;w:tblPr/&gt;&lt;w:tcPr&gt;&lt;w:shd w:val="clear" w:color="auto" w:fill="EEB5D1" w:themeFill="accent5" w:themeFillTint="66"/&gt;&lt;/w:tcPr&gt;&lt;/w:tblStylePr&gt;&lt;w:tblStylePr w:type="band1Horz"&gt;&lt;w:tblPr/&gt;&lt;w:tcPr&gt;&lt;w:shd w:val="clear" w:color="auto" w:fill="EAA3C6" w:themeFill="accent5"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w:styleId="ColorfulShading-Accent6"&gt;&lt;w:name w:val="Colorful Shading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w:color="D6488E" w:themeColor="accent5"/&gt;&lt;w:left w:val="single" w:sz="4" w:space="0" w:color="428B35" w:themeColor="accent6"/&gt;&lt;w:bottom w:val="single" w:sz="4" w:space="0" w:color="428B35" w:themeColor="accent6"/&gt;&lt;w:right w:val="single" w:sz="4" w:space="0" w:color="428B35" w:themeColor="accent6"/&gt;&lt;w:insideH w:val="single" w:sz="4" w:space="0" w:color="FFFFFF" w:themeColor="background1"/&gt;&lt;w:insideV w:val="single" w:sz="4" w:space="0" w:color="FFFFFF" w:themeColor="background1"/&gt;&lt;/w:tblBorders&gt;&lt;/w:tblPr&gt;&lt;w:tcPr&gt;&lt;w:shd w:val="clear" w:color="auto" w:fill="EAF6E8" w:themeFill="accent6" w:themeFillTint="19"/&gt;&lt;/w:tcPr&gt;&lt;w:tblStylePr w:type="firstRow"&gt;&lt;w:rPr&gt;&lt;w:b/&gt;&lt;w:bCs/&gt;&lt;/w:rPr&gt;&lt;w:tblPr/&gt;&lt;w:tcPr&gt;&lt;w:tcBorders&gt;&lt;w:top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w:fill="27531F" w:themeFill="accent6" w:themeFillShade="99"/&gt;&lt;/w:tcPr&gt;&lt;/w:tblStylePr&gt;&lt;w:tblStylePr w:type="firstCol"&gt;&lt;w:rPr&gt;&lt;w:color w:val="FFFFFF" w:themeColor="background1"/&gt;&lt;/w:rPr&gt;&lt;w:tblPr/&gt;&lt;w:tcPr&gt;&lt;w:tcBorders&gt;&lt;w:top w:val="nil"/&gt;&lt;w:left w:val="nil"/&gt;&lt;w:bottom w:val="nil"/&gt;&lt;w:right w:val="nil"/&gt;&lt;w:insideH w:val="single" w:sz="4" w:space="0" w:color="27531F" w:themeColor="accent6" w:themeShade="99"/&gt;&lt;w:insideV w:val="nil"/&gt;&lt;/w:tcBorders&gt;&lt;w:shd w:val="clear" w:color="auto" w:fill="27531F" w:themeFill="accent6"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w:fill="27531F" w:themeFill="accent6" w:themeFillShade="99"/&gt;&lt;/w:tcPr&gt;&lt;/w:tblStylePr&gt;&lt;w:tblStylePr w:type="band1Vert"&gt;&lt;w:tblPr/&gt;&lt;w:tcPr&gt;&lt;w:shd w:val="clear" w:color="auto" w:fill="ABDCA2" w:themeFill="accent6" w:themeFillTint="66"/&gt;&lt;/w:tcPr&gt;&lt;/w:tblStylePr&gt;&lt;w:tblStylePr w:type="band1Horz"&gt;&lt;w:tblPr/&gt;&lt;w:tcPr&gt;&lt;w:shd w:val="clear" w:color="auto" w:fill="96D38C" w:themeFill="accent6" w:themeFillTint="7F"/&gt;&lt;/w:tcPr&gt;&lt;/w:tblStylePr&gt;&lt;w:tblStylePr w:type="neCell"&gt;&lt;w:rPr&gt;&lt;w:color w:val="2C2C2D" w:themeColor="text1"/&gt;&lt;/w:rPr&gt;&lt;/w:tblStylePr&gt;&lt;w:tblStylePr w:type="nwCell"&gt;&lt;w:rPr&gt;&lt;w:color w:val="2C2C2D" w:themeColor="text1"/&gt;&lt;/w:rPr&gt;&lt;/w:tblStylePr&gt;&lt;/w:style&gt;&lt;w:style w:type="character" w:styleId="CommentReference"&gt;&lt;w:name w:val="annotation reference"/&gt;&lt;w:basedOn w:val="DefaultParagraphFont"/&gt;&lt;w:uiPriority w:val="99"/&gt;&lt;w:semiHidden/&gt;&lt;w:rsid w:val="00BD3B54"/&gt;&lt;w:rPr&gt;&lt;w:sz w:val="16"/&gt;&lt;w:szCs w:val="16"/&gt;&lt;/w:rPr&gt;&lt;/w:style&gt;&lt;w:style w:type="paragraph" w:styleId="CommentText"&gt;&lt;w:name w:val="annotation text"/&gt;&lt;w:basedOn w:val="Normal"/&gt;&lt;w:link w:val="CommentTextChar"/&gt;&lt;w:uiPriority w:val="99"/&gt;&lt;w:semiHidden/&gt;&lt;w:rsid w:val="00BD3B54"/&gt;&lt;/w:style&gt;&lt;w:style w:type="character" w:customStyle="1" w:styleId="CommentTextChar"&gt;&lt;w:name w:val="Comment Text Char"/&gt;&lt;w:basedOn w:val="DefaultParagraphFont"/&gt;&lt;w:link w:val="CommentText"/&gt;&lt;w:uiPriority w:val="99"/&gt;&lt;w:semiHidden/&gt;&lt;w:rsid w:val="00BD3B54"/&gt;&lt;w:rPr&gt;&lt;w:rFonts w:ascii="Times New Roman" w:eastAsiaTheme="minorHAnsi" w:hAnsi="Times New Roman"/&gt;&lt;w:lang w:eastAsia="en-US"/&gt;&lt;/w:rPr&gt;&lt;/w:style&gt;&lt;w:style w:type="paragraph" w:styleId="CommentSubject"&gt;&lt;w:name w:val="annotation subject"/&gt;&lt;w:basedOn w:val="CommentText"/&gt;&lt;w:next w:val="CommentText"/&gt;&lt;w:link w:val="CommentSubjectChar"/&gt;&lt;w:uiPriority w:val="99"/&gt;&lt;w:semiHidden/&gt;&lt;w:rsid w:val="00BD3B54"/&gt;&lt;w:rPr&gt;&lt;w:b/&gt;&lt;w:bCs/&gt;&lt;/w:rPr&gt;&lt;/w:style&gt;&lt;w:style w:type="character" w:customStyle="1" w:styleId="CommentSubjectChar"&gt;&lt;w:name w:val="Comment Subject Char"/&gt;&lt;w:basedOn w:val="CommentTextChar"/&gt;&lt;w:link w:val="CommentSubject"/&gt;&lt;w:uiPriority w:val="99"/&gt;&lt;w:semiHidden/&gt;&lt;w:rsid w:val="00BD3B54"/&gt;&lt;w:rPr&gt;&lt;w:rFonts w:ascii="Times New Roman" w:eastAsiaTheme="minorHAnsi" w:hAnsi="Times New Roman"/&gt;&lt;w:b/&gt;&lt;w:bCs/&gt;&lt;w:lang w:eastAsia="en-US"/&gt;&lt;/w:rPr&gt;&lt;/w:style&gt;&lt;w:style w:type="paragraph" w:customStyle="1" w:styleId="Copyright"&gt;&lt;w:name w:val="Copyright"/&gt;&lt;w:basedOn w:val="Normal"/&gt;&lt;w:next w:val="Normal"/&gt;&lt;w:uiPriority w:val="7"/&gt;&lt;w:qFormat/&gt;&lt;w:rsid w:val="00BD3B54"/&gt;&lt;w:pPr&gt;&lt;w:spacing w:before="160" w:after="0"/&gt;&lt;/w:pPr&gt;&lt;w:rPr&gt;&lt;w:rFonts w:asciiTheme="minorHAnsi" w:eastAsiaTheme="minorEastAsia" w:hAnsiTheme="minorHAnsi" w:cs="Times New Roman"/&gt;&lt;w:sz w:val="12"/&gt;&lt;w:szCs w:val="12"/&gt;&lt;w:lang w:eastAsia="en-GB"/&gt;&lt;/w:rPr&gt;&lt;/w:style&gt;&lt;w:style w:type="paragraph" w:customStyle="1" w:styleId="Cover-Subtitle"&gt;&lt;w:name w:val="Cover - Subtitle"/&gt;&lt;w:basedOn w:val="Normal"/&gt;&lt;w:next w:val="Cover-Ref"/&gt;&lt;w:uiPriority w:val="11"/&gt;&lt;w:rsid w:val="00BD3B54"/&gt;&lt;w:pPr&gt;&lt;w:suppressAutoHyphens/&gt;&lt;w:spacing w:before="120" w:after="80"/&gt;&lt;/w:pPr&gt;&lt;w:rPr&gt;&lt;w:sz w:val="28"/&gt;&lt;/w:rPr&gt;&lt;/w:style&gt;&lt;w:style w:type="paragraph" w:customStyle="1" w:styleId="Cover-Client"&gt;&lt;w:name w:val="Cover - Client"/&gt;&lt;w:basedOn w:val="Cover-Subtitle"/&gt;&lt;w:uiPriority w:val="11"/&gt;&lt;w:qFormat/&gt;&lt;w:rsid w:val="00BD3B54"/&gt;&lt;w:pPr&gt;&lt;w:spacing w:before="0" w:after="120"/&gt;&lt;/w:pPr&gt;&lt;w:rPr&gt;&lt;w:rFonts w:ascii="Arial" w:hAnsi="Arial" w:cs="Times New Roman"/&gt;&lt;w:b/&gt;&lt;w:color w:val="E61E28" w:themeColor="accent1"/&gt;&lt;w:sz w:val="24"/&gt;&lt;/w:rPr&gt;&lt;/w:style&gt;&lt;w:style w:type="paragraph" w:customStyle="1" w:styleId="Cover-Ref"&gt;&lt;w:name w:val="Cover - Ref"/&gt;&lt;w:basedOn w:val="Normal"/&gt;&lt;w:uiPriority w:val="11"/&gt;&lt;w:rsid w:val="00BD3B54"/&gt;&lt;w:pPr&gt;&lt;w:spacing w:after="40"/&gt;&lt;/w:pPr&gt;&lt;w:rPr&gt;&lt;w:sz w:val="18"/&gt;&lt;/w:rPr&gt;&lt;/w:style&gt;&lt;w:style w:type="paragraph" w:customStyle="1" w:styleId="Cover-Title"&gt;&lt;w:name w:val="Cover - Title"/&gt;&lt;w:basedOn w:val="Normal"/&gt;&lt;w:next w:val="Cover-Subtitle"/&gt;&lt;w:uiPriority w:val="11"/&gt;&lt;w:rsid w:val="00BD3B54"/&gt;&lt;w:pPr&gt;&lt;w:suppressAutoHyphens/&gt;&lt;w:spacing w:before="40" w:after="0"/&gt;&lt;/w:pPr&gt;&lt;w:rPr&gt;&lt;w:sz w:val="44"/&gt;&lt;/w:rPr&gt;&lt;/w:style&gt;&lt;w:style w:type="paragraph" w:customStyle="1" w:styleId="CVFormText-Red"&gt;&lt;w:name w:val="CV Form Text - Red"/&gt;&lt;w:next w:val="FormUserText"/&gt;&lt;w:uiPriority w:val="20"/&gt;&lt;w:rsid w:val="00BD3B54"/&gt;&lt;w:pPr&gt;&lt;w:spacing w:before="60"/&gt;&lt;/w:pPr&gt;&lt;w:rPr&gt;&lt;w:rFonts w:ascii="Arial" w:hAnsi="Arial" w:cs="Arial"/&gt;&lt;w:b/&gt;&lt;w:color w:val="E31F2B"/&gt;&lt;w:sz w:val="17"/&gt;&lt;w:lang w:eastAsia="en-GB"/&gt;&lt;/w:rPr&gt;&lt;/w:style&gt;&lt;w:style w:type="paragraph" w:customStyle="1" w:styleId="CVFormUserText"&gt;&lt;w:name w:val="CV Form User Text"/&gt;&lt;w:uiPriority w:val="20"/&gt;&lt;w:rsid w:val="00BD3B54"/&gt;&lt;w:pPr&gt;&lt;w:spacing w:after="160"/&gt;&lt;/w:pPr&gt;&lt;w:rPr&gt;&lt;w:rFonts w:cs="Times New Roman"/&gt;&lt;w:sz w:val="18"/&gt;&lt;w:lang w:eastAsia="en-GB"/&gt;&lt;/w:rPr&gt;&lt;/w:style&gt;&lt;w:style w:type="paragraph" w:customStyle="1" w:styleId="CVName"&gt;&lt;w:name w:val="CV Name"/&gt;&lt;w:uiPriority w:val="20"/&gt;&lt;w:rsid w:val="00BD3B54"/&gt;&lt;w:rPr&gt;&lt;w:rFonts w:ascii="Times New Roman" w:eastAsia="SimSun" w:hAnsi="Times New Roman" w:cs="Times New Roman"/&gt;&lt;w:color w:val="E31F2B"/&gt;&lt;w:sz w:val="44"/&gt;&lt;/w:rPr&gt;&lt;/w:style&gt;&lt;w:style w:type="paragraph" w:customStyle="1" w:styleId="CVProjectExperience"&gt;&lt;w:name w:val="CV Project Experience"/&gt;&lt;w:next w:val="Normal"/&gt;&lt;w:uiPriority w:val="20"/&gt;&lt;w:rsid w:val="00BD3B54"/&gt;&lt;w:pPr&gt;&lt;w:spacing w:before="320" w:after="30"/&gt;&lt;/w:pPr&gt;&lt;w:rPr&gt;&lt;w:rFonts w:ascii="Arial" w:hAnsi="Arial" w:cs="Arial"/&gt;&lt;w:b/&gt;&lt;w:bCs/&gt;&lt;w:color w:val="E31F2B"/&gt;&lt;w:sz w:val="20"/&gt;&lt;/w:rPr&gt;&lt;/w:style&gt;&lt;w:style w:type="paragraph" w:customStyle="1" w:styleId="CVProjectHeading"&gt;&lt;w:name w:val="CV Project Heading"/&gt;&lt;w:next w:val="Normal"/&gt;&lt;w:uiPriority w:val="20"/&gt;&lt;w:qFormat/&gt;&lt;w:rsid w:val="00BD3B54"/&gt;&lt;w:pPr&gt;&lt;w:spacing w:before="320" w:after="30"/&gt;&lt;w:outlineLvl w:val="1"/&gt;&lt;/w:pPr&gt;&lt;w:rPr&gt;&lt;w:color w:val="E31F2B"/&gt;&lt;/w:rPr&gt;&lt;/w:style&gt;&lt;w:style w:type="paragraph" w:customStyle="1" w:styleId="CVText"&gt;&lt;w:name w:val="CV Text"/&gt;&lt;w:basedOn w:val="Normal"/&gt;&lt;w:uiPriority w:val="20"/&gt;&lt;w:qFormat/&gt;&lt;w:rsid w:val="00BD3B54"/&gt;&lt;w:rPr&gt;&lt;w:rFonts w:asciiTheme="minorHAnsi" w:eastAsiaTheme="minorEastAsia" w:hAnsiTheme="minorHAnsi"/&gt;&lt;w:lang w:eastAsia="zh-CN"/&gt;&lt;/w:rPr&gt;&lt;/w:style&gt;&lt;w:style w:type="table" w:styleId="DarkList"&gt;&lt;w:name w:val="Dark List"/&gt;&lt;w:basedOn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w:fill="2C2C2D" w:themeFill="text1"/&gt;&lt;/w:tcPr&gt;&lt;w:tblStylePr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w:fill="151516" w:themeFill="text1"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w:fill="202021" w:themeFill="text1"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w:fill="202021" w:themeFill="text1" w:themeFillShade="BF"/&gt;&lt;/w:tcPr&gt;&lt;/w:tblStylePr&gt;&lt;w:tblStylePr w:type="band1Vert"&gt;&lt;w:tblPr/&gt;&lt;w:tcPr&gt;&lt;w:tcBorders&gt;&lt;w:top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w:type="band1Horz"&gt;&lt;w:tblPr/&gt;&lt;w:tcPr&gt;&lt;w:tcBorders&gt;&lt;w:top w:val="nil"/&gt;&lt;w:left w:val="nil"/&gt;&lt;w:bottom w:val="nil"/&gt;&lt;w:right w:val="nil"/&gt;&lt;w:insideH w:val="nil"/&gt;&lt;w:insideV w:val="nil"/&gt;&lt;/w:tcBorders&gt;&lt;w:shd w:val="clear" w:color="auto" w:fill="202021" w:themeFill="text1" w:themeFillShade="BF"/&gt;&lt;/w:tcPr&gt;&lt;/w:tblStylePr&gt;&lt;/w:style&gt;&lt;w:style w:type="table" w:styleId="DarkList-Accent1"&gt;&lt;w:name w:val="Dark List Accent 1"/&gt;&lt;w:basedOn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w:fill="E61E28" w:themeFill="accent1"/&gt;&lt;/w:tcPr&gt;&lt;w:tblStylePr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w:fill="740D11" w:themeFill="accent1"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w:fill="AF131A" w:themeFill="accent1"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w:fill="AF131A" w:themeFill="accent1" w:themeFillShade="BF"/&gt;&lt;/w:tcPr&gt;&lt;/w:tblStylePr&gt;&lt;w:tblStylePr w:type="band1Vert"&gt;&lt;w:tblPr/&gt;&lt;w:tcPr&gt;&lt;w:tcBorders&gt;&lt;w:top w:val="nil"/&gt;&lt;w:left w:val="nil"/&gt;&lt;w:bottom w:val="nil"/&gt;&lt;w:right w:val="nil"/&gt;&lt;w:insideH w:val="nil"/&gt;&lt;w:insideV w:val="nil"/&gt;&lt;/w:tcBorders&gt;&lt;w:shd w:val="clear" w:color="auto" w:fill="AF131A" w:themeFill="accent1" w:themeFillShade="BF"/&gt;&lt;/w:tcPr&gt;&lt;/w:tblStylePr&gt;&lt;w:tblStylePr w:type="band1Horz"&gt;&lt;w:tblPr/&gt;&lt;w:tcPr&gt;&lt;w:tcBorders&gt;&lt;w:top w:val="nil"/&gt;&lt;w:left w:val="nil"/&gt;&lt;w:bottom w:val="nil"/&gt;&lt;w:right w:val="nil"/&gt;&lt;w:insideH w:val="nil"/&gt;&lt;w:insideV w:val="nil"/&gt;&lt;/w:tcBorders&gt;&lt;w:shd w:val="clear" w:color="auto" w:fill="AF131A" w:themeFill="accent1" w:themeFillShade="BF"/&gt;&lt;/w:tcPr&gt;&lt;/w:tblStylePr&gt;&lt;/w:style&gt;&lt;w:style w:type="table" w:styleId="DarkList-Accent2"&gt;&lt;w:name w:val="Dark List Accent 2"/&gt;&lt;w:basedOn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w:fill="88438B" w:themeFill="accent2"/&gt;&lt;/w:tcPr&gt;&lt;w:tblStylePr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w:fill="432145" w:themeFill="accent2"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w:fill="653267" w:themeFill="accent2"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w:fill="653267" w:themeFill="accent2" w:themeFillShade="BF"/&gt;&lt;/w:tcPr&gt;&lt;/w:tblStylePr&gt;&lt;w:tblStylePr w:type="band1Vert"&gt;&lt;w:tblPr/&gt;&lt;w:tcPr&gt;&lt;w:tcBorders&gt;&lt;w:top w:val="nil"/&gt;&lt;w:left w:val="nil"/&gt;&lt;w:bottom w:val="nil"/&gt;&lt;w:right w:val="nil"/&gt;&lt;w:insideH w:val="nil"/&gt;&lt;w:insideV w:val="nil"/&gt;&lt;/w:tcBorders&gt;&lt;w:shd w:val="clear" w:color="auto" w:fill="653267" w:themeFill="accent2" w:themeFillShade="BF"/&gt;&lt;/w:tcPr&gt;&lt;/w:tblStylePr&gt;&lt;w:tblStylePr w:type="band1Horz"&gt;&lt;w:tblPr/&gt;&lt;w:tcPr&gt;&lt;w:tcBorders&gt;&lt;w:top w:val="nil"/&gt;&lt;w:left w:val="nil"/&gt;&lt;w:bottom w:val="nil"/&gt;&lt;w:right w:val="nil"/&gt;&lt;w:insideH w:val="nil"/&gt;&lt;w:insideV w:val="nil"/&gt;&lt;/w:tcBorders&gt;&lt;w:shd w:val="clear" w:color="auto" w:fill="653267" w:themeFill="accent2" w:themeFillShade="BF"/&gt;&lt;/w:tcPr&gt;&lt;/w:tblStylePr&gt;&lt;/w:style&gt;&lt;w:style w:type="table" w:styleId="DarkList-Accent3"&gt;&lt;w:name w:val="Dark List Accent 3"/&gt;&lt;w:basedOn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w:fill="054CA1" w:themeFill="accent3"/&gt;&lt;/w:tcPr&gt;&lt;w:tblStylePr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w:fill="022550" w:themeFill="accent3"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w:fill="033878" w:themeFill="accent3"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w:fill="033878" w:themeFill="accent3" w:themeFillShade="BF"/&gt;&lt;/w:tcPr&gt;&lt;/w:tblStylePr&gt;&lt;w:tblStylePr w:type="band1Vert"&gt;&lt;w:tblPr/&gt;&lt;w:tcPr&gt;&lt;w:tcBorders&gt;&lt;w:top w:val="nil"/&gt;&lt;w:left w:val="nil"/&gt;&lt;w:bottom w:val="nil"/&gt;&lt;w:right w:val="nil"/&gt;&lt;w:insideH w:val="nil"/&gt;&lt;w:insideV w:val="nil"/&gt;&lt;/w:tcBorders&gt;&lt;w:shd w:val="clear" w:color="auto" w:fill="033878" w:themeFill="accent3" w:themeFillShade="BF"/&gt;&lt;/w:tcPr&gt;&lt;/w:tblStylePr&gt;&lt;w:tblStylePr w:type="band1Horz"&gt;&lt;w:tblPr/&gt;&lt;w:tcPr&gt;&lt;w:tcBorders&gt;&lt;w:top w:val="nil"/&gt;&lt;w:left w:val="nil"/&gt;&lt;w:bottom w:val="nil"/&gt;&lt;w:right w:val="nil"/&gt;&lt;w:insideH w:val="nil"/&gt;&lt;w:insideV w:val="nil"/&gt;&lt;/w:tcBorders&gt;&lt;w:shd w:val="clear" w:color="auto" w:fill="033878" w:themeFill="accent3" w:themeFillShade="BF"/&gt;&lt;/w:tcPr&gt;&lt;/w:tblStylePr&gt;&lt;/w:style&gt;&lt;w:style w:type="table" w:styleId="DarkList-Accent4"&gt;&lt;w:name w:val="Dark List Accent 4"/&gt;&lt;w:basedOn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w:fill="4D9EA9" w:themeFill="accent4"/&gt;&lt;/w:tcPr&gt;&lt;w:tblStylePr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w:fill="264E54" w:themeFill="accent4"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w:fill="39757E" w:themeFill="accent4"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w:fill="39757E" w:themeFill="accent4" w:themeFillShade="BF"/&gt;&lt;/w:tcPr&gt;&lt;/w:tblStylePr&gt;&lt;w:tblStylePr w:type="band1Vert"&gt;&lt;w:tblPr/&gt;&lt;w:tcPr&gt;&lt;w:tcBorders&gt;&lt;w:top w:val="nil"/&gt;&lt;w:left w:val="nil"/&gt;&lt;w:bottom w:val="nil"/&gt;&lt;w:right w:val="nil"/&gt;&lt;w:insideH w:val="nil"/&gt;&lt;w:insideV w:val="nil"/&gt;&lt;/w:tcBorders&gt;&lt;w:shd w:val="clear" w:color="auto" w:fill="39757E" w:themeFill="accent4" w:themeFillShade="BF"/&gt;&lt;/w:tcPr&gt;&lt;/w:tblStylePr&gt;&lt;w:tblStylePr w:type="band1Horz"&gt;&lt;w:tblPr/&gt;&lt;w:tcPr&gt;&lt;w:tcBorders&gt;&lt;w:top w:val="nil"/&gt;&lt;w:left w:val="nil"/&gt;&lt;w:bottom w:val="nil"/&gt;&lt;w:right w:val="nil"/&gt;&lt;w:insideH w:val="nil"/&gt;&lt;w:insideV w:val="nil"/&gt;&lt;/w:tcBorders&gt;&lt;w:shd w:val="clear" w:color="auto" w:fill="39757E" w:themeFill="accent4" w:themeFillShade="BF"/&gt;&lt;/w:tcPr&gt;&lt;/w:tblStylePr&gt;&lt;/w:style&gt;&lt;w:style w:type="table" w:styleId="DarkList-Accent5"&gt;&lt;w:name w:val="Dark List Accent 5"/&gt;&lt;w:basedOn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w:fill="D6488E" w:themeFill="accent5"/&gt;&lt;/w:tcPr&gt;&lt;w:tblStylePr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w:fill="741A46" w:themeFill="accent5"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w:fill="AE2769" w:themeFill="accent5"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w:fill="AE2769" w:themeFill="accent5" w:themeFillShade="BF"/&gt;&lt;/w:tcPr&gt;&lt;/w:tblStylePr&gt;&lt;w:tblStylePr w:type="band1Vert"&gt;&lt;w:tblPr/&gt;&lt;w:tcPr&gt;&lt;w:tcBorders&gt;&lt;w:top w:val="nil"/&gt;&lt;w:left w:val="nil"/&gt;&lt;w:bottom w:val="nil"/&gt;&lt;w:right w:val="nil"/&gt;&lt;w:insideH w:val="nil"/&gt;&lt;w:insideV w:val="nil"/&gt;&lt;/w:tcBorders&gt;&lt;w:shd w:val="clear" w:color="auto" w:fill="AE2769" w:themeFill="accent5" w:themeFillShade="BF"/&gt;&lt;/w:tcPr&gt;&lt;/w:tblStylePr&gt;&lt;w:tblStylePr w:type="band1Horz"&gt;&lt;w:tblPr/&gt;&lt;w:tcPr&gt;&lt;w:tcBorders&gt;&lt;w:top w:val="nil"/&gt;&lt;w:left w:val="nil"/&gt;&lt;w:bottom w:val="nil"/&gt;&lt;w:right w:val="nil"/&gt;&lt;w:insideH w:val="nil"/&gt;&lt;w:insideV w:val="nil"/&gt;&lt;/w:tcBorders&gt;&lt;w:shd w:val="clear" w:color="auto" w:fill="AE2769" w:themeFill="accent5" w:themeFillShade="BF"/&gt;&lt;/w:tcPr&gt;&lt;/w:tblStylePr&gt;&lt;/w:style&gt;&lt;w:style w:type="table" w:styleId="DarkList-Accent6"&gt;&lt;w:name w:val="Dark List Accent 6"/&gt;&lt;w:basedOn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w:fill="428B35" w:themeFill="accent6"/&gt;&lt;/w:tcPr&gt;&lt;w:tblStylePr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w:fill="20451A" w:themeFill="accent6"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w:fill="316727" w:themeFill="accent6"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w:fill="316727" w:themeFill="accent6" w:themeFillShade="BF"/&gt;&lt;/w:tcPr&gt;&lt;/w:tblStylePr&gt;&lt;w:tblStylePr w:type="band1Vert"&gt;&lt;w:tblPr/&gt;&lt;w:tcPr&gt;&lt;w:tcBorders&gt;&lt;w:top w:val="nil"/&gt;&lt;w:left w:val="nil"/&gt;&lt;w:bottom w:val="nil"/&gt;&lt;w:right w:val="nil"/&gt;&lt;w:insideH w:val="nil"/&gt;&lt;w:insideV w:val="nil"/&gt;&lt;/w:tcBorders&gt;&lt;w:shd w:val="clear" w:color="auto" w:fill="316727" w:themeFill="accent6" w:themeFillShade="BF"/&gt;&lt;/w:tcPr&gt;&lt;/w:tblStylePr&gt;&lt;w:tblStylePr w:type="band1Horz"&gt;&lt;w:tblPr/&gt;&lt;w:tcPr&gt;&lt;w:tcBorders&gt;&lt;w:top w:val="nil"/&gt;&lt;w:left w:val="nil"/&gt;&lt;w:bottom w:val="nil"/&gt;&lt;w:right w:val="nil"/&gt;&lt;w:insideH w:val="nil"/&gt;&lt;w:insideV w:val="nil"/&gt;&lt;/w:tcBorders&gt;&lt;w:shd w:val="clear" w:color="auto" w:fill="316727" w:themeFill="accent6" w:themeFillShade="BF"/&gt;&lt;/w:tcPr&gt;&lt;/w:tblStylePr&gt;&lt;/w:style&gt;&lt;w:style w:type="paragraph" w:styleId="Date"&gt;&lt;w:name w:val="Date"/&gt;&lt;w:basedOn w:val="Normal"/&gt;&lt;w:next w:val="Normal"/&gt;&lt;w:link w:val="DateChar"/&gt;&lt;w:uiPriority w:val="99"/&gt;&lt;w:semiHidden/&gt;&lt;w:rsid w:val="00BD3B54"/&gt;&lt;/w:style&gt;&lt;w:style w:type="character" w:customStyle="1" w:styleId="DateChar"&gt;&lt;w:name w:val="Date Char"/&gt;&lt;w:basedOn w:val="DefaultParagraphFont"/&gt;&lt;w:link w:val="Date"/&gt;&lt;w:uiPriority w:val="99"/&gt;&lt;w:semiHidden/&gt;&lt;w:rsid w:val="00BD3B54"/&gt;&lt;w:rPr&gt;&lt;w:rFonts w:ascii="Times New Roman" w:eastAsiaTheme="minorHAnsi" w:hAnsi="Times New Roman"/&gt;&lt;w:lang w:eastAsia="en-US"/&gt;&lt;/w:rPr&gt;&lt;/w:style&gt;&lt;w:style w:type="paragraph" w:customStyle="1" w:styleId="Disclaimer"&gt;&lt;w:name w:val="Disclaimer"/&gt;&lt;w:basedOn w:val="Normal"/&gt;&lt;w:uiPriority w:val="11"/&gt;&lt;w:rsid w:val="00BD3B54"/&gt;&lt;w:pPr&gt;&lt;w:spacing w:after="0" w:line="160" w:lineRule="atLeast"/&gt;&lt;/w:pPr&gt;&lt;w:rPr&gt;&lt;w:sz w:val="14"/&gt;&lt;/w:rPr&gt;&lt;/w:style&gt;&lt;w:style w:type="paragraph" w:styleId="DocumentMap"&gt;&lt;w:name w:val="Document Map"/&gt;&lt;w:basedOn w:val="Normal"/&gt;&lt;w:link w:val="DocumentMapChar"/&gt;&lt;w:uiPriority w:val="99"/&gt;&lt;w:semiHidden/&gt;&lt;w:rsid w:val="00BD3B54"/&gt;&lt;w:rPr&gt;&lt;w:rFonts w:cs="Arial"/&gt;&lt;w:sz w:val="16"/&gt;&lt;w:szCs w:val="16"/&gt;&lt;/w:rPr&gt;&lt;/w:style&gt;&lt;w:style w:type="character" w:customStyle="1" w:styleId="DocumentMapChar"&gt;&lt;w:name w:val="Document Map Char"/&gt;&lt;w:basedOn w:val="DefaultParagraphFont"/&gt;&lt;w:link w:val="DocumentMap"/&gt;&lt;w:uiPriority w:val="99"/&gt;&lt;w:semiHidden/&gt;&lt;w:rsid w:val="00BD3B54"/&gt;&lt;w:rPr&gt;&lt;w:rFonts w:ascii="Times New Roman" w:eastAsiaTheme="minorHAnsi" w:hAnsi="Times New Roman" w:cs="Arial"/&gt;&lt;w:sz w:val="16"/&gt;&lt;w:szCs w:val="16"/&gt;&lt;w:lang w:eastAsia="en-US"/&gt;&lt;/w:rPr&gt;&lt;/w:style&gt;&lt;w:style w:type="paragraph" w:styleId="E-mailSignature"&gt;&lt;w:name w:val="E-mail Signature"/&gt;&lt;w:basedOn w:val="Normal"/&gt;&lt;w:link w:val="E-mailSignatureChar"/&gt;&lt;w:uiPriority w:val="99"/&gt;&lt;w:semiHidden/&gt;&lt;w:rsid w:val="00BD3B54"/&gt;&lt;/w:style&gt;&lt;w:style w:type="character" w:customStyle="1" w:styleId="E-mailSignatureChar"&gt;&lt;w:name w:val="E-mail Signature Char"/&gt;&lt;w:basedOn w:val="DefaultParagraphFont"/&gt;&lt;w:link w:val="E-mailSignature"/&gt;&lt;w:uiPriority w:val="99"/&gt;&lt;w:semiHidden/&gt;&lt;w:rsid w:val="00BD3B54"/&gt;&lt;w:rPr&gt;&lt;w:rFonts w:ascii="Times New Roman" w:eastAsiaTheme="minorHAnsi" w:hAnsi="Times New Roman"/&gt;&lt;w:lang w:eastAsia="en-US"/&gt;&lt;/w:rPr&gt;&lt;/w:style&gt;&lt;w:style w:type="character" w:styleId="Emphasis"&gt;&lt;w:name w:val="Emphasis"/&gt;&lt;w:basedOn w:val="DefaultParagraphFont"/&gt;&lt;w:uiPriority w:val="8"/&gt;&lt;w:semiHidden/&gt;&lt;w:rsid w:val="00BD3B54"/&gt;&lt;w:rPr&gt;&lt;w:i/&gt;&lt;w:iCs/&gt;&lt;/w:rPr&gt;&lt;/w:style&gt;&lt;w:style w:type="character" w:styleId="EndnoteReference"&gt;&lt;w:name w:val="endnote reference"/&gt;&lt;w:basedOn w:val="DefaultParagraphFont"/&gt;&lt;w:uiPriority w:val="13"/&gt;&lt;w:semiHidden/&gt;&lt;w:rsid w:val="00BD3B54"/&gt;&lt;w:rPr&gt;&lt;w:vertAlign w:val="superscript"/&gt;&lt;/w:rPr&gt;&lt;/w:style&gt;&lt;w:style w:type="paragraph" w:styleId="EndnoteText"&gt;&lt;w:name w:val="endnote text"/&gt;&lt;w:basedOn w:val="Normal"/&gt;&lt;w:link w:val="EndnoteTextChar"/&gt;&lt;w:uiPriority w:val="13"/&gt;&lt;w:semiHidden/&gt;&lt;w:qFormat/&gt;&lt;w:rsid w:val="00BD3B54"/&gt;&lt;w:pPr&gt;&lt;w:ind w:left="113" w:hanging="113"/&gt;&lt;/w:pPr&gt;&lt;/w:style&gt;&lt;w:style w:type="character" w:customStyle="1" w:styleId="EndnoteTextChar"&gt;&lt;w:name w:val="Endnote Text Char"/&gt;&lt;w:basedOn w:val="DefaultParagraphFont"/&gt;&lt;w:link w:val="EndnoteText"/&gt;&lt;w:uiPriority w:val="13"/&gt;&lt;w:semiHidden/&gt;&lt;w:rsid w:val="00BD3B54"/&gt;&lt;w:rPr&gt;&lt;w:rFonts w:ascii="Times New Roman" w:eastAsiaTheme="minorHAnsi" w:hAnsi="Times New Roman"/&gt;&lt;w:lang w:eastAsia="en-US"/&gt;&lt;/w:rPr&gt;&lt;/w:style&gt;&lt;w:style w:type="paragraph" w:styleId="EnvelopeAddress"&gt;&lt;w:name w:val="envelope address"/&gt;&lt;w:basedOn w:val="Normal"/&gt;&lt;w:uiPriority w:val="99"/&gt;&lt;w:semiHidden/&gt;&lt;w:rsid w:val="00BD3B54"/&gt;&lt;w:pPr&gt;&lt;w:framePr w:w="7920" w:h="1980" w:hRule="exact" w:hSpace="141" w:wrap="auto" w:hAnchor="page" w:xAlign="center" w:yAlign="bottom"/&gt;&lt;w:ind w:left="2880"/&gt;&lt;/w:pPr&gt;&lt;w:rPr&gt;&lt;w:rFonts w:eastAsiaTheme="majorEastAsia" w:cs="Arial"/&gt;&lt;/w:rPr&gt;&lt;/w:style&gt;&lt;w:style w:type="paragraph" w:styleId="EnvelopeReturn"&gt;&lt;w:name w:val="envelope return"/&gt;&lt;w:basedOn w:val="Normal"/&gt;&lt;w:uiPriority w:val="99"/&gt;&lt;w:semiHidden/&gt;&lt;w:rsid w:val="00BD3B54"/&gt;&lt;w:rPr&gt;&lt;w:rFonts w:eastAsiaTheme="majorEastAsia" w:cs="Arial"/&gt;&lt;/w:rPr&gt;&lt;/w:style&gt;&lt;w:style w:type="paragraph" w:customStyle="1" w:styleId="ExecutiveSummary"&gt;&lt;w:name w:val="Executive Summary"/&gt;&lt;w:next w:val="Normal"/&gt;&lt;w:qFormat/&gt;&lt;w:rsid w:val="00BD3B54"/&gt;&lt;w:pPr&gt;&lt;w:keepNext/&gt;&lt;w:spacing w:after="440"/&gt;&lt;w:outlineLvl w:val="0"/&gt;&lt;/w:pPr&gt;&lt;w:rPr&gt;&lt;w:color w:val="E31F2B"/&gt;&lt;w:sz w:val="40"/&gt;&lt;w:szCs w:val="40"/&gt;&lt;/w:rPr&gt;&lt;/w:style&gt;&lt;w:style w:type="character" w:styleId="FollowedHyperlink"&gt;&lt;w:name w:val="FollowedHyperlink"/&gt;&lt;w:basedOn w:val="DefaultParagraphFont"/&gt;&lt;w:uiPriority w:val="14"/&gt;&lt;w:semiHidden/&gt;&lt;w:rsid w:val="00BD3B54"/&gt;&lt;w:rPr&gt;&lt;w:color w:val="C9C9CA" w:themeColor="followedHyperlink"/&gt;&lt;w:u w:val="single"/&gt;&lt;/w:rPr&gt;&lt;/w:style&gt;&lt;w:style w:type="paragraph" w:styleId="Footer"&gt;&lt;w:name w:val="footer"/&gt;&lt;w:basedOn w:val="Normal"/&gt;&lt;w:link w:val="FooterChar"/&gt;&lt;w:uiPriority w:val="13"/&gt;&lt;w:semiHidden/&gt;&lt;w:rsid w:val="004803AD"/&gt;&lt;w:pPr&gt;&lt;w:spacing w:before="80" w:after="0"/&gt;&lt;/w:pPr&gt;&lt;w:rPr&gt;&lt;w:sz w:val="14"/&gt;&lt;/w:rPr&gt;&lt;/w:style&gt;&lt;w:style w:type="character" w:customStyle="1" w:styleId="FooterChar"&gt;&lt;w:name w:val="Footer Char"/&gt;&lt;w:basedOn w:val="DefaultParagraphFont"/&gt;&lt;w:link w:val="Footer"/&gt;&lt;w:uiPriority w:val="13"/&gt;&lt;w:semiHidden/&gt;&lt;w:rsid w:val="004803AD"/&gt;&lt;w:rPr&gt;&lt;w:rFonts w:ascii="Times New Roman" w:eastAsiaTheme="minorHAnsi" w:hAnsi="Times New Roman"/&gt;&lt;w:sz w:val="14"/&gt;&lt;w:lang w:eastAsia="en-US"/&gt;&lt;/w:rPr&gt;&lt;/w:style&gt;&lt;w:style w:type="paragraph" w:customStyle="1" w:styleId="Footer-PageNumber"&gt;&lt;w:name w:val="Footer - Page Number"/&gt;&lt;w:basedOn w:val="Footer"/&gt;&lt;w:next w:val="Footer"/&gt;&lt;w:uiPriority w:val="13"/&gt;&lt;w:semiHidden/&gt;&lt;w:rsid w:val="00BD3B54"/&gt;&lt;w:pPr&gt;&lt;w:jc w:val="right"/&gt;&lt;/w:pPr&gt;&lt;/w:style&gt;&lt;w:style w:type="character" w:styleId="FootnoteReference"&gt;&lt;w:name w:val="footnote reference"/&gt;&lt;w:basedOn w:val="DefaultParagraphFont"/&gt;&lt;w:uiPriority w:val="13"/&gt;&lt;w:semiHidden/&gt;&lt;w:rsid w:val="00BD3B54"/&gt;&lt;w:rPr&gt;&lt;w:vertAlign w:val="superscript"/&gt;&lt;/w:rPr&gt;&lt;/w:style&gt;&lt;w:style w:type="paragraph" w:styleId="FootnoteText"&gt;&lt;w:name w:val="footnote text"/&gt;&lt;w:basedOn w:val="Normal"/&gt;&lt;w:link w:val="FootnoteTextChar"/&gt;&lt;w:uiPriority w:val="13"/&gt;&lt;w:semiHidden/&gt;&lt;w:rsid w:val="00BD3B54"/&gt;&lt;w:pPr&gt;&lt;w:spacing w:line="200" w:lineRule="atLeast"/&gt;&lt;w:ind w:left="113" w:hanging="113"/&gt;&lt;/w:pPr&gt;&lt;w:rPr&gt;&lt;w:sz w:val="16"/&gt;&lt;/w:rPr&gt;&lt;/w:style&gt;&lt;w:style w:type="character" w:customStyle="1" w:styleId="FootnoteTextChar"&gt;&lt;w:name w:val="Footnote Text Char"/&gt;&lt;w:basedOn w:val="DefaultParagraphFont"/&gt;&lt;w:link w:val="FootnoteText"/&gt;&lt;w:uiPriority w:val="13"/&gt;&lt;w:semiHidden/&gt;&lt;w:rsid w:val="00BD3B54"/&gt;&lt;w:rPr&gt;&lt;w:rFonts w:ascii="Times New Roman" w:eastAsiaTheme="minorHAnsi" w:hAnsi="Times New Roman"/&gt;&lt;w:sz w:val="16"/&gt;&lt;w:lang w:eastAsia="en-US"/&gt;&lt;/w:rPr&gt;&lt;/w:style&gt;&lt;w:style w:type="paragraph" w:customStyle="1" w:styleId="FormText"&gt;&lt;w:name w:val="Form Text"/&gt;&lt;w:next w:val="Normal"/&gt;&lt;w:uiPriority w:val="19"/&gt;&lt;w:rsid w:val="00BD3B54"/&gt;&lt;w:pPr&gt;&lt;w:spacing w:before="56" w:after="56"/&gt;&lt;/w:pPr&gt;&lt;w:rPr&gt;&lt;w:rFonts w:ascii="Arial" w:hAnsi="Arial" w:cs="Times New Roman"/&gt;&lt;w:b/&gt;&lt;w:sz w:val="17"/&gt;&lt;w:lang w:eastAsia="en-GB"/&gt;&lt;/w:rPr&gt;&lt;/w:style&gt;&lt;w:style w:type="paragraph" w:customStyle="1" w:styleId="FormText-Red"&gt;&lt;w:name w:val="Form Text - Red"/&gt;&lt;w:basedOn w:val="FormText"/&gt;&lt;w:next w:val="FormUserText"/&gt;&lt;w:uiPriority w:val="19"/&gt;&lt;w:rsid w:val="00BD3B54"/&gt;&lt;w:rPr&gt;&lt;w:color w:val="E31F2B"/&gt;&lt;/w:rPr&gt;&lt;/w:style&gt;&lt;w:style w:type="paragraph" w:customStyle="1" w:styleId="FormTitle"&gt;&lt;w:name w:val="Form Title"/&gt;&lt;w:uiPriority w:val="19"/&gt;&lt;w:rsid w:val="00BD3B54"/&gt;&lt;w:rPr&gt;&lt;w:rFonts w:ascii="Times New Roman" w:eastAsia="Times New Roman" w:hAnsi="Times New Roman" w:cs="Times New Roman"/&gt;&lt;w:color w:val="E31F2B"/&gt;&lt;w:sz w:val="40"/&gt;&lt;w:szCs w:val="44"/&gt;&lt;w:lang w:eastAsia="en-US"/&gt;&lt;/w:rPr&gt;&lt;/w:style&gt;&lt;w:style w:type="paragraph" w:customStyle="1" w:styleId="FormUserText"&gt;&lt;w:name w:val="Form User Text"/&gt;&lt;w:uiPriority w:val="19"/&gt;&lt;w:rsid w:val="00BD3B54"/&gt;&lt;w:pPr&gt;&lt;w:spacing w:before="40"/&gt;&lt;/w:pPr&gt;&lt;/w:style&gt;&lt;w:style w:type="table" w:styleId="GridTable1Light"&gt;&lt;w:name w:val="Grid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w:color="A9A9AB" w:themeColor="text1" w:themeTint="66"/&gt;&lt;w:left w:val="single" w:sz="4" w:space="0" w:color="A9A9AB" w:themeColor="text1" w:themeTint="66"/&gt;&lt;w:bottom w:val="single" w:sz="4" w:space="0" w:color="A9A9AB" w:themeColor="text1" w:themeTint="66"/&gt;&lt;w:right w:val="single" w:sz="4" w:space="0" w:color="A9A9AB" w:themeColor="text1" w:themeTint="66"/&gt;&lt;w:insideH w:val="single" w:sz="4" w:space="0" w:color="A9A9AB" w:themeColor="text1" w:themeTint="66"/&gt;&lt;w:insideV w:val="single" w:sz="4" w:space="0" w:color="A9A9AB" w:themeColor="text1" w:themeTint="66"/&gt;&lt;/w:tblBorders&gt;&lt;/w:tblPr&gt;&lt;w:tblStylePr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w:sz="2" w:space="0" w:color="7F7F82" w:themeColor="text1" w:themeTint="99"/&gt;&lt;/w:tcBorders&gt;&lt;/w:tcPr&gt;&lt;/w:tblStylePr&gt;&lt;w:tblStylePr w:type="firstCol"&gt;&lt;w:rPr&gt;&lt;w:b/&gt;&lt;w:bCs/&gt;&lt;/w:rPr&gt;&lt;/w:tblStylePr&gt;&lt;w:tblStylePr w:type="lastCol"&gt;&lt;w:rPr&gt;&lt;w:b/&gt;&lt;w:bCs/&gt;&lt;/w:rPr&gt;&lt;/w:tblStylePr&gt;&lt;/w:style&gt;&lt;w:style w:type="table" w:styleId="GridTable1Light-Accent1"&gt;&lt;w:name w:val="Grid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w:color="F5A5A8" w:themeColor="accent1" w:themeTint="66"/&gt;&lt;w:left w:val="single" w:sz="4" w:space="0" w:color="F5A5A8" w:themeColor="accent1" w:themeTint="66"/&gt;&lt;w:bottom w:val="single" w:sz="4" w:space="0" w:color="F5A5A8" w:themeColor="accent1" w:themeTint="66"/&gt;&lt;w:right w:val="single" w:sz="4" w:space="0" w:color="F5A5A8" w:themeColor="accent1" w:themeTint="66"/&gt;&lt;w:insideH w:val="single" w:sz="4" w:space="0" w:color="F5A5A8" w:themeColor="accent1" w:themeTint="66"/&gt;&lt;w:insideV w:val="single" w:sz="4" w:space="0" w:color="F5A5A8" w:themeColor="accent1" w:themeTint="66"/&gt;&lt;/w:tblBorders&gt;&lt;/w:tblPr&gt;&lt;w:tblStylePr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w:sz="2" w:space="0" w:color="F0787D" w:themeColor="accent1" w:themeTint="99"/&gt;&lt;/w:tcBorders&gt;&lt;/w:tcPr&gt;&lt;/w:tblStylePr&gt;&lt;w:tblStylePr w:type="firstCol"&gt;&lt;w:rPr&gt;&lt;w:b/&gt;&lt;w:bCs/&gt;&lt;/w:rPr&gt;&lt;/w:tblStylePr&gt;&lt;w:tblStylePr w:type="lastCol"&gt;&lt;w:rPr&gt;&lt;w:b/&gt;&lt;w:bCs/&gt;&lt;/w:rPr&gt;&lt;/w:tblStylePr&gt;&lt;/w:style&gt;&lt;w:style w:type="table" w:styleId="GridTable1Light-Accent2"&gt;&lt;w:name w:val="Grid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w:color="D5ACD7" w:themeColor="accent2" w:themeTint="66"/&gt;&lt;w:left w:val="single" w:sz="4" w:space="0" w:color="D5ACD7" w:themeColor="accent2" w:themeTint="66"/&gt;&lt;w:bottom w:val="single" w:sz="4" w:space="0" w:color="D5ACD7" w:themeColor="accent2" w:themeTint="66"/&gt;&lt;w:right w:val="single" w:sz="4" w:space="0" w:color="D5ACD7" w:themeColor="accent2" w:themeTint="66"/&gt;&lt;w:insideH w:val="single" w:sz="4" w:space="0" w:color="D5ACD7" w:themeColor="accent2" w:themeTint="66"/&gt;&lt;w:insideV w:val="single" w:sz="4" w:space="0" w:color="D5ACD7" w:themeColor="accent2" w:themeTint="66"/&gt;&lt;/w:tblBorders&gt;&lt;/w:tblPr&gt;&lt;w:tblStylePr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w:sz="2" w:space="0" w:color="C083C3" w:themeColor="accent2" w:themeTint="99"/&gt;&lt;/w:tcBorders&gt;&lt;/w:tcPr&gt;&lt;/w:tblStylePr&gt;&lt;w:tblStylePr w:type="firstCol"&gt;&lt;w:rPr&gt;&lt;w:b/&gt;&lt;w:bCs/&gt;&lt;/w:rPr&gt;&lt;/w:tblStylePr&gt;&lt;w:tblStylePr w:type="lastCol"&gt;&lt;w:rPr&gt;&lt;w:b/&gt;&lt;w:bCs/&gt;&lt;/w:rPr&gt;&lt;/w:tblStylePr&gt;&lt;/w:style&gt;&lt;w:style w:type="table" w:styleId="GridTable1Light-Accent3"&gt;&lt;w:name w:val="Grid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w:color="79B4FA" w:themeColor="accent3" w:themeTint="66"/&gt;&lt;w:left w:val="single" w:sz="4" w:space="0" w:color="79B4FA" w:themeColor="accent3" w:themeTint="66"/&gt;&lt;w:bottom w:val="single" w:sz="4" w:space="0" w:color="79B4FA" w:themeColor="accent3" w:themeTint="66"/&gt;&lt;w:right w:val="single" w:sz="4" w:space="0" w:color="79B4FA" w:themeColor="accent3" w:themeTint="66"/&gt;&lt;w:insideH w:val="single" w:sz="4" w:space="0" w:color="79B4FA" w:themeColor="accent3" w:themeTint="66"/&gt;&lt;w:insideV w:val="single" w:sz="4" w:space="0" w:color="79B4FA" w:themeColor="accent3" w:themeTint="66"/&gt;&lt;/w:tblBorders&gt;&lt;/w:tblPr&gt;&lt;w:tblStylePr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w:sz="2" w:space="0" w:color="368EF8" w:themeColor="accent3" w:themeTint="99"/&gt;&lt;/w:tcBorders&gt;&lt;/w:tcPr&gt;&lt;/w:tblStylePr&gt;&lt;w:tblStylePr w:type="firstCol"&gt;&lt;w:rPr&gt;&lt;w:b/&gt;&lt;w:bCs/&gt;&lt;/w:rPr&gt;&lt;/w:tblStylePr&gt;&lt;w:tblStylePr w:type="lastCol"&gt;&lt;w:rPr&gt;&lt;w:b/&gt;&lt;w:bCs/&gt;&lt;/w:rPr&gt;&lt;/w:tblStylePr&gt;&lt;/w:style&gt;&lt;w:style w:type="table" w:styleId="GridTable1Light-Accent4"&gt;&lt;w:name w:val="Grid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w:color="B6D9DE" w:themeColor="accent4" w:themeTint="66"/&gt;&lt;w:left w:val="single" w:sz="4" w:space="0" w:color="B6D9DE" w:themeColor="accent4" w:themeTint="66"/&gt;&lt;w:bottom w:val="single" w:sz="4" w:space="0" w:color="B6D9DE" w:themeColor="accent4" w:themeTint="66"/&gt;&lt;w:right w:val="single" w:sz="4" w:space="0" w:color="B6D9DE" w:themeColor="accent4" w:themeTint="66"/&gt;&lt;w:insideH w:val="single" w:sz="4" w:space="0" w:color="B6D9DE" w:themeColor="accent4" w:themeTint="66"/&gt;&lt;w:insideV w:val="single" w:sz="4" w:space="0" w:color="B6D9DE" w:themeColor="accent4" w:themeTint="66"/&gt;&lt;/w:tblBorders&gt;&lt;/w:tblPr&gt;&lt;w:tblStylePr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w:sz="2" w:space="0" w:color="92C6CD" w:themeColor="accent4" w:themeTint="99"/&gt;&lt;/w:tcBorders&gt;&lt;/w:tcPr&gt;&lt;/w:tblStylePr&gt;&lt;w:tblStylePr w:type="firstCol"&gt;&lt;w:rPr&gt;&lt;w:b/&gt;&lt;w:bCs/&gt;&lt;/w:rPr&gt;&lt;/w:tblStylePr&gt;&lt;w:tblStylePr w:type="lastCol"&gt;&lt;w:rPr&gt;&lt;w:b/&gt;&lt;w:bCs/&gt;&lt;/w:rPr&gt;&lt;/w:tblStylePr&gt;&lt;/w:style&gt;&lt;w:style w:type="table" w:styleId="GridTable1Light-Accent5"&gt;&lt;w:name w:val="Grid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w:color="EEB5D1" w:themeColor="accent5" w:themeTint="66"/&gt;&lt;w:left w:val="single" w:sz="4" w:space="0" w:color="EEB5D1" w:themeColor="accent5" w:themeTint="66"/&gt;&lt;w:bottom w:val="single" w:sz="4" w:space="0" w:color="EEB5D1" w:themeColor="accent5" w:themeTint="66"/&gt;&lt;w:right w:val="single" w:sz="4" w:space="0" w:color="EEB5D1" w:themeColor="accent5" w:themeTint="66"/&gt;&lt;w:insideH w:val="single" w:sz="4" w:space="0" w:color="EEB5D1" w:themeColor="accent5" w:themeTint="66"/&gt;&lt;w:insideV w:val="single" w:sz="4" w:space="0" w:color="EEB5D1" w:themeColor="accent5" w:themeTint="66"/&gt;&lt;/w:tblBorders&gt;&lt;/w:tblPr&gt;&lt;w:tblStylePr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w:sz="2" w:space="0" w:color="E691BA" w:themeColor="accent5" w:themeTint="99"/&gt;&lt;/w:tcBorders&gt;&lt;/w:tcPr&gt;&lt;/w:tblStylePr&gt;&lt;w:tblStylePr w:type="firstCol"&gt;&lt;w:rPr&gt;&lt;w:b/&gt;&lt;w:bCs/&gt;&lt;/w:rPr&gt;&lt;/w:tblStylePr&gt;&lt;w:tblStylePr w:type="lastCol"&gt;&lt;w:rPr&gt;&lt;w:b/&gt;&lt;w:bCs/&gt;&lt;/w:rPr&gt;&lt;/w:tblStylePr&gt;&lt;/w:style&gt;&lt;w:style w:type="table" w:styleId="GridTable1Light-Accent6"&gt;&lt;w:name w:val="Grid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w:color="ABDCA2" w:themeColor="accent6" w:themeTint="66"/&gt;&lt;w:left w:val="single" w:sz="4" w:space="0" w:color="ABDCA2" w:themeColor="accent6" w:themeTint="66"/&gt;&lt;w:bottom w:val="single" w:sz="4" w:space="0" w:color="ABDCA2" w:themeColor="accent6" w:themeTint="66"/&gt;&lt;w:right w:val="single" w:sz="4" w:space="0" w:color="ABDCA2" w:themeColor="accent6" w:themeTint="66"/&gt;&lt;w:insideH w:val="single" w:sz="4" w:space="0" w:color="ABDCA2" w:themeColor="accent6" w:themeTint="66"/&gt;&lt;w:insideV w:val="single" w:sz="4" w:space="0" w:color="ABDCA2" w:themeColor="accent6" w:themeTint="66"/&gt;&lt;/w:tblBorders&gt;&lt;/w:tblPr&gt;&lt;w:tblStylePr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w:sz="2" w:space="0" w:color="81CA74" w:themeColor="accent6" w:themeTint="99"/&gt;&lt;/w:tcBorders&gt;&lt;/w:tcPr&gt;&lt;/w:tblStylePr&gt;&lt;w:tblStylePr w:type="firstCol"&gt;&lt;w:rPr&gt;&lt;w:b/&gt;&lt;w:bCs/&gt;&lt;/w:rPr&gt;&lt;/w:tblStylePr&gt;&lt;w:tblStylePr w:type="lastCol"&gt;&lt;w:rPr&gt;&lt;w:b/&gt;&lt;w:bCs/&gt;&lt;/w:rPr&gt;&lt;/w:tblStylePr&gt;&lt;/w:style&gt;&lt;w:style w:type="table" w:styleId="GridTable2"&gt;&lt;w:name w:val="Grid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w:color="7F7F82" w:themeColor="text1" w:themeTint="99"/&gt;&lt;w:bottom w:val="single" w:sz="2" w:space="0" w:color="7F7F82" w:themeColor="text1" w:themeTint="99"/&gt;&lt;w:insideH w:val="single" w:sz="2" w:space="0" w:color="7F7F82" w:themeColor="text1" w:themeTint="99"/&gt;&lt;w:insideV w:val="single" w:sz="2" w:space="0" w:color="7F7F82" w:themeColor="text1" w:themeTint="99"/&gt;&lt;/w:tblBorders&gt;&lt;/w:tblPr&gt;&lt;w:tblStylePr w:type="firstRow"&gt;&lt;w:rPr&gt;&lt;w:b/&gt;&lt;w:bCs/&gt;&lt;/w:rPr&gt;&lt;w:tblPr/&gt;&lt;w:tcPr&gt;&lt;w:tcBorders&gt;&lt;w:top w:val="nil"/&gt;&lt;w:bottom w:val="single" w:sz="12" w:space="0" w:color="7F7F82" w:themeColor="text1"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w:color="7F7F82" w:themeColor="text1"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w:styleId="GridTable2-Accent1"&gt;&lt;w:name w:val="Grid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w:color="F0787D" w:themeColor="accent1" w:themeTint="99"/&gt;&lt;w:bottom w:val="single" w:sz="2" w:space="0" w:color="F0787D" w:themeColor="accent1" w:themeTint="99"/&gt;&lt;w:insideH w:val="single" w:sz="2" w:space="0" w:color="F0787D" w:themeColor="accent1" w:themeTint="99"/&gt;&lt;w:insideV w:val="single" w:sz="2" w:space="0" w:color="F0787D" w:themeColor="accent1" w:themeTint="99"/&gt;&lt;/w:tblBorders&gt;&lt;/w:tblPr&gt;&lt;w:tblStylePr w:type="firstRow"&gt;&lt;w:rPr&gt;&lt;w:b/&gt;&lt;w:bCs/&gt;&lt;/w:rPr&gt;&lt;w:tblPr/&gt;&lt;w:tcPr&gt;&lt;w:tcBorders&gt;&lt;w:top w:val="nil"/&gt;&lt;w:bottom w:val="single" w:sz="12" w:space="0" w:color="F0787D" w:themeColor="accent1"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w:color="F0787D" w:themeColor="accent1"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w:styleId="GridTable2-Accent2"&gt;&lt;w:name w:val="Grid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w:color="C083C3" w:themeColor="accent2" w:themeTint="99"/&gt;&lt;w:bottom w:val="single" w:sz="2" w:space="0" w:color="C083C3" w:themeColor="accent2" w:themeTint="99"/&gt;&lt;w:insideH w:val="single" w:sz="2" w:space="0" w:color="C083C3" w:themeColor="accent2" w:themeTint="99"/&gt;&lt;w:insideV w:val="single" w:sz="2" w:space="0" w:color="C083C3" w:themeColor="accent2" w:themeTint="99"/&gt;&lt;/w:tblBorders&gt;&lt;/w:tblPr&gt;&lt;w:tblStylePr w:type="firstRow"&gt;&lt;w:rPr&gt;&lt;w:b/&gt;&lt;w:bCs/&gt;&lt;/w:rPr&gt;&lt;w:tblPr/&gt;&lt;w:tcPr&gt;&lt;w:tcBorders&gt;&lt;w:top w:val="nil"/&gt;&lt;w:bottom w:val="single" w:sz="12" w:space="0" w:color="C083C3" w:themeColor="accent2"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w:color="C083C3" w:themeColor="accent2"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w:styleId="GridTable2-Accent3"&gt;&lt;w:name w:val="Grid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w:color="368EF8" w:themeColor="accent3" w:themeTint="99"/&gt;&lt;w:bottom w:val="single" w:sz="2" w:space="0" w:color="368EF8" w:themeColor="accent3" w:themeTint="99"/&gt;&lt;w:insideH w:val="single" w:sz="2" w:space="0" w:color="368EF8" w:themeColor="accent3" w:themeTint="99"/&gt;&lt;w:insideV w:val="single" w:sz="2" w:space="0" w:color="368EF8" w:themeColor="accent3" w:themeTint="99"/&gt;&lt;/w:tblBorders&gt;&lt;/w:tblPr&gt;&lt;w:tblStylePr w:type="firstRow"&gt;&lt;w:rPr&gt;&lt;w:b/&gt;&lt;w:bCs/&gt;&lt;/w:rPr&gt;&lt;w:tblPr/&gt;&lt;w:tcPr&gt;&lt;w:tcBorders&gt;&lt;w:top w:val="nil"/&gt;&lt;w:bottom w:val="single" w:sz="12" w:space="0" w:color="368EF8" w:themeColor="accent3"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w:color="368EF8" w:themeColor="accent3"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w:styleId="GridTable2-Accent4"&gt;&lt;w:name w:val="Grid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w:color="92C6CD" w:themeColor="accent4" w:themeTint="99"/&gt;&lt;w:bottom w:val="single" w:sz="2" w:space="0" w:color="92C6CD" w:themeColor="accent4" w:themeTint="99"/&gt;&lt;w:insideH w:val="single" w:sz="2" w:space="0" w:color="92C6CD" w:themeColor="accent4" w:themeTint="99"/&gt;&lt;w:insideV w:val="single" w:sz="2" w:space="0" w:color="92C6CD" w:themeColor="accent4" w:themeTint="99"/&gt;&lt;/w:tblBorders&gt;&lt;/w:tblPr&gt;&lt;w:tblStylePr w:type="firstRow"&gt;&lt;w:rPr&gt;&lt;w:b/&gt;&lt;w:bCs/&gt;&lt;/w:rPr&gt;&lt;w:tblPr/&gt;&lt;w:tcPr&gt;&lt;w:tcBorders&gt;&lt;w:top w:val="nil"/&gt;&lt;w:bottom w:val="single" w:sz="12" w:space="0" w:color="92C6CD" w:themeColor="accent4"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w:color="92C6CD" w:themeColor="accent4"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w:styleId="GridTable2-Accent5"&gt;&lt;w:name w:val="Grid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w:color="E691BA" w:themeColor="accent5" w:themeTint="99"/&gt;&lt;w:bottom w:val="single" w:sz="2" w:space="0" w:color="E691BA" w:themeColor="accent5" w:themeTint="99"/&gt;&lt;w:insideH w:val="single" w:sz="2" w:space="0" w:color="E691BA" w:themeColor="accent5" w:themeTint="99"/&gt;&lt;w:insideV w:val="single" w:sz="2" w:space="0" w:color="E691BA" w:themeColor="accent5" w:themeTint="99"/&gt;&lt;/w:tblBorders&gt;&lt;/w:tblPr&gt;&lt;w:tblStylePr w:type="firstRow"&gt;&lt;w:rPr&gt;&lt;w:b/&gt;&lt;w:bCs/&gt;&lt;/w:rPr&gt;&lt;w:tblPr/&gt;&lt;w:tcPr&gt;&lt;w:tcBorders&gt;&lt;w:top w:val="nil"/&gt;&lt;w:bottom w:val="single" w:sz="12" w:space="0" w:color="E691BA" w:themeColor="accent5"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w:color="E691BA" w:themeColor="accent5"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w:styleId="GridTable2-Accent6"&gt;&lt;w:name w:val="Grid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w:color="81CA74" w:themeColor="accent6" w:themeTint="99"/&gt;&lt;w:bottom w:val="single" w:sz="2" w:space="0" w:color="81CA74" w:themeColor="accent6" w:themeTint="99"/&gt;&lt;w:insideH w:val="single" w:sz="2" w:space="0" w:color="81CA74" w:themeColor="accent6" w:themeTint="99"/&gt;&lt;w:insideV w:val="single" w:sz="2" w:space="0" w:color="81CA74" w:themeColor="accent6" w:themeTint="99"/&gt;&lt;/w:tblBorders&gt;&lt;/w:tblPr&gt;&lt;w:tblStylePr w:type="firstRow"&gt;&lt;w:rPr&gt;&lt;w:b/&gt;&lt;w:bCs/&gt;&lt;/w:rPr&gt;&lt;w:tblPr/&gt;&lt;w:tcPr&gt;&lt;w:tcBorders&gt;&lt;w:top w:val="nil"/&gt;&lt;w:bottom w:val="single" w:sz="12" w:space="0" w:color="81CA74" w:themeColor="accent6"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w:color="81CA74" w:themeColor="accent6"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w:styleId="GridTable3"&gt;&lt;w:name w:val="Grid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w:styleId="GridTable3-Accent1"&gt;&lt;w:name w:val="Grid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w:styleId="GridTable3-Accent2"&gt;&lt;w:name w:val="Grid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w:styleId="GridTable3-Accent3"&gt;&lt;w:name w:val="Grid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w:styleId="GridTable3-Accent4"&gt;&lt;w:name w:val="Grid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w:styleId="GridTable3-Accent5"&gt;&lt;w:name w:val="Grid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w:styleId="GridTable3-Accent6"&gt;&lt;w:name w:val="Grid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w:type="table" w:styleId="GridTable4"&gt;&lt;w:name w:val="Grid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w:val="nil"/&gt;&lt;w:insideV w:val="nil"/&gt;&lt;/w:tcBorders&gt;&lt;w:shd w:val="clear" w:color="auto" w:fill="2C2C2D" w:themeFill="text1"/&gt;&lt;/w:tcPr&gt;&lt;/w:tblStylePr&gt;&lt;w:tblStylePr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w:styleId="GridTable4-Accent1"&gt;&lt;w:name w:val="Grid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w:val="nil"/&gt;&lt;w:insideV w:val="nil"/&gt;&lt;/w:tcBorders&gt;&lt;w:shd w:val="clear" w:color="auto" w:fill="E61E28" w:themeFill="accent1"/&gt;&lt;/w:tcPr&gt;&lt;/w:tblStylePr&gt;&lt;w:tblStylePr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w:styleId="GridTable4-Accent2"&gt;&lt;w:name w:val="Grid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w:val="nil"/&gt;&lt;w:insideV w:val="nil"/&gt;&lt;/w:tcBorders&gt;&lt;w:shd w:val="clear" w:color="auto" w:fill="88438B" w:themeFill="accent2"/&gt;&lt;/w:tcPr&gt;&lt;/w:tblStylePr&gt;&lt;w:tblStylePr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w:styleId="GridTable4-Accent3"&gt;&lt;w:name w:val="Grid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w:val="nil"/&gt;&lt;w:insideV w:val="nil"/&gt;&lt;/w:tcBorders&gt;&lt;w:shd w:val="clear" w:color="auto" w:fill="054CA1" w:themeFill="accent3"/&gt;&lt;/w:tcPr&gt;&lt;/w:tblStylePr&gt;&lt;w:tblStylePr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w:styleId="GridTable4-Accent4"&gt;&lt;w:name w:val="Grid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w:val="nil"/&gt;&lt;w:insideV w:val="nil"/&gt;&lt;/w:tcBorders&gt;&lt;w:shd w:val="clear" w:color="auto" w:fill="4D9EA9" w:themeFill="accent4"/&gt;&lt;/w:tcPr&gt;&lt;/w:tblStylePr&gt;&lt;w:tblStylePr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w:styleId="GridTable4-Accent5"&gt;&lt;w:name w:val="Grid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w:val="nil"/&gt;&lt;w:insideV w:val="nil"/&gt;&lt;/w:tcBorders&gt;&lt;w:shd w:val="clear" w:color="auto" w:fill="D6488E" w:themeFill="accent5"/&gt;&lt;/w:tcPr&gt;&lt;/w:tblStylePr&gt;&lt;w:tblStylePr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w:styleId="GridTable4-Accent6"&gt;&lt;w:name w:val="Grid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w:val="nil"/&gt;&lt;w:insideV w:val="nil"/&gt;&lt;/w:tcBorders&gt;&lt;w:shd w:val="clear" w:color="auto" w:fill="428B35" w:themeFill="accent6"/&gt;&lt;/w:tcPr&gt;&lt;/w:tblStylePr&gt;&lt;w:tblStylePr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w:styleId="GridTable5Dark"&gt;&lt;w:name w:val="Grid Table 5 Dark"/&gt;&lt;w:basedOn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w:fill="D4D4D5" w:themeFill="text1"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w:fill="2C2C2D" w:themeFill="text1"/&gt;&lt;/w:tcPr&gt;&lt;/w:tblStylePr&gt;&lt;w:tblStylePr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w:fill="2C2C2D" w:themeFill="text1"/&gt;&lt;/w:tcPr&gt;&lt;/w:tblStylePr&gt;&lt;w:tblStylePr w:type="band1Vert"&gt;&lt;w:tblPr/&gt;&lt;w:tcPr&gt;&lt;w:shd w:val="clear" w:color="auto" w:fill="A9A9AB" w:themeFill="text1" w:themeFillTint="66"/&gt;&lt;/w:tcPr&gt;&lt;/w:tblStylePr&gt;&lt;w:tblStylePr w:type="band1Horz"&gt;&lt;w:tblPr/&gt;&lt;w:tcPr&gt;&lt;w:shd w:val="clear" w:color="auto" w:fill="A9A9AB" w:themeFill="text1" w:themeFillTint="66"/&gt;&lt;/w:tcPr&gt;&lt;/w:tblStylePr&gt;&lt;/w:style&gt;&lt;w:style w:type="table" w:styleId="GridTable5Dark-Accent1"&gt;&lt;w:name w:val="Grid Table 5 Dark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w:fill="FAD2D3" w:themeFill="accent1"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w:fill="E61E28" w:themeFill="accent1"/&gt;&lt;/w:tcPr&gt;&lt;/w:tblStylePr&gt;&lt;w:tblStylePr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w:fill="E61E28" w:themeFill="accent1"/&gt;&lt;/w:tcPr&gt;&lt;/w:tblStylePr&gt;&lt;w:tblStylePr w:type="band1Vert"&gt;&lt;w:tblPr/&gt;&lt;w:tcPr&gt;&lt;w:shd w:val="clear" w:color="auto" w:fill="F5A5A8" w:themeFill="accent1" w:themeFillTint="66"/&gt;&lt;/w:tcPr&gt;&lt;/w:tblStylePr&gt;&lt;w:tblStylePr w:type="band1Horz"&gt;&lt;w:tblPr/&gt;&lt;w:tcPr&gt;&lt;w:shd w:val="clear" w:color="auto" w:fill="F5A5A8" w:themeFill="accent1" w:themeFillTint="66"/&gt;&lt;/w:tcPr&gt;&lt;/w:tblStylePr&gt;&lt;/w:style&gt;&lt;w:style w:type="table" w:styleId="GridTable5Dark-Accent2"&gt;&lt;w:name w:val="Grid Table 5 Dark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w:fill="EAD5EB" w:themeFill="accent2"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w:fill="88438B" w:themeFill="accent2"/&gt;&lt;/w:tcPr&gt;&lt;/w:tblStylePr&gt;&lt;w:tblStylePr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w:fill="88438B" w:themeFill="accent2"/&gt;&lt;/w:tcPr&gt;&lt;/w:tblStylePr&gt;&lt;w:tblStylePr w:type="band1Vert"&gt;&lt;w:tblPr/&gt;&lt;w:tcPr&gt;&lt;w:shd w:val="clear" w:color="auto" w:fill="D5ACD7" w:themeFill="accent2" w:themeFillTint="66"/&gt;&lt;/w:tcPr&gt;&lt;/w:tblStylePr&gt;&lt;w:tblStylePr w:type="band1Horz"&gt;&lt;w:tblPr/&gt;&lt;w:tcPr&gt;&lt;w:shd w:val="clear" w:color="auto" w:fill="D5ACD7" w:themeFill="accent2" w:themeFillTint="66"/&gt;&lt;/w:tcPr&gt;&lt;/w:tblStylePr&gt;&lt;/w:style&gt;&lt;w:style w:type="table" w:styleId="GridTable5Dark-Accent3"&gt;&lt;w:name w:val="Grid Table 5 Dark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w:fill="BCD9FD" w:themeFill="accent3"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w:fill="054CA1" w:themeFill="accent3"/&gt;&lt;/w:tcPr&gt;&lt;/w:tblStylePr&gt;&lt;w:tblStylePr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w:fill="054CA1" w:themeFill="accent3"/&gt;&lt;/w:tcPr&gt;&lt;/w:tblStylePr&gt;&lt;w:tblStylePr w:type="band1Vert"&gt;&lt;w:tblPr/&gt;&lt;w:tcPr&gt;&lt;w:shd w:val="clear" w:color="auto" w:fill="79B4FA" w:themeFill="accent3" w:themeFillTint="66"/&gt;&lt;/w:tcPr&gt;&lt;/w:tblStylePr&gt;&lt;w:tblStylePr w:type="band1Horz"&gt;&lt;w:tblPr/&gt;&lt;w:tcPr&gt;&lt;w:shd w:val="clear" w:color="auto" w:fill="79B4FA" w:themeFill="accent3" w:themeFillTint="66"/&gt;&lt;/w:tcPr&gt;&lt;/w:tblStylePr&gt;&lt;/w:style&gt;&lt;w:style w:type="table" w:styleId="GridTable5Dark-Accent4"&gt;&lt;w:name w:val="Grid Table 5 Dark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w:fill="DAECEE" w:themeFill="accent4"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w:fill="4D9EA9" w:themeFill="accent4"/&gt;&lt;/w:tcPr&gt;&lt;/w:tblStylePr&gt;&lt;w:tblStylePr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w:fill="4D9EA9" w:themeFill="accent4"/&gt;&lt;/w:tcPr&gt;&lt;/w:tblStylePr&gt;&lt;w:tblStylePr w:type="band1Vert"&gt;&lt;w:tblPr/&gt;&lt;w:tcPr&gt;&lt;w:shd w:val="clear" w:color="auto" w:fill="B6D9DE" w:themeFill="accent4" w:themeFillTint="66"/&gt;&lt;/w:tcPr&gt;&lt;/w:tblStylePr&gt;&lt;w:tblStylePr w:type="band1Horz"&gt;&lt;w:tblPr/&gt;&lt;w:tcPr&gt;&lt;w:shd w:val="clear" w:color="auto" w:fill="B6D9DE" w:themeFill="accent4" w:themeFillTint="66"/&gt;&lt;/w:tcPr&gt;&lt;/w:tblStylePr&gt;&lt;/w:style&gt;&lt;w:style w:type="table" w:styleId="GridTable5Dark-Accent5"&gt;&lt;w:name w:val="Grid Table 5 Dark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w:fill="F6DAE8" w:themeFill="accent5"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w:fill="D6488E" w:themeFill="accent5"/&gt;&lt;/w:tcPr&gt;&lt;/w:tblStylePr&gt;&lt;w:tblStylePr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w:fill="D6488E" w:themeFill="accent5"/&gt;&lt;/w:tcPr&gt;&lt;/w:tblStylePr&gt;&lt;w:tblStylePr w:type="band1Vert"&gt;&lt;w:tblPr/&gt;&lt;w:tcPr&gt;&lt;w:shd w:val="clear" w:color="auto" w:fill="EEB5D1" w:themeFill="accent5" w:themeFillTint="66"/&gt;&lt;/w:tcPr&gt;&lt;/w:tblStylePr&gt;&lt;w:tblStylePr w:type="band1Horz"&gt;&lt;w:tblPr/&gt;&lt;w:tcPr&gt;&lt;w:shd w:val="clear" w:color="auto" w:fill="EEB5D1" w:themeFill="accent5" w:themeFillTint="66"/&gt;&lt;/w:tcPr&gt;&lt;/w:tblStylePr&gt;&lt;/w:style&gt;&lt;w:style w:type="table" w:styleId="GridTable5Dark-Accent6"&gt;&lt;w:name w:val="Grid Table 5 Dark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w:fill="D5EDD0" w:themeFill="accent6"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w:fill="428B35" w:themeFill="accent6"/&gt;&lt;/w:tcPr&gt;&lt;/w:tblStylePr&gt;&lt;w:tblStylePr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w:fill="428B35" w:themeFill="accent6"/&gt;&lt;/w:tcPr&gt;&lt;/w:tblStylePr&gt;&lt;w:tblStylePr w:type="band1Vert"&gt;&lt;w:tblPr/&gt;&lt;w:tcPr&gt;&lt;w:shd w:val="clear" w:color="auto" w:fill="ABDCA2" w:themeFill="accent6" w:themeFillTint="66"/&gt;&lt;/w:tcPr&gt;&lt;/w:tblStylePr&gt;&lt;w:tblStylePr w:type="band1Horz"&gt;&lt;w:tblPr/&gt;&lt;w:tcPr&gt;&lt;w:shd w:val="clear" w:color="auto" w:fill="ABDCA2" w:themeFill="accent6" w:themeFillTint="66"/&gt;&lt;/w:tcPr&gt;&lt;/w:tblStylePr&gt;&lt;/w:style&gt;&lt;w:style w:type="table" w:styleId="GridTable6Colorful"&gt;&lt;w:name w:val="Grid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w:styleId="GridTable6Colorful-Accent1"&gt;&lt;w:name w:val="Grid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w:styleId="GridTable6Colorful-Accent2"&gt;&lt;w:name w:val="Grid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w:styleId="GridTable6Colorful-Accent3"&gt;&lt;w:name w:val="Grid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w:styleId="GridTable6Colorful-Accent4"&gt;&lt;w:name w:val="Grid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w:styleId="GridTable6Colorful-Accent5"&gt;&lt;w:name w:val="Grid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w:styleId="GridTable6Colorful-Accent6"&gt;&lt;w:name w:val="Grid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w:styleId="GridTable7Colorful"&gt;&lt;w:name w:val="Grid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w:styleId="GridTable7Colorful-Accent1"&gt;&lt;w:name w:val="Grid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w:styleId="GridTable7Colorful-Accent2"&gt;&lt;w:name w:val="Grid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w:styleId="GridTable7Colorful-Accent3"&gt;&lt;w:name w:val="Grid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w:styleId="GridTable7Colorful-Accent4"&gt;&lt;w:name w:val="Grid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w:styleId="GridTable7Colorful-Accent5"&gt;&lt;w:name w:val="Grid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w:styleId="GridTable7Colorful-Accent6"&gt;&lt;w:name w:val="Grid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w:type="character" w:styleId="Hashtag"&gt;&lt;w:name w:val="Hashtag"/&gt;&lt;w:basedOn w:val="DefaultParagraphFont"/&gt;&lt;w:uiPriority w:val="99"/&gt;&lt;w:semiHidden/&gt;&lt;w:rsid w:val="00BD3B54"/&gt;&lt;w:rPr&gt;&lt;w:color w:val="2B579A"/&gt;&lt;w:shd w:val="clear" w:color="auto" w:fill="E1DFDD"/&gt;&lt;/w:rPr&gt;&lt;/w:style&gt;&lt;w:style w:type="paragraph" w:styleId="Header"&gt;&lt;w:name w:val="header"/&gt;&lt;w:basedOn w:val="Normal"/&gt;&lt;w:link w:val="HeaderChar"/&gt;&lt;w:uiPriority w:val="13"/&gt;&lt;w:semiHidden/&gt;&lt;w:rsid w:val="00BD3B54"/&gt;&lt;w:pPr&gt;&lt;w:spacing w:after="0"/&gt;&lt;/w:pPr&gt;&lt;/w:style&gt;&lt;w:style w:type="character" w:customStyle="1" w:styleId="HeaderChar"&gt;&lt;w:name w:val="Header Char"/&gt;&lt;w:basedOn w:val="DefaultParagraphFont"/&gt;&lt;w:link w:val="Header"/&gt;&lt;w:uiPriority w:val="13"/&gt;&lt;w:semiHidden/&gt;&lt;w:rsid w:val="00BD3B54"/&gt;&lt;w:rPr&gt;&lt;w:rFonts w:ascii="Times New Roman" w:eastAsiaTheme="minorHAnsi" w:hAnsi="Times New Roman"/&gt;&lt;w:lang w:eastAsia="en-US"/&gt;&lt;/w:rPr&gt;&lt;/w:style&gt;&lt;w:style w:type="paragraph" w:customStyle="1" w:styleId="Heading1NoNumber"&gt;&lt;w:name w:val="Heading 1 No Number"/&gt;&lt;w:basedOn w:val="Heading1"/&gt;&lt;w:next w:val="Normal"/&gt;&lt;w:uiPriority w:val="1"/&gt;&lt;w:qFormat/&gt;&lt;w:rsid w:val="002860EE"/&gt;&lt;w:pPr&gt;&lt;w:numPr&gt;&lt;w:numId w:val="22"/&gt;&lt;/w:numPr&gt;&lt;/w:pPr&gt;&lt;/w:style&gt;&lt;w:style w:type="paragraph" w:customStyle="1" w:styleId="Heading2NoNumber"&gt;&lt;w:name w:val="Heading 2 No Number"/&gt;&lt;w:basedOn w:val="Heading2"/&gt;&lt;w:next w:val="Normal"/&gt;&lt;w:uiPriority w:val="1"/&gt;&lt;w:qFormat/&gt;&lt;w:rsid w:val="005A4551"/&gt;&lt;w:pPr&gt;&lt;w:numPr&gt;&lt;w:numId w:val="22"/&gt;&lt;/w:numPr&gt;&lt;w:spacing w:before="280"/&gt;&lt;/w:pPr&gt;&lt;/w:style&gt;&lt;w:style w:type="paragraph" w:customStyle="1" w:styleId="Heading3NoNumber"&gt;&lt;w:name w:val="Heading 3 No Number"/&gt;&lt;w:basedOn w:val="Heading3"/&gt;&lt;w:next w:val="Normal"/&gt;&lt;w:uiPriority w:val="1"/&gt;&lt;w:qFormat/&gt;&lt;w:rsid w:val="005A4551"/&gt;&lt;w:pPr&gt;&lt;w:numPr&gt;&lt;w:numId w:val="22"/&gt;&lt;/w:numPr&gt;&lt;/w:pPr&gt;&lt;/w:style&gt;&lt;w:style w:type="paragraph" w:customStyle="1" w:styleId="Heading4NoNumber"&gt;&lt;w:name w:val="Heading 4 No Number"/&gt;&lt;w:basedOn w:val="Heading4"/&gt;&lt;w:next w:val="Normal"/&gt;&lt;w:uiPriority w:val="1"/&gt;&lt;w:rsid w:val="005A4551"/&gt;&lt;w:pPr&gt;&lt;w:numPr&gt;&lt;w:numId w:val="22"/&gt;&lt;/w:numPr&gt;&lt;/w:pPr&gt;&lt;/w:style&gt;&lt;w:style w:type="character" w:customStyle="1" w:styleId="Heading5Char"&gt;&lt;w:name w:val="Heading 5 Char"/&gt;&lt;w:basedOn w:val="DefaultParagraphFont"/&gt;&lt;w:link w:val="Heading5"/&gt;&lt;w:semiHidden/&gt;&lt;w:rsid w:val="001154EC"/&gt;&lt;w:rPr&gt;&lt;w:rFonts w:ascii="Times New Roman" w:eastAsiaTheme="majorEastAsia" w:hAnsi="Times New Roman" w:cs="Times New Roman"/&gt;&lt;w:b/&gt;&lt;w:sz w:val="20"/&gt;&lt;w:szCs w:val="20"/&gt;&lt;w:lang w:eastAsia="en-US"/&gt;&lt;/w:rPr&gt;&lt;/w:style&gt;&lt;w:style w:type="paragraph" w:customStyle="1" w:styleId="Heading5NoNumber"&gt;&lt;w:name w:val="Heading 5 No Number"/&gt;&lt;w:basedOn w:val="Heading5"/&gt;&lt;w:next w:val="Normal"/&gt;&lt;w:uiPriority w:val="1"/&gt;&lt;w:qFormat/&gt;&lt;w:rsid w:val="002329CF"/&gt;&lt;w:pPr&gt;&lt;w:numPr&gt;&lt;w:numId w:val="22"/&gt;&lt;/w:numPr&gt;&lt;w:spacing w:before="320" w:after="30"/&gt;&lt;/w:pPr&gt;&lt;w:rPr&gt;&lt;w:i/&gt;&lt;w:sz w:val="22"/&gt;&lt;/w:rPr&gt;&lt;/w:style&gt;&lt;w:style w:type="paragraph" w:customStyle="1" w:styleId="Heading6NoNumber"&gt;&lt;w:name w:val="Heading 6 No Number"/&gt;&lt;w:basedOn w:val="Heading6"/&gt;&lt;w:next w:val="Normal"/&gt;&lt;w:uiPriority w:val="1"/&gt;&lt;w:qFormat/&gt;&lt;w:rsid w:val="00D8694F"/&gt;&lt;w:pPr&gt;&lt;w:numPr&gt;&lt;w:numId w:val="22"/&gt;&lt;/w:numPr&gt;&lt;w:spacing w:before="320" w:after="30"/&gt;&lt;/w:pPr&gt;&lt;w:rPr&gt;&lt;w:i/&gt;&lt;w:sz w:val="22"/&gt;&lt;/w:rPr&gt;&lt;/w:style&gt;&lt;w:style w:type="character" w:customStyle="1" w:styleId="Heading7Char"&gt;&lt;w:name w:val="Heading 7 Char"/&gt;&lt;w:aliases w:val="Appendix Heading Char"/&gt;&lt;w:basedOn w:val="DefaultParagraphFont"/&gt;&lt;w:link w:val="Heading7"/&gt;&lt;w:uiPriority w:val="10"/&gt;&lt;w:rsid w:val="003E5A90"/&gt;&lt;w:rPr&gt;&lt;w:rFonts w:ascii="Times New Roman" w:eastAsiaTheme="majorEastAsia" w:hAnsi="Times New Roman" w:cs="Times New Roman"/&gt;&lt;w:iCs/&gt;&lt;w:color w:val="E61E28" w:themeColor="accent1"/&gt;&lt;w:sz w:val="44"/&gt;&lt;w:szCs w:val="20"/&gt;&lt;w:lang w:eastAsia="en-US"/&gt;&lt;/w:rPr&gt;&lt;/w:style&gt;&lt;w:style w:type="character" w:customStyle="1" w:styleId="Heading8Char"&gt;&lt;w:name w:val="Heading 8 Char"/&gt;&lt;w:basedOn w:val="DefaultParagraphFont"/&gt;&lt;w:link w:val="Heading8"/&gt;&lt;w:semiHidden/&gt;&lt;w:rsid w:val="001154EC"/&gt;&lt;w:rPr&gt;&lt;w:rFonts w:ascii="Times New Roman" w:eastAsiaTheme="majorEastAsia" w:hAnsi="Times New Roman" w:cs="Times New Roman"/&gt;&lt;w:b/&gt;&lt;w:sz w:val="20"/&gt;&lt;w:szCs w:val="21"/&gt;&lt;w:lang w:eastAsia="en-US"/&gt;&lt;/w:rPr&gt;&lt;/w:style&gt;&lt;w:style w:type="character" w:customStyle="1" w:styleId="Heading9Char"&gt;&lt;w:name w:val="Heading 9 Char"/&gt;&lt;w:basedOn w:val="DefaultParagraphFont"/&gt;&lt;w:link w:val="Heading9"/&gt;&lt;w:semiHidden/&gt;&lt;w:rsid w:val="001154EC"/&gt;&lt;w:rPr&gt;&lt;w:rFonts w:ascii="Times New Roman" w:eastAsiaTheme="majorEastAsia" w:hAnsi="Times New Roman" w:cs="Times New Roman"/&gt;&lt;w:b/&gt;&lt;w:iCs/&gt;&lt;w:sz w:val="20"/&gt;&lt;w:szCs w:val="21"/&gt;&lt;w:lang w:eastAsia="en-US"/&gt;&lt;/w:rPr&gt;&lt;/w:style&gt;&lt;w:style w:type="character" w:styleId="HTMLAcronym"&gt;&lt;w:name w:val="HTML Acronym"/&gt;&lt;w:basedOn w:val="DefaultParagraphFont"/&gt;&lt;w:uiPriority w:val="99"/&gt;&lt;w:semiHidden/&gt;&lt;w:rsid w:val="00BD3B54"/&gt;&lt;/w:style&gt;&lt;w:style w:type="paragraph" w:styleId="HTMLAddress"&gt;&lt;w:name w:val="HTML Address"/&gt;&lt;w:basedOn w:val="Normal"/&gt;&lt;w:link w:val="HTMLAddressChar"/&gt;&lt;w:uiPriority w:val="99"/&gt;&lt;w:semiHidden/&gt;&lt;w:rsid w:val="00BD3B54"/&gt;&lt;w:rPr&gt;&lt;w:i/&gt;&lt;w:iCs/&gt;&lt;/w:rPr&gt;&lt;/w:style&gt;&lt;w:style w:type="character" w:customStyle="1" w:styleId="HTMLAddressChar"&gt;&lt;w:name w:val="HTML Address Char"/&gt;&lt;w:basedOn w:val="DefaultParagraphFont"/&gt;&lt;w:link w:val="HTMLAddress"/&gt;&lt;w:uiPriority w:val="99"/&gt;&lt;w:semiHidden/&gt;&lt;w:rsid w:val="00BD3B54"/&gt;&lt;w:rPr&gt;&lt;w:rFonts w:ascii="Times New Roman" w:eastAsiaTheme="minorHAnsi" w:hAnsi="Times New Roman"/&gt;&lt;w:i/&gt;&lt;w:iCs/&gt;&lt;w:lang w:eastAsia="en-US"/&gt;&lt;/w:rPr&gt;&lt;/w:style&gt;&lt;w:style w:type="character" w:styleId="HTMLCite"&gt;&lt;w:name w:val="HTML Cite"/&gt;&lt;w:basedOn w:val="DefaultParagraphFont"/&gt;&lt;w:uiPriority w:val="99"/&gt;&lt;w:semiHidden/&gt;&lt;w:rsid w:val="00BD3B54"/&gt;&lt;w:rPr&gt;&lt;w:i/&gt;&lt;w:iCs/&gt;&lt;/w:rPr&gt;&lt;/w:style&gt;&lt;w:style w:type="character" w:styleId="HTMLCode"&gt;&lt;w:name w:val="HTML Code"/&gt;&lt;w:basedOn w:val="DefaultParagraphFont"/&gt;&lt;w:uiPriority w:val="99"/&gt;&lt;w:semiHidden/&gt;&lt;w:rsid w:val="00BD3B54"/&gt;&lt;w:rPr&gt;&lt;w:rFonts w:ascii="Times New Roman" w:hAnsi="Times New Roman" w:cs="Times New Roman"/&gt;&lt;w:sz w:val="20"/&gt;&lt;w:szCs w:val="20"/&gt;&lt;/w:rPr&gt;&lt;/w:style&gt;&lt;w:style w:type="character" w:styleId="HTMLDefinition"&gt;&lt;w:name w:val="HTML Definition"/&gt;&lt;w:basedOn w:val="DefaultParagraphFont"/&gt;&lt;w:uiPriority w:val="99"/&gt;&lt;w:semiHidden/&gt;&lt;w:rsid w:val="00BD3B54"/&gt;&lt;w:rPr&gt;&lt;w:i/&gt;&lt;w:iCs/&gt;&lt;/w:rPr&gt;&lt;/w:style&gt;&lt;w:style w:type="character" w:styleId="HTMLKeyboard"&gt;&lt;w:name w:val="HTML Keyboard"/&gt;&lt;w:basedOn w:val="DefaultParagraphFont"/&gt;&lt;w:uiPriority w:val="99"/&gt;&lt;w:semiHidden/&gt;&lt;w:rsid w:val="00BD3B54"/&gt;&lt;w:rPr&gt;&lt;w:rFonts w:ascii="Times New Roman" w:hAnsi="Times New Roman" w:cs="Times New Roman"/&gt;&lt;w:sz w:val="20"/&gt;&lt;w:szCs w:val="20"/&gt;&lt;/w:rPr&gt;&lt;/w:style&gt;&lt;w:style w:type="paragraph" w:styleId="HTMLPreformatted"&gt;&lt;w:name w:val="HTML Preformatted"/&gt;&lt;w:basedOn w:val="Normal"/&gt;&lt;w:link w:val="HTMLPreformattedChar"/&gt;&lt;w:uiPriority w:val="99"/&gt;&lt;w:semiHidden/&gt;&lt;w:rsid w:val="00BD3B54"/&gt;&lt;w:rPr&gt;&lt;w:rFonts w:cs="Arial"/&gt;&lt;/w:rPr&gt;&lt;/w:style&gt;&lt;w:style w:type="character" w:customStyle="1" w:styleId="HTMLPreformattedChar"&gt;&lt;w:name w:val="HTML Preformatted Char"/&gt;&lt;w:basedOn w:val="DefaultParagraphFont"/&gt;&lt;w:link w:val="HTMLPreformatted"/&gt;&lt;w:uiPriority w:val="99"/&gt;&lt;w:semiHidden/&gt;&lt;w:rsid w:val="00BD3B54"/&gt;&lt;w:rPr&gt;&lt;w:rFonts w:ascii="Times New Roman" w:eastAsiaTheme="minorHAnsi" w:hAnsi="Times New Roman" w:cs="Arial"/&gt;&lt;w:lang w:eastAsia="en-US"/&gt;&lt;/w:rPr&gt;&lt;/w:style&gt;&lt;w:style w:type="character" w:styleId="HTMLSample"&gt;&lt;w:name w:val="HTML Sample"/&gt;&lt;w:basedOn w:val="DefaultParagraphFont"/&gt;&lt;w:uiPriority w:val="99"/&gt;&lt;w:semiHidden/&gt;&lt;w:rsid w:val="00BD3B54"/&gt;&lt;w:rPr&gt;&lt;w:rFonts w:ascii="Times New Roman" w:hAnsi="Times New Roman" w:cs="Times New Roman"/&gt;&lt;w:sz w:val="24"/&gt;&lt;w:szCs w:val="24"/&gt;&lt;/w:rPr&gt;&lt;/w:style&gt;&lt;w:style w:type="character" w:styleId="HTMLTypewriter"&gt;&lt;w:name w:val="HTML Typewriter"/&gt;&lt;w:basedOn w:val="DefaultParagraphFont"/&gt;&lt;w:uiPriority w:val="99"/&gt;&lt;w:semiHidden/&gt;&lt;w:rsid w:val="00BD3B54"/&gt;&lt;w:rPr&gt;&lt;w:rFonts w:ascii="Times New Roman" w:hAnsi="Times New Roman" w:cs="Times New Roman"/&gt;&lt;w:sz w:val="20"/&gt;&lt;w:szCs w:val="20"/&gt;&lt;/w:rPr&gt;&lt;/w:style&gt;&lt;w:style w:type="character" w:styleId="HTMLVariable"&gt;&lt;w:name w:val="HTML Variable"/&gt;&lt;w:basedOn w:val="DefaultParagraphFont"/&gt;&lt;w:uiPriority w:val="99"/&gt;&lt;w:semiHidden/&gt;&lt;w:rsid w:val="00BD3B54"/&gt;&lt;w:rPr&gt;&lt;w:i/&gt;&lt;w:iCs/&gt;&lt;/w:rPr&gt;&lt;/w:style&gt;&lt;w:style w:type="character" w:styleId="Hyperlink"&gt;&lt;w:name w:val="Hyperlink"/&gt;&lt;w:basedOn w:val="DefaultParagraphFont"/&gt;&lt;w:uiPriority w:val="99"/&gt;&lt;w:unhideWhenUsed/&gt;&lt;w:rsid w:val="00BD3B54"/&gt;&lt;w:rPr&gt;&lt;w:color w:val="auto"/&gt;&lt;w:u w:val="single"/&gt;&lt;/w:rPr&gt;&lt;/w:style&gt;&lt;w:style w:type="paragraph" w:styleId="Index1"&gt;&lt;w:name w:val="index 1"/&gt;&lt;w:basedOn w:val="Normal"/&gt;&lt;w:next w:val="Normal"/&gt;&lt;w:autoRedefine/&gt;&lt;w:uiPriority w:val="99"/&gt;&lt;w:semiHidden/&gt;&lt;w:rsid w:val="00BD3B54"/&gt;&lt;w:pPr&gt;&lt;w:ind w:left="200" w:hanging="200"/&gt;&lt;/w:pPr&gt;&lt;/w:style&gt;&lt;w:style w:type="paragraph" w:styleId="Index2"&gt;&lt;w:name w:val="index 2"/&gt;&lt;w:basedOn w:val="Normal"/&gt;&lt;w:next w:val="Normal"/&gt;&lt;w:autoRedefine/&gt;&lt;w:uiPriority w:val="99"/&gt;&lt;w:semiHidden/&gt;&lt;w:rsid w:val="00BD3B54"/&gt;&lt;w:pPr&gt;&lt;w:ind w:left="400" w:hanging="200"/&gt;&lt;/w:pPr&gt;&lt;/w:style&gt;&lt;w:style w:type="paragraph" w:styleId="Index3"&gt;&lt;w:name w:val="index 3"/&gt;&lt;w:basedOn w:val="Normal"/&gt;&lt;w:next w:val="Normal"/&gt;&lt;w:autoRedefine/&gt;&lt;w:uiPriority w:val="99"/&gt;&lt;w:semiHidden/&gt;&lt;w:rsid w:val="00BD3B54"/&gt;&lt;w:pPr&gt;&lt;w:ind w:left="600" w:hanging="200"/&gt;&lt;/w:pPr&gt;&lt;/w:style&gt;&lt;w:style w:type="paragraph" w:styleId="Index4"&gt;&lt;w:name w:val="index 4"/&gt;&lt;w:basedOn w:val="Normal"/&gt;&lt;w:next w:val="Normal"/&gt;&lt;w:autoRedefine/&gt;&lt;w:uiPriority w:val="99"/&gt;&lt;w:semiHidden/&gt;&lt;w:rsid w:val="00BD3B54"/&gt;&lt;w:pPr&gt;&lt;w:ind w:left="800" w:hanging="200"/&gt;&lt;/w:pPr&gt;&lt;/w:style&gt;&lt;w:style w:type="paragraph" w:styleId="Index5"&gt;&lt;w:name w:val="index 5"/&gt;&lt;w:basedOn w:val="Normal"/&gt;&lt;w:next w:val="Normal"/&gt;&lt;w:autoRedefine/&gt;&lt;w:uiPriority w:val="99"/&gt;&lt;w:semiHidden/&gt;&lt;w:rsid w:val="00BD3B54"/&gt;&lt;w:pPr&gt;&lt;w:ind w:left="1000" w:hanging="200"/&gt;&lt;/w:pPr&gt;&lt;/w:style&gt;&lt;w:style w:type="paragraph" w:styleId="Index6"&gt;&lt;w:name w:val="index 6"/&gt;&lt;w:basedOn w:val="Normal"/&gt;&lt;w:next w:val="Normal"/&gt;&lt;w:autoRedefine/&gt;&lt;w:uiPriority w:val="99"/&gt;&lt;w:semiHidden/&gt;&lt;w:rsid w:val="00BD3B54"/&gt;&lt;w:pPr&gt;&lt;w:ind w:left="1200" w:hanging="200"/&gt;&lt;/w:pPr&gt;&lt;/w:style&gt;&lt;w:style w:type="paragraph" w:styleId="Index7"&gt;&lt;w:name w:val="index 7"/&gt;&lt;w:basedOn w:val="Normal"/&gt;&lt;w:next w:val="Normal"/&gt;&lt;w:autoRedefine/&gt;&lt;w:uiPriority w:val="99"/&gt;&lt;w:semiHidden/&gt;&lt;w:rsid w:val="00BD3B54"/&gt;&lt;w:pPr&gt;&lt;w:ind w:left="1400" w:hanging="200"/&gt;&lt;/w:pPr&gt;&lt;/w:style&gt;&lt;w:style w:type="paragraph" w:styleId="Index8"&gt;&lt;w:name w:val="index 8"/&gt;&lt;w:basedOn w:val="Normal"/&gt;&lt;w:next w:val="Normal"/&gt;&lt;w:autoRedefine/&gt;&lt;w:uiPriority w:val="99"/&gt;&lt;w:semiHidden/&gt;&lt;w:rsid w:val="00BD3B54"/&gt;&lt;w:pPr&gt;&lt;w:ind w:left="1600" w:hanging="200"/&gt;&lt;/w:pPr&gt;&lt;/w:style&gt;&lt;w:style w:type="paragraph" w:styleId="Index9"&gt;&lt;w:name w:val="index 9"/&gt;&lt;w:basedOn w:val="Normal"/&gt;&lt;w:next w:val="Normal"/&gt;&lt;w:autoRedefine/&gt;&lt;w:uiPriority w:val="99"/&gt;&lt;w:semiHidden/&gt;&lt;w:rsid w:val="00BD3B54"/&gt;&lt;w:pPr&gt;&lt;w:ind w:left="1800" w:hanging="200"/&gt;&lt;/w:pPr&gt;&lt;/w:style&gt;&lt;w:style w:type="paragraph" w:styleId="IndexHeading"&gt;&lt;w:name w:val="index heading"/&gt;&lt;w:basedOn w:val="Normal"/&gt;&lt;w:next w:val="Index1"/&gt;&lt;w:uiPriority w:val="99"/&gt;&lt;w:semiHidden/&gt;&lt;w:rsid w:val="00BD3B54"/&gt;&lt;w:rPr&gt;&lt;w:rFonts w:eastAsiaTheme="majorEastAsia" w:cs="Arial"/&gt;&lt;w:b/&gt;&lt;w:bCs/&gt;&lt;/w:rPr&gt;&lt;/w:style&gt;&lt;w:style w:type="character" w:styleId="IntenseEmphasis"&gt;&lt;w:name w:val="Intense Emphasis"/&gt;&lt;w:basedOn w:val="DefaultParagraphFont"/&gt;&lt;w:uiPriority w:val="99"/&gt;&lt;w:semiHidden/&gt;&lt;w:qFormat/&gt;&lt;w:rsid w:val="00BD3B54"/&gt;&lt;w:rPr&gt;&lt;w:i/&gt;&lt;w:iCs/&gt;&lt;w:color w:val="E61E28" w:themeColor="accent1"/&gt;&lt;/w:rPr&gt;&lt;/w:style&gt;&lt;w:style w:type="paragraph" w:styleId="IntenseQuote"&gt;&lt;w:name w:val="Intense Quote"/&gt;&lt;w:basedOn w:val="Normal"/&gt;&lt;w:next w:val="Normal"/&gt;&lt;w:link w:val="IntenseQuoteChar"/&gt;&lt;w:uiPriority w:val="99"/&gt;&lt;w:semiHidden/&gt;&lt;w:qFormat/&gt;&lt;w:rsid w:val="00BD3B54"/&gt;&lt;w:pPr&gt;&lt;w:pBdr&gt;&lt;w:top w:val="single" w:sz="4" w:space="10" w:color="E61E28" w:themeColor="accent1"/&gt;&lt;w:bottom w:val="single" w:sz="4" w:space="10" w:color="E61E28" w:themeColor="accent1"/&gt;&lt;/w:pBdr&gt;&lt;w:spacing w:before="360" w:after="360"/&gt;&lt;w:ind w:left="864" w:right="864"/&gt;&lt;w:jc w:val="center"/&gt;&lt;/w:pPr&gt;&lt;w:rPr&gt;&lt;w:i/&gt;&lt;w:iCs/&gt;&lt;w:color w:val="E61E28" w:themeColor="accent1"/&gt;&lt;/w:rPr&gt;&lt;/w:style&gt;&lt;w:style w:type="character" w:customStyle="1" w:styleId="IntenseQuoteChar"&gt;&lt;w:name w:val="Intense Quote Char"/&gt;&lt;w:basedOn w:val="DefaultParagraphFont"/&gt;&lt;w:link w:val="IntenseQuote"/&gt;&lt;w:uiPriority w:val="99"/&gt;&lt;w:semiHidden/&gt;&lt;w:rsid w:val="00BD3B54"/&gt;&lt;w:rPr&gt;&lt;w:rFonts w:ascii="Times New Roman" w:eastAsiaTheme="minorHAnsi" w:hAnsi="Times New Roman"/&gt;&lt;w:i/&gt;&lt;w:iCs/&gt;&lt;w:color w:val="E61E28" w:themeColor="accent1"/&gt;&lt;w:lang w:eastAsia="en-US"/&gt;&lt;/w:rPr&gt;&lt;/w:style&gt;&lt;w:style w:type="character" w:styleId="IntenseReference"&gt;&lt;w:name w:val="Intense Reference"/&gt;&lt;w:basedOn w:val="DefaultParagraphFont"/&gt;&lt;w:uiPriority w:val="99"/&gt;&lt;w:semiHidden/&gt;&lt;w:qFormat/&gt;&lt;w:rsid w:val="00BD3B54"/&gt;&lt;w:rPr&gt;&lt;w:b/&gt;&lt;w:bCs/&gt;&lt;w:smallCaps/&gt;&lt;w:color w:val="E61E28" w:themeColor="accent1"/&gt;&lt;w:spacing w:val="5"/&gt;&lt;/w:rPr&gt;&lt;/w:style&gt;&lt;w:style w:type="paragraph" w:customStyle="1" w:styleId="IntroText"&gt;&lt;w:name w:val="Intro Text"/&gt;&lt;w:basedOn w:val="Normal"/&gt;&lt;w:next w:val="Normal"/&gt;&lt;w:uiPriority w:val="12"/&gt;&lt;w:semiHidden/&gt;&lt;w:rsid w:val="00BD3B54"/&gt;&lt;w:pPr&gt;&lt;w:spacing w:line="280" w:lineRule="atLeast"/&gt;&lt;/w:pPr&gt;&lt;w:rPr&gt;&lt;w:sz w:val="28"/&gt;&lt;/w:rPr&gt;&lt;/w:style&gt;&lt;w:style w:type="table" w:styleId="LightGrid"&gt;&lt;w:name w:val="Light Grid"/&gt;&lt;w:basedOn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w:sz="18" w:space="0" w:color="2C2C2D" w:themeColor="text1"/&gt;&lt;w:right w:val="single" w:sz="8" w:space="0" w:color="2C2C2D" w:themeColor="text1"/&gt;&lt;w:insideH w:val="nil"/&gt;&lt;w:insideV w:val="single" w:sz="8" w:space="0" w:color="2C2C2D" w:themeColor="text1"/&gt;&lt;/w:tcBorders&gt;&lt;/w:tcPr&gt;&lt;/w:tblStylePr&gt;&lt;w:tblStylePr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w:themeColor="text1"/&gt;&lt;w:insideH w:val="nil"/&gt;&lt;w:insideV w:val="single" w:sz="8" w:space="0" w:color="2C2C2D" w:themeColor="text1"/&gt;&lt;/w:tcBorders&gt;&lt;/w:tcPr&gt;&lt;/w:tblStylePr&gt;&lt;w:tblStylePr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w:themeColor="text1"/&gt;&lt;/w:tcBorders&gt;&lt;w:shd w:val="clear" w:color="auto" w:fill="CACACB" w:themeFill="text1" w:themeFillTint="3F"/&gt;&lt;/w:tcPr&gt;&lt;/w:tblStylePr&gt;&lt;w:tblStylePr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w:themeColor="text1"/&gt;&lt;/w:tcBorders&gt;&lt;w:shd w:val="clear" w:color="auto" w:fill="CACACB" w:themeFill="text1" w:themeFillTint="3F"/&gt;&lt;/w:tcPr&gt;&lt;/w:tblStylePr&gt;&lt;w:tblStylePr w:type="band2Horz"&gt;&lt;w:tblPr/&gt;&lt;w:tcPr&gt;&lt;w:tcBorders&gt;&lt;w:top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w:themeColor="text1"/&gt;&lt;/w:tcBorders&gt;&lt;/w:tcPr&gt;&lt;/w:tblStylePr&gt;&lt;/w:style&gt;&lt;w:style w:type="table" w:styleId="LightGrid-Accent1"&gt;&lt;w:name w:val="Light Grid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w:sz="18" w:space="0" w:color="E61E28" w:themeColor="accent1"/&gt;&lt;w:right w:val="single" w:sz="8" w:space="0" w:color="E61E28" w:themeColor="accent1"/&gt;&lt;w:insideH w:val="nil"/&gt;&lt;w:insideV w:val="single" w:sz="8" w:space="0" w:color="E61E28" w:themeColor="accent1"/&gt;&lt;/w:tcBorders&gt;&lt;/w:tcPr&gt;&lt;/w:tblStylePr&gt;&lt;w:tblStylePr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w:themeColor="accent1"/&gt;&lt;w:insideH w:val="nil"/&gt;&lt;w:insideV w:val="single" w:sz="8" w:space="0" w:color="E61E28" w:themeColor="accent1"/&gt;&lt;/w:tcBorders&gt;&lt;/w:tcPr&gt;&lt;/w:tblStylePr&gt;&lt;w:tblStylePr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w:themeColor="accent1"/&gt;&lt;/w:tcBorders&gt;&lt;w:shd w:val="clear" w:color="auto" w:fill="F8C7C9" w:themeFill="accent1" w:themeFillTint="3F"/&gt;&lt;/w:tcPr&gt;&lt;/w:tblStylePr&gt;&lt;w:tblStylePr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w:themeColor="accent1"/&gt;&lt;/w:tcBorders&gt;&lt;w:shd w:val="clear" w:color="auto" w:fill="F8C7C9" w:themeFill="accent1" w:themeFillTint="3F"/&gt;&lt;/w:tcPr&gt;&lt;/w:tblStylePr&gt;&lt;w:tblStylePr w:type="band2Horz"&gt;&lt;w:tblPr/&gt;&lt;w:tcPr&gt;&lt;w:tcBorders&gt;&lt;w:top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w:themeColor="accent1"/&gt;&lt;/w:tcBorders&gt;&lt;/w:tcPr&gt;&lt;/w:tblStylePr&gt;&lt;/w:style&gt;&lt;w:style w:type="table" w:styleId="LightGrid-Accent2"&gt;&lt;w:name w:val="Light Grid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w:sz="18" w:space="0" w:color="88438B" w:themeColor="accent2"/&gt;&lt;w:right w:val="single" w:sz="8" w:space="0" w:color="88438B" w:themeColor="accent2"/&gt;&lt;w:insideH w:val="nil"/&gt;&lt;w:insideV w:val="single" w:sz="8" w:space="0" w:color="88438B" w:themeColor="accent2"/&gt;&lt;/w:tcBorders&gt;&lt;/w:tcPr&gt;&lt;/w:tblStylePr&gt;&lt;w:tblStylePr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w:themeColor="accent2"/&gt;&lt;w:insideH w:val="nil"/&gt;&lt;w:insideV w:val="single" w:sz="8" w:space="0" w:color="88438B" w:themeColor="accent2"/&gt;&lt;/w:tcBorders&gt;&lt;/w:tcPr&gt;&lt;/w:tblStylePr&gt;&lt;w:tblStylePr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w:themeColor="accent2"/&gt;&lt;/w:tcBorders&gt;&lt;w:shd w:val="clear" w:color="auto" w:fill="E5CCE6" w:themeFill="accent2" w:themeFillTint="3F"/&gt;&lt;/w:tcPr&gt;&lt;/w:tblStylePr&gt;&lt;w:tblStylePr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w:themeColor="accent2"/&gt;&lt;/w:tcBorders&gt;&lt;w:shd w:val="clear" w:color="auto" w:fill="E5CCE6" w:themeFill="accent2" w:themeFillTint="3F"/&gt;&lt;/w:tcPr&gt;&lt;/w:tblStylePr&gt;&lt;w:tblStylePr w:type="band2Horz"&gt;&lt;w:tblPr/&gt;&lt;w:tcPr&gt;&lt;w:tcBorders&gt;&lt;w:top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w:themeColor="accent2"/&gt;&lt;/w:tcBorders&gt;&lt;/w:tcPr&gt;&lt;/w:tblStylePr&gt;&lt;/w:style&gt;&lt;w:style w:type="table" w:styleId="LightGrid-Accent3"&gt;&lt;w:name w:val="Light Grid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w:sz="18" w:space="0" w:color="054CA1" w:themeColor="accent3"/&gt;&lt;w:right w:val="single" w:sz="8" w:space="0" w:color="054CA1" w:themeColor="accent3"/&gt;&lt;w:insideH w:val="nil"/&gt;&lt;w:insideV w:val="single" w:sz="8" w:space="0" w:color="054CA1" w:themeColor="accent3"/&gt;&lt;/w:tcBorders&gt;&lt;/w:tcPr&gt;&lt;/w:tblStylePr&gt;&lt;w:tblStylePr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w:themeColor="accent3"/&gt;&lt;w:insideH w:val="nil"/&gt;&lt;w:insideV w:val="single" w:sz="8" w:space="0" w:color="054CA1" w:themeColor="accent3"/&gt;&lt;/w:tcBorders&gt;&lt;/w:tcPr&gt;&lt;/w:tblStylePr&gt;&lt;w:tblStylePr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w:themeColor="accent3"/&gt;&lt;/w:tcBorders&gt;&lt;w:shd w:val="clear" w:color="auto" w:fill="ACD0FC" w:themeFill="accent3" w:themeFillTint="3F"/&gt;&lt;/w:tcPr&gt;&lt;/w:tblStylePr&gt;&lt;w:tblStylePr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w:themeColor="accent3"/&gt;&lt;/w:tcBorders&gt;&lt;w:shd w:val="clear" w:color="auto" w:fill="ACD0FC" w:themeFill="accent3" w:themeFillTint="3F"/&gt;&lt;/w:tcPr&gt;&lt;/w:tblStylePr&gt;&lt;w:tblStylePr w:type="band2Horz"&gt;&lt;w:tblPr/&gt;&lt;w:tcPr&gt;&lt;w:tcBorders&gt;&lt;w:top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w:themeColor="accent3"/&gt;&lt;/w:tcBorders&gt;&lt;/w:tcPr&gt;&lt;/w:tblStylePr&gt;&lt;/w:style&gt;&lt;w:style w:type="table" w:styleId="LightGrid-Accent4"&gt;&lt;w:name w:val="Light Grid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w:sz="18" w:space="0" w:color="4D9EA9" w:themeColor="accent4"/&gt;&lt;w:right w:val="single" w:sz="8" w:space="0" w:color="4D9EA9" w:themeColor="accent4"/&gt;&lt;w:insideH w:val="nil"/&gt;&lt;w:insideV w:val="single" w:sz="8" w:space="0" w:color="4D9EA9" w:themeColor="accent4"/&gt;&lt;/w:tcBorders&gt;&lt;/w:tcPr&gt;&lt;/w:tblStylePr&gt;&lt;w:tblStylePr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w:themeColor="accent4"/&gt;&lt;w:insideH w:val="nil"/&gt;&lt;w:insideV w:val="single" w:sz="8" w:space="0" w:color="4D9EA9" w:themeColor="accent4"/&gt;&lt;/w:tcBorders&gt;&lt;/w:tcPr&gt;&lt;/w:tblStylePr&gt;&lt;w:tblStylePr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w:themeColor="accent4"/&gt;&lt;/w:tcBorders&gt;&lt;w:shd w:val="clear" w:color="auto" w:fill="D2E7EA" w:themeFill="accent4" w:themeFillTint="3F"/&gt;&lt;/w:tcPr&gt;&lt;/w:tblStylePr&gt;&lt;w:tblStylePr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w:themeColor="accent4"/&gt;&lt;/w:tcBorders&gt;&lt;w:shd w:val="clear" w:color="auto" w:fill="D2E7EA" w:themeFill="accent4" w:themeFillTint="3F"/&gt;&lt;/w:tcPr&gt;&lt;/w:tblStylePr&gt;&lt;w:tblStylePr w:type="band2Horz"&gt;&lt;w:tblPr/&gt;&lt;w:tcPr&gt;&lt;w:tcBorders&gt;&lt;w:top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w:themeColor="accent4"/&gt;&lt;/w:tcBorders&gt;&lt;/w:tcPr&gt;&lt;/w:tblStylePr&gt;&lt;/w:style&gt;&lt;w:style w:type="table" w:styleId="LightGrid-Accent5"&gt;&lt;w:name w:val="Light Grid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w:sz="18" w:space="0" w:color="D6488E" w:themeColor="accent5"/&gt;&lt;w:right w:val="single" w:sz="8" w:space="0" w:color="D6488E" w:themeColor="accent5"/&gt;&lt;w:insideH w:val="nil"/&gt;&lt;w:insideV w:val="single" w:sz="8" w:space="0" w:color="D6488E" w:themeColor="accent5"/&gt;&lt;/w:tcBorders&gt;&lt;/w:tcPr&gt;&lt;/w:tblStylePr&gt;&lt;w:tblStylePr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w:themeColor="accent5"/&gt;&lt;w:insideH w:val="nil"/&gt;&lt;w:insideV w:val="single" w:sz="8" w:space="0" w:color="D6488E" w:themeColor="accent5"/&gt;&lt;/w:tcBorders&gt;&lt;/w:tcPr&gt;&lt;/w:tblStylePr&gt;&lt;w:tblStylePr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w:themeColor="accent5"/&gt;&lt;/w:tcBorders&gt;&lt;w:shd w:val="clear" w:color="auto" w:fill="F4D1E2" w:themeFill="accent5" w:themeFillTint="3F"/&gt;&lt;/w:tcPr&gt;&lt;/w:tblStylePr&gt;&lt;w:tblStylePr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w:themeColor="accent5"/&gt;&lt;/w:tcBorders&gt;&lt;w:shd w:val="clear" w:color="auto" w:fill="F4D1E2" w:themeFill="accent5" w:themeFillTint="3F"/&gt;&lt;/w:tcPr&gt;&lt;/w:tblStylePr&gt;&lt;w:tblStylePr w:type="band2Horz"&gt;&lt;w:tblPr/&gt;&lt;w:tcPr&gt;&lt;w:tcBorders&gt;&lt;w:top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w:themeColor="accent5"/&gt;&lt;/w:tcBorders&gt;&lt;/w:tcPr&gt;&lt;/w:tblStylePr&gt;&lt;/w:style&gt;&lt;w:style w:type="table" w:styleId="LightGrid-Accent6"&gt;&lt;w:name w:val="Light Grid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w:sz="18" w:space="0" w:color="428B35" w:themeColor="accent6"/&gt;&lt;w:right w:val="single" w:sz="8" w:space="0" w:color="428B35" w:themeColor="accent6"/&gt;&lt;w:insideH w:val="nil"/&gt;&lt;w:insideV w:val="single" w:sz="8" w:space="0" w:color="428B35" w:themeColor="accent6"/&gt;&lt;/w:tcBorders&gt;&lt;/w:tcPr&gt;&lt;/w:tblStylePr&gt;&lt;w:tblStylePr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w:themeColor="accent6"/&gt;&lt;w:insideH w:val="nil"/&gt;&lt;w:insideV w:val="single" w:sz="8" w:space="0" w:color="428B35" w:themeColor="accent6"/&gt;&lt;/w:tcBorders&gt;&lt;/w:tcPr&gt;&lt;/w:tblStylePr&gt;&lt;w:tblStylePr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w:themeColor="accent6"/&gt;&lt;/w:tcBorders&gt;&lt;w:shd w:val="clear" w:color="auto" w:fill="CBE9C6" w:themeFill="accent6" w:themeFillTint="3F"/&gt;&lt;/w:tcPr&gt;&lt;/w:tblStylePr&gt;&lt;w:tblStylePr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w:themeColor="accent6"/&gt;&lt;/w:tcBorders&gt;&lt;w:shd w:val="clear" w:color="auto" w:fill="CBE9C6" w:themeFill="accent6" w:themeFillTint="3F"/&gt;&lt;/w:tcPr&gt;&lt;/w:tblStylePr&gt;&lt;w:tblStylePr w:type="band2Horz"&gt;&lt;w:tblPr/&gt;&lt;w:tcPr&gt;&lt;w:tcBorders&gt;&lt;w:top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w:themeColor="accent6"/&gt;&lt;/w:tcBorders&gt;&lt;/w:tcPr&gt;&lt;/w:tblStylePr&gt;&lt;/w:style&gt;&lt;w:style w:type="table" w:styleId="LightList"&gt;&lt;w:name w:val="Light List"/&gt;&lt;w:basedOn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w:type="firstRow"&gt;&lt;w:pPr&gt;&lt;w:spacing w:before="0" w:after="0" w:line="240" w:lineRule="auto"/&gt;&lt;/w:pPr&gt;&lt;w:rPr&gt;&lt;w:b/&gt;&lt;w:bCs/&gt;&lt;w:color w:val="FFFFFF" w:themeColor="background1"/&gt;&lt;/w:rPr&gt;&lt;w:tblPr/&gt;&lt;w:tcPr&gt;&lt;w:shd w:val="clear" w:color="auto" w:fill="2C2C2D" w:themeFill="text1"/&gt;&lt;/w:tcPr&gt;&lt;/w:tblStylePr&gt;&lt;w:tblStylePr w:type="lastRow"&gt;&lt;w:pPr&gt;&lt;w:spacing w:before="0" w:after="0" w:line="240" w:lineRule="auto"/&gt;&lt;/w:pPr&gt;&lt;w:rPr&gt;&lt;w:b/&gt;&lt;w:bCs/&gt;&lt;/w:rPr&gt;&lt;w:tblPr/&gt;&lt;w:tcPr&gt;&lt;w:tcBorders&gt;&lt;w:top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w:themeColor="text1"/&gt;&lt;/w:tcBorders&gt;&lt;/w:tcPr&gt;&lt;/w:tblStylePr&gt;&lt;/w:style&gt;&lt;w:style w:type="table" w:styleId="LightList-Accent1"&gt;&lt;w:name w:val="Light List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w:type="firstRow"&gt;&lt;w:pPr&gt;&lt;w:spacing w:before="0" w:after="0" w:line="240" w:lineRule="auto"/&gt;&lt;/w:pPr&gt;&lt;w:rPr&gt;&lt;w:b/&gt;&lt;w:bCs/&gt;&lt;w:color w:val="FFFFFF" w:themeColor="background1"/&gt;&lt;/w:rPr&gt;&lt;w:tblPr/&gt;&lt;w:tcPr&gt;&lt;w:shd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w:themeColor="accent1"/&gt;&lt;/w:tcBorders&gt;&lt;/w:tcPr&gt;&lt;/w:tblStylePr&gt;&lt;/w:style&gt;&lt;w:style w:type="table" w:styleId="LightList-Accent2"&gt;&lt;w:name w:val="Light List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w:type="firstRow"&gt;&lt;w:pPr&gt;&lt;w:spacing w:before="0" w:after="0" w:line="240" w:lineRule="auto"/&gt;&lt;/w:pPr&gt;&lt;w:rPr&gt;&lt;w:b/&gt;&lt;w:bCs/&gt;&lt;w:color w:val="FFFFFF" w:themeColor="background1"/&gt;&lt;/w:rPr&gt;&lt;w:tblPr/&gt;&lt;w:tcPr&gt;&lt;w:shd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w:themeColor="accent2"/&gt;&lt;/w:tcBorders&gt;&lt;/w:tcPr&gt;&lt;/w:tblStylePr&gt;&lt;/w:style&gt;&lt;w:style w:type="table" w:styleId="LightList-Accent3"&gt;&lt;w:name w:val="Light List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w:type="firstRow"&gt;&lt;w:pPr&gt;&lt;w:spacing w:before="0" w:after="0" w:line="240" w:lineRule="auto"/&gt;&lt;/w:pPr&gt;&lt;w:rPr&gt;&lt;w:b/&gt;&lt;w:bCs/&gt;&lt;w:color w:val="FFFFFF" w:themeColor="background1"/&gt;&lt;/w:rPr&gt;&lt;w:tblPr/&gt;&lt;w:tcPr&gt;&lt;w:shd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w:themeColor="accent3"/&gt;&lt;/w:tcBorders&gt;&lt;/w:tcPr&gt;&lt;/w:tblStylePr&gt;&lt;/w:style&gt;&lt;w:style w:type="table" w:styleId="LightList-Accent4"&gt;&lt;w:name w:val="Light List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w:type="firstRow"&gt;&lt;w:pPr&gt;&lt;w:spacing w:before="0" w:after="0" w:line="240" w:lineRule="auto"/&gt;&lt;/w:pPr&gt;&lt;w:rPr&gt;&lt;w:b/&gt;&lt;w:bCs/&gt;&lt;w:color w:val="FFFFFF" w:themeColor="background1"/&gt;&lt;/w:rPr&gt;&lt;w:tblPr/&gt;&lt;w:tcPr&gt;&lt;w:shd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w:themeColor="accent4"/&gt;&lt;/w:tcBorders&gt;&lt;/w:tcPr&gt;&lt;/w:tblStylePr&gt;&lt;/w:style&gt;&lt;w:style w:type="table" w:styleId="LightList-Accent5"&gt;&lt;w:name w:val="Light List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w:type="firstRow"&gt;&lt;w:pPr&gt;&lt;w:spacing w:before="0" w:after="0" w:line="240" w:lineRule="auto"/&gt;&lt;/w:pPr&gt;&lt;w:rPr&gt;&lt;w:b/&gt;&lt;w:bCs/&gt;&lt;w:color w:val="FFFFFF" w:themeColor="background1"/&gt;&lt;/w:rPr&gt;&lt;w:tblPr/&gt;&lt;w:tcPr&gt;&lt;w:shd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w:themeColor="accent5"/&gt;&lt;/w:tcBorders&gt;&lt;/w:tcPr&gt;&lt;/w:tblStylePr&gt;&lt;/w:style&gt;&lt;w:style w:type="table" w:styleId="LightList-Accent6"&gt;&lt;w:name w:val="Light List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w:type="firstRow"&gt;&lt;w:pPr&gt;&lt;w:spacing w:before="0" w:after="0" w:line="240" w:lineRule="auto"/&gt;&lt;/w:pPr&gt;&lt;w:rPr&gt;&lt;w:b/&gt;&lt;w:bCs/&gt;&lt;w:color w:val="FFFFFF" w:themeColor="background1"/&gt;&lt;/w:rPr&gt;&lt;w:tblPr/&gt;&lt;w:tcPr&gt;&lt;w:shd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w:themeColor="accent6"/&gt;&lt;/w:tcBorders&gt;&lt;/w:tcPr&gt;&lt;/w:tblStylePr&gt;&lt;/w:style&gt;&lt;w:style w:type="table" w:styleId="LightShading"&gt;&lt;w:name w:val="Light Shading"/&gt;&lt;w:basedOn w:val="TableNormal"/&gt;&lt;w:uiPriority w:val="99"/&gt;&lt;w:semiHidden/&gt;&lt;w:unhideWhenUsed/&gt;&lt;w:rsid w:val="00BD3B54"/&gt;&lt;w:rPr&gt;&lt;w:rFonts w:ascii="Times New Roman" w:eastAsiaTheme="minorHAnsi" w:hAnsi="Times New Roman"/&gt;&lt;w:color w:val="202021" w:themeColor="text1" w:themeShade="BF"/&gt;&lt;w:lang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w:type="band1Horz"&gt;&lt;w:tblPr/&gt;&lt;w:tcPr&gt;&lt;w:tcBorders&gt;&lt;w:left w:val="nil"/&gt;&lt;w:right w:val="nil"/&gt;&lt;w:insideH w:val="nil"/&gt;&lt;w:insideV w:val="nil"/&gt;&lt;/w:tcBorders&gt;&lt;w:shd w:val="clear" w:color="auto" w:fill="CACACB" w:themeFill="text1" w:themeFillTint="3F"/&gt;&lt;/w:tcPr&gt;&lt;/w:tblStylePr&gt;&lt;/w:style&gt;&lt;w:style w:type="table" w:styleId="LightShading-Accent1"&gt;&lt;w:name w:val="Light Shading Accent 1"/&gt;&lt;w:basedOn w:val="TableNormal"/&gt;&lt;w:uiPriority w:val="99"/&gt;&lt;w:semiHidden/&gt;&lt;w:unhideWhenUsed/&gt;&lt;w:rsid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w:type="band1Horz"&gt;&lt;w:tblPr/&gt;&lt;w:tcPr&gt;&lt;w:tcBorders&gt;&lt;w:left w:val="nil"/&gt;&lt;w:right w:val="nil"/&gt;&lt;w:insideH w:val="nil"/&gt;&lt;w:insideV w:val="nil"/&gt;&lt;/w:tcBorders&gt;&lt;w:shd w:val="clear" w:color="auto" w:fill="F8C7C9" w:themeFill="accent1" w:themeFillTint="3F"/&gt;&lt;/w:tcPr&gt;&lt;/w:tblStylePr&gt;&lt;/w:style&gt;&lt;w:style w:type="table" w:styleId="LightShading-Accent2"&gt;&lt;w:name w:val="Light Shading Accent 2"/&gt;&lt;w:basedOn w:val="TableNormal"/&gt;&lt;w:uiPriority w:val="99"/&gt;&lt;w:semiHidden/&gt;&lt;w:unhideWhenUsed/&gt;&lt;w:rsid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w:type="band1Horz"&gt;&lt;w:tblPr/&gt;&lt;w:tcPr&gt;&lt;w:tcBorders&gt;&lt;w:left w:val="nil"/&gt;&lt;w:right w:val="nil"/&gt;&lt;w:insideH w:val="nil"/&gt;&lt;w:insideV w:val="nil"/&gt;&lt;/w:tcBorders&gt;&lt;w:shd w:val="clear" w:color="auto" w:fill="E5CCE6" w:themeFill="accent2" w:themeFillTint="3F"/&gt;&lt;/w:tcPr&gt;&lt;/w:tblStylePr&gt;&lt;/w:style&gt;&lt;w:style w:type="table" w:styleId="LightShading-Accent3"&gt;&lt;w:name w:val="Light Shading Accent 3"/&gt;&lt;w:basedOn w:val="TableNormal"/&gt;&lt;w:uiPriority w:val="99"/&gt;&lt;w:semiHidden/&gt;&lt;w:unhideWhenUsed/&gt;&lt;w:rsid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w:type="band1Horz"&gt;&lt;w:tblPr/&gt;&lt;w:tcPr&gt;&lt;w:tcBorders&gt;&lt;w:left w:val="nil"/&gt;&lt;w:right w:val="nil"/&gt;&lt;w:insideH w:val="nil"/&gt;&lt;w:insideV w:val="nil"/&gt;&lt;/w:tcBorders&gt;&lt;w:shd w:val="clear" w:color="auto" w:fill="ACD0FC" w:themeFill="accent3" w:themeFillTint="3F"/&gt;&lt;/w:tcPr&gt;&lt;/w:tblStylePr&gt;&lt;/w:style&gt;&lt;w:style w:type="table" w:styleId="LightShading-Accent4"&gt;&lt;w:name w:val="Light Shading Accent 4"/&gt;&lt;w:basedOn w:val="TableNormal"/&gt;&lt;w:uiPriority w:val="99"/&gt;&lt;w:semiHidden/&gt;&lt;w:unhideWhenUsed/&gt;&lt;w:rsid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w:type="band1Horz"&gt;&lt;w:tblPr/&gt;&lt;w:tcPr&gt;&lt;w:tcBorders&gt;&lt;w:left w:val="nil"/&gt;&lt;w:right w:val="nil"/&gt;&lt;w:insideH w:val="nil"/&gt;&lt;w:insideV w:val="nil"/&gt;&lt;/w:tcBorders&gt;&lt;w:shd w:val="clear" w:color="auto" w:fill="D2E7EA" w:themeFill="accent4" w:themeFillTint="3F"/&gt;&lt;/w:tcPr&gt;&lt;/w:tblStylePr&gt;&lt;/w:style&gt;&lt;w:style w:type="table" w:styleId="LightShading-Accent5"&gt;&lt;w:name w:val="Light Shading Accent 5"/&gt;&lt;w:basedOn w:val="TableNormal"/&gt;&lt;w:uiPriority w:val="99"/&gt;&lt;w:semiHidden/&gt;&lt;w:unhideWhenUsed/&gt;&lt;w:rsid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w:type="band1Horz"&gt;&lt;w:tblPr/&gt;&lt;w:tcPr&gt;&lt;w:tcBorders&gt;&lt;w:left w:val="nil"/&gt;&lt;w:right w:val="nil"/&gt;&lt;w:insideH w:val="nil"/&gt;&lt;w:insideV w:val="nil"/&gt;&lt;/w:tcBorders&gt;&lt;w:shd w:val="clear" w:color="auto" w:fill="F4D1E2" w:themeFill="accent5" w:themeFillTint="3F"/&gt;&lt;/w:tcPr&gt;&lt;/w:tblStylePr&gt;&lt;/w:style&gt;&lt;w:style w:type="table" w:styleId="LightShading-Accent6"&gt;&lt;w:name w:val="Light Shading Accent 6"/&gt;&lt;w:basedOn w:val="TableNormal"/&gt;&lt;w:uiPriority w:val="99"/&gt;&lt;w:semiHidden/&gt;&lt;w:unhideWhenUsed/&gt;&lt;w:rsid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w:type="band1Horz"&gt;&lt;w:tblPr/&gt;&lt;w:tcPr&gt;&lt;w:tcBorders&gt;&lt;w:left w:val="nil"/&gt;&lt;w:right w:val="nil"/&gt;&lt;w:insideH w:val="nil"/&gt;&lt;w:insideV w:val="nil"/&gt;&lt;/w:tcBorders&gt;&lt;w:shd w:val="clear" w:color="auto" w:fill="CBE9C6" w:themeFill="accent6" w:themeFillTint="3F"/&gt;&lt;/w:tcPr&gt;&lt;/w:tblStylePr&gt;&lt;/w:style&gt;&lt;w:style w:type="character" w:styleId="LineNumber"&gt;&lt;w:name w:val="line number"/&gt;&lt;w:basedOn w:val="DefaultParagraphFont"/&gt;&lt;w:uiPriority w:val="99"/&gt;&lt;w:semiHidden/&gt;&lt;w:rsid w:val="00BD3B54"/&gt;&lt;/w:style&gt;&lt;w:style w:type="paragraph" w:styleId="List"&gt;&lt;w:name w:val="List"/&gt;&lt;w:basedOn w:val="Normal"/&gt;&lt;w:uiPriority w:val="99"/&gt;&lt;w:semiHidden/&gt;&lt;w:rsid w:val="00BD3B54"/&gt;&lt;w:pPr&gt;&lt;w:ind w:left="283" w:hanging="283"/&gt;&lt;w:contextualSpacing/&gt;&lt;/w:pPr&gt;&lt;/w:style&gt;&lt;w:style w:type="paragraph" w:styleId="List2"&gt;&lt;w:name w:val="List 2"/&gt;&lt;w:basedOn w:val="Normal"/&gt;&lt;w:uiPriority w:val="99"/&gt;&lt;w:semiHidden/&gt;&lt;w:rsid w:val="00BD3B54"/&gt;&lt;w:pPr&gt;&lt;w:ind w:left="566" w:hanging="283"/&gt;&lt;w:contextualSpacing/&gt;&lt;/w:pPr&gt;&lt;/w:style&gt;&lt;w:style w:type="paragraph" w:styleId="List3"&gt;&lt;w:name w:val="List 3"/&gt;&lt;w:basedOn w:val="Normal"/&gt;&lt;w:uiPriority w:val="99"/&gt;&lt;w:semiHidden/&gt;&lt;w:rsid w:val="00BD3B54"/&gt;&lt;w:pPr&gt;&lt;w:ind w:left="849" w:hanging="283"/&gt;&lt;w:contextualSpacing/&gt;&lt;/w:pPr&gt;&lt;/w:style&gt;&lt;w:style w:type="paragraph" w:styleId="List4"&gt;&lt;w:name w:val="List 4"/&gt;&lt;w:basedOn w:val="Normal"/&gt;&lt;w:uiPriority w:val="99"/&gt;&lt;w:semiHidden/&gt;&lt;w:rsid w:val="00BD3B54"/&gt;&lt;w:pPr&gt;&lt;w:ind w:left="1132" w:hanging="283"/&gt;&lt;w:contextualSpacing/&gt;&lt;/w:pPr&gt;&lt;/w:style&gt;&lt;w:style w:type="paragraph" w:styleId="List5"&gt;&lt;w:name w:val="List 5"/&gt;&lt;w:basedOn w:val="Normal"/&gt;&lt;w:uiPriority w:val="99"/&gt;&lt;w:semiHidden/&gt;&lt;w:rsid w:val="00BD3B54"/&gt;&lt;w:pPr&gt;&lt;w:ind w:left="1415" w:hanging="283"/&gt;&lt;w:contextualSpacing/&gt;&lt;/w:pPr&gt;&lt;/w:style&gt;&lt;w:style w:type="paragraph" w:customStyle="1" w:styleId="ListAlphabet"&gt;&lt;w:name w:val="List Alphabet"/&gt;&lt;w:basedOn w:val="Normal"/&gt;&lt;w:uiPriority w:val="3"/&gt;&lt;w:semiHidden/&gt;&lt;w:rsid w:val="00BD3B54"/&gt;&lt;w:pPr&gt;&lt;w:numPr&gt;&lt;w:numId w:val="11"/&gt;&lt;/w:numPr&gt;&lt;/w:pPr&gt;&lt;w:rPr&gt;&lt;w:szCs w:val="24"/&gt;&lt;/w:rPr&gt;&lt;/w:style&gt;&lt;w:style w:type="paragraph" w:customStyle="1" w:styleId="ListAlphabet2"&gt;&lt;w:name w:val="List Alphabet 2"/&gt;&lt;w:basedOn w:val="Normal"/&gt;&lt;w:uiPriority w:val="3"/&gt;&lt;w:semiHidden/&gt;&lt;w:rsid w:val="00BD3B54"/&gt;&lt;w:pPr&gt;&lt;w:numPr&gt;&lt;w:ilvl w:val="1"/&gt;&lt;w:numId w:val="11"/&gt;&lt;/w:numPr&gt;&lt;/w:pPr&gt;&lt;w:rPr&gt;&lt;w:szCs w:val="24"/&gt;&lt;/w:rPr&gt;&lt;/w:style&gt;&lt;w:style w:type="paragraph" w:customStyle="1" w:styleId="ListAlphabet3"&gt;&lt;w:name w:val="List Alphabet 3"/&gt;&lt;w:basedOn w:val="Normal"/&gt;&lt;w:uiPriority w:val="3"/&gt;&lt;w:semiHidden/&gt;&lt;w:rsid w:val="00BD3B54"/&gt;&lt;w:pPr&gt;&lt;w:numPr&gt;&lt;w:ilvl w:val="2"/&gt;&lt;w:numId w:val="11"/&gt;&lt;/w:numPr&gt;&lt;/w:pPr&gt;&lt;w:rPr&gt;&lt;w:szCs w:val="24"/&gt;&lt;/w:rPr&gt;&lt;/w:style&gt;&lt;w:style w:type="paragraph" w:styleId="ListBullet"&gt;&lt;w:name w:val="List Bullet"/&gt;&lt;w:basedOn w:val="Normal"/&gt;&lt;w:uiPriority w:val="3"/&gt;&lt;w:qFormat/&gt;&lt;w:rsid w:val="00BD3B54"/&gt;&lt;w:pPr&gt;&lt;w:numPr&gt;&lt;w:numId w:val="12"/&gt;&lt;/w:numPr&gt;&lt;/w:pPr&gt;&lt;w:rPr&gt;&lt;w:szCs w:val="24"/&gt;&lt;/w:rPr&gt;&lt;/w:style&gt;&lt;w:style w:type="paragraph" w:styleId="ListBullet2"&gt;&lt;w:name w:val="List Bullet 2"/&gt;&lt;w:basedOn w:val="Normal"/&gt;&lt;w:uiPriority w:val="3"/&gt;&lt;w:rsid w:val="00BD3B54"/&gt;&lt;w:pPr&gt;&lt;w:numPr&gt;&lt;w:ilvl w:val="1"/&gt;&lt;w:numId w:val="12"/&gt;&lt;/w:numPr&gt;&lt;/w:pPr&gt;&lt;w:rPr&gt;&lt;w:szCs w:val="24"/&gt;&lt;/w:rPr&gt;&lt;/w:style&gt;&lt;w:style w:type="paragraph" w:styleId="ListBullet3"&gt;&lt;w:name w:val="List Bullet 3"/&gt;&lt;w:basedOn w:val="Normal"/&gt;&lt;w:uiPriority w:val="3"/&gt;&lt;w:rsid w:val="00BD3B54"/&gt;&lt;w:pPr&gt;&lt;w:numPr&gt;&lt;w:ilvl w:val="2"/&gt;&lt;w:numId w:val="12"/&gt;&lt;/w:numPr&gt;&lt;/w:pPr&gt;&lt;w:rPr&gt;&lt;w:szCs w:val="24"/&gt;&lt;/w:rPr&gt;&lt;/w:style&gt;&lt;w:style w:type="paragraph" w:styleId="ListBullet4"&gt;&lt;w:name w:val="List Bullet 4"/&gt;&lt;w:basedOn w:val="Normal"/&gt;&lt;w:uiPriority w:val="3"/&gt;&lt;w:semiHidden/&gt;&lt;w:rsid w:val="00BD3B54"/&gt;&lt;w:pPr&gt;&lt;w:numPr&gt;&lt;w:numId w:val="13"/&gt;&lt;/w:numPr&gt;&lt;w:contextualSpacing/&gt;&lt;/w:pPr&gt;&lt;/w:style&gt;&lt;w:style w:type="paragraph" w:styleId="ListBullet5"&gt;&lt;w:name w:val="List Bullet 5"/&gt;&lt;w:basedOn w:val="Normal"/&gt;&lt;w:uiPriority w:val="3"/&gt;&lt;w:semiHidden/&gt;&lt;w:rsid w:val="00BD3B54"/&gt;&lt;w:pPr&gt;&lt;w:numPr&gt;&lt;w:numId w:val="14"/&gt;&lt;/w:numPr&gt;&lt;w:contextualSpacing/&gt;&lt;/w:pPr&gt;&lt;/w:style&gt;&lt;w:style w:type="paragraph" w:customStyle="1" w:styleId="ListBulletNoSpacing"&gt;&lt;w:name w:val="List Bullet No Spacing"/&gt;&lt;w:basedOn w:val="ListBullet"/&gt;&lt;w:uiPriority w:val="3"/&gt;&lt;w:qFormat/&gt;&lt;w:rsid w:val="00753940"/&gt;&lt;w:pPr&gt;&lt;w:numPr&gt;&lt;w:numId w:val="15"/&gt;&lt;/w:numPr&gt;&lt;w:spacing w:after="0"/&gt;&lt;/w:pPr&gt;&lt;/w:style&gt;&lt;w:style w:type="paragraph" w:customStyle="1" w:styleId="ListBulletNoSpacing2"&gt;&lt;w:name w:val="List Bullet No Spacing 2"/&gt;&lt;w:basedOn w:val="ListBullet2"/&gt;&lt;w:uiPriority w:val="3"/&gt;&lt;w:qFormat/&gt;&lt;w:rsid w:val="00753940"/&gt;&lt;w:pPr&gt;&lt;w:numPr&gt;&lt;w:numId w:val="15"/&gt;&lt;/w:numPr&gt;&lt;w:spacing w:after="0"/&gt;&lt;/w:pPr&gt;&lt;/w:style&gt;&lt;w:style w:type="paragraph" w:customStyle="1" w:styleId="ListBulletNoSpacing3"&gt;&lt;w:name w:val="List Bullet No Spacing 3"/&gt;&lt;w:basedOn w:val="ListBullet3"/&gt;&lt;w:uiPriority w:val="3"/&gt;&lt;w:qFormat/&gt;&lt;w:rsid w:val="00753940"/&gt;&lt;w:pPr&gt;&lt;w:numPr&gt;&lt;w:numId w:val="15"/&gt;&lt;/w:numPr&gt;&lt;w:spacing w:after="0"/&gt;&lt;/w:pPr&gt;&lt;/w:style&gt;&lt;w:style w:type="paragraph" w:styleId="ListContinue"&gt;&lt;w:name w:val="List Continue"/&gt;&lt;w:basedOn w:val="Normal"/&gt;&lt;w:uiPriority w:val="99"/&gt;&lt;w:semiHidden/&gt;&lt;w:rsid w:val="00BD3B54"/&gt;&lt;w:pPr&gt;&lt;w:spacing w:after="120"/&gt;&lt;w:ind w:left="283"/&gt;&lt;w:contextualSpacing/&gt;&lt;/w:pPr&gt;&lt;/w:style&gt;&lt;w:style w:type="paragraph" w:styleId="ListContinue2"&gt;&lt;w:name w:val="List Continue 2"/&gt;&lt;w:basedOn w:val="Normal"/&gt;&lt;w:uiPriority w:val="99"/&gt;&lt;w:semiHidden/&gt;&lt;w:rsid w:val="00BD3B54"/&gt;&lt;w:pPr&gt;&lt;w:spacing w:after="120"/&gt;&lt;w:ind w:left="566"/&gt;&lt;w:contextualSpacing/&gt;&lt;/w:pPr&gt;&lt;/w:style&gt;&lt;w:style w:type="paragraph" w:styleId="ListContinue3"&gt;&lt;w:name w:val="List Continue 3"/&gt;&lt;w:basedOn w:val="Normal"/&gt;&lt;w:uiPriority w:val="99"/&gt;&lt;w:semiHidden/&gt;&lt;w:rsid w:val="00BD3B54"/&gt;&lt;w:pPr&gt;&lt;w:spacing w:after="120"/&gt;&lt;w:ind w:left="849"/&gt;&lt;w:contextualSpacing/&gt;&lt;/w:pPr&gt;&lt;/w:style&gt;&lt;w:style w:type="paragraph" w:styleId="ListContinue4"&gt;&lt;w:name w:val="List Continue 4"/&gt;&lt;w:basedOn w:val="Normal"/&gt;&lt;w:uiPriority w:val="99"/&gt;&lt;w:semiHidden/&gt;&lt;w:rsid w:val="00BD3B54"/&gt;&lt;w:pPr&gt;&lt;w:spacing w:after="120"/&gt;&lt;w:ind w:left="1132"/&gt;&lt;w:contextualSpacing/&gt;&lt;/w:pPr&gt;&lt;/w:style&gt;&lt;w:style w:type="paragraph" w:styleId="ListContinue5"&gt;&lt;w:name w:val="List Continue 5"/&gt;&lt;w:basedOn w:val="Normal"/&gt;&lt;w:uiPriority w:val="99"/&gt;&lt;w:semiHidden/&gt;&lt;w:rsid w:val="00BD3B54"/&gt;&lt;w:pPr&gt;&lt;w:spacing w:after="120"/&gt;&lt;w:ind w:left="1415"/&gt;&lt;w:contextualSpacing/&gt;&lt;/w:pPr&gt;&lt;/w:style&gt;&lt;w:style w:type="paragraph" w:styleId="ListNumber"&gt;&lt;w:name w:val="List Number"/&gt;&lt;w:basedOn w:val="Normal"/&gt;&lt;w:uiPriority w:val="3"/&gt;&lt;w:qFormat/&gt;&lt;w:rsid w:val="00BD3B54"/&gt;&lt;w:pPr&gt;&lt;w:numPr&gt;&lt;w:numId w:val="16"/&gt;&lt;/w:numPr&gt;&lt;w:contextualSpacing/&gt;&lt;/w:pPr&gt;&lt;w:rPr&gt;&lt;w:szCs w:val="24"/&gt;&lt;/w:rPr&gt;&lt;/w:style&gt;&lt;w:style w:type="paragraph" w:styleId="ListNumber2"&gt;&lt;w:name w:val="List Number 2"/&gt;&lt;w:basedOn w:val="Normal"/&gt;&lt;w:uiPriority w:val="3"/&gt;&lt;w:rsid w:val="00BD3B54"/&gt;&lt;w:pPr&gt;&lt;w:numPr&gt;&lt;w:ilvl w:val="1"/&gt;&lt;w:numId w:val="16"/&gt;&lt;/w:numPr&gt;&lt;/w:pPr&gt;&lt;w:rPr&gt;&lt;w:szCs w:val="24"/&gt;&lt;/w:rPr&gt;&lt;/w:style&gt;&lt;w:style w:type="paragraph" w:styleId="ListNumber3"&gt;&lt;w:name w:val="List Number 3"/&gt;&lt;w:basedOn w:val="Normal"/&gt;&lt;w:uiPriority w:val="3"/&gt;&lt;w:rsid w:val="00BD3B54"/&gt;&lt;w:pPr&gt;&lt;w:numPr&gt;&lt;w:ilvl w:val="2"/&gt;&lt;w:numId w:val="16"/&gt;&lt;/w:numPr&gt;&lt;/w:pPr&gt;&lt;w:rPr&gt;&lt;w:szCs w:val="24"/&gt;&lt;/w:rPr&gt;&lt;/w:style&gt;&lt;w:style w:type="paragraph" w:styleId="ListNumber4"&gt;&lt;w:name w:val="List Number 4"/&gt;&lt;w:basedOn w:val="Normal"/&gt;&lt;w:uiPriority w:val="3"/&gt;&lt;w:semiHidden/&gt;&lt;w:rsid w:val="00BD3B54"/&gt;&lt;w:pPr&gt;&lt;w:numPr&gt;&lt;w:numId w:val="17"/&gt;&lt;/w:numPr&gt;&lt;w:contextualSpacing/&gt;&lt;/w:pPr&gt;&lt;/w:style&gt;&lt;w:style w:type="paragraph" w:styleId="ListNumber5"&gt;&lt;w:name w:val="List Number 5"/&gt;&lt;w:basedOn w:val="Normal"/&gt;&lt;w:uiPriority w:val="3"/&gt;&lt;w:semiHidden/&gt;&lt;w:rsid w:val="00BD3B54"/&gt;&lt;w:pPr&gt;&lt;w:numPr&gt;&lt;w:numId w:val="18"/&gt;&lt;/w:numPr&gt;&lt;w:contextualSpacing/&gt;&lt;/w:pPr&gt;&lt;/w:style&gt;&lt;w:style w:type="paragraph" w:styleId="ListParagraph"&gt;&lt;w:name w:val="List Paragraph"/&gt;&lt;w:basedOn w:val="Normal"/&gt;&lt;w:uiPriority w:val="99"/&gt;&lt;w:semiHidden/&gt;&lt;w:qFormat/&gt;&lt;w:rsid w:val="00BD3B54"/&gt;&lt;w:pPr&gt;&lt;w:numPr&gt;&lt;w:numId w:val="19"/&gt;&lt;/w:numPr&gt;&lt;w:ind w:left="284" w:hanging="171"/&gt;&lt;/w:pPr&gt;&lt;w:rPr&gt;&lt;w:sz w:val="24"/&gt;&lt;w:szCs w:val="24"/&gt;&lt;/w:rPr&gt;&lt;/w:style&gt;&lt;w:style w:type="table" w:styleId="ListTable1Light"&gt;&lt;w:name w:val="List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w:color="7F7F82" w:themeColor="text1" w:themeTint="99"/&gt;&lt;/w:tcBorders&gt;&lt;/w:tcPr&gt;&lt;/w:tblStylePr&gt;&lt;w:tblStylePr w:type="lastRow"&gt;&lt;w:rPr&gt;&lt;w:b/&gt;&lt;w:bCs/&gt;&lt;/w:rPr&gt;&lt;w:tblPr/&gt;&lt;w:tcPr&gt;&lt;w:tcBorders&gt;&lt;w:top w:val="single"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w:styleId="ListTable1Light-Accent1"&gt;&lt;w:name w:val="List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w:color="F0787D" w:themeColor="accent1" w:themeTint="99"/&gt;&lt;/w:tcBorders&gt;&lt;/w:tcPr&gt;&lt;/w:tblStylePr&gt;&lt;w:tblStylePr w:type="lastRow"&gt;&lt;w:rPr&gt;&lt;w:b/&gt;&lt;w:bCs/&gt;&lt;/w:rPr&gt;&lt;w:tblPr/&gt;&lt;w:tcPr&gt;&lt;w:tcBorders&gt;&lt;w:top w:val="single"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w:styleId="ListTable1Light-Accent2"&gt;&lt;w:name w:val="List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w:color="C083C3" w:themeColor="accent2" w:themeTint="99"/&gt;&lt;/w:tcBorders&gt;&lt;/w:tcPr&gt;&lt;/w:tblStylePr&gt;&lt;w:tblStylePr w:type="lastRow"&gt;&lt;w:rPr&gt;&lt;w:b/&gt;&lt;w:bCs/&gt;&lt;/w:rPr&gt;&lt;w:tblPr/&gt;&lt;w:tcPr&gt;&lt;w:tcBorders&gt;&lt;w:top w:val="single"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w:styleId="ListTable1Light-Accent3"&gt;&lt;w:name w:val="List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w:color="368EF8" w:themeColor="accent3" w:themeTint="99"/&gt;&lt;/w:tcBorders&gt;&lt;/w:tcPr&gt;&lt;/w:tblStylePr&gt;&lt;w:tblStylePr w:type="lastRow"&gt;&lt;w:rPr&gt;&lt;w:b/&gt;&lt;w:bCs/&gt;&lt;/w:rPr&gt;&lt;w:tblPr/&gt;&lt;w:tcPr&gt;&lt;w:tcBorders&gt;&lt;w:top w:val="single"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w:styleId="ListTable1Light-Accent4"&gt;&lt;w:name w:val="List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w:color="92C6CD" w:themeColor="accent4" w:themeTint="99"/&gt;&lt;/w:tcBorders&gt;&lt;/w:tcPr&gt;&lt;/w:tblStylePr&gt;&lt;w:tblStylePr w:type="lastRow"&gt;&lt;w:rPr&gt;&lt;w:b/&gt;&lt;w:bCs/&gt;&lt;/w:rPr&gt;&lt;w:tblPr/&gt;&lt;w:tcPr&gt;&lt;w:tcBorders&gt;&lt;w:top w:val="single"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w:styleId="ListTable1Light-Accent5"&gt;&lt;w:name w:val="List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w:color="E691BA" w:themeColor="accent5" w:themeTint="99"/&gt;&lt;/w:tcBorders&gt;&lt;/w:tcPr&gt;&lt;/w:tblStylePr&gt;&lt;w:tblStylePr w:type="lastRow"&gt;&lt;w:rPr&gt;&lt;w:b/&gt;&lt;w:bCs/&gt;&lt;/w:rPr&gt;&lt;w:tblPr/&gt;&lt;w:tcPr&gt;&lt;w:tcBorders&gt;&lt;w:top w:val="single"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w:styleId="ListTable1Light-Accent6"&gt;&lt;w:name w:val="List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w:color="81CA74" w:themeColor="accent6" w:themeTint="99"/&gt;&lt;/w:tcBorders&gt;&lt;/w:tcPr&gt;&lt;/w:tblStylePr&gt;&lt;w:tblStylePr w:type="lastRow"&gt;&lt;w:rPr&gt;&lt;w:b/&gt;&lt;w:bCs/&gt;&lt;/w:rPr&gt;&lt;w:tblPr/&gt;&lt;w:tcPr&gt;&lt;w:tcBorders&gt;&lt;w:top w:val="single"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w:styleId="ListTable2"&gt;&lt;w:name w:val="List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w:themeTint="99"/&gt;&lt;w:bottom w:val="single" w:sz="4" w:space="0" w:color="7F7F82" w:themeColor="text1" w:themeTint="99"/&gt;&lt;w:insideH w:val="single" w:sz="4" w:space="0" w:color="7F7F82" w:themeColor="text1"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w:styleId="ListTable2-Accent1"&gt;&lt;w:name w:val="List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w:themeTint="99"/&gt;&lt;w:bottom w:val="single" w:sz="4" w:space="0" w:color="F0787D" w:themeColor="accent1" w:themeTint="99"/&gt;&lt;w:insideH w:val="single" w:sz="4" w:space="0" w:color="F0787D" w:themeColor="accent1"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w:styleId="ListTable2-Accent2"&gt;&lt;w:name w:val="List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w:themeTint="99"/&gt;&lt;w:bottom w:val="single" w:sz="4" w:space="0" w:color="C083C3" w:themeColor="accent2" w:themeTint="99"/&gt;&lt;w:insideH w:val="single" w:sz="4" w:space="0" w:color="C083C3" w:themeColor="accent2"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w:styleId="ListTable2-Accent3"&gt;&lt;w:name w:val="List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w:themeTint="99"/&gt;&lt;w:bottom w:val="single" w:sz="4" w:space="0" w:color="368EF8" w:themeColor="accent3" w:themeTint="99"/&gt;&lt;w:insideH w:val="single" w:sz="4" w:space="0" w:color="368EF8" w:themeColor="accent3"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w:styleId="ListTable2-Accent4"&gt;&lt;w:name w:val="List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w:themeTint="99"/&gt;&lt;w:bottom w:val="single" w:sz="4" w:space="0" w:color="92C6CD" w:themeColor="accent4" w:themeTint="99"/&gt;&lt;w:insideH w:val="single" w:sz="4" w:space="0" w:color="92C6CD" w:themeColor="accent4"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w:styleId="ListTable2-Accent5"&gt;&lt;w:name w:val="List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w:themeTint="99"/&gt;&lt;w:bottom w:val="single" w:sz="4" w:space="0" w:color="E691BA" w:themeColor="accent5" w:themeTint="99"/&gt;&lt;w:insideH w:val="single" w:sz="4" w:space="0" w:color="E691BA" w:themeColor="accent5"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w:styleId="ListTable2-Accent6"&gt;&lt;w:name w:val="List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w:themeTint="99"/&gt;&lt;w:bottom w:val="single" w:sz="4" w:space="0" w:color="81CA74" w:themeColor="accent6" w:themeTint="99"/&gt;&lt;w:insideH w:val="single" w:sz="4" w:space="0" w:color="81CA74" w:themeColor="accent6"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w:styleId="ListTable3"&gt;&lt;w:name w:val="List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w:color="2C2C2D" w:themeColor="text1"/&gt;&lt;w:left w:val="single" w:sz="4" w:space="0" w:color="2C2C2D" w:themeColor="text1"/&gt;&lt;w:bottom w:val="single" w:sz="4" w:space="0" w:color="2C2C2D" w:themeColor="text1"/&gt;&lt;w:right w:val="single" w:sz="4" w:space="0" w:color="2C2C2D" w:themeColor="text1"/&gt;&lt;/w:tblBorders&gt;&lt;/w:tblPr&gt;&lt;w:tblStylePr w:type="firstRow"&gt;&lt;w:rPr&gt;&lt;w:b/&gt;&lt;w:bCs/&gt;&lt;w:color w:val="FFFFFF" w:themeColor="background1"/&gt;&lt;/w:rPr&gt;&lt;w:tblPr/&gt;&lt;w:tcPr&gt;&lt;w:shd w:val="clear" w:color="auto" w:fill="2C2C2D" w:themeFill="text1"/&gt;&lt;/w:tcPr&gt;&lt;/w:tblStylePr&gt;&lt;w:tblStylePr w:type="lastRow"&gt;&lt;w:rPr&gt;&lt;w:b/&gt;&lt;w:bCs/&gt;&lt;/w:rPr&gt;&lt;w:tblPr/&gt;&lt;w:tcPr&gt;&lt;w:tcBorders&gt;&lt;w:top w:val="double" w:sz="4" w:space="0" w:color="2C2C2D" w:themeColor="text1"/&gt;&lt;/w:tcBorders&gt;&lt;w:shd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w:color="2C2C2D" w:themeColor="text1"/&gt;&lt;w:right w:val="single" w:sz="4" w:space="0" w:color="2C2C2D" w:themeColor="text1"/&gt;&lt;/w:tcBorders&gt;&lt;/w:tcPr&gt;&lt;/w:tblStylePr&gt;&lt;w:tblStylePr w:type="band1Horz"&gt;&lt;w:tblPr/&gt;&lt;w:tcPr&gt;&lt;w:tcBorders&gt;&lt;w:top w:val="single" w:sz="4" w:space="0" w:color="2C2C2D" w:themeColor="text1"/&gt;&lt;w:bottom w:val="single" w:sz="4" w:space="0" w:color="2C2C2D" w:themeColor="text1"/&gt;&lt;w:insideH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w:color="2C2C2D" w:themeColor="text1"/&gt;&lt;w:left w:val="nil"/&gt;&lt;/w:tcBorders&gt;&lt;/w:tcPr&gt;&lt;/w:tblStylePr&gt;&lt;w:tblStylePr w:type="swCell"&gt;&lt;w:tblPr/&gt;&lt;w:tcPr&gt;&lt;w:tcBorders&gt;&lt;w:top w:val="double" w:sz="4" w:space="0" w:color="2C2C2D" w:themeColor="text1"/&gt;&lt;w:right w:val="nil"/&gt;&lt;/w:tcBorders&gt;&lt;/w:tcPr&gt;&lt;/w:tblStylePr&gt;&lt;/w:style&gt;&lt;w:style w:type="table" w:styleId="ListTable3-Accent1"&gt;&lt;w:name w:val="List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w:color="E61E28" w:themeColor="accent1"/&gt;&lt;w:left w:val="single" w:sz="4" w:space="0" w:color="E61E28" w:themeColor="accent1"/&gt;&lt;w:bottom w:val="single" w:sz="4" w:space="0" w:color="E61E28" w:themeColor="accent1"/&gt;&lt;w:right w:val="single" w:sz="4" w:space="0" w:color="E61E28" w:themeColor="accent1"/&gt;&lt;/w:tblBorders&gt;&lt;/w:tblPr&gt;&lt;w:tblStylePr w:type="firstRow"&gt;&lt;w:rPr&gt;&lt;w:b/&gt;&lt;w:bCs/&gt;&lt;w:color w:val="FFFFFF" w:themeColor="background1"/&gt;&lt;/w:rPr&gt;&lt;w:tblPr/&gt;&lt;w:tcPr&gt;&lt;w:shd w:val="clear" w:color="auto" w:fill="E61E28" w:themeFill="accent1"/&gt;&lt;/w:tcPr&gt;&lt;/w:tblStylePr&gt;&lt;w:tblStylePr w:type="lastRow"&gt;&lt;w:rPr&gt;&lt;w:b/&gt;&lt;w:bCs/&gt;&lt;/w:rPr&gt;&lt;w:tblPr/&gt;&lt;w:tcPr&gt;&lt;w:tcBorders&gt;&lt;w:top w:val="double" w:sz="4" w:space="0" w:color="E61E28" w:themeColor="accent1"/&gt;&lt;/w:tcBorders&gt;&lt;w:shd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w:color="E61E28" w:themeColor="accent1"/&gt;&lt;w:right w:val="single" w:sz="4" w:space="0" w:color="E61E28" w:themeColor="accent1"/&gt;&lt;/w:tcBorders&gt;&lt;/w:tcPr&gt;&lt;/w:tblStylePr&gt;&lt;w:tblStylePr w:type="band1Horz"&gt;&lt;w:tblPr/&gt;&lt;w:tcPr&gt;&lt;w:tcBorders&gt;&lt;w:top w:val="single" w:sz="4" w:space="0" w:color="E61E28" w:themeColor="accent1"/&gt;&lt;w:bottom w:val="single" w:sz="4" w:space="0" w:color="E61E28" w:themeColor="accent1"/&gt;&lt;w:insideH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w:color="E61E28" w:themeColor="accent1"/&gt;&lt;w:left w:val="nil"/&gt;&lt;/w:tcBorders&gt;&lt;/w:tcPr&gt;&lt;/w:tblStylePr&gt;&lt;w:tblStylePr w:type="swCell"&gt;&lt;w:tblPr/&gt;&lt;w:tcPr&gt;&lt;w:tcBorders&gt;&lt;w:top w:val="double" w:sz="4" w:space="0" w:color="E61E28" w:themeColor="accent1"/&gt;&lt;w:right w:val="nil"/&gt;&lt;/w:tcBorders&gt;&lt;/w:tcPr&gt;&lt;/w:tblStylePr&gt;&lt;/w:style&gt;&lt;w:style w:type="table" w:styleId="ListTable3-Accent2"&gt;&lt;w:name w:val="List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w:color="88438B" w:themeColor="accent2"/&gt;&lt;w:left w:val="single" w:sz="4" w:space="0" w:color="88438B" w:themeColor="accent2"/&gt;&lt;w:bottom w:val="single" w:sz="4" w:space="0" w:color="88438B" w:themeColor="accent2"/&gt;&lt;w:right w:val="single" w:sz="4" w:space="0" w:color="88438B" w:themeColor="accent2"/&gt;&lt;/w:tblBorders&gt;&lt;/w:tblPr&gt;&lt;w:tblStylePr w:type="firstRow"&gt;&lt;w:rPr&gt;&lt;w:b/&gt;&lt;w:bCs/&gt;&lt;w:color w:val="FFFFFF" w:themeColor="background1"/&gt;&lt;/w:rPr&gt;&lt;w:tblPr/&gt;&lt;w:tcPr&gt;&lt;w:shd w:val="clear" w:color="auto" w:fill="88438B" w:themeFill="accent2"/&gt;&lt;/w:tcPr&gt;&lt;/w:tblStylePr&gt;&lt;w:tblStylePr w:type="lastRow"&gt;&lt;w:rPr&gt;&lt;w:b/&gt;&lt;w:bCs/&gt;&lt;/w:rPr&gt;&lt;w:tblPr/&gt;&lt;w:tcPr&gt;&lt;w:tcBorders&gt;&lt;w:top w:val="double" w:sz="4" w:space="0" w:color="88438B" w:themeColor="accent2"/&gt;&lt;/w:tcBorders&gt;&lt;w:shd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w:color="88438B" w:themeColor="accent2"/&gt;&lt;w:right w:val="single" w:sz="4" w:space="0" w:color="88438B" w:themeColor="accent2"/&gt;&lt;/w:tcBorders&gt;&lt;/w:tcPr&gt;&lt;/w:tblStylePr&gt;&lt;w:tblStylePr w:type="band1Horz"&gt;&lt;w:tblPr/&gt;&lt;w:tcPr&gt;&lt;w:tcBorders&gt;&lt;w:top w:val="single" w:sz="4" w:space="0" w:color="88438B" w:themeColor="accent2"/&gt;&lt;w:bottom w:val="single" w:sz="4" w:space="0" w:color="88438B" w:themeColor="accent2"/&gt;&lt;w:insideH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w:color="88438B" w:themeColor="accent2"/&gt;&lt;w:left w:val="nil"/&gt;&lt;/w:tcBorders&gt;&lt;/w:tcPr&gt;&lt;/w:tblStylePr&gt;&lt;w:tblStylePr w:type="swCell"&gt;&lt;w:tblPr/&gt;&lt;w:tcPr&gt;&lt;w:tcBorders&gt;&lt;w:top w:val="double" w:sz="4" w:space="0" w:color="88438B" w:themeColor="accent2"/&gt;&lt;w:right w:val="nil"/&gt;&lt;/w:tcBorders&gt;&lt;/w:tcPr&gt;&lt;/w:tblStylePr&gt;&lt;/w:style&gt;&lt;w:style w:type="table" w:styleId="ListTable3-Accent3"&gt;&lt;w:name w:val="List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w:color="054CA1" w:themeColor="accent3"/&gt;&lt;w:left w:val="single" w:sz="4" w:space="0" w:color="054CA1" w:themeColor="accent3"/&gt;&lt;w:bottom w:val="single" w:sz="4" w:space="0" w:color="054CA1" w:themeColor="accent3"/&gt;&lt;w:right w:val="single" w:sz="4" w:space="0" w:color="054CA1" w:themeColor="accent3"/&gt;&lt;/w:tblBorders&gt;&lt;/w:tblPr&gt;&lt;w:tblStylePr w:type="firstRow"&gt;&lt;w:rPr&gt;&lt;w:b/&gt;&lt;w:bCs/&gt;&lt;w:color w:val="FFFFFF" w:themeColor="background1"/&gt;&lt;/w:rPr&gt;&lt;w:tblPr/&gt;&lt;w:tcPr&gt;&lt;w:shd w:val="clear" w:color="auto" w:fill="054CA1" w:themeFill="accent3"/&gt;&lt;/w:tcPr&gt;&lt;/w:tblStylePr&gt;&lt;w:tblStylePr w:type="lastRow"&gt;&lt;w:rPr&gt;&lt;w:b/&gt;&lt;w:bCs/&gt;&lt;/w:rPr&gt;&lt;w:tblPr/&gt;&lt;w:tcPr&gt;&lt;w:tcBorders&gt;&lt;w:top w:val="double" w:sz="4" w:space="0" w:color="054CA1" w:themeColor="accent3"/&gt;&lt;/w:tcBorders&gt;&lt;w:shd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w:color="054CA1" w:themeColor="accent3"/&gt;&lt;w:right w:val="single" w:sz="4" w:space="0" w:color="054CA1" w:themeColor="accent3"/&gt;&lt;/w:tcBorders&gt;&lt;/w:tcPr&gt;&lt;/w:tblStylePr&gt;&lt;w:tblStylePr w:type="band1Horz"&gt;&lt;w:tblPr/&gt;&lt;w:tcPr&gt;&lt;w:tcBorders&gt;&lt;w:top w:val="single" w:sz="4" w:space="0" w:color="054CA1" w:themeColor="accent3"/&gt;&lt;w:bottom w:val="single" w:sz="4" w:space="0" w:color="054CA1" w:themeColor="accent3"/&gt;&lt;w:insideH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w:color="054CA1" w:themeColor="accent3"/&gt;&lt;w:left w:val="nil"/&gt;&lt;/w:tcBorders&gt;&lt;/w:tcPr&gt;&lt;/w:tblStylePr&gt;&lt;w:tblStylePr w:type="swCell"&gt;&lt;w:tblPr/&gt;&lt;w:tcPr&gt;&lt;w:tcBorders&gt;&lt;w:top w:val="double" w:sz="4" w:space="0" w:color="054CA1" w:themeColor="accent3"/&gt;&lt;w:right w:val="nil"/&gt;&lt;/w:tcBorders&gt;&lt;/w:tcPr&gt;&lt;/w:tblStylePr&gt;&lt;/w:style&gt;&lt;w:style w:type="table" w:styleId="ListTable3-Accent4"&gt;&lt;w:name w:val="List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w:color="4D9EA9" w:themeColor="accent4"/&gt;&lt;w:left w:val="single" w:sz="4" w:space="0" w:color="4D9EA9" w:themeColor="accent4"/&gt;&lt;w:bottom w:val="single" w:sz="4" w:space="0" w:color="4D9EA9" w:themeColor="accent4"/&gt;&lt;w:right w:val="single" w:sz="4" w:space="0" w:color="4D9EA9" w:themeColor="accent4"/&gt;&lt;/w:tblBorders&gt;&lt;/w:tblPr&gt;&lt;w:tblStylePr w:type="firstRow"&gt;&lt;w:rPr&gt;&lt;w:b/&gt;&lt;w:bCs/&gt;&lt;w:color w:val="FFFFFF" w:themeColor="background1"/&gt;&lt;/w:rPr&gt;&lt;w:tblPr/&gt;&lt;w:tcPr&gt;&lt;w:shd w:val="clear" w:color="auto" w:fill="4D9EA9" w:themeFill="accent4"/&gt;&lt;/w:tcPr&gt;&lt;/w:tblStylePr&gt;&lt;w:tblStylePr w:type="lastRow"&gt;&lt;w:rPr&gt;&lt;w:b/&gt;&lt;w:bCs/&gt;&lt;/w:rPr&gt;&lt;w:tblPr/&gt;&lt;w:tcPr&gt;&lt;w:tcBorders&gt;&lt;w:top w:val="double" w:sz="4" w:space="0" w:color="4D9EA9" w:themeColor="accent4"/&gt;&lt;/w:tcBorders&gt;&lt;w:shd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w:color="4D9EA9" w:themeColor="accent4"/&gt;&lt;w:right w:val="single" w:sz="4" w:space="0" w:color="4D9EA9" w:themeColor="accent4"/&gt;&lt;/w:tcBorders&gt;&lt;/w:tcPr&gt;&lt;/w:tblStylePr&gt;&lt;w:tblStylePr w:type="band1Horz"&gt;&lt;w:tblPr/&gt;&lt;w:tcPr&gt;&lt;w:tcBorders&gt;&lt;w:top w:val="single" w:sz="4" w:space="0" w:color="4D9EA9" w:themeColor="accent4"/&gt;&lt;w:bottom w:val="single" w:sz="4" w:space="0" w:color="4D9EA9" w:themeColor="accent4"/&gt;&lt;w:insideH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w:color="4D9EA9" w:themeColor="accent4"/&gt;&lt;w:left w:val="nil"/&gt;&lt;/w:tcBorders&gt;&lt;/w:tcPr&gt;&lt;/w:tblStylePr&gt;&lt;w:tblStylePr w:type="swCell"&gt;&lt;w:tblPr/&gt;&lt;w:tcPr&gt;&lt;w:tcBorders&gt;&lt;w:top w:val="double" w:sz="4" w:space="0" w:color="4D9EA9" w:themeColor="accent4"/&gt;&lt;w:right w:val="nil"/&gt;&lt;/w:tcBorders&gt;&lt;/w:tcPr&gt;&lt;/w:tblStylePr&gt;&lt;/w:style&gt;&lt;w:style w:type="table" w:styleId="ListTable3-Accent5"&gt;&lt;w:name w:val="List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w:color="D6488E" w:themeColor="accent5"/&gt;&lt;w:left w:val="single" w:sz="4" w:space="0" w:color="D6488E" w:themeColor="accent5"/&gt;&lt;w:bottom w:val="single" w:sz="4" w:space="0" w:color="D6488E" w:themeColor="accent5"/&gt;&lt;w:right w:val="single" w:sz="4" w:space="0" w:color="D6488E" w:themeColor="accent5"/&gt;&lt;/w:tblBorders&gt;&lt;/w:tblPr&gt;&lt;w:tblStylePr w:type="firstRow"&gt;&lt;w:rPr&gt;&lt;w:b/&gt;&lt;w:bCs/&gt;&lt;w:color w:val="FFFFFF" w:themeColor="background1"/&gt;&lt;/w:rPr&gt;&lt;w:tblPr/&gt;&lt;w:tcPr&gt;&lt;w:shd w:val="clear" w:color="auto" w:fill="D6488E" w:themeFill="accent5"/&gt;&lt;/w:tcPr&gt;&lt;/w:tblStylePr&gt;&lt;w:tblStylePr w:type="lastRow"&gt;&lt;w:rPr&gt;&lt;w:b/&gt;&lt;w:bCs/&gt;&lt;/w:rPr&gt;&lt;w:tblPr/&gt;&lt;w:tcPr&gt;&lt;w:tcBorders&gt;&lt;w:top w:val="double" w:sz="4" w:space="0" w:color="D6488E" w:themeColor="accent5"/&gt;&lt;/w:tcBorders&gt;&lt;w:shd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w:color="D6488E" w:themeColor="accent5"/&gt;&lt;w:right w:val="single" w:sz="4" w:space="0" w:color="D6488E" w:themeColor="accent5"/&gt;&lt;/w:tcBorders&gt;&lt;/w:tcPr&gt;&lt;/w:tblStylePr&gt;&lt;w:tblStylePr w:type="band1Horz"&gt;&lt;w:tblPr/&gt;&lt;w:tcPr&gt;&lt;w:tcBorders&gt;&lt;w:top w:val="single" w:sz="4" w:space="0" w:color="D6488E" w:themeColor="accent5"/&gt;&lt;w:bottom w:val="single" w:sz="4" w:space="0" w:color="D6488E" w:themeColor="accent5"/&gt;&lt;w:insideH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w:color="D6488E" w:themeColor="accent5"/&gt;&lt;w:left w:val="nil"/&gt;&lt;/w:tcBorders&gt;&lt;/w:tcPr&gt;&lt;/w:tblStylePr&gt;&lt;w:tblStylePr w:type="swCell"&gt;&lt;w:tblPr/&gt;&lt;w:tcPr&gt;&lt;w:tcBorders&gt;&lt;w:top w:val="double" w:sz="4" w:space="0" w:color="D6488E" w:themeColor="accent5"/&gt;&lt;w:right w:val="nil"/&gt;&lt;/w:tcBorders&gt;&lt;/w:tcPr&gt;&lt;/w:tblStylePr&gt;&lt;/w:style&gt;&lt;w:style w:type="table" w:styleId="ListTable3-Accent6"&gt;&lt;w:name w:val="List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w:color="428B35" w:themeColor="accent6"/&gt;&lt;w:left w:val="single" w:sz="4" w:space="0" w:color="428B35" w:themeColor="accent6"/&gt;&lt;w:bottom w:val="single" w:sz="4" w:space="0" w:color="428B35" w:themeColor="accent6"/&gt;&lt;w:right w:val="single" w:sz="4" w:space="0" w:color="428B35" w:themeColor="accent6"/&gt;&lt;/w:tblBorders&gt;&lt;/w:tblPr&gt;&lt;w:tblStylePr w:type="firstRow"&gt;&lt;w:rPr&gt;&lt;w:b/&gt;&lt;w:bCs/&gt;&lt;w:color w:val="FFFFFF" w:themeColor="background1"/&gt;&lt;/w:rPr&gt;&lt;w:tblPr/&gt;&lt;w:tcPr&gt;&lt;w:shd w:val="clear" w:color="auto" w:fill="428B35" w:themeFill="accent6"/&gt;&lt;/w:tcPr&gt;&lt;/w:tblStylePr&gt;&lt;w:tblStylePr w:type="lastRow"&gt;&lt;w:rPr&gt;&lt;w:b/&gt;&lt;w:bCs/&gt;&lt;/w:rPr&gt;&lt;w:tblPr/&gt;&lt;w:tcPr&gt;&lt;w:tcBorders&gt;&lt;w:top w:val="double" w:sz="4" w:space="0" w:color="428B35"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w:color="428B35" w:themeColor="accent6"/&gt;&lt;w:right w:val="single" w:sz="4" w:space="0" w:color="428B35" w:themeColor="accent6"/&gt;&lt;/w:tcBorders&gt;&lt;/w:tcPr&gt;&lt;/w:tblStylePr&gt;&lt;w:tblStylePr w:type="band1Horz"&gt;&lt;w:tblPr/&gt;&lt;w:tcPr&gt;&lt;w:tcBorders&gt;&lt;w:top w:val="single" w:sz="4" w:space="0" w:color="428B35" w:themeColor="accent6"/&gt;&lt;w:bottom w:val="single" w:sz="4" w:space="0" w:color="428B35"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w:color="428B35" w:themeColor="accent6"/&gt;&lt;w:left w:val="nil"/&gt;&lt;/w:tcBorders&gt;&lt;/w:tcPr&gt;&lt;/w:tblStylePr&gt;&lt;w:tblStylePr w:type="swCell"&gt;&lt;w:tblPr/&gt;&lt;w:tcPr&gt;&lt;w:tcBorders&gt;&lt;w:top w:val="double" w:sz="4" w:space="0" w:color="428B35" w:themeColor="accent6"/&gt;&lt;w:right w:val="nil"/&gt;&lt;/w:tcBorders&gt;&lt;/w:tcPr&gt;&lt;/w:tblStylePr&gt;&lt;/w:style&gt;&lt;w:style w:type="table" w:styleId="ListTable4"&gt;&lt;w:name w:val="List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w:val="nil"/&gt;&lt;/w:tcBorders&gt;&lt;w:shd w:val="clear" w:color="auto" w:fill="2C2C2D" w:themeFill="text1"/&gt;&lt;/w:tcPr&gt;&lt;/w:tblStylePr&gt;&lt;w:tblStylePr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w:styleId="ListTable4-Accent1"&gt;&lt;w:name w:val="List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w:val="nil"/&gt;&lt;/w:tcBorders&gt;&lt;w:shd w:val="clear" w:color="auto" w:fill="E61E28" w:themeFill="accent1"/&gt;&lt;/w:tcPr&gt;&lt;/w:tblStylePr&gt;&lt;w:tblStylePr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w:styleId="ListTable4-Accent2"&gt;&lt;w:name w:val="List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w:val="nil"/&gt;&lt;/w:tcBorders&gt;&lt;w:shd w:val="clear" w:color="auto" w:fill="88438B" w:themeFill="accent2"/&gt;&lt;/w:tcPr&gt;&lt;/w:tblStylePr&gt;&lt;w:tblStylePr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w:styleId="ListTable4-Accent3"&gt;&lt;w:name w:val="List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w:val="nil"/&gt;&lt;/w:tcBorders&gt;&lt;w:shd w:val="clear" w:color="auto" w:fill="054CA1" w:themeFill="accent3"/&gt;&lt;/w:tcPr&gt;&lt;/w:tblStylePr&gt;&lt;w:tblStylePr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w:styleId="ListTable4-Accent4"&gt;&lt;w:name w:val="List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w:val="nil"/&gt;&lt;/w:tcBorders&gt;&lt;w:shd w:val="clear" w:color="auto" w:fill="4D9EA9" w:themeFill="accent4"/&gt;&lt;/w:tcPr&gt;&lt;/w:tblStylePr&gt;&lt;w:tblStylePr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w:styleId="ListTable4-Accent5"&gt;&lt;w:name w:val="List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w:val="nil"/&gt;&lt;/w:tcBorders&gt;&lt;w:shd w:val="clear" w:color="auto" w:fill="D6488E" w:themeFill="accent5"/&gt;&lt;/w:tcPr&gt;&lt;/w:tblStylePr&gt;&lt;w:tblStylePr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w:styleId="ListTable4-Accent6"&gt;&lt;w:name w:val="List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w:val="nil"/&gt;&lt;/w:tcBorders&gt;&lt;w:shd w:val="clear" w:color="auto" w:fill="428B35" w:themeFill="accent6"/&gt;&lt;/w:tcPr&gt;&lt;/w:tblStylePr&gt;&lt;w:tblStylePr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w:styleId="ListTable5Dark"&gt;&lt;w:name w:val="List Table 5 Dark"/&gt;&lt;w:basedOn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w:color="2C2C2D" w:themeColor="text1"/&gt;&lt;w:left w:val="single" w:sz="24" w:space="0" w:color="2C2C2D" w:themeColor="text1"/&gt;&lt;w:bottom w:val="single" w:sz="24" w:space="0" w:color="2C2C2D" w:themeColor="text1"/&gt;&lt;w:right w:val="single" w:sz="24" w:space="0" w:color="2C2C2D" w:themeColor="text1"/&gt;&lt;/w:tblBorders&gt;&lt;/w:tblPr&gt;&lt;w:tcPr&gt;&lt;w:shd w:val="clear" w:color="auto" w:fill="2C2C2D" w:themeFill="text1"/&gt;&lt;/w:tcPr&gt;&lt;w:tblStylePr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w:styleId="ListTable5Dark-Accent1"&gt;&lt;w:name w:val="List Table 5 Dark Accent 1"/&gt;&lt;w:basedOn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w:color="E61E28" w:themeColor="accent1"/&gt;&lt;w:left w:val="single" w:sz="24" w:space="0" w:color="E61E28" w:themeColor="accent1"/&gt;&lt;w:bottom w:val="single" w:sz="24" w:space="0" w:color="E61E28" w:themeColor="accent1"/&gt;&lt;w:right w:val="single" w:sz="24" w:space="0" w:color="E61E28" w:themeColor="accent1"/&gt;&lt;/w:tblBorders&gt;&lt;/w:tblPr&gt;&lt;w:tcPr&gt;&lt;w:shd w:val="clear" w:color="auto" w:fill="E61E28" w:themeFill="accent1"/&gt;&lt;/w:tcPr&gt;&lt;w:tblStylePr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w:styleId="ListTable5Dark-Accent2"&gt;&lt;w:name w:val="List Table 5 Dark Accent 2"/&gt;&lt;w:basedOn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w:color="88438B" w:themeColor="accent2"/&gt;&lt;w:left w:val="single" w:sz="24" w:space="0" w:color="88438B" w:themeColor="accent2"/&gt;&lt;w:bottom w:val="single" w:sz="24" w:space="0" w:color="88438B" w:themeColor="accent2"/&gt;&lt;w:right w:val="single" w:sz="24" w:space="0" w:color="88438B" w:themeColor="accent2"/&gt;&lt;/w:tblBorders&gt;&lt;/w:tblPr&gt;&lt;w:tcPr&gt;&lt;w:shd w:val="clear" w:color="auto" w:fill="88438B" w:themeFill="accent2"/&gt;&lt;/w:tcPr&gt;&lt;w:tblStylePr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w:styleId="ListTable5Dark-Accent3"&gt;&lt;w:name w:val="List Table 5 Dark Accent 3"/&gt;&lt;w:basedOn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w:color="054CA1" w:themeColor="accent3"/&gt;&lt;w:left w:val="single" w:sz="24" w:space="0" w:color="054CA1" w:themeColor="accent3"/&gt;&lt;w:bottom w:val="single" w:sz="24" w:space="0" w:color="054CA1" w:themeColor="accent3"/&gt;&lt;w:right w:val="single" w:sz="24" w:space="0" w:color="054CA1" w:themeColor="accent3"/&gt;&lt;/w:tblBorders&gt;&lt;/w:tblPr&gt;&lt;w:tcPr&gt;&lt;w:shd w:val="clear" w:color="auto" w:fill="054CA1" w:themeFill="accent3"/&gt;&lt;/w:tcPr&gt;&lt;w:tblStylePr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w:styleId="ListTable5Dark-Accent4"&gt;&lt;w:name w:val="List Table 5 Dark Accent 4"/&gt;&lt;w:basedOn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w:color="4D9EA9" w:themeColor="accent4"/&gt;&lt;w:left w:val="single" w:sz="24" w:space="0" w:color="4D9EA9" w:themeColor="accent4"/&gt;&lt;w:bottom w:val="single" w:sz="24" w:space="0" w:color="4D9EA9" w:themeColor="accent4"/&gt;&lt;w:right w:val="single" w:sz="24" w:space="0" w:color="4D9EA9" w:themeColor="accent4"/&gt;&lt;/w:tblBorders&gt;&lt;/w:tblPr&gt;&lt;w:tcPr&gt;&lt;w:shd w:val="clear" w:color="auto" w:fill="4D9EA9" w:themeFill="accent4"/&gt;&lt;/w:tcPr&gt;&lt;w:tblStylePr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w:styleId="ListTable5Dark-Accent5"&gt;&lt;w:name w:val="List Table 5 Dark Accent 5"/&gt;&lt;w:basedOn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w:color="D6488E" w:themeColor="accent5"/&gt;&lt;w:left w:val="single" w:sz="24" w:space="0" w:color="D6488E" w:themeColor="accent5"/&gt;&lt;w:bottom w:val="single" w:sz="24" w:space="0" w:color="D6488E" w:themeColor="accent5"/&gt;&lt;w:right w:val="single" w:sz="24" w:space="0" w:color="D6488E" w:themeColor="accent5"/&gt;&lt;/w:tblBorders&gt;&lt;/w:tblPr&gt;&lt;w:tcPr&gt;&lt;w:shd w:val="clear" w:color="auto" w:fill="D6488E" w:themeFill="accent5"/&gt;&lt;/w:tcPr&gt;&lt;w:tblStylePr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w:styleId="ListTable5Dark-Accent6"&gt;&lt;w:name w:val="List Table 5 Dark Accent 6"/&gt;&lt;w:basedOn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w:color="428B35" w:themeColor="accent6"/&gt;&lt;w:left w:val="single" w:sz="24" w:space="0" w:color="428B35" w:themeColor="accent6"/&gt;&lt;w:bottom w:val="single" w:sz="24" w:space="0" w:color="428B35" w:themeColor="accent6"/&gt;&lt;w:right w:val="single" w:sz="24" w:space="0" w:color="428B35" w:themeColor="accent6"/&gt;&lt;/w:tblBorders&gt;&lt;/w:tblPr&gt;&lt;w:tcPr&gt;&lt;w:shd w:val="clear" w:color="auto" w:fill="428B35" w:themeFill="accent6"/&gt;&lt;/w:tcPr&gt;&lt;w:tblStylePr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w:styleId="ListTable6Colorful"&gt;&lt;w:name w:val="List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w:color="2C2C2D" w:themeColor="text1"/&gt;&lt;w:bottom w:val="single" w:sz="4" w:space="0" w:color="2C2C2D" w:themeColor="text1"/&gt;&lt;/w:tblBorders&gt;&lt;/w:tblPr&gt;&lt;w:tblStylePr w:type="firstRow"&gt;&lt;w:rPr&gt;&lt;w:b/&gt;&lt;w:bCs/&gt;&lt;/w:rPr&gt;&lt;w:tblPr/&gt;&lt;w:tcPr&gt;&lt;w:tcBorders&gt;&lt;w:bottom w:val="single" w:sz="4" w:space="0" w:color="2C2C2D" w:themeColor="text1"/&gt;&lt;/w:tcBorders&gt;&lt;/w:tcPr&gt;&lt;/w:tblStylePr&gt;&lt;w:tblStylePr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w:styleId="ListTable6Colorful-Accent1"&gt;&lt;w:name w:val="List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w:color="E61E28" w:themeColor="accent1"/&gt;&lt;w:bottom w:val="single" w:sz="4" w:space="0" w:color="E61E28" w:themeColor="accent1"/&gt;&lt;/w:tblBorders&gt;&lt;/w:tblPr&gt;&lt;w:tblStylePr w:type="firstRow"&gt;&lt;w:rPr&gt;&lt;w:b/&gt;&lt;w:bCs/&gt;&lt;/w:rPr&gt;&lt;w:tblPr/&gt;&lt;w:tcPr&gt;&lt;w:tcBorders&gt;&lt;w:bottom w:val="single" w:sz="4" w:space="0" w:color="E61E28" w:themeColor="accent1"/&gt;&lt;/w:tcBorders&gt;&lt;/w:tcPr&gt;&lt;/w:tblStylePr&gt;&lt;w:tblStylePr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w:styleId="ListTable6Colorful-Accent2"&gt;&lt;w:name w:val="List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w:color="88438B" w:themeColor="accent2"/&gt;&lt;w:bottom w:val="single" w:sz="4" w:space="0" w:color="88438B" w:themeColor="accent2"/&gt;&lt;/w:tblBorders&gt;&lt;/w:tblPr&gt;&lt;w:tblStylePr w:type="firstRow"&gt;&lt;w:rPr&gt;&lt;w:b/&gt;&lt;w:bCs/&gt;&lt;/w:rPr&gt;&lt;w:tblPr/&gt;&lt;w:tcPr&gt;&lt;w:tcBorders&gt;&lt;w:bottom w:val="single" w:sz="4" w:space="0" w:color="88438B" w:themeColor="accent2"/&gt;&lt;/w:tcBorders&gt;&lt;/w:tcPr&gt;&lt;/w:tblStylePr&gt;&lt;w:tblStylePr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w:styleId="ListTable6Colorful-Accent3"&gt;&lt;w:name w:val="List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w:color="054CA1" w:themeColor="accent3"/&gt;&lt;w:bottom w:val="single" w:sz="4" w:space="0" w:color="054CA1" w:themeColor="accent3"/&gt;&lt;/w:tblBorders&gt;&lt;/w:tblPr&gt;&lt;w:tblStylePr w:type="firstRow"&gt;&lt;w:rPr&gt;&lt;w:b/&gt;&lt;w:bCs/&gt;&lt;/w:rPr&gt;&lt;w:tblPr/&gt;&lt;w:tcPr&gt;&lt;w:tcBorders&gt;&lt;w:bottom w:val="single" w:sz="4" w:space="0" w:color="054CA1" w:themeColor="accent3"/&gt;&lt;/w:tcBorders&gt;&lt;/w:tcPr&gt;&lt;/w:tblStylePr&gt;&lt;w:tblStylePr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w:styleId="ListTable6Colorful-Accent4"&gt;&lt;w:name w:val="List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w:color="4D9EA9" w:themeColor="accent4"/&gt;&lt;w:bottom w:val="single" w:sz="4" w:space="0" w:color="4D9EA9" w:themeColor="accent4"/&gt;&lt;/w:tblBorders&gt;&lt;/w:tblPr&gt;&lt;w:tblStylePr w:type="firstRow"&gt;&lt;w:rPr&gt;&lt;w:b/&gt;&lt;w:bCs/&gt;&lt;/w:rPr&gt;&lt;w:tblPr/&gt;&lt;w:tcPr&gt;&lt;w:tcBorders&gt;&lt;w:bottom w:val="single" w:sz="4" w:space="0" w:color="4D9EA9" w:themeColor="accent4"/&gt;&lt;/w:tcBorders&gt;&lt;/w:tcPr&gt;&lt;/w:tblStylePr&gt;&lt;w:tblStylePr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w:styleId="ListTable6Colorful-Accent5"&gt;&lt;w:name w:val="List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w:color="D6488E" w:themeColor="accent5"/&gt;&lt;w:bottom w:val="single" w:sz="4" w:space="0" w:color="D6488E" w:themeColor="accent5"/&gt;&lt;/w:tblBorders&gt;&lt;/w:tblPr&gt;&lt;w:tblStylePr w:type="firstRow"&gt;&lt;w:rPr&gt;&lt;w:b/&gt;&lt;w:bCs/&gt;&lt;/w:rPr&gt;&lt;w:tblPr/&gt;&lt;w:tcPr&gt;&lt;w:tcBorders&gt;&lt;w:bottom w:val="single" w:sz="4" w:space="0" w:color="D6488E" w:themeColor="accent5"/&gt;&lt;/w:tcBorders&gt;&lt;/w:tcPr&gt;&lt;/w:tblStylePr&gt;&lt;w:tblStylePr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w:styleId="ListTable6Colorful-Accent6"&gt;&lt;w:name w:val="List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w:color="428B35" w:themeColor="accent6"/&gt;&lt;w:bottom w:val="single" w:sz="4" w:space="0" w:color="428B35" w:themeColor="accent6"/&gt;&lt;/w:tblBorders&gt;&lt;/w:tblPr&gt;&lt;w:tblStylePr w:type="firstRow"&gt;&lt;w:rPr&gt;&lt;w:b/&gt;&lt;w:bCs/&gt;&lt;/w:rPr&gt;&lt;w:tblPr/&gt;&lt;w:tcPr&gt;&lt;w:tcBorders&gt;&lt;w:bottom w:val="single" w:sz="4" w:space="0" w:color="428B35" w:themeColor="accent6"/&gt;&lt;/w:tcBorders&gt;&lt;/w:tcPr&gt;&lt;/w:tblStylePr&gt;&lt;w:tblStylePr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w:styleId="ListTable7Colorful"&gt;&lt;w:name w:val="List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w:color="2C2C2D" w:themeColor="text1"/&gt;&lt;/w:tcBorders&gt;&lt;w:shd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w:color="2C2C2D" w:themeColor="text1"/&gt;&lt;/w:tcBorders&gt;&lt;w:shd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w:color="2C2C2D" w:themeColor="text1"/&gt;&lt;/w:tcBorders&gt;&lt;w:shd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w:color="2C2C2D" w:themeColor="text1"/&gt;&lt;/w:tcBorders&gt;&lt;w:shd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w:styleId="ListTable7Colorful-Accent1"&gt;&lt;w:name w:val="List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w:color="E61E28" w:themeColor="accent1"/&gt;&lt;/w:tcBorders&gt;&lt;w:shd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w:color="E61E28" w:themeColor="accent1"/&gt;&lt;/w:tcBorders&gt;&lt;w:shd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w:color="E61E28" w:themeColor="accent1"/&gt;&lt;/w:tcBorders&gt;&lt;w:shd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w:color="E61E28" w:themeColor="accent1"/&gt;&lt;/w:tcBorders&gt;&lt;w:shd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w:styleId="ListTable7Colorful-Accent2"&gt;&lt;w:name w:val="List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w:color="88438B" w:themeColor="accent2"/&gt;&lt;/w:tcBorders&gt;&lt;w:shd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w:color="88438B" w:themeColor="accent2"/&gt;&lt;/w:tcBorders&gt;&lt;w:shd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w:color="88438B" w:themeColor="accent2"/&gt;&lt;/w:tcBorders&gt;&lt;w:shd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w:color="88438B" w:themeColor="accent2"/&gt;&lt;/w:tcBorders&gt;&lt;w:shd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w:styleId="ListTable7Colorful-Accent3"&gt;&lt;w:name w:val="List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w:color="054CA1" w:themeColor="accent3"/&gt;&lt;/w:tcBorders&gt;&lt;w:shd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w:color="054CA1" w:themeColor="accent3"/&gt;&lt;/w:tcBorders&gt;&lt;w:shd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w:color="054CA1" w:themeColor="accent3"/&gt;&lt;/w:tcBorders&gt;&lt;w:shd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w:color="054CA1" w:themeColor="accent3"/&gt;&lt;/w:tcBorders&gt;&lt;w:shd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w:styleId="ListTable7Colorful-Accent4"&gt;&lt;w:name w:val="List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w:color="4D9EA9" w:themeColor="accent4"/&gt;&lt;/w:tcBorders&gt;&lt;w:shd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w:color="4D9EA9" w:themeColor="accent4"/&gt;&lt;/w:tcBorders&gt;&lt;w:shd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w:color="4D9EA9" w:themeColor="accent4"/&gt;&lt;/w:tcBorders&gt;&lt;w:shd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w:color="4D9EA9" w:themeColor="accent4"/&gt;&lt;/w:tcBorders&gt;&lt;w:shd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w:styleId="ListTable7Colorful-Accent5"&gt;&lt;w:name w:val="List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w:color="D6488E" w:themeColor="accent5"/&gt;&lt;/w:tcBorders&gt;&lt;w:shd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w:color="D6488E" w:themeColor="accent5"/&gt;&lt;/w:tcBorders&gt;&lt;w:shd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w:color="D6488E" w:themeColor="accent5"/&gt;&lt;/w:tcBorders&gt;&lt;w:shd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w:color="D6488E" w:themeColor="accent5"/&gt;&lt;/w:tcBorders&gt;&lt;w:shd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w:styleId="ListTable7Colorful-Accent6"&gt;&lt;w:name w:val="List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w:color="428B35" w:themeColor="accent6"/&gt;&lt;/w:tcBorders&gt;&lt;w:shd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w:color="428B35" w:themeColor="accent6"/&gt;&lt;/w:tcBorders&gt;&lt;w:shd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w:color="428B35" w:themeColor="accent6"/&gt;&lt;/w:tcBorders&gt;&lt;w:shd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w:color="428B35" w:themeColor="accent6"/&gt;&lt;/w:tcBorders&gt;&lt;w:shd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w:styleId="MacroText"&gt;&lt;w:name w:val="macro"/&gt;&lt;w:link w:val="MacroTextChar"/&gt;&lt;w:uiPriority w:val="99"/&gt;&lt;w:semiHidden/&gt;&lt;w:rsid w:val="00BD3B54"/&gt;&lt;w:pPr&gt;&lt;w:tabs&gt;&lt;w:tab w:val="left" w:pos="480"/&gt;&lt;w:tab w:val="left" w:pos="960"/&gt;&lt;w:tab w:val="left" w:pos="1440"/&gt;&lt;w:tab w:val="left" w:pos="1920"/&gt;&lt;w:tab w:val="left" w:pos="2400"/&gt;&lt;w:tab w:val="left" w:pos="2880"/&gt;&lt;w:tab w:val="left" w:pos="3360"/&gt;&lt;w:tab w:val="left" w:pos="3840"/&gt;&lt;w:tab w:val="left" w:pos="4320"/&gt;&lt;/w:tabs&gt;&lt;/w:pPr&gt;&lt;w:rPr&gt;&lt;w:rFonts w:ascii="Times New Roman" w:eastAsiaTheme="minorHAnsi" w:hAnsi="Times New Roman" w:cs="Arial"/&gt;&lt;w:lang w:eastAsia="en-US"/&gt;&lt;/w:rPr&gt;&lt;/w:style&gt;&lt;w:style w:type="character" w:customStyle="1" w:styleId="MacroTextChar"&gt;&lt;w:name w:val="Macro Text Char"/&gt;&lt;w:basedOn w:val="DefaultParagraphFont"/&gt;&lt;w:link w:val="MacroText"/&gt;&lt;w:uiPriority w:val="99"/&gt;&lt;w:semiHidden/&gt;&lt;w:rsid w:val="00BD3B54"/&gt;&lt;w:rPr&gt;&lt;w:rFonts w:ascii="Times New Roman" w:eastAsiaTheme="minorHAnsi" w:hAnsi="Times New Roman" w:cs="Arial"/&gt;&lt;w:lang w:eastAsia="en-US"/&gt;&lt;/w:rPr&gt;&lt;/w:style&gt;&lt;w:style w:type="table" w:styleId="MediumGrid1"&gt;&lt;w:name w:val="Medium Grid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w:themeTint="BF"/&gt;&lt;w:insideV w:val="single" w:sz="8" w:space="0" w:color="606062" w:themeColor="text1" w:themeTint="BF"/&gt;&lt;/w:tblBorders&gt;&lt;/w:tblPr&gt;&lt;w:tcPr&gt;&lt;w:shd w:val="clear" w:color="auto" w:fill="CACACB" w:themeFill="text1" w:themeFillTint="3F"/&gt;&lt;/w:tcPr&gt;&lt;w:tblStylePr w:type="firstRow"&gt;&lt;w:rPr&gt;&lt;w:b/&gt;&lt;w:bCs/&gt;&lt;/w:rPr&gt;&lt;/w:tblStylePr&gt;&lt;w:tblStylePr w:type="lastRow"&gt;&lt;w:rPr&gt;&lt;w:b/&gt;&lt;w:bCs/&gt;&lt;/w:rPr&gt;&lt;w:tblPr/&gt;&lt;w:tcPr&gt;&lt;w:tcBorders&gt;&lt;w:top w:val="single" w:sz="18" w:space="0" w:color="606062" w:themeColor="text1"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w:styleId="MediumGrid1-Accent1"&gt;&lt;w:name w:val="Medium Grid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w:themeTint="BF"/&gt;&lt;w:insideV w:val="single" w:sz="8" w:space="0" w:color="EC565D" w:themeColor="accent1" w:themeTint="BF"/&gt;&lt;/w:tblBorders&gt;&lt;/w:tblPr&gt;&lt;w:tcPr&gt;&lt;w:shd w:val="clear" w:color="auto" w:fill="F8C7C9" w:themeFill="accent1" w:themeFillTint="3F"/&gt;&lt;/w:tcPr&gt;&lt;w:tblStylePr w:type="firstRow"&gt;&lt;w:rPr&gt;&lt;w:b/&gt;&lt;w:bCs/&gt;&lt;/w:rPr&gt;&lt;/w:tblStylePr&gt;&lt;w:tblStylePr w:type="lastRow"&gt;&lt;w:rPr&gt;&lt;w:b/&gt;&lt;w:bCs/&gt;&lt;/w:rPr&gt;&lt;w:tblPr/&gt;&lt;w:tcPr&gt;&lt;w:tcBorders&gt;&lt;w:top w:val="single" w:sz="18" w:space="0" w:color="EC565D" w:themeColor="accent1"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w:styleId="MediumGrid1-Accent2"&gt;&lt;w:name w:val="Medium Grid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w:themeTint="BF"/&gt;&lt;w:insideV w:val="single" w:sz="8" w:space="0" w:color="B165B4" w:themeColor="accent2" w:themeTint="BF"/&gt;&lt;/w:tblBorders&gt;&lt;/w:tblPr&gt;&lt;w:tcPr&gt;&lt;w:shd w:val="clear" w:color="auto" w:fill="E5CCE6" w:themeFill="accent2" w:themeFillTint="3F"/&gt;&lt;/w:tcPr&gt;&lt;w:tblStylePr w:type="firstRow"&gt;&lt;w:rPr&gt;&lt;w:b/&gt;&lt;w:bCs/&gt;&lt;/w:rPr&gt;&lt;/w:tblStylePr&gt;&lt;w:tblStylePr w:type="lastRow"&gt;&lt;w:rPr&gt;&lt;w:b/&gt;&lt;w:bCs/&gt;&lt;/w:rPr&gt;&lt;w:tblPr/&gt;&lt;w:tcPr&gt;&lt;w:tcBorders&gt;&lt;w:top w:val="single" w:sz="18" w:space="0" w:color="B165B4" w:themeColor="accent2"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w:styleId="MediumGrid1-Accent3"&gt;&lt;w:name w:val="Medium Grid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w:themeTint="BF"/&gt;&lt;w:insideV w:val="single" w:sz="8" w:space="0" w:color="0773F4" w:themeColor="accent3" w:themeTint="BF"/&gt;&lt;/w:tblBorders&gt;&lt;/w:tblPr&gt;&lt;w:tcPr&gt;&lt;w:shd w:val="clear" w:color="auto" w:fill="ACD0FC" w:themeFill="accent3" w:themeFillTint="3F"/&gt;&lt;/w:tcPr&gt;&lt;w:tblStylePr w:type="firstRow"&gt;&lt;w:rPr&gt;&lt;w:b/&gt;&lt;w:bCs/&gt;&lt;/w:rPr&gt;&lt;/w:tblStylePr&gt;&lt;w:tblStylePr w:type="lastRow"&gt;&lt;w:rPr&gt;&lt;w:b/&gt;&lt;w:bCs/&gt;&lt;/w:rPr&gt;&lt;w:tblPr/&gt;&lt;w:tcPr&gt;&lt;w:tcBorders&gt;&lt;w:top w:val="single" w:sz="18" w:space="0" w:color="0773F4" w:themeColor="accent3"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w:styleId="MediumGrid1-Accent4"&gt;&lt;w:name w:val="Medium Grid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w:themeTint="BF"/&gt;&lt;w:insideV w:val="single" w:sz="8" w:space="0" w:color="76B8C1" w:themeColor="accent4" w:themeTint="BF"/&gt;&lt;/w:tblBorders&gt;&lt;/w:tblPr&gt;&lt;w:tcPr&gt;&lt;w:shd w:val="clear" w:color="auto" w:fill="D2E7EA" w:themeFill="accent4" w:themeFillTint="3F"/&gt;&lt;/w:tcPr&gt;&lt;w:tblStylePr w:type="firstRow"&gt;&lt;w:rPr&gt;&lt;w:b/&gt;&lt;w:bCs/&gt;&lt;/w:rPr&gt;&lt;/w:tblStylePr&gt;&lt;w:tblStylePr w:type="lastRow"&gt;&lt;w:rPr&gt;&lt;w:b/&gt;&lt;w:bCs/&gt;&lt;/w:rPr&gt;&lt;w:tblPr/&gt;&lt;w:tcPr&gt;&lt;w:tcBorders&gt;&lt;w:top w:val="single" w:sz="18" w:space="0" w:color="76B8C1" w:themeColor="accent4"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w:styleId="MediumGrid1-Accent5"&gt;&lt;w:name w:val="Medium Grid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w:themeTint="BF"/&gt;&lt;w:insideV w:val="single" w:sz="8" w:space="0" w:color="E075A9" w:themeColor="accent5" w:themeTint="BF"/&gt;&lt;/w:tblBorders&gt;&lt;/w:tblPr&gt;&lt;w:tcPr&gt;&lt;w:shd w:val="clear" w:color="auto" w:fill="F4D1E2" w:themeFill="accent5" w:themeFillTint="3F"/&gt;&lt;/w:tcPr&gt;&lt;w:tblStylePr w:type="firstRow"&gt;&lt;w:rPr&gt;&lt;w:b/&gt;&lt;w:bCs/&gt;&lt;/w:rPr&gt;&lt;/w:tblStylePr&gt;&lt;w:tblStylePr w:type="lastRow"&gt;&lt;w:rPr&gt;&lt;w:b/&gt;&lt;w:bCs/&gt;&lt;/w:rPr&gt;&lt;w:tblPr/&gt;&lt;w:tcPr&gt;&lt;w:tcBorders&gt;&lt;w:top w:val="single" w:sz="18" w:space="0" w:color="E075A9" w:themeColor="accent5"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w:styleId="MediumGrid1-Accent6"&gt;&lt;w:name w:val="Medium Grid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w:themeTint="BF"/&gt;&lt;w:insideV w:val="single" w:sz="8" w:space="0" w:color="62BD52" w:themeColor="accent6" w:themeTint="BF"/&gt;&lt;/w:tblBorders&gt;&lt;/w:tblPr&gt;&lt;w:tcPr&gt;&lt;w:shd w:val="clear" w:color="auto" w:fill="CBE9C6" w:themeFill="accent6" w:themeFillTint="3F"/&gt;&lt;/w:tcPr&gt;&lt;w:tblStylePr w:type="firstRow"&gt;&lt;w:rPr&gt;&lt;w:b/&gt;&lt;w:bCs/&gt;&lt;/w:rPr&gt;&lt;/w:tblStylePr&gt;&lt;w:tblStylePr w:type="lastRow"&gt;&lt;w:rPr&gt;&lt;w:b/&gt;&lt;w:bCs/&gt;&lt;/w:rPr&gt;&lt;w:tblPr/&gt;&lt;w:tcPr&gt;&lt;w:tcBorders&gt;&lt;w:top w:val="single" w:sz="18" w:space="0" w:color="62BD52" w:themeColor="accent6"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w:type="table" w:styleId="MediumGrid2"&gt;&lt;w:name w:val="Medium Grid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w:themeColor="text1"/&gt;&lt;/w:tblBorders&gt;&lt;/w:tblPr&gt;&lt;w:tcPr&gt;&lt;w:shd w:val="clear" w:color="auto" w:fill="CACACB" w:themeFill="text1" w:themeFillTint="3F"/&gt;&lt;/w:tcPr&gt;&lt;w:tblStylePr w:type="firstRow"&gt;&lt;w:rPr&gt;&lt;w:b/&gt;&lt;w:bCs/&gt;&lt;w:color w:val="2C2C2D" w:themeColor="text1"/&gt;&lt;/w:rPr&gt;&lt;w:tblPr/&gt;&lt;w:tcPr&gt;&lt;w:shd w:val="clear" w:color="auto" w:fill="EAEAEA" w:themeFill="text1"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w:fill="D4D4D5" w:themeFill="text1" w:themeFillTint="33"/&gt;&lt;/w:tcPr&gt;&lt;/w:tblStylePr&gt;&lt;w:tblStylePr w:type="band1Vert"&gt;&lt;w:tblPr/&gt;&lt;w:tcPr&gt;&lt;w:shd w:val="clear" w:color="auto" w:fill="949497" w:themeFill="text1" w:themeFillTint="7F"/&gt;&lt;/w:tcPr&gt;&lt;/w:tblStylePr&gt;&lt;w:tblStylePr w:type="band1Horz"&gt;&lt;w:tblPr/&gt;&lt;w:tcPr&gt;&lt;w:tcBorders&gt;&lt;w:insideH w:val="single" w:sz="6" w:space="0" w:color="2C2C2D" w:themeColor="text1"/&gt;&lt;w:insideV w:val="single" w:sz="6" w:space="0" w:color="2C2C2D" w:themeColor="text1"/&gt;&lt;/w:tcBorders&gt;&lt;w:shd w:val="clear" w:color="auto" w:fill="949497" w:themeFill="text1" w:themeFillTint="7F"/&gt;&lt;/w:tcPr&gt;&lt;/w:tblStylePr&gt;&lt;w:tblStylePr w:type="nwCell"&gt;&lt;w:tblPr/&gt;&lt;w:tcPr&gt;&lt;w:shd w:val="clear" w:color="auto" w:fill="FFFFFF" w:themeFill="background1"/&gt;&lt;/w:tcPr&gt;&lt;/w:tblStylePr&gt;&lt;/w:style&gt;&lt;w:style w:type="table" w:styleId="MediumGrid2-Accent1"&gt;&lt;w:name w:val="Medium Grid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w:themeColor="accent1"/&gt;&lt;/w:tblBorders&gt;&lt;/w:tblPr&gt;&lt;w:tcPr&gt;&lt;w:shd w:val="clear" w:color="auto" w:fill="F8C7C9" w:themeFill="accent1" w:themeFillTint="3F"/&gt;&lt;/w:tcPr&gt;&lt;w:tblStylePr w:type="firstRow"&gt;&lt;w:rPr&gt;&lt;w:b/&gt;&lt;w:bCs/&gt;&lt;w:color w:val="2C2C2D" w:themeColor="text1"/&gt;&lt;/w:rPr&gt;&lt;w:tblPr/&gt;&lt;w:tcPr&gt;&lt;w:shd w:val="clear" w:color="auto" w:fill="FCE8E9" w:themeFill="accent1"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w:fill="FAD2D3" w:themeFill="accent1" w:themeFillTint="33"/&gt;&lt;/w:tcPr&gt;&lt;/w:tblStylePr&gt;&lt;w:tblStylePr w:type="band1Vert"&gt;&lt;w:tblPr/&gt;&lt;w:tcPr&gt;&lt;w:shd w:val="clear" w:color="auto" w:fill="F28E93" w:themeFill="accent1" w:themeFillTint="7F"/&gt;&lt;/w:tcPr&gt;&lt;/w:tblStylePr&gt;&lt;w:tblStylePr w:type="band1Horz"&gt;&lt;w:tblPr/&gt;&lt;w:tcPr&gt;&lt;w:tcBorders&gt;&lt;w:insideH w:val="single" w:sz="6" w:space="0" w:color="E61E28" w:themeColor="accent1"/&gt;&lt;w:insideV w:val="single" w:sz="6" w:space="0" w:color="E61E28" w:themeColor="accent1"/&gt;&lt;/w:tcBorders&gt;&lt;w:shd w:val="clear" w:color="auto" w:fill="F28E93" w:themeFill="accent1" w:themeFillTint="7F"/&gt;&lt;/w:tcPr&gt;&lt;/w:tblStylePr&gt;&lt;w:tblStylePr w:type="nwCell"&gt;&lt;w:tblPr/&gt;&lt;w:tcPr&gt;&lt;w:shd w:val="clear" w:color="auto" w:fill="FFFFFF" w:themeFill="background1"/&gt;&lt;/w:tcPr&gt;&lt;/w:tblStylePr&gt;&lt;/w:style&gt;&lt;w:style w:type="table" w:styleId="MediumGrid2-Accent2"&gt;&lt;w:name w:val="Medium Grid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w:themeColor="accent2"/&gt;&lt;/w:tblBorders&gt;&lt;/w:tblPr&gt;&lt;w:tcPr&gt;&lt;w:shd w:val="clear" w:color="auto" w:fill="E5CCE6" w:themeFill="accent2" w:themeFillTint="3F"/&gt;&lt;/w:tcPr&gt;&lt;w:tblStylePr w:type="firstRow"&gt;&lt;w:rPr&gt;&lt;w:b/&gt;&lt;w:bCs/&gt;&lt;w:color w:val="2C2C2D" w:themeColor="text1"/&gt;&lt;/w:rPr&gt;&lt;w:tblPr/&gt;&lt;w:tcPr&gt;&lt;w:shd w:val="clear" w:color="auto" w:fill="F4EAF5" w:themeFill="accent2"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w:fill="EAD5EB" w:themeFill="accent2" w:themeFillTint="33"/&gt;&lt;/w:tcPr&gt;&lt;/w:tblStylePr&gt;&lt;w:tblStylePr w:type="band1Vert"&gt;&lt;w:tblPr/&gt;&lt;w:tcPr&gt;&lt;w:shd w:val="clear" w:color="auto" w:fill="CB98CD" w:themeFill="accent2" w:themeFillTint="7F"/&gt;&lt;/w:tcPr&gt;&lt;/w:tblStylePr&gt;&lt;w:tblStylePr w:type="band1Horz"&gt;&lt;w:tblPr/&gt;&lt;w:tcPr&gt;&lt;w:tcBorders&gt;&lt;w:insideH w:val="single" w:sz="6" w:space="0" w:color="88438B" w:themeColor="accent2"/&gt;&lt;w:insideV w:val="single" w:sz="6" w:space="0" w:color="88438B" w:themeColor="accent2"/&gt;&lt;/w:tcBorders&gt;&lt;w:shd w:val="clear" w:color="auto" w:fill="CB98CD" w:themeFill="accent2" w:themeFillTint="7F"/&gt;&lt;/w:tcPr&gt;&lt;/w:tblStylePr&gt;&lt;w:tblStylePr w:type="nwCell"&gt;&lt;w:tblPr/&gt;&lt;w:tcPr&gt;&lt;w:shd w:val="clear" w:color="auto" w:fill="FFFFFF" w:themeFill="background1"/&gt;&lt;/w:tcPr&gt;&lt;/w:tblStylePr&gt;&lt;/w:style&gt;&lt;w:style w:type="table" w:styleId="MediumGrid2-Accent3"&gt;&lt;w:name w:val="Medium Grid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w:themeColor="accent3"/&gt;&lt;/w:tblBorders&gt;&lt;/w:tblPr&gt;&lt;w:tcPr&gt;&lt;w:shd w:val="clear" w:color="auto" w:fill="ACD0FC" w:themeFill="accent3" w:themeFillTint="3F"/&gt;&lt;/w:tcPr&gt;&lt;w:tblStylePr w:type="firstRow"&gt;&lt;w:rPr&gt;&lt;w:b/&gt;&lt;w:bCs/&gt;&lt;w:color w:val="2C2C2D" w:themeColor="text1"/&gt;&lt;/w:rPr&gt;&lt;w:tblPr/&gt;&lt;w:tcPr&gt;&lt;w:shd w:val="clear" w:color="auto" w:fill="DEECFE" w:themeFill="accent3"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w:fill="BCD9FD" w:themeFill="accent3" w:themeFillTint="33"/&gt;&lt;/w:tcPr&gt;&lt;/w:tblStylePr&gt;&lt;w:tblStylePr w:type="band1Vert"&gt;&lt;w:tblPr/&gt;&lt;w:tcPr&gt;&lt;w:shd w:val="clear" w:color="auto" w:fill="58A2F9" w:themeFill="accent3" w:themeFillTint="7F"/&gt;&lt;/w:tcPr&gt;&lt;/w:tblStylePr&gt;&lt;w:tblStylePr w:type="band1Horz"&gt;&lt;w:tblPr/&gt;&lt;w:tcPr&gt;&lt;w:tcBorders&gt;&lt;w:insideH w:val="single" w:sz="6" w:space="0" w:color="054CA1" w:themeColor="accent3"/&gt;&lt;w:insideV w:val="single" w:sz="6" w:space="0" w:color="054CA1" w:themeColor="accent3"/&gt;&lt;/w:tcBorders&gt;&lt;w:shd w:val="clear" w:color="auto" w:fill="58A2F9" w:themeFill="accent3" w:themeFillTint="7F"/&gt;&lt;/w:tcPr&gt;&lt;/w:tblStylePr&gt;&lt;w:tblStylePr w:type="nwCell"&gt;&lt;w:tblPr/&gt;&lt;w:tcPr&gt;&lt;w:shd w:val="clear" w:color="auto" w:fill="FFFFFF" w:themeFill="background1"/&gt;&lt;/w:tcPr&gt;&lt;/w:tblStylePr&gt;&lt;/w:style&gt;&lt;w:style w:type="table" w:styleId="MediumGrid2-Accent4"&gt;&lt;w:name w:val="Medium Grid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w:themeColor="accent4"/&gt;&lt;/w:tblBorders&gt;&lt;/w:tblPr&gt;&lt;w:tcPr&gt;&lt;w:shd w:val="clear" w:color="auto" w:fill="D2E7EA" w:themeFill="accent4" w:themeFillTint="3F"/&gt;&lt;/w:tcPr&gt;&lt;w:tblStylePr w:type="firstRow"&gt;&lt;w:rPr&gt;&lt;w:b/&gt;&lt;w:bCs/&gt;&lt;w:color w:val="2C2C2D" w:themeColor="text1"/&gt;&lt;/w:rPr&gt;&lt;w:tblPr/&gt;&lt;w:tcPr&gt;&lt;w:shd w:val="clear" w:color="auto" w:fill="EDF5F7" w:themeFill="accent4"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w:fill="DAECEE" w:themeFill="accent4" w:themeFillTint="33"/&gt;&lt;/w:tcPr&gt;&lt;/w:tblStylePr&gt;&lt;w:tblStylePr w:type="band1Vert"&gt;&lt;w:tblPr/&gt;&lt;w:tcPr&gt;&lt;w:shd w:val="clear" w:color="auto" w:fill="A4CFD5" w:themeFill="accent4" w:themeFillTint="7F"/&gt;&lt;/w:tcPr&gt;&lt;/w:tblStylePr&gt;&lt;w:tblStylePr w:type="band1Horz"&gt;&lt;w:tblPr/&gt;&lt;w:tcPr&gt;&lt;w:tcBorders&gt;&lt;w:insideH w:val="single" w:sz="6" w:space="0" w:color="4D9EA9" w:themeColor="accent4"/&gt;&lt;w:insideV w:val="single" w:sz="6" w:space="0" w:color="4D9EA9" w:themeColor="accent4"/&gt;&lt;/w:tcBorders&gt;&lt;w:shd w:val="clear" w:color="auto" w:fill="A4CFD5" w:themeFill="accent4" w:themeFillTint="7F"/&gt;&lt;/w:tcPr&gt;&lt;/w:tblStylePr&gt;&lt;w:tblStylePr w:type="nwCell"&gt;&lt;w:tblPr/&gt;&lt;w:tcPr&gt;&lt;w:shd w:val="clear" w:color="auto" w:fill="FFFFFF" w:themeFill="background1"/&gt;&lt;/w:tcPr&gt;&lt;/w:tblStylePr&gt;&lt;/w:style&gt;&lt;w:style w:type="table" w:styleId="MediumGrid2-Accent5"&gt;&lt;w:name w:val="Medium Grid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w:themeColor="accent5"/&gt;&lt;/w:tblBorders&gt;&lt;/w:tblPr&gt;&lt;w:tcPr&gt;&lt;w:shd w:val="clear" w:color="auto" w:fill="F4D1E2" w:themeFill="accent5" w:themeFillTint="3F"/&gt;&lt;/w:tcPr&gt;&lt;w:tblStylePr w:type="firstRow"&gt;&lt;w:rPr&gt;&lt;w:b/&gt;&lt;w:bCs/&gt;&lt;w:color w:val="2C2C2D" w:themeColor="text1"/&gt;&lt;/w:rPr&gt;&lt;w:tblPr/&gt;&lt;w:tcPr&gt;&lt;w:shd w:val="clear" w:color="auto" w:fill="FBEDF3" w:themeFill="accent5"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w:fill="F6DAE8" w:themeFill="accent5" w:themeFillTint="33"/&gt;&lt;/w:tcPr&gt;&lt;/w:tblStylePr&gt;&lt;w:tblStylePr w:type="band1Vert"&gt;&lt;w:tblPr/&gt;&lt;w:tcPr&gt;&lt;w:shd w:val="clear" w:color="auto" w:fill="EAA3C6" w:themeFill="accent5" w:themeFillTint="7F"/&gt;&lt;/w:tcPr&gt;&lt;/w:tblStylePr&gt;&lt;w:tblStylePr w:type="band1Horz"&gt;&lt;w:tblPr/&gt;&lt;w:tcPr&gt;&lt;w:tcBorders&gt;&lt;w:insideH w:val="single" w:sz="6" w:space="0" w:color="D6488E" w:themeColor="accent5"/&gt;&lt;w:insideV w:val="single" w:sz="6" w:space="0" w:color="D6488E" w:themeColor="accent5"/&gt;&lt;/w:tcBorders&gt;&lt;w:shd w:val="clear" w:color="auto" w:fill="EAA3C6" w:themeFill="accent5" w:themeFillTint="7F"/&gt;&lt;/w:tcPr&gt;&lt;/w:tblStylePr&gt;&lt;w:tblStylePr w:type="nwCell"&gt;&lt;w:tblPr/&gt;&lt;w:tcPr&gt;&lt;w:shd w:val="clear" w:color="auto" w:fill="FFFFFF" w:themeFill="background1"/&gt;&lt;/w:tcPr&gt;&lt;/w:tblStylePr&gt;&lt;/w:style&gt;&lt;w:style w:type="table" w:styleId="MediumGrid2-Accent6"&gt;&lt;w:name w:val="Medium Grid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w:themeColor="accent6"/&gt;&lt;/w:tblBorders&gt;&lt;/w:tblPr&gt;&lt;w:tcPr&gt;&lt;w:shd w:val="clear" w:color="auto" w:fill="CBE9C6" w:themeFill="accent6" w:themeFillTint="3F"/&gt;&lt;/w:tcPr&gt;&lt;w:tblStylePr w:type="firstRow"&gt;&lt;w:rPr&gt;&lt;w:b/&gt;&lt;w:bCs/&gt;&lt;w:color w:val="2C2C2D" w:themeColor="text1"/&gt;&lt;/w:rPr&gt;&lt;w:tblPr/&gt;&lt;w:tcPr&gt;&lt;w:shd w:val="clear" w:color="auto" w:fill="EAF6E8" w:themeFill="accent6"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w:fill="D5EDD0" w:themeFill="accent6" w:themeFillTint="33"/&gt;&lt;/w:tcPr&gt;&lt;/w:tblStylePr&gt;&lt;w:tblStylePr w:type="band1Vert"&gt;&lt;w:tblPr/&gt;&lt;w:tcPr&gt;&lt;w:shd w:val="clear" w:color="auto" w:fill="96D38C" w:themeFill="accent6" w:themeFillTint="7F"/&gt;&lt;/w:tcPr&gt;&lt;/w:tblStylePr&gt;&lt;w:tblStylePr w:type="band1Horz"&gt;&lt;w:tblPr/&gt;&lt;w:tcPr&gt;&lt;w:tcBorders&gt;&lt;w:insideH w:val="single" w:sz="6" w:space="0" w:color="428B35" w:themeColor="accent6"/&gt;&lt;w:insideV w:val="single" w:sz="6" w:space="0" w:color="428B35" w:themeColor="accent6"/&gt;&lt;/w:tcBorders&gt;&lt;w:shd w:val="clear" w:color="auto" w:fill="96D38C" w:themeFill="accent6" w:themeFillTint="7F"/&gt;&lt;/w:tcPr&gt;&lt;/w:tblStylePr&gt;&lt;w:tblStylePr w:type="nwCell"&gt;&lt;w:tblPr/&gt;&lt;w:tcPr&gt;&lt;w:shd w:val="clear" w:color="auto" w:fill="FFFFFF" w:themeFill="background1"/&gt;&lt;/w:tcPr&gt;&lt;/w:tblStylePr&gt;&lt;/w:style&gt;&lt;w:style w:type="table" w:styleId="MediumGrid3"&gt;&lt;w:name w:val="Medium Grid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w:fill="CACACB" w:themeFill="text1"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w:fill="2C2C2D" w:themeFill="text1"/&gt;&lt;/w:tcPr&gt;&lt;/w:tblStylePr&gt;&lt;w:tblStylePr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w:fill="2C2C2D" w:themeFill="text1"/&gt;&lt;/w:tcPr&gt;&lt;/w:tblStylePr&gt;&lt;w:tblStylePr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w:fill="949497" w:themeFill="text1"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w:fill="949497" w:themeFill="text1" w:themeFillTint="7F"/&gt;&lt;/w:tcPr&gt;&lt;/w:tblStylePr&gt;&lt;/w:style&gt;&lt;w:style w:type="table" w:styleId="MediumGrid3-Accent1"&gt;&lt;w:name w:val="Medium Grid 3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w:fill="F8C7C9" w:themeFill="accent1"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w:fill="E61E28" w:themeFill="accent1"/&gt;&lt;/w:tcPr&gt;&lt;/w:tblStylePr&gt;&lt;w:tblStylePr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w:fill="E61E28" w:themeFill="accent1"/&gt;&lt;/w:tcPr&gt;&lt;/w:tblStylePr&gt;&lt;w:tblStylePr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w:fill="F28E93" w:themeFill="accent1"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w:fill="F28E93" w:themeFill="accent1" w:themeFillTint="7F"/&gt;&lt;/w:tcPr&gt;&lt;/w:tblStylePr&gt;&lt;/w:style&gt;&lt;w:style w:type="table" w:styleId="MediumGrid3-Accent2"&gt;&lt;w:name w:val="Medium Grid 3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w:fill="E5CCE6" w:themeFill="accent2"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w:fill="88438B" w:themeFill="accent2"/&gt;&lt;/w:tcPr&gt;&lt;/w:tblStylePr&gt;&lt;w:tblStylePr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w:fill="88438B" w:themeFill="accent2"/&gt;&lt;/w:tcPr&gt;&lt;/w:tblStylePr&gt;&lt;w:tblStylePr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w:fill="CB98CD" w:themeFill="accent2"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w:fill="CB98CD" w:themeFill="accent2" w:themeFillTint="7F"/&gt;&lt;/w:tcPr&gt;&lt;/w:tblStylePr&gt;&lt;/w:style&gt;&lt;w:style w:type="table" w:styleId="MediumGrid3-Accent3"&gt;&lt;w:name w:val="Medium Grid 3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w:fill="ACD0FC" w:themeFill="accent3"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w:fill="054CA1" w:themeFill="accent3"/&gt;&lt;/w:tcPr&gt;&lt;/w:tblStylePr&gt;&lt;w:tblStylePr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w:fill="054CA1" w:themeFill="accent3"/&gt;&lt;/w:tcPr&gt;&lt;/w:tblStylePr&gt;&lt;w:tblStylePr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w:fill="58A2F9" w:themeFill="accent3"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w:fill="58A2F9" w:themeFill="accent3" w:themeFillTint="7F"/&gt;&lt;/w:tcPr&gt;&lt;/w:tblStylePr&gt;&lt;/w:style&gt;&lt;w:style w:type="table" w:styleId="MediumGrid3-Accent4"&gt;&lt;w:name w:val="Medium Grid 3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w:fill="D2E7EA" w:themeFill="accent4"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w:fill="4D9EA9" w:themeFill="accent4"/&gt;&lt;/w:tcPr&gt;&lt;/w:tblStylePr&gt;&lt;w:tblStylePr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w:fill="4D9EA9" w:themeFill="accent4"/&gt;&lt;/w:tcPr&gt;&lt;/w:tblStylePr&gt;&lt;w:tblStylePr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w:fill="A4CFD5" w:themeFill="accent4"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w:fill="A4CFD5" w:themeFill="accent4" w:themeFillTint="7F"/&gt;&lt;/w:tcPr&gt;&lt;/w:tblStylePr&gt;&lt;/w:style&gt;&lt;w:style w:type="table" w:styleId="MediumGrid3-Accent5"&gt;&lt;w:name w:val="Medium Grid 3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w:fill="F4D1E2" w:themeFill="accent5"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w:fill="D6488E" w:themeFill="accent5"/&gt;&lt;/w:tcPr&gt;&lt;/w:tblStylePr&gt;&lt;w:tblStylePr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w:fill="D6488E" w:themeFill="accent5"/&gt;&lt;/w:tcPr&gt;&lt;/w:tblStylePr&gt;&lt;w:tblStylePr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w:fill="EAA3C6" w:themeFill="accent5"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w:fill="EAA3C6" w:themeFill="accent5" w:themeFillTint="7F"/&gt;&lt;/w:tcPr&gt;&lt;/w:tblStylePr&gt;&lt;/w:style&gt;&lt;w:style w:type="table" w:styleId="MediumGrid3-Accent6"&gt;&lt;w:name w:val="Medium Grid 3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w:fill="CBE9C6" w:themeFill="accent6"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w:fill="428B35" w:themeFill="accent6"/&gt;&lt;/w:tcPr&gt;&lt;/w:tblStylePr&gt;&lt;w:tblStylePr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w:fill="428B35" w:themeFill="accent6"/&gt;&lt;/w:tcPr&gt;&lt;/w:tblStylePr&gt;&lt;w:tblStylePr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w:fill="96D38C" w:themeFill="accent6"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w:fill="96D38C" w:themeFill="accent6" w:themeFillTint="7F"/&gt;&lt;/w:tcPr&gt;&lt;/w:tblStylePr&gt;&lt;/w:style&gt;&lt;w:style w:type="table" w:styleId="MediumList1"&gt;&lt;w:name w:val="Medium List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w:type="firstRow"&gt;&lt;w:rPr&gt;&lt;w:rFonts w:asciiTheme="majorHAnsi" w:eastAsiaTheme="majorEastAsia" w:hAnsiTheme="majorHAnsi" w:cstheme="majorBidi"/&gt;&lt;/w:rPr&gt;&lt;w:tblPr/&gt;&lt;w:tcPr&gt;&lt;w:tcBorders&gt;&lt;w:top w:val="nil"/&gt;&lt;w:bottom w:val="single" w:sz="8" w:space="0" w:color="2C2C2D" w:themeColor="text1"/&gt;&lt;/w:tcBorders&gt;&lt;/w:tcPr&gt;&lt;/w:tblStylePr&gt;&lt;w:tblStylePr w:type="lastRow"&gt;&lt;w:rPr&gt;&lt;w:b/&gt;&lt;w:bCs/&gt;&lt;w:color w:val="E61E28" w:themeColor="text2"/&gt;&lt;/w:rPr&gt;&lt;w:tblPr/&gt;&lt;w:tcPr&gt;&lt;w:tcBorders&gt;&lt;w:top w:val="single" w:sz="8" w:space="0" w:color="2C2C2D" w:themeColor="text1"/&gt;&lt;w:bottom w:val="single" w:sz="8" w:space="0" w:color="2C2C2D" w:themeColor="text1"/&gt;&lt;/w:tcBorders&gt;&lt;/w:tcPr&gt;&lt;/w:tblStylePr&gt;&lt;w:tblStylePr w:type="firstCol"&gt;&lt;w:rPr&gt;&lt;w:b/&gt;&lt;w:bCs/&gt;&lt;/w:rPr&gt;&lt;/w:tblStylePr&gt;&lt;w:tblStylePr w:type="lastCol"&gt;&lt;w:rPr&gt;&lt;w:b/&gt;&lt;w:bCs/&gt;&lt;/w:rPr&gt;&lt;w:tblPr/&gt;&lt;w:tcPr&gt;&lt;w:tcBorders&gt;&lt;w:top w:val="single" w:sz="8" w:space="0" w:color="2C2C2D" w:themeColor="text1"/&gt;&lt;w:bottom w:val="single" w:sz="8" w:space="0" w:color="2C2C2D" w:themeColor="text1"/&gt;&lt;/w:tcBorders&gt;&lt;/w:tcPr&gt;&lt;/w:tblStylePr&gt;&lt;w:tblStylePr w:type="band1Vert"&gt;&lt;w:tblPr/&gt;&lt;w:tcPr&gt;&lt;w:shd w:val="clear" w:color="auto" w:fill="CACACB" w:themeFill="text1" w:themeFillTint="3F"/&gt;&lt;/w:tcPr&gt;&lt;/w:tblStylePr&gt;&lt;w:tblStylePr w:type="band1Horz"&gt;&lt;w:tblPr/&gt;&lt;w:tcPr&gt;&lt;w:shd w:val="clear" w:color="auto" w:fill="CACACB" w:themeFill="text1" w:themeFillTint="3F"/&gt;&lt;/w:tcPr&gt;&lt;/w:tblStylePr&gt;&lt;/w:style&gt;&lt;w:style w:type="table" w:styleId="MediumList1-Accent1"&gt;&lt;w:name w:val="Medium List 1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w:type="firstRow"&gt;&lt;w:rPr&gt;&lt;w:rFonts w:asciiTheme="majorHAnsi" w:eastAsiaTheme="majorEastAsia" w:hAnsiTheme="majorHAnsi" w:cstheme="majorBidi"/&gt;&lt;/w:rPr&gt;&lt;w:tblPr/&gt;&lt;w:tcPr&gt;&lt;w:tcBorders&gt;&lt;w:top w:val="nil"/&gt;&lt;w:bottom w:val="single" w:sz="8" w:space="0" w:color="E61E28" w:themeColor="accent1"/&gt;&lt;/w:tcBorders&gt;&lt;/w:tcPr&gt;&lt;/w:tblStylePr&gt;&lt;w:tblStylePr w:type="lastRow"&gt;&lt;w:rPr&gt;&lt;w:b/&gt;&lt;w:bCs/&gt;&lt;w:color w:val="E61E28" w:themeColor="text2"/&gt;&lt;/w:rPr&gt;&lt;w:tblPr/&gt;&lt;w:tcPr&gt;&lt;w:tcBorders&gt;&lt;w:top w:val="single" w:sz="8" w:space="0" w:color="E61E28" w:themeColor="accent1"/&gt;&lt;w:bottom w:val="single" w:sz="8" w:space="0" w:color="E61E28" w:themeColor="accent1"/&gt;&lt;/w:tcBorders&gt;&lt;/w:tcPr&gt;&lt;/w:tblStylePr&gt;&lt;w:tblStylePr w:type="firstCol"&gt;&lt;w:rPr&gt;&lt;w:b/&gt;&lt;w:bCs/&gt;&lt;/w:rPr&gt;&lt;/w:tblStylePr&gt;&lt;w:tblStylePr w:type="lastCol"&gt;&lt;w:rPr&gt;&lt;w:b/&gt;&lt;w:bCs/&gt;&lt;/w:rPr&gt;&lt;w:tblPr/&gt;&lt;w:tcPr&gt;&lt;w:tcBorders&gt;&lt;w:top w:val="single" w:sz="8" w:space="0" w:color="E61E28" w:themeColor="accent1"/&gt;&lt;w:bottom w:val="single" w:sz="8" w:space="0" w:color="E61E28" w:themeColor="accent1"/&gt;&lt;/w:tcBorders&gt;&lt;/w:tcPr&gt;&lt;/w:tblStylePr&gt;&lt;w:tblStylePr w:type="band1Vert"&gt;&lt;w:tblPr/&gt;&lt;w:tcPr&gt;&lt;w:shd w:val="clear" w:color="auto" w:fill="F8C7C9" w:themeFill="accent1" w:themeFillTint="3F"/&gt;&lt;/w:tcPr&gt;&lt;/w:tblStylePr&gt;&lt;w:tblStylePr w:type="band1Horz"&gt;&lt;w:tblPr/&gt;&lt;w:tcPr&gt;&lt;w:shd w:val="clear" w:color="auto" w:fill="F8C7C9" w:themeFill="accent1" w:themeFillTint="3F"/&gt;&lt;/w:tcPr&gt;&lt;/w:tblStylePr&gt;&lt;/w:style&gt;&lt;w:style w:type="table" w:styleId="MediumList1-Accent2"&gt;&lt;w:name w:val="Medium List 1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w:type="firstRow"&gt;&lt;w:rPr&gt;&lt;w:rFonts w:asciiTheme="majorHAnsi" w:eastAsiaTheme="majorEastAsia" w:hAnsiTheme="majorHAnsi" w:cstheme="majorBidi"/&gt;&lt;/w:rPr&gt;&lt;w:tblPr/&gt;&lt;w:tcPr&gt;&lt;w:tcBorders&gt;&lt;w:top w:val="nil"/&gt;&lt;w:bottom w:val="single" w:sz="8" w:space="0" w:color="88438B" w:themeColor="accent2"/&gt;&lt;/w:tcBorders&gt;&lt;/w:tcPr&gt;&lt;/w:tblStylePr&gt;&lt;w:tblStylePr w:type="lastRow"&gt;&lt;w:rPr&gt;&lt;w:b/&gt;&lt;w:bCs/&gt;&lt;w:color w:val="E61E28" w:themeColor="text2"/&gt;&lt;/w:rPr&gt;&lt;w:tblPr/&gt;&lt;w:tcPr&gt;&lt;w:tcBorders&gt;&lt;w:top w:val="single" w:sz="8" w:space="0" w:color="88438B" w:themeColor="accent2"/&gt;&lt;w:bottom w:val="single" w:sz="8" w:space="0" w:color="88438B" w:themeColor="accent2"/&gt;&lt;/w:tcBorders&gt;&lt;/w:tcPr&gt;&lt;/w:tblStylePr&gt;&lt;w:tblStylePr w:type="firstCol"&gt;&lt;w:rPr&gt;&lt;w:b/&gt;&lt;w:bCs/&gt;&lt;/w:rPr&gt;&lt;/w:tblStylePr&gt;&lt;w:tblStylePr w:type="lastCol"&gt;&lt;w:rPr&gt;&lt;w:b/&gt;&lt;w:bCs/&gt;&lt;/w:rPr&gt;&lt;w:tblPr/&gt;&lt;w:tcPr&gt;&lt;w:tcBorders&gt;&lt;w:top w:val="single" w:sz="8" w:space="0" w:color="88438B" w:themeColor="accent2"/&gt;&lt;w:bottom w:val="single" w:sz="8" w:space="0" w:color="88438B" w:themeColor="accent2"/&gt;&lt;/w:tcBorders&gt;&lt;/w:tcPr&gt;&lt;/w:tblStylePr&gt;&lt;w:tblStylePr w:type="band1Vert"&gt;&lt;w:tblPr/&gt;&lt;w:tcPr&gt;&lt;w:shd w:val="clear" w:color="auto" w:fill="E5CCE6" w:themeFill="accent2" w:themeFillTint="3F"/&gt;&lt;/w:tcPr&gt;&lt;/w:tblStylePr&gt;&lt;w:tblStylePr w:type="band1Horz"&gt;&lt;w:tblPr/&gt;&lt;w:tcPr&gt;&lt;w:shd w:val="clear" w:color="auto" w:fill="E5CCE6" w:themeFill="accent2" w:themeFillTint="3F"/&gt;&lt;/w:tcPr&gt;&lt;/w:tblStylePr&gt;&lt;/w:style&gt;&lt;w:style w:type="table" w:styleId="MediumList1-Accent3"&gt;&lt;w:name w:val="Medium List 1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w:type="firstRow"&gt;&lt;w:rPr&gt;&lt;w:rFonts w:asciiTheme="majorHAnsi" w:eastAsiaTheme="majorEastAsia" w:hAnsiTheme="majorHAnsi" w:cstheme="majorBidi"/&gt;&lt;/w:rPr&gt;&lt;w:tblPr/&gt;&lt;w:tcPr&gt;&lt;w:tcBorders&gt;&lt;w:top w:val="nil"/&gt;&lt;w:bottom w:val="single" w:sz="8" w:space="0" w:color="054CA1" w:themeColor="accent3"/&gt;&lt;/w:tcBorders&gt;&lt;/w:tcPr&gt;&lt;/w:tblStylePr&gt;&lt;w:tblStylePr w:type="lastRow"&gt;&lt;w:rPr&gt;&lt;w:b/&gt;&lt;w:bCs/&gt;&lt;w:color w:val="E61E28" w:themeColor="text2"/&gt;&lt;/w:rPr&gt;&lt;w:tblPr/&gt;&lt;w:tcPr&gt;&lt;w:tcBorders&gt;&lt;w:top w:val="single" w:sz="8" w:space="0" w:color="054CA1" w:themeColor="accent3"/&gt;&lt;w:bottom w:val="single" w:sz="8" w:space="0" w:color="054CA1" w:themeColor="accent3"/&gt;&lt;/w:tcBorders&gt;&lt;/w:tcPr&gt;&lt;/w:tblStylePr&gt;&lt;w:tblStylePr w:type="firstCol"&gt;&lt;w:rPr&gt;&lt;w:b/&gt;&lt;w:bCs/&gt;&lt;/w:rPr&gt;&lt;/w:tblStylePr&gt;&lt;w:tblStylePr w:type="lastCol"&gt;&lt;w:rPr&gt;&lt;w:b/&gt;&lt;w:bCs/&gt;&lt;/w:rPr&gt;&lt;w:tblPr/&gt;&lt;w:tcPr&gt;&lt;w:tcBorders&gt;&lt;w:top w:val="single" w:sz="8" w:space="0" w:color="054CA1" w:themeColor="accent3"/&gt;&lt;w:bottom w:val="single" w:sz="8" w:space="0" w:color="054CA1" w:themeColor="accent3"/&gt;&lt;/w:tcBorders&gt;&lt;/w:tcPr&gt;&lt;/w:tblStylePr&gt;&lt;w:tblStylePr w:type="band1Vert"&gt;&lt;w:tblPr/&gt;&lt;w:tcPr&gt;&lt;w:shd w:val="clear" w:color="auto" w:fill="ACD0FC" w:themeFill="accent3" w:themeFillTint="3F"/&gt;&lt;/w:tcPr&gt;&lt;/w:tblStylePr&gt;&lt;w:tblStylePr w:type="band1Horz"&gt;&lt;w:tblPr/&gt;&lt;w:tcPr&gt;&lt;w:shd w:val="clear" w:color="auto" w:fill="ACD0FC" w:themeFill="accent3" w:themeFillTint="3F"/&gt;&lt;/w:tcPr&gt;&lt;/w:tblStylePr&gt;&lt;/w:style&gt;&lt;w:style w:type="table" w:styleId="MediumList1-Accent4"&gt;&lt;w:name w:val="Medium List 1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w:type="firstRow"&gt;&lt;w:rPr&gt;&lt;w:rFonts w:asciiTheme="majorHAnsi" w:eastAsiaTheme="majorEastAsia" w:hAnsiTheme="majorHAnsi" w:cstheme="majorBidi"/&gt;&lt;/w:rPr&gt;&lt;w:tblPr/&gt;&lt;w:tcPr&gt;&lt;w:tcBorders&gt;&lt;w:top w:val="nil"/&gt;&lt;w:bottom w:val="single" w:sz="8" w:space="0" w:color="4D9EA9" w:themeColor="accent4"/&gt;&lt;/w:tcBorders&gt;&lt;/w:tcPr&gt;&lt;/w:tblStylePr&gt;&lt;w:tblStylePr w:type="lastRow"&gt;&lt;w:rPr&gt;&lt;w:b/&gt;&lt;w:bCs/&gt;&lt;w:color w:val="E61E28" w:themeColor="text2"/&gt;&lt;/w:rPr&gt;&lt;w:tblPr/&gt;&lt;w:tcPr&gt;&lt;w:tcBorders&gt;&lt;w:top w:val="single" w:sz="8" w:space="0" w:color="4D9EA9" w:themeColor="accent4"/&gt;&lt;w:bottom w:val="single" w:sz="8" w:space="0" w:color="4D9EA9" w:themeColor="accent4"/&gt;&lt;/w:tcBorders&gt;&lt;/w:tcPr&gt;&lt;/w:tblStylePr&gt;&lt;w:tblStylePr w:type="firstCol"&gt;&lt;w:rPr&gt;&lt;w:b/&gt;&lt;w:bCs/&gt;&lt;/w:rPr&gt;&lt;/w:tblStylePr&gt;&lt;w:tblStylePr w:type="lastCol"&gt;&lt;w:rPr&gt;&lt;w:b/&gt;&lt;w:bCs/&gt;&lt;/w:rPr&gt;&lt;w:tblPr/&gt;&lt;w:tcPr&gt;&lt;w:tcBorders&gt;&lt;w:top w:val="single" w:sz="8" w:space="0" w:color="4D9EA9" w:themeColor="accent4"/&gt;&lt;w:bottom w:val="single" w:sz="8" w:space="0" w:color="4D9EA9" w:themeColor="accent4"/&gt;&lt;/w:tcBorders&gt;&lt;/w:tcPr&gt;&lt;/w:tblStylePr&gt;&lt;w:tblStylePr w:type="band1Vert"&gt;&lt;w:tblPr/&gt;&lt;w:tcPr&gt;&lt;w:shd w:val="clear" w:color="auto" w:fill="D2E7EA" w:themeFill="accent4" w:themeFillTint="3F"/&gt;&lt;/w:tcPr&gt;&lt;/w:tblStylePr&gt;&lt;w:tblStylePr w:type="band1Horz"&gt;&lt;w:tblPr/&gt;&lt;w:tcPr&gt;&lt;w:shd w:val="clear" w:color="auto" w:fill="D2E7EA" w:themeFill="accent4" w:themeFillTint="3F"/&gt;&lt;/w:tcPr&gt;&lt;/w:tblStylePr&gt;&lt;/w:style&gt;&lt;w:style w:type="table" w:styleId="MediumList1-Accent5"&gt;&lt;w:name w:val="Medium List 1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w:type="firstRow"&gt;&lt;w:rPr&gt;&lt;w:rFonts w:asciiTheme="majorHAnsi" w:eastAsiaTheme="majorEastAsia" w:hAnsiTheme="majorHAnsi" w:cstheme="majorBidi"/&gt;&lt;/w:rPr&gt;&lt;w:tblPr/&gt;&lt;w:tcPr&gt;&lt;w:tcBorders&gt;&lt;w:top w:val="nil"/&gt;&lt;w:bottom w:val="single" w:sz="8" w:space="0" w:color="D6488E" w:themeColor="accent5"/&gt;&lt;/w:tcBorders&gt;&lt;/w:tcPr&gt;&lt;/w:tblStylePr&gt;&lt;w:tblStylePr w:type="lastRow"&gt;&lt;w:rPr&gt;&lt;w:b/&gt;&lt;w:bCs/&gt;&lt;w:color w:val="E61E28" w:themeColor="text2"/&gt;&lt;/w:rPr&gt;&lt;w:tblPr/&gt;&lt;w:tcPr&gt;&lt;w:tcBorders&gt;&lt;w:top w:val="single" w:sz="8" w:space="0" w:color="D6488E" w:themeColor="accent5"/&gt;&lt;w:bottom w:val="single" w:sz="8" w:space="0" w:color="D6488E" w:themeColor="accent5"/&gt;&lt;/w:tcBorders&gt;&lt;/w:tcPr&gt;&lt;/w:tblStylePr&gt;&lt;w:tblStylePr w:type="firstCol"&gt;&lt;w:rPr&gt;&lt;w:b/&gt;&lt;w:bCs/&gt;&lt;/w:rPr&gt;&lt;/w:tblStylePr&gt;&lt;w:tblStylePr w:type="lastCol"&gt;&lt;w:rPr&gt;&lt;w:b/&gt;&lt;w:bCs/&gt;&lt;/w:rPr&gt;&lt;w:tblPr/&gt;&lt;w:tcPr&gt;&lt;w:tcBorders&gt;&lt;w:top w:val="single" w:sz="8" w:space="0" w:color="D6488E" w:themeColor="accent5"/&gt;&lt;w:bottom w:val="single" w:sz="8" w:space="0" w:color="D6488E" w:themeColor="accent5"/&gt;&lt;/w:tcBorders&gt;&lt;/w:tcPr&gt;&lt;/w:tblStylePr&gt;&lt;w:tblStylePr w:type="band1Vert"&gt;&lt;w:tblPr/&gt;&lt;w:tcPr&gt;&lt;w:shd w:val="clear" w:color="auto" w:fill="F4D1E2" w:themeFill="accent5" w:themeFillTint="3F"/&gt;&lt;/w:tcPr&gt;&lt;/w:tblStylePr&gt;&lt;w:tblStylePr w:type="band1Horz"&gt;&lt;w:tblPr/&gt;&lt;w:tcPr&gt;&lt;w:shd w:val="clear" w:color="auto" w:fill="F4D1E2" w:themeFill="accent5" w:themeFillTint="3F"/&gt;&lt;/w:tcPr&gt;&lt;/w:tblStylePr&gt;&lt;/w:style&gt;&lt;w:style w:type="table" w:styleId="MediumList1-Accent6"&gt;&lt;w:name w:val="Medium List 1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w:type="firstRow"&gt;&lt;w:rPr&gt;&lt;w:rFonts w:asciiTheme="majorHAnsi" w:eastAsiaTheme="majorEastAsia" w:hAnsiTheme="majorHAnsi" w:cstheme="majorBidi"/&gt;&lt;/w:rPr&gt;&lt;w:tblPr/&gt;&lt;w:tcPr&gt;&lt;w:tcBorders&gt;&lt;w:top w:val="nil"/&gt;&lt;w:bottom w:val="single" w:sz="8" w:space="0" w:color="428B35" w:themeColor="accent6"/&gt;&lt;/w:tcBorders&gt;&lt;/w:tcPr&gt;&lt;/w:tblStylePr&gt;&lt;w:tblStylePr w:type="lastRow"&gt;&lt;w:rPr&gt;&lt;w:b/&gt;&lt;w:bCs/&gt;&lt;w:color w:val="E61E28" w:themeColor="text2"/&gt;&lt;/w:rPr&gt;&lt;w:tblPr/&gt;&lt;w:tcPr&gt;&lt;w:tcBorders&gt;&lt;w:top w:val="single" w:sz="8" w:space="0" w:color="428B35" w:themeColor="accent6"/&gt;&lt;w:bottom w:val="single" w:sz="8" w:space="0" w:color="428B35" w:themeColor="accent6"/&gt;&lt;/w:tcBorders&gt;&lt;/w:tcPr&gt;&lt;/w:tblStylePr&gt;&lt;w:tblStylePr w:type="firstCol"&gt;&lt;w:rPr&gt;&lt;w:b/&gt;&lt;w:bCs/&gt;&lt;/w:rPr&gt;&lt;/w:tblStylePr&gt;&lt;w:tblStylePr w:type="lastCol"&gt;&lt;w:rPr&gt;&lt;w:b/&gt;&lt;w:bCs/&gt;&lt;/w:rPr&gt;&lt;w:tblPr/&gt;&lt;w:tcPr&gt;&lt;w:tcBorders&gt;&lt;w:top w:val="single" w:sz="8" w:space="0" w:color="428B35" w:themeColor="accent6"/&gt;&lt;w:bottom w:val="single" w:sz="8" w:space="0" w:color="428B35" w:themeColor="accent6"/&gt;&lt;/w:tcBorders&gt;&lt;/w:tcPr&gt;&lt;/w:tblStylePr&gt;&lt;w:tblStylePr w:type="band1Vert"&gt;&lt;w:tblPr/&gt;&lt;w:tcPr&gt;&lt;w:shd w:val="clear" w:color="auto" w:fill="CBE9C6" w:themeFill="accent6" w:themeFillTint="3F"/&gt;&lt;/w:tcPr&gt;&lt;/w:tblStylePr&gt;&lt;w:tblStylePr w:type="band1Horz"&gt;&lt;w:tblPr/&gt;&lt;w:tcPr&gt;&lt;w:shd w:val="clear" w:color="auto" w:fill="CBE9C6" w:themeFill="accent6" w:themeFillTint="3F"/&gt;&lt;/w:tcPr&gt;&lt;/w:tblStylePr&gt;&lt;/w:style&gt;&lt;w:style w:type="table" w:styleId="MediumList2"&gt;&lt;w:name w:val="Medium List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w:type="firstRow"&gt;&lt;w:rPr&gt;&lt;w:sz w:val="24"/&gt;&lt;w:szCs w:val="24"/&gt;&lt;/w:rPr&gt;&lt;w:tblPr/&gt;&lt;w:tcPr&gt;&lt;w:tcBorders&gt;&lt;w:top w:val="nil"/&gt;&lt;w:left w:val="nil"/&gt;&lt;w:bottom w:val="single" w:sz="24" w:space="0" w:color="2C2C2D" w:themeColor="text1"/&gt;&lt;w:right w:val="nil"/&gt;&lt;w:insideH w:val="nil"/&gt;&lt;w:insideV w:val="nil"/&gt;&lt;/w:tcBorders&gt;&lt;w:shd w:val="clear" w:color="auto" w:fill="FFFFFF" w:themeFill="background1"/&gt;&lt;/w:tcPr&gt;&lt;/w:tblStylePr&gt;&lt;w:tblStylePr w:type="lastRow"&gt;&lt;w:tblPr/&gt;&lt;w:tcPr&gt;&lt;w:tcBorders&gt;&lt;w:top w:val="single" w:sz="8" w:space="0" w:color="2C2C2D" w:themeColor="text1"/&gt;&lt;w:left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w:color="2C2C2D" w:themeColor="text1"/&gt;&lt;w:insideH w:val="nil"/&gt;&lt;w:insideV w:val="nil"/&gt;&lt;/w:tcBorders&gt;&lt;w:shd w:val="clear" w:color="auto" w:fill="FFFFFF" w:themeFill="background1"/&gt;&lt;/w:tcPr&gt;&lt;/w:tblStylePr&gt;&lt;w:tblStylePr w:type="lastCol"&gt;&lt;w:tblPr/&gt;&lt;w:tcPr&gt;&lt;w:tcBorders&gt;&lt;w:top w:val="nil"/&gt;&lt;w:left w:val="single" w:sz="8" w:space="0" w:color="2C2C2D" w:themeColor="text1"/&gt;&lt;w:bottom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w:type="band1Horz"&gt;&lt;w:tblPr/&gt;&lt;w:tcPr&gt;&lt;w:tcBorders&gt;&lt;w:top w:val="nil"/&gt;&lt;w:bottom w:val="nil"/&gt;&lt;w:insideH w:val="nil"/&gt;&lt;w:insideV w:val="nil"/&gt;&lt;/w:tcBorders&gt;&lt;w:shd w:val="clear" w:color="auto" w:fill="CACACB" w:themeFill="text1"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w:styleId="MediumList2-Accent1"&gt;&lt;w:name w:val="Medium List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w:type="firstRow"&gt;&lt;w:rPr&gt;&lt;w:sz w:val="24"/&gt;&lt;w:szCs w:val="24"/&gt;&lt;/w:rPr&gt;&lt;w:tblPr/&gt;&lt;w:tcPr&gt;&lt;w:tcBorders&gt;&lt;w:top w:val="nil"/&gt;&lt;w:left w:val="nil"/&gt;&lt;w:bottom w:val="single" w:sz="24" w:space="0" w:color="E61E28" w:themeColor="accent1"/&gt;&lt;w:right w:val="nil"/&gt;&lt;w:insideH w:val="nil"/&gt;&lt;w:insideV w:val="nil"/&gt;&lt;/w:tcBorders&gt;&lt;w:shd w:val="clear" w:color="auto" w:fill="FFFFFF" w:themeFill="background1"/&gt;&lt;/w:tcPr&gt;&lt;/w:tblStylePr&gt;&lt;w:tblStylePr w:type="lastRow"&gt;&lt;w:tblPr/&gt;&lt;w:tcPr&gt;&lt;w:tcBorders&gt;&lt;w:top w:val="single" w:sz="8" w:space="0" w:color="E61E28" w:themeColor="accent1"/&gt;&lt;w:left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w:color="E61E28" w:themeColor="accent1"/&gt;&lt;w:insideH w:val="nil"/&gt;&lt;w:insideV w:val="nil"/&gt;&lt;/w:tcBorders&gt;&lt;w:shd w:val="clear" w:color="auto" w:fill="FFFFFF" w:themeFill="background1"/&gt;&lt;/w:tcPr&gt;&lt;/w:tblStylePr&gt;&lt;w:tblStylePr w:type="lastCol"&gt;&lt;w:tblPr/&gt;&lt;w:tcPr&gt;&lt;w:tcBorders&gt;&lt;w:top w:val="nil"/&gt;&lt;w:left w:val="single" w:sz="8" w:space="0" w:color="E61E28" w:themeColor="accent1"/&gt;&lt;w:bottom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w:type="band1Horz"&gt;&lt;w:tblPr/&gt;&lt;w:tcPr&gt;&lt;w:tcBorders&gt;&lt;w:top w:val="nil"/&gt;&lt;w:bottom w:val="nil"/&gt;&lt;w:insideH w:val="nil"/&gt;&lt;w:insideV w:val="nil"/&gt;&lt;/w:tcBorders&gt;&lt;w:shd w:val="clear" w:color="auto" w:fill="F8C7C9" w:themeFill="accent1"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w:styleId="MediumList2-Accent2"&gt;&lt;w:name w:val="Medium List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w:type="firstRow"&gt;&lt;w:rPr&gt;&lt;w:sz w:val="24"/&gt;&lt;w:szCs w:val="24"/&gt;&lt;/w:rPr&gt;&lt;w:tblPr/&gt;&lt;w:tcPr&gt;&lt;w:tcBorders&gt;&lt;w:top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w:type="lastRow"&gt;&lt;w:tblPr/&gt;&lt;w:tcPr&gt;&lt;w:tcBorders&gt;&lt;w:top w:val="single" w:sz="8" w:space="0" w:color="88438B" w:themeColor="accent2"/&gt;&lt;w:left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w:color="88438B" w:themeColor="accent2"/&gt;&lt;w:insideH w:val="nil"/&gt;&lt;w:insideV w:val="nil"/&gt;&lt;/w:tcBorders&gt;&lt;w:shd w:val="clear" w:color="auto" w:fill="FFFFFF" w:themeFill="background1"/&gt;&lt;/w:tcPr&gt;&lt;/w:tblStylePr&gt;&lt;w:tblStylePr w:type="lastCol"&gt;&lt;w:tblPr/&gt;&lt;w:tcPr&gt;&lt;w:tcBorders&gt;&lt;w:top w:val="nil"/&gt;&lt;w:left w:val="single" w:sz="8" w:space="0" w:color="88438B" w:themeColor="accent2"/&gt;&lt;w:bottom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w:type="band1Horz"&gt;&lt;w:tblPr/&gt;&lt;w:tcPr&gt;&lt;w:tcBorders&gt;&lt;w:top w:val="nil"/&gt;&lt;w:bottom w:val="nil"/&gt;&lt;w:insideH w:val="nil"/&gt;&lt;w:insideV w:val="nil"/&gt;&lt;/w:tcBorders&gt;&lt;w:shd w:val="clear" w:color="auto" w:fill="E5CCE6" w:themeFill="accent2"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w:styleId="MediumList2-Accent3"&gt;&lt;w:name w:val="Medium List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w:type="firstRow"&gt;&lt;w:rPr&gt;&lt;w:sz w:val="24"/&gt;&lt;w:szCs w:val="24"/&gt;&lt;/w:rPr&gt;&lt;w:tblPr/&gt;&lt;w:tcPr&gt;&lt;w:tcBorders&gt;&lt;w:top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w:type="lastRow"&gt;&lt;w:tblPr/&gt;&lt;w:tcPr&gt;&lt;w:tcBorders&gt;&lt;w:top w:val="single" w:sz="8" w:space="0" w:color="054CA1" w:themeColor="accent3"/&gt;&lt;w:left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w:color="054CA1" w:themeColor="accent3"/&gt;&lt;w:insideH w:val="nil"/&gt;&lt;w:insideV w:val="nil"/&gt;&lt;/w:tcBorders&gt;&lt;w:shd w:val="clear" w:color="auto" w:fill="FFFFFF" w:themeFill="background1"/&gt;&lt;/w:tcPr&gt;&lt;/w:tblStylePr&gt;&lt;w:tblStylePr w:type="lastCol"&gt;&lt;w:tblPr/&gt;&lt;w:tcPr&gt;&lt;w:tcBorders&gt;&lt;w:top w:val="nil"/&gt;&lt;w:left w:val="single" w:sz="8" w:space="0" w:color="054CA1" w:themeColor="accent3"/&gt;&lt;w:bottom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w:type="band1Horz"&gt;&lt;w:tblPr/&gt;&lt;w:tcPr&gt;&lt;w:tcBorders&gt;&lt;w:top w:val="nil"/&gt;&lt;w:bottom w:val="nil"/&gt;&lt;w:insideH w:val="nil"/&gt;&lt;w:insideV w:val="nil"/&gt;&lt;/w:tcBorders&gt;&lt;w:shd w:val="clear" w:color="auto" w:fill="ACD0FC" w:themeFill="accent3"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w:styleId="MediumList2-Accent4"&gt;&lt;w:name w:val="Medium List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w:type="firstRow"&gt;&lt;w:rPr&gt;&lt;w:sz w:val="24"/&gt;&lt;w:szCs w:val="24"/&gt;&lt;/w:rPr&gt;&lt;w:tblPr/&gt;&lt;w:tcPr&gt;&lt;w:tcBorders&gt;&lt;w:top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w:type="lastRow"&gt;&lt;w:tblPr/&gt;&lt;w:tcPr&gt;&lt;w:tcBorders&gt;&lt;w:top w:val="single" w:sz="8" w:space="0" w:color="4D9EA9" w:themeColor="accent4"/&gt;&lt;w:left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w:color="4D9EA9" w:themeColor="accent4"/&gt;&lt;w:insideH w:val="nil"/&gt;&lt;w:insideV w:val="nil"/&gt;&lt;/w:tcBorders&gt;&lt;w:shd w:val="clear" w:color="auto" w:fill="FFFFFF" w:themeFill="background1"/&gt;&lt;/w:tcPr&gt;&lt;/w:tblStylePr&gt;&lt;w:tblStylePr w:type="lastCol"&gt;&lt;w:tblPr/&gt;&lt;w:tcPr&gt;&lt;w:tcBorders&gt;&lt;w:top w:val="nil"/&gt;&lt;w:left w:val="single" w:sz="8" w:space="0" w:color="4D9EA9" w:themeColor="accent4"/&gt;&lt;w:bottom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w:type="band1Horz"&gt;&lt;w:tblPr/&gt;&lt;w:tcPr&gt;&lt;w:tcBorders&gt;&lt;w:top w:val="nil"/&gt;&lt;w:bottom w:val="nil"/&gt;&lt;w:insideH w:val="nil"/&gt;&lt;w:insideV w:val="nil"/&gt;&lt;/w:tcBorders&gt;&lt;w:shd w:val="clear" w:color="auto" w:fill="D2E7EA" w:themeFill="accent4"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w:styleId="MediumList2-Accent5"&gt;&lt;w:name w:val="Medium List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w:type="firstRow"&gt;&lt;w:rPr&gt;&lt;w:sz w:val="24"/&gt;&lt;w:szCs w:val="24"/&gt;&lt;/w:rPr&gt;&lt;w:tblPr/&gt;&lt;w:tcPr&gt;&lt;w:tcBorders&gt;&lt;w:top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w:type="lastRow"&gt;&lt;w:tblPr/&gt;&lt;w:tcPr&gt;&lt;w:tcBorders&gt;&lt;w:top w:val="single" w:sz="8" w:space="0" w:color="D6488E" w:themeColor="accent5"/&gt;&lt;w:left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w:color="D6488E" w:themeColor="accent5"/&gt;&lt;w:insideH w:val="nil"/&gt;&lt;w:insideV w:val="nil"/&gt;&lt;/w:tcBorders&gt;&lt;w:shd w:val="clear" w:color="auto" w:fill="FFFFFF" w:themeFill="background1"/&gt;&lt;/w:tcPr&gt;&lt;/w:tblStylePr&gt;&lt;w:tblStylePr w:type="lastCol"&gt;&lt;w:tblPr/&gt;&lt;w:tcPr&gt;&lt;w:tcBorders&gt;&lt;w:top w:val="nil"/&gt;&lt;w:left w:val="single" w:sz="8" w:space="0" w:color="D6488E" w:themeColor="accent5"/&gt;&lt;w:bottom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w:type="band1Horz"&gt;&lt;w:tblPr/&gt;&lt;w:tcPr&gt;&lt;w:tcBorders&gt;&lt;w:top w:val="nil"/&gt;&lt;w:bottom w:val="nil"/&gt;&lt;w:insideH w:val="nil"/&gt;&lt;w:insideV w:val="nil"/&gt;&lt;/w:tcBorders&gt;&lt;w:shd w:val="clear" w:color="auto" w:fill="F4D1E2" w:themeFill="accent5"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w:styleId="MediumList2-Accent6"&gt;&lt;w:name w:val="Medium List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w:type="firstRow"&gt;&lt;w:rPr&gt;&lt;w:sz w:val="24"/&gt;&lt;w:szCs w:val="24"/&gt;&lt;/w:rPr&gt;&lt;w:tblPr/&gt;&lt;w:tcPr&gt;&lt;w:tcBorders&gt;&lt;w:top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w:type="lastRow"&gt;&lt;w:tblPr/&gt;&lt;w:tcPr&gt;&lt;w:tcBorders&gt;&lt;w:top w:val="single" w:sz="8" w:space="0" w:color="428B35" w:themeColor="accent6"/&gt;&lt;w:left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w:color="428B35" w:themeColor="accent6"/&gt;&lt;w:insideH w:val="nil"/&gt;&lt;w:insideV w:val="nil"/&gt;&lt;/w:tcBorders&gt;&lt;w:shd w:val="clear" w:color="auto" w:fill="FFFFFF" w:themeFill="background1"/&gt;&lt;/w:tcPr&gt;&lt;/w:tblStylePr&gt;&lt;w:tblStylePr w:type="lastCol"&gt;&lt;w:tblPr/&gt;&lt;w:tcPr&gt;&lt;w:tcBorders&gt;&lt;w:top w:val="nil"/&gt;&lt;w:left w:val="single" w:sz="8" w:space="0" w:color="428B35" w:themeColor="accent6"/&gt;&lt;w:bottom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w:type="band1Horz"&gt;&lt;w:tblPr/&gt;&lt;w:tcPr&gt;&lt;w:tcBorders&gt;&lt;w:top w:val="nil"/&gt;&lt;w:bottom w:val="nil"/&gt;&lt;w:insideH w:val="nil"/&gt;&lt;w:insideV w:val="nil"/&gt;&lt;/w:tcBorders&gt;&lt;w:shd w:val="clear" w:color="auto" w:fill="CBE9C6" w:themeFill="accent6"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w:styleId="MediumShading1"&gt;&lt;w:name w:val="Medium Shading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w:val="nil"/&gt;&lt;/w:tcBorders&gt;&lt;w:shd w:val="clear" w:color="auto" w:fill="2C2C2D" w:themeFill="text1"/&gt;&lt;/w:tcPr&gt;&lt;/w:tblStylePr&gt;&lt;w:tblStylePr w:type="lastRow"&gt;&lt;w:pPr&gt;&lt;w:spacing w:before="0" w:after="0" w:line="240" w:lineRule="auto"/&gt;&lt;/w:pPr&gt;&lt;w:rPr&gt;&lt;w:b/&gt;&lt;w:bCs/&gt;&lt;/w:rPr&gt;&lt;w:tblPr/&gt;&lt;w:tcPr&gt;&lt;w:tcBorders&gt;&lt;w:top w:val="double" w:sz="6"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w:fill="CACACB" w:themeFill="text1" w:themeFillTint="3F"/&gt;&lt;/w:tcPr&gt;&lt;/w:tblStylePr&gt;&lt;w:tblStylePr w:type="band1Horz"&gt;&lt;w:tblPr/&gt;&lt;w:tcPr&gt;&lt;w:tcBorders&gt;&lt;w:insideH w:val="nil"/&gt;&lt;w:insideV w:val="nil"/&gt;&lt;/w:tcBorders&gt;&lt;w:shd w:val="clear" w:color="auto" w:fill="CACACB" w:themeFill="text1" w:themeFillTint="3F"/&gt;&lt;/w:tcPr&gt;&lt;/w:tblStylePr&gt;&lt;w:tblStylePr w:type="band2Horz"&gt;&lt;w:tblPr/&gt;&lt;w:tcPr&gt;&lt;w:tcBorders&gt;&lt;w:insideH w:val="nil"/&gt;&lt;w:insideV w:val="nil"/&gt;&lt;/w:tcBorders&gt;&lt;/w:tcPr&gt;&lt;/w:tblStylePr&gt;&lt;/w:style&gt;&lt;w:style w:type="table" w:styleId="MediumShading1-Accent1"&gt;&lt;w:name w:val="Medium Shading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w:fill="F8C7C9" w:themeFill="accent1" w:themeFillTint="3F"/&gt;&lt;/w:tcPr&gt;&lt;/w:tblStylePr&gt;&lt;w:tblStylePr w:type="band1Horz"&gt;&lt;w:tblPr/&gt;&lt;w:tcPr&gt;&lt;w:tcBorders&gt;&lt;w:insideH w:val="nil"/&gt;&lt;w:insideV w:val="nil"/&gt;&lt;/w:tcBorders&gt;&lt;w:shd w:val="clear" w:color="auto" w:fill="F8C7C9" w:themeFill="accent1" w:themeFillTint="3F"/&gt;&lt;/w:tcPr&gt;&lt;/w:tblStylePr&gt;&lt;w:tblStylePr w:type="band2Horz"&gt;&lt;w:tblPr/&gt;&lt;w:tcPr&gt;&lt;w:tcBorders&gt;&lt;w:insideH w:val="nil"/&gt;&lt;w:insideV w:val="nil"/&gt;&lt;/w:tcBorders&gt;&lt;/w:tcPr&gt;&lt;/w:tblStylePr&gt;&lt;/w:style&gt;&lt;w:style w:type="table" w:styleId="MediumShading1-Accent2"&gt;&lt;w:name w:val="Medium Shading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w:fill="E5CCE6" w:themeFill="accent2" w:themeFillTint="3F"/&gt;&lt;/w:tcPr&gt;&lt;/w:tblStylePr&gt;&lt;w:tblStylePr w:type="band1Horz"&gt;&lt;w:tblPr/&gt;&lt;w:tcPr&gt;&lt;w:tcBorders&gt;&lt;w:insideH w:val="nil"/&gt;&lt;w:insideV w:val="nil"/&gt;&lt;/w:tcBorders&gt;&lt;w:shd w:val="clear" w:color="auto" w:fill="E5CCE6" w:themeFill="accent2" w:themeFillTint="3F"/&gt;&lt;/w:tcPr&gt;&lt;/w:tblStylePr&gt;&lt;w:tblStylePr w:type="band2Horz"&gt;&lt;w:tblPr/&gt;&lt;w:tcPr&gt;&lt;w:tcBorders&gt;&lt;w:insideH w:val="nil"/&gt;&lt;w:insideV w:val="nil"/&gt;&lt;/w:tcBorders&gt;&lt;/w:tcPr&gt;&lt;/w:tblStylePr&gt;&lt;/w:style&gt;&lt;w:style w:type="table" w:styleId="MediumShading1-Accent3"&gt;&lt;w:name w:val="Medium Shading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w:fill="ACD0FC" w:themeFill="accent3" w:themeFillTint="3F"/&gt;&lt;/w:tcPr&gt;&lt;/w:tblStylePr&gt;&lt;w:tblStylePr w:type="band1Horz"&gt;&lt;w:tblPr/&gt;&lt;w:tcPr&gt;&lt;w:tcBorders&gt;&lt;w:insideH w:val="nil"/&gt;&lt;w:insideV w:val="nil"/&gt;&lt;/w:tcBorders&gt;&lt;w:shd w:val="clear" w:color="auto" w:fill="ACD0FC" w:themeFill="accent3" w:themeFillTint="3F"/&gt;&lt;/w:tcPr&gt;&lt;/w:tblStylePr&gt;&lt;w:tblStylePr w:type="band2Horz"&gt;&lt;w:tblPr/&gt;&lt;w:tcPr&gt;&lt;w:tcBorders&gt;&lt;w:insideH w:val="nil"/&gt;&lt;w:insideV w:val="nil"/&gt;&lt;/w:tcBorders&gt;&lt;/w:tcPr&gt;&lt;/w:tblStylePr&gt;&lt;/w:style&gt;&lt;w:style w:type="table" w:styleId="MediumShading1-Accent4"&gt;&lt;w:name w:val="Medium Shading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w:fill="D2E7EA" w:themeFill="accent4" w:themeFillTint="3F"/&gt;&lt;/w:tcPr&gt;&lt;/w:tblStylePr&gt;&lt;w:tblStylePr w:type="band1Horz"&gt;&lt;w:tblPr/&gt;&lt;w:tcPr&gt;&lt;w:tcBorders&gt;&lt;w:insideH w:val="nil"/&gt;&lt;w:insideV w:val="nil"/&gt;&lt;/w:tcBorders&gt;&lt;w:shd w:val="clear" w:color="auto" w:fill="D2E7EA" w:themeFill="accent4" w:themeFillTint="3F"/&gt;&lt;/w:tcPr&gt;&lt;/w:tblStylePr&gt;&lt;w:tblStylePr w:type="band2Horz"&gt;&lt;w:tblPr/&gt;&lt;w:tcPr&gt;&lt;w:tcBorders&gt;&lt;w:insideH w:val="nil"/&gt;&lt;w:insideV w:val="nil"/&gt;&lt;/w:tcBorders&gt;&lt;/w:tcPr&gt;&lt;/w:tblStylePr&gt;&lt;/w:style&gt;&lt;w:style w:type="table" w:styleId="MediumShading1-Accent5"&gt;&lt;w:name w:val="Medium Shading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w:fill="F4D1E2" w:themeFill="accent5" w:themeFillTint="3F"/&gt;&lt;/w:tcPr&gt;&lt;/w:tblStylePr&gt;&lt;w:tblStylePr w:type="band1Horz"&gt;&lt;w:tblPr/&gt;&lt;w:tcPr&gt;&lt;w:tcBorders&gt;&lt;w:insideH w:val="nil"/&gt;&lt;w:insideV w:val="nil"/&gt;&lt;/w:tcBorders&gt;&lt;w:shd w:val="clear" w:color="auto" w:fill="F4D1E2" w:themeFill="accent5" w:themeFillTint="3F"/&gt;&lt;/w:tcPr&gt;&lt;/w:tblStylePr&gt;&lt;w:tblStylePr w:type="band2Horz"&gt;&lt;w:tblPr/&gt;&lt;w:tcPr&gt;&lt;w:tcBorders&gt;&lt;w:insideH w:val="nil"/&gt;&lt;w:insideV w:val="nil"/&gt;&lt;/w:tcBorders&gt;&lt;/w:tcPr&gt;&lt;/w:tblStylePr&gt;&lt;/w:style&gt;&lt;w:style w:type="table" w:styleId="MediumShading1-Accent6"&gt;&lt;w:name w:val="Medium Shading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w:fill="CBE9C6" w:themeFill="accent6" w:themeFillTint="3F"/&gt;&lt;/w:tcPr&gt;&lt;/w:tblStylePr&gt;&lt;w:tblStylePr w:type="band1Horz"&gt;&lt;w:tblPr/&gt;&lt;w:tcPr&gt;&lt;w:tcBorders&gt;&lt;w:insideH w:val="nil"/&gt;&lt;w:insideV w:val="nil"/&gt;&lt;/w:tcBorders&gt;&lt;w:shd w:val="clear" w:color="auto" w:fill="CBE9C6" w:themeFill="accent6" w:themeFillTint="3F"/&gt;&lt;/w:tcPr&gt;&lt;/w:tblStylePr&gt;&lt;w:tblStylePr w:type="band2Horz"&gt;&lt;w:tblPr/&gt;&lt;w:tcPr&gt;&lt;w:tcBorders&gt;&lt;w:insideH w:val="nil"/&gt;&lt;w:insideV w:val="nil"/&gt;&lt;/w:tcBorders&gt;&lt;/w:tcPr&gt;&lt;/w:tblStylePr&gt;&lt;/w:style&gt;&lt;w:style w:type="table" w:styleId="MediumShading2"&gt;&lt;w:name w:val="Medium Shading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w:fill="2C2C2D" w:themeFill="text1"/&gt;&lt;/w:tcPr&gt;&lt;/w:tblStylePr&gt;&lt;w:tblStylePr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w:fill="2C2C2D" w:themeFill="text1"/&gt;&lt;/w:tcPr&gt;&lt;/w:tblStylePr&gt;&lt;w:tblStylePr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w:fill="2C2C2D" w:themeFill="text1"/&gt;&lt;/w:tcPr&gt;&lt;/w:tblStylePr&gt;&lt;w:tblStylePr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w:styleId="MediumShading2-Accent1"&gt;&lt;w:name w:val="Medium Shading 2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w:fill="E61E28" w:themeFill="accent1"/&gt;&lt;/w:tcPr&gt;&lt;/w:tblStylePr&gt;&lt;w:tblStylePr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w:fill="E61E28" w:themeFill="accent1"/&gt;&lt;/w:tcPr&gt;&lt;/w:tblStylePr&gt;&lt;w:tblStylePr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w:fill="E61E28" w:themeFill="accent1"/&gt;&lt;/w:tcPr&gt;&lt;/w:tblStylePr&gt;&lt;w:tblStylePr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w:styleId="MediumShading2-Accent2"&gt;&lt;w:name w:val="Medium Shading 2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w:fill="88438B" w:themeFill="accent2"/&gt;&lt;/w:tcPr&gt;&lt;/w:tblStylePr&gt;&lt;w:tblStylePr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w:fill="88438B" w:themeFill="accent2"/&gt;&lt;/w:tcPr&gt;&lt;/w:tblStylePr&gt;&lt;w:tblStylePr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w:fill="88438B" w:themeFill="accent2"/&gt;&lt;/w:tcPr&gt;&lt;/w:tblStylePr&gt;&lt;w:tblStylePr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w:styleId="MediumShading2-Accent3"&gt;&lt;w:name w:val="Medium Shading 2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w:fill="054CA1" w:themeFill="accent3"/&gt;&lt;/w:tcPr&gt;&lt;/w:tblStylePr&gt;&lt;w:tblStylePr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w:fill="054CA1" w:themeFill="accent3"/&gt;&lt;/w:tcPr&gt;&lt;/w:tblStylePr&gt;&lt;w:tblStylePr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w:fill="054CA1" w:themeFill="accent3"/&gt;&lt;/w:tcPr&gt;&lt;/w:tblStylePr&gt;&lt;w:tblStylePr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w:styleId="MediumShading2-Accent4"&gt;&lt;w:name w:val="Medium Shading 2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w:fill="4D9EA9" w:themeFill="accent4"/&gt;&lt;/w:tcPr&gt;&lt;/w:tblStylePr&gt;&lt;w:tblStylePr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w:fill="4D9EA9" w:themeFill="accent4"/&gt;&lt;/w:tcPr&gt;&lt;/w:tblStylePr&gt;&lt;w:tblStylePr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w:fill="4D9EA9" w:themeFill="accent4"/&gt;&lt;/w:tcPr&gt;&lt;/w:tblStylePr&gt;&lt;w:tblStylePr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w:styleId="MediumShading2-Accent5"&gt;&lt;w:name w:val="Medium Shading 2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w:fill="D6488E" w:themeFill="accent5"/&gt;&lt;/w:tcPr&gt;&lt;/w:tblStylePr&gt;&lt;w:tblStylePr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w:fill="D6488E" w:themeFill="accent5"/&gt;&lt;/w:tcPr&gt;&lt;/w:tblStylePr&gt;&lt;w:tblStylePr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w:fill="D6488E" w:themeFill="accent5"/&gt;&lt;/w:tcPr&gt;&lt;/w:tblStylePr&gt;&lt;w:tblStylePr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w:styleId="MediumShading2-Accent6"&gt;&lt;w:name w:val="Medium Shading 2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w:fill="428B35" w:themeFill="accent6"/&gt;&lt;/w:tcPr&gt;&lt;/w:tblStylePr&gt;&lt;w:tblStylePr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w:fill="428B35" w:themeFill="accent6"/&gt;&lt;/w:tcPr&gt;&lt;/w:tblStylePr&gt;&lt;w:tblStylePr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w:fill="428B35" w:themeFill="accent6"/&gt;&lt;/w:tcPr&gt;&lt;/w:tblStylePr&gt;&lt;w:tblStylePr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w:type="character" w:styleId="Mention"&gt;&lt;w:name w:val="Mention"/&gt;&lt;w:basedOn w:val="DefaultParagraphFont"/&gt;&lt;w:uiPriority w:val="99"/&gt;&lt;w:semiHidden/&gt;&lt;w:rsid w:val="00BD3B54"/&gt;&lt;w:rPr&gt;&lt;w:color w:val="2B579A"/&gt;&lt;w:shd w:val="clear" w:color="auto" w:fill="E1DFDD"/&gt;&lt;/w:rPr&gt;&lt;/w:style&gt;&lt;w:style w:type="paragraph" w:styleId="MessageHeader"&gt;&lt;w:name w:val="Message Header"/&gt;&lt;w:basedOn w:val="Normal"/&gt;&lt;w:link w:val="MessageHeaderChar"/&gt;&lt;w:uiPriority w:val="99"/&gt;&lt;w:semiHidden/&gt;&lt;w:rsid w:val="00BD3B54"/&gt;&lt;w:pPr&gt;&lt;w:pBdr&gt;&lt;w:top w:val="single" w:sz="6" w:space="1" w:color="auto"/&gt;&lt;w:left w:val="single" w:sz="6" w:space="1" w:color="auto"/&gt;&lt;w:bottom w:val="single" w:sz="6" w:space="1" w:color="auto"/&gt;&lt;w:right w:val="single" w:sz="6" w:space="1" w:color="auto"/&gt;&lt;/w:pBdr&gt;&lt;w:shd w:val="pct20" w:color="auto" w:fill="auto"/&gt;&lt;w:ind w:left="1134" w:hanging="1134"/&gt;&lt;/w:pPr&gt;&lt;w:rPr&gt;&lt;w:rFonts w:eastAsiaTheme="majorEastAsia" w:cs="Arial"/&gt;&lt;/w:rPr&gt;&lt;/w:style&gt;&lt;w:style w:type="character" w:customStyle="1" w:styleId="MessageHeaderChar"&gt;&lt;w:name w:val="Message Header Char"/&gt;&lt;w:basedOn w:val="DefaultParagraphFont"/&gt;&lt;w:link w:val="MessageHeader"/&gt;&lt;w:uiPriority w:val="99"/&gt;&lt;w:semiHidden/&gt;&lt;w:rsid w:val="00BD3B54"/&gt;&lt;w:rPr&gt;&lt;w:rFonts w:ascii="Times New Roman" w:eastAsiaTheme="majorEastAsia" w:hAnsi="Times New Roman" w:cs="Arial"/&gt;&lt;w:shd w:val="pct20" w:color="auto" w:fill="auto"/&gt;&lt;w:lang w:eastAsia="en-US"/&gt;&lt;/w:rPr&gt;&lt;/w:style&gt;&lt;w:style w:type="paragraph" w:styleId="NoSpacing"&gt;&lt;w:name w:val="No Spacing"/&gt;&lt;w:uiPriority w:val="2"/&gt;&lt;w:rsid w:val="00BD3B54"/&gt;&lt;w:rPr&gt;&lt;w:rFonts w:ascii="Times New Roman" w:eastAsiaTheme="minorHAnsi" w:hAnsi="Times New Roman"/&gt;&lt;w:lang w:eastAsia="en-US"/&gt;&lt;/w:rPr&gt;&lt;/w:style&gt;&lt;w:style w:type="paragraph" w:styleId="NormalWeb"&gt;&lt;w:name w:val="Normal (Web)"/&gt;&lt;w:basedOn w:val="Normal"/&gt;&lt;w:uiPriority w:val="99"/&gt;&lt;w:semiHidden/&gt;&lt;w:rsid w:val="00BD3B54"/&gt;&lt;w:rPr&gt;&lt;w:rFonts w:cs="Arial"/&gt;&lt;/w:rPr&gt;&lt;/w:style&gt;&lt;w:style w:type="paragraph" w:styleId="NormalIndent"&gt;&lt;w:name w:val="Normal Indent"/&gt;&lt;w:basedOn w:val="Normal"/&gt;&lt;w:semiHidden/&gt;&lt;w:rsid w:val="00BD3B54"/&gt;&lt;w:pPr&gt;&lt;w:ind w:left="284"/&gt;&lt;/w:pPr&gt;&lt;/w:style&gt;&lt;w:style w:type="paragraph" w:styleId="NoteHeading"&gt;&lt;w:name w:val="Note Heading"/&gt;&lt;w:basedOn w:val="Normal"/&gt;&lt;w:next w:val="Normal"/&gt;&lt;w:link w:val="NoteHeadingChar"/&gt;&lt;w:uiPriority w:val="99"/&gt;&lt;w:semiHidden/&gt;&lt;w:rsid w:val="00BD3B54"/&gt;&lt;/w:style&gt;&lt;w:style w:type="character" w:customStyle="1" w:styleId="NoteHeadingChar"&gt;&lt;w:name w:val="Note Heading Char"/&gt;&lt;w:basedOn w:val="DefaultParagraphFont"/&gt;&lt;w:link w:val="NoteHeading"/&gt;&lt;w:uiPriority w:val="99"/&gt;&lt;w:semiHidden/&gt;&lt;w:rsid w:val="00BD3B54"/&gt;&lt;w:rPr&gt;&lt;w:rFonts w:ascii="Times New Roman" w:eastAsiaTheme="minorHAnsi" w:hAnsi="Times New Roman"/&gt;&lt;w:lang w:eastAsia="en-US"/&gt;&lt;/w:rPr&gt;&lt;/w:style&gt;&lt;w:style w:type="paragraph" w:customStyle="1" w:styleId="NotesforAuthors"&gt;&lt;w:name w:val="Notes for Authors"/&gt;&lt;w:next w:val="Normal"/&gt;&lt;w:uiPriority w:val="5"/&gt;&lt;w:qFormat/&gt;&lt;w:rsid w:val="00BD3B54"/&gt;&lt;w:pPr&gt;&lt;w:shd w:val="clear" w:color="auto" w:fill="FFFF00"/&gt;&lt;w:spacing w:line="260" w:lineRule="atLeast"/&gt;&lt;/w:pPr&gt;&lt;w:rPr&gt;&lt;w:rFonts w:ascii="Courier New" w:hAnsi="Courier New" w:cs="Times New Roman"/&gt;&lt;/w:rPr&gt;&lt;/w:style&gt;&lt;w:style w:type="character" w:styleId="PageNumber"&gt;&lt;w:name w:val="page number"/&gt;&lt;w:basedOn w:val="DefaultParagraphFont"/&gt;&lt;w:uiPriority w:val="99"/&gt;&lt;w:semiHidden/&gt;&lt;w:rsid w:val="00BD3B54"/&gt;&lt;/w:style&gt;&lt;w:style w:type="character" w:styleId="PlaceholderText"&gt;&lt;w:name w:val="Placeholder Text"/&gt;&lt;w:basedOn w:val="DefaultParagraphFont"/&gt;&lt;w:uiPriority w:val="99"/&gt;&lt;w:semiHidden/&gt;&lt;w:rsid w:val="00BD3B54"/&gt;&lt;w:rPr&gt;&lt;w:color w:val="808080"/&gt;&lt;/w:rPr&gt;&lt;/w:style&gt;&lt;w:style w:type="table" w:styleId="PlainTable1"&gt;&lt;w:name w:val="Plain Table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w:themeShade="BF"/&gt;&lt;/w:tblBorders&gt;&lt;/w:tblPr&gt;&lt;w:tblStylePr w:type="firstRow"&gt;&lt;w:rPr&gt;&lt;w:b/&gt;&lt;w:bCs/&gt;&lt;/w:rPr&gt;&lt;/w:tblStylePr&gt;&lt;w:tblStylePr w:type="lastRow"&gt;&lt;w:rPr&gt;&lt;w:b/&gt;&lt;w:bCs/&gt;&lt;/w:rPr&gt;&lt;w:tblPr/&gt;&lt;w:tcPr&gt;&lt;w:tcBorders&gt;&lt;w:top w:val="double" w:sz="4" w:space="0" w:color="BFBFBF" w:themeColor="background1" w:themeShade="BF"/&gt;&lt;/w:tcBorders&gt;&lt;/w:tcPr&gt;&lt;/w:tblStylePr&gt;&lt;w:tblStylePr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w:styleId="PlainTable2"&gt;&lt;w:name w:val="Plain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w:color="949496" w:themeColor="text1" w:themeTint="80"/&gt;&lt;w:bottom w:val="single" w:sz="4" w:space="0" w:color="949496" w:themeColor="text1" w:themeTint="80"/&gt;&lt;/w:tblBorders&gt;&lt;/w:tblPr&gt;&lt;w:tblStylePr w:type="firstRow"&gt;&lt;w:rPr&gt;&lt;w:b/&gt;&lt;w:bCs/&gt;&lt;/w:rPr&gt;&lt;w:tblPr/&gt;&lt;w:tcPr&gt;&lt;w:tcBorders&gt;&lt;w:bottom w:val="single" w:sz="4" w:space="0" w:color="949496" w:themeColor="text1" w:themeTint="80"/&gt;&lt;/w:tcBorders&gt;&lt;/w:tcPr&gt;&lt;/w:tblStylePr&gt;&lt;w:tblStylePr w:type="lastRow"&gt;&lt;w:rPr&gt;&lt;w:b/&gt;&lt;w:bCs/&gt;&lt;/w:rPr&gt;&lt;w:tblPr/&gt;&lt;w:tcPr&gt;&lt;w:tcBorders&gt;&lt;w:top w:val="single" w:sz="4" w:space="0" w:color="949496" w:themeColor="text1" w:themeTint="80"/&gt;&lt;/w:tcBorders&gt;&lt;/w:tcPr&gt;&lt;/w:tblStylePr&gt;&lt;w:tblStylePr w:type="firstCol"&gt;&lt;w:rPr&gt;&lt;w:b/&gt;&lt;w:bCs/&gt;&lt;/w:rPr&gt;&lt;/w:tblStylePr&gt;&lt;w:tblStylePr w:type="lastCol"&gt;&lt;w:rPr&gt;&lt;w:b/&gt;&lt;w:bCs/&gt;&lt;/w:rPr&gt;&lt;/w:tblStylePr&gt;&lt;w:tblStylePr w:type="band1Vert"&gt;&lt;w:tblPr/&gt;&lt;w:tcPr&gt;&lt;w:tcBorders&gt;&lt;w:left w:val="single" w:sz="4" w:space="0" w:color="949496" w:themeColor="text1" w:themeTint="80"/&gt;&lt;w:right w:val="single" w:sz="4" w:space="0" w:color="949496" w:themeColor="text1" w:themeTint="80"/&gt;&lt;/w:tcBorders&gt;&lt;/w:tcPr&gt;&lt;/w:tblStylePr&gt;&lt;w:tblStylePr w:type="band2Vert"&gt;&lt;w:tblPr/&gt;&lt;w:tcPr&gt;&lt;w:tcBorders&gt;&lt;w:left w:val="single" w:sz="4" w:space="0" w:color="949496" w:themeColor="text1" w:themeTint="80"/&gt;&lt;w:right w:val="single" w:sz="4" w:space="0" w:color="949496" w:themeColor="text1" w:themeTint="80"/&gt;&lt;/w:tcBorders&gt;&lt;/w:tcPr&gt;&lt;/w:tblStylePr&gt;&lt;w:tblStylePr w:type="band1Horz"&gt;&lt;w:tblPr/&gt;&lt;w:tcPr&gt;&lt;w:tcBorders&gt;&lt;w:top w:val="single" w:sz="4" w:space="0" w:color="949496" w:themeColor="text1" w:themeTint="80"/&gt;&lt;w:bottom w:val="single" w:sz="4" w:space="0" w:color="949496" w:themeColor="text1" w:themeTint="80"/&gt;&lt;/w:tcBorders&gt;&lt;/w:tcPr&gt;&lt;/w:tblStylePr&gt;&lt;/w:style&gt;&lt;w:style w:type="table" w:styleId="PlainTable3"&gt;&lt;w:name w:val="Plain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w:type="firstRow"&gt;&lt;w:rPr&gt;&lt;w:b/&gt;&lt;w:bCs/&gt;&lt;w:caps/&gt;&lt;/w:rPr&gt;&lt;w:tblPr/&gt;&lt;w:tcPr&gt;&lt;w:tcBorders&gt;&lt;w:bottom w:val="single" w:sz="4" w:space="0" w:color="949496" w:themeColor="text1" w:themeTint="80"/&gt;&lt;/w:tcBorders&gt;&lt;/w:tcPr&gt;&lt;/w:tblStylePr&gt;&lt;w:tblStylePr w:type="lastRow"&gt;&lt;w:rPr&gt;&lt;w:b/&gt;&lt;w:bCs/&gt;&lt;w:caps/&gt;&lt;/w:rPr&gt;&lt;w:tblPr/&gt;&lt;w:tcPr&gt;&lt;w:tcBorders&gt;&lt;w:top w:val="nil"/&gt;&lt;/w:tcBorders&gt;&lt;/w:tcPr&gt;&lt;/w:tblStylePr&gt;&lt;w:tblStylePr w:type="firstCol"&gt;&lt;w:rPr&gt;&lt;w:b/&gt;&lt;w:bCs/&gt;&lt;w:caps/&gt;&lt;/w:rPr&gt;&lt;w:tblPr/&gt;&lt;w:tcPr&gt;&lt;w:tcBorders&gt;&lt;w:right w:val="single" w:sz="4" w:space="0" w:color="949496" w:themeColor="text1" w:themeTint="80"/&gt;&lt;/w:tcBorders&gt;&lt;/w:tcPr&gt;&lt;/w:tblStylePr&gt;&lt;w:tblStylePr w:type="lastCol"&gt;&lt;w:rPr&gt;&lt;w:b/&gt;&lt;w:bCs/&gt;&lt;w:caps/&gt;&lt;/w:rPr&gt;&lt;w:tblPr/&gt;&lt;w:tcPr&gt;&lt;w:tcBorders&gt;&lt;w:left w:val="nil"/&gt;&lt;/w:tcBorders&gt;&lt;/w:tcPr&gt;&lt;/w:tblStylePr&gt;&lt;w:tblStylePr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w:val="nil"/&gt;&lt;/w:tcBorders&gt;&lt;/w:tcPr&gt;&lt;/w:tblStylePr&gt;&lt;/w:style&gt;&lt;w:style w:type="table" w:styleId="PlainTable4"&gt;&lt;w:name w:val="Plain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w:styleId="PlainTable5"&gt;&lt;w:name w:val="Plain Table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w:color="949496" w:themeColor="text1" w:themeTint="80"/&gt;&lt;/w:tcBorders&gt;&lt;w:shd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w:color="949496" w:themeColor="text1" w:themeTint="80"/&gt;&lt;/w:tcBorders&gt;&lt;w:shd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w:color="949496" w:themeColor="text1" w:themeTint="80"/&gt;&lt;/w:tcBorders&gt;&lt;w:shd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w:color="949496" w:themeColor="text1" w:themeTint="80"/&gt;&lt;/w:tcBorders&gt;&lt;w:shd w:val="clear" w:color="auto" w:fill="FFFFFF" w:themeFill="background1"/&gt;&lt;/w:tcPr&gt;&lt;/w:tblStylePr&gt;&lt;w:tblStylePr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w:styleId="PlainText"&gt;&lt;w:name w:val="Plain Text"/&gt;&lt;w:basedOn w:val="Normal"/&gt;&lt;w:link w:val="PlainTextChar"/&gt;&lt;w:uiPriority w:val="99"/&gt;&lt;w:semiHidden/&gt;&lt;w:rsid w:val="00BD3B54"/&gt;&lt;w:rPr&gt;&lt;w:rFonts w:cs="Arial"/&gt;&lt;w:sz w:val="21"/&gt;&lt;w:szCs w:val="21"/&gt;&lt;/w:rPr&gt;&lt;/w:style&gt;&lt;w:style w:type="character" w:customStyle="1" w:styleId="PlainTextChar"&gt;&lt;w:name w:val="Plain Text Char"/&gt;&lt;w:basedOn w:val="DefaultParagraphFont"/&gt;&lt;w:link w:val="PlainText"/&gt;&lt;w:uiPriority w:val="99"/&gt;&lt;w:semiHidden/&gt;&lt;w:rsid w:val="00BD3B54"/&gt;&lt;w:rPr&gt;&lt;w:rFonts w:ascii="Times New Roman" w:eastAsiaTheme="minorHAnsi" w:hAnsi="Times New Roman" w:cs="Arial"/&gt;&lt;w:sz w:val="21"/&gt;&lt;w:szCs w:val="21"/&gt;&lt;w:lang w:eastAsia="en-US"/&gt;&lt;/w:rPr&gt;&lt;/w:style&gt;&lt;w:style w:type="paragraph" w:customStyle="1" w:styleId="ProjectSheetFormText-Red"&gt;&lt;w:name w:val="Project Sheet Form Text - Red"/&gt;&lt;w:next w:val="Normal"/&gt;&lt;w:uiPriority w:val="21"/&gt;&lt;w:rsid w:val="00BD3B54"/&gt;&lt;w:pPr&gt;&lt;w:spacing w:before="62" w:after="56"/&gt;&lt;/w:pPr&gt;&lt;w:rPr&gt;&lt;w:rFonts w:ascii="Arial" w:hAnsi="Arial" w:cs="Arial"/&gt;&lt;w:b/&gt;&lt;w:color w:val="E31F2B"/&gt;&lt;w:sz w:val="17"/&gt;&lt;w:lang w:eastAsia="en-GB"/&gt;&lt;/w:rPr&gt;&lt;/w:style&gt;&lt;w:style w:type="paragraph" w:customStyle="1" w:styleId="ProjectSheetFormUserText"&gt;&lt;w:name w:val="Project Sheet Form User Text"/&gt;&lt;w:uiPriority w:val="21"/&gt;&lt;w:rsid w:val="00BD3B54"/&gt;&lt;w:pPr&gt;&lt;w:spacing w:after="170"/&gt;&lt;/w:pPr&gt;&lt;w:rPr&gt;&lt;w:rFonts w:ascii="Times New Roman" w:hAnsi="Times New Roman" w:cs="Times New Roman"/&gt;&lt;w:sz w:val="18"/&gt;&lt;w:lang w:eastAsia="en-GB"/&gt;&lt;/w:rPr&gt;&lt;/w:style&gt;&lt;w:style w:type="paragraph" w:customStyle="1" w:styleId="ProjectSheetSubTitle"&gt;&lt;w:name w:val="Project Sheet Sub Title"/&gt;&lt;w:next w:val="Normal"/&gt;&lt;w:uiPriority w:val="21"/&gt;&lt;w:rsid w:val="00BD3B54"/&gt;&lt;w:rPr&gt;&lt;w:rFonts w:cs="Times New Roman"/&gt;&lt;w:sz w:val="44"/&gt;&lt;w:szCs w:val="44"/&gt;&lt;w:lang w:eastAsia="en-GB"/&gt;&lt;/w:rPr&gt;&lt;/w:style&gt;&lt;w:style w:type="paragraph" w:customStyle="1" w:styleId="ProjectSheetTitle"&gt;&lt;w:name w:val="Project Sheet Title"/&gt;&lt;w:next w:val="Normal"/&gt;&lt;w:uiPriority w:val="21"/&gt;&lt;w:rsid w:val="00BD3B54"/&gt;&lt;w:pPr&gt;&lt;w:widowControl w:val="0"/&gt;&lt;/w:pPr&gt;&lt;w:rPr&gt;&lt;w:rFonts w:cs="Times New Roman"/&gt;&lt;w:color w:val="E31F2B"/&gt;&lt;w:sz w:val="44"/&gt;&lt;w:lang w:eastAsia="en-GB"/&gt;&lt;/w:rPr&gt;&lt;/w:style&gt;&lt;w:style w:type="paragraph" w:customStyle="1" w:styleId="ProjectSheetText"&gt;&lt;w:name w:val="Project Sheet Text"/&gt;&lt;w:basedOn w:val="Normal"/&gt;&lt;w:uiPriority w:val="21"/&gt;&lt;w:qFormat/&gt;&lt;w:rsid w:val="00BD3B54"/&gt;&lt;w:pPr&gt;&lt;w:spacing w:before="140" w:after="140"/&gt;&lt;/w:pPr&gt;&lt;w:rPr&gt;&lt;w:rFonts w:eastAsiaTheme="minorEastAsia" w:cs="Times New Roman"/&gt;&lt;w:lang w:eastAsia="en-GB"/&gt;&lt;/w:rPr&gt;&lt;/w:style&gt;&lt;w:style w:type="paragraph" w:customStyle="1" w:styleId="ProjectTitle"&gt;&lt;w:name w:val="Project Title"/&gt;&lt;w:basedOn w:val="Normal"/&gt;&lt;w:uiPriority w:val="8"/&gt;&lt;w:qFormat/&gt;&lt;w:rsid w:val="00BD3B54"/&gt;&lt;w:pPr&gt;&lt;w:spacing w:before="320" w:after="30"/&gt;&lt;/w:pPr&gt;&lt;w:rPr&gt;&lt;w:rFonts w:ascii="Arial" w:hAnsi="Arial"/&gt;&lt;w:b/&gt;&lt;w:color w:val="E61E28" w:themeColor="text2"/&gt;&lt;/w:rPr&gt;&lt;/w:style&gt;&lt;w:style w:type="paragraph" w:styleId="Quote"&gt;&lt;w:name w:val="Quote"/&gt;&lt;w:basedOn w:val="Normal"/&gt;&lt;w:next w:val="Normal"/&gt;&lt;w:link w:val="QuoteChar"/&gt;&lt;w:uiPriority w:val="8"/&gt;&lt;w:qFormat/&gt;&lt;w:rsid w:val="00BD3B54"/&gt;&lt;w:pPr&gt;&lt;w:autoSpaceDE w:val="0"/&gt;&lt;w:autoSpaceDN w:val="0"/&gt;&lt;w:adjustRightInd w:val="0"/&gt;&lt;w:spacing w:before="240" w:after="80"/&gt;&lt;/w:pPr&gt;&lt;w:rPr&gt;&lt;w:rFonts w:asciiTheme="minorHAnsi" w:eastAsiaTheme="minorEastAsia" w:hAnsiTheme="minorHAnsi" w:cs="Times New Roman"/&gt;&lt;w:color w:val="E31D2A"/&gt;&lt;w:sz w:val="28"/&gt;&lt;w:szCs w:val="32"/&gt;&lt;w:lang w:eastAsia="en-GB"/&gt;&lt;/w:rPr&gt;&lt;/w:style&gt;&lt;w:style w:type="character" w:customStyle="1" w:styleId="QuoteChar"&gt;&lt;w:name w:val="Quote Char"/&gt;&lt;w:basedOn w:val="DefaultParagraphFont"/&gt;&lt;w:link w:val="Quote"/&gt;&lt;w:uiPriority w:val="8"/&gt;&lt;w:rsid w:val="00BD3B54"/&gt;&lt;w:rPr&gt;&lt;w:rFonts w:cs="Times New Roman"/&gt;&lt;w:color w:val="E31D2A"/&gt;&lt;w:sz w:val="28"/&gt;&lt;w:szCs w:val="32"/&gt;&lt;w:lang w:eastAsia="en-GB"/&gt;&lt;/w:rPr&gt;&lt;/w:style&gt;&lt;w:style w:type="paragraph" w:customStyle="1" w:styleId="Quote-Large"&gt;&lt;w:name w:val="Quote - Large"/&gt;&lt;w:basedOn w:val="Normal"/&gt;&lt;w:next w:val="Normal"/&gt;&lt;w:uiPriority w:val="12"/&gt;&lt;w:semiHidden/&gt;&lt;w:rsid w:val="00BD3B54"/&gt;&lt;w:pPr&gt;&lt;w:framePr w:w="9639" w:h="1701" w:vSpace="284" w:wrap="around" w:hAnchor="text" w:y="1"/&gt;&lt;w:suppressAutoHyphens/&gt;&lt;w:spacing w:line="320" w:lineRule="atLeast"/&gt;&lt;/w:pPr&gt;&lt;w:rPr&gt;&lt;w:sz w:val="28"/&gt;&lt;/w:rPr&gt;&lt;/w:style&gt;&lt;w:style w:type="paragraph" w:customStyle="1" w:styleId="Quotee"&gt;&lt;w:name w:val="Quotee"/&gt;&lt;w:basedOn w:val="Normal"/&gt;&lt;w:next w:val="Normal"/&gt;&lt;w:uiPriority w:val="8"/&gt;&lt;w:qFormat/&gt;&lt;w:rsid w:val="00BD3B54"/&gt;&lt;w:pPr&gt;&lt;w:spacing w:after="240"/&gt;&lt;/w:pPr&gt;&lt;w:rPr&gt;&lt;w:rFonts w:asciiTheme="minorHAnsi" w:eastAsiaTheme="minorEastAsia" w:hAnsiTheme="minorHAnsi"/&gt;&lt;w:sz w:val="18"/&gt;&lt;w:lang w:eastAsia="en-GB"/&gt;&lt;/w:rPr&gt;&lt;/w:style&gt;&lt;w:style w:type="character" w:customStyle="1" w:styleId="RedColour"&gt;&lt;w:name w:val="Red Colour"/&gt;&lt;w:uiPriority w:val="9"/&gt;&lt;w:qFormat/&gt;&lt;w:rsid w:val="00BD3B54"/&gt;&lt;w:rPr&gt;&lt;w:rFonts w:asciiTheme="majorHAnsi" w:hAnsiTheme="majorHAnsi" w:cs="Arial"/&gt;&lt;w:color w:val="E61E28" w:themeColor="accent1"/&gt;&lt;/w:rPr&gt;&lt;/w:style&gt;&lt;w:style w:type="paragraph" w:customStyle="1" w:styleId="ReportInsertPicture"&gt;&lt;w:name w:val="Report Insert Picture"/&gt;&lt;w:next w:val="Normal"/&gt;&lt;w:uiPriority w:val="7"/&gt;&lt;w:rsid w:val="00BD3B54"/&gt;&lt;w:pPr&gt;&lt;w:keepNext/&gt;&lt;/w:pPr&gt;&lt;w:rPr&gt;&lt;w:rFonts w:cs="Times New Roman"/&gt;&lt;w:lang w:eastAsia="en-US"/&gt;&lt;/w:rPr&gt;&lt;/w:style&gt;&lt;w:style w:type="paragraph" w:customStyle="1" w:styleId="ReportReference"&gt;&lt;w:name w:val="Report Reference"/&gt;&lt;w:basedOn w:val="Normal"/&gt;&lt;w:uiPriority w:val="4"/&gt;&lt;w:qFormat/&gt;&lt;w:rsid w:val="00DB366E"/&gt;&lt;w:pPr&gt;&lt;w:numPr&gt;&lt;w:numId w:val="20"/&gt;&lt;/w:numPr&gt;&lt;w:ind w:left="357" w:hanging="357"/&gt;&lt;/w:pPr&gt;&lt;w:rPr&gt;&lt;w:rFonts w:eastAsiaTheme="minorEastAsia"/&gt;&lt;w:color w:val="231F20"/&gt;&lt;w:lang w:eastAsia="zh-CN"/&gt;&lt;/w:rPr&gt;&lt;/w:style&gt;&lt;w:style w:type="paragraph" w:styleId="Salutation"&gt;&lt;w:name w:val="Salutation"/&gt;&lt;w:basedOn w:val="Normal"/&gt;&lt;w:next w:val="Normal"/&gt;&lt;w:link w:val="SalutationChar"/&gt;&lt;w:uiPriority w:val="99"/&gt;&lt;w:semiHidden/&gt;&lt;w:rsid w:val="00BD3B54"/&gt;&lt;/w:style&gt;&lt;w:style w:type="character" w:customStyle="1" w:styleId="SalutationChar"&gt;&lt;w:name w:val="Salutation Char"/&gt;&lt;w:basedOn w:val="DefaultParagraphFont"/&gt;&lt;w:link w:val="Salutation"/&gt;&lt;w:uiPriority w:val="99"/&gt;&lt;w:semiHidden/&gt;&lt;w:rsid w:val="00BD3B54"/&gt;&lt;w:rPr&gt;&lt;w:rFonts w:ascii="Times New Roman" w:eastAsiaTheme="minorHAnsi" w:hAnsi="Times New Roman"/&gt;&lt;w:lang w:eastAsia="en-US"/&gt;&lt;/w:rPr&gt;&lt;/w:style&gt;&lt;w:style w:type="paragraph" w:styleId="Signature"&gt;&lt;w:name w:val="Signature"/&gt;&lt;w:basedOn w:val="Normal"/&gt;&lt;w:link w:val="SignatureChar"/&gt;&lt;w:uiPriority w:val="99"/&gt;&lt;w:semiHidden/&gt;&lt;w:rsid w:val="00BD3B54"/&gt;&lt;w:pPr&gt;&lt;w:ind w:left="4252"/&gt;&lt;/w:pPr&gt;&lt;/w:style&gt;&lt;w:style w:type="character" w:customStyle="1" w:styleId="SignatureChar"&gt;&lt;w:name w:val="Signature Char"/&gt;&lt;w:basedOn w:val="DefaultParagraphFont"/&gt;&lt;w:link w:val="Signature"/&gt;&lt;w:uiPriority w:val="99"/&gt;&lt;w:semiHidden/&gt;&lt;w:rsid w:val="00BD3B54"/&gt;&lt;w:rPr&gt;&lt;w:rFonts w:ascii="Times New Roman" w:eastAsiaTheme="minorHAnsi" w:hAnsi="Times New Roman"/&gt;&lt;w:lang w:eastAsia="en-US"/&gt;&lt;/w:rPr&gt;&lt;/w:style&gt;&lt;w:style w:type="character" w:styleId="SmartHyperlink"&gt;&lt;w:name w:val="Smart Hyperlink"/&gt;&lt;w:basedOn w:val="DefaultParagraphFont"/&gt;&lt;w:uiPriority w:val="99"/&gt;&lt;w:semiHidden/&gt;&lt;w:rsid w:val="00BD3B54"/&gt;&lt;w:rPr&gt;&lt;w:u w:val="dotted"/&gt;&lt;/w:rPr&gt;&lt;/w:style&gt;&lt;w:style w:type="character" w:styleId="SmartLink"&gt;&lt;w:name w:val="Smart Link"/&gt;&lt;w:basedOn w:val="DefaultParagraphFont"/&gt;&lt;w:uiPriority w:val="99"/&gt;&lt;w:semiHidden/&gt;&lt;w:rsid w:val="00BD3B54"/&gt;&lt;w:rPr&gt;&lt;w:color w:val="0000FF"/&gt;&lt;w:u w:val="single"/&gt;&lt;w:shd w:val="clear" w:color="auto" w:fill="F3F2F1"/&gt;&lt;/w:rPr&gt;&lt;/w:style&gt;&lt;w:style w:type="character" w:styleId="Strong"&gt;&lt;w:name w:val="Strong"/&gt;&lt;w:basedOn w:val="DefaultParagraphFont"/&gt;&lt;w:uiPriority w:val="8"/&gt;&lt;w:semiHidden/&gt;&lt;w:qFormat/&gt;&lt;w:rsid w:val="00BD3B54"/&gt;&lt;w:rPr&gt;&lt;w:b/&gt;&lt;w:bCs/&gt;&lt;/w:rPr&gt;&lt;/w:style&gt;&lt;w:style w:type="paragraph" w:styleId="Subtitle"&gt;&lt;w:name w:val="Subtitle"/&gt;&lt;w:basedOn w:val="Normal"/&gt;&lt;w:next w:val="Normal"/&gt;&lt;w:link w:val="SubtitleChar"/&gt;&lt;w:uiPriority w:val="99"/&gt;&lt;w:semiHidden/&gt;&lt;w:qFormat/&gt;&lt;w:rsid w:val="00BD3B54"/&gt;&lt;w:pPr&gt;&lt;w:numPr&gt;&lt;w:ilvl w:val="1"/&gt;&lt;/w:numPr&gt;&lt;/w:pPr&gt;&lt;w:rPr&gt;&lt;w:rFonts w:eastAsiaTheme="minorEastAsia" w:cs="Arial"/&gt;&lt;w:color w:val="757577" w:themeColor="text1" w:themeTint="A5"/&gt;&lt;w:spacing w:val="15"/&gt;&lt;/w:rPr&gt;&lt;/w:style&gt;&lt;w:style w:type="character" w:customStyle="1" w:styleId="SubtitleChar"&gt;&lt;w:name w:val="Subtitle Char"/&gt;&lt;w:basedOn w:val="DefaultParagraphFont"/&gt;&lt;w:link w:val="Subtitle"/&gt;&lt;w:uiPriority w:val="99"/&gt;&lt;w:semiHidden/&gt;&lt;w:rsid w:val="00BD3B54"/&gt;&lt;w:rPr&gt;&lt;w:rFonts w:ascii="Times New Roman" w:hAnsi="Times New Roman" w:cs="Arial"/&gt;&lt;w:color w:val="757577" w:themeColor="text1" w:themeTint="A5"/&gt;&lt;w:spacing w:val="15"/&gt;&lt;w:lang w:eastAsia="en-US"/&gt;&lt;/w:rPr&gt;&lt;/w:style&gt;&lt;w:style w:type="character" w:styleId="SubtleEmphasis"&gt;&lt;w:name w:val="Subtle Emphasis"/&gt;&lt;w:basedOn w:val="DefaultParagraphFont"/&gt;&lt;w:uiPriority w:val="99"/&gt;&lt;w:semiHidden/&gt;&lt;w:qFormat/&gt;&lt;w:rsid w:val="00BD3B54"/&gt;&lt;w:rPr&gt;&lt;w:i/&gt;&lt;w:iCs/&gt;&lt;w:color w:val="606062" w:themeColor="text1" w:themeTint="BF"/&gt;&lt;/w:rPr&gt;&lt;/w:style&gt;&lt;w:style w:type="character" w:styleId="SubtleReference"&gt;&lt;w:name w:val="Subtle Reference"/&gt;&lt;w:basedOn w:val="DefaultParagraphFont"/&gt;&lt;w:uiPriority w:val="99"/&gt;&lt;w:semiHidden/&gt;&lt;w:qFormat/&gt;&lt;w:rsid w:val="00BD3B54"/&gt;&lt;w:rPr&gt;&lt;w:smallCaps/&gt;&lt;w:color w:val="757577" w:themeColor="text1" w:themeTint="A5"/&gt;&lt;/w:rPr&gt;&lt;/w:style&gt;&lt;w:style w:type="paragraph" w:customStyle="1" w:styleId="Table"&gt;&lt;w:name w:val="Table"/&gt;&lt;w:uiPriority w:val="5"/&gt;&lt;w:semiHidden/&gt;&lt;w:rsid w:val="00BD3B54"/&gt;&lt;w:pPr&gt;&lt;w:spacing w:before="60" w:after="60"/&gt;&lt;w:ind w:left="113" w:right="113"/&gt;&lt;/w:pPr&gt;&lt;w:rPr&gt;&lt;w:rFonts w:ascii="Times New Roman" w:eastAsiaTheme="minorHAnsi" w:hAnsi="Times New Roman"/&gt;&lt;w:sz w:val="18"/&gt;&lt;w:lang w:eastAsia="en-US"/&gt;&lt;/w:rPr&gt;&lt;/w:style&gt;&lt;w:style w:type="paragraph" w:customStyle="1" w:styleId="Table-Heading"&gt;&lt;w:name w:val="Table - Heading"/&gt;&lt;w:basedOn w:val="Table"/&gt;&lt;w:uiPriority w:val="5"/&gt;&lt;w:rsid w:val="00BD3B54"/&gt;&lt;w:pPr&gt;&lt;w:keepNext/&gt;&lt;w:keepLines/&gt;&lt;/w:pPr&gt;&lt;w:rPr&gt;&lt;w:rFonts w:ascii="Arial" w:hAnsi="Arial" w:cs="Times New Roman"/&gt;&lt;w:b/&gt;&lt;w:color w:val="E61E28" w:themeColor="accent1"/&gt;&lt;w:sz w:val="17"/&gt;&lt;/w:rPr&gt;&lt;/w:style&gt;&lt;w:style w:type="paragraph" w:customStyle="1" w:styleId="Table-HeadingRight"&gt;&lt;w:name w:val="Table - Heading Right"/&gt;&lt;w:basedOn w:val="Table-Heading"/&gt;&lt;w:uiPriority w:val="5"/&gt;&lt;w:semiHidden/&gt;&lt;w:rsid w:val="00BD3B54"/&gt;&lt;w:pPr&gt;&lt;w:jc w:val="right"/&gt;&lt;/w:pPr&gt;&lt;/w:style&gt;&lt;w:style w:type="paragraph" w:customStyle="1" w:styleId="Table-ListBullet"&gt;&lt;w:name w:val="Table - List Bullet"/&gt;&lt;w:basedOn w:val="Table"/&gt;&lt;w:uiPriority w:val="6"/&gt;&lt;w:rsid w:val="00EF64D2"/&gt;&lt;w:pPr&gt;&lt;w:numPr&gt;&lt;w:numId w:val="23"/&gt;&lt;/w:numPr&gt;&lt;/w:pPr&gt;&lt;/w:style&gt;&lt;w:style w:type="paragraph" w:customStyle="1" w:styleId="Table-ListNumber"&gt;&lt;w:name w:val="Table - List Number"/&gt;&lt;w:basedOn w:val="Table"/&gt;&lt;w:uiPriority w:val="6"/&gt;&lt;w:rsid w:val="00EF64D2"/&gt;&lt;w:pPr&gt;&lt;w:numPr&gt;&lt;w:numId w:val="24"/&gt;&lt;/w:numPr&gt;&lt;/w:pPr&gt;&lt;/w:style&gt;&lt;w:style w:type="paragraph" w:customStyle="1" w:styleId="Table-Number"&gt;&lt;w:name w:val="Table - Number"/&gt;&lt;w:basedOn w:val="Table"/&gt;&lt;w:uiPriority w:val="5"/&gt;&lt;w:semiHidden/&gt;&lt;w:rsid w:val="00BD3B54"/&gt;&lt;w:pPr&gt;&lt;w:jc w:val="right"/&gt;&lt;/w:pPr&gt;&lt;/w:style&gt;&lt;w:style w:type="paragraph" w:customStyle="1" w:styleId="Table-NumberTotal"&gt;&lt;w:name w:val="Table - Number Total"/&gt;&lt;w:basedOn w:val="Table-Number"/&gt;&lt;w:uiPriority w:val="5"/&gt;&lt;w:semiHidden/&gt;&lt;w:rsid w:val="00BD3B54"/&gt;&lt;w:pPr&gt;&lt;w:jc w:val="left"/&gt;&lt;/w:pPr&gt;&lt;w:rPr&gt;&lt;w:rFonts w:cs="Times New Roman"/&gt;&lt;w:b/&gt;&lt;w:sz w:val="17"/&gt;&lt;/w:rPr&gt;&lt;/w:style&gt;&lt;w:style w:type="paragraph" w:customStyle="1" w:styleId="Table-SubHeading"&gt;&lt;w:name w:val="Table - Sub Heading"/&gt;&lt;w:basedOn w:val="Table-Heading"/&gt;&lt;w:uiPriority w:val="5"/&gt;&lt;w:qFormat/&gt;&lt;w:rsid w:val="001E0642"/&gt;&lt;w:rPr&gt;&lt;w:rFonts w:ascii="Times New Roman" w:hAnsi="Times New Roman"/&gt;&lt;w:color w:val="auto"/&gt;&lt;w:sz w:val="18"/&gt;&lt;/w:rPr&gt;&lt;/w:style&gt;&lt;w:style w:type="paragraph" w:customStyle="1" w:styleId="Table-Text"&gt;&lt;w:name w:val="Table - Text"/&gt;&lt;w:basedOn w:val="Table"/&gt;&lt;w:uiPriority w:val="5"/&gt;&lt;w:rsid w:val="00BD3B54"/&gt;&lt;/w:style&gt;&lt;w:style w:type="paragraph" w:customStyle="1" w:styleId="Table-TextTotal"&gt;&lt;w:name w:val="Table - Text Total"/&gt;&lt;w:basedOn w:val="Table-Text"/&gt;&lt;w:uiPriority w:val="5"/&gt;&lt;w:rsid w:val="001E0642"/&gt;&lt;w:rPr&gt;&lt;w:rFonts w:ascii="Arial" w:hAnsi="Arial" w:cs="Times New Roman"/&gt;&lt;w:b/&gt;&lt;w:sz w:val="17"/&gt;&lt;/w:rPr&gt;&lt;/w:style&gt;&lt;w:style w:type="table" w:styleId="Table3Deffects1"&gt;&lt;w:name w:val="Table 3D effects 1"/&gt;&lt;w:basedOn w:val="TableNormal"/&gt;&lt;w:uiPriority w:val="99"/&gt;&lt;w:semiHidden/&gt;&lt;w:unhideWhenUsed/&gt;&lt;w:rsid w:val="00BD3B54"/&gt;&lt;w:rPr&gt;&lt;w:rFonts w:ascii="Times New Roman" w:eastAsiaTheme="minorHAnsi" w:hAnsi="Times New Roman"/&gt;&lt;w:lang w:val="da-DK" w:eastAsia="en-US"/&gt;&lt;/w:rPr&gt;&lt;w:tblPr/&gt;&lt;w:tcPr&gt;&lt;w:shd w:val="solid" w:color="C0C0C0" w:fill="FFFFFF"/&gt;&lt;/w:tcPr&gt;&lt;w:tblStylePr w:type="firstRow"&gt;&lt;w:rPr&gt;&lt;w:b/&gt;&lt;w:bCs/&gt;&lt;w:color w:val="800080"/&gt;&lt;/w:rPr&gt;&lt;w:tblPr/&gt;&lt;w:tcPr&gt;&lt;w:tcBorders&gt;&lt;w:bottom w:val="single" w:sz="6" w:space="0" w:color="808080"/&gt;&lt;w:tl2br w:val="none" w:sz="0" w:space="0" w:color="auto"/&gt;&lt;w:tr2bl w:val="none" w:sz="0" w:space="0" w:color="auto"/&gt;&lt;/w:tcBorders&gt;&lt;/w:tcPr&gt;&lt;/w:tblStylePr&gt;&lt;w:tblStylePr w:type="lastRow"&gt;&lt;w:tblPr/&gt;&lt;w:tcPr&gt;&lt;w:tcBorders&gt;&lt;w:top w:val="single" w:sz="6" w:space="0" w:color="FFFFFF"/&gt;&lt;w:tl2br w:val="none" w:sz="0" w:space="0" w:color="auto"/&gt;&lt;w:tr2bl w:val="none" w:sz="0" w:space="0" w:color="auto"/&gt;&lt;/w:tcBorders&gt;&lt;/w:tcPr&gt;&lt;/w:tblStylePr&gt;&lt;w:tblStylePr w:type="firstCol"&gt;&lt;w:rPr&gt;&lt;w:b/&gt;&lt;w:bCs/&gt;&lt;/w:rPr&gt;&lt;w:tblPr/&gt;&lt;w:tcPr&gt;&lt;w:tcBorders&gt;&lt;w:right w:val="single" w:sz="6" w:space="0" w:color="808080"/&gt;&lt;w:tl2br w:val="none" w:sz="0" w:space="0" w:color="auto"/&gt;&lt;w:tr2bl w:val="none" w:sz="0" w:space="0" w:color="auto"/&gt;&lt;/w:tcBorders&gt;&lt;/w:tcPr&gt;&lt;/w:tblStylePr&gt;&lt;w:tblStylePr w:type="lastCol"&gt;&lt;w:tblPr/&gt;&lt;w:tcPr&gt;&lt;w:tcBorders&gt;&lt;w:left w:val="single" w:sz="6" w:space="0" w:color="FFFFFF"/&gt;&lt;w:tl2br w:val="none" w:sz="0" w:space="0" w:color="auto"/&gt;&lt;w:tr2bl w:val="none" w:sz="0" w:space="0" w:color="auto"/&gt;&lt;/w:tcBorders&gt;&lt;/w:tcPr&gt;&lt;/w:tblStylePr&gt;&lt;w:tblStylePr w:type="neCell"&gt;&lt;w:tblPr/&gt;&lt;w:tcPr&gt;&lt;w:tcBorders&gt;&lt;w:left w:val="none" w:sz="0" w:space="0" w:color="auto"/&gt;&lt;w:bottom w:val="none" w:sz="0" w:space="0" w:color="auto"/&gt;&lt;w:tl2br w:val="none" w:sz="0" w:space="0" w:color="auto"/&gt;&lt;w:tr2bl w:val="none" w:sz="0" w:space="0" w:color="auto"/&gt;&lt;/w:tcBorders&gt;&lt;/w:tcPr&gt;&lt;/w:tblStylePr&gt;&lt;w:tblStylePr w:type="nwCell"&gt;&lt;w:tblPr/&gt;&lt;w:tcPr&gt;&lt;w:tcBorders&gt;&lt;w:bottom w:val="none" w:sz="0" w:space="0" w:color="auto"/&gt;&lt;w:right w:val="none" w:sz="0" w:space="0" w:color="auto"/&gt;&lt;w:tl2br w:val="none" w:sz="0" w:space="0" w:color="auto"/&gt;&lt;w:tr2bl w:val="none" w:sz="0" w:space="0" w:color="auto"/&gt;&lt;/w:tcBorders&gt;&lt;/w:tcPr&gt;&lt;/w:tblStylePr&gt;&lt;w:tblStylePr w:type="seCell"&gt;&lt;w:tblPr/&gt;&lt;w:tcPr&gt;&lt;w:tcBorders&gt;&lt;w:top w:val="none" w:sz="0" w:space="0" w:color="auto"/&gt;&lt;w:left w:val="none" w:sz="0" w:space="0" w:color="auto"/&gt;&lt;w:tl2br w:val="none" w:sz="0" w:space="0" w:color="auto"/&gt;&lt;w:tr2bl w:val="none" w:sz="0" w:space="0" w:color="auto"/&gt;&lt;/w:tcBorders&gt;&lt;/w:tcPr&gt;&lt;/w:tblStylePr&gt;&lt;w:tblStylePr w:type="swCell"&gt;&lt;w:rPr&gt;&lt;w:color w:val="000080"/&gt;&lt;/w:rPr&gt;&lt;w:tblPr/&gt;&lt;w:tcPr&gt;&lt;w:tcBorders&gt;&lt;w:top w:val="none" w:sz="0" w:space="0" w:color="auto"/&gt;&lt;w:right w:val="none" w:sz="0" w:space="0" w:color="auto"/&gt;&lt;w:tl2br w:val="none" w:sz="0" w:space="0" w:color="auto"/&gt;&lt;w:tr2bl w:val="none" w:sz="0" w:space="0" w:color="auto"/&gt;&lt;/w:tcBorders&gt;&lt;/w:tcPr&gt;&lt;/w:tblStylePr&gt;&lt;/w:style&gt;&lt;w:style w:type="table" w:styleId="Table3Deffects2"&gt;&lt;w:name w:val="Table 3D effects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w:val="1"/&gt;&lt;/w:tblPr&gt;&lt;w:tcPr&gt;&lt;w:shd w:val="solid" w:color="C0C0C0" w:fill="FFFFFF"/&gt;&lt;/w:tcPr&gt;&lt;w:tblStylePr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w:styleId="Table3Deffects3"&gt;&lt;w:name w:val="Table 3D effects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w:val="pct50" w:color="C0C0C0" w:fill="FFFFFF"/&gt;&lt;/w:tcPr&gt;&lt;/w:tblStylePr&gt;&lt;w:tblStylePr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w:styleId="TableClassic1"&gt;&lt;w:name w:val="Table Classic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w:type="firstRow"&gt;&lt;w:rPr&gt;&lt;w:i/&gt;&lt;w:iCs/&gt;&lt;/w:rPr&gt;&lt;w:tblPr/&gt;&lt;w:tcPr&gt;&lt;w:tcBorders&gt;&lt;w:bottom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w:type="firstCol"&gt;&lt;w:tblPr/&gt;&lt;w:tcPr&gt;&lt;w:tcBorders&gt;&lt;w:right w:val="single" w:sz="6" w:space="0" w:color="000000"/&gt;&lt;w:tl2br w:val="none" w:sz="0" w:space="0" w:color="auto"/&gt;&lt;w:tr2bl w:val="none" w:sz="0" w:space="0" w:color="auto"/&gt;&lt;/w:tcBorders&gt;&lt;/w:tcPr&gt;&lt;/w:tblStylePr&gt;&lt;w:tblStylePr w:type="neCell"&gt;&lt;w:rPr&gt;&lt;w:b/&gt;&lt;w:bCs/&gt;&lt;w:i w:val="0"/&gt;&lt;w:iCs w:val="0"/&gt;&lt;/w:rPr&gt;&lt;w:tblPr/&gt;&lt;w:tcPr&gt;&lt;w:tcBorders&gt;&lt;w:tl2br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w:styleId="TableClassic2"&gt;&lt;w:name w:val="Table Classic 2"/&gt;&lt;w:basedOn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w:type="firstRow"&gt;&lt;w:rPr&gt;&lt;w:color w:val="FFFFFF"/&gt;&lt;/w:rPr&gt;&lt;w:tblPr/&gt;&lt;w:tcPr&gt;&lt;w:tcBorders&gt;&lt;w:bottom w:val="single" w:sz="6" w:space="0" w:color="000000"/&gt;&lt;w:tl2br w:val="none" w:sz="0" w:space="0" w:color="auto"/&gt;&lt;w:tr2bl w:val="none" w:sz="0" w:space="0" w:color="auto"/&gt;&lt;/w:tcBorders&gt;&lt;w:shd w:val="solid" w:color="800080"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w:color="auto"/&gt;&lt;/w:tcBorders&gt;&lt;w:shd w:val="solid" w:color="C0C0C0" w:fill="FFFFFF"/&gt;&lt;/w:tcPr&gt;&lt;/w:tblStylePr&gt;&lt;w:tblStylePr w:type="neCell"&gt;&lt;w:rPr&gt;&lt;w:b/&gt;&lt;w:bCs/&gt;&lt;/w:rPr&gt;&lt;w:tblPr/&gt;&lt;w:tcPr&gt;&lt;w:tcBorders&gt;&lt;w:tl2br w:val="none" w:sz="0" w:space="0" w:color="auto"/&gt;&lt;w:tr2bl w:val="none" w:sz="0" w:space="0" w:color="auto"/&gt;&lt;/w:tcBorders&gt;&lt;/w:tcPr&gt;&lt;/w:tblStylePr&gt;&lt;w:tblStylePr w:type="nwCell"&gt;&lt;w:tblPr/&gt;&lt;w:tcPr&gt;&lt;w:tcBorders&gt;&lt;w:tl2br w:val="none" w:sz="0" w:space="0" w:color="auto"/&gt;&lt;w:tr2bl w:val="none" w:sz="0" w:space="0" w:color="auto"/&gt;&lt;/w:tcBorders&gt;&lt;w:shd w:val="solid" w:color="800080" w:fill="FFFFFF"/&gt;&lt;/w:tcPr&gt;&lt;/w:tblStylePr&gt;&lt;w:tblStylePr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w:styleId="TableClassic3"&gt;&lt;w:name w:val="Table Classic 3"/&gt;&lt;w:basedOn w:val="TableNormal"/&gt;&lt;w:uiPriority w:val="99"/&gt;&lt;w:semiHidden/&gt;&lt;w:unhideWhenUsed/&gt;&lt;w:rsid w:val="00BD3B54"/&gt;&lt;w:rPr&gt;&lt;w:rFonts w:ascii="Times New Roman" w:eastAsiaTheme="minorHAnsi" w:hAnsi="Times New Roman"/&gt;&lt;w:color w:val="000080"/&gt;&lt;w:lang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w:val="solid" w:color="C0C0C0" w:fill="FFFFFF"/&gt;&lt;/w:tcPr&gt;&lt;w:tblStylePr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w:val="solid" w:color="000080" w:fill="FFFFFF"/&gt;&lt;/w:tcPr&gt;&lt;/w:tblStylePr&gt;&lt;w:tblStylePr w:type="lastRow"&gt;&lt;w:rPr&gt;&lt;w:color w:val="000080"/&gt;&lt;/w:rPr&gt;&lt;w:tblPr/&gt;&lt;w:tcPr&gt;&lt;w:tcBorders&gt;&lt;w:top w:val="single" w:sz="12" w:space="0" w:color="000000"/&gt;&lt;w:tl2br w:val="none" w:sz="0" w:space="0" w:color="auto"/&gt;&lt;w:tr2bl w:val="none" w:sz="0" w:space="0" w:color="auto"/&gt;&lt;/w:tcBorders&gt;&lt;w:shd w:val="solid" w:color="FFFFFF" w:fill="FFFFFF"/&gt;&lt;/w:tcPr&gt;&lt;/w:tblStylePr&gt;&lt;w:tblStylePr w:type="firstCol"&gt;&lt;w:rPr&gt;&lt;w:b/&gt;&lt;w:bCs/&gt;&lt;w:color w:val="000000"/&gt;&lt;/w:rPr&gt;&lt;w:tblPr/&gt;&lt;w:tcPr&gt;&lt;w:tcBorders&gt;&lt;w:tl2br w:val="none" w:sz="0" w:space="0" w:color="auto"/&gt;&lt;w:tr2bl w:val="none" w:sz="0" w:space="0" w:color="auto"/&gt;&lt;/w:tcBorders&gt;&lt;/w:tcPr&gt;&lt;/w:tblStylePr&gt;&lt;/w:style&gt;&lt;w:style w:type="table" w:styleId="TableClassic4"&gt;&lt;w:name w:val="Table Classic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w:sz="6" w:space="0" w:color="000000"/&gt;&lt;w:bottom w:val="single" w:sz="12" w:space="0" w:color="000000"/&gt;&lt;w:right w:val="single" w:sz="6" w:space="0" w:color="000000"/&gt;&lt;/w:tblBorders&gt;&lt;/w:tblPr&gt;&lt;w:tcPr&gt;&lt;w:shd w:val="clear" w:color="auto" w:fill="auto"/&gt;&lt;/w:tcPr&gt;&lt;w:tblStylePr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w:val="pct50" w:color="000080" w:fill="FFFFFF"/&gt;&lt;/w:tcPr&gt;&lt;/w:tblStylePr&gt;&lt;w:tblStylePr w:type="lastRow"&gt;&lt;w:rPr&gt;&lt;w:color w:val="000080"/&gt;&lt;/w:rPr&gt;&lt;w:tblPr/&gt;&lt;w:tcPr&gt;&lt;w:tcBorders&gt;&lt;w:bottom w:val="single" w:sz="6" w:space="0" w:color="000000"/&gt;&lt;w:tl2br w:val="none" w:sz="0" w:space="0" w:color="auto"/&gt;&lt;w:tr2bl w:val="none" w:sz="0" w:space="0" w:color="auto"/&gt;&lt;/w:tcBorders&gt;&lt;w:shd w:val="pct50" w:color="000000" w:fill="FFFFFF"/&gt;&lt;/w:tcPr&gt;&lt;/w:tblStylePr&gt;&lt;w:tblStylePr w:type="firstCol"&gt;&lt;w:rPr&gt;&lt;w:b/&gt;&lt;w:bCs/&gt;&lt;/w:rPr&gt;&lt;w:tblPr/&gt;&lt;w:tcPr&gt;&lt;w:tcBorders&gt;&lt;w:tl2br w:val="none" w:sz="0" w:space="0" w:color="auto"/&gt;&lt;w:tr2bl w:val="none" w:sz="0" w:space="0" w:color="auto"/&gt;&lt;/w:tcBorders&gt;&lt;/w:tcPr&gt;&lt;/w:tblStylePr&gt;&lt;w:tblStylePr w:type="nwCell"&gt;&lt;w:rPr&gt;&lt;w:b/&gt;&lt;w:bCs/&gt;&lt;/w:rPr&gt;&lt;w:tblPr/&gt;&lt;w:tcPr&gt;&lt;w:tcBorders&gt;&lt;w:tl2br w:val="none" w:sz="0" w:space="0" w:color="auto"/&gt;&lt;w:tr2bl w:val="none" w:sz="0" w:space="0" w:color="auto"/&gt;&lt;/w:tcBorders&gt;&lt;/w:tcPr&gt;&lt;/w:tblStylePr&gt;&lt;w:tblStylePr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w:styleId="TableColorful1"&gt;&lt;w:name w:val="Table Colorful 1"/&gt;&lt;w:basedOn w:val="TableNormal"/&gt;&lt;w:uiPriority w:val="99"/&gt;&lt;w:semiHidden/&gt;&lt;w:unhideWhenUsed/&gt;&lt;w:rsid w:val="00BD3B54"/&gt;&lt;w:rPr&gt;&lt;w:rFonts w:ascii="Times New Roman" w:eastAsiaTheme="minorHAnsi" w:hAnsi="Times New Roman"/&gt;&lt;w:color w:val="FFFFFF"/&gt;&lt;w:lang w:val="da-DK" w:eastAsia="en-US"/&gt;&lt;/w:rPr&gt;&lt;w:tblPr&gt;&lt;w:tblBorders&gt;&lt;w:top w:val="single" w:sz="12" w:space="0" w:color="008080"/&gt;&lt;w:left w:val="single" w:sz="12" w:space="0" w:color="008080"/&gt;&lt;w:bottom w:val="single" w:sz="12" w:space="0" w:color="008080"/&gt;&lt;w:right w:val="single" w:sz="12" w:space="0" w:color="008080"/&gt;&lt;w:insideH w:val="single" w:sz="6" w:space="0" w:color="00FFFF"/&gt;&lt;/w:tblBorders&gt;&lt;/w:tblPr&gt;&lt;w:tcPr&gt;&lt;w:shd w:val="solid" w:color="008080" w:fill="FFFFFF"/&gt;&lt;/w:tcPr&gt;&lt;w:tblStylePr w:type="firstRow"&gt;&lt;w:rPr&gt;&lt;w:b/&gt;&lt;w:bCs/&gt;&lt;w:i/&gt;&lt;w:iCs/&gt;&lt;/w:rPr&gt;&lt;w:tblPr/&gt;&lt;w:tcPr&gt;&lt;w:tcBorders&gt;&lt;w:tl2br w:val="none" w:sz="0" w:space="0" w:color="auto"/&gt;&lt;w:tr2bl w:val="none" w:sz="0" w:space="0" w:color="auto"/&gt;&lt;/w:tcBorders&gt;&lt;w:shd w:val="solid" w:color="000000" w:fill="FFFFFF"/&gt;&lt;/w:tcPr&gt;&lt;/w:tblStylePr&gt;&lt;w:tblStylePr w:type="firstCol"&gt;&lt;w:rPr&gt;&lt;w:b/&gt;&lt;w:bCs/&gt;&lt;w:i/&gt;&lt;w:iCs/&gt;&lt;/w:rPr&gt;&lt;w:tblPr/&gt;&lt;w:tcPr&gt;&lt;w:tcBorders&gt;&lt;w:tl2br w:val="none" w:sz="0" w:space="0" w:color="auto"/&gt;&lt;w:tr2bl w:val="none" w:sz="0" w:space="0" w:color="auto"/&gt;&lt;/w:tcBorders&gt;&lt;w:shd w:val="solid" w:color="000080" w:fill="FFFFFF"/&gt;&lt;/w:tcPr&gt;&lt;/w:tblStylePr&gt;&lt;w:tblStylePr w:type="nwCell"&gt;&lt;w:tblPr/&gt;&lt;w:tcPr&gt;&lt;w:tcBorders&gt;&lt;w:tl2br w:val="none" w:sz="0" w:space="0" w:color="auto"/&gt;&lt;w:tr2bl w:val="none" w:sz="0" w:space="0" w:color="auto"/&gt;&lt;/w:tcBorders&gt;&lt;w:shd w:val="solid" w:color="000000"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w:styleId="TableColorful2"&gt;&lt;w:name w:val="Table Colorful 2"/&gt;&lt;w:basedOn w:val="TableNormal"/&gt;&lt;w:uiPriority w:val="99"/&gt;&lt;w:semiHidden/&gt;&lt;w:unhideWhenUsed/&gt;&lt;w:rsid w:val="00BD3B54"/&gt;&lt;w:rPr&gt;&lt;w:rFonts w:ascii="Times New Roman" w:eastAsiaTheme="minorHAnsi" w:hAnsi="Times New Roman"/&gt;&lt;w:lang w:val="da-DK" w:eastAsia="en-US"/&gt;&lt;/w:rPr&gt;&lt;w:tblPr&gt;&lt;w:tblBorders&gt;&lt;w:bottom w:val="single" w:sz="12" w:space="0" w:color="000000"/&gt;&lt;/w:tblBorders&gt;&lt;/w:tblPr&gt;&lt;w:tcPr&gt;&lt;w:shd w:val="pct20" w:color="FFFF00" w:fill="FFFFFF"/&gt;&lt;/w:tcPr&gt;&lt;w:tblStylePr w:type="firstRow"&gt;&lt;w:rPr&gt;&lt;w:b/&gt;&lt;w:bCs/&gt;&lt;w:i/&gt;&lt;w:iCs/&gt;&lt;w:color w:val="FFFFFF"/&gt;&lt;/w:rPr&gt;&lt;w:tblPr/&gt;&lt;w:tcPr&gt;&lt;w:tcBorders&gt;&lt;w:bottom w:val="single" w:sz="12" w:space="0" w:color="000000"/&gt;&lt;w:tl2br w:val="none" w:sz="0" w:space="0" w:color="auto"/&gt;&lt;w:tr2bl w:val="none" w:sz="0" w:space="0" w:color="auto"/&gt;&lt;/w:tcBorders&gt;&lt;w:shd w:val="solid" w:color="800000" w:fill="FFFFFF"/&gt;&lt;/w:tcPr&gt;&lt;/w:tblStylePr&gt;&lt;w:tblStylePr w:type="firstCol"&gt;&lt;w:rPr&gt;&lt;w:b/&gt;&lt;w:bCs/&gt;&lt;w:i/&gt;&lt;w:iCs/&gt;&lt;/w:rPr&gt;&lt;w:tblPr/&gt;&lt;w:tcPr&gt;&lt;w:tcBorders&gt;&lt;w:tl2br w:val="none" w:sz="0" w:space="0" w:color="auto"/&gt;&lt;w:tr2bl w:val="none" w:sz="0" w:space="0" w:color="auto"/&gt;&lt;/w:tcBorders&gt;&lt;/w:tcPr&gt;&lt;/w:tblStylePr&gt;&lt;w:tblStylePr w:type="lastCol"&gt;&lt;w:tblPr/&gt;&lt;w:tcPr&gt;&lt;w:tcBorders&gt;&lt;w:tl2br w:val="none" w:sz="0" w:space="0" w:color="auto"/&gt;&lt;w:tr2bl w:val="none" w:sz="0" w:space="0" w:color="auto"/&gt;&lt;/w:tcBorders&gt;&lt;w:shd w:val="solid" w:color="C0C0C0"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w:styleId="TableColorful3"&gt;&lt;w:name w:val="Table Colorful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w:sz="18" w:space="0" w:color="000000"/&gt;&lt;w:left w:val="single" w:sz="18" w:space="0" w:color="000000"/&gt;&lt;w:bottom w:val="single" w:sz="18" w:space="0" w:color="000000"/&gt;&lt;w:right w:val="single" w:sz="18" w:space="0" w:color="000000"/&gt;&lt;w:insideH w:val="single" w:sz="6" w:space="0" w:color="C0C0C0"/&gt;&lt;/w:tblBorders&gt;&lt;/w:tblPr&gt;&lt;w:tcPr&gt;&lt;w:shd w:val="pct25" w:color="008080" w:fill="FFFFFF"/&gt;&lt;/w:tcPr&gt;&lt;w:tblStylePr w:type="firstRow"&gt;&lt;w:tblPr/&gt;&lt;w:tcPr&gt;&lt;w:tcBorders&gt;&lt;w:bottom w:val="single" w:sz="6" w:space="0" w:color="000000"/&gt;&lt;w:tl2br w:val="none" w:sz="0" w:space="0" w:color="auto"/&gt;&lt;w:tr2bl w:val="none" w:sz="0" w:space="0" w:color="auto"/&gt;&lt;/w:tcBorders&gt;&lt;w:shd w:val="solid" w:color="008080" w:fill="FFFFFF"/&gt;&lt;/w:tcPr&gt;&lt;/w:tblStylePr&gt;&lt;w:tblStylePr w:type="firstCol"&gt;&lt;w:tblPr/&gt;&lt;w:tcPr&gt;&lt;w:tcBorders&gt;&lt;w:left w:val="single" w:sz="36" w:space="0" w:color="000000"/&gt;&lt;w:right w:val="single" w:sz="6" w:space="0" w:color="000000"/&gt;&lt;w:tl2br w:val="none" w:sz="0" w:space="0" w:color="auto"/&gt;&lt;w:tr2bl w:val="none" w:sz="0" w:space="0" w:color="auto"/&gt;&lt;/w:tcBorders&gt;&lt;w:shd w:val="solid" w:color="008080" w:fill="FFFFFF"/&gt;&lt;/w:tcPr&gt;&lt;/w:tblStylePr&gt;&lt;w:tblStylePr w:type="nwCell"&gt;&lt;w:rPr&gt;&lt;w:b/&gt;&lt;w:bCs/&gt;&lt;w:color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w:styleId="TableColumns1"&gt;&lt;w:name w:val="Table Columns 1"/&gt;&lt;w:basedOn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w:sz="12" w:space="0" w:color="000000"/&gt;&lt;w:left w:val="single" w:sz="12" w:space="0" w:color="000000"/&gt;&lt;w:bottom w:val="single" w:sz="12" w:space="0" w:color="000000"/&gt;&lt;w:right w:val="single" w:sz="12" w:space="0" w:color="000000"/&gt;&lt;/w:tblBorders&gt;&lt;/w:tblPr&gt;&lt;w:tblStylePr w:type="firstRow"&gt;&lt;w:rPr&gt;&lt;w:b w:val="0"/&gt;&lt;w:bCs w:val="0"/&gt;&lt;/w:rPr&gt;&lt;w:tblPr/&gt;&lt;w:tcPr&gt;&lt;w:tcBorders&gt;&lt;w:bottom w:val="double" w:sz="6" w:space="0" w:color="000000"/&gt;&lt;w:tl2br w:val="none" w:sz="0" w:space="0" w:color="auto"/&gt;&lt;w:tr2bl w:val="none" w:sz="0" w:space="0" w:color="auto"/&gt;&lt;/w:tcBorders&gt;&lt;/w:tcPr&gt;&lt;/w:tblStylePr&gt;&lt;w:tblStylePr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w:val="pct25" w:color="000000" w:fill="FFFFFF"/&gt;&lt;/w:tcPr&gt;&lt;/w:tblStylePr&gt;&lt;w:tblStylePr w:type="band2Vert"&gt;&lt;w:rPr&gt;&lt;w:color w:val="auto"/&gt;&lt;/w:rPr&gt;&lt;w:tblPr/&gt;&lt;w:tcPr&gt;&lt;w:shd w:val="pct25" w:color="FFFF00"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w:styleId="TableColumns2"&gt;&lt;w:name w:val="Table Columns 2"/&gt;&lt;w:basedOn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w:val="0"/&gt;&lt;w:color w:val="000000"/&gt;&lt;/w:rPr&gt;&lt;w:tblPr/&gt;&lt;w:tcPr&gt;&lt;w:tcBorders&gt;&lt;w:tl2br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w:val="pct30" w:color="000000" w:fill="FFFFFF"/&gt;&lt;/w:tcPr&gt;&lt;/w:tblStylePr&gt;&lt;w:tblStylePr w:type="band2Vert"&gt;&lt;w:rPr&gt;&lt;w:color w:val="auto"/&gt;&lt;/w:rPr&gt;&lt;w:tblPr/&gt;&lt;w:tcPr&gt;&lt;w:shd w:val="pct25" w:color="00FF00"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w:styleId="TableColumns3"&gt;&lt;w:name w:val="Table Columns 3"/&gt;&lt;w:basedOn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w:sz="6" w:space="0" w:color="000080"/&gt;&lt;w:left w:val="single" w:sz="6" w:space="0" w:color="000080"/&gt;&lt;w:bottom w:val="single" w:sz="6" w:space="0" w:color="000080"/&gt;&lt;w:right w:val="single" w:sz="6" w:space="0" w:color="000080"/&gt;&lt;w:insideV w:val="single" w:sz="6" w:space="0" w:color="000080"/&gt;&lt;/w:tblBorders&gt;&lt;/w:tblPr&gt;&lt;w:tblStylePr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w:val="0"/&gt;&lt;/w:rPr&gt;&lt;w:tblPr/&gt;&lt;w:tcPr&gt;&lt;w:tcBorders&gt;&lt;w:top w:val="single" w:sz="6" w:space="0" w:color="000080"/&gt;&lt;w:tl2br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w:val="pct10" w:color="000000" w:fill="FFFFFF"/&gt;&lt;/w:tcPr&gt;&lt;/w:tblStylePr&gt;&lt;w:tblStylePr w:type="neCell"&gt;&lt;w:rPr&gt;&lt;w:b/&gt;&lt;w:bCs/&gt;&lt;/w:rPr&gt;&lt;w:tblPr/&gt;&lt;w:tcPr&gt;&lt;w:tcBorders&gt;&lt;w:tl2br w:val="none" w:sz="0" w:space="0" w:color="auto"/&gt;&lt;w:tr2bl w:val="none" w:sz="0" w:space="0" w:color="auto"/&gt;&lt;/w:tcBorders&gt;&lt;/w:tcPr&gt;&lt;/w:tblStylePr&gt;&lt;/w:style&gt;&lt;w:style w:type="table" w:styleId="TableColumns4"&gt;&lt;w:name w:val="Table Columns 4"/&gt;&lt;w:basedOn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w:val="pct50" w:color="008080" w:fill="FFFFFF"/&gt;&lt;/w:tcPr&gt;&lt;/w:tblStylePr&gt;&lt;w:tblStylePr w:type="band2Vert"&gt;&lt;w:rPr&gt;&lt;w:color w:val="auto"/&gt;&lt;/w:rPr&gt;&lt;w:tblPr/&gt;&lt;w:tcPr&gt;&lt;w:shd w:val="pct10" w:color="000000" w:fill="FFFFFF"/&gt;&lt;/w:tcPr&gt;&lt;/w:tblStylePr&gt;&lt;/w:style&gt;&lt;w:style w:type="table" w:styleId="TableColumns5"&gt;&lt;w:name w:val="Table Columns 5"/&gt;&lt;w:basedOn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w:val="1"/&gt;&lt;w:tblBorders&gt;&lt;w:top w:val="single" w:sz="12" w:space="0" w:color="808080"/&gt;&lt;w:left w:val="single" w:sz="12" w:space="0" w:color="808080"/&gt;&lt;w:bottom w:val="single" w:sz="12" w:space="0" w:color="808080"/&gt;&lt;w:right w:val="single" w:sz="12" w:space="0" w:color="808080"/&gt;&lt;w:insideV w:val="single" w:sz="6" w:space="0" w:color="C0C0C0"/&gt;&lt;/w:tblBorders&gt;&lt;/w:tblPr&gt;&lt;w:tblStylePr w:type="firstRow"&gt;&lt;w:rPr&gt;&lt;w:b/&gt;&lt;w:bCs/&gt;&lt;w:i/&gt;&lt;w:iCs/&gt;&lt;/w:rPr&gt;&lt;w:tblPr/&gt;&lt;w:tcPr&gt;&lt;w:tcBorders&gt;&lt;w:bottom w:val="single" w:sz="6" w:space="0" w:color="808080"/&gt;&lt;w:tl2br w:val="none" w:sz="0" w:space="0" w:color="auto"/&gt;&lt;w:tr2bl w:val="none" w:sz="0" w:space="0" w:color="auto"/&gt;&lt;/w:tcBorders&gt;&lt;/w:tcPr&gt;&lt;/w:tblStylePr&gt;&lt;w:tblStylePr w:type="lastRow"&gt;&lt;w:rPr&gt;&lt;w:b/&gt;&lt;w:bCs/&gt;&lt;/w:rPr&gt;&lt;w:tblPr/&gt;&lt;w:tcPr&gt;&lt;w:tcBorders&gt;&lt;w:top w:val="single" w:sz="6" w:space="0" w:color="808080"/&gt;&lt;w:tl2br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w:val="auto"/&gt;&lt;/w:rPr&gt;&lt;/w:tblStylePr&gt;&lt;/w:style&gt;&lt;w:style w:type="table" w:styleId="TableContemporary"&gt;&lt;w:name w:val="Table Contemporary"/&gt;&lt;w:basedOn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w:val="1"/&gt;&lt;w:tblBorders&gt;&lt;w:insideH w:val="single" w:sz="18" w:space="0" w:color="FFFFFF"/&gt;&lt;w:insideV w:val="single" w:sz="18" w:space="0" w:color="FFFFFF"/&gt;&lt;/w:tblBorders&gt;&lt;/w:tblPr&gt;&lt;w:tblStylePr w:type="firstRow"&gt;&lt;w:rPr&gt;&lt;w:b/&gt;&lt;w:bCs/&gt;&lt;w:color w:val="auto"/&gt;&lt;/w:rPr&gt;&lt;w:tblPr/&gt;&lt;w:tcPr&gt;&lt;w:tcBorders&gt;&lt;w:tl2br w:val="none" w:sz="0" w:space="0" w:color="auto"/&gt;&lt;w:tr2bl w:val="none" w:sz="0" w:space="0" w:color="auto"/&gt;&lt;/w:tcBorders&gt;&lt;w:shd w:val="pct20" w:color="000000" w:fill="FFFFFF"/&gt;&lt;/w:tcPr&gt;&lt;/w:tblStylePr&gt;&lt;w:tblStylePr w:type="band1Horz"&gt;&lt;w:rPr&gt;&lt;w:color w:val="auto"/&gt;&lt;/w:rPr&gt;&lt;w:tblPr/&gt;&lt;w:tcPr&gt;&lt;w:tcBorders&gt;&lt;w:tl2br w:val="none" w:sz="0" w:space="0" w:color="auto"/&gt;&lt;w:tr2bl w:val="none" w:sz="0" w:space="0" w:color="auto"/&gt;&lt;/w:tcBorders&gt;&lt;w:shd w:val="pct5" w:color="000000" w:fill="FFFFFF"/&gt;&lt;/w:tcPr&gt;&lt;/w:tblStylePr&gt;&lt;w:tblStylePr w:type="band2Horz"&gt;&lt;w:rPr&gt;&lt;w:color w:val="auto"/&gt;&lt;/w:rPr&gt;&lt;w:tblPr/&gt;&lt;w:tcPr&gt;&lt;w:tcBorders&gt;&lt;w:tl2br w:val="none" w:sz="0" w:space="0" w:color="auto"/&gt;&lt;w:tr2bl w:val="none" w:sz="0" w:space="0" w:color="auto"/&gt;&lt;/w:tcBorders&gt;&lt;w:shd w:val="pct20" w:color="000000" w:fill="FFFFFF"/&gt;&lt;/w:tcPr&gt;&lt;/w:tblStylePr&gt;&lt;/w:style&gt;&lt;w:style w:type="table" w:styleId="TableElegant"&gt;&lt;w:name w:val="Table Elegant"/&gt;&lt;w:basedOn w:val="TableNormal"/&gt;&lt;w:uiPriority w:val="99"/&gt;&lt;w:semiHidden/&gt;&lt;w:unhideWhenUsed/&gt;&lt;w:rsid w:val="00BD3B54"/&gt;&lt;w:rPr&gt;&lt;w:rFonts w:ascii="Times New Roman" w:eastAsiaTheme="minorHAnsi" w:hAnsi="Times New Roman"/&gt;&lt;w:lang w:val="da-DK" w:eastAsia="en-US"/&gt;&lt;/w:rPr&gt;&lt;w:tblPr&gt;&lt;w:tblBorders&gt;&lt;w:top w:val="double" w:sz="6" w:space="0" w:color="000000"/&gt;&lt;w:left w:val="double" w:sz="6" w:space="0" w:color="000000"/&gt;&lt;w:bottom w:val="double" w:sz="6" w:space="0" w:color="000000"/&gt;&lt;w:right w:val="double" w:sz="6" w:space="0" w:color="000000"/&gt;&lt;w:insideH w:val="single" w:sz="6" w:space="0" w:color="000000"/&gt;&lt;w:insideV w:val="single" w:sz="6" w:space="0" w:color="000000"/&gt;&lt;/w:tblBorders&gt;&lt;/w:tblPr&gt;&lt;w:tcPr&gt;&lt;w:shd w:val="clear" w:color="auto" w:fill="auto"/&gt;&lt;/w:tcPr&gt;&lt;w:tblStylePr w:type="firstRow"&gt;&lt;w:rPr&gt;&lt;w:caps/&gt;&lt;w:color w:val="auto"/&gt;&lt;/w:rPr&gt;&lt;w:tblPr/&gt;&lt;w:tcPr&gt;&lt;w:tcBorders&gt;&lt;w:tl2br w:val="none" w:sz="0" w:space="0" w:color="auto"/&gt;&lt;w:tr2bl w:val="none" w:sz="0" w:space="0" w:color="auto"/&gt;&lt;/w:tcBorders&gt;&lt;/w:tcPr&gt;&lt;/w:tblStylePr&gt;&lt;/w:style&gt;&lt;w:style w:type="table" w:styleId="TableGrid"&gt;&lt;w:name w:val="Table Grid"/&gt;&lt;w:basedOn w:val="TableNormal"/&gt;&lt;w:uiPriority w:val="99"/&gt;&lt;w:rsid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w:styleId="TableGrid1"&gt;&lt;w:name w:val="Table Grid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w:type="lastRow"&gt;&lt;w:rPr&gt;&lt;w:i/&gt;&lt;w:iCs/&gt;&lt;/w:rPr&gt;&lt;w:tblPr/&gt;&lt;w:tcPr&gt;&lt;w:tcBorders&gt;&lt;w:tl2br w:val="none" w:sz="0" w:space="0" w:color="auto"/&gt;&lt;w:tr2bl w:val="none" w:sz="0" w:space="0" w:color="auto"/&gt;&lt;/w:tcBorders&gt;&lt;/w:tcPr&gt;&lt;/w:tblStylePr&gt;&lt;w:tblStylePr w:type="lastCol"&gt;&lt;w:rPr&gt;&lt;w:i/&gt;&lt;w:iCs/&gt;&lt;/w:rPr&gt;&lt;w:tblPr/&gt;&lt;w:tcPr&gt;&lt;w:tcBorders&gt;&lt;w:tl2br w:val="none" w:sz="0" w:space="0" w:color="auto"/&gt;&lt;w:tr2bl w:val="none" w:sz="0" w:space="0" w:color="auto"/&gt;&lt;/w:tcBorders&gt;&lt;/w:tcPr&gt;&lt;/w:tblStylePr&gt;&lt;/w:style&gt;&lt;w:style w:type="table" w:styleId="TableGrid2"&gt;&lt;w:name w:val="Table Grid 2"/&gt;&lt;w:basedOn w:val="TableNormal"/&gt;&lt;w:uiPriority w:val="99"/&gt;&lt;w:semiHidden/&gt;&lt;w:unhideWhenUsed/&gt;&lt;w:rsid w:val="00BD3B54"/&gt;&lt;w:rPr&gt;&lt;w:rFonts w:ascii="Times New Roman" w:eastAsiaTheme="minorHAnsi" w:hAnsi="Times New Roman"/&gt;&lt;w:lang w:val="da-DK" w:eastAsia="en-US"/&gt;&lt;/w:rPr&gt;&lt;w:tblPr&gt;&lt;w:tblBorders&gt;&lt;w:insideH w:val="single" w:sz="6" w:space="0" w:color="000000"/&gt;&lt;w:insideV w:val="single" w:sz="6" w:space="0" w:color="000000"/&gt;&lt;/w:tblBorders&gt;&lt;/w:tblPr&gt;&lt;w:tcPr&gt;&lt;w:shd w:val="clear" w:color="auto" w:fill="auto"/&gt;&lt;/w:tcPr&gt;&lt;w:tblStylePr w:type="firstRow"&gt;&lt;w:rPr&gt;&lt;w:b/&gt;&lt;w:bCs/&gt;&lt;/w:rPr&gt;&lt;w:tblPr/&gt;&lt;w:tcPr&gt;&lt;w:tcBorders&gt;&lt;w:tl2br w:val="none" w:sz="0" w:space="0" w:color="auto"/&gt;&lt;w:tr2bl w:val="none" w:sz="0" w:space="0" w:color="auto"/&gt;&lt;/w:tcBorders&gt;&lt;/w:tcPr&gt;&lt;/w:tblStylePr&gt;&lt;w:tblStylePr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w:styleId="TableGrid3"&gt;&lt;w:name w:val="Table Grid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w:sz="12" w:space="0" w:color="000000"/&gt;&lt;w:bottom w:val="single" w:sz="6" w:space="0" w:color="000000"/&gt;&lt;w:right w:val="single" w:sz="12" w:space="0" w:color="000000"/&gt;&lt;w:insideV w:val="single" w:sz="6" w:space="0" w:color="000000"/&gt;&lt;/w:tblBorders&gt;&lt;/w:tblPr&gt;&lt;w:tcPr&gt;&lt;w:shd w:val="clear" w:color="auto" w:fill="auto"/&gt;&lt;/w:tcPr&gt;&lt;w:tblStylePr w:type="firstRow"&gt;&lt;w:tblPr/&gt;&lt;w:tcPr&gt;&lt;w:tcBorders&gt;&lt;w:bottom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w:styleId="TableGrid4"&gt;&lt;w:name w:val="Table Grid 4"/&gt;&lt;w:basedOn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w:type="firstRow"&gt;&lt;w:rPr&gt;&lt;w:color w:val="auto"/&gt;&lt;/w:rPr&gt;&lt;w:tblPr/&gt;&lt;w:tcPr&gt;&lt;w:tcBorders&gt;&lt;w:bottom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w:color="auto"/&gt;&lt;/w:tcBorders&gt;&lt;w:shd w:val="pct30" w:color="FFFF00" w:fill="FFFFFF"/&gt;&lt;/w:tcPr&gt;&lt;/w:tblStylePr&gt;&lt;w:tblStylePr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w:styleId="TableGrid5"&gt;&lt;w:name w:val="Table Grid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w:type="firstRow"&gt;&lt;w:tblPr/&gt;&lt;w:tcPr&gt;&lt;w:tcBorders&gt;&lt;w:bottom w:val="single" w:sz="12" w:space="0" w:color="000000"/&gt;&lt;w:tl2br w:val="none" w:sz="0" w:space="0" w:color="auto"/&gt;&lt;w:tr2bl w:val="none" w:sz="0" w:space="0" w:color="auto"/&gt;&lt;/w:tcBorders&gt;&lt;/w:tcPr&gt;&lt;/w:tblStylePr&gt;&lt;w:tblStylePr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w:styleId="TableGrid6"&gt;&lt;w:name w:val="Table Grid 6"/&gt;&lt;w:basedOn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w:color="000000"/&gt;&lt;w:insideV w:val="single" w:sz="6" w:space="0" w:color="000000"/&gt;&lt;/w:tblBorders&gt;&lt;/w:tblPr&gt;&lt;w:tcPr&gt;&lt;w:shd w:val="clear" w:color="auto" w:fill="auto"/&gt;&lt;/w:tcPr&gt;&lt;w:tblStylePr w:type="firstRow"&gt;&lt;w:rPr&gt;&lt;w:b/&gt;&lt;w:bCs/&gt;&lt;/w:rPr&gt;&lt;w:tblPr/&gt;&lt;w:tcPr&gt;&lt;w:tcBorders&gt;&lt;w:bottom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w:styleId="TableGrid7"&gt;&lt;w:name w:val="Table Grid 7"/&gt;&lt;w:basedOn w:val="TableNormal"/&gt;&lt;w:uiPriority w:val="99"/&gt;&lt;w:semiHidden/&gt;&lt;w:unhideWhenUsed/&gt;&lt;w:rsid w:val="00BD3B54"/&gt;&lt;w:rPr&gt;&lt;w:rFonts w:ascii="Times New Roman" w:eastAsiaTheme="minorHAnsi" w:hAnsi="Times New Roman"/&gt;&lt;w:b/&gt;&lt;w:bCs/&gt;&lt;w:lang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w:type="firstRow"&gt;&lt;w:rPr&gt;&lt;w:b w:val="0"/&gt;&lt;w:bCs w:val="0"/&gt;&lt;/w:rPr&gt;&lt;w:tblPr/&gt;&lt;w:tcPr&gt;&lt;w:tcBorders&gt;&lt;w:bottom w:val="single" w:sz="12" w:space="0" w:color="000000"/&gt;&lt;w:tl2br w:val="none" w:sz="0" w:space="0" w:color="auto"/&gt;&lt;w:tr2bl w:val="none" w:sz="0" w:space="0" w:color="auto"/&gt;&lt;/w:tcBorders&gt;&lt;/w:tcPr&gt;&lt;/w:tblStylePr&gt;&lt;w:tblStylePr w:type="lastRow"&gt;&lt;w:rPr&gt;&lt;w:b w:val="0"/&gt;&lt;w:bCs w:val="0"/&gt;&lt;/w:rPr&gt;&lt;w:tblPr/&gt;&lt;w:tcPr&gt;&lt;w:tcBorders&gt;&lt;w:top w:val="single" w:sz="6" w:space="0" w:color="000000"/&gt;&lt;w:tl2br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w:styleId="TableGrid8"&gt;&lt;w:name w:val="Table Grid 8"/&gt;&lt;w:basedOn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w:color="000080"/&gt;&lt;w:left w:val="single" w:sz="6" w:space="0" w:color="000080"/&gt;&lt;w:bottom w:val="single" w:sz="6" w:space="0" w:color="000080"/&gt;&lt;w:right w:val="single" w:sz="6" w:space="0" w:color="000080"/&gt;&lt;w:insideH w:val="single" w:sz="6" w:space="0" w:color="000080"/&gt;&lt;w:insideV w:val="single" w:sz="6" w:space="0" w:color="000080"/&gt;&lt;/w:tblBorders&gt;&lt;/w:tblPr&gt;&lt;w:tcPr&gt;&lt;w:shd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w:color="000080" w:fill="FFFFFF"/&gt;&lt;/w:tcPr&gt;&lt;/w:tblStylePr&gt;&lt;w:tblStylePr w:type="lastRow"&gt;&lt;w:rPr&gt;&lt;w:b/&gt;&lt;w:bCs/&gt;&lt;w:color w:val="auto"/&gt;&lt;/w:rPr&gt;&lt;w:tblPr/&gt;&lt;w:tcPr&gt;&lt;w:tcBorders&gt;&lt;w:tl2br w:val="none" w:sz="0" w:space="0" w:color="auto"/&gt;&lt;w:tr2bl w:val="none" w:sz="0" w:space="0" w:color="auto"/&gt;&lt;/w:tcBorders&gt;&lt;/w:tcPr&gt;&lt;/w:tblStylePr&gt;&lt;w:tblStylePr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w:styleId="TableGridLight"&gt;&lt;w:name w:val="Grid Table Light"/&gt;&lt;w:basedOn w:val="TableNormal"/&gt;&lt;w:uiPriority w:val="99"/&gt;&lt;w:rsid w:val="00BD3B54"/&gt;&lt;w:rPr&gt;&lt;w:rFonts w:ascii="Times New Roman" w:eastAsiaTheme="minorHAnsi" w:hAnsi="Times New Roman"/&gt;&lt;w:lang w:val="da-DK" w:eastAsia="en-US"/&gt;&lt;/w:rPr&gt;&lt;w:tblPr&gt;&lt;w:tblBorders&gt;&lt;w:top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w:themeShade="BF"/&gt;&lt;/w:tblBorders&gt;&lt;/w:tblPr&gt;&lt;/w:style&gt;&lt;w:style w:type="table" w:styleId="TableList1"&gt;&lt;w:name w:val="Table List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w:color="008080"/&gt;&lt;w:left w:val="single" w:sz="6" w:space="0" w:color="008080"/&gt;&lt;w:bottom w:val="single" w:sz="12" w:space="0" w:color="008080"/&gt;&lt;w:right w:val="single" w:sz="6" w:space="0" w:color="008080"/&gt;&lt;/w:tblBorders&gt;&lt;/w:tblPr&gt;&lt;w:tblStylePr w:type="firstRow"&gt;&lt;w:rPr&gt;&lt;w:b/&gt;&lt;w:bCs/&gt;&lt;w:i/&gt;&lt;w:iCs/&gt;&lt;w:color w:val="800000"/&gt;&lt;/w:rPr&gt;&lt;w:tblPr/&gt;&lt;w:tcPr&gt;&lt;w:tcBorders&gt;&lt;w:bottom w:val="single" w:sz="6" w:space="0" w:color="000000"/&gt;&lt;w:tl2br w:val="none" w:sz="0" w:space="0" w:color="auto"/&gt;&lt;w:tr2bl w:val="none" w:sz="0" w:space="0" w:color="auto"/&gt;&lt;/w:tcBorders&gt;&lt;w:shd w:val="solid" w:color="C0C0C0"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w:val="solid" w:color="C0C0C0"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w:styleId="TableList2"&gt;&lt;w:name w:val="Table List 2"/&gt;&lt;w:basedOn w:val="TableNormal"/&gt;&lt;w:uiPriority w:val="99"/&gt;&lt;w:semiHidden/&gt;&lt;w:unhideWhenUsed/&gt;&lt;w:rsid w:val="00BD3B54"/&gt;&lt;w:rPr&gt;&lt;w:rFonts w:ascii="Times New Roman" w:eastAsiaTheme="minorHAnsi" w:hAnsi="Times New Roman"/&gt;&lt;w:lang w:val="da-DK" w:eastAsia="en-US"/&gt;&lt;/w:rPr&gt;&lt;w:tblPr&gt;&lt;w:tblStyleRowBandSize w:val="2"/&gt;&lt;w:tblBorders&gt;&lt;w:bottom w:val="single" w:sz="12" w:space="0" w:color="808080"/&gt;&lt;/w:tblBorders&gt;&lt;/w:tblPr&gt;&lt;w:tblStylePr w:type="firstRow"&gt;&lt;w:rPr&gt;&lt;w:b/&gt;&lt;w:bCs/&gt;&lt;w:color w:val="FFFFFF"/&gt;&lt;/w:rPr&gt;&lt;w:tblPr/&gt;&lt;w:tcPr&gt;&lt;w:tcBorders&gt;&lt;w:bottom w:val="single" w:sz="6" w:space="0" w:color="000000"/&gt;&lt;w:tl2br w:val="none" w:sz="0" w:space="0" w:color="auto"/&gt;&lt;w:tr2bl w:val="none" w:sz="0" w:space="0" w:color="auto"/&gt;&lt;/w:tcBorders&gt;&lt;w:shd w:val="pct75" w:color="008080" w:fill="008000"/&gt;&lt;/w:tcPr&gt;&lt;/w:tblStylePr&gt;&lt;w:tblStylePr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w:color="00FF00"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w:styleId="TableList3"&gt;&lt;w:name w:val="Table List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w:color="000000"/&gt;&lt;w:insideH w:val="single" w:sz="6" w:space="0" w:color="000000"/&gt;&lt;/w:tblBorders&gt;&lt;/w:tblPr&gt;&lt;w:tcPr&gt;&lt;w:shd w:val="clear" w:color="auto" w:fill="auto"/&gt;&lt;/w:tcPr&gt;&lt;w:tblStylePr w:type="firstRow"&gt;&lt;w:rPr&gt;&lt;w:b/&gt;&lt;w:bCs/&gt;&lt;w:color w:val="000080"/&gt;&lt;/w:rPr&gt;&lt;w:tblPr/&gt;&lt;w:tcPr&gt;&lt;w:tcBorders&gt;&lt;w:bottom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w:type="swCell"&gt;&lt;w:rPr&gt;&lt;w:i/&gt;&lt;w:iCs/&gt;&lt;w:color w:val="000080"/&gt;&lt;/w:rPr&gt;&lt;w:tblPr/&gt;&lt;w:tcPr&gt;&lt;w:tcBorders&gt;&lt;w:tl2br w:val="none" w:sz="0" w:space="0" w:color="auto"/&gt;&lt;w:tr2bl w:val="none" w:sz="0" w:space="0" w:color="auto"/&gt;&lt;/w:tcBorders&gt;&lt;/w:tcPr&gt;&lt;/w:tblStylePr&gt;&lt;/w:style&gt;&lt;w:style w:type="table" w:styleId="TableList4"&gt;&lt;w:name w:val="Table List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w:color="000000"/&gt;&lt;/w:tblBorders&gt;&lt;/w:tblPr&gt;&lt;w:tcPr&gt;&lt;w:shd w:val="clear" w:color="auto" w:fill="auto"/&gt;&lt;/w:tcPr&gt;&lt;w:tblStylePr w:type="firstRow"&gt;&lt;w:rPr&gt;&lt;w:b/&gt;&lt;w:bCs/&gt;&lt;w:color w:val="FFFFFF"/&gt;&lt;/w:rPr&gt;&lt;w:tblPr/&gt;&lt;w:tcPr&gt;&lt;w:tcBorders&gt;&lt;w:bottom w:val="single" w:sz="12" w:space="0" w:color="000000"/&gt;&lt;w:tl2br w:val="none" w:sz="0" w:space="0" w:color="auto"/&gt;&lt;w:tr2bl w:val="none" w:sz="0" w:space="0" w:color="auto"/&gt;&lt;/w:tcBorders&gt;&lt;w:shd w:val="solid" w:color="808080" w:fill="FFFFFF"/&gt;&lt;/w:tcPr&gt;&lt;/w:tblStylePr&gt;&lt;/w:style&gt;&lt;w:style w:type="table" w:styleId="TableList5"&gt;&lt;w:name w:val="Table List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w:color="000000"/&gt;&lt;/w:tblBorders&gt;&lt;/w:tblPr&gt;&lt;w:tcPr&gt;&lt;w:shd w:val="clear" w:color="auto" w:fill="auto"/&gt;&lt;/w:tcPr&gt;&lt;w:tblStylePr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w:color="auto"/&gt;&lt;/w:tcBorders&gt;&lt;/w:tcPr&gt;&lt;/w:tblStylePr&gt;&lt;/w:style&gt;&lt;w:style w:type="table" w:styleId="TableList6"&gt;&lt;w:name w:val="Table List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w:color="000000"/&gt;&lt;/w:tblBorders&gt;&lt;/w:tblPr&gt;&lt;w:tcPr&gt;&lt;w:shd w:val="pct50" w:color="000000" w:fill="FFFFFF"/&gt;&lt;/w:tcPr&gt;&lt;w:tblStylePr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w:type="band1Horz"&gt;&lt;w:tblPr/&gt;&lt;w:tcPr&gt;&lt;w:tcBorders&gt;&lt;w:tl2br w:val="none" w:sz="0" w:space="0" w:color="auto"/&gt;&lt;w:tr2bl w:val="none" w:sz="0" w:space="0" w:color="auto"/&gt;&lt;/w:tcBorders&gt;&lt;w:shd w:val="pct25" w:color="000000" w:fill="FFFFFF"/&gt;&lt;/w:tcPr&gt;&lt;/w:tblStylePr&gt;&lt;/w:style&gt;&lt;w:style w:type="table" w:styleId="TableList7"&gt;&lt;w:name w:val="Table List 7"/&gt;&lt;w:basedOn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w:color="008000"/&gt;&lt;w:left w:val="single" w:sz="6" w:space="0" w:color="008000"/&gt;&lt;w:bottom w:val="single" w:sz="12" w:space="0" w:color="008000"/&gt;&lt;w:right w:val="single" w:sz="6" w:space="0" w:color="008000"/&gt;&lt;w:insideH w:val="single" w:sz="6" w:space="0" w:color="000000"/&gt;&lt;/w:tblBorders&gt;&lt;/w:tblPr&gt;&lt;w:tblStylePr w:type="firstRow"&gt;&lt;w:rPr&gt;&lt;w:b/&gt;&lt;w:bCs/&gt;&lt;/w:rPr&gt;&lt;w:tblPr/&gt;&lt;w:tcPr&gt;&lt;w:tcBorders&gt;&lt;w:bottom w:val="single" w:sz="12" w:space="0" w:color="008000"/&gt;&lt;w:tl2br w:val="none" w:sz="0" w:space="0" w:color="auto"/&gt;&lt;w:tr2bl w:val="none" w:sz="0" w:space="0" w:color="auto"/&gt;&lt;/w:tcBorders&gt;&lt;w:shd w:val="solid" w:color="C0C0C0" w:fill="FFFFFF"/&gt;&lt;/w:tcPr&gt;&lt;/w:tblStylePr&gt;&lt;w:tblStylePr w:type="lastRow"&gt;&lt;w:rPr&gt;&lt;w:b/&gt;&lt;w:bCs/&gt;&lt;/w:rPr&gt;&lt;w:tblPr/&gt;&lt;w:tcPr&gt;&lt;w:tcBorders&gt;&lt;w:top w:val="single" w:sz="12" w:space="0" w:color="008000"/&gt;&lt;w:tl2br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w:color="000000" w:fill="FFFFFF"/&gt;&lt;/w:tcPr&gt;&lt;/w:tblStylePr&gt;&lt;w:tblStylePr w:type="band2Horz"&gt;&lt;w:tblPr/&gt;&lt;w:tcPr&gt;&lt;w:tcBorders&gt;&lt;w:tl2br w:val="none" w:sz="0" w:space="0" w:color="auto"/&gt;&lt;w:tr2bl w:val="none" w:sz="0" w:space="0" w:color="auto"/&gt;&lt;/w:tcBorders&gt;&lt;w:shd w:val="pct25" w:color="FFFF00" w:fill="FFFFFF"/&gt;&lt;/w:tcPr&gt;&lt;/w:tblStylePr&gt;&lt;/w:style&gt;&lt;w:style w:type="table" w:styleId="TableList8"&gt;&lt;w:name w:val="Table List 8"/&gt;&lt;w:basedOn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w:color="000000"/&gt;&lt;w:insideV w:val="single" w:sz="6" w:space="0" w:color="000000"/&gt;&lt;/w:tblBorders&gt;&lt;/w:tblPr&gt;&lt;w:tblStylePr w:type="firstRow"&gt;&lt;w:rPr&gt;&lt;w:b/&gt;&lt;w:bCs/&gt;&lt;w:i/&gt;&lt;w:iCs/&gt;&lt;/w:rPr&gt;&lt;w:tblPr/&gt;&lt;w:tcPr&gt;&lt;w:tcBorders&gt;&lt;w:bottom w:val="single" w:sz="6" w:space="0" w:color="000000"/&gt;&lt;w:tl2br w:val="none" w:sz="0" w:space="0" w:color="auto"/&gt;&lt;w:tr2bl w:val="none" w:sz="0" w:space="0" w:color="auto"/&gt;&lt;/w:tcBorders&gt;&lt;w:shd w:val="solid" w:color="FFFF00" w:fill="FFFFFF"/&gt;&lt;/w:tcPr&gt;&lt;/w:tblStylePr&gt;&lt;w:tblStylePr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w:val="pct25" w:color="FFFF00" w:fill="FFFFFF"/&gt;&lt;/w:tcPr&gt;&lt;/w:tblStylePr&gt;&lt;w:tblStylePr w:type="band2Horz"&gt;&lt;w:tblPr/&gt;&lt;w:tcPr&gt;&lt;w:tcBorders&gt;&lt;w:tl2br w:val="none" w:sz="0" w:space="0" w:color="auto"/&gt;&lt;w:tr2bl w:val="none" w:sz="0" w:space="0" w:color="auto"/&gt;&lt;/w:tcBorders&gt;&lt;w:shd w:val="pct50" w:color="FF0000" w:fill="FFFFFF"/&gt;&lt;/w:tcPr&gt;&lt;/w:tblStylePr&gt;&lt;/w:style&gt;&lt;w:style w:type="paragraph" w:styleId="TableofAuthorities"&gt;&lt;w:name w:val="table of authorities"/&gt;&lt;w:basedOn w:val="Normal"/&gt;&lt;w:next w:val="Normal"/&gt;&lt;w:uiPriority w:val="99"/&gt;&lt;w:semiHidden/&gt;&lt;w:rsid w:val="00BD3B54"/&gt;&lt;w:pPr&gt;&lt;w:ind w:left="200" w:hanging="200"/&gt;&lt;/w:pPr&gt;&lt;/w:style&gt;&lt;w:style w:type="paragraph" w:styleId="TableofFigures"&gt;&lt;w:name w:val="table of figures"/&gt;&lt;w:next w:val="Normal"/&gt;&lt;w:uiPriority w:val="40"/&gt;&lt;w:rsid w:val="00BD3B54"/&gt;&lt;w:pPr&gt;&lt;w:tabs&gt;&lt;w:tab w:val="left" w:pos="1247"/&gt;&lt;w:tab w:val="right" w:pos="10206"/&gt;&lt;/w:tabs&gt;&lt;w:spacing w:after="80"/&gt;&lt;w:ind w:left="1247" w:hanging="1247"/&gt;&lt;/w:pPr&gt;&lt;/w:style&gt;&lt;w:style w:type="table" w:styleId="TableProfessional"&gt;&lt;w:name w:val="Table Professional"/&gt;&lt;w:basedOn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w:type="firstRow"&gt;&lt;w:rPr&gt;&lt;w:b/&gt;&lt;w:bCs/&gt;&lt;w:color w:val="auto"/&gt;&lt;/w:rPr&gt;&lt;w:tblPr/&gt;&lt;w:tcPr&gt;&lt;w:tcBorders&gt;&lt;w:tl2br w:val="none" w:sz="0" w:space="0" w:color="auto"/&gt;&lt;w:tr2bl w:val="none" w:sz="0" w:space="0" w:color="auto"/&gt;&lt;/w:tcBorders&gt;&lt;w:shd w:val="solid" w:color="000000" w:fill="FFFFFF"/&gt;&lt;/w:tcPr&gt;&lt;/w:tblStylePr&gt;&lt;/w:style&gt;&lt;w:style w:type="table" w:styleId="TableSimple1"&gt;&lt;w:name w:val="Table Simple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w:color="008000"/&gt;&lt;w:bottom w:val="single" w:sz="12" w:space="0" w:color="008000"/&gt;&lt;/w:tblBorders&gt;&lt;/w:tblPr&gt;&lt;w:tcPr&gt;&lt;w:shd w:val="clear" w:color="auto" w:fill="auto"/&gt;&lt;/w:tcPr&gt;&lt;w:tblStylePr w:type="firstRow"&gt;&lt;w:tblPr/&gt;&lt;w:tcPr&gt;&lt;w:tcBorders&gt;&lt;w:bottom w:val="single" w:sz="6" w:space="0" w:color="008000"/&gt;&lt;w:tl2br w:val="none" w:sz="0" w:space="0" w:color="auto"/&gt;&lt;w:tr2bl w:val="none" w:sz="0" w:space="0" w:color="auto"/&gt;&lt;/w:tcBorders&gt;&lt;/w:tcPr&gt;&lt;/w:tblStylePr&gt;&lt;w:tblStylePr w:type="lastRow"&gt;&lt;w:tblPr/&gt;&lt;w:tcPr&gt;&lt;w:tcBorders&gt;&lt;w:top w:val="single" w:sz="6" w:space="0" w:color="008000"/&gt;&lt;w:tl2br w:val="none" w:sz="0" w:space="0" w:color="auto"/&gt;&lt;w:tr2bl w:val="none" w:sz="0" w:space="0" w:color="auto"/&gt;&lt;/w:tcBorders&gt;&lt;/w:tcPr&gt;&lt;/w:tblStylePr&gt;&lt;/w:style&gt;&lt;w:style w:type="table" w:styleId="TableSimple2"&gt;&lt;w:name w:val="Table Simple 2"/&gt;&lt;w:basedOn w:val="TableNormal"/&gt;&lt;w:uiPriority w:val="99"/&gt;&lt;w:semiHidden/&gt;&lt;w:unhideWhenUsed/&gt;&lt;w:rsid w:val="00BD3B54"/&gt;&lt;w:rPr&gt;&lt;w:rFonts w:ascii="Times New Roman" w:eastAsiaTheme="minorHAnsi" w:hAnsi="Times New Roman"/&gt;&lt;w:lang w:val="da-DK" w:eastAsia="en-US"/&gt;&lt;/w:rPr&gt;&lt;w:tblPr/&gt;&lt;w:tblStylePr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w:type="lastCol"&gt;&lt;w:rPr&gt;&lt;w:b/&gt;&lt;w:bCs/&gt;&lt;/w:rPr&gt;&lt;w:tblPr/&gt;&lt;w:tcPr&gt;&lt;w:tcBorders&gt;&lt;w:left w:val="single" w:sz="6" w:space="0" w:color="000000"/&gt;&lt;w:tl2br w:val="none" w:sz="0" w:space="0" w:color="auto"/&gt;&lt;w:tr2bl w:val="none" w:sz="0" w:space="0" w:color="auto"/&gt;&lt;/w:tcBorders&gt;&lt;/w:tcPr&gt;&lt;/w:tblStylePr&gt;&lt;w:tblStylePr w:type="neCell"&gt;&lt;w:rPr&gt;&lt;w:b/&gt;&lt;w:bCs/&gt;&lt;/w:rPr&gt;&lt;w:tblPr/&gt;&lt;w:tcPr&gt;&lt;w:tcBorders&gt;&lt;w:left w:val="none" w:sz="0" w:space="0" w:color="auto"/&gt;&lt;w:tl2br w:val="none" w:sz="0" w:space="0" w:color="auto"/&gt;&lt;w:tr2bl w:val="none" w:sz="0" w:space="0" w:color="auto"/&gt;&lt;/w:tcBorders&gt;&lt;/w:tcPr&gt;&lt;/w:tblStylePr&gt;&lt;w:tblStylePr w:type="swCell"&gt;&lt;w:rPr&gt;&lt;w:b/&gt;&lt;w:bCs/&gt;&lt;/w:rPr&gt;&lt;w:tblPr/&gt;&lt;w:tcPr&gt;&lt;w:tcBorders&gt;&lt;w:top w:val="none" w:sz="0" w:space="0" w:color="auto"/&gt;&lt;w:tl2br w:val="none" w:sz="0" w:space="0" w:color="auto"/&gt;&lt;w:tr2bl w:val="none" w:sz="0" w:space="0" w:color="auto"/&gt;&lt;/w:tcBorders&gt;&lt;/w:tcPr&gt;&lt;/w:tblStylePr&gt;&lt;/w:style&gt;&lt;w:style w:type="table" w:styleId="TableSimple3"&gt;&lt;w:name w:val="Table Simple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w:styleId="TableSubtle1"&gt;&lt;w:name w:val="Table Subtle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w:val="1"/&gt;&lt;/w:tblPr&gt;&lt;w:tblStylePr w:type="firstRow"&gt;&lt;w:tblPr/&gt;&lt;w:tcPr&gt;&lt;w:tcBorders&gt;&lt;w:top w:val="single" w:sz="6" w:space="0" w:color="000000"/&gt;&lt;w:bottom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w:color="auto"/&gt;&lt;/w:tcBorders&gt;&lt;w:shd w:val="pct25" w:color="800080" w:fill="FFFFFF"/&gt;&lt;/w:tcPr&gt;&lt;/w:tblStylePr&gt;&lt;w:tblStylePr w:type="firstCol"&gt;&lt;w:tblPr/&gt;&lt;w:tcPr&gt;&lt;w:tcBorders&gt;&lt;w:right w:val="single" w:sz="12" w:space="0" w:color="000000"/&gt;&lt;w:tl2br w:val="none" w:sz="0" w:space="0" w:color="auto"/&gt;&lt;w:tr2bl w:val="none" w:sz="0" w:space="0" w:color="auto"/&gt;&lt;/w:tcBorders&gt;&lt;/w:tcPr&gt;&lt;/w:tblStylePr&gt;&lt;w:tblStylePr w:type="lastCol"&gt;&lt;w:tblPr/&gt;&lt;w:tcPr&gt;&lt;w:tcBorders&gt;&lt;w:left w:val="single" w:sz="12" w:space="0" w:color="000000"/&gt;&lt;w:tl2br w:val="none" w:sz="0" w:space="0" w:color="auto"/&gt;&lt;w:tr2bl w:val="none" w:sz="0" w:space="0" w:color="auto"/&gt;&lt;/w:tcBorders&gt;&lt;/w:tcPr&gt;&lt;/w:tblStylePr&gt;&lt;w:tblStylePr w:type="band1Horz"&gt;&lt;w:tblPr/&gt;&lt;w:tcPr&gt;&lt;w:tcBorders&gt;&lt;w:bottom w:val="single" w:sz="6"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w:styleId="TableSubtle2"&gt;&lt;w:name w:val="Table Subtle 2"/&gt;&lt;w:basedOn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w:sz="6" w:space="0" w:color="000000"/&gt;&lt;w:right w:val="single" w:sz="6" w:space="0" w:color="000000"/&gt;&lt;/w:tblBorders&gt;&lt;/w:tblPr&gt;&lt;w:tblStylePr w:type="firstRow"&gt;&lt;w:tblPr/&gt;&lt;w:tcPr&gt;&lt;w:tcBorders&gt;&lt;w:bottom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w:type="firstCol"&gt;&lt;w:tblPr/&gt;&lt;w:tcPr&gt;&lt;w:tcBorders&gt;&lt;w:right w:val="single" w:sz="12" w:space="0" w:color="000000"/&gt;&lt;w:tl2br w:val="none" w:sz="0" w:space="0" w:color="auto"/&gt;&lt;w:tr2bl w:val="none" w:sz="0" w:space="0" w:color="auto"/&gt;&lt;/w:tcBorders&gt;&lt;w:shd w:val="pct25" w:color="008000" w:fill="FFFFFF"/&gt;&lt;/w:tcPr&gt;&lt;/w:tblStylePr&gt;&lt;w:tblStylePr w:type="lastCol"&gt;&lt;w:tblPr/&gt;&lt;w:tcPr&gt;&lt;w:tcBorders&gt;&lt;w:left w:val="single" w:sz="12"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w:styleId="TableTheme"&gt;&lt;w:name w:val="Table Theme"/&gt;&lt;w:basedOn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w:styleId="TableWeb1"&gt;&lt;w:name w:val="Table Web 1"/&gt;&lt;w:basedOn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w:sz="6" w:space="0" w:color="auto"/&gt;&lt;w:left w:val="outset" w:sz="6" w:space="0" w:color="auto"/&gt;&lt;w:bottom w:val="outset" w:sz="6" w:space="0" w:color="auto"/&gt;&lt;w:right w:val="outset" w:sz="6"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w:styleId="TableWeb2"&gt;&lt;w:name w:val="Table Web 2"/&gt;&lt;w:basedOn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w:val="inset" w:sz="6" w:space="0" w:color="auto"/&gt;&lt;w:left w:val="inset" w:sz="6" w:space="0" w:color="auto"/&gt;&lt;w:bottom w:val="inset" w:sz="6" w:space="0" w:color="auto"/&gt;&lt;w:right w:val="inset" w:sz="6" w:space="0" w:color="auto"/&gt;&lt;w:insideH w:val="inset" w:sz="6" w:space="0" w:color="auto"/&gt;&lt;w:insideV w:val="inset"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w:styleId="TableWeb3"&gt;&lt;w:name w:val="Table Web 3"/&gt;&lt;w:basedOn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w:sz="24" w:space="0" w:color="auto"/&gt;&lt;w:left w:val="outset" w:sz="24" w:space="0" w:color="auto"/&gt;&lt;w:bottom w:val="outset" w:sz="24" w:space="0" w:color="auto"/&gt;&lt;w:right w:val="outset" w:sz="24"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w:type="paragraph" w:customStyle="1" w:styleId="Template"&gt;&lt;w:name w:val="Template"/&gt;&lt;w:uiPriority w:val="15"/&gt;&lt;w:rsid w:val="00BD3B54"/&gt;&lt;w:pPr&gt;&lt;w:suppressAutoHyphens/&gt;&lt;w:spacing w:line="160" w:lineRule="atLeast"/&gt;&lt;/w:pPr&gt;&lt;w:rPr&gt;&lt;w:rFonts w:ascii="Times New Roman" w:eastAsiaTheme="minorHAnsi" w:hAnsi="Times New Roman"/&gt;&lt;w:noProof/&gt;&lt;w:sz w:val="14"/&gt;&lt;w:lang w:eastAsia="en-US"/&gt;&lt;/w:rPr&gt;&lt;/w:style&gt;&lt;w:style w:type="paragraph" w:customStyle="1" w:styleId="Template-Address"&gt;&lt;w:name w:val="Template - Address"/&gt;&lt;w:basedOn w:val="Template"/&gt;&lt;w:uiPriority w:val="15"/&gt;&lt;w:rsid w:val="00BD3B54"/&gt;&lt;w:pPr&gt;&lt;w:tabs&gt;&lt;w:tab w:val="left" w:pos="567"/&gt;&lt;/w:tabs&gt;&lt;/w:pPr&gt;&lt;/w:style&gt;&lt;w:style w:type="paragraph" w:customStyle="1" w:styleId="Template-CompanyName"&gt;&lt;w:name w:val="Template - Company Name"/&gt;&lt;w:basedOn w:val="Template"/&gt;&lt;w:next w:val="Template-Address"/&gt;&lt;w:uiPriority w:val="15"/&gt;&lt;w:rsid w:val="00BD3B54"/&gt;&lt;w:rPr&gt;&lt;w:b/&gt;&lt;/w:rPr&gt;&lt;/w:style&gt;&lt;w:style w:type="paragraph" w:customStyle="1" w:styleId="Template-Date"&gt;&lt;w:name w:val="Template - Date"/&gt;&lt;w:basedOn w:val="Template"/&gt;&lt;w:uiPriority w:val="15"/&gt;&lt;w:rsid w:val="00BD3B54"/&gt;&lt;/w:style&gt;&lt;w:style w:type="paragraph" w:styleId="Title"&gt;&lt;w:name w:val="Title"/&gt;&lt;w:basedOn w:val="Normal"/&gt;&lt;w:next w:val="Normal"/&gt;&lt;w:link w:val="TitleChar"/&gt;&lt;w:uiPriority w:val="99"/&gt;&lt;w:semiHidden/&gt;&lt;w:qFormat/&gt;&lt;w:rsid w:val="00BD3B54"/&gt;&lt;w:pPr&gt;&lt;w:contextualSpacing/&gt;&lt;/w:pPr&gt;&lt;w:rPr&gt;&lt;w:rFonts w:eastAsiaTheme="majorEastAsia" w:cs="Arial"/&gt;&lt;w:spacing w:val="-10"/&gt;&lt;w:kern w:val="28"/&gt;&lt;w:sz w:val="56"/&gt;&lt;w:szCs w:val="56"/&gt;&lt;/w:rPr&gt;&lt;/w:style&gt;&lt;w:style w:type="character" w:customStyle="1" w:styleId="TitleChar"&gt;&lt;w:name w:val="Title Char"/&gt;&lt;w:basedOn w:val="DefaultParagraphFont"/&gt;&lt;w:link w:val="Title"/&gt;&lt;w:uiPriority w:val="99"/&gt;&lt;w:semiHidden/&gt;&lt;w:rsid w:val="00BD3B54"/&gt;&lt;w:rPr&gt;&lt;w:rFonts w:ascii="Times New Roman" w:eastAsiaTheme="majorEastAsia" w:hAnsi="Times New Roman" w:cs="Arial"/&gt;&lt;w:spacing w:val="-10"/&gt;&lt;w:kern w:val="28"/&gt;&lt;w:sz w:val="56"/&gt;&lt;w:szCs w:val="56"/&gt;&lt;w:lang w:eastAsia="en-US"/&gt;&lt;/w:rPr&gt;&lt;/w:style&gt;&lt;w:style w:type="paragraph" w:styleId="TOAHeading"&gt;&lt;w:name w:val="toa heading"/&gt;&lt;w:basedOn w:val="Normal"/&gt;&lt;w:next w:val="Normal"/&gt;&lt;w:uiPriority w:val="39"/&gt;&lt;w:semiHidden/&gt;&lt;w:rsid w:val="00BD3B54"/&gt;&lt;w:pPr&gt;&lt;w:spacing w:before="120"/&gt;&lt;/w:pPr&gt;&lt;w:rPr&gt;&lt;w:rFonts w:eastAsiaTheme="majorEastAsia" w:cs="Arial"/&gt;&lt;w:b/&gt;&lt;w:bCs/&gt;&lt;/w:rPr&gt;&lt;/w:style&gt;&lt;w:style w:type="paragraph" w:styleId="TOC1"&gt;&lt;w:name w:val="toc 1"/&gt;&lt;w:basedOn w:val="Normal"/&gt;&lt;w:next w:val="Normal"/&gt;&lt;w:uiPriority w:val="40"/&gt;&lt;w:rsid w:val="00BD3B54"/&gt;&lt;w:pPr&gt;&lt;w:tabs&gt;&lt;w:tab w:val="right" w:leader="dot" w:pos="9622"/&gt;&lt;/w:tabs&gt;&lt;w:spacing w:before="160" w:after="240"/&gt;&lt;w:ind w:right="567"/&gt;&lt;/w:pPr&gt;&lt;w:rPr&gt;&lt;w:b/&gt;&lt;w:color w:val="E61E28" w:themeColor="accent1"/&gt;&lt;/w:rPr&gt;&lt;/w:style&gt;&lt;w:style w:type="paragraph" w:styleId="TOC2"&gt;&lt;w:name w:val="toc 2"/&gt;&lt;w:basedOn w:val="Normal"/&gt;&lt;w:next w:val="Normal"/&gt;&lt;w:uiPriority w:val="40"/&gt;&lt;w:rsid w:val="00BD3B54"/&gt;&lt;w:pPr&gt;&lt;w:tabs&gt;&lt;w:tab w:val="left" w:pos="851"/&gt;&lt;w:tab w:val="right" w:leader="dot" w:pos="9622"/&gt;&lt;/w:tabs&gt;&lt;w:spacing w:after="80"/&gt;&lt;w:ind w:left="851" w:right="567" w:hanging="851"/&gt;&lt;/w:pPr&gt;&lt;w:rPr&gt;&lt;w:b/&gt;&lt;w:color w:val="E61E28" w:themeColor="accent1"/&gt;&lt;/w:rPr&gt;&lt;/w:style&gt;&lt;w:style w:type="paragraph" w:styleId="TOC3"&gt;&lt;w:name w:val="toc 3"/&gt;&lt;w:basedOn w:val="Normal"/&gt;&lt;w:next w:val="Normal"/&gt;&lt;w:uiPriority w:val="40"/&gt;&lt;w:rsid w:val="00BD3B54"/&gt;&lt;w:pPr&gt;&lt;w:tabs&gt;&lt;w:tab w:val="left" w:pos="851"/&gt;&lt;w:tab w:val="right" w:leader="dot" w:pos="9622"/&gt;&lt;/w:tabs&gt;&lt;w:spacing w:after="80"/&gt;&lt;w:ind w:left="851" w:right="567" w:hanging="851"/&gt;&lt;/w:pPr&gt;&lt;/w:style&gt;&lt;w:style w:type="paragraph" w:styleId="TOC4"&gt;&lt;w:name w:val="toc 4"/&gt;&lt;w:basedOn w:val="TOC3"/&gt;&lt;w:next w:val="Normal"/&gt;&lt;w:uiPriority w:val="40"/&gt;&lt;w:rsid w:val="00BD3B54"/&gt;&lt;w:pPr&gt;&lt;w:ind w:left="0" w:firstLine="0"/&gt;&lt;/w:pPr&gt;&lt;w:rPr&gt;&lt;w:color w:val="E61E28" w:themeColor="accent1"/&gt;&lt;/w:rPr&gt;&lt;/w:style&gt;&lt;w:style w:type="paragraph" w:styleId="TOC5"&gt;&lt;w:name w:val="toc 5"/&gt;&lt;w:basedOn w:val="TOC1"/&gt;&lt;w:next w:val="Normal"/&gt;&lt;w:uiPriority w:val="40"/&gt;&lt;w:rsid w:val="00BD3B54"/&gt;&lt;w:pPr&gt;&lt;w:spacing w:before="0" w:after="80"/&gt;&lt;/w:pPr&gt;&lt;w:rPr&gt;&lt;w:b w:val="0"/&gt;&lt;w:color w:val="auto"/&gt;&lt;/w:rPr&gt;&lt;/w:style&gt;&lt;w:style w:type="paragraph" w:styleId="TOC6"&gt;&lt;w:name w:val="toc 6"/&gt;&lt;w:basedOn w:val="TOC3"/&gt;&lt;w:next w:val="Normal"/&gt;&lt;w:uiPriority w:val="40"/&gt;&lt;w:rsid w:val="00BD3B54"/&gt;&lt;w:pPr&gt;&lt;w:spacing w:after="40"/&gt;&lt;w:contextualSpacing/&gt;&lt;/w:pPr&gt;&lt;/w:style&gt;&lt;w:style w:type="paragraph" w:styleId="TOC7"&gt;&lt;w:name w:val="toc 7"/&gt;&lt;w:basedOn w:val="TOC3"/&gt;&lt;w:next w:val="Normal"/&gt;&lt;w:uiPriority w:val="40"/&gt;&lt;w:rsid w:val="00BD3B54"/&gt;&lt;w:pPr&gt;&lt;w:spacing w:after="40"/&gt;&lt;w:contextualSpacing/&gt;&lt;/w:pPr&gt;&lt;/w:style&gt;&lt;w:style w:type="paragraph" w:styleId="TOC8"&gt;&lt;w:name w:val="toc 8"/&gt;&lt;w:basedOn w:val="TOC4"/&gt;&lt;w:next w:val="Normal"/&gt;&lt;w:uiPriority w:val="99"/&gt;&lt;w:semiHidden/&gt;&lt;w:rsid w:val="00BD3B54"/&gt;&lt;/w:style&gt;&lt;w:style w:type="paragraph" w:styleId="TOC9"&gt;&lt;w:name w:val="toc 9"/&gt;&lt;w:basedOn w:val="TOC2"/&gt;&lt;w:next w:val="Normal"/&gt;&lt;w:uiPriority w:val="99"/&gt;&lt;w:semiHidden/&gt;&lt;w:rsid w:val="00BD3B54"/&gt;&lt;w:pPr&gt;&lt;w:spacing w:before="160" w:after="40"/&gt;&lt;w:ind w:left="754" w:hanging="754"/&gt;&lt;w:contextualSpacing/&gt;&lt;/w:pPr&gt;&lt;/w:style&gt;&lt;w:style w:type="paragraph" w:styleId="TOCHeading"&gt;&lt;w:name w:val="TOC Heading"/&gt;&lt;w:basedOn w:val="Heading1"/&gt;&lt;w:next w:val="Normal"/&gt;&lt;w:uiPriority w:val="39"/&gt;&lt;w:rsid w:val="00B8215A"/&gt;&lt;w:pPr&gt;&lt;w:numPr&gt;&lt;w:numId w:val="0"/&gt;&lt;/w:numPr&gt;&lt;w:spacing w:after="400"/&gt;&lt;w:outlineLvl w:val="9"/&gt;&lt;/w:pPr&gt;&lt;w:rPr&gt;&lt;w:rFonts w:ascii="Arial" w:hAnsi="Arial"/&gt;&lt;w:b/&gt;&lt;w:sz w:val="24"/&gt;&lt;/w:rPr&gt;&lt;/w:style&gt;&lt;w:style w:type="paragraph" w:customStyle="1" w:styleId="TOCSubHeading"&gt;&lt;w:name w:val="TOC Sub Heading"/&gt;&lt;w:uiPriority w:val="39"/&gt;&lt;w:rsid w:val="00BD3B54"/&gt;&lt;w:pPr&gt;&lt;w:keepNext/&gt;&lt;w:spacing w:before="240" w:after="120"/&gt;&lt;w:outlineLvl w:val="1"/&gt;&lt;/w:pPr&gt;&lt;w:rPr&gt;&lt;w:rFonts w:asciiTheme="majorHAnsi" w:hAnsiTheme="majorHAnsi" w:cs="Arial"/&gt;&lt;w:b/&gt;&lt;w:color w:val="E31F2B"/&gt;&lt;/w:rPr&gt;&lt;/w:style&gt;&lt;w:style w:type="character" w:styleId="UnresolvedMention"&gt;&lt;w:name w:val="Unresolved Mention"/&gt;&lt;w:basedOn w:val="DefaultParagraphFont"/&gt;&lt;w:uiPriority w:val="99"/&gt;&lt;w:semiHidden/&gt;&lt;w:rsid w:val="00BD3B54"/&gt;&lt;w:rPr&gt;&lt;w:color w:val="605E5C"/&gt;&lt;w:shd w:val="clear" w:color="auto" w:fill="E1DFDD"/&gt;&lt;/w:rPr&gt;&lt;/w:style&gt;&lt;w:style w:type="paragraph" w:customStyle="1" w:styleId="Valuestandfirst"&gt;&lt;w:name w:val="Value standfirst"/&gt;&lt;w:basedOn w:val="Normal"/&gt;&lt;w:next w:val="Normal"/&gt;&lt;w:uiPriority w:val="8"/&gt;&lt;w:rsid w:val="00BD3B54"/&gt;&lt;w:pPr&gt;&lt;w:spacing w:before="160" w:after="220"/&gt;&lt;/w:pPr&gt;&lt;w:rPr&gt;&lt;w:rFonts w:asciiTheme="minorHAnsi" w:eastAsiaTheme="minorEastAsia" w:hAnsiTheme="minorHAnsi"/&gt;&lt;w:color w:val="000000"/&gt;&lt;w:sz w:val="28"/&gt;&lt;w:szCs w:val="28"/&gt;&lt;w:lang w:eastAsia="zh-CN"/&gt;&lt;/w:rPr&gt;&lt;/w:style&gt;&lt;w:style w:type="paragraph" w:customStyle="1" w:styleId="Name-ExecSummary"&gt;&lt;w:name w:val="Name - Exec Summary"/&gt;&lt;w:basedOn w:val="AddressBlock-ExecSummary"/&gt;&lt;w:uiPriority w:val="16"/&gt;&lt;w:qFormat/&gt;&lt;w:rsid w:val="00753940"/&gt;&lt;w:pPr&gt;&lt;w:tabs&gt;&lt;w:tab w:val="left" w:pos="181"/&gt;&lt;/w:tabs&gt;&lt;/w:pPr&gt;&lt;w:rPr&gt;&lt;w:rFonts w:ascii="Arial" w:hAnsi="Arial"/&gt;&lt;w:b/&gt;&lt;w:color w:val="E61E28" w:themeColor="accent1"/&gt;&lt;w:sz w:val="17"/&gt;&lt;/w:rPr&gt;&lt;/w:style&gt;&lt;w:style w:type="paragraph" w:customStyle="1" w:styleId="Website-ExecSummary"&gt;&lt;w:name w:val="Website - Exec Summary"/&gt;&lt;w:basedOn w:val="AddressBlock-ExecSummary"/&gt;&lt;w:uiPriority w:val="16"/&gt;&lt;w:qFormat/&gt;&lt;w:rsid w:val="00753940"/&gt;&lt;w:pPr&gt;&lt;w:tabs&gt;&lt;w:tab w:val="left" w:pos="181"/&gt;&lt;/w:tabs&gt;&lt;w:spacing w:before="50"/&gt;&lt;/w:pPr&gt;&lt;w:rPr&gt;&lt;w:color w:val="E61E28" w:themeColor="accent1"/&gt;&lt;/w:rPr&gt;&lt;/w:style&gt;&lt;w:style w:type="paragraph" w:customStyle="1" w:styleId="FormUserText-DocumentVerification"&gt;&lt;w:name w:val="Form User Text - Document Verification"/&gt;&lt;w:basedOn w:val="FormUserText"/&gt;&lt;w:uiPriority w:val="19"/&gt;&lt;w:qFormat/&gt;&lt;w:rsid w:val="002329CF"/&gt;&lt;w:rPr&gt;&lt;w:sz w:val="20"/&gt;&lt;/w:rPr&gt;&lt;/w:style&gt;&lt;w:style w:type="paragraph" w:customStyle="1" w:styleId="Table-ListBullet2"&gt;&lt;w:name w:val="Table - List Bullet 2"/&gt;&lt;w:basedOn w:val="Table-ListBullet"/&gt;&lt;w:uiPriority w:val="6"/&gt;&lt;w:qFormat/&gt;&lt;w:rsid w:val="00EF64D2"/&gt;&lt;w:pPr&gt;&lt;w:numPr&gt;&lt;w:ilvl w:val="1"/&gt;&lt;/w:numPr&gt;&lt;/w:pPr&gt;&lt;/w:style&gt;&lt;w:style w:type="paragraph" w:customStyle="1" w:styleId="Table-ListBullet3"&gt;&lt;w:name w:val="Table - List Bullet 3"/&gt;&lt;w:basedOn w:val="Table-ListBullet"/&gt;&lt;w:uiPriority w:val="6"/&gt;&lt;w:qFormat/&gt;&lt;w:rsid w:val="00EF64D2"/&gt;&lt;w:pPr&gt;&lt;w:numPr&gt;&lt;w:ilvl w:val="2"/&gt;&lt;/w:numPr&gt;&lt;/w:pPr&gt;&lt;/w:style&gt;&lt;w:style w:type="paragraph" w:customStyle="1" w:styleId="Table-ListNumber2"&gt;&lt;w:name w:val="Table - List Number 2"/&gt;&lt;w:basedOn w:val="Table-ListNumber"/&gt;&lt;w:uiPriority w:val="6"/&gt;&lt;w:qFormat/&gt;&lt;w:rsid w:val="00EF64D2"/&gt;&lt;w:pPr&gt;&lt;w:numPr&gt;&lt;w:ilvl w:val="1"/&gt;&lt;/w:numPr&gt;&lt;/w:pPr&gt;&lt;/w:style&gt;&lt;w:style w:type="paragraph" w:customStyle="1" w:styleId="Table-ListNumber3"&gt;&lt;w:name w:val="Table - List Number 3"/&gt;&lt;w:basedOn w:val="Table-ListNumber"/&gt;&lt;w:uiPriority w:val="6"/&gt;&lt;w:qFormat/&gt;&lt;w:rsid w:val="00EF64D2"/&gt;&lt;w:pPr&gt;&lt;w:numPr&gt;&lt;w:ilvl w:val="2"/&gt;&lt;/w:numPr&gt;&lt;/w:pPr&gt;&lt;/w:style&gt;&lt;w:style w:type="paragraph" w:customStyle="1" w:styleId="AppendixHeadingtwoHeading7"&gt;&lt;w:name w:val="Appendix Heading two  (Heading 7)"/&gt;&lt;w:basedOn w:val="Normal"/&gt;&lt;w:uiPriority w:val="1"/&gt;&lt;w:semiHidden/&gt;&lt;w:rsid w:val="00C529AE"/&gt;&lt;/w:style&gt;&lt;w:style w:type="paragraph" w:customStyle="1" w:styleId="ListNumberNoSpacing2"&gt;&lt;w:name w:val="List Number No Spacing 2"/&gt;&lt;w:basedOn w:val="ListNumber2"/&gt;&lt;w:uiPriority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w:styleId="ListNumberNoSpacing3"&gt;&lt;w:name w:val="List Number No Spacing 3"/&gt;&lt;w:basedOn w:val="ListNumber3"/&gt;&lt;w:uiPriority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w:styleId="ListNumberNoSpacing"&gt;&lt;w:name w:val="List Number No Spacing"/&gt;&lt;w:basedOn w:val="ListNumber"/&gt;&lt;w:uiPriority w:val="4"/&gt;&lt;w:qFormat/&gt;&lt;w:rsid w:val="004803AD"/&gt;&lt;w:pPr&gt;&lt;w:numPr&gt;&lt;w:numId w:val="29"/&gt;&lt;/w:numPr&gt;&lt;w:spacing w:after="0"/&gt;&lt;/w:pPr&gt;&lt;w:rPr&gt;&lt;w:rFonts w:asciiTheme="minorHAnsi" w:hAnsiTheme="minorHAnsi"/&gt;&lt;w:sz w:val="24"/&gt;&lt;/w:rPr&gt;&lt;/w:style&gt;&lt;/w:styles&gt;&lt;/pkg:xmlData&gt;&lt;/pkg:part&gt;&lt;/pkg:package&gt;
</CCDataNode>
  <CCDataNode xmlns="">&lt;?xml version="1.0" standalone="yes"?&gt;
&lt;?mso-application progid="Word.Document"?&gt;
&lt;pkg:package xmlns:pkg="http://schemas.microsoft.com/office/2006/xmlPackage"&gt;&lt;pkg:part pkg:name="/_rels/.rels" pkg:contentType="application/vnd.openxmlformats-package.relationships+xml" pkg:padding="512"&gt;&lt;pkg:xmlData&gt;&lt;Relationships xmlns="http://schemas.openxmlformats.org/package/2006/relationships"&gt;&lt;Relationship Id="rId1" Type="http://schemas.openxmlformats.org/officeDocument/2006/relationships/officeDocument" Target="word/document.xml"/&gt;&lt;/Relationships&gt;&lt;/pkg:xmlData&gt;&lt;/pkg:part&gt;&lt;pkg:part pkg:name="/word/document.xml" pkg:contentType="application/vnd.openxmlformats-officedocument.wordprocessingml.document.main+xml"&gt;&lt;pkg:xmlData&gt;&lt;w:document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wp14"&gt;&lt;w:body&gt;&lt;w:p w:rsidR="00000000" w:rsidRDefault="00716351"&gt;&lt;w:r w:rsidRPr="00716351"&gt;&lt;w:rPr&gt;&lt;w:highlight w:val="green"/&gt;&lt;/w:rPr&gt;&lt;w:t&gt;Enter Job number&lt;/w:t&gt;&lt;/w:r&gt;&lt;/w:p&gt;&lt;w:sectPr w:rsidR="00000000"&gt;&lt;w:pgSz w:w="12240" w:h="15840"/&gt;&lt;w:pgMar w:top="1440" w:right="1440" w:bottom="1440" w:left="1440" w:header="720" w:footer="720" w:gutter="0"/&gt;&lt;w:cols w:space="720"/&gt;&lt;/w:sectPr&gt;&lt;/w:body&gt;&lt;/w:document&gt;&lt;/pkg:xmlData&gt;&lt;/pkg:part&gt;&lt;pkg:part pkg:name="/word/_rels/document.xml.rels" pkg:contentType="application/vnd.openxmlformats-package.relationships+xml" pkg:padding="256"&gt;&lt;pkg:xmlData&gt;&lt;Relationships xmlns="http://schemas.openxmlformats.org/package/2006/relationships"&gt;&lt;Relationship Id="rId2" Type="http://schemas.openxmlformats.org/officeDocument/2006/relationships/styles" Target="styles.xml"/&gt;&lt;Relationship Id="rId1" Type="http://schemas.openxmlformats.org/officeDocument/2006/relationships/numbering" Target="numbering.xml"/&gt;&lt;/Relationships&gt;&lt;/pkg:xmlData&gt;&lt;/pkg:part&gt;&lt;pkg:part pkg:name="/word/numbering.xml" pkg:contentType="application/vnd.openxmlformats-officedocument.wordprocessingml.numbering+xml"&gt;&lt;pkg:xmlData&gt;&lt;w:numbering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wp14"&gt;&lt;w:abstractNum w:abstractNumId="0" w15:restartNumberingAfterBreak="0"&gt;&lt;w:nsid w:val="FFFFFF7C"/&gt;&lt;w:multiLevelType w:val="singleLevel"/&gt;&lt;w:tmpl w:val="58F89846"/&gt;&lt;w:lvl w:ilvl="0"&gt;&lt;w:start w:val="1"/&gt;&lt;w:numFmt w:val="decimal"/&gt;&lt;w:pStyle w:val="ListNumber5"/&gt;&lt;w:lvlText w:val="%1."/&gt;&lt;w:lvlJc w:val="left"/&gt;&lt;w:pPr&gt;&lt;w:tabs&gt;&lt;w:tab w:val="num" w:pos="1492"/&gt;&lt;/w:tabs&gt;&lt;w:ind w:left="1492" w:hanging="360"/&gt;&lt;/w:pPr&gt;&lt;/w:lvl&gt;&lt;/w:abstractNum&gt;&lt;w:abstractNum w:abstractNumId="1" w15:restartNumberingAfterBreak="0"&gt;&lt;w:nsid w:val="FFFFFF7D"/&gt;&lt;w:multiLevelType w:val="singleLevel"/&gt;&lt;w:tmpl w:val="6EF402A2"/&gt;&lt;w:lvl w:ilvl="0"&gt;&lt;w:start w:val="1"/&gt;&lt;w:numFmt w:val="decimal"/&gt;&lt;w:pStyle w:val="ListNumber4"/&gt;&lt;w:lvlText w:val="%1."/&gt;&lt;w:lvlJc w:val="left"/&gt;&lt;w:pPr&gt;&lt;w:tabs&gt;&lt;w:tab w:val="num" w:pos="1209"/&gt;&lt;/w:tabs&gt;&lt;w:ind w:left="1209" w:hanging="360"/&gt;&lt;/w:pPr&gt;&lt;/w:lvl&gt;&lt;/w:abstractNum&gt;&lt;w:abstractNum w:abstractNumId="2" w15:restartNumberingAfterBreak="0"&gt;&lt;w:nsid w:val="FFFFFF80"/&gt;&lt;w:multiLevelType w:val="singleLevel"/&gt;&lt;w:tmpl w:val="EDC08C86"/&gt;&lt;w:lvl w:ilvl="0"&gt;&lt;w:start w:val="1"/&gt;&lt;w:numFmt w:val="bullet"/&gt;&lt;w:pStyle w:val="ListBullet5"/&gt;&lt;w:lvlText w:val=""/&gt;&lt;w:lvlJc w:val="left"/&gt;&lt;w:pPr&gt;&lt;w:tabs&gt;&lt;w:tab w:val="num" w:pos="1492"/&gt;&lt;/w:tabs&gt;&lt;w:ind w:left="1492" w:hanging="360"/&gt;&lt;/w:pPr&gt;&lt;w:rPr&gt;&lt;w:rFonts w:ascii="Symbol" w:hAnsi="Symbol" w:hint="default"/&gt;&lt;/w:rPr&gt;&lt;/w:lvl&gt;&lt;/w:abstractNum&gt;&lt;w:abstractNum w:abstractNumId="3" w15:restartNumberingAfterBreak="0"&gt;&lt;w:nsid w:val="FFFFFF81"/&gt;&lt;w:multiLevelType w:val="singleLevel"/&gt;&lt;w:tmpl w:val="0AE42310"/&gt;&lt;w:lvl w:ilvl="0"&gt;&lt;w:start w:val="1"/&gt;&lt;w:numFmt w:val="bullet"/&gt;&lt;w:pStyle w:val="ListBullet4"/&gt;&lt;w:lvlText w:val=""/&gt;&lt;w:lvlJc w:val="left"/&gt;&lt;w:pPr&gt;&lt;w:tabs&gt;&lt;w:tab w:val="num" w:pos="1209"/&gt;&lt;/w:tabs&gt;&lt;w:ind w:left="1209" w:hanging="360"/&gt;&lt;/w:pPr&gt;&lt;w:rPr&gt;&lt;w:rFonts w:ascii="Symbol" w:hAnsi="Symbol" w:hint="default"/&gt;&lt;/w:rPr&gt;&lt;/w:lvl&gt;&lt;/w:abstractNum&gt;&lt;w:abstractNum w:abstractNumId="4" w15:restartNumberingAfterBreak="0"&gt;&lt;w:nsid w:val="04834EBD"/&gt;&lt;w:multiLevelType w:val="multilevel"/&gt;&lt;w:tmpl w:val="CA3607A4"/&gt;&lt;w:styleLink w:val="ListStyle-Headings"/&gt;&lt;w:lvl w:ilvl="0"&gt;&lt;w:start w:val="1"/&gt;&lt;w:numFmt w:val="decimal"/&gt;&lt;w:pStyle w:val="Heading1"/&gt;&lt;w:lvlText w:val="%1."/&gt;&lt;w:lvlJc w:val="left"/&gt;&lt;w:pPr&gt;&lt;w:ind w:left="1077" w:hanging="1077"/&gt;&lt;/w:pPr&gt;&lt;w:rPr&gt;&lt;w:rFonts w:asciiTheme="minorHAnsi" w:hAnsiTheme="minorHAnsi" w:hint="default"/&gt;&lt;/w:rPr&gt;&lt;/w:lvl&gt;&lt;w:lvl w:ilvl="1"&gt;&lt;w:start w:val="1"/&gt;&lt;w:numFmt w:val="decimal"/&gt;&lt;w:pStyle w:val="Heading2"/&gt;&lt;w:lvlText w:val="%1.%2"/&gt;&lt;w:lvlJc w:val="left"/&gt;&lt;w:pPr&gt;&lt;w:ind w:left="1077" w:hanging="1077"/&gt;&lt;/w:pPr&gt;&lt;w:rPr&gt;&lt;w:rFonts w:hint="default"/&gt;&lt;/w:rPr&gt;&lt;/w:lvl&gt;&lt;w:lvl w:ilvl="2"&gt;&lt;w:start w:val="1"/&gt;&lt;w:numFmt w:val="decimal"/&gt;&lt;w:pStyle w:val="Heading3"/&gt;&lt;w:lvlText w:val="%1.%2.%3"/&gt;&lt;w:lvlJc w:val="left"/&gt;&lt;w:pPr&gt;&lt;w:ind w:left="1077" w:hanging="1077"/&gt;&lt;/w:pPr&gt;&lt;w:rPr&gt;&lt;w:rFonts w:hint="default"/&gt;&lt;/w:rPr&gt;&lt;/w:lvl&gt;&lt;w:lvl w:ilvl="3"&gt;&lt;w:start w:val="1"/&gt;&lt;w:numFmt w:val="decimal"/&gt;&lt;w:pStyle w:val="Heading4"/&gt;&lt;w:lvlText w:val="%1.%2.%3.%4"/&gt;&lt;w:lvlJc w:val="left"/&gt;&lt;w:pPr&gt;&lt;w:ind w:left="1077" w:hanging="1077"/&gt;&lt;/w:pPr&gt;&lt;w:rPr&gt;&lt;w:rFonts w:hint="default"/&gt;&lt;/w:rPr&gt;&lt;/w:lvl&gt;&lt;w:lvl w:ilvl="4"&gt;&lt;w:start w:val="1"/&gt;&lt;w:numFmt w:val="decimal"/&gt;&lt;w:pStyle w:val="Heading5"/&gt;&lt;w:lvlText w:val="%1.%2.%3.%4.%5"/&gt;&lt;w:lvlJc w:val="left"/&gt;&lt;w:pPr&gt;&lt;w:ind w:left="1077" w:hanging="1077"/&gt;&lt;/w:pPr&gt;&lt;w:rPr&gt;&lt;w:rFonts w:hint="default"/&gt;&lt;/w:rPr&gt;&lt;/w:lvl&gt;&lt;w:lvl w:ilvl="5"&gt;&lt;w:start w:val="1"/&gt;&lt;w:numFmt w:val="decimal"/&gt;&lt;w:pStyle w:val="Heading6"/&gt;&lt;w:lvlText w:val="%1.%2.%3.%4.%5.%6"/&gt;&lt;w:lvlJc w:val="left"/&gt;&lt;w:pPr&gt;&lt;w:ind w:left="1077" w:hanging="1077"/&gt;&lt;/w:pPr&gt;&lt;w:rPr&gt;&lt;w:rFonts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w:val="none"/&gt;&lt;w:lvlText w:val=""/&gt;&lt;w:lvlJc w:val="left"/&gt;&lt;w:pPr&gt;&lt;w:ind w:left="1077" w:hanging="1077"/&gt;&lt;/w:pPr&gt;&lt;w:rPr&gt;&lt;w:rFonts w:hint="default"/&gt;&lt;/w:rPr&gt;&lt;/w:lvl&gt;&lt;w:lvl w:ilvl="8"&gt;&lt;w:start w:val="1"/&gt;&lt;w:numFmt w:val="none"/&gt;&lt;w:lvlText w:val=""/&gt;&lt;w:lvlJc w:val="left"/&gt;&lt;w:pPr&gt;&lt;w:ind w:left="1077" w:hanging="1077"/&gt;&lt;/w:pPr&gt;&lt;w:rPr&gt;&lt;w:rFonts w:hint="default"/&gt;&lt;/w:rPr&gt;&lt;/w:lvl&gt;&lt;/w:abstractNum&gt;&lt;w:abstractNum w:abstractNumId="5" w15:restartNumberingAfterBreak="0"&gt;&lt;w:nsid w:val="101E0D26"/&gt;&lt;w:multiLevelType w:val="multilevel"/&gt;&lt;w:tmpl w:val="0406001D"/&gt;&lt;w:styleLink w:val="1ai"/&gt;&lt;w:lvl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w:val="lowerLetter"/&gt;&lt;w:lvlText w:val="%2)"/&gt;&lt;w:lvlJc w:val="left"/&gt;&lt;w:pPr&gt;&lt;w:ind w:left="720" w:hanging="360"/&gt;&lt;/w:pPr&gt;&lt;/w:lvl&gt;&lt;w:lvl w:ilvl="2"&gt;&lt;w:start w:val="1"/&gt;&lt;w:numFmt w:val="lowerRoman"/&gt;&lt;w:lvlText w:val="%3)"/&gt;&lt;w:lvlJc w:val="left"/&gt;&lt;w:pPr&gt;&lt;w:ind w:left="1080" w:hanging="360"/&gt;&lt;/w:pPr&gt;&lt;/w:lvl&gt;&lt;w:lvl w:ilvl="3"&gt;&lt;w:start w:val="1"/&gt;&lt;w:numFmt w:val="decimal"/&gt;&lt;w:lvlText w:val="(%4)"/&gt;&lt;w:lvlJc w:val="left"/&gt;&lt;w:pPr&gt;&lt;w:ind w:left="1440" w:hanging="360"/&gt;&lt;/w:pPr&gt;&lt;/w:lvl&gt;&lt;w:lvl w:ilvl="4"&gt;&lt;w:start w:val="1"/&gt;&lt;w:numFmt w:val="lowerLetter"/&gt;&lt;w:lvlText w:val="(%5)"/&gt;&lt;w:lvlJc w:val="left"/&gt;&lt;w:pPr&gt;&lt;w:ind w:left="1800" w:hanging="360"/&gt;&lt;/w:pPr&gt;&lt;/w:lvl&gt;&lt;w:lvl w:ilvl="5"&gt;&lt;w:start w:val="1"/&gt;&lt;w:numFmt w:val="lowerRoman"/&gt;&lt;w:lvlText w:val="(%6)"/&gt;&lt;w:lvlJc w:val="left"/&gt;&lt;w:pPr&gt;&lt;w:ind w:left="2160" w:hanging="360"/&gt;&lt;/w:pPr&gt;&lt;/w:lvl&gt;&lt;w:lvl w:ilvl="6"&gt;&lt;w:start w:val="1"/&gt;&lt;w:numFmt w:val="decimal"/&gt;&lt;w:lvlText w:val="%7."/&gt;&lt;w:lvlJc w:val="left"/&gt;&lt;w:pPr&gt;&lt;w:ind w:left="2520" w:hanging="360"/&gt;&lt;/w:pPr&gt;&lt;/w:lvl&gt;&lt;w:lvl w:ilvl="7"&gt;&lt;w:start w:val="1"/&gt;&lt;w:numFmt w:val="lowerLetter"/&gt;&lt;w:lvlText w:val="%8."/&gt;&lt;w:lvlJc w:val="left"/&gt;&lt;w:pPr&gt;&lt;w:ind w:left="2880" w:hanging="360"/&gt;&lt;/w:pPr&gt;&lt;/w:lvl&gt;&lt;w:lvl w:ilvl="8"&gt;&lt;w:start w:val="1"/&gt;&lt;w:numFmt w:val="lowerRoman"/&gt;&lt;w:lvlText w:val="%9."/&gt;&lt;w:lvlJc w:val="left"/&gt;&lt;w:pPr&gt;&lt;w:ind w:left="3240" w:hanging="360"/&gt;&lt;/w:pPr&gt;&lt;/w:lvl&gt;&lt;/w:abstractNum&gt;&lt;w:abstractNum w:abstractNumId="6" w15:restartNumberingAfterBreak="0"&gt;&lt;w:nsid w:val="11837254"/&gt;&lt;w:multiLevelType w:val="multilevel"/&gt;&lt;w:tmpl w:val="6BD40C76"/&gt;&lt;w:numStyleLink w:val="ListStyle-ListAlphabet"/&gt;&lt;/w:abstractNum&gt;&lt;w:abstractNum w:abstractNumId="7" w15:restartNumberingAfterBreak="0"&gt;&lt;w:nsid w:val="141D3E7B"/&gt;&lt;w:multiLevelType w:val="multilevel"/&gt;&lt;w:tmpl w:val="16040C44"/&gt;&lt;w:numStyleLink w:val="ListStyle-TableListBullet"/&gt;&lt;/w:abstractNum&gt;&lt;w:abstractNum w:abstractNumId="8" w15:restartNumberingAfterBreak="0"&gt;&lt;w:nsid w:val="197C6BC6"/&gt;&lt;w:multiLevelType w:val="multilevel"/&gt;&lt;w:tmpl w:val="6BD40C76"/&gt;&lt;w:styleLink w:val="ListStyle-ListAlphabet"/&gt;&lt;w:lvl w:ilvl="0"&gt;&lt;w:start w:val="1"/&gt;&lt;w:numFmt w:val="lowerLetter"/&gt;&lt;w:pStyle w:val="ListAlphabet"/&gt;&lt;w:lvlText w:val="%1."/&gt;&lt;w:lvlJc w:val="left"/&gt;&lt;w:pPr&gt;&lt;w:ind w:left="284" w:hanging="284"/&gt;&lt;/w:pPr&gt;&lt;w:rPr&gt;&lt;w:rFonts w:asciiTheme="minorHAnsi" w:hAnsiTheme="minorHAnsi" w:hint="default"/&gt;&lt;/w:rPr&gt;&lt;/w:lvl&gt;&lt;w:lvl w:ilvl="1"&gt;&lt;w:start w:val="1"/&gt;&lt;w:numFmt w:val="lowerRoman"/&gt;&lt;w:pStyle w:val="ListAlphabet2"/&gt;&lt;w:lvlText w:val="%2."/&gt;&lt;w:lvlJc w:val="left"/&gt;&lt;w:pPr&gt;&lt;w:ind w:left="568" w:hanging="284"/&gt;&lt;/w:pPr&gt;&lt;w:rPr&gt;&lt;w:rFonts w:asciiTheme="minorHAnsi" w:hAnsiTheme="minorHAnsi" w:hint="default"/&gt;&lt;/w:rPr&gt;&lt;/w:lvl&gt;&lt;w:lvl w:ilvl="2"&gt;&lt;w:start w:val="1"/&gt;&lt;w:numFmt w:val="decimal"/&gt;&lt;w:pStyle w:val="ListAlphabet3"/&gt;&lt;w:lvlText w:val="%3."/&gt;&lt;w:lvlJc w:val="left"/&gt;&lt;w:pPr&gt;&lt;w:ind w:left="852" w:hanging="284"/&gt;&lt;/w:pPr&gt;&lt;w:rPr&gt;&lt;w:rFonts w:asciiTheme="minorHAnsi" w:hAnsiTheme="minorHAnsi" w:hint="default"/&gt;&lt;/w:rPr&gt;&lt;/w:lvl&gt;&lt;w:lvl w:ilvl="3"&gt;&lt;w:start w:val="1"/&gt;&lt;w:numFmt w:val="lowerLetter"/&gt;&lt;w:lvlText w:val="%4)"/&gt;&lt;w:lvlJc w:val="left"/&gt;&lt;w:pPr&gt;&lt;w:ind w:left="1136" w:hanging="284"/&gt;&lt;/w:pPr&gt;&lt;w:rPr&gt;&lt;w:rFonts w:asciiTheme="minorHAnsi" w:hAnsiTheme="minorHAnsi" w:hint="default"/&gt;&lt;/w:rPr&gt;&lt;/w:lvl&gt;&lt;w:lvl w:ilvl="4"&gt;&lt;w:start w:val="1"/&gt;&lt;w:numFmt w:val="lowerRoman"/&gt;&lt;w:lvlText w:val="%5)"/&gt;&lt;w:lvlJc w:val="left"/&gt;&lt;w:pPr&gt;&lt;w:ind w:left="1420" w:hanging="284"/&gt;&lt;/w:pPr&gt;&lt;w:rPr&gt;&lt;w:rFonts w:asciiTheme="minorHAnsi" w:hAnsiTheme="minorHAnsi" w:hint="default"/&gt;&lt;/w:rPr&gt;&lt;/w:lvl&gt;&lt;w:lvl w:ilvl="5"&gt;&lt;w:start w:val="1"/&gt;&lt;w:numFmt w:val="decimal"/&gt;&lt;w:lvlText w:val="%6)"/&gt;&lt;w:lvlJc w:val="left"/&gt;&lt;w:pPr&gt;&lt;w:ind w:left="1704" w:hanging="284"/&gt;&lt;/w:pPr&gt;&lt;w:rPr&gt;&lt;w:rFonts w:asciiTheme="minorHAnsi" w:hAnsiTheme="minorHAnsi" w:hint="default"/&gt;&lt;/w:rPr&gt;&lt;/w:lvl&gt;&lt;w:lvl w:ilvl="6"&gt;&lt;w:start w:val="1"/&gt;&lt;w:numFmt w:val="lowerLetter"/&gt;&lt;w:lvlText w:val="(%7)"/&gt;&lt;w:lvlJc w:val="left"/&gt;&lt;w:pPr&gt;&lt;w:ind w:left="1988" w:hanging="284"/&gt;&lt;/w:pPr&gt;&lt;w:rPr&gt;&lt;w:rFonts w:asciiTheme="minorHAnsi" w:hAnsiTheme="minorHAnsi" w:hint="default"/&gt;&lt;/w:rPr&gt;&lt;/w:lvl&gt;&lt;w:lvl w:ilvl="7"&gt;&lt;w:start w:val="1"/&gt;&lt;w:numFmt w:val="lowerRoman"/&gt;&lt;w:lvlText w:val="(%8)"/&gt;&lt;w:lvlJc w:val="left"/&gt;&lt;w:pPr&gt;&lt;w:ind w:left="2272" w:hanging="284"/&gt;&lt;/w:pPr&gt;&lt;w:rPr&gt;&lt;w:rFonts w:asciiTheme="minorHAnsi" w:hAnsiTheme="minorHAnsi" w:hint="default"/&gt;&lt;/w:rPr&gt;&lt;/w:lvl&gt;&lt;w:lvl w:ilvl="8"&gt;&lt;w:start w:val="1"/&gt;&lt;w:numFmt w:val="decimal"/&gt;&lt;w:lvlText w:val="(%9)"/&gt;&lt;w:lvlJc w:val="left"/&gt;&lt;w:pPr&gt;&lt;w:ind w:left="2556" w:hanging="284"/&gt;&lt;/w:pPr&gt;&lt;w:rPr&gt;&lt;w:rFonts w:asciiTheme="minorHAnsi" w:hAnsiTheme="minorHAnsi" w:hint="default"/&gt;&lt;/w:rPr&gt;&lt;/w:lvl&gt;&lt;/w:abstractNum&gt;&lt;w:abstractNum w:abstractNumId="9" w15:restartNumberingAfterBreak="0"&gt;&lt;w:nsid w:val="1E1B3059"/&gt;&lt;w:multiLevelType w:val="multilevel"/&gt;&lt;w:tmpl w:val="DAD4A89A"/&gt;&lt;w:styleLink w:val="ListStyle-ListNumber"/&gt;&lt;w:lvl w:ilvl="0"&gt;&lt;w:start w:val="1"/&gt;&lt;w:numFmt w:val="decimal"/&gt;&lt;w:pStyle w:val="ListNumber"/&gt;&lt;w:lvlText w:val="%1."/&gt;&lt;w:lvlJc w:val="left"/&gt;&lt;w:pPr&gt;&lt;w:ind w:left="340" w:hanging="340"/&gt;&lt;/w:pPr&gt;&lt;w:rPr&gt;&lt;w:rFonts w:asciiTheme="minorHAnsi" w:hAnsiTheme="minorHAnsi" w:hint="default"/&gt;&lt;/w:rPr&gt;&lt;/w:lvl&gt;&lt;w:lvl w:ilvl="1"&gt;&lt;w:start w:val="1"/&gt;&lt;w:numFmt w:val="lowerLetter"/&gt;&lt;w:pStyle w:val="ListNumber2"/&gt;&lt;w:lvlText w:val="%2."/&gt;&lt;w:lvlJc w:val="left"/&gt;&lt;w:pPr&gt;&lt;w:ind w:left="680" w:hanging="340"/&gt;&lt;/w:pPr&gt;&lt;w:rPr&gt;&lt;w:rFonts w:asciiTheme="minorHAnsi" w:hAnsiTheme="minorHAnsi" w:hint="default"/&gt;&lt;/w:rPr&gt;&lt;/w:lvl&gt;&lt;w:lvl w:ilvl="2"&gt;&lt;w:start w:val="1"/&gt;&lt;w:numFmt w:val="bullet"/&gt;&lt;w:pStyle w:val="ListNumber3"/&gt;&lt;w:lvlText w:val=""/&gt;&lt;w:lvlJc w:val="left"/&gt;&lt;w:pPr&gt;&lt;w:ind w:left="1020" w:hanging="340"/&gt;&lt;/w:pPr&gt;&lt;w:rPr&gt;&lt;w:rFonts w:ascii="Symbol" w:hAnsi="Symbol" w:hint="default"/&gt;&lt;w:color w:val="auto"/&gt;&lt;/w:rPr&gt;&lt;/w:lvl&gt;&lt;w:lvl w:ilvl="3"&gt;&lt;w:start w:val="1"/&gt;&lt;w:numFmt w:val="bullet"/&gt;&lt;w:lvlText w:val=""/&gt;&lt;w:lvlJc w:val="left"/&gt;&lt;w:pPr&gt;&lt;w:ind w:left="1360" w:hanging="340"/&gt;&lt;/w:pPr&gt;&lt;w:rPr&gt;&lt;w:rFonts w:ascii="Symbol" w:hAnsi="Symbol" w:hint="default"/&gt;&lt;w:color w:val="auto"/&gt;&lt;/w:rPr&gt;&lt;/w:lvl&gt;&lt;w:lvl w:ilvl="4"&gt;&lt;w:start w:val="1"/&gt;&lt;w:numFmt w:val="bullet"/&gt;&lt;w:lvlText w:val=""/&gt;&lt;w:lvlJc w:val="left"/&gt;&lt;w:pPr&gt;&lt;w:ind w:left="1700" w:hanging="340"/&gt;&lt;/w:pPr&gt;&lt;w:rPr&gt;&lt;w:rFonts w:ascii="Symbol" w:hAnsi="Symbol" w:hint="default"/&gt;&lt;w:color w:val="auto"/&gt;&lt;/w:rPr&gt;&lt;/w:lvl&gt;&lt;w:lvl w:ilvl="5"&gt;&lt;w:start w:val="1"/&gt;&lt;w:numFmt w:val="lowerRoman"/&gt;&lt;w:lvlText w:val="%6."/&gt;&lt;w:lvlJc w:val="left"/&gt;&lt;w:pPr&gt;&lt;w:ind w:left="2040" w:hanging="340"/&gt;&lt;/w:pPr&gt;&lt;w:rPr&gt;&lt;w:rFonts w:hint="default"/&gt;&lt;w:color w:val="auto"/&gt;&lt;/w:rPr&gt;&lt;/w:lvl&gt;&lt;w:lvl w:ilvl="6"&gt;&lt;w:start w:val="1"/&gt;&lt;w:numFmt w:val="decimal"/&gt;&lt;w:lvlText w:val="%7."/&gt;&lt;w:lvlJc w:val="left"/&gt;&lt;w:pPr&gt;&lt;w:ind w:left="2380" w:hanging="340"/&gt;&lt;/w:pPr&gt;&lt;w:rPr&gt;&lt;w:rFonts w:hint="default"/&gt;&lt;w:color w:val="auto"/&gt;&lt;/w:rPr&gt;&lt;/w:lvl&gt;&lt;w:lvl w:ilvl="7"&gt;&lt;w:start w:val="1"/&gt;&lt;w:numFmt w:val="lowerLetter"/&gt;&lt;w:lvlText w:val="%8."/&gt;&lt;w:lvlJc w:val="left"/&gt;&lt;w:pPr&gt;&lt;w:ind w:left="2720" w:hanging="340"/&gt;&lt;/w:pPr&gt;&lt;w:rPr&gt;&lt;w:rFonts w:hint="default"/&gt;&lt;w:color w:val="auto"/&gt;&lt;/w:rPr&gt;&lt;/w:lvl&gt;&lt;w:lvl w:ilvl="8"&gt;&lt;w:start w:val="1"/&gt;&lt;w:numFmt w:val="lowerRoman"/&gt;&lt;w:lvlText w:val="%9."/&gt;&lt;w:lvlJc w:val="left"/&gt;&lt;w:pPr&gt;&lt;w:ind w:left="3060" w:hanging="340"/&gt;&lt;/w:pPr&gt;&lt;w:rPr&gt;&lt;w:rFonts w:hint="default"/&gt;&lt;w:color w:val="auto"/&gt;&lt;/w:rPr&gt;&lt;/w:lvl&gt;&lt;/w:abstractNum&gt;&lt;w:abstractNum w:abstractNumId="10" w15:restartNumberingAfterBreak="0"&gt;&lt;w:nsid w:val="2019191E"/&gt;&lt;w:multiLevelType w:val="multilevel"/&gt;&lt;w:tmpl w:val="3E825BCA"/&gt;&lt;w:styleLink w:val="ListStyle-AppendixHeading"/&gt;&lt;w:lvl w:ilvl="0"&gt;&lt;w:start w:val="1"/&gt;&lt;w:numFmt w:val="upperLetter"/&gt;&lt;w:pStyle w:val="Heading7"/&gt;&lt;w:lvlText w:val="Appendix %1"/&gt;&lt;w:lvlJc w:val="left"/&gt;&lt;w:pPr&gt;&lt;w:ind w:left="0" w:firstLine="0"/&gt;&lt;/w:pPr&gt;&lt;w:rPr&gt;&lt;w:rFonts w:asciiTheme="minorHAnsi" w:hAnsiTheme="minorHAnsi" w:hint="default"/&gt;&lt;/w:rPr&gt;&lt;/w:lvl&gt;&lt;w:lvl w:ilvl="1"&gt;&lt;w:start w:val="1"/&gt;&lt;w:numFmt w:val="decimal"/&gt;&lt;w:pStyle w:val="AppendixLevel1"/&gt;&lt;w:lvlText w:val="%1.%2"/&gt;&lt;w:lvlJc w:val="left"/&gt;&lt;w:pPr&gt;&lt;w:ind w:left="1134" w:hanging="1134"/&gt;&lt;/w:pPr&gt;&lt;w:rPr&gt;&lt;w:rFonts w:hint="default"/&gt;&lt;/w:rPr&gt;&lt;/w:lvl&gt;&lt;w:lvl w:ilvl="2"&gt;&lt;w:start w:val="1"/&gt;&lt;w:numFmt w:val="decimal"/&gt;&lt;w:pStyle w:val="AppendixLevel2"/&gt;&lt;w:lvlText w:val="%1.%2.%3"/&gt;&lt;w:lvlJc w:val="left"/&gt;&lt;w:pPr&gt;&lt;w:tabs&gt;&lt;w:tab w:val="num" w:pos="0"/&gt;&lt;/w:tabs&gt;&lt;w:ind w:left="1134" w:hanging="1134"/&gt;&lt;/w:pPr&gt;&lt;w:rPr&gt;&lt;w:rFonts w:hint="default"/&gt;&lt;/w:rPr&gt;&lt;/w:lvl&gt;&lt;w:lvl w:ilvl="3"&gt;&lt;w:start w:val="1"/&gt;&lt;w:numFmt w:val="decimal"/&gt;&lt;w:pStyle w:val="AppendixLevel3"/&gt;&lt;w:lvlText w:val="%1.%2.%3.%4"/&gt;&lt;w:lvlJc w:val="left"/&gt;&lt;w:pPr&gt;&lt;w:ind w:left="1134" w:hanging="1134"/&gt;&lt;/w:pPr&gt;&lt;w:rPr&gt;&lt;w:rFonts w:hint="default"/&gt;&lt;/w:rPr&gt;&lt;/w:lvl&gt;&lt;w:lvl w:ilvl="4"&gt;&lt;w:start w:val="1"/&gt;&lt;w:numFmt w:val="decimal"/&gt;&lt;w:pStyle w:val="AppendixLevel4"/&gt;&lt;w:lvlText w:val="%1.%2.%3.%4.%5"/&gt;&lt;w:lvlJc w:val="left"/&gt;&lt;w:pPr&gt;&lt;w:ind w:left="1134" w:hanging="1134"/&gt;&lt;/w:pPr&gt;&lt;w:rPr&gt;&lt;w:rFonts w:hint="default"/&gt;&lt;/w:rPr&gt;&lt;/w:lvl&gt;&lt;w:lvl w:ilvl="5"&gt;&lt;w:start w:val="1"/&gt;&lt;w:numFmt w:val="none"/&gt;&lt;w:suff w:val="nothing"/&gt;&lt;w:lvlText w:val=""/&gt;&lt;w:lvlJc w:val="left"/&gt;&lt;w:pPr&gt;&lt;w:ind w:left="0" w:firstLine="0"/&gt;&lt;/w:pPr&gt;&lt;w:rPr&gt;&lt;w:rFonts w:hint="default"/&gt;&lt;/w:rPr&gt;&lt;/w:lvl&gt;&lt;w:lvl w:ilvl="6"&gt;&lt;w:start w:val="1"/&gt;&lt;w:numFmt w:val="none"/&gt;&lt;w:suff w:val="nothing"/&gt;&lt;w:lvlText w:val=""/&gt;&lt;w:lvlJc w:val="left"/&gt;&lt;w:pPr&gt;&lt;w:ind w:left="0" w:firstLine="0"/&gt;&lt;/w:pPr&gt;&lt;w:rPr&gt;&lt;w:rFonts w:hint="default"/&gt;&lt;/w:rPr&gt;&lt;/w:lvl&gt;&lt;w:lvl w:ilvl="7"&gt;&lt;w:start w:val="1"/&gt;&lt;w:numFmt w:val="none"/&gt;&lt;w:suff w:val="nothing"/&gt;&lt;w:lvlText w:val=""/&gt;&lt;w:lvlJc w:val="left"/&gt;&lt;w:pPr&gt;&lt;w:ind w:left="0" w:firstLine="0"/&gt;&lt;/w:pPr&gt;&lt;w:rPr&gt;&lt;w:rFonts w:hint="default"/&gt;&lt;/w:rPr&gt;&lt;/w:lvl&gt;&lt;w:lvl w:ilvl="8"&gt;&lt;w:start w:val="1"/&gt;&lt;w:numFmt w:val="none"/&gt;&lt;w:suff w:val="nothing"/&gt;&lt;w:lvlText w:val=""/&gt;&lt;w:lvlJc w:val="left"/&gt;&lt;w:pPr&gt;&lt;w:ind w:left="0" w:firstLine="0"/&gt;&lt;/w:pPr&gt;&lt;w:rPr&gt;&lt;w:rFonts w:hint="default"/&gt;&lt;/w:rPr&gt;&lt;/w:lvl&gt;&lt;/w:abstractNum&gt;&lt;w:abstractNum w:abstractNumId="11" w15:restartNumberingAfterBreak="0"&gt;&lt;w:nsid w:val="237E50CA"/&gt;&lt;w:multiLevelType w:val="multilevel"/&gt;&lt;w:tmpl w:val="4ECA1CDC"/&gt;&lt;w:styleLink w:val="ListStyle-TableListNumber"/&gt;&lt;w:lvl w:ilvl="0"&gt;&lt;w:start w:val="1"/&gt;&lt;w:numFmt w:val="decimal"/&gt;&lt;w:pStyle w:val="Table-ListNumber"/&gt;&lt;w:lvlText w:val="%1."/&gt;&lt;w:lvlJc w:val="left"/&gt;&lt;w:pPr&gt;&lt;w:ind w:left="340" w:hanging="227"/&gt;&lt;/w:pPr&gt;&lt;w:rPr&gt;&lt;w:rFonts w:asciiTheme="minorHAnsi" w:hAnsiTheme="minorHAnsi" w:hint="default"/&gt;&lt;/w:rPr&gt;&lt;/w:lvl&gt;&lt;w:lvl w:ilvl="1"&gt;&lt;w:start w:val="1"/&gt;&lt;w:numFmt w:val="lowerLetter"/&gt;&lt;w:pStyle w:val="Table-ListNumber2"/&gt;&lt;w:lvlText w:val="%2."/&gt;&lt;w:lvlJc w:val="left"/&gt;&lt;w:pPr&gt;&lt;w:ind w:left="567" w:hanging="227"/&gt;&lt;/w:pPr&gt;&lt;w:rPr&gt;&lt;w:rFonts w:asciiTheme="minorHAnsi" w:hAnsiTheme="minorHAnsi" w:hint="default"/&gt;&lt;/w:rPr&gt;&lt;/w:lvl&gt;&lt;w:lvl w:ilvl="2"&gt;&lt;w:start w:val="1"/&gt;&lt;w:numFmt w:val="bullet"/&gt;&lt;w:pStyle w:val="Table-ListNumber3"/&gt;&lt;w:lvlText w:val=""/&gt;&lt;w:lvlJc w:val="left"/&gt;&lt;w:pPr&gt;&lt;w:ind w:left="794" w:hanging="227"/&gt;&lt;/w:pPr&gt;&lt;w:rPr&gt;&lt;w:rFonts w:ascii="Symbol" w:hAnsi="Symbol" w:hint="default"/&gt;&lt;w:color w:val="auto"/&gt;&lt;/w:rPr&gt;&lt;/w:lvl&gt;&lt;w:lvl w:ilvl="3"&gt;&lt;w:start w:val="1"/&gt;&lt;w:numFmt w:val="decimal"/&gt;&lt;w:lvlText w:val="%4."/&gt;&lt;w:lvlJc w:val="left"/&gt;&lt;w:pPr&gt;&lt;w:ind w:left="1021" w:hanging="227"/&gt;&lt;/w:pPr&gt;&lt;w:rPr&gt;&lt;w:rFonts w:asciiTheme="minorHAnsi" w:hAnsiTheme="minorHAnsi" w:hint="default"/&gt;&lt;/w:rPr&gt;&lt;/w:lvl&gt;&lt;w:lvl w:ilvl="4"&gt;&lt;w:start w:val="1"/&gt;&lt;w:numFmt w:val="lowerLetter"/&gt;&lt;w:lvlText w:val="%5."/&gt;&lt;w:lvlJc w:val="left"/&gt;&lt;w:pPr&gt;&lt;w:ind w:left="1248" w:hanging="227"/&gt;&lt;/w:pPr&gt;&lt;w:rPr&gt;&lt;w:rFonts w:asciiTheme="minorHAnsi" w:hAnsiTheme="minorHAnsi" w:hint="default"/&gt;&lt;/w:rPr&gt;&lt;/w:lvl&gt;&lt;w:lvl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w:val="decimal"/&gt;&lt;w:lvlText w:val="%7."/&gt;&lt;w:lvlJc w:val="left"/&gt;&lt;w:pPr&gt;&lt;w:ind w:left="1702" w:hanging="227"/&gt;&lt;/w:pPr&gt;&lt;w:rPr&gt;&lt;w:rFonts w:asciiTheme="minorHAnsi" w:hAnsiTheme="minorHAnsi" w:hint="default"/&gt;&lt;/w:rPr&gt;&lt;/w:lvl&gt;&lt;w:lvl w:ilvl="7"&gt;&lt;w:start w:val="1"/&gt;&lt;w:numFmt w:val="lowerLetter"/&gt;&lt;w:lvlText w:val="%8."/&gt;&lt;w:lvlJc w:val="left"/&gt;&lt;w:pPr&gt;&lt;w:ind w:left="1929" w:hanging="227"/&gt;&lt;/w:pPr&gt;&lt;w:rPr&gt;&lt;w:rFonts w:asciiTheme="minorHAnsi" w:hAnsiTheme="minorHAnsi" w:hint="default"/&gt;&lt;/w:rPr&gt;&lt;/w:lvl&gt;&lt;w:lvl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w:abstractNumId="12" w15:restartNumberingAfterBreak="0"&gt;&lt;w:nsid w:val="2E8A1732"/&gt;&lt;w:multiLevelType w:val="multilevel"/&gt;&lt;w:tmpl w:val="C39CACD8"/&gt;&lt;w:styleLink w:val="ListStyle-ListBulletNoSpacing"/&gt;&lt;w:lvl w:ilvl="0"&gt;&lt;w:start w:val="1"/&gt;&lt;w:numFmt w:val="bullet"/&gt;&lt;w:pStyle w:val="ListBulletNoSpacing"/&gt;&lt;w:lvlText w:val=""/&gt;&lt;w:lvlJc w:val="left"/&gt;&lt;w:pPr&gt;&lt;w:ind w:left="227" w:hanging="227"/&gt;&lt;/w:pPr&gt;&lt;w:rPr&gt;&lt;w:rFonts w:ascii="Symbol" w:hAnsi="Symbol" w:cs="Times New Roman" w:hint="default"/&gt;&lt;/w:rPr&gt;&lt;/w:lvl&gt;&lt;w:lvl w:ilvl="1"&gt;&lt;w:start w:val="1"/&gt;&lt;w:numFmt w:val="bullet"/&gt;&lt;w:pStyle w:val="ListBulletNoSpacing2"/&gt;&lt;w:lvlText w:val=""/&gt;&lt;w:lvlJc w:val="left"/&gt;&lt;w:pPr&gt;&lt;w:ind w:left="454" w:hanging="227"/&gt;&lt;/w:pPr&gt;&lt;w:rPr&gt;&lt;w:rFonts w:ascii="Symbol" w:hAnsi="Symbol" w:hint="default"/&gt;&lt;w:color w:val="auto"/&gt;&lt;/w:rPr&gt;&lt;/w:lvl&gt;&lt;w:lvl w:ilvl="2"&gt;&lt;w:start w:val="1"/&gt;&lt;w:numFmt w:val="bullet"/&gt;&lt;w:pStyle w:val="ListBulletNoSpacing3"/&gt;&lt;w:lvlText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w:abstractNumId="13" w15:restartNumberingAfterBreak="0"&gt;&lt;w:nsid w:val="33877FEA"/&gt;&lt;w:multiLevelType w:val="multilevel"/&gt;&lt;w:tmpl w:val="D9A4F886"/&gt;&lt;w:numStyleLink w:val="ListStyle-ListBullet"/&gt;&lt;/w:abstractNum&gt;&lt;w:abstractNum w:abstractNumId="14" w15:restartNumberingAfterBreak="0"&gt;&lt;w:nsid w:val="34DD3967"/&gt;&lt;w:multiLevelType w:val="multilevel"/&gt;&lt;w:tmpl w:val="4ECA1CDC"/&gt;&lt;w:numStyleLink w:val="ListStyle-TableListNumber"/&gt;&lt;/w:abstractNum&gt;&lt;w:abstractNum w:abstractNumId="15" w15:restartNumberingAfterBreak="0"&gt;&lt;w:nsid w:val="38E30D28"/&gt;&lt;w:multiLevelType w:val="hybridMultilevel"/&gt;&lt;w:tmpl w:val="E16C8B4C"/&gt;&lt;w:lvl w:ilvl="0" w:tplc="167609B2"&gt;&lt;w:start w:val="1"/&gt;&lt;w:numFmt w:val="decimal"/&gt;&lt;w:pStyle w:val="ReportReference"/&gt;&lt;w:lvlText w:val="[%1]"/&gt;&lt;w:lvlJc w:val="left"/&gt;&lt;w:pPr&gt;&lt;w:ind w:left="720" w:hanging="360"/&gt;&lt;/w:pPr&gt;&lt;w:rPr&gt;&lt;w:rFonts w:hint="default"/&gt;&lt;/w:rPr&gt;&lt;/w:lvl&gt;&lt;w:lvl w:ilvl="1" w:tplc="08090019"&gt;&lt;w:start w:val="1"/&gt;&lt;w:numFmt w:val="lowerLetter"/&gt;&lt;w:lvlText w:val="%2."/&gt;&lt;w:lvlJc w:val="left"/&gt;&lt;w:pPr&gt;&lt;w:ind w:left="1440" w:hanging="360"/&gt;&lt;/w:pPr&gt;&lt;/w:lvl&gt;&lt;w:lvl w:ilvl="2" w:tplc="0809001B"&gt;&lt;w:start w:val="1"/&gt;&lt;w:numFmt w:val="lowerRoman"/&gt;&lt;w:lvlText w:val="%3."/&gt;&lt;w:lvlJc w:val="right"/&gt;&lt;w:pPr&gt;&lt;w:ind w:left="2160" w:hanging="180"/&gt;&lt;/w:pPr&gt;&lt;/w:lvl&gt;&lt;w:lvl w:ilvl="3" w:tplc="0809000F"&gt;&lt;w:start w:val="1"/&gt;&lt;w:numFmt w:val="decimal"/&gt;&lt;w:lvlText w:val="%4."/&gt;&lt;w:lvlJc w:val="left"/&gt;&lt;w:pPr&gt;&lt;w:ind w:left="2880" w:hanging="360"/&gt;&lt;/w:pPr&gt;&lt;/w:lvl&gt;&lt;w:lvl w:ilvl="4" w:tplc="08090019" w:tentative="1"&gt;&lt;w:start w:val="1"/&gt;&lt;w:numFmt w:val="lowerLetter"/&gt;&lt;w:lvlText w:val="%5."/&gt;&lt;w:lvlJc w:val="left"/&gt;&lt;w:pPr&gt;&lt;w:ind w:left="3600" w:hanging="360"/&gt;&lt;/w:pPr&gt;&lt;/w:lvl&gt;&lt;w:lvl w:ilvl="5" w:tplc="0809001B" w:tentative="1"&gt;&lt;w:start w:val="1"/&gt;&lt;w:numFmt w:val="lowerRoman"/&gt;&lt;w:lvlText w:val="%6."/&gt;&lt;w:lvlJc w:val="right"/&gt;&lt;w:pPr&gt;&lt;w:ind w:left="4320" w:hanging="180"/&gt;&lt;/w:pPr&gt;&lt;/w:lvl&gt;&lt;w:lvl w:ilvl="6" w:tplc="0809000F" w:tentative="1"&gt;&lt;w:start w:val="1"/&gt;&lt;w:numFmt w:val="decimal"/&gt;&lt;w:lvlText w:val="%7."/&gt;&lt;w:lvlJc w:val="left"/&gt;&lt;w:pPr&gt;&lt;w:ind w:left="5040" w:hanging="360"/&gt;&lt;/w:pPr&gt;&lt;/w:lvl&gt;&lt;w:lvl w:ilvl="7" w:tplc="08090019" w:tentative="1"&gt;&lt;w:start w:val="1"/&gt;&lt;w:numFmt w:val="lowerLetter"/&gt;&lt;w:lvlText w:val="%8."/&gt;&lt;w:lvlJc w:val="left"/&gt;&lt;w:pPr&gt;&lt;w:ind w:left="5760" w:hanging="360"/&gt;&lt;/w:pPr&gt;&lt;/w:lvl&gt;&lt;w:lvl w:ilvl="8" w:tplc="0809001B" w:tentative="1"&gt;&lt;w:start w:val="1"/&gt;&lt;w:numFmt w:val="lowerRoman"/&gt;&lt;w:lvlText w:val="%9."/&gt;&lt;w:lvlJc w:val="right"/&gt;&lt;w:pPr&gt;&lt;w:ind w:left="6480" w:hanging="180"/&gt;&lt;/w:pPr&gt;&lt;/w:lvl&gt;&lt;/w:abstractNum&gt;&lt;w:abstractNum w:abstractNumId="16" w15:restartNumberingAfterBreak="0"&gt;&lt;w:nsid w:val="486F0B62"/&gt;&lt;w:multiLevelType w:val="multilevel"/&gt;&lt;w:tmpl w:val="D9A4F886"/&gt;&lt;w:styleLink w:val="ListStyle-ListBullet"/&gt;&lt;w:lvl w:ilvl="0"&gt;&lt;w:start w:val="1"/&gt;&lt;w:numFmt w:val="bullet"/&gt;&lt;w:pStyle w:val="ListBullet"/&gt;&lt;w:lvlText w:val=""/&gt;&lt;w:lvlJc w:val="left"/&gt;&lt;w:pPr&gt;&lt;w:ind w:left="227" w:hanging="227"/&gt;&lt;/w:pPr&gt;&lt;w:rPr&gt;&lt;w:rFonts w:ascii="Symbol" w:hAnsi="Symbol" w:cs="Times New Roman" w:hint="default"/&gt;&lt;/w:rPr&gt;&lt;/w:lvl&gt;&lt;w:lvl w:ilvl="1"&gt;&lt;w:start w:val="1"/&gt;&lt;w:numFmt w:val="bullet"/&gt;&lt;w:pStyle w:val="ListBullet2"/&gt;&lt;w:lvlText w:val=""/&gt;&lt;w:lvlJc w:val="left"/&gt;&lt;w:pPr&gt;&lt;w:ind w:left="454" w:hanging="227"/&gt;&lt;/w:pPr&gt;&lt;w:rPr&gt;&lt;w:rFonts w:ascii="Symbol" w:hAnsi="Symbol" w:hint="default"/&gt;&lt;w:color w:val="auto"/&gt;&lt;/w:rPr&gt;&lt;/w:lvl&gt;&lt;w:lvl w:ilvl="2"&gt;&lt;w:start w:val="1"/&gt;&lt;w:numFmt w:val="bullet"/&gt;&lt;w:pStyle w:val="ListBullet3"/&gt;&lt;w:lvlText w:val=""/&gt;&lt;w:lvlJc w:val="left"/&gt;&lt;w:pPr&gt;&lt;w:ind w:left="681" w:hanging="227"/&gt;&lt;/w:pPr&gt;&lt;w:rPr&gt;&lt;w:rFonts w:ascii="Symbol" w:hAnsi="Symbol" w:hint="default"/&gt;&lt;w:color w:val="auto"/&gt;&lt;/w:rPr&gt;&lt;/w:lvl&gt;&lt;w:lvl w:ilvl="3"&gt;&lt;w:start w:val="1"/&gt;&lt;w:numFmt w:val="bullet"/&gt;&lt;w:lvlText w:val=""/&gt;&lt;w:lvlJc w:val="left"/&gt;&lt;w:pPr&gt;&lt;w:ind w:left="908" w:hanging="227"/&gt;&lt;/w:pPr&gt;&lt;w:rPr&gt;&lt;w:rFonts w:ascii="Symbol" w:hAnsi="Symbol" w:hint="default"/&gt;&lt;w:color w:val="auto"/&gt;&lt;/w:rPr&gt;&lt;/w:lvl&gt;&lt;w:lvl w:ilvl="4"&gt;&lt;w:start w:val="1"/&gt;&lt;w:numFmt w:val="bullet"/&gt;&lt;w:lvlText w:val=""/&gt;&lt;w:lvlJc w:val="left"/&gt;&lt;w:pPr&gt;&lt;w:ind w:left="1135" w:hanging="227"/&gt;&lt;/w:pPr&gt;&lt;w:rPr&gt;&lt;w:rFonts w:ascii="Symbol" w:hAnsi="Symbol" w:hint="default"/&gt;&lt;w:color w:val="auto"/&gt;&lt;/w:rPr&gt;&lt;/w:lvl&gt;&lt;w:lvl w:ilvl="5"&gt;&lt;w:start w:val="1"/&gt;&lt;w:numFmt w:val="bullet"/&gt;&lt;w:lvlText w:val=""/&gt;&lt;w:lvlJc w:val="left"/&gt;&lt;w:pPr&gt;&lt;w:ind w:left="1362" w:hanging="227"/&gt;&lt;/w:pPr&gt;&lt;w:rPr&gt;&lt;w:rFonts w:ascii="Symbol" w:hAnsi="Symbol" w:hint="default"/&gt;&lt;w:color w:val="auto"/&gt;&lt;/w:rPr&gt;&lt;/w:lvl&gt;&lt;w:lvl w:ilvl="6"&gt;&lt;w:start w:val="1"/&gt;&lt;w:numFmt w:val="bullet"/&gt;&lt;w:lvlText w:val=""/&gt;&lt;w:lvlJc w:val="left"/&gt;&lt;w:pPr&gt;&lt;w:ind w:left="1589" w:hanging="227"/&gt;&lt;/w:pPr&gt;&lt;w:rPr&gt;&lt;w:rFonts w:ascii="Symbol" w:hAnsi="Symbol" w:hint="default"/&gt;&lt;w:color w:val="auto"/&gt;&lt;/w:rPr&gt;&lt;/w:lvl&gt;&lt;w:lvl w:ilvl="7"&gt;&lt;w:start w:val="1"/&gt;&lt;w:numFmt w:val="bullet"/&gt;&lt;w:lvlText w:val=""/&gt;&lt;w:lvlJc w:val="left"/&gt;&lt;w:pPr&gt;&lt;w:ind w:left="1816" w:hanging="227"/&gt;&lt;/w:pPr&gt;&lt;w:rPr&gt;&lt;w:rFonts w:ascii="Symbol" w:hAnsi="Symbol" w:hint="default"/&gt;&lt;w:color w:val="auto"/&gt;&lt;/w:rPr&gt;&lt;/w:lvl&gt;&lt;w:lvl w:ilvl="8"&gt;&lt;w:start w:val="1"/&gt;&lt;w:numFmt w:val="bullet"/&gt;&lt;w:lvlText w:val=""/&gt;&lt;w:lvlJc w:val="left"/&gt;&lt;w:pPr&gt;&lt;w:ind w:left="2043" w:hanging="227"/&gt;&lt;/w:pPr&gt;&lt;w:rPr&gt;&lt;w:rFonts w:ascii="Symbol" w:hAnsi="Symbol" w:hint="default"/&gt;&lt;w:color w:val="auto"/&gt;&lt;/w:rPr&gt;&lt;/w:lvl&gt;&lt;/w:abstractNum&gt;&lt;w:abstractNum w:abstractNumId="17" w15:restartNumberingAfterBreak="0"&gt;&lt;w:nsid w:val="4C687BF7"/&gt;&lt;w:multiLevelType w:val="multilevel"/&gt;&lt;w:tmpl w:val="CA3607A4"/&gt;&lt;w:numStyleLink w:val="ListStyle-Headings"/&gt;&lt;/w:abstractNum&gt;&lt;w:abstractNum w:abstractNumId="18" w15:restartNumberingAfterBreak="0"&gt;&lt;w:nsid w:val="55560836"/&gt;&lt;w:multiLevelType w:val="multilevel"/&gt;&lt;w:tmpl w:val="16040C44"/&gt;&lt;w:styleLink w:val="ListStyle-TableListBullet"/&gt;&lt;w:lvl w:ilvl="0"&gt;&lt;w:start w:val="1"/&gt;&lt;w:numFmt w:val="bullet"/&gt;&lt;w:pStyle w:val="Table-ListBullet"/&gt;&lt;w:lvlText w:val="•"/&gt;&lt;w:lvlJc w:val="left"/&gt;&lt;w:pPr&gt;&lt;w:ind w:left="340" w:hanging="227"/&gt;&lt;/w:pPr&gt;&lt;w:rPr&gt;&lt;w:rFonts w:ascii="Times New Roman" w:hAnsi="Times New Roman" w:cs="Times New Roman" w:hint="default"/&gt;&lt;/w:rPr&gt;&lt;/w:lvl&gt;&lt;w:lvl w:ilvl="1"&gt;&lt;w:start w:val="1"/&gt;&lt;w:numFmt w:val="bullet"/&gt;&lt;w:pStyle w:val="Table-ListBullet2"/&gt;&lt;w:lvlText w:val=""/&gt;&lt;w:lvlJc w:val="left"/&gt;&lt;w:pPr&gt;&lt;w:ind w:left="567" w:hanging="227"/&gt;&lt;/w:pPr&gt;&lt;w:rPr&gt;&lt;w:rFonts w:ascii="Symbol" w:hAnsi="Symbol" w:hint="default"/&gt;&lt;w:color w:val="auto"/&gt;&lt;/w:rPr&gt;&lt;/w:lvl&gt;&lt;w:lvl w:ilvl="2"&gt;&lt;w:start w:val="1"/&gt;&lt;w:numFmt w:val="bullet"/&gt;&lt;w:pStyle w:val="Table-ListBullet3"/&gt;&lt;w:lvlText w:val=""/&gt;&lt;w:lvlJc w:val="left"/&gt;&lt;w:pPr&gt;&lt;w:ind w:left="794" w:hanging="227"/&gt;&lt;/w:pPr&gt;&lt;w:rPr&gt;&lt;w:rFonts w:ascii="Symbol" w:hAnsi="Symbol" w:hint="default"/&gt;&lt;w:color w:val="auto"/&gt;&lt;/w:rPr&gt;&lt;/w:lvl&gt;&lt;w:lvl w:ilvl="3"&gt;&lt;w:start w:val="1"/&gt;&lt;w:numFmt w:val="bullet"/&gt;&lt;w:lvlText w:val="•"/&gt;&lt;w:lvlJc w:val="left"/&gt;&lt;w:pPr&gt;&lt;w:ind w:left="1021" w:hanging="227"/&gt;&lt;/w:pPr&gt;&lt;w:rPr&gt;&lt;w:rFonts w:ascii="Times New Roman" w:hAnsi="Times New Roman" w:cs="Times New Roman" w:hint="default"/&gt;&lt;/w:rPr&gt;&lt;/w:lvl&gt;&lt;w:lvl w:ilvl="4"&gt;&lt;w:start w:val="1"/&gt;&lt;w:numFmt w:val="bullet"/&gt;&lt;w:lvlText w:val=""/&gt;&lt;w:lvlJc w:val="left"/&gt;&lt;w:pPr&gt;&lt;w:ind w:left="1248" w:hanging="227"/&gt;&lt;/w:pPr&gt;&lt;w:rPr&gt;&lt;w:rFonts w:ascii="Symbol" w:hAnsi="Symbol" w:hint="default"/&gt;&lt;w:color w:val="auto"/&gt;&lt;/w:rPr&gt;&lt;/w:lvl&gt;&lt;w:lvl w:ilvl="5"&gt;&lt;w:start w:val="1"/&gt;&lt;w:numFmt w:val="bullet"/&gt;&lt;w:lvlText w:val=""/&gt;&lt;w:lvlJc w:val="left"/&gt;&lt;w:pPr&gt;&lt;w:ind w:left="1475" w:hanging="227"/&gt;&lt;/w:pPr&gt;&lt;w:rPr&gt;&lt;w:rFonts w:ascii="Symbol" w:hAnsi="Symbol" w:hint="default"/&gt;&lt;w:color w:val="auto"/&gt;&lt;/w:rPr&gt;&lt;/w:lvl&gt;&lt;w:lvl w:ilvl="6"&gt;&lt;w:start w:val="1"/&gt;&lt;w:numFmt w:val="bullet"/&gt;&lt;w:lvlText w:val="•"/&gt;&lt;w:lvlJc w:val="left"/&gt;&lt;w:pPr&gt;&lt;w:ind w:left="1702" w:hanging="227"/&gt;&lt;/w:pPr&gt;&lt;w:rPr&gt;&lt;w:rFonts w:ascii="Times New Roman" w:hAnsi="Times New Roman" w:cs="Times New Roman" w:hint="default"/&gt;&lt;/w:rPr&gt;&lt;/w:lvl&gt;&lt;w:lvl w:ilvl="7"&gt;&lt;w:start w:val="1"/&gt;&lt;w:numFmt w:val="bullet"/&gt;&lt;w:lvlText w:val=""/&gt;&lt;w:lvlJc w:val="left"/&gt;&lt;w:pPr&gt;&lt;w:ind w:left="1929" w:hanging="227"/&gt;&lt;/w:pPr&gt;&lt;w:rPr&gt;&lt;w:rFonts w:ascii="Symbol" w:hAnsi="Symbol" w:hint="default"/&gt;&lt;w:color w:val="auto"/&gt;&lt;/w:rPr&gt;&lt;/w:lvl&gt;&lt;w:lvl w:ilvl="8"&gt;&lt;w:start w:val="1"/&gt;&lt;w:numFmt w:val="bullet"/&gt;&lt;w:lvlText w:val=""/&gt;&lt;w:lvlJc w:val="left"/&gt;&lt;w:pPr&gt;&lt;w:ind w:left="2156" w:hanging="227"/&gt;&lt;/w:pPr&gt;&lt;w:rPr&gt;&lt;w:rFonts w:ascii="Symbol" w:hAnsi="Symbol" w:hint="default"/&gt;&lt;w:color w:val="auto"/&gt;&lt;/w:rPr&gt;&lt;/w:lvl&gt;&lt;/w:abstractNum&gt;&lt;w:abstractNum w:abstractNumId="19" w15:restartNumberingAfterBreak="0"&gt;&lt;w:nsid w:val="580163C6"/&gt;&lt;w:multiLevelType w:val="multilevel"/&gt;&lt;w:tmpl w:val="C39CACD8"/&gt;&lt;w:numStyleLink w:val="ListStyle-ListBulletNoSpacing"/&gt;&lt;/w:abstractNum&gt;&lt;w:abstractNum w:abstractNumId="20" w15:restartNumberingAfterBreak="0"&gt;&lt;w:nsid w:val="5C7137E1"/&gt;&lt;w:multiLevelType w:val="multilevel"/&gt;&lt;w:tmpl w:val="BA968C96"/&gt;&lt;w:lvl w:ilvl="0"&gt;&lt;w:start w:val="1"/&gt;&lt;w:numFmt w:val="decimal"/&gt;&lt;w:pStyle w:val="ListNumberNoSpacing"/&gt;&lt;w:lvlText w:val="%1."/&gt;&lt;w:lvlJc w:val="left"/&gt;&lt;w:pPr&gt;&lt;w:ind w:left="340" w:hanging="340"/&gt;&lt;/w:pPr&gt;&lt;w:rPr&gt;&lt;w:rFonts w:hint="default"/&gt;&lt;/w:rPr&gt;&lt;/w:lvl&gt;&lt;w:lvl w:ilvl="1"&gt;&lt;w:start w:val="1"/&gt;&lt;w:numFmt w:val="lowerLetter"/&gt;&lt;w:pStyle w:val="ListNumberNoSpacing2"/&gt;&lt;w:lvlText w:val="%2."/&gt;&lt;w:lvlJc w:val="left"/&gt;&lt;w:pPr&gt;&lt;w:ind w:left="680" w:hanging="340"/&gt;&lt;/w:pPr&gt;&lt;w:rPr&gt;&lt;w:rFonts w:hint="default"/&gt;&lt;/w:rPr&gt;&lt;/w:lvl&gt;&lt;w:lvl w:ilvl="2"&gt;&lt;w:start w:val="1"/&gt;&lt;w:numFmt w:val="bullet"/&gt;&lt;w:pStyle w:val="ListNumberNoSpacing3"/&gt;&lt;w:lvlText w:val=""/&gt;&lt;w:lvlJc w:val="left"/&gt;&lt;w:pPr&gt;&lt;w:ind w:left="1020" w:hanging="340"/&gt;&lt;/w:pPr&gt;&lt;w:rPr&gt;&lt;w:rFonts w:ascii="Symbol" w:hAnsi="Symbol" w:hint="default"/&gt;&lt;/w:rPr&gt;&lt;/w:lvl&gt;&lt;w:lvl w:ilvl="3"&gt;&lt;w:start w:val="1"/&gt;&lt;w:numFmt w:val="decimal"/&gt;&lt;w:lvlText w:val="%4."/&gt;&lt;w:lvlJc w:val="left"/&gt;&lt;w:pPr&gt;&lt;w:ind w:left="1360" w:hanging="340"/&gt;&lt;/w:pPr&gt;&lt;w:rPr&gt;&lt;w:rFonts w:hint="default"/&gt;&lt;/w:rPr&gt;&lt;/w:lvl&gt;&lt;w:lvl w:ilvl="4"&gt;&lt;w:start w:val="1"/&gt;&lt;w:numFmt w:val="lowerLetter"/&gt;&lt;w:lvlText w:val="%5."/&gt;&lt;w:lvlJc w:val="left"/&gt;&lt;w:pPr&gt;&lt;w:ind w:left="1700" w:hanging="340"/&gt;&lt;/w:pPr&gt;&lt;w:rPr&gt;&lt;w:rFonts w:hint="default"/&gt;&lt;/w:rPr&gt;&lt;/w:lvl&gt;&lt;w:lvl w:ilvl="5"&gt;&lt;w:start w:val="1"/&gt;&lt;w:numFmt w:val="bullet"/&gt;&lt;w:lvlText w:val=""/&gt;&lt;w:lvlJc w:val="left"/&gt;&lt;w:pPr&gt;&lt;w:ind w:left="2040" w:hanging="340"/&gt;&lt;/w:pPr&gt;&lt;w:rPr&gt;&lt;w:rFonts w:ascii="Symbol" w:hAnsi="Symbol" w:hint="default"/&gt;&lt;/w:rPr&gt;&lt;/w:lvl&gt;&lt;w:lvl w:ilvl="6"&gt;&lt;w:start w:val="1"/&gt;&lt;w:numFmt w:val="decimal"/&gt;&lt;w:lvlText w:val="%7."/&gt;&lt;w:lvlJc w:val="left"/&gt;&lt;w:pPr&gt;&lt;w:ind w:left="2380" w:hanging="340"/&gt;&lt;/w:pPr&gt;&lt;w:rPr&gt;&lt;w:rFonts w:hint="default"/&gt;&lt;/w:rPr&gt;&lt;/w:lvl&gt;&lt;w:lvl w:ilvl="7"&gt;&lt;w:start w:val="1"/&gt;&lt;w:numFmt w:val="lowerLetter"/&gt;&lt;w:lvlText w:val="%8."/&gt;&lt;w:lvlJc w:val="left"/&gt;&lt;w:pPr&gt;&lt;w:ind w:left="2720" w:hanging="340"/&gt;&lt;/w:pPr&gt;&lt;w:rPr&gt;&lt;w:rFonts w:hint="default"/&gt;&lt;/w:rPr&gt;&lt;/w:lvl&gt;&lt;w:lvl w:ilvl="8"&gt;&lt;w:start w:val="1"/&gt;&lt;w:numFmt w:val="bullet"/&gt;&lt;w:lvlText w:val=""/&gt;&lt;w:lvlJc w:val="left"/&gt;&lt;w:pPr&gt;&lt;w:ind w:left="3060" w:hanging="340"/&gt;&lt;/w:pPr&gt;&lt;w:rPr&gt;&lt;w:rFonts w:ascii="Symbol" w:hAnsi="Symbol" w:hint="default"/&gt;&lt;/w:rPr&gt;&lt;/w:lvl&gt;&lt;/w:abstractNum&gt;&lt;w:abstractNum w:abstractNumId="21" w15:restartNumberingAfterBreak="0"&gt;&lt;w:nsid w:val="5C934686"/&gt;&lt;w:multiLevelType w:val="multilevel"/&gt;&lt;w:tmpl w:val="DAD4A89A"/&gt;&lt;w:numStyleLink w:val="ListStyle-ListNumber"/&gt;&lt;/w:abstractNum&gt;&lt;w:abstractNum w:abstractNumId="22" w15:restartNumberingAfterBreak="0"&gt;&lt;w:nsid w:val="5F8D72FB"/&gt;&lt;w:multiLevelType w:val="multilevel"/&gt;&lt;w:tmpl w:val="E206AE8E"/&gt;&lt;w:styleLink w:val="ListStyle-HeadingsNoNumber"/&gt;&lt;w:lvl w:ilvl="0"&gt;&lt;w:start w:val="1"/&gt;&lt;w:numFmt w:val="none"/&gt;&lt;w:pStyle w:val="Heading1NoNumber"/&gt;&lt;w:lvlText w:val=""/&gt;&lt;w:lvlJc w:val="left"/&gt;&lt;w:pPr&gt;&lt;w:ind w:left="0" w:firstLine="0"/&gt;&lt;/w:pPr&gt;&lt;w:rPr&gt;&lt;w:rFonts w:hint="default"/&gt;&lt;/w:rPr&gt;&lt;/w:lvl&gt;&lt;w:lvl w:ilvl="1"&gt;&lt;w:start w:val="1"/&gt;&lt;w:numFmt w:val="none"/&gt;&lt;w:lvlRestart w:val="0"/&gt;&lt;w:pStyle w:val="Heading2NoNumber"/&gt;&lt;w:lvlText w:val=""/&gt;&lt;w:lvlJc w:val="left"/&gt;&lt;w:pPr&gt;&lt;w:ind w:left="0" w:firstLine="0"/&gt;&lt;/w:pPr&gt;&lt;w:rPr&gt;&lt;w:rFonts w:hint="default"/&gt;&lt;/w:rPr&gt;&lt;/w:lvl&gt;&lt;w:lvl w:ilvl="2"&gt;&lt;w:start w:val="1"/&gt;&lt;w:numFmt w:val="none"/&gt;&lt;w:lvlRestart w:val="0"/&gt;&lt;w:pStyle w:val="Heading3NoNumber"/&gt;&lt;w:lvlText w:val=""/&gt;&lt;w:lvlJc w:val="left"/&gt;&lt;w:pPr&gt;&lt;w:ind w:left="0" w:firstLine="0"/&gt;&lt;/w:pPr&gt;&lt;w:rPr&gt;&lt;w:rFonts w:hint="default"/&gt;&lt;/w:rPr&gt;&lt;/w:lvl&gt;&lt;w:lvl w:ilvl="3"&gt;&lt;w:start w:val="1"/&gt;&lt;w:numFmt w:val="none"/&gt;&lt;w:lvlRestart w:val="0"/&gt;&lt;w:pStyle w:val="Heading4NoNumber"/&gt;&lt;w:lvlText w:val=""/&gt;&lt;w:lvlJc w:val="left"/&gt;&lt;w:pPr&gt;&lt;w:ind w:left="0" w:firstLine="0"/&gt;&lt;/w:pPr&gt;&lt;w:rPr&gt;&lt;w:rFonts w:hint="default"/&gt;&lt;/w:rPr&gt;&lt;/w:lvl&gt;&lt;w:lvl w:ilvl="4"&gt;&lt;w:start w:val="1"/&gt;&lt;w:numFmt w:val="none"/&gt;&lt;w:lvlRestart w:val="0"/&gt;&lt;w:pStyle w:val="Heading5NoNumber"/&gt;&lt;w:lvlText w:val=""/&gt;&lt;w:lvlJc w:val="left"/&gt;&lt;w:pPr&gt;&lt;w:ind w:left="0" w:firstLine="0"/&gt;&lt;/w:pPr&gt;&lt;w:rPr&gt;&lt;w:rFonts w:hint="default"/&gt;&lt;/w:rPr&gt;&lt;/w:lvl&gt;&lt;w:lvl w:ilvl="5"&gt;&lt;w:start w:val="1"/&gt;&lt;w:numFmt w:val="none"/&gt;&lt;w:lvlRestart w:val="0"/&gt;&lt;w:pStyle w:val="Heading6NoNumber"/&gt;&lt;w:lvlText w:val=""/&gt;&lt;w:lvlJc w:val="left"/&gt;&lt;w:pPr&gt;&lt;w:ind w:left="0" w:firstLine="0"/&gt;&lt;/w:pPr&gt;&lt;w:rPr&gt;&lt;w:rFonts w:hint="default"/&gt;&lt;/w:rPr&gt;&lt;/w:lvl&gt;&lt;w:lvl w:ilvl="6"&gt;&lt;w:start w:val="1"/&gt;&lt;w:numFmt w:val="none"/&gt;&lt;w:lvlRestart w:val="0"/&gt;&lt;w:lvlText w:val=""/&gt;&lt;w:lvlJc w:val="left"/&gt;&lt;w:pPr&gt;&lt;w:ind w:left="0" w:firstLine="0"/&gt;&lt;/w:pPr&gt;&lt;w:rPr&gt;&lt;w:rFonts w:hint="default"/&gt;&lt;/w:rPr&gt;&lt;/w:lvl&gt;&lt;w:lvl w:ilvl="7"&gt;&lt;w:start w:val="1"/&gt;&lt;w:numFmt w:val="none"/&gt;&lt;w:lvlRestart w:val="0"/&gt;&lt;w:lvlText w:val=""/&gt;&lt;w:lvlJc w:val="left"/&gt;&lt;w:pPr&gt;&lt;w:ind w:left="0" w:firstLine="0"/&gt;&lt;/w:pPr&gt;&lt;w:rPr&gt;&lt;w:rFonts w:hint="default"/&gt;&lt;/w:rPr&gt;&lt;/w:lvl&gt;&lt;w:lvl w:ilvl="8"&gt;&lt;w:start w:val="1"/&gt;&lt;w:numFmt w:val="none"/&gt;&lt;w:lvlRestart w:val="0"/&gt;&lt;w:lvlText w:val=""/&gt;&lt;w:lvlJc w:val="left"/&gt;&lt;w:pPr&gt;&lt;w:ind w:left="0" w:firstLine="0"/&gt;&lt;/w:pPr&gt;&lt;w:rPr&gt;&lt;w:rFonts w:hint="default"/&gt;&lt;/w:rPr&gt;&lt;/w:lvl&gt;&lt;/w:abstractNum&gt;&lt;w:abstractNum w:abstractNumId="23" w15:restartNumberingAfterBreak="0"&gt;&lt;w:nsid w:val="761A111B"/&gt;&lt;w:multiLevelType w:val="multilevel"/&gt;&lt;w:tmpl w:val="3E825BCA"/&gt;&lt;w:numStyleLink w:val="ListStyle-AppendixHeading"/&gt;&lt;/w:abstractNum&gt;&lt;w:abstractNum w:abstractNumId="24" w15:restartNumberingAfterBreak="0"&gt;&lt;w:nsid w:val="77536A25"/&gt;&lt;w:multiLevelType w:val="multilevel"/&gt;&lt;w:tmpl w:val="16040C44"/&gt;&lt;w:numStyleLink w:val="ListStyle-TableListBullet"/&gt;&lt;/w:abstractNum&gt;&lt;w:abstractNum w:abstractNumId="25" w15:restartNumberingAfterBreak="0"&gt;&lt;w:nsid w:val="7F216990"/&gt;&lt;w:multiLevelType w:val="multilevel"/&gt;&lt;w:tmpl w:val="0406001F"/&gt;&lt;w:styleLink w:val="111111"/&gt;&lt;w:lvl w:ilvl="0"&gt;&lt;w:start w:val="1"/&gt;&lt;w:numFmt w:val="decimal"/&gt;&lt;w:lvlText w:val="%1."/&gt;&lt;w:lvlJc w:val="left"/&gt;&lt;w:pPr&gt;&lt;w:ind w:left="360" w:hanging="360"/&gt;&lt;/w:pPr&gt;&lt;w:rPr&gt;&lt;w:rFonts w:ascii="Times New Roman" w:hAnsi="Times New Roman" w:cs="Times New Roman"/&gt;&lt;/w:rPr&gt;&lt;/w:lvl&gt;&lt;w:lvl w:ilvl="1"&gt;&lt;w:start w:val="1"/&gt;&lt;w:numFmt w:val="decimal"/&gt;&lt;w:lvlText w:val="%1.%2."/&gt;&lt;w:lvlJc w:val="left"/&gt;&lt;w:pPr&gt;&lt;w:ind w:left="792" w:hanging="432"/&gt;&lt;/w:pPr&gt;&lt;/w:lvl&gt;&lt;w:lvl w:ilvl="2"&gt;&lt;w:start w:val="1"/&gt;&lt;w:numFmt w:val="decimal"/&gt;&lt;w:lvlText w:val="%1.%2.%3."/&gt;&lt;w:lvlJc w:val="left"/&gt;&lt;w:pPr&gt;&lt;w:ind w:left="1224" w:hanging="504"/&gt;&lt;/w:pPr&gt;&lt;/w:lvl&gt;&lt;w:lvl w:ilvl="3"&gt;&lt;w:start w:val="1"/&gt;&lt;w:numFmt w:val="decimal"/&gt;&lt;w:lvlText w:val="%1.%2.%3.%4."/&gt;&lt;w:lvlJc w:val="left"/&gt;&lt;w:pPr&gt;&lt;w:ind w:left="1728" w:hanging="648"/&gt;&lt;/w:pPr&gt;&lt;/w:lvl&gt;&lt;w:lvl w:ilvl="4"&gt;&lt;w:start w:val="1"/&gt;&lt;w:numFmt w:val="decimal"/&gt;&lt;w:lvlText w:val="%1.%2.%3.%4.%5."/&gt;&lt;w:lvlJc w:val="left"/&gt;&lt;w:pPr&gt;&lt;w:ind w:left="2232" w:hanging="792"/&gt;&lt;/w:pPr&gt;&lt;/w:lvl&gt;&lt;w:lvl w:ilvl="5"&gt;&lt;w:start w:val="1"/&gt;&lt;w:numFmt w:val="decimal"/&gt;&lt;w:lvlText w:val="%1.%2.%3.%4.%5.%6."/&gt;&lt;w:lvlJc w:val="left"/&gt;&lt;w:pPr&gt;&lt;w:ind w:left="2736" w:hanging="936"/&gt;&lt;/w:pPr&gt;&lt;/w:lvl&gt;&lt;w:lvl w:ilvl="6"&gt;&lt;w:start w:val="1"/&gt;&lt;w:numFmt w:val="decimal"/&gt;&lt;w:lvlText w:val="%1.%2.%3.%4.%5.%6.%7."/&gt;&lt;w:lvlJc w:val="left"/&gt;&lt;w:pPr&gt;&lt;w:ind w:left="3240" w:hanging="1080"/&gt;&lt;/w:pPr&gt;&lt;/w:lvl&gt;&lt;w:lvl w:ilvl="7"&gt;&lt;w:start w:val="1"/&gt;&lt;w:numFmt w:val="decimal"/&gt;&lt;w:lvlText w:val="%1.%2.%3.%4.%5.%6.%7.%8."/&gt;&lt;w:lvlJc w:val="left"/&gt;&lt;w:pPr&gt;&lt;w:ind w:left="3744" w:hanging="1224"/&gt;&lt;/w:pPr&gt;&lt;/w:lvl&gt;&lt;w:lvl w:ilvl="8"&gt;&lt;w:start w:val="1"/&gt;&lt;w:numFmt w:val="decimal"/&gt;&lt;w:lvlText w:val="%1.%2.%3.%4.%5.%6.%7.%8.%9."/&gt;&lt;w:lvlJc w:val="left"/&gt;&lt;w:pPr&gt;&lt;w:ind w:left="4320" w:hanging="1440"/&gt;&lt;/w:pPr&gt;&lt;/w:lvl&gt;&lt;/w:abstractNum&gt;&lt;w:abstractNum w:abstractNumId="26" w15:restartNumberingAfterBreak="0"&gt;&lt;w:nsid w:val="7F6C343D"/&gt;&lt;w:multiLevelType w:val="multilevel"/&gt;&lt;w:tmpl w:val="E206AE8E"/&gt;&lt;w:numStyleLink w:val="ListStyle-HeadingsNoNumber"/&gt;&lt;/w:abstractNum&gt;&lt;w:num w:numId="1"&gt;&lt;w:abstractNumId w:val="10"/&gt;&lt;/w:num&gt;&lt;w:num w:numId="2"&gt;&lt;w:abstractNumId w:val="4"/&gt;&lt;/w:num&gt;&lt;w:num w:numId="3"&gt;&lt;w:abstractNumId w:val="8"/&gt;&lt;/w:num&gt;&lt;w:num w:numId="4"&gt;&lt;w:abstractNumId w:val="16"/&gt;&lt;/w:num&gt;&lt;w:num w:numId="5"&gt;&lt;w:abstractNumId w:val="12"/&gt;&lt;/w:num&gt;&lt;w:num w:numId="6"&gt;&lt;w:abstractNumId w:val="9"/&gt;&lt;/w:num&gt;&lt;w:num w:numId="7"&gt;&lt;w:abstractNumId w:val="18"/&gt;&lt;/w:num&gt;&lt;w:num w:numId="8"&gt;&lt;w:abstractNumId w:val="11"/&gt;&lt;/w:num&gt;&lt;w:num w:numId="9"&gt;&lt;w:abstractNumId w:val="25"/&gt;&lt;/w:num&gt;&lt;w:num w:numId="10"&gt;&lt;w:abstractNumId w:val="5"/&gt;&lt;/w:num&gt;&lt;w:num w:numId="11"&gt;&lt;w:abstractNumId w:val="6"/&gt;&lt;/w:num&gt;&lt;w:num w:numId="12"&gt;&lt;w:abstractNumId w:val="13"/&gt;&lt;/w:num&gt;&lt;w:num w:numId="13"&gt;&lt;w:abstractNumId w:val="3"/&gt;&lt;/w:num&gt;&lt;w:num w:numId="14"&gt;&lt;w:abstractNumId w:val="2"/&gt;&lt;/w:num&gt;&lt;w:num w:numId="15"&gt;&lt;w:abstractNumId w:val="19"/&gt;&lt;/w:num&gt;&lt;w:num w:numId="16"&gt;&lt;w:abstractNumId w:val="21"/&gt;&lt;/w:num&gt;&lt;w:num w:numId="17"&gt;&lt;w:abstractNumId w:val="1"/&gt;&lt;/w:num&gt;&lt;w:num w:numId="18"&gt;&lt;w:abstractNumId w:val="0"/&gt;&lt;/w:num&gt;&lt;w:num w:numId="19"&gt;&lt;w:abstractNumId w:val="7"/&gt;&lt;/w:num&gt;&lt;w:num w:numId="20"&gt;&lt;w:abstractNumId w:val="15"/&gt;&lt;/w:num&gt;&lt;w:num w:numId="21"&gt;&lt;w:abstractNumId w:val="22"/&gt;&lt;/w:num&gt;&lt;w:num w:numId="22"&gt;&lt;w:abstractNumId w:val="26"/&gt;&lt;/w:num&gt;&lt;w:num w:numId="23"&gt;&lt;w:abstractNumId w:val="24"/&gt;&lt;/w:num&gt;&lt;w:num w:numId="24"&gt;&lt;w:abstractNumId w:val="14"/&gt;&lt;/w:num&gt;&lt;w:num w:numId="25"&gt;&lt;w:abstractNumId w:val="17"/&gt;&lt;/w:num&gt;&lt;w:num w:numId="26"&gt;&lt;w:abstractNumId w:val="23"/&gt;&lt;/w:num&gt;&lt;w:num w:numId="27"&gt;&lt;w:abstractNumId w:val="20"/&gt;&lt;/w:num&gt;&lt;w:num w:numId="28"&gt;&lt;w:abstractNumId w:val="20"/&gt;&lt;/w:num&gt;&lt;w:num w:numId="29"&gt;&lt;w:abstractNumId w:val="20"/&gt;&lt;/w:num&gt;&lt;w:numIdMacAtCleanup w:val="26"/&gt;&lt;/w:numbering&gt;&lt;/pkg:xmlData&gt;&lt;/pkg:part&gt;&lt;pkg:part pkg:name="/word/styles.xml" pkg:contentType="application/vnd.openxmlformats-officedocument.wordprocessingml.styles+xml"&gt;&lt;pkg:xmlData&gt;&lt;w:styles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w16cex"&gt;&lt;w:docDefaults&gt;&lt;w:rPrDefault&gt;&lt;w:rPr&gt;&lt;w:rFonts w:asciiTheme="minorHAnsi" w:eastAsiaTheme="minorEastAsia" w:hAnsiTheme="minorHAnsi" w:cstheme="minorBidi"/&gt;&lt;w:sz w:val="22"/&gt;&lt;w:szCs w:val="22"/&gt;&lt;w:lang w:val="en-GB" w:eastAsia="zh-CN" w:bidi="ar-SA"/&gt;&lt;/w:rPr&gt;&lt;/w:rPrDefault&gt;&lt;w:pPrDefault/&gt;&lt;/w:docDefaults&gt;&lt;w:style w:type="paragraph" w:default="1" w:styleId="Normal"&gt;&lt;w:name w:val="Normal"/&gt;&lt;w:uiPriority w:val="1"/&gt;&lt;w:qFormat/&gt;&lt;w:rsid w:val="004803AD"/&gt;&lt;w:pPr&gt;&lt;w:spacing w:after="160"/&gt;&lt;/w:pPr&gt;&lt;w:rPr&gt;&lt;w:rFonts w:ascii="Times New Roman" w:eastAsiaTheme="minorHAnsi" w:hAnsi="Times New Roman"/&gt;&lt;w:lang w:eastAsia="en-US"/&gt;&lt;/w:rPr&gt;&lt;/w:style&gt;&lt;w:style w:type="paragraph" w:styleId="Heading1"&gt;&lt;w:name w:val="heading 1"/&gt;&lt;w:basedOn w:val="Normal"/&gt;&lt;w:next w:val="Normal"/&gt;&lt;w:link w:val="Heading1Char"/&gt;&lt;w:qFormat/&gt;&lt;w:rsid w:val="00DC1990"/&gt;&lt;w:pPr&gt;&lt;w:keepNext/&gt;&lt;w:keepLines/&gt;&lt;w:numPr&gt;&lt;w:numId w:val="25"/&gt;&lt;/w:numPr&gt;&lt;w:suppressAutoHyphens/&gt;&lt;w:spacing w:after="440"/&gt;&lt;w:outlineLvl w:val="0"/&gt;&lt;/w:pPr&gt;&lt;w:rPr&gt;&lt;w:rFonts w:eastAsiaTheme="majorEastAsia" w:cs="Times New Roman"/&gt;&lt;w:color w:val="E61E28" w:themeColor="accent1"/&gt;&lt;w:sz w:val="40"/&gt;&lt;w:szCs w:val="32"/&gt;&lt;/w:rPr&gt;&lt;/w:style&gt;&lt;w:style w:type="paragraph" w:styleId="Heading2"&gt;&lt;w:name w:val="heading 2"/&gt;&lt;w:basedOn w:val="Normal"/&gt;&lt;w:next w:val="Normal"/&gt;&lt;w:link w:val="Heading2Char"/&gt;&lt;w:qFormat/&gt;&lt;w:rsid w:val="00DC1990"/&gt;&lt;w:pPr&gt;&lt;w:keepNext/&gt;&lt;w:keepLines/&gt;&lt;w:numPr&gt;&lt;w:ilvl w:val="1"/&gt;&lt;w:numId w:val="25"/&gt;&lt;/w:numPr&gt;&lt;w:suppressAutoHyphens/&gt;&lt;w:spacing w:before="320" w:after="80"/&gt;&lt;w:outlineLvl w:val="1"/&gt;&lt;/w:pPr&gt;&lt;w:rPr&gt;&lt;w:rFonts w:ascii="Arial" w:eastAsiaTheme="majorEastAsia" w:hAnsi="Arial" w:cs="Times New Roman"/&gt;&lt;w:b/&gt;&lt;w:color w:val="E61E28" w:themeColor="accent1"/&gt;&lt;w:sz w:val="24"/&gt;&lt;w:szCs w:val="26"/&gt;&lt;/w:rPr&gt;&lt;/w:style&gt;&lt;w:style w:type="paragraph" w:styleId="Heading3"&gt;&lt;w:name w:val="heading 3"/&gt;&lt;w:basedOn w:val="Normal"/&gt;&lt;w:next w:val="Normal"/&gt;&lt;w:link w:val="Heading3Char"/&gt;&lt;w:qFormat/&gt;&lt;w:rsid w:val="00DC1990"/&gt;&lt;w:pPr&gt;&lt;w:keepNext/&gt;&lt;w:keepLines/&gt;&lt;w:numPr&gt;&lt;w:ilvl w:val="2"/&gt;&lt;w:numId w:val="25"/&gt;&lt;/w:numPr&gt;&lt;w:suppressAutoHyphens/&gt;&lt;w:spacing w:before="320" w:after="30"/&gt;&lt;w:outlineLvl w:val="2"/&gt;&lt;/w:pPr&gt;&lt;w:rPr&gt;&lt;w:rFonts w:eastAsiaTheme="majorEastAsia" w:cs="Times New Roman"/&gt;&lt;w:b/&gt;&lt;w:color w:val="E61E28" w:themeColor="accent1"/&gt;&lt;w:szCs w:val="24"/&gt;&lt;/w:rPr&gt;&lt;/w:style&gt;&lt;w:style w:type="paragraph" w:styleId="Heading4"&gt;&lt;w:name w:val="heading 4"/&gt;&lt;w:basedOn w:val="Normal"/&gt;&lt;w:next w:val="Normal"/&gt;&lt;w:link w:val="Heading4Char"/&gt;&lt;w:rsid w:val="00DC1990"/&gt;&lt;w:pPr&gt;&lt;w:keepNext/&gt;&lt;w:keepLines/&gt;&lt;w:numPr&gt;&lt;w:ilvl w:val="3"/&gt;&lt;w:numId w:val="25"/&gt;&lt;/w:numPr&gt;&lt;w:suppressAutoHyphens/&gt;&lt;w:spacing w:before="320" w:after="30"/&gt;&lt;w:outlineLvl w:val="3"/&gt;&lt;/w:pPr&gt;&lt;w:rPr&gt;&lt;w:rFonts w:eastAsiaTheme="majorEastAsia" w:cs="Times New Roman"/&gt;&lt;w:b/&gt;&lt;w:i/&gt;&lt;w:iCs/&gt;&lt;w:color w:val="E61E28" w:themeColor="accent1"/&gt;&lt;w:szCs w:val="20"/&gt;&lt;/w:rPr&gt;&lt;/w:style&gt;&lt;w:style w:type="paragraph" w:styleId="Heading5"&gt;&lt;w:name w:val="heading 5"/&gt;&lt;w:basedOn w:val="Normal"/&gt;&lt;w:next w:val="Normal"/&gt;&lt;w:link w:val="Heading5Char"/&gt;&lt;w:semiHidden/&gt;&lt;w:rsid w:val="00DC1990"/&gt;&lt;w:pPr&gt;&lt;w:keepNext/&gt;&lt;w:keepLines/&gt;&lt;w:numPr&gt;&lt;w:ilvl w:val="4"/&gt;&lt;w:numId w:val="25"/&gt;&lt;/w:numPr&gt;&lt;w:suppressAutoHyphens/&gt;&lt;w:spacing w:after="0" w:line="240" w:lineRule="atLeast"/&gt;&lt;w:outlineLvl w:val="4"/&gt;&lt;/w:pPr&gt;&lt;w:rPr&gt;&lt;w:rFonts w:eastAsiaTheme="majorEastAsia" w:cs="Times New Roman"/&gt;&lt;w:b/&gt;&lt;w:sz w:val="20"/&gt;&lt;w:szCs w:val="20"/&gt;&lt;/w:rPr&gt;&lt;/w:style&gt;&lt;w:style w:type="paragraph" w:styleId="Heading6"&gt;&lt;w:name w:val="heading 6"/&gt;&lt;w:basedOn w:val="Normal"/&gt;&lt;w:next w:val="Normal"/&gt;&lt;w:link w:val="Heading6Char"/&gt;&lt;w:semiHidden/&gt;&lt;w:rsid w:val="00DC1990"/&gt;&lt;w:pPr&gt;&lt;w:keepNext/&gt;&lt;w:keepLines/&gt;&lt;w:numPr&gt;&lt;w:ilvl w:val="5"/&gt;&lt;w:numId w:val="25"/&gt;&lt;/w:numPr&gt;&lt;w:suppressAutoHyphens/&gt;&lt;w:spacing w:after="0" w:line="240" w:lineRule="atLeast"/&gt;&lt;w:outlineLvl w:val="5"/&gt;&lt;/w:pPr&gt;&lt;w:rPr&gt;&lt;w:rFonts w:eastAsiaTheme="majorEastAsia" w:cs="Times New Roman"/&gt;&lt;w:b/&gt;&lt;w:sz w:val="20"/&gt;&lt;w:szCs w:val="20"/&gt;&lt;/w:rPr&gt;&lt;/w:style&gt;&lt;w:style w:type="paragraph" w:styleId="Heading7"&gt;&lt;w:name w:val="heading 7"/&gt;&lt;w:aliases w:val="Appendix Heading"/&gt;&lt;w:basedOn w:val="Normal"/&gt;&lt;w:next w:val="Normal"/&gt;&lt;w:link w:val="Heading7Char"/&gt;&lt;w:uiPriority w:val="10"/&gt;&lt;w:rsid w:val="003E5A90"/&gt;&lt;w:pPr&gt;&lt;w:keepNext/&gt;&lt;w:keepLines/&gt;&lt;w:numPr&gt;&lt;w:numId w:val="26"/&gt;&lt;/w:numPr&gt;&lt;w:tabs&gt;&lt;w:tab w:val="left" w:pos="2410"/&gt;&lt;/w:tabs&gt;&lt;w:suppressAutoHyphens/&gt;&lt;w:spacing w:after="120"/&gt;&lt;w:outlineLvl w:val="6"/&gt;&lt;/w:pPr&gt;&lt;w:rPr&gt;&lt;w:rFonts w:eastAsiaTheme="majorEastAsia" w:cs="Times New Roman"/&gt;&lt;w:iCs/&gt;&lt;w:color w:val="E61E28" w:themeColor="accent1"/&gt;&lt;w:sz w:val="44"/&gt;&lt;w:szCs w:val="20"/&gt;&lt;/w:rPr&gt;&lt;/w:style&gt;&lt;w:style w:type="paragraph" w:styleId="Heading8"&gt;&lt;w:name w:val="heading 8"/&gt;&lt;w:basedOn w:val="Normal"/&gt;&lt;w:next w:val="Normal"/&gt;&lt;w:link w:val="Heading8Char"/&gt;&lt;w:semiHidden/&gt;&lt;w:rsid w:val="00DC1990"/&gt;&lt;w:pPr&gt;&lt;w:keepNext/&gt;&lt;w:keepLines/&gt;&lt;w:suppressAutoHyphens/&gt;&lt;w:spacing w:after="0" w:line="240" w:lineRule="atLeast"/&gt;&lt;w:outlineLvl w:val="7"/&gt;&lt;/w:pPr&gt;&lt;w:rPr&gt;&lt;w:rFonts w:eastAsiaTheme="majorEastAsia" w:cs="Times New Roman"/&gt;&lt;w:b/&gt;&lt;w:sz w:val="20"/&gt;&lt;w:szCs w:val="21"/&gt;&lt;/w:rPr&gt;&lt;/w:style&gt;&lt;w:style w:type="paragraph" w:styleId="Heading9"&gt;&lt;w:name w:val="heading 9"/&gt;&lt;w:basedOn w:val="Normal"/&gt;&lt;w:next w:val="Normal"/&gt;&lt;w:link w:val="Heading9Char"/&gt;&lt;w:semiHidden/&gt;&lt;w:rsid w:val="00DC1990"/&gt;&lt;w:pPr&gt;&lt;w:keepNext/&gt;&lt;w:keepLines/&gt;&lt;w:suppressAutoHyphens/&gt;&lt;w:spacing w:after="0" w:line="240" w:lineRule="atLeast"/&gt;&lt;w:outlineLvl w:val="8"/&gt;&lt;/w:pPr&gt;&lt;w:rPr&gt;&lt;w:rFonts w:eastAsiaTheme="majorEastAsia" w:cs="Times New Roman"/&gt;&lt;w:b/&gt;&lt;w:iCs/&gt;&lt;w:sz w:val="20"/&gt;&lt;w:szCs w:val="21"/&gt;&lt;/w:rPr&gt;&lt;/w:style&gt;&lt;w:style w:type="character" w:default="1" w:styleId="DefaultParagraphFont"&gt;&lt;w:name w:val="Default Paragraph Font"/&gt;&lt;w:uiPriority w:val="1"/&gt;&lt;w:semiHidden/&gt;&lt;w:unhideWhenUsed/&gt;&lt;/w:style&gt;&lt;w:style w:type="table" w:default="1" w:styleId="TableNormal"&gt;&lt;w:name w:val="Normal Table"/&gt;&lt;w:uiPriority w:val="99"/&gt;&lt;w:semiHidden/&gt;&lt;w:unhideWhenUsed/&gt;&lt;w:tblPr&gt;&lt;w:tblInd w:w="0" w:type="dxa"/&gt;&lt;w:tblCellMar&gt;&lt;w:top w:w="0" w:type="dxa"/&gt;&lt;w:left w:w="108" w:type="dxa"/&gt;&lt;w:bottom w:w="0" w:type="dxa"/&gt;&lt;w:right w:w="108" w:type="dxa"/&gt;&lt;/w:tblCellMar&gt;&lt;/w:tblPr&gt;&lt;/w:style&gt;&lt;w:style w:type="numbering" w:default="1" w:styleId="NoList"&gt;&lt;w:name w:val="No List"/&gt;&lt;w:uiPriority w:val="99"/&gt;&lt;w:semiHidden/&gt;&lt;w:unhideWhenUsed/&gt;&lt;/w:style&gt;&lt;w:style w:type="numbering" w:customStyle="1" w:styleId="ListStyle-AppendixHeading"&gt;&lt;w:name w:val="_List Style - Appendix Heading"/&gt;&lt;w:uiPriority w:val="99"/&gt;&lt;w:rsid w:val="00C529AE"/&gt;&lt;w:pPr&gt;&lt;w:numPr&gt;&lt;w:numId w:val="1"/&gt;&lt;/w:numPr&gt;&lt;/w:pPr&gt;&lt;/w:style&gt;&lt;w:style w:type="numbering" w:customStyle="1" w:styleId="ListStyle-Headings"&gt;&lt;w:name w:val="_List Style - Headings"/&gt;&lt;w:uiPriority w:val="99"/&gt;&lt;w:rsid w:val="00DC1990"/&gt;&lt;w:pPr&gt;&lt;w:numPr&gt;&lt;w:numId w:val="2"/&gt;&lt;/w:numPr&gt;&lt;/w:pPr&gt;&lt;/w:style&gt;&lt;w:style w:type="numbering" w:customStyle="1" w:styleId="ListStyle-HeadingsNoNumber"&gt;&lt;w:name w:val="_List Style - Headings No Number"/&gt;&lt;w:uiPriority w:val="99"/&gt;&lt;w:rsid w:val="002860EE"/&gt;&lt;w:pPr&gt;&lt;w:numPr&gt;&lt;w:numId w:val="21"/&gt;&lt;/w:numPr&gt;&lt;/w:pPr&gt;&lt;/w:style&gt;&lt;w:style w:type="numbering" w:customStyle="1" w:styleId="ListStyle-ListAlphabet"&gt;&lt;w:name w:val="_List Style - List Alphabet"/&gt;&lt;w:uiPriority w:val="99"/&gt;&lt;w:rsid w:val="00BD3B54"/&gt;&lt;w:pPr&gt;&lt;w:numPr&gt;&lt;w:numId w:val="3"/&gt;&lt;/w:numPr&gt;&lt;/w:pPr&gt;&lt;/w:style&gt;&lt;w:style w:type="numbering" w:customStyle="1" w:styleId="ListStyle-ListBullet"&gt;&lt;w:name w:val="_List Style - List Bullet"/&gt;&lt;w:uiPriority w:val="99"/&gt;&lt;w:rsid w:val="00BD3B54"/&gt;&lt;w:pPr&gt;&lt;w:numPr&gt;&lt;w:numId w:val="4"/&gt;&lt;/w:numPr&gt;&lt;/w:pPr&gt;&lt;/w:style&gt;&lt;w:style w:type="numbering" w:customStyle="1" w:styleId="ListStyle-ListBulletNoSpacing"&gt;&lt;w:name w:val="_List Style - List Bullet No Spacing"/&gt;&lt;w:uiPriority w:val="99"/&gt;&lt;w:rsid w:val="00BD3B54"/&gt;&lt;w:pPr&gt;&lt;w:numPr&gt;&lt;w:numId w:val="5"/&gt;&lt;/w:numPr&gt;&lt;/w:pPr&gt;&lt;/w:style&gt;&lt;w:style w:type="numbering" w:customStyle="1" w:styleId="ListStyle-ListNumber"&gt;&lt;w:name w:val="_List Style - List Number"/&gt;&lt;w:uiPriority w:val="99"/&gt;&lt;w:rsid w:val="00BD3B54"/&gt;&lt;w:pPr&gt;&lt;w:numPr&gt;&lt;w:numId w:val="6"/&gt;&lt;/w:numPr&gt;&lt;/w:pPr&gt;&lt;/w:style&gt;&lt;w:style w:type="numbering" w:customStyle="1" w:styleId="ListStyle-TableListBullet"&gt;&lt;w:name w:val="_List Style - Table List Bullet"/&gt;&lt;w:uiPriority w:val="99"/&gt;&lt;w:rsid w:val="00EF64D2"/&gt;&lt;w:pPr&gt;&lt;w:numPr&gt;&lt;w:numId w:val="7"/&gt;&lt;/w:numPr&gt;&lt;/w:pPr&gt;&lt;/w:style&gt;&lt;w:style w:type="numbering" w:customStyle="1" w:styleId="ListStyle-TableListNumber"&gt;&lt;w:name w:val="_List Style - Table List Number"/&gt;&lt;w:uiPriority w:val="99"/&gt;&lt;w:rsid w:val="00EF64D2"/&gt;&lt;w:pPr&gt;&lt;w:numPr&gt;&lt;w:numId w:val="8"/&gt;&lt;/w:numPr&gt;&lt;/w:pPr&gt;&lt;/w:style&gt;&lt;w:style w:type="numbering" w:styleId="111111"&gt;&lt;w:name w:val="Outline List 2"/&gt;&lt;w:basedOn w:val="NoList"/&gt;&lt;w:uiPriority w:val="99"/&gt;&lt;w:semiHidden/&gt;&lt;w:rsid w:val="00BD3B54"/&gt;&lt;w:pPr&gt;&lt;w:numPr&gt;&lt;w:numId w:val="9"/&gt;&lt;/w:numPr&gt;&lt;/w:pPr&gt;&lt;/w:style&gt;&lt;w:style w:type="numbering" w:styleId="1ai"&gt;&lt;w:name w:val="Outline List 1"/&gt;&lt;w:basedOn w:val="NoList"/&gt;&lt;w:uiPriority w:val="99"/&gt;&lt;w:semiHidden/&gt;&lt;w:rsid w:val="00BD3B54"/&gt;&lt;w:pPr&gt;&lt;w:numPr&gt;&lt;w:numId w:val="10"/&gt;&lt;/w:numPr&gt;&lt;/w:pPr&gt;&lt;/w:style&gt;&lt;w:style w:type="paragraph" w:customStyle="1" w:styleId="AddressBlock-ExecSummary"&gt;&lt;w:name w:val="Address Block - Exec Summary"/&gt;&lt;w:next w:val="Normal"/&gt;&lt;w:uiPriority w:val="16"/&gt;&lt;w:qFormat/&gt;&lt;w:rsid w:val="00BD3B54"/&gt;&lt;w:rPr&gt;&lt;w:rFonts w:ascii="Times New Roman" w:hAnsi="Times New Roman"/&gt;&lt;w:iCs/&gt;&lt;w:sz w:val="18"/&gt;&lt;w:szCs w:val="18"/&gt;&lt;/w:rPr&gt;&lt;/w:style&gt;&lt;w:style w:type="character" w:customStyle="1" w:styleId="Heading4Char"&gt;&lt;w:name w:val="Heading 4 Char"/&gt;&lt;w:basedOn w:val="DefaultParagraphFont"/&gt;&lt;w:link w:val="Heading4"/&gt;&lt;w:rsid w:val="001154EC"/&gt;&lt;w:rPr&gt;&lt;w:rFonts w:ascii="Times New Roman" w:eastAsiaTheme="majorEastAsia" w:hAnsi="Times New Roman" w:cs="Times New Roman"/&gt;&lt;w:b/&gt;&lt;w:i/&gt;&lt;w:iCs/&gt;&lt;w:color w:val="E61E28" w:themeColor="accent1"/&gt;&lt;w:szCs w:val="20"/&gt;&lt;w:lang w:eastAsia="en-US"/&gt;&lt;/w:rPr&gt;&lt;/w:style&gt;&lt;w:style w:type="paragraph" w:customStyle="1" w:styleId="AppendixLevel1"&gt;&lt;w:name w:val="Appendix Level 1"/&gt;&lt;w:next w:val="Normal"/&gt;&lt;w:uiPriority w:val="11"/&gt;&lt;w:qFormat/&gt;&lt;w:rsid w:val="00C529AE"/&gt;&lt;w:pPr&gt;&lt;w:keepNext/&gt;&lt;w:numPr&gt;&lt;w:ilvl w:val="1"/&gt;&lt;w:numId w:val="26"/&gt;&lt;/w:numPr&gt;&lt;w:spacing w:after="440"/&gt;&lt;w:outlineLvl w:val="0"/&gt;&lt;/w:pPr&gt;&lt;w:rPr&gt;&lt;w:rFonts w:asciiTheme="majorHAnsi" w:eastAsia="Arial" w:hAnsiTheme="majorHAnsi" w:cs="Arial"/&gt;&lt;w:bCs/&gt;&lt;w:color w:val="E31F2B"/&gt;&lt;w:sz w:val="40"/&gt;&lt;w:lang w:eastAsia="en-US"/&gt;&lt;/w:rPr&gt;&lt;/w:style&gt;&lt;w:style w:type="paragraph" w:customStyle="1" w:styleId="AppendixLevel2"&gt;&lt;w:name w:val="Appendix Level 2"/&gt;&lt;w:next w:val="Normal"/&gt;&lt;w:uiPriority w:val="11"/&gt;&lt;w:qFormat/&gt;&lt;w:rsid w:val="00C529AE"/&gt;&lt;w:pPr&gt;&lt;w:numPr&gt;&lt;w:ilvl w:val="2"/&gt;&lt;w:numId w:val="26"/&gt;&lt;/w:numPr&gt;&lt;w:spacing w:before="320" w:after="80"/&gt;&lt;w:outlineLvl w:val="1"/&gt;&lt;/w:pPr&gt;&lt;w:rPr&gt;&lt;w:rFonts w:ascii="Arial" w:eastAsia="Arial" w:hAnsi="Arial" w:cs="Times New Roman"/&gt;&lt;w:b/&gt;&lt;w:bCs/&gt;&lt;w:color w:val="E31F2B"/&gt;&lt;w:sz w:val="24"/&gt;&lt;w:lang w:eastAsia="en-US"/&gt;&lt;/w:rPr&gt;&lt;/w:style&gt;&lt;w:style w:type="paragraph" w:customStyle="1" w:styleId="AppendixLevel3"&gt;&lt;w:name w:val="Appendix Level 3"/&gt;&lt;w:next w:val="Normal"/&gt;&lt;w:uiPriority w:val="11"/&gt;&lt;w:qFormat/&gt;&lt;w:rsid w:val="00C529AE"/&gt;&lt;w:pPr&gt;&lt;w:numPr&gt;&lt;w:ilvl w:val="3"/&gt;&lt;w:numId w:val="26"/&gt;&lt;/w:numPr&gt;&lt;w:spacing w:before="320" w:after="30"/&gt;&lt;w:outlineLvl w:val="2"/&gt;&lt;/w:pPr&gt;&lt;w:rPr&gt;&lt;w:rFonts w:asciiTheme="majorHAnsi" w:eastAsia="Arial" w:hAnsiTheme="majorHAnsi" w:cs="Arial"/&gt;&lt;w:b/&gt;&lt;w:bCs/&gt;&lt;w:color w:val="E31F2B"/&gt;&lt;w:lang w:eastAsia="en-US"/&gt;&lt;/w:rPr&gt;&lt;/w:style&gt;&lt;w:style w:type="paragraph" w:customStyle="1" w:styleId="AppendixLevel4"&gt;&lt;w:name w:val="Appendix Level 4"/&gt;&lt;w:basedOn w:val="AppendixLevel3"/&gt;&lt;w:next w:val="Normal"/&gt;&lt;w:uiPriority w:val="11"/&gt;&lt;w:qFormat/&gt;&lt;w:rsid w:val="00BD3B54"/&gt;&lt;w:pPr&gt;&lt;w:numPr&gt;&lt;w:ilvl w:val="4"/&gt;&lt;/w:numPr&gt;&lt;/w:pPr&gt;&lt;w:rPr&gt;&lt;w:i/&gt;&lt;/w:rPr&gt;&lt;/w:style&gt;&lt;w:style w:type="paragraph" w:customStyle="1" w:styleId="AppendixText"&gt;&lt;w:name w:val="Appendix Text"/&gt;&lt;w:basedOn w:val="Normal"/&gt;&lt;w:uiPriority w:val="11"/&gt;&lt;w:qFormat/&gt;&lt;w:rsid w:val="00BD3B54"/&gt;&lt;w:rPr&gt;&lt;w:rFonts w:asciiTheme="minorHAnsi" w:eastAsiaTheme="minorEastAsia" w:hAnsiTheme="minorHAnsi"/&gt;&lt;w:color w:val="231F20"/&gt;&lt;w:lang w:eastAsia="zh-CN"/&gt;&lt;/w:rPr&gt;&lt;/w:style&gt;&lt;w:style w:type="paragraph" w:customStyle="1" w:styleId="AppendixTitle"&gt;&lt;w:name w:val="Appendix Title"/&gt;&lt;w:next w:val="Normal"/&gt;&lt;w:uiPriority w:val="10"/&gt;&lt;w:qFormat/&gt;&lt;w:rsid w:val="00BD3B54"/&gt;&lt;w:rPr&gt;&lt;w:rFonts w:ascii="Arial" w:eastAsia="Arial" w:hAnsi="Arial" w:cs="Times New Roman"/&gt;&lt;w:b/&gt;&lt;w:bCs/&gt;&lt;w:color w:val="E31F2B"/&gt;&lt;w:sz w:val="24"/&gt;&lt;w:lang w:eastAsia="en-US"/&gt;&lt;/w:rPr&gt;&lt;/w:style&gt;&lt;w:style w:type="paragraph" w:customStyle="1" w:styleId="BackCover-Address"&gt;&lt;w:name w:val="Back Cover - Address"/&gt;&lt;w:basedOn w:val="Normal"/&gt;&lt;w:uiPriority w:val="11"/&gt;&lt;w:rsid w:val="00BD3B54"/&gt;&lt;w:pPr&gt;&lt;w:tabs&gt;&lt;w:tab w:val="left" w:pos="567"/&gt;&lt;/w:tabs&gt;&lt;w:suppressAutoHyphens/&gt;&lt;w:spacing w:before="120" w:after="0" w:line="160" w:lineRule="atLeast"/&gt;&lt;w:contextualSpacing/&gt;&lt;/w:pPr&gt;&lt;w:rPr&gt;&lt;w:noProof/&gt;&lt;/w:rPr&gt;&lt;/w:style&gt;&lt;w:style w:type="character" w:customStyle="1" w:styleId="Heading1Char"&gt;&lt;w:name w:val="Heading 1 Char"/&gt;&lt;w:basedOn w:val="DefaultParagraphFont"/&gt;&lt;w:link w:val="Heading1"/&gt;&lt;w:rsid w:val="001154EC"/&gt;&lt;w:rPr&gt;&lt;w:rFonts w:ascii="Times New Roman" w:eastAsiaTheme="majorEastAsia" w:hAnsi="Times New Roman" w:cs="Times New Roman"/&gt;&lt;w:color w:val="E61E28" w:themeColor="accent1"/&gt;&lt;w:sz w:val="40"/&gt;&lt;w:szCs w:val="32"/&gt;&lt;w:lang w:eastAsia="en-US"/&gt;&lt;/w:rPr&gt;&lt;/w:style&gt;&lt;w:style w:type="character" w:customStyle="1" w:styleId="Heading2Char"&gt;&lt;w:name w:val="Heading 2 Char"/&gt;&lt;w:basedOn w:val="DefaultParagraphFont"/&gt;&lt;w:link w:val="Heading2"/&gt;&lt;w:rsid w:val="001154EC"/&gt;&lt;w:rPr&gt;&lt;w:rFonts w:ascii="Arial" w:eastAsiaTheme="majorEastAsia" w:hAnsi="Arial" w:cs="Times New Roman"/&gt;&lt;w:b/&gt;&lt;w:color w:val="E61E28" w:themeColor="accent1"/&gt;&lt;w:sz w:val="24"/&gt;&lt;w:szCs w:val="26"/&gt;&lt;w:lang w:eastAsia="en-US"/&gt;&lt;/w:rPr&gt;&lt;/w:style&gt;&lt;w:style w:type="character" w:customStyle="1" w:styleId="Heading3Char"&gt;&lt;w:name w:val="Heading 3 Char"/&gt;&lt;w:basedOn w:val="DefaultParagraphFont"/&gt;&lt;w:link w:val="Heading3"/&gt;&lt;w:rsid w:val="001154EC"/&gt;&lt;w:rPr&gt;&lt;w:rFonts w:ascii="Times New Roman" w:eastAsiaTheme="majorEastAsia" w:hAnsi="Times New Roman" w:cs="Times New Roman"/&gt;&lt;w:b/&gt;&lt;w:color w:val="E61E28" w:themeColor="accent1"/&gt;&lt;w:szCs w:val="24"/&gt;&lt;w:lang w:eastAsia="en-US"/&gt;&lt;/w:rPr&gt;&lt;/w:style&gt;&lt;w:style w:type="paragraph" w:styleId="BalloonText"&gt;&lt;w:name w:val="Balloon Text"/&gt;&lt;w:basedOn w:val="Normal"/&gt;&lt;w:link w:val="BalloonTextChar"/&gt;&lt;w:uiPriority w:val="99"/&gt;&lt;w:semiHidden/&gt;&lt;w:rsid w:val="00BD3B54"/&gt;&lt;w:rPr&gt;&lt;w:rFonts w:cs="Arial"/&gt;&lt;/w:rPr&gt;&lt;/w:style&gt;&lt;w:style w:type="character" w:customStyle="1" w:styleId="BalloonTextChar"&gt;&lt;w:name w:val="Balloon Text Char"/&gt;&lt;w:basedOn w:val="DefaultParagraphFont"/&gt;&lt;w:link w:val="BalloonText"/&gt;&lt;w:uiPriority w:val="99"/&gt;&lt;w:semiHidden/&gt;&lt;w:rsid w:val="00BD3B54"/&gt;&lt;w:rPr&gt;&lt;w:rFonts w:ascii="Times New Roman" w:eastAsiaTheme="minorHAnsi" w:hAnsi="Times New Roman" w:cs="Arial"/&gt;&lt;w:lang w:eastAsia="en-US"/&gt;&lt;/w:rPr&gt;&lt;/w:style&gt;&lt;w:style w:type="paragraph" w:styleId="Bibliography"&gt;&lt;w:name w:val="Bibliography"/&gt;&lt;w:basedOn w:val="Normal"/&gt;&lt;w:next w:val="Normal"/&gt;&lt;w:uiPriority w:val="99"/&gt;&lt;w:semiHidden/&gt;&lt;w:rsid w:val="00BD3B54"/&gt;&lt;/w:style&gt;&lt;w:style w:type="table" w:customStyle="1" w:styleId="Blank"&gt;&lt;w:name w:val="Blank"/&gt;&lt;w:basedOn w:val="TableNormal"/&gt;&lt;w:uiPriority w:val="99"/&gt;&lt;w:rsid w:val="00BD3B54"/&gt;&lt;w:rPr&gt;&lt;w:rFonts w:ascii="Times New Roman" w:eastAsiaTheme="minorHAnsi" w:hAnsi="Times New Roman" w:cs="Times New Roman"/&gt;&lt;w:lang w:val="da-DK" w:eastAsia="en-US"/&gt;&lt;/w:rPr&gt;&lt;w:tblPr&gt;&lt;w:tblCellMar&gt;&lt;w:left w:w="0" w:type="dxa"/&gt;&lt;w:right w:w="0" w:type="dxa"/&gt;&lt;/w:tblCellMar&gt;&lt;/w:tblPr&gt;&lt;/w:style&gt;&lt;w:style w:type="paragraph" w:styleId="BlockText"&gt;&lt;w:name w:val="Block Text"/&gt;&lt;w:basedOn w:val="Normal"/&gt;&lt;w:uiPriority w:val="99"/&gt;&lt;w:semiHidden/&gt;&lt;w:rsid w:val="00BD3B54"/&gt;&lt;w:pPr&gt;&lt;w:pBdr&gt;&lt;w:top w:val="single" w:sz="2" w:space="10" w:color="E61E28" w:themeColor="accent1"/&gt;&lt;w:left w:val="single" w:sz="2" w:space="10" w:color="E61E28" w:themeColor="accent1"/&gt;&lt;w:bottom w:val="single" w:sz="2" w:space="10" w:color="E61E28" w:themeColor="accent1"/&gt;&lt;w:right w:val="single" w:sz="2" w:space="10" w:color="E61E28" w:themeColor="accent1"/&gt;&lt;/w:pBdr&gt;&lt;w:ind w:left="1152" w:right="1152"/&gt;&lt;/w:pPr&gt;&lt;w:rPr&gt;&lt;w:rFonts w:eastAsiaTheme="minorEastAsia" w:cs="Arial"/&gt;&lt;w:i/&gt;&lt;w:iCs/&gt;&lt;w:color w:val="E61E28" w:themeColor="accent1"/&gt;&lt;/w:rPr&gt;&lt;/w:style&gt;&lt;w:style w:type="paragraph" w:styleId="BodyText"&gt;&lt;w:name w:val="Body Text"/&gt;&lt;w:basedOn w:val="Normal"/&gt;&lt;w:link w:val="BodyTextChar"/&gt;&lt;w:uiPriority w:val="99"/&gt;&lt;w:semiHidden/&gt;&lt;w:rsid w:val="00BD3B54"/&gt;&lt;w:pPr&gt;&lt;w:spacing w:after="120"/&gt;&lt;/w:pPr&gt;&lt;/w:style&gt;&lt;w:style w:type="character" w:customStyle="1" w:styleId="BodyTextChar"&gt;&lt;w:name w:val="Body Text Char"/&gt;&lt;w:basedOn w:val="DefaultParagraphFont"/&gt;&lt;w:link w:val="BodyText"/&gt;&lt;w:uiPriority w:val="99"/&gt;&lt;w:semiHidden/&gt;&lt;w:rsid w:val="00BD3B54"/&gt;&lt;w:rPr&gt;&lt;w:rFonts w:ascii="Times New Roman" w:eastAsiaTheme="minorHAnsi" w:hAnsi="Times New Roman"/&gt;&lt;w:lang w:eastAsia="en-US"/&gt;&lt;/w:rPr&gt;&lt;/w:style&gt;&lt;w:style w:type="paragraph" w:styleId="BodyText2"&gt;&lt;w:name w:val="Body Text 2"/&gt;&lt;w:basedOn w:val="Normal"/&gt;&lt;w:link w:val="BodyText2Char"/&gt;&lt;w:uiPriority w:val="99"/&gt;&lt;w:semiHidden/&gt;&lt;w:rsid w:val="00BD3B54"/&gt;&lt;w:pPr&gt;&lt;w:spacing w:after="120" w:line="480" w:lineRule="auto"/&gt;&lt;/w:pPr&gt;&lt;/w:style&gt;&lt;w:style w:type="character" w:customStyle="1" w:styleId="BodyText2Char"&gt;&lt;w:name w:val="Body Text 2 Char"/&gt;&lt;w:basedOn w:val="DefaultParagraphFont"/&gt;&lt;w:link w:val="BodyText2"/&gt;&lt;w:uiPriority w:val="99"/&gt;&lt;w:semiHidden/&gt;&lt;w:rsid w:val="00BD3B54"/&gt;&lt;w:rPr&gt;&lt;w:rFonts w:ascii="Times New Roman" w:eastAsiaTheme="minorHAnsi" w:hAnsi="Times New Roman"/&gt;&lt;w:lang w:eastAsia="en-US"/&gt;&lt;/w:rPr&gt;&lt;/w:style&gt;&lt;w:style w:type="paragraph" w:styleId="BodyText3"&gt;&lt;w:name w:val="Body Text 3"/&gt;&lt;w:basedOn w:val="Normal"/&gt;&lt;w:link w:val="BodyText3Char"/&gt;&lt;w:uiPriority w:val="99"/&gt;&lt;w:semiHidden/&gt;&lt;w:rsid w:val="00BD3B54"/&gt;&lt;w:pPr&gt;&lt;w:spacing w:after="120"/&gt;&lt;/w:pPr&gt;&lt;w:rPr&gt;&lt;w:sz w:val="16"/&gt;&lt;w:szCs w:val="16"/&gt;&lt;/w:rPr&gt;&lt;/w:style&gt;&lt;w:style w:type="character" w:customStyle="1" w:styleId="BodyText3Char"&gt;&lt;w:name w:val="Body Text 3 Char"/&gt;&lt;w:basedOn w:val="DefaultParagraphFont"/&gt;&lt;w:link w:val="BodyText3"/&gt;&lt;w:uiPriority w:val="99"/&gt;&lt;w:semiHidden/&gt;&lt;w:rsid w:val="00BD3B54"/&gt;&lt;w:rPr&gt;&lt;w:rFonts w:ascii="Times New Roman" w:eastAsiaTheme="minorHAnsi" w:hAnsi="Times New Roman"/&gt;&lt;w:sz w:val="16"/&gt;&lt;w:szCs w:val="16"/&gt;&lt;w:lang w:eastAsia="en-US"/&gt;&lt;/w:rPr&gt;&lt;/w:style&gt;&lt;w:style w:type="paragraph" w:styleId="BodyTextFirstIndent"&gt;&lt;w:name w:val="Body Text First Indent"/&gt;&lt;w:basedOn w:val="BodyText"/&gt;&lt;w:link w:val="BodyTextFirstIndentChar"/&gt;&lt;w:uiPriority w:val="99"/&gt;&lt;w:semiHidden/&gt;&lt;w:rsid w:val="00BD3B54"/&gt;&lt;w:pPr&gt;&lt;w:spacing w:after="0"/&gt;&lt;w:ind w:firstLine="360"/&gt;&lt;/w:pPr&gt;&lt;/w:style&gt;&lt;w:style w:type="character" w:customStyle="1" w:styleId="BodyTextFirstIndentChar"&gt;&lt;w:name w:val="Body Text First Indent Char"/&gt;&lt;w:basedOn w:val="BodyTextChar"/&gt;&lt;w:link w:val="BodyTextFirstIndent"/&gt;&lt;w:uiPriority w:val="99"/&gt;&lt;w:semiHidden/&gt;&lt;w:rsid w:val="00BD3B54"/&gt;&lt;w:rPr&gt;&lt;w:rFonts w:ascii="Times New Roman" w:eastAsiaTheme="minorHAnsi" w:hAnsi="Times New Roman"/&gt;&lt;w:lang w:eastAsia="en-US"/&gt;&lt;/w:rPr&gt;&lt;/w:style&gt;&lt;w:style w:type="paragraph" w:styleId="BodyTextIndent"&gt;&lt;w:name w:val="Body Text Indent"/&gt;&lt;w:basedOn w:val="Normal"/&gt;&lt;w:link w:val="BodyTextIndentChar"/&gt;&lt;w:uiPriority w:val="99"/&gt;&lt;w:semiHidden/&gt;&lt;w:rsid w:val="00BD3B54"/&gt;&lt;w:pPr&gt;&lt;w:spacing w:after="120"/&gt;&lt;w:ind w:left="283"/&gt;&lt;/w:pPr&gt;&lt;/w:style&gt;&lt;w:style w:type="character" w:customStyle="1" w:styleId="BodyTextIndentChar"&gt;&lt;w:name w:val="Body Text Indent Char"/&gt;&lt;w:basedOn w:val="DefaultParagraphFont"/&gt;&lt;w:link w:val="BodyTextIndent"/&gt;&lt;w:uiPriority w:val="99"/&gt;&lt;w:semiHidden/&gt;&lt;w:rsid w:val="00BD3B54"/&gt;&lt;w:rPr&gt;&lt;w:rFonts w:ascii="Times New Roman" w:eastAsiaTheme="minorHAnsi" w:hAnsi="Times New Roman"/&gt;&lt;w:lang w:eastAsia="en-US"/&gt;&lt;/w:rPr&gt;&lt;/w:style&gt;&lt;w:style w:type="paragraph" w:styleId="BodyTextFirstIndent2"&gt;&lt;w:name w:val="Body Text First Indent 2"/&gt;&lt;w:basedOn w:val="BodyTextIndent"/&gt;&lt;w:link w:val="BodyTextFirstIndent2Char"/&gt;&lt;w:uiPriority w:val="99"/&gt;&lt;w:semiHidden/&gt;&lt;w:rsid w:val="00BD3B54"/&gt;&lt;w:pPr&gt;&lt;w:spacing w:after="0"/&gt;&lt;w:ind w:left="360" w:firstLine="360"/&gt;&lt;/w:pPr&gt;&lt;/w:style&gt;&lt;w:style w:type="character" w:customStyle="1" w:styleId="BodyTextFirstIndent2Char"&gt;&lt;w:name w:val="Body Text First Indent 2 Char"/&gt;&lt;w:basedOn w:val="BodyTextIndentChar"/&gt;&lt;w:link w:val="BodyTextFirstIndent2"/&gt;&lt;w:uiPriority w:val="99"/&gt;&lt;w:semiHidden/&gt;&lt;w:rsid w:val="00BD3B54"/&gt;&lt;w:rPr&gt;&lt;w:rFonts w:ascii="Times New Roman" w:eastAsiaTheme="minorHAnsi" w:hAnsi="Times New Roman"/&gt;&lt;w:lang w:eastAsia="en-US"/&gt;&lt;/w:rPr&gt;&lt;/w:style&gt;&lt;w:style w:type="paragraph" w:styleId="BodyTextIndent2"&gt;&lt;w:name w:val="Body Text Indent 2"/&gt;&lt;w:basedOn w:val="Normal"/&gt;&lt;w:link w:val="BodyTextIndent2Char"/&gt;&lt;w:uiPriority w:val="99"/&gt;&lt;w:semiHidden/&gt;&lt;w:rsid w:val="00BD3B54"/&gt;&lt;w:pPr&gt;&lt;w:spacing w:after="120" w:line="480" w:lineRule="auto"/&gt;&lt;w:ind w:left="283"/&gt;&lt;/w:pPr&gt;&lt;/w:style&gt;&lt;w:style w:type="character" w:customStyle="1" w:styleId="BodyTextIndent2Char"&gt;&lt;w:name w:val="Body Text Indent 2 Char"/&gt;&lt;w:basedOn w:val="DefaultParagraphFont"/&gt;&lt;w:link w:val="BodyTextIndent2"/&gt;&lt;w:uiPriority w:val="99"/&gt;&lt;w:semiHidden/&gt;&lt;w:rsid w:val="00BD3B54"/&gt;&lt;w:rPr&gt;&lt;w:rFonts w:ascii="Times New Roman" w:eastAsiaTheme="minorHAnsi" w:hAnsi="Times New Roman"/&gt;&lt;w:lang w:eastAsia="en-US"/&gt;&lt;/w:rPr&gt;&lt;/w:style&gt;&lt;w:style w:type="paragraph" w:styleId="BodyTextIndent3"&gt;&lt;w:name w:val="Body Text Indent 3"/&gt;&lt;w:basedOn w:val="Normal"/&gt;&lt;w:link w:val="BodyTextIndent3Char"/&gt;&lt;w:uiPriority w:val="99"/&gt;&lt;w:semiHidden/&gt;&lt;w:rsid w:val="00BD3B54"/&gt;&lt;w:pPr&gt;&lt;w:spacing w:after="120"/&gt;&lt;w:ind w:left="283"/&gt;&lt;/w:pPr&gt;&lt;w:rPr&gt;&lt;w:sz w:val="16"/&gt;&lt;w:szCs w:val="16"/&gt;&lt;/w:rPr&gt;&lt;/w:style&gt;&lt;w:style w:type="character" w:customStyle="1" w:styleId="BodyTextIndent3Char"&gt;&lt;w:name w:val="Body Text Indent 3 Char"/&gt;&lt;w:basedOn w:val="DefaultParagraphFont"/&gt;&lt;w:link w:val="BodyTextIndent3"/&gt;&lt;w:uiPriority w:val="99"/&gt;&lt;w:semiHidden/&gt;&lt;w:rsid w:val="00BD3B54"/&gt;&lt;w:rPr&gt;&lt;w:rFonts w:ascii="Times New Roman" w:eastAsiaTheme="minorHAnsi" w:hAnsi="Times New Roman"/&gt;&lt;w:sz w:val="16"/&gt;&lt;w:szCs w:val="16"/&gt;&lt;w:lang w:eastAsia="en-US"/&gt;&lt;/w:rPr&gt;&lt;/w:style&gt;&lt;w:style w:type="character" w:styleId="BookTitle"&gt;&lt;w:name w:val="Book Title"/&gt;&lt;w:basedOn w:val="DefaultParagraphFont"/&gt;&lt;w:uiPriority w:val="99"/&gt;&lt;w:semiHidden/&gt;&lt;w:qFormat/&gt;&lt;w:rsid w:val="00BD3B54"/&gt;&lt;w:rPr&gt;&lt;w:b/&gt;&lt;w:bCs/&gt;&lt;w:i/&gt;&lt;w:iCs/&gt;&lt;w:spacing w:val="5"/&gt;&lt;/w:rPr&gt;&lt;/w:style&gt;&lt;w:style w:type="paragraph" w:styleId="Caption"&gt;&lt;w:name w:val="caption"/&gt;&lt;w:next w:val="Normal"/&gt;&lt;w:uiPriority w:val="7"/&gt;&lt;w:unhideWhenUsed/&gt;&lt;w:rsid w:val="001B6888"/&gt;&lt;w:rPr&gt;&lt;w:rFonts w:ascii="Arial" w:hAnsi="Arial" w:cs="Times New Roman"/&gt;&lt;w:b/&gt;&lt;w:iCs/&gt;&lt;w:color w:val="E61E28" w:themeColor="accent1"/&gt;&lt;w:sz w:val="17"/&gt;&lt;w:szCs w:val="18"/&gt;&lt;/w:rPr&gt;&lt;/w:style&gt;&lt;w:style w:type="paragraph" w:customStyle="1" w:styleId="CaptionCopy"&gt;&lt;w:name w:val="Caption Copy"/&gt;&lt;w:next w:val="Normal"/&gt;&lt;w:uiPriority w:val="7"/&gt;&lt;w:qFormat/&gt;&lt;w:rsid w:val="00BD3B54"/&gt;&lt;w:rPr&gt;&lt;w:sz w:val="18"/&gt;&lt;w:szCs w:val="18"/&gt;&lt;w:lang w:eastAsia="en-US"/&gt;&lt;/w:rPr&gt;&lt;/w:style&gt;&lt;w:style w:type="character" w:customStyle="1" w:styleId="Heading6Char"&gt;&lt;w:name w:val="Heading 6 Char"/&gt;&lt;w:basedOn w:val="DefaultParagraphFont"/&gt;&lt;w:link w:val="Heading6"/&gt;&lt;w:semiHidden/&gt;&lt;w:rsid w:val="001154EC"/&gt;&lt;w:rPr&gt;&lt;w:rFonts w:ascii="Times New Roman" w:eastAsiaTheme="majorEastAsia" w:hAnsi="Times New Roman" w:cs="Times New Roman"/&gt;&lt;w:b/&gt;&lt;w:sz w:val="20"/&gt;&lt;w:szCs w:val="20"/&gt;&lt;w:lang w:eastAsia="en-US"/&gt;&lt;/w:rPr&gt;&lt;/w:style&gt;&lt;w:style w:type="paragraph" w:customStyle="1" w:styleId="CaptionSubTitle"&gt;&lt;w:name w:val="Caption Sub Title"/&gt;&lt;w:next w:val="Normal"/&gt;&lt;w:uiPriority w:val="7"/&gt;&lt;w:qFormat/&gt;&lt;w:rsid w:val="00BD3B54"/&gt;&lt;w:rPr&gt;&lt;w:rFonts w:ascii="Times New Roman" w:hAnsi="Times New Roman"/&gt;&lt;w:iCs/&gt;&lt;w:color w:val="E61E28" w:themeColor="accent1"/&gt;&lt;w:sz w:val="18"/&gt;&lt;w:szCs w:val="18"/&gt;&lt;/w:rPr&gt;&lt;/w:style&gt;&lt;w:style w:type="paragraph" w:customStyle="1" w:styleId="Clientquestion"&gt;&lt;w:name w:val="Client question"/&gt;&lt;w:basedOn w:val="Normal"/&gt;&lt;w:next w:val="Normal"/&gt;&lt;w:uiPriority w:val="8"/&gt;&lt;w:rsid w:val="00BD3B54"/&gt;&lt;w:pPr&gt;&lt;w:keepNext/&gt;&lt;w:autoSpaceDE w:val="0"/&gt;&lt;w:autoSpaceDN w:val="0"/&gt;&lt;w:adjustRightInd w:val="0"/&gt;&lt;w:spacing w:after="30"/&gt;&lt;w:outlineLvl w:val="3"/&gt;&lt;/w:pPr&gt;&lt;w:rPr&gt;&lt;w:rFonts w:asciiTheme="minorHAnsi" w:eastAsiaTheme="minorEastAsia" w:hAnsiTheme="minorHAnsi" w:cs="Times New Roman"/&gt;&lt;w:b/&gt;&lt;w:i/&gt;&lt;w:sz w:val="24"/&gt;&lt;w:szCs w:val="24"/&gt;&lt;w:lang w:eastAsia="zh-CN"/&gt;&lt;/w:rPr&gt;&lt;/w:style&gt;&lt;w:style w:type="paragraph" w:styleId="Closing"&gt;&lt;w:name w:val="Closing"/&gt;&lt;w:basedOn w:val="Normal"/&gt;&lt;w:link w:val="ClosingChar"/&gt;&lt;w:uiPriority w:val="99"/&gt;&lt;w:semiHidden/&gt;&lt;w:rsid w:val="00BD3B54"/&gt;&lt;w:pPr&gt;&lt;w:ind w:left="4252"/&gt;&lt;/w:pPr&gt;&lt;/w:style&gt;&lt;w:style w:type="character" w:customStyle="1" w:styleId="ClosingChar"&gt;&lt;w:name w:val="Closing Char"/&gt;&lt;w:basedOn w:val="DefaultParagraphFont"/&gt;&lt;w:link w:val="Closing"/&gt;&lt;w:uiPriority w:val="99"/&gt;&lt;w:semiHidden/&gt;&lt;w:rsid w:val="00BD3B54"/&gt;&lt;w:rPr&gt;&lt;w:rFonts w:ascii="Times New Roman" w:eastAsiaTheme="minorHAnsi" w:hAnsi="Times New Roman"/&gt;&lt;w:lang w:eastAsia="en-US"/&gt;&lt;/w:rPr&gt;&lt;/w:style&gt;&lt;w:style w:type="table" w:styleId="ColorfulGrid"&gt;&lt;w:name w:val="Colorful Grid"/&gt;&lt;w:basedOn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w:fill="D4D4D5" w:themeFill="text1" w:themeFillTint="33"/&gt;&lt;/w:tcPr&gt;&lt;w:tblStylePr w:type="firstRow"&gt;&lt;w:rPr&gt;&lt;w:b/&gt;&lt;w:bCs/&gt;&lt;/w:rPr&gt;&lt;w:tblPr/&gt;&lt;w:tcPr&gt;&lt;w:shd w:val="clear" w:color="auto" w:fill="A9A9AB" w:themeFill="text1" w:themeFillTint="66"/&gt;&lt;/w:tcPr&gt;&lt;/w:tblStylePr&gt;&lt;w:tblStylePr w:type="lastRow"&gt;&lt;w:rPr&gt;&lt;w:b/&gt;&lt;w:bCs/&gt;&lt;w:color w:val="2C2C2D" w:themeColor="text1"/&gt;&lt;/w:rPr&gt;&lt;w:tblPr/&gt;&lt;w:tcPr&gt;&lt;w:shd w:val="clear" w:color="auto" w:fill="A9A9AB" w:themeFill="text1" w:themeFillTint="66"/&gt;&lt;/w:tcPr&gt;&lt;/w:tblStylePr&gt;&lt;w:tblStylePr w:type="firstCol"&gt;&lt;w:rPr&gt;&lt;w:color w:val="FFFFFF" w:themeColor="background1"/&gt;&lt;/w:rPr&gt;&lt;w:tblPr/&gt;&lt;w:tcPr&gt;&lt;w:shd w:val="clear" w:color="auto" w:fill="202021" w:themeFill="text1" w:themeFillShade="BF"/&gt;&lt;/w:tcPr&gt;&lt;/w:tblStylePr&gt;&lt;w:tblStylePr w:type="lastCol"&gt;&lt;w:rPr&gt;&lt;w:color w:val="FFFFFF" w:themeColor="background1"/&gt;&lt;/w:rPr&gt;&lt;w:tblPr/&gt;&lt;w:tcPr&gt;&lt;w:shd w:val="clear" w:color="auto" w:fill="202021" w:themeFill="text1" w:themeFillShade="BF"/&gt;&lt;/w:tcPr&gt;&lt;/w:tblStylePr&gt;&lt;w:tblStylePr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w:styleId="ColorfulGrid-Accent1"&gt;&lt;w:name w:val="Colorful Grid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w:fill="FAD2D3" w:themeFill="accent1" w:themeFillTint="33"/&gt;&lt;/w:tcPr&gt;&lt;w:tblStylePr w:type="firstRow"&gt;&lt;w:rPr&gt;&lt;w:b/&gt;&lt;w:bCs/&gt;&lt;/w:rPr&gt;&lt;w:tblPr/&gt;&lt;w:tcPr&gt;&lt;w:shd w:val="clear" w:color="auto" w:fill="F5A5A8" w:themeFill="accent1" w:themeFillTint="66"/&gt;&lt;/w:tcPr&gt;&lt;/w:tblStylePr&gt;&lt;w:tblStylePr w:type="lastRow"&gt;&lt;w:rPr&gt;&lt;w:b/&gt;&lt;w:bCs/&gt;&lt;w:color w:val="2C2C2D" w:themeColor="text1"/&gt;&lt;/w:rPr&gt;&lt;w:tblPr/&gt;&lt;w:tcPr&gt;&lt;w:shd w:val="clear" w:color="auto" w:fill="F5A5A8" w:themeFill="accent1" w:themeFillTint="66"/&gt;&lt;/w:tcPr&gt;&lt;/w:tblStylePr&gt;&lt;w:tblStylePr w:type="firstCol"&gt;&lt;w:rPr&gt;&lt;w:color w:val="FFFFFF" w:themeColor="background1"/&gt;&lt;/w:rPr&gt;&lt;w:tblPr/&gt;&lt;w:tcPr&gt;&lt;w:shd w:val="clear" w:color="auto" w:fill="AF131A" w:themeFill="accent1" w:themeFillShade="BF"/&gt;&lt;/w:tcPr&gt;&lt;/w:tblStylePr&gt;&lt;w:tblStylePr w:type="lastCol"&gt;&lt;w:rPr&gt;&lt;w:color w:val="FFFFFF" w:themeColor="background1"/&gt;&lt;/w:rPr&gt;&lt;w:tblPr/&gt;&lt;w:tcPr&gt;&lt;w:shd w:val="clear" w:color="auto" w:fill="AF131A" w:themeFill="accent1" w:themeFillShade="BF"/&gt;&lt;/w:tcPr&gt;&lt;/w:tblStylePr&gt;&lt;w:tblStylePr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w:styleId="ColorfulGrid-Accent2"&gt;&lt;w:name w:val="Colorful Grid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w:fill="EAD5EB" w:themeFill="accent2" w:themeFillTint="33"/&gt;&lt;/w:tcPr&gt;&lt;w:tblStylePr w:type="firstRow"&gt;&lt;w:rPr&gt;&lt;w:b/&gt;&lt;w:bCs/&gt;&lt;/w:rPr&gt;&lt;w:tblPr/&gt;&lt;w:tcPr&gt;&lt;w:shd w:val="clear" w:color="auto" w:fill="D5ACD7" w:themeFill="accent2" w:themeFillTint="66"/&gt;&lt;/w:tcPr&gt;&lt;/w:tblStylePr&gt;&lt;w:tblStylePr w:type="lastRow"&gt;&lt;w:rPr&gt;&lt;w:b/&gt;&lt;w:bCs/&gt;&lt;w:color w:val="2C2C2D" w:themeColor="text1"/&gt;&lt;/w:rPr&gt;&lt;w:tblPr/&gt;&lt;w:tcPr&gt;&lt;w:shd w:val="clear" w:color="auto" w:fill="D5ACD7" w:themeFill="accent2" w:themeFillTint="66"/&gt;&lt;/w:tcPr&gt;&lt;/w:tblStylePr&gt;&lt;w:tblStylePr w:type="firstCol"&gt;&lt;w:rPr&gt;&lt;w:color w:val="FFFFFF" w:themeColor="background1"/&gt;&lt;/w:rPr&gt;&lt;w:tblPr/&gt;&lt;w:tcPr&gt;&lt;w:shd w:val="clear" w:color="auto" w:fill="653267" w:themeFill="accent2" w:themeFillShade="BF"/&gt;&lt;/w:tcPr&gt;&lt;/w:tblStylePr&gt;&lt;w:tblStylePr w:type="lastCol"&gt;&lt;w:rPr&gt;&lt;w:color w:val="FFFFFF" w:themeColor="background1"/&gt;&lt;/w:rPr&gt;&lt;w:tblPr/&gt;&lt;w:tcPr&gt;&lt;w:shd w:val="clear" w:color="auto" w:fill="653267" w:themeFill="accent2" w:themeFillShade="BF"/&gt;&lt;/w:tcPr&gt;&lt;/w:tblStylePr&gt;&lt;w:tblStylePr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w:styleId="ColorfulGrid-Accent3"&gt;&lt;w:name w:val="Colorful Grid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w:fill="BCD9FD" w:themeFill="accent3" w:themeFillTint="33"/&gt;&lt;/w:tcPr&gt;&lt;w:tblStylePr w:type="firstRow"&gt;&lt;w:rPr&gt;&lt;w:b/&gt;&lt;w:bCs/&gt;&lt;/w:rPr&gt;&lt;w:tblPr/&gt;&lt;w:tcPr&gt;&lt;w:shd w:val="clear" w:color="auto" w:fill="79B4FA" w:themeFill="accent3" w:themeFillTint="66"/&gt;&lt;/w:tcPr&gt;&lt;/w:tblStylePr&gt;&lt;w:tblStylePr w:type="lastRow"&gt;&lt;w:rPr&gt;&lt;w:b/&gt;&lt;w:bCs/&gt;&lt;w:color w:val="2C2C2D" w:themeColor="text1"/&gt;&lt;/w:rPr&gt;&lt;w:tblPr/&gt;&lt;w:tcPr&gt;&lt;w:shd w:val="clear" w:color="auto" w:fill="79B4FA" w:themeFill="accent3" w:themeFillTint="66"/&gt;&lt;/w:tcPr&gt;&lt;/w:tblStylePr&gt;&lt;w:tblStylePr w:type="firstCol"&gt;&lt;w:rPr&gt;&lt;w:color w:val="FFFFFF" w:themeColor="background1"/&gt;&lt;/w:rPr&gt;&lt;w:tblPr/&gt;&lt;w:tcPr&gt;&lt;w:shd w:val="clear" w:color="auto" w:fill="033878" w:themeFill="accent3" w:themeFillShade="BF"/&gt;&lt;/w:tcPr&gt;&lt;/w:tblStylePr&gt;&lt;w:tblStylePr w:type="lastCol"&gt;&lt;w:rPr&gt;&lt;w:color w:val="FFFFFF" w:themeColor="background1"/&gt;&lt;/w:rPr&gt;&lt;w:tblPr/&gt;&lt;w:tcPr&gt;&lt;w:shd w:val="clear" w:color="auto" w:fill="033878" w:themeFill="accent3" w:themeFillShade="BF"/&gt;&lt;/w:tcPr&gt;&lt;/w:tblStylePr&gt;&lt;w:tblStylePr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w:styleId="ColorfulGrid-Accent4"&gt;&lt;w:name w:val="Colorful Grid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w:fill="DAECEE" w:themeFill="accent4" w:themeFillTint="33"/&gt;&lt;/w:tcPr&gt;&lt;w:tblStylePr w:type="firstRow"&gt;&lt;w:rPr&gt;&lt;w:b/&gt;&lt;w:bCs/&gt;&lt;/w:rPr&gt;&lt;w:tblPr/&gt;&lt;w:tcPr&gt;&lt;w:shd w:val="clear" w:color="auto" w:fill="B6D9DE" w:themeFill="accent4" w:themeFillTint="66"/&gt;&lt;/w:tcPr&gt;&lt;/w:tblStylePr&gt;&lt;w:tblStylePr w:type="lastRow"&gt;&lt;w:rPr&gt;&lt;w:b/&gt;&lt;w:bCs/&gt;&lt;w:color w:val="2C2C2D" w:themeColor="text1"/&gt;&lt;/w:rPr&gt;&lt;w:tblPr/&gt;&lt;w:tcPr&gt;&lt;w:shd w:val="clear" w:color="auto" w:fill="B6D9DE" w:themeFill="accent4" w:themeFillTint="66"/&gt;&lt;/w:tcPr&gt;&lt;/w:tblStylePr&gt;&lt;w:tblStylePr w:type="firstCol"&gt;&lt;w:rPr&gt;&lt;w:color w:val="FFFFFF" w:themeColor="background1"/&gt;&lt;/w:rPr&gt;&lt;w:tblPr/&gt;&lt;w:tcPr&gt;&lt;w:shd w:val="clear" w:color="auto" w:fill="39757E" w:themeFill="accent4" w:themeFillShade="BF"/&gt;&lt;/w:tcPr&gt;&lt;/w:tblStylePr&gt;&lt;w:tblStylePr w:type="lastCol"&gt;&lt;w:rPr&gt;&lt;w:color w:val="FFFFFF" w:themeColor="background1"/&gt;&lt;/w:rPr&gt;&lt;w:tblPr/&gt;&lt;w:tcPr&gt;&lt;w:shd w:val="clear" w:color="auto" w:fill="39757E" w:themeFill="accent4" w:themeFillShade="BF"/&gt;&lt;/w:tcPr&gt;&lt;/w:tblStylePr&gt;&lt;w:tblStylePr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w:styleId="ColorfulGrid-Accent5"&gt;&lt;w:name w:val="Colorful Grid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w:fill="F6DAE8" w:themeFill="accent5" w:themeFillTint="33"/&gt;&lt;/w:tcPr&gt;&lt;w:tblStylePr w:type="firstRow"&gt;&lt;w:rPr&gt;&lt;w:b/&gt;&lt;w:bCs/&gt;&lt;/w:rPr&gt;&lt;w:tblPr/&gt;&lt;w:tcPr&gt;&lt;w:shd w:val="clear" w:color="auto" w:fill="EEB5D1" w:themeFill="accent5" w:themeFillTint="66"/&gt;&lt;/w:tcPr&gt;&lt;/w:tblStylePr&gt;&lt;w:tblStylePr w:type="lastRow"&gt;&lt;w:rPr&gt;&lt;w:b/&gt;&lt;w:bCs/&gt;&lt;w:color w:val="2C2C2D" w:themeColor="text1"/&gt;&lt;/w:rPr&gt;&lt;w:tblPr/&gt;&lt;w:tcPr&gt;&lt;w:shd w:val="clear" w:color="auto" w:fill="EEB5D1" w:themeFill="accent5" w:themeFillTint="66"/&gt;&lt;/w:tcPr&gt;&lt;/w:tblStylePr&gt;&lt;w:tblStylePr w:type="firstCol"&gt;&lt;w:rPr&gt;&lt;w:color w:val="FFFFFF" w:themeColor="background1"/&gt;&lt;/w:rPr&gt;&lt;w:tblPr/&gt;&lt;w:tcPr&gt;&lt;w:shd w:val="clear" w:color="auto" w:fill="AE2769" w:themeFill="accent5" w:themeFillShade="BF"/&gt;&lt;/w:tcPr&gt;&lt;/w:tblStylePr&gt;&lt;w:tblStylePr w:type="lastCol"&gt;&lt;w:rPr&gt;&lt;w:color w:val="FFFFFF" w:themeColor="background1"/&gt;&lt;/w:rPr&gt;&lt;w:tblPr/&gt;&lt;w:tcPr&gt;&lt;w:shd w:val="clear" w:color="auto" w:fill="AE2769" w:themeFill="accent5" w:themeFillShade="BF"/&gt;&lt;/w:tcPr&gt;&lt;/w:tblStylePr&gt;&lt;w:tblStylePr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w:styleId="ColorfulGrid-Accent6"&gt;&lt;w:name w:val="Colorful Grid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w:val="1"/&gt;&lt;w:tblBorders&gt;&lt;w:insideH w:val="single" w:sz="4" w:space="0" w:color="FFFFFF" w:themeColor="background1"/&gt;&lt;/w:tblBorders&gt;&lt;/w:tblPr&gt;&lt;w:tcPr&gt;&lt;w:shd w:val="clear" w:color="auto" w:fill="D5EDD0" w:themeFill="accent6" w:themeFillTint="33"/&gt;&lt;/w:tcPr&gt;&lt;w:tblStylePr w:type="firstRow"&gt;&lt;w:rPr&gt;&lt;w:b/&gt;&lt;w:bCs/&gt;&lt;/w:rPr&gt;&lt;w:tblPr/&gt;&lt;w:tcPr&gt;&lt;w:shd w:val="clear" w:color="auto" w:fill="ABDCA2" w:themeFill="accent6" w:themeFillTint="66"/&gt;&lt;/w:tcPr&gt;&lt;/w:tblStylePr&gt;&lt;w:tblStylePr w:type="lastRow"&gt;&lt;w:rPr&gt;&lt;w:b/&gt;&lt;w:bCs/&gt;&lt;w:color w:val="2C2C2D" w:themeColor="text1"/&gt;&lt;/w:rPr&gt;&lt;w:tblPr/&gt;&lt;w:tcPr&gt;&lt;w:shd w:val="clear" w:color="auto" w:fill="ABDCA2" w:themeFill="accent6" w:themeFillTint="66"/&gt;&lt;/w:tcPr&gt;&lt;/w:tblStylePr&gt;&lt;w:tblStylePr w:type="firstCol"&gt;&lt;w:rPr&gt;&lt;w:color w:val="FFFFFF" w:themeColor="background1"/&gt;&lt;/w:rPr&gt;&lt;w:tblPr/&gt;&lt;w:tcPr&gt;&lt;w:shd w:val="clear" w:color="auto" w:fill="316727" w:themeFill="accent6" w:themeFillShade="BF"/&gt;&lt;/w:tcPr&gt;&lt;/w:tblStylePr&gt;&lt;w:tblStylePr w:type="lastCol"&gt;&lt;w:rPr&gt;&lt;w:color w:val="FFFFFF" w:themeColor="background1"/&gt;&lt;/w:rPr&gt;&lt;w:tblPr/&gt;&lt;w:tcPr&gt;&lt;w:shd w:val="clear" w:color="auto" w:fill="316727" w:themeFill="accent6" w:themeFillShade="BF"/&gt;&lt;/w:tcPr&gt;&lt;/w:tblStylePr&gt;&lt;w:tblStylePr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w:type="paragraph" w:styleId="Revision"&gt;&lt;w:name w:val="Revision"/&gt;&lt;w:hidden/&gt;&lt;w:uiPriority w:val="99"/&gt;&lt;w:semiHidden/&gt;&lt;w:rsid w:val="00B20C93"/&gt;&lt;/w:style&gt;&lt;w:style w:type="table" w:styleId="ColorfulList"&gt;&lt;w:name w:val="Colorful List"/&gt;&lt;w:basedOn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w:fill="EAEAEA" w:themeFill="text1"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w:fill="CACACB" w:themeFill="text1" w:themeFillTint="3F"/&gt;&lt;/w:tcPr&gt;&lt;/w:tblStylePr&gt;&lt;w:tblStylePr w:type="band1Horz"&gt;&lt;w:tblPr/&gt;&lt;w:tcPr&gt;&lt;w:shd w:val="clear" w:color="auto" w:fill="D4D4D5" w:themeFill="text1" w:themeFillTint="33"/&gt;&lt;/w:tcPr&gt;&lt;/w:tblStylePr&gt;&lt;/w:style&gt;&lt;w:style w:type="table" w:styleId="ColorfulList-Accent1"&gt;&lt;w:name w:val="Colorful List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w:fill="FCE8E9" w:themeFill="accent1"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w:fill="F8C7C9" w:themeFill="accent1" w:themeFillTint="3F"/&gt;&lt;/w:tcPr&gt;&lt;/w:tblStylePr&gt;&lt;w:tblStylePr w:type="band1Horz"&gt;&lt;w:tblPr/&gt;&lt;w:tcPr&gt;&lt;w:shd w:val="clear" w:color="auto" w:fill="FAD2D3" w:themeFill="accent1" w:themeFillTint="33"/&gt;&lt;/w:tcPr&gt;&lt;/w:tblStylePr&gt;&lt;/w:style&gt;&lt;w:style w:type="table" w:styleId="ColorfulList-Accent2"&gt;&lt;w:name w:val="Colorful List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w:fill="F4EAF5" w:themeFill="accent2"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w:fill="6C356F" w:themeFill="accent2" w:themeFillShade="CC"/&gt;&lt;/w:tcPr&gt;&lt;/w:tblStylePr&gt;&lt;w:tblStylePr w:type="lastRow"&gt;&lt;w:rPr&gt;&lt;w:b/&gt;&lt;w:bCs/&gt;&lt;w:color w:val="6C356F" w:themeColor="accent2"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w:fill="E5CCE6" w:themeFill="accent2" w:themeFillTint="3F"/&gt;&lt;/w:tcPr&gt;&lt;/w:tblStylePr&gt;&lt;w:tblStylePr w:type="band1Horz"&gt;&lt;w:tblPr/&gt;&lt;w:tcPr&gt;&lt;w:shd w:val="clear" w:color="auto" w:fill="EAD5EB" w:themeFill="accent2" w:themeFillTint="33"/&gt;&lt;/w:tcPr&gt;&lt;/w:tblStylePr&gt;&lt;/w:style&gt;&lt;w:style w:type="table" w:styleId="ColorfulList-Accent3"&gt;&lt;w:name w:val="Colorful List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w:fill="DEECFE" w:themeFill="accent3"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w:fill="3D7E87" w:themeFill="accent4" w:themeFillShade="CC"/&gt;&lt;/w:tcPr&gt;&lt;/w:tblStylePr&gt;&lt;w:tblStylePr w:type="lastRow"&gt;&lt;w:rPr&gt;&lt;w:b/&gt;&lt;w:bCs/&gt;&lt;w:color w:val="3D7E87" w:themeColor="accent4"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w:fill="ACD0FC" w:themeFill="accent3" w:themeFillTint="3F"/&gt;&lt;/w:tcPr&gt;&lt;/w:tblStylePr&gt;&lt;w:tblStylePr w:type="band1Horz"&gt;&lt;w:tblPr/&gt;&lt;w:tcPr&gt;&lt;w:shd w:val="clear" w:color="auto" w:fill="BCD9FD" w:themeFill="accent3" w:themeFillTint="33"/&gt;&lt;/w:tcPr&gt;&lt;/w:tblStylePr&gt;&lt;/w:style&gt;&lt;w:style w:type="table" w:styleId="ColorfulList-Accent4"&gt;&lt;w:name w:val="Colorful List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w:fill="EDF5F7" w:themeFill="accent4"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w:fill="043C80" w:themeFill="accent3" w:themeFillShade="CC"/&gt;&lt;/w:tcPr&gt;&lt;/w:tblStylePr&gt;&lt;w:tblStylePr w:type="lastRow"&gt;&lt;w:rPr&gt;&lt;w:b/&gt;&lt;w:bCs/&gt;&lt;w:color w:val="043C80" w:themeColor="accent3"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w:fill="D2E7EA" w:themeFill="accent4" w:themeFillTint="3F"/&gt;&lt;/w:tcPr&gt;&lt;/w:tblStylePr&gt;&lt;w:tblStylePr w:type="band1Horz"&gt;&lt;w:tblPr/&gt;&lt;w:tcPr&gt;&lt;w:shd w:val="clear" w:color="auto" w:fill="DAECEE" w:themeFill="accent4" w:themeFillTint="33"/&gt;&lt;/w:tcPr&gt;&lt;/w:tblStylePr&gt;&lt;/w:style&gt;&lt;w:style w:type="table" w:styleId="ColorfulList-Accent5"&gt;&lt;w:name w:val="Colorful List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w:fill="FBEDF3" w:themeFill="accent5"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w:fill="346E2A" w:themeFill="accent6" w:themeFillShade="CC"/&gt;&lt;/w:tcPr&gt;&lt;/w:tblStylePr&gt;&lt;w:tblStylePr w:type="lastRow"&gt;&lt;w:rPr&gt;&lt;w:b/&gt;&lt;w:bCs/&gt;&lt;w:color w:val="346E2A" w:themeColor="accent6"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w:fill="F4D1E2" w:themeFill="accent5" w:themeFillTint="3F"/&gt;&lt;/w:tcPr&gt;&lt;/w:tblStylePr&gt;&lt;w:tblStylePr w:type="band1Horz"&gt;&lt;w:tblPr/&gt;&lt;w:tcPr&gt;&lt;w:shd w:val="clear" w:color="auto" w:fill="F6DAE8" w:themeFill="accent5" w:themeFillTint="33"/&gt;&lt;/w:tcPr&gt;&lt;/w:tblStylePr&gt;&lt;/w:style&gt;&lt;w:style w:type="table" w:styleId="ColorfulList-Accent6"&gt;&lt;w:name w:val="Colorful List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w:val="1"/&gt;&lt;/w:tblPr&gt;&lt;w:tcPr&gt;&lt;w:shd w:val="clear" w:color="auto" w:fill="EAF6E8" w:themeFill="accent6" w:themeFillTint="19"/&gt;&lt;/w:tcPr&gt;&lt;w:tblStylePr w:type="firstRow"&gt;&lt;w:rPr&gt;&lt;w:b/&gt;&lt;w:bCs/&gt;&lt;w:color w:val="FFFFFF" w:themeColor="background1"/&gt;&lt;/w:rPr&gt;&lt;w:tblPr/&gt;&lt;w:tcPr&gt;&lt;w:tcBorders&gt;&lt;w:bottom w:val="single" w:sz="12" w:space="0" w:color="FFFFFF" w:themeColor="background1"/&gt;&lt;/w:tcBorders&gt;&lt;w:shd w:val="clear" w:color="auto" w:fill="BA2A70" w:themeFill="accent5" w:themeFillShade="CC"/&gt;&lt;/w:tcPr&gt;&lt;/w:tblStylePr&gt;&lt;w:tblStylePr w:type="lastRow"&gt;&lt;w:rPr&gt;&lt;w:b/&gt;&lt;w:bCs/&gt;&lt;w:color w:val="BA2A70" w:themeColor="accent5" w:themeShade="CC"/&gt;&lt;/w:rPr&gt;&lt;w:tblPr/&gt;&lt;w:tcPr&gt;&lt;w:tcBorders&gt;&lt;w:top w:val="single" w:sz="12" w:space="0" w:color="2C2C2D" w:themeColor="text1"/&gt;&lt;/w:tcBorders&gt;&lt;w:shd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w:type="band1Vert"&gt;&lt;w:tblPr/&gt;&lt;w:tcPr&gt;&lt;w:tcBorders&gt;&lt;w:top w:val="nil"/&gt;&lt;w:left w:val="nil"/&gt;&lt;w:bottom w:val="nil"/&gt;&lt;w:right w:val="nil"/&gt;&lt;w:insideH w:val="nil"/&gt;&lt;w:insideV w:val="nil"/&gt;&lt;/w:tcBorders&gt;&lt;w:shd w:val="clear" w:color="auto" w:fill="CBE9C6" w:themeFill="accent6" w:themeFillTint="3F"/&gt;&lt;/w:tcPr&gt;&lt;/w:tblStylePr&gt;&lt;w:tblStylePr w:type="band1Horz"&gt;&lt;w:tblPr/&gt;&lt;w:tcPr&gt;&lt;w:shd w:val="clear" w:color="auto" w:fill="D5EDD0" w:themeFill="accent6" w:themeFillTint="33"/&gt;&lt;/w:tcPr&gt;&lt;/w:tblStylePr&gt;&lt;/w:style&gt;&lt;w:style w:type="table" w:styleId="ColorfulShading"&gt;&lt;w:name w:val="Colorful Shading"/&gt;&lt;w:basedOn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w:color="2C2C2D" w:themeColor="text1"/&gt;&lt;w:bottom w:val="single" w:sz="4" w:space="0" w:color="2C2C2D" w:themeColor="text1"/&gt;&lt;w:right w:val="single" w:sz="4" w:space="0" w:color="2C2C2D" w:themeColor="text1"/&gt;&lt;w:insideH w:val="single" w:sz="4" w:space="0" w:color="FFFFFF" w:themeColor="background1"/&gt;&lt;w:insideV w:val="single" w:sz="4" w:space="0" w:color="FFFFFF" w:themeColor="background1"/&gt;&lt;/w:tblBorders&gt;&lt;/w:tblPr&gt;&lt;w:tcPr&gt;&lt;w:shd w:val="clear" w:color="auto" w:fill="EAEAEA" w:themeFill="text1"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w:fill="1A1A1A" w:themeFill="text1" w:themeFillShade="99"/&gt;&lt;/w:tcPr&gt;&lt;/w:tblStylePr&gt;&lt;w:tblStylePr w:type="firstCol"&gt;&lt;w:rPr&gt;&lt;w:color w:val="FFFFFF" w:themeColor="background1"/&gt;&lt;/w:rPr&gt;&lt;w:tblPr/&gt;&lt;w:tcPr&gt;&lt;w:tcBorders&gt;&lt;w:top w:val="nil"/&gt;&lt;w:left w:val="nil"/&gt;&lt;w:bottom w:val="nil"/&gt;&lt;w:right w:val="nil"/&gt;&lt;w:insideH w:val="single" w:sz="4" w:space="0" w:color="1A1A1A" w:themeColor="text1" w:themeShade="99"/&gt;&lt;w:insideV w:val="nil"/&gt;&lt;/w:tcBorders&gt;&lt;w:shd w:val="clear" w:color="auto" w:fill="1A1A1A" w:themeFill="text1"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w:type="band1Vert"&gt;&lt;w:tblPr/&gt;&lt;w:tcPr&gt;&lt;w:shd w:val="clear" w:color="auto" w:fill="A9A9AB" w:themeFill="text1" w:themeFillTint="66"/&gt;&lt;/w:tcPr&gt;&lt;/w:tblStylePr&gt;&lt;w:tblStylePr w:type="band1Horz"&gt;&lt;w:tblPr/&gt;&lt;w:tcPr&gt;&lt;w:shd w:val="clear" w:color="auto" w:fill="949497" w:themeFill="text1"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w:styleId="ColorfulShading-Accent1"&gt;&lt;w:name w:val="Colorful Shading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w:color="E61E28" w:themeColor="accent1"/&gt;&lt;w:bottom w:val="single" w:sz="4" w:space="0" w:color="E61E28" w:themeColor="accent1"/&gt;&lt;w:right w:val="single" w:sz="4" w:space="0" w:color="E61E28" w:themeColor="accent1"/&gt;&lt;w:insideH w:val="single" w:sz="4" w:space="0" w:color="FFFFFF" w:themeColor="background1"/&gt;&lt;w:insideV w:val="single" w:sz="4" w:space="0" w:color="FFFFFF" w:themeColor="background1"/&gt;&lt;/w:tblBorders&gt;&lt;/w:tblPr&gt;&lt;w:tcPr&gt;&lt;w:shd w:val="clear" w:color="auto" w:fill="FCE8E9" w:themeFill="accent1"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w:fill="8C0F15" w:themeFill="accent1" w:themeFillShade="99"/&gt;&lt;/w:tcPr&gt;&lt;/w:tblStylePr&gt;&lt;w:tblStylePr w:type="firstCol"&gt;&lt;w:rPr&gt;&lt;w:color w:val="FFFFFF" w:themeColor="background1"/&gt;&lt;/w:rPr&gt;&lt;w:tblPr/&gt;&lt;w:tcPr&gt;&lt;w:tcBorders&gt;&lt;w:top w:val="nil"/&gt;&lt;w:left w:val="nil"/&gt;&lt;w:bottom w:val="nil"/&gt;&lt;w:right w:val="nil"/&gt;&lt;w:insideH w:val="single" w:sz="4" w:space="0" w:color="8C0F15" w:themeColor="accent1" w:themeShade="99"/&gt;&lt;w:insideV w:val="nil"/&gt;&lt;/w:tcBorders&gt;&lt;w:shd w:val="clear" w:color="auto" w:fill="8C0F15" w:themeFill="accent1"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w:fill="8C0F15" w:themeFill="accent1" w:themeFillShade="99"/&gt;&lt;/w:tcPr&gt;&lt;/w:tblStylePr&gt;&lt;w:tblStylePr w:type="band1Vert"&gt;&lt;w:tblPr/&gt;&lt;w:tcPr&gt;&lt;w:shd w:val="clear" w:color="auto" w:fill="F5A5A8" w:themeFill="accent1" w:themeFillTint="66"/&gt;&lt;/w:tcPr&gt;&lt;/w:tblStylePr&gt;&lt;w:tblStylePr w:type="band1Horz"&gt;&lt;w:tblPr/&gt;&lt;w:tcPr&gt;&lt;w:shd w:val="clear" w:color="auto" w:fill="F28E93" w:themeFill="accent1"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w:styleId="ColorfulShading-Accent2"&gt;&lt;w:name w:val="Colorful Shading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w:color="88438B" w:themeColor="accent2"/&gt;&lt;w:left w:val="single" w:sz="4" w:space="0" w:color="88438B" w:themeColor="accent2"/&gt;&lt;w:bottom w:val="single" w:sz="4" w:space="0" w:color="88438B" w:themeColor="accent2"/&gt;&lt;w:right w:val="single" w:sz="4" w:space="0" w:color="88438B" w:themeColor="accent2"/&gt;&lt;w:insideH w:val="single" w:sz="4" w:space="0" w:color="FFFFFF" w:themeColor="background1"/&gt;&lt;w:insideV w:val="single" w:sz="4" w:space="0" w:color="FFFFFF" w:themeColor="background1"/&gt;&lt;/w:tblBorders&gt;&lt;/w:tblPr&gt;&lt;w:tcPr&gt;&lt;w:shd w:val="clear" w:color="auto" w:fill="F4EAF5" w:themeFill="accent2" w:themeFillTint="19"/&gt;&lt;/w:tcPr&gt;&lt;w:tblStylePr w:type="firstRow"&gt;&lt;w:rPr&gt;&lt;w:b/&gt;&lt;w:bCs/&gt;&lt;/w:rPr&gt;&lt;w:tblPr/&gt;&lt;w:tcPr&gt;&lt;w:tcBorders&gt;&lt;w:top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w:fill="512853" w:themeFill="accent2" w:themeFillShade="99"/&gt;&lt;/w:tcPr&gt;&lt;/w:tblStylePr&gt;&lt;w:tblStylePr w:type="firstCol"&gt;&lt;w:rPr&gt;&lt;w:color w:val="FFFFFF" w:themeColor="background1"/&gt;&lt;/w:rPr&gt;&lt;w:tblPr/&gt;&lt;w:tcPr&gt;&lt;w:tcBorders&gt;&lt;w:top w:val="nil"/&gt;&lt;w:left w:val="nil"/&gt;&lt;w:bottom w:val="nil"/&gt;&lt;w:right w:val="nil"/&gt;&lt;w:insideH w:val="single" w:sz="4" w:space="0" w:color="512853" w:themeColor="accent2" w:themeShade="99"/&gt;&lt;w:insideV w:val="nil"/&gt;&lt;/w:tcBorders&gt;&lt;w:shd w:val="clear" w:color="auto" w:fill="512853" w:themeFill="accent2"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w:fill="512853" w:themeFill="accent2" w:themeFillShade="99"/&gt;&lt;/w:tcPr&gt;&lt;/w:tblStylePr&gt;&lt;w:tblStylePr w:type="band1Vert"&gt;&lt;w:tblPr/&gt;&lt;w:tcPr&gt;&lt;w:shd w:val="clear" w:color="auto" w:fill="D5ACD7" w:themeFill="accent2" w:themeFillTint="66"/&gt;&lt;/w:tcPr&gt;&lt;/w:tblStylePr&gt;&lt;w:tblStylePr w:type="band1Horz"&gt;&lt;w:tblPr/&gt;&lt;w:tcPr&gt;&lt;w:shd w:val="clear" w:color="auto" w:fill="CB98CD" w:themeFill="accent2"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w:styleId="ColorfulShading-Accent3"&gt;&lt;w:name w:val="Colorful Shading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w:color="4D9EA9" w:themeColor="accent4"/&gt;&lt;w:left w:val="single" w:sz="4" w:space="0" w:color="054CA1" w:themeColor="accent3"/&gt;&lt;w:bottom w:val="single" w:sz="4" w:space="0" w:color="054CA1" w:themeColor="accent3"/&gt;&lt;w:right w:val="single" w:sz="4" w:space="0" w:color="054CA1" w:themeColor="accent3"/&gt;&lt;w:insideH w:val="single" w:sz="4" w:space="0" w:color="FFFFFF" w:themeColor="background1"/&gt;&lt;w:insideV w:val="single" w:sz="4" w:space="0" w:color="FFFFFF" w:themeColor="background1"/&gt;&lt;/w:tblBorders&gt;&lt;/w:tblPr&gt;&lt;w:tcPr&gt;&lt;w:shd w:val="clear" w:color="auto" w:fill="DEECFE" w:themeFill="accent3" w:themeFillTint="19"/&gt;&lt;/w:tcPr&gt;&lt;w:tblStylePr w:type="firstRow"&gt;&lt;w:rPr&gt;&lt;w:b/&gt;&lt;w:bCs/&gt;&lt;/w:rPr&gt;&lt;w:tblPr/&gt;&lt;w:tcPr&gt;&lt;w:tcBorders&gt;&lt;w:top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w:fill="032D60" w:themeFill="accent3" w:themeFillShade="99"/&gt;&lt;/w:tcPr&gt;&lt;/w:tblStylePr&gt;&lt;w:tblStylePr w:type="firstCol"&gt;&lt;w:rPr&gt;&lt;w:color w:val="FFFFFF" w:themeColor="background1"/&gt;&lt;/w:rPr&gt;&lt;w:tblPr/&gt;&lt;w:tcPr&gt;&lt;w:tcBorders&gt;&lt;w:top w:val="nil"/&gt;&lt;w:left w:val="nil"/&gt;&lt;w:bottom w:val="nil"/&gt;&lt;w:right w:val="nil"/&gt;&lt;w:insideH w:val="single" w:sz="4" w:space="0" w:color="032D60" w:themeColor="accent3" w:themeShade="99"/&gt;&lt;w:insideV w:val="nil"/&gt;&lt;/w:tcBorders&gt;&lt;w:shd w:val="clear" w:color="auto" w:fill="032D60" w:themeFill="accent3"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w:fill="032D60" w:themeFill="accent3" w:themeFillShade="99"/&gt;&lt;/w:tcPr&gt;&lt;/w:tblStylePr&gt;&lt;w:tblStylePr w:type="band1Vert"&gt;&lt;w:tblPr/&gt;&lt;w:tcPr&gt;&lt;w:shd w:val="clear" w:color="auto" w:fill="79B4FA" w:themeFill="accent3" w:themeFillTint="66"/&gt;&lt;/w:tcPr&gt;&lt;/w:tblStylePr&gt;&lt;w:tblStylePr w:type="band1Horz"&gt;&lt;w:tblPr/&gt;&lt;w:tcPr&gt;&lt;w:shd w:val="clear" w:color="auto" w:fill="58A2F9" w:themeFill="accent3" w:themeFillTint="7F"/&gt;&lt;/w:tcPr&gt;&lt;/w:tblStylePr&gt;&lt;/w:style&gt;&lt;w:style w:type="table" w:styleId="ColorfulShading-Accent4"&gt;&lt;w:name w:val="Colorful Shading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w:color="054CA1" w:themeColor="accent3"/&gt;&lt;w:left w:val="single" w:sz="4" w:space="0" w:color="4D9EA9" w:themeColor="accent4"/&gt;&lt;w:bottom w:val="single" w:sz="4" w:space="0" w:color="4D9EA9" w:themeColor="accent4"/&gt;&lt;w:right w:val="single" w:sz="4" w:space="0" w:color="4D9EA9" w:themeColor="accent4"/&gt;&lt;w:insideH w:val="single" w:sz="4" w:space="0" w:color="FFFFFF" w:themeColor="background1"/&gt;&lt;w:insideV w:val="single" w:sz="4" w:space="0" w:color="FFFFFF" w:themeColor="background1"/&gt;&lt;/w:tblBorders&gt;&lt;/w:tblPr&gt;&lt;w:tcPr&gt;&lt;w:shd w:val="clear" w:color="auto" w:fill="EDF5F7" w:themeFill="accent4" w:themeFillTint="19"/&gt;&lt;/w:tcPr&gt;&lt;w:tblStylePr w:type="firstRow"&gt;&lt;w:rPr&gt;&lt;w:b/&gt;&lt;w:bCs/&gt;&lt;/w:rPr&gt;&lt;w:tblPr/&gt;&lt;w:tcPr&gt;&lt;w:tcBorders&gt;&lt;w:top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w:fill="2E5E65" w:themeFill="accent4" w:themeFillShade="99"/&gt;&lt;/w:tcPr&gt;&lt;/w:tblStylePr&gt;&lt;w:tblStylePr w:type="firstCol"&gt;&lt;w:rPr&gt;&lt;w:color w:val="FFFFFF" w:themeColor="background1"/&gt;&lt;/w:rPr&gt;&lt;w:tblPr/&gt;&lt;w:tcPr&gt;&lt;w:tcBorders&gt;&lt;w:top w:val="nil"/&gt;&lt;w:left w:val="nil"/&gt;&lt;w:bottom w:val="nil"/&gt;&lt;w:right w:val="nil"/&gt;&lt;w:insideH w:val="single" w:sz="4" w:space="0" w:color="2E5E65" w:themeColor="accent4" w:themeShade="99"/&gt;&lt;w:insideV w:val="nil"/&gt;&lt;/w:tcBorders&gt;&lt;w:shd w:val="clear" w:color="auto" w:fill="2E5E65" w:themeFill="accent4"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w:fill="2E5E65" w:themeFill="accent4" w:themeFillShade="99"/&gt;&lt;/w:tcPr&gt;&lt;/w:tblStylePr&gt;&lt;w:tblStylePr w:type="band1Vert"&gt;&lt;w:tblPr/&gt;&lt;w:tcPr&gt;&lt;w:shd w:val="clear" w:color="auto" w:fill="B6D9DE" w:themeFill="accent4" w:themeFillTint="66"/&gt;&lt;/w:tcPr&gt;&lt;/w:tblStylePr&gt;&lt;w:tblStylePr w:type="band1Horz"&gt;&lt;w:tblPr/&gt;&lt;w:tcPr&gt;&lt;w:shd w:val="clear" w:color="auto" w:fill="A4CFD5" w:themeFill="accent4"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w:styleId="ColorfulShading-Accent5"&gt;&lt;w:name w:val="Colorful Shading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w:color="428B35" w:themeColor="accent6"/&gt;&lt;w:left w:val="single" w:sz="4" w:space="0" w:color="D6488E" w:themeColor="accent5"/&gt;&lt;w:bottom w:val="single" w:sz="4" w:space="0" w:color="D6488E" w:themeColor="accent5"/&gt;&lt;w:right w:val="single" w:sz="4" w:space="0" w:color="D6488E" w:themeColor="accent5"/&gt;&lt;w:insideH w:val="single" w:sz="4" w:space="0" w:color="FFFFFF" w:themeColor="background1"/&gt;&lt;w:insideV w:val="single" w:sz="4" w:space="0" w:color="FFFFFF" w:themeColor="background1"/&gt;&lt;/w:tblBorders&gt;&lt;/w:tblPr&gt;&lt;w:tcPr&gt;&lt;w:shd w:val="clear" w:color="auto" w:fill="FBEDF3" w:themeFill="accent5" w:themeFillTint="19"/&gt;&lt;/w:tcPr&gt;&lt;w:tblStylePr w:type="firstRow"&gt;&lt;w:rPr&gt;&lt;w:b/&gt;&lt;w:bCs/&gt;&lt;/w:rPr&gt;&lt;w:tblPr/&gt;&lt;w:tcPr&gt;&lt;w:tcBorders&gt;&lt;w:top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w:fill="8B1F54" w:themeFill="accent5" w:themeFillShade="99"/&gt;&lt;/w:tcPr&gt;&lt;/w:tblStylePr&gt;&lt;w:tblStylePr w:type="firstCol"&gt;&lt;w:rPr&gt;&lt;w:color w:val="FFFFFF" w:themeColor="background1"/&gt;&lt;/w:rPr&gt;&lt;w:tblPr/&gt;&lt;w:tcPr&gt;&lt;w:tcBorders&gt;&lt;w:top w:val="nil"/&gt;&lt;w:left w:val="nil"/&gt;&lt;w:bottom w:val="nil"/&gt;&lt;w:right w:val="nil"/&gt;&lt;w:insideH w:val="single" w:sz="4" w:space="0" w:color="8B1F54" w:themeColor="accent5" w:themeShade="99"/&gt;&lt;w:insideV w:val="nil"/&gt;&lt;/w:tcBorders&gt;&lt;w:shd w:val="clear" w:color="auto" w:fill="8B1F54" w:themeFill="accent5"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w:fill="8B1F54" w:themeFill="accent5" w:themeFillShade="99"/&gt;&lt;/w:tcPr&gt;&lt;/w:tblStylePr&gt;&lt;w:tblStylePr w:type="band1Vert"&gt;&lt;w:tblPr/&gt;&lt;w:tcPr&gt;&lt;w:shd w:val="clear" w:color="auto" w:fill="EEB5D1" w:themeFill="accent5" w:themeFillTint="66"/&gt;&lt;/w:tcPr&gt;&lt;/w:tblStylePr&gt;&lt;w:tblStylePr w:type="band1Horz"&gt;&lt;w:tblPr/&gt;&lt;w:tcPr&gt;&lt;w:shd w:val="clear" w:color="auto" w:fill="EAA3C6" w:themeFill="accent5" w:themeFillTint="7F"/&gt;&lt;/w:tcPr&gt;&lt;/w:tblStylePr&gt;&lt;w:tblStylePr w:type="neCell"&gt;&lt;w:rPr&gt;&lt;w:color w:val="2C2C2D" w:themeColor="text1"/&gt;&lt;/w:rPr&gt;&lt;/w:tblStylePr&gt;&lt;w:tblStylePr w:type="nwCell"&gt;&lt;w:rPr&gt;&lt;w:color w:val="2C2C2D" w:themeColor="text1"/&gt;&lt;/w:rPr&gt;&lt;/w:tblStylePr&gt;&lt;/w:style&gt;&lt;w:style w:type="table" w:styleId="ColorfulShading-Accent6"&gt;&lt;w:name w:val="Colorful Shading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w:sz="24" w:space="0" w:color="D6488E" w:themeColor="accent5"/&gt;&lt;w:left w:val="single" w:sz="4" w:space="0" w:color="428B35" w:themeColor="accent6"/&gt;&lt;w:bottom w:val="single" w:sz="4" w:space="0" w:color="428B35" w:themeColor="accent6"/&gt;&lt;w:right w:val="single" w:sz="4" w:space="0" w:color="428B35" w:themeColor="accent6"/&gt;&lt;w:insideH w:val="single" w:sz="4" w:space="0" w:color="FFFFFF" w:themeColor="background1"/&gt;&lt;w:insideV w:val="single" w:sz="4" w:space="0" w:color="FFFFFF" w:themeColor="background1"/&gt;&lt;/w:tblBorders&gt;&lt;/w:tblPr&gt;&lt;w:tcPr&gt;&lt;w:shd w:val="clear" w:color="auto" w:fill="EAF6E8" w:themeFill="accent6" w:themeFillTint="19"/&gt;&lt;/w:tcPr&gt;&lt;w:tblStylePr w:type="firstRow"&gt;&lt;w:rPr&gt;&lt;w:b/&gt;&lt;w:bCs/&gt;&lt;/w:rPr&gt;&lt;w:tblPr/&gt;&lt;w:tcPr&gt;&lt;w:tcBorders&gt;&lt;w:top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w:type="lastRow"&gt;&lt;w:rPr&gt;&lt;w:b/&gt;&lt;w:bCs/&gt;&lt;w:color w:val="FFFFFF" w:themeColor="background1"/&gt;&lt;/w:rPr&gt;&lt;w:tblPr/&gt;&lt;w:tcPr&gt;&lt;w:tcBorders&gt;&lt;w:top w:val="single" w:sz="6" w:space="0" w:color="FFFFFF" w:themeColor="background1"/&gt;&lt;/w:tcBorders&gt;&lt;w:shd w:val="clear" w:color="auto" w:fill="27531F" w:themeFill="accent6" w:themeFillShade="99"/&gt;&lt;/w:tcPr&gt;&lt;/w:tblStylePr&gt;&lt;w:tblStylePr w:type="firstCol"&gt;&lt;w:rPr&gt;&lt;w:color w:val="FFFFFF" w:themeColor="background1"/&gt;&lt;/w:rPr&gt;&lt;w:tblPr/&gt;&lt;w:tcPr&gt;&lt;w:tcBorders&gt;&lt;w:top w:val="nil"/&gt;&lt;w:left w:val="nil"/&gt;&lt;w:bottom w:val="nil"/&gt;&lt;w:right w:val="nil"/&gt;&lt;w:insideH w:val="single" w:sz="4" w:space="0" w:color="27531F" w:themeColor="accent6" w:themeShade="99"/&gt;&lt;w:insideV w:val="nil"/&gt;&lt;/w:tcBorders&gt;&lt;w:shd w:val="clear" w:color="auto" w:fill="27531F" w:themeFill="accent6" w:themeFillShade="99"/&gt;&lt;/w:tcPr&gt;&lt;/w:tblStylePr&gt;&lt;w:tblStylePr w:type="lastCol"&gt;&lt;w:rPr&gt;&lt;w:color w:val="FFFFFF" w:themeColor="background1"/&gt;&lt;/w:rPr&gt;&lt;w:tblPr/&gt;&lt;w:tcPr&gt;&lt;w:tcBorders&gt;&lt;w:top w:val="nil"/&gt;&lt;w:left w:val="nil"/&gt;&lt;w:bottom w:val="nil"/&gt;&lt;w:right w:val="nil"/&gt;&lt;w:insideH w:val="nil"/&gt;&lt;w:insideV w:val="nil"/&gt;&lt;/w:tcBorders&gt;&lt;w:shd w:val="clear" w:color="auto" w:fill="27531F" w:themeFill="accent6" w:themeFillShade="99"/&gt;&lt;/w:tcPr&gt;&lt;/w:tblStylePr&gt;&lt;w:tblStylePr w:type="band1Vert"&gt;&lt;w:tblPr/&gt;&lt;w:tcPr&gt;&lt;w:shd w:val="clear" w:color="auto" w:fill="ABDCA2" w:themeFill="accent6" w:themeFillTint="66"/&gt;&lt;/w:tcPr&gt;&lt;/w:tblStylePr&gt;&lt;w:tblStylePr w:type="band1Horz"&gt;&lt;w:tblPr/&gt;&lt;w:tcPr&gt;&lt;w:shd w:val="clear" w:color="auto" w:fill="96D38C" w:themeFill="accent6" w:themeFillTint="7F"/&gt;&lt;/w:tcPr&gt;&lt;/w:tblStylePr&gt;&lt;w:tblStylePr w:type="neCell"&gt;&lt;w:rPr&gt;&lt;w:color w:val="2C2C2D" w:themeColor="text1"/&gt;&lt;/w:rPr&gt;&lt;/w:tblStylePr&gt;&lt;w:tblStylePr w:type="nwCell"&gt;&lt;w:rPr&gt;&lt;w:color w:val="2C2C2D" w:themeColor="text1"/&gt;&lt;/w:rPr&gt;&lt;/w:tblStylePr&gt;&lt;/w:style&gt;&lt;w:style w:type="character" w:styleId="CommentReference"&gt;&lt;w:name w:val="annotation reference"/&gt;&lt;w:basedOn w:val="DefaultParagraphFont"/&gt;&lt;w:uiPriority w:val="99"/&gt;&lt;w:semiHidden/&gt;&lt;w:rsid w:val="00BD3B54"/&gt;&lt;w:rPr&gt;&lt;w:sz w:val="16"/&gt;&lt;w:szCs w:val="16"/&gt;&lt;/w:rPr&gt;&lt;/w:style&gt;&lt;w:style w:type="paragraph" w:styleId="CommentText"&gt;&lt;w:name w:val="annotation text"/&gt;&lt;w:basedOn w:val="Normal"/&gt;&lt;w:link w:val="CommentTextChar"/&gt;&lt;w:uiPriority w:val="99"/&gt;&lt;w:semiHidden/&gt;&lt;w:rsid w:val="00BD3B54"/&gt;&lt;/w:style&gt;&lt;w:style w:type="character" w:customStyle="1" w:styleId="CommentTextChar"&gt;&lt;w:name w:val="Comment Text Char"/&gt;&lt;w:basedOn w:val="DefaultParagraphFont"/&gt;&lt;w:link w:val="CommentText"/&gt;&lt;w:uiPriority w:val="99"/&gt;&lt;w:semiHidden/&gt;&lt;w:rsid w:val="00BD3B54"/&gt;&lt;w:rPr&gt;&lt;w:rFonts w:ascii="Times New Roman" w:eastAsiaTheme="minorHAnsi" w:hAnsi="Times New Roman"/&gt;&lt;w:lang w:eastAsia="en-US"/&gt;&lt;/w:rPr&gt;&lt;/w:style&gt;&lt;w:style w:type="paragraph" w:styleId="CommentSubject"&gt;&lt;w:name w:val="annotation subject"/&gt;&lt;w:basedOn w:val="CommentText"/&gt;&lt;w:next w:val="CommentText"/&gt;&lt;w:link w:val="CommentSubjectChar"/&gt;&lt;w:uiPriority w:val="99"/&gt;&lt;w:semiHidden/&gt;&lt;w:rsid w:val="00BD3B54"/&gt;&lt;w:rPr&gt;&lt;w:b/&gt;&lt;w:bCs/&gt;&lt;/w:rPr&gt;&lt;/w:style&gt;&lt;w:style w:type="character" w:customStyle="1" w:styleId="CommentSubjectChar"&gt;&lt;w:name w:val="Comment Subject Char"/&gt;&lt;w:basedOn w:val="CommentTextChar"/&gt;&lt;w:link w:val="CommentSubject"/&gt;&lt;w:uiPriority w:val="99"/&gt;&lt;w:semiHidden/&gt;&lt;w:rsid w:val="00BD3B54"/&gt;&lt;w:rPr&gt;&lt;w:rFonts w:ascii="Times New Roman" w:eastAsiaTheme="minorHAnsi" w:hAnsi="Times New Roman"/&gt;&lt;w:b/&gt;&lt;w:bCs/&gt;&lt;w:lang w:eastAsia="en-US"/&gt;&lt;/w:rPr&gt;&lt;/w:style&gt;&lt;w:style w:type="paragraph" w:customStyle="1" w:styleId="Copyright"&gt;&lt;w:name w:val="Copyright"/&gt;&lt;w:basedOn w:val="Normal"/&gt;&lt;w:next w:val="Normal"/&gt;&lt;w:uiPriority w:val="7"/&gt;&lt;w:qFormat/&gt;&lt;w:rsid w:val="00BD3B54"/&gt;&lt;w:pPr&gt;&lt;w:spacing w:before="160" w:after="0"/&gt;&lt;/w:pPr&gt;&lt;w:rPr&gt;&lt;w:rFonts w:asciiTheme="minorHAnsi" w:eastAsiaTheme="minorEastAsia" w:hAnsiTheme="minorHAnsi" w:cs="Times New Roman"/&gt;&lt;w:sz w:val="12"/&gt;&lt;w:szCs w:val="12"/&gt;&lt;w:lang w:eastAsia="en-GB"/&gt;&lt;/w:rPr&gt;&lt;/w:style&gt;&lt;w:style w:type="paragraph" w:customStyle="1" w:styleId="Cover-Subtitle"&gt;&lt;w:name w:val="Cover - Subtitle"/&gt;&lt;w:basedOn w:val="Normal"/&gt;&lt;w:next w:val="Cover-Ref"/&gt;&lt;w:uiPriority w:val="11"/&gt;&lt;w:rsid w:val="00BD3B54"/&gt;&lt;w:pPr&gt;&lt;w:suppressAutoHyphens/&gt;&lt;w:spacing w:before="120" w:after="80"/&gt;&lt;/w:pPr&gt;&lt;w:rPr&gt;&lt;w:sz w:val="28"/&gt;&lt;/w:rPr&gt;&lt;/w:style&gt;&lt;w:style w:type="paragraph" w:customStyle="1" w:styleId="Cover-Client"&gt;&lt;w:name w:val="Cover - Client"/&gt;&lt;w:basedOn w:val="Cover-Subtitle"/&gt;&lt;w:uiPriority w:val="11"/&gt;&lt;w:qFormat/&gt;&lt;w:rsid w:val="00BD3B54"/&gt;&lt;w:pPr&gt;&lt;w:spacing w:before="0" w:after="120"/&gt;&lt;/w:pPr&gt;&lt;w:rPr&gt;&lt;w:rFonts w:ascii="Arial" w:hAnsi="Arial" w:cs="Times New Roman"/&gt;&lt;w:b/&gt;&lt;w:color w:val="E61E28" w:themeColor="accent1"/&gt;&lt;w:sz w:val="24"/&gt;&lt;/w:rPr&gt;&lt;/w:style&gt;&lt;w:style w:type="paragraph" w:customStyle="1" w:styleId="Cover-Ref"&gt;&lt;w:name w:val="Cover - Ref"/&gt;&lt;w:basedOn w:val="Normal"/&gt;&lt;w:uiPriority w:val="11"/&gt;&lt;w:rsid w:val="00BD3B54"/&gt;&lt;w:pPr&gt;&lt;w:spacing w:after="40"/&gt;&lt;/w:pPr&gt;&lt;w:rPr&gt;&lt;w:sz w:val="18"/&gt;&lt;/w:rPr&gt;&lt;/w:style&gt;&lt;w:style w:type="paragraph" w:customStyle="1" w:styleId="Cover-Title"&gt;&lt;w:name w:val="Cover - Title"/&gt;&lt;w:basedOn w:val="Normal"/&gt;&lt;w:next w:val="Cover-Subtitle"/&gt;&lt;w:uiPriority w:val="11"/&gt;&lt;w:rsid w:val="00BD3B54"/&gt;&lt;w:pPr&gt;&lt;w:suppressAutoHyphens/&gt;&lt;w:spacing w:before="40" w:after="0"/&gt;&lt;/w:pPr&gt;&lt;w:rPr&gt;&lt;w:sz w:val="44"/&gt;&lt;/w:rPr&gt;&lt;/w:style&gt;&lt;w:style w:type="paragraph" w:customStyle="1" w:styleId="CVFormText-Red"&gt;&lt;w:name w:val="CV Form Text - Red"/&gt;&lt;w:next w:val="FormUserText"/&gt;&lt;w:uiPriority w:val="20"/&gt;&lt;w:rsid w:val="00BD3B54"/&gt;&lt;w:pPr&gt;&lt;w:spacing w:before="60"/&gt;&lt;/w:pPr&gt;&lt;w:rPr&gt;&lt;w:rFonts w:ascii="Arial" w:hAnsi="Arial" w:cs="Arial"/&gt;&lt;w:b/&gt;&lt;w:color w:val="E31F2B"/&gt;&lt;w:sz w:val="17"/&gt;&lt;w:lang w:eastAsia="en-GB"/&gt;&lt;/w:rPr&gt;&lt;/w:style&gt;&lt;w:style w:type="paragraph" w:customStyle="1" w:styleId="CVFormUserText"&gt;&lt;w:name w:val="CV Form User Text"/&gt;&lt;w:uiPriority w:val="20"/&gt;&lt;w:rsid w:val="00BD3B54"/&gt;&lt;w:pPr&gt;&lt;w:spacing w:after="160"/&gt;&lt;/w:pPr&gt;&lt;w:rPr&gt;&lt;w:rFonts w:cs="Times New Roman"/&gt;&lt;w:sz w:val="18"/&gt;&lt;w:lang w:eastAsia="en-GB"/&gt;&lt;/w:rPr&gt;&lt;/w:style&gt;&lt;w:style w:type="paragraph" w:customStyle="1" w:styleId="CVName"&gt;&lt;w:name w:val="CV Name"/&gt;&lt;w:uiPriority w:val="20"/&gt;&lt;w:rsid w:val="00BD3B54"/&gt;&lt;w:rPr&gt;&lt;w:rFonts w:ascii="Times New Roman" w:eastAsia="SimSun" w:hAnsi="Times New Roman" w:cs="Times New Roman"/&gt;&lt;w:color w:val="E31F2B"/&gt;&lt;w:sz w:val="44"/&gt;&lt;/w:rPr&gt;&lt;/w:style&gt;&lt;w:style w:type="paragraph" w:customStyle="1" w:styleId="CVProjectExperience"&gt;&lt;w:name w:val="CV Project Experience"/&gt;&lt;w:next w:val="Normal"/&gt;&lt;w:uiPriority w:val="20"/&gt;&lt;w:rsid w:val="00BD3B54"/&gt;&lt;w:pPr&gt;&lt;w:spacing w:before="320" w:after="30"/&gt;&lt;/w:pPr&gt;&lt;w:rPr&gt;&lt;w:rFonts w:ascii="Arial" w:hAnsi="Arial" w:cs="Arial"/&gt;&lt;w:b/&gt;&lt;w:bCs/&gt;&lt;w:color w:val="E31F2B"/&gt;&lt;w:sz w:val="20"/&gt;&lt;/w:rPr&gt;&lt;/w:style&gt;&lt;w:style w:type="paragraph" w:customStyle="1" w:styleId="CVProjectHeading"&gt;&lt;w:name w:val="CV Project Heading"/&gt;&lt;w:next w:val="Normal"/&gt;&lt;w:uiPriority w:val="20"/&gt;&lt;w:qFormat/&gt;&lt;w:rsid w:val="00BD3B54"/&gt;&lt;w:pPr&gt;&lt;w:spacing w:before="320" w:after="30"/&gt;&lt;w:outlineLvl w:val="1"/&gt;&lt;/w:pPr&gt;&lt;w:rPr&gt;&lt;w:color w:val="E31F2B"/&gt;&lt;/w:rPr&gt;&lt;/w:style&gt;&lt;w:style w:type="paragraph" w:customStyle="1" w:styleId="CVText"&gt;&lt;w:name w:val="CV Text"/&gt;&lt;w:basedOn w:val="Normal"/&gt;&lt;w:uiPriority w:val="20"/&gt;&lt;w:qFormat/&gt;&lt;w:rsid w:val="00BD3B54"/&gt;&lt;w:rPr&gt;&lt;w:rFonts w:asciiTheme="minorHAnsi" w:eastAsiaTheme="minorEastAsia" w:hAnsiTheme="minorHAnsi"/&gt;&lt;w:lang w:eastAsia="zh-CN"/&gt;&lt;/w:rPr&gt;&lt;/w:style&gt;&lt;w:style w:type="table" w:styleId="DarkList"&gt;&lt;w:name w:val="Dark List"/&gt;&lt;w:basedOn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w:fill="2C2C2D" w:themeFill="text1"/&gt;&lt;/w:tcPr&gt;&lt;w:tblStylePr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w:fill="151516" w:themeFill="text1"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w:fill="202021" w:themeFill="text1"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w:fill="202021" w:themeFill="text1" w:themeFillShade="BF"/&gt;&lt;/w:tcPr&gt;&lt;/w:tblStylePr&gt;&lt;w:tblStylePr w:type="band1Vert"&gt;&lt;w:tblPr/&gt;&lt;w:tcPr&gt;&lt;w:tcBorders&gt;&lt;w:top w:val="nil"/&gt;&lt;w:left w:val="nil"/&gt;&lt;w:bottom w:val="nil"/&gt;&lt;w:right w:val="nil"/&gt;&lt;w:insideH w:val="nil"/&gt;&lt;w:insideV w:val="nil"/&gt;&lt;/w:tcBorders&gt;&lt;w:shd w:val="clear" w:color="auto" w:fill="202021" w:themeFill="text1" w:themeFillShade="BF"/&gt;&lt;/w:tcPr&gt;&lt;/w:tblStylePr&gt;&lt;w:tblStylePr w:type="band1Horz"&gt;&lt;w:tblPr/&gt;&lt;w:tcPr&gt;&lt;w:tcBorders&gt;&lt;w:top w:val="nil"/&gt;&lt;w:left w:val="nil"/&gt;&lt;w:bottom w:val="nil"/&gt;&lt;w:right w:val="nil"/&gt;&lt;w:insideH w:val="nil"/&gt;&lt;w:insideV w:val="nil"/&gt;&lt;/w:tcBorders&gt;&lt;w:shd w:val="clear" w:color="auto" w:fill="202021" w:themeFill="text1" w:themeFillShade="BF"/&gt;&lt;/w:tcPr&gt;&lt;/w:tblStylePr&gt;&lt;/w:style&gt;&lt;w:style w:type="table" w:styleId="DarkList-Accent1"&gt;&lt;w:name w:val="Dark List Accent 1"/&gt;&lt;w:basedOn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w:fill="E61E28" w:themeFill="accent1"/&gt;&lt;/w:tcPr&gt;&lt;w:tblStylePr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w:fill="740D11" w:themeFill="accent1"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w:fill="AF131A" w:themeFill="accent1"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w:fill="AF131A" w:themeFill="accent1" w:themeFillShade="BF"/&gt;&lt;/w:tcPr&gt;&lt;/w:tblStylePr&gt;&lt;w:tblStylePr w:type="band1Vert"&gt;&lt;w:tblPr/&gt;&lt;w:tcPr&gt;&lt;w:tcBorders&gt;&lt;w:top w:val="nil"/&gt;&lt;w:left w:val="nil"/&gt;&lt;w:bottom w:val="nil"/&gt;&lt;w:right w:val="nil"/&gt;&lt;w:insideH w:val="nil"/&gt;&lt;w:insideV w:val="nil"/&gt;&lt;/w:tcBorders&gt;&lt;w:shd w:val="clear" w:color="auto" w:fill="AF131A" w:themeFill="accent1" w:themeFillShade="BF"/&gt;&lt;/w:tcPr&gt;&lt;/w:tblStylePr&gt;&lt;w:tblStylePr w:type="band1Horz"&gt;&lt;w:tblPr/&gt;&lt;w:tcPr&gt;&lt;w:tcBorders&gt;&lt;w:top w:val="nil"/&gt;&lt;w:left w:val="nil"/&gt;&lt;w:bottom w:val="nil"/&gt;&lt;w:right w:val="nil"/&gt;&lt;w:insideH w:val="nil"/&gt;&lt;w:insideV w:val="nil"/&gt;&lt;/w:tcBorders&gt;&lt;w:shd w:val="clear" w:color="auto" w:fill="AF131A" w:themeFill="accent1" w:themeFillShade="BF"/&gt;&lt;/w:tcPr&gt;&lt;/w:tblStylePr&gt;&lt;/w:style&gt;&lt;w:style w:type="table" w:styleId="DarkList-Accent2"&gt;&lt;w:name w:val="Dark List Accent 2"/&gt;&lt;w:basedOn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w:fill="88438B" w:themeFill="accent2"/&gt;&lt;/w:tcPr&gt;&lt;w:tblStylePr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w:fill="432145" w:themeFill="accent2"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w:fill="653267" w:themeFill="accent2"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w:fill="653267" w:themeFill="accent2" w:themeFillShade="BF"/&gt;&lt;/w:tcPr&gt;&lt;/w:tblStylePr&gt;&lt;w:tblStylePr w:type="band1Vert"&gt;&lt;w:tblPr/&gt;&lt;w:tcPr&gt;&lt;w:tcBorders&gt;&lt;w:top w:val="nil"/&gt;&lt;w:left w:val="nil"/&gt;&lt;w:bottom w:val="nil"/&gt;&lt;w:right w:val="nil"/&gt;&lt;w:insideH w:val="nil"/&gt;&lt;w:insideV w:val="nil"/&gt;&lt;/w:tcBorders&gt;&lt;w:shd w:val="clear" w:color="auto" w:fill="653267" w:themeFill="accent2" w:themeFillShade="BF"/&gt;&lt;/w:tcPr&gt;&lt;/w:tblStylePr&gt;&lt;w:tblStylePr w:type="band1Horz"&gt;&lt;w:tblPr/&gt;&lt;w:tcPr&gt;&lt;w:tcBorders&gt;&lt;w:top w:val="nil"/&gt;&lt;w:left w:val="nil"/&gt;&lt;w:bottom w:val="nil"/&gt;&lt;w:right w:val="nil"/&gt;&lt;w:insideH w:val="nil"/&gt;&lt;w:insideV w:val="nil"/&gt;&lt;/w:tcBorders&gt;&lt;w:shd w:val="clear" w:color="auto" w:fill="653267" w:themeFill="accent2" w:themeFillShade="BF"/&gt;&lt;/w:tcPr&gt;&lt;/w:tblStylePr&gt;&lt;/w:style&gt;&lt;w:style w:type="table" w:styleId="DarkList-Accent3"&gt;&lt;w:name w:val="Dark List Accent 3"/&gt;&lt;w:basedOn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w:fill="054CA1" w:themeFill="accent3"/&gt;&lt;/w:tcPr&gt;&lt;w:tblStylePr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w:fill="022550" w:themeFill="accent3"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w:fill="033878" w:themeFill="accent3"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w:fill="033878" w:themeFill="accent3" w:themeFillShade="BF"/&gt;&lt;/w:tcPr&gt;&lt;/w:tblStylePr&gt;&lt;w:tblStylePr w:type="band1Vert"&gt;&lt;w:tblPr/&gt;&lt;w:tcPr&gt;&lt;w:tcBorders&gt;&lt;w:top w:val="nil"/&gt;&lt;w:left w:val="nil"/&gt;&lt;w:bottom w:val="nil"/&gt;&lt;w:right w:val="nil"/&gt;&lt;w:insideH w:val="nil"/&gt;&lt;w:insideV w:val="nil"/&gt;&lt;/w:tcBorders&gt;&lt;w:shd w:val="clear" w:color="auto" w:fill="033878" w:themeFill="accent3" w:themeFillShade="BF"/&gt;&lt;/w:tcPr&gt;&lt;/w:tblStylePr&gt;&lt;w:tblStylePr w:type="band1Horz"&gt;&lt;w:tblPr/&gt;&lt;w:tcPr&gt;&lt;w:tcBorders&gt;&lt;w:top w:val="nil"/&gt;&lt;w:left w:val="nil"/&gt;&lt;w:bottom w:val="nil"/&gt;&lt;w:right w:val="nil"/&gt;&lt;w:insideH w:val="nil"/&gt;&lt;w:insideV w:val="nil"/&gt;&lt;/w:tcBorders&gt;&lt;w:shd w:val="clear" w:color="auto" w:fill="033878" w:themeFill="accent3" w:themeFillShade="BF"/&gt;&lt;/w:tcPr&gt;&lt;/w:tblStylePr&gt;&lt;/w:style&gt;&lt;w:style w:type="table" w:styleId="DarkList-Accent4"&gt;&lt;w:name w:val="Dark List Accent 4"/&gt;&lt;w:basedOn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w:fill="4D9EA9" w:themeFill="accent4"/&gt;&lt;/w:tcPr&gt;&lt;w:tblStylePr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w:fill="264E54" w:themeFill="accent4"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w:fill="39757E" w:themeFill="accent4"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w:fill="39757E" w:themeFill="accent4" w:themeFillShade="BF"/&gt;&lt;/w:tcPr&gt;&lt;/w:tblStylePr&gt;&lt;w:tblStylePr w:type="band1Vert"&gt;&lt;w:tblPr/&gt;&lt;w:tcPr&gt;&lt;w:tcBorders&gt;&lt;w:top w:val="nil"/&gt;&lt;w:left w:val="nil"/&gt;&lt;w:bottom w:val="nil"/&gt;&lt;w:right w:val="nil"/&gt;&lt;w:insideH w:val="nil"/&gt;&lt;w:insideV w:val="nil"/&gt;&lt;/w:tcBorders&gt;&lt;w:shd w:val="clear" w:color="auto" w:fill="39757E" w:themeFill="accent4" w:themeFillShade="BF"/&gt;&lt;/w:tcPr&gt;&lt;/w:tblStylePr&gt;&lt;w:tblStylePr w:type="band1Horz"&gt;&lt;w:tblPr/&gt;&lt;w:tcPr&gt;&lt;w:tcBorders&gt;&lt;w:top w:val="nil"/&gt;&lt;w:left w:val="nil"/&gt;&lt;w:bottom w:val="nil"/&gt;&lt;w:right w:val="nil"/&gt;&lt;w:insideH w:val="nil"/&gt;&lt;w:insideV w:val="nil"/&gt;&lt;/w:tcBorders&gt;&lt;w:shd w:val="clear" w:color="auto" w:fill="39757E" w:themeFill="accent4" w:themeFillShade="BF"/&gt;&lt;/w:tcPr&gt;&lt;/w:tblStylePr&gt;&lt;/w:style&gt;&lt;w:style w:type="table" w:styleId="DarkList-Accent5"&gt;&lt;w:name w:val="Dark List Accent 5"/&gt;&lt;w:basedOn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w:fill="D6488E" w:themeFill="accent5"/&gt;&lt;/w:tcPr&gt;&lt;w:tblStylePr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w:fill="741A46" w:themeFill="accent5"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w:fill="AE2769" w:themeFill="accent5"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w:fill="AE2769" w:themeFill="accent5" w:themeFillShade="BF"/&gt;&lt;/w:tcPr&gt;&lt;/w:tblStylePr&gt;&lt;w:tblStylePr w:type="band1Vert"&gt;&lt;w:tblPr/&gt;&lt;w:tcPr&gt;&lt;w:tcBorders&gt;&lt;w:top w:val="nil"/&gt;&lt;w:left w:val="nil"/&gt;&lt;w:bottom w:val="nil"/&gt;&lt;w:right w:val="nil"/&gt;&lt;w:insideH w:val="nil"/&gt;&lt;w:insideV w:val="nil"/&gt;&lt;/w:tcBorders&gt;&lt;w:shd w:val="clear" w:color="auto" w:fill="AE2769" w:themeFill="accent5" w:themeFillShade="BF"/&gt;&lt;/w:tcPr&gt;&lt;/w:tblStylePr&gt;&lt;w:tblStylePr w:type="band1Horz"&gt;&lt;w:tblPr/&gt;&lt;w:tcPr&gt;&lt;w:tcBorders&gt;&lt;w:top w:val="nil"/&gt;&lt;w:left w:val="nil"/&gt;&lt;w:bottom w:val="nil"/&gt;&lt;w:right w:val="nil"/&gt;&lt;w:insideH w:val="nil"/&gt;&lt;w:insideV w:val="nil"/&gt;&lt;/w:tcBorders&gt;&lt;w:shd w:val="clear" w:color="auto" w:fill="AE2769" w:themeFill="accent5" w:themeFillShade="BF"/&gt;&lt;/w:tcPr&gt;&lt;/w:tblStylePr&gt;&lt;/w:style&gt;&lt;w:style w:type="table" w:styleId="DarkList-Accent6"&gt;&lt;w:name w:val="Dark List Accent 6"/&gt;&lt;w:basedOn w:val="TableNormal"/&gt;&lt;w:uiPriority w:val="99"/&gt;&lt;w:semiHidden/&gt;&lt;w:unhideWhenUsed/&gt;&lt;w:rsid w:val="00BD3B54"/&gt;&lt;w:rPr&gt;&lt;w:rFonts w:ascii="Times New Roman" w:eastAsiaTheme="minorHAnsi" w:hAnsi="Times New Roman"/&gt;&lt;w:color w:val="FFFFFF" w:themeColor="background1"/&gt;&lt;w:lang w:val="da-DK" w:eastAsia="en-US"/&gt;&lt;/w:rPr&gt;&lt;w:tblPr&gt;&lt;w:tblStyleRowBandSize w:val="1"/&gt;&lt;w:tblStyleColBandSize w:val="1"/&gt;&lt;/w:tblPr&gt;&lt;w:tcPr&gt;&lt;w:shd w:val="clear" w:color="auto" w:fill="428B35" w:themeFill="accent6"/&gt;&lt;/w:tcPr&gt;&lt;w:tblStylePr w:type="firstRow"&gt;&lt;w:rPr&gt;&lt;w:b/&gt;&lt;w:bCs/&gt;&lt;/w:rPr&gt;&lt;w:tblPr/&gt;&lt;w:tcPr&gt;&lt;w:tcBorders&gt;&lt;w:top w:val="nil"/&gt;&lt;w:left w:val="nil"/&gt;&lt;w:bottom w:val="single" w:sz="18" w:space="0" w:color="FFFFFF" w:themeColor="background1"/&gt;&lt;w:right w:val="nil"/&gt;&lt;w:insideH w:val="nil"/&gt;&lt;w:insideV w:val="nil"/&gt;&lt;/w:tcBorders&gt;&lt;w:shd w:val="clear" w:color="auto" w:fill="2C2C2D" w:themeFill="text1"/&gt;&lt;/w:tcPr&gt;&lt;/w:tblStylePr&gt;&lt;w:tblStylePr w:type="lastRow"&gt;&lt;w:tblPr/&gt;&lt;w:tcPr&gt;&lt;w:tcBorders&gt;&lt;w:top w:val="single" w:sz="18" w:space="0" w:color="FFFFFF" w:themeColor="background1"/&gt;&lt;w:left w:val="nil"/&gt;&lt;w:bottom w:val="nil"/&gt;&lt;w:right w:val="nil"/&gt;&lt;w:insideH w:val="nil"/&gt;&lt;w:insideV w:val="nil"/&gt;&lt;/w:tcBorders&gt;&lt;w:shd w:val="clear" w:color="auto" w:fill="20451A" w:themeFill="accent6" w:themeFillShade="7F"/&gt;&lt;/w:tcPr&gt;&lt;/w:tblStylePr&gt;&lt;w:tblStylePr w:type="firstCol"&gt;&lt;w:tblPr/&gt;&lt;w:tcPr&gt;&lt;w:tcBorders&gt;&lt;w:top w:val="nil"/&gt;&lt;w:left w:val="nil"/&gt;&lt;w:bottom w:val="nil"/&gt;&lt;w:right w:val="single" w:sz="18" w:space="0" w:color="FFFFFF" w:themeColor="background1"/&gt;&lt;w:insideH w:val="nil"/&gt;&lt;w:insideV w:val="nil"/&gt;&lt;/w:tcBorders&gt;&lt;w:shd w:val="clear" w:color="auto" w:fill="316727" w:themeFill="accent6" w:themeFillShade="BF"/&gt;&lt;/w:tcPr&gt;&lt;/w:tblStylePr&gt;&lt;w:tblStylePr w:type="lastCol"&gt;&lt;w:tblPr/&gt;&lt;w:tcPr&gt;&lt;w:tcBorders&gt;&lt;w:top w:val="nil"/&gt;&lt;w:left w:val="single" w:sz="18" w:space="0" w:color="FFFFFF" w:themeColor="background1"/&gt;&lt;w:bottom w:val="nil"/&gt;&lt;w:right w:val="nil"/&gt;&lt;w:insideH w:val="nil"/&gt;&lt;w:insideV w:val="nil"/&gt;&lt;/w:tcBorders&gt;&lt;w:shd w:val="clear" w:color="auto" w:fill="316727" w:themeFill="accent6" w:themeFillShade="BF"/&gt;&lt;/w:tcPr&gt;&lt;/w:tblStylePr&gt;&lt;w:tblStylePr w:type="band1Vert"&gt;&lt;w:tblPr/&gt;&lt;w:tcPr&gt;&lt;w:tcBorders&gt;&lt;w:top w:val="nil"/&gt;&lt;w:left w:val="nil"/&gt;&lt;w:bottom w:val="nil"/&gt;&lt;w:right w:val="nil"/&gt;&lt;w:insideH w:val="nil"/&gt;&lt;w:insideV w:val="nil"/&gt;&lt;/w:tcBorders&gt;&lt;w:shd w:val="clear" w:color="auto" w:fill="316727" w:themeFill="accent6" w:themeFillShade="BF"/&gt;&lt;/w:tcPr&gt;&lt;/w:tblStylePr&gt;&lt;w:tblStylePr w:type="band1Horz"&gt;&lt;w:tblPr/&gt;&lt;w:tcPr&gt;&lt;w:tcBorders&gt;&lt;w:top w:val="nil"/&gt;&lt;w:left w:val="nil"/&gt;&lt;w:bottom w:val="nil"/&gt;&lt;w:right w:val="nil"/&gt;&lt;w:insideH w:val="nil"/&gt;&lt;w:insideV w:val="nil"/&gt;&lt;/w:tcBorders&gt;&lt;w:shd w:val="clear" w:color="auto" w:fill="316727" w:themeFill="accent6" w:themeFillShade="BF"/&gt;&lt;/w:tcPr&gt;&lt;/w:tblStylePr&gt;&lt;/w:style&gt;&lt;w:style w:type="paragraph" w:styleId="Date"&gt;&lt;w:name w:val="Date"/&gt;&lt;w:basedOn w:val="Normal"/&gt;&lt;w:next w:val="Normal"/&gt;&lt;w:link w:val="DateChar"/&gt;&lt;w:uiPriority w:val="99"/&gt;&lt;w:semiHidden/&gt;&lt;w:rsid w:val="00BD3B54"/&gt;&lt;/w:style&gt;&lt;w:style w:type="character" w:customStyle="1" w:styleId="DateChar"&gt;&lt;w:name w:val="Date Char"/&gt;&lt;w:basedOn w:val="DefaultParagraphFont"/&gt;&lt;w:link w:val="Date"/&gt;&lt;w:uiPriority w:val="99"/&gt;&lt;w:semiHidden/&gt;&lt;w:rsid w:val="00BD3B54"/&gt;&lt;w:rPr&gt;&lt;w:rFonts w:ascii="Times New Roman" w:eastAsiaTheme="minorHAnsi" w:hAnsi="Times New Roman"/&gt;&lt;w:lang w:eastAsia="en-US"/&gt;&lt;/w:rPr&gt;&lt;/w:style&gt;&lt;w:style w:type="paragraph" w:customStyle="1" w:styleId="Disclaimer"&gt;&lt;w:name w:val="Disclaimer"/&gt;&lt;w:basedOn w:val="Normal"/&gt;&lt;w:uiPriority w:val="11"/&gt;&lt;w:rsid w:val="00BD3B54"/&gt;&lt;w:pPr&gt;&lt;w:spacing w:after="0" w:line="160" w:lineRule="atLeast"/&gt;&lt;/w:pPr&gt;&lt;w:rPr&gt;&lt;w:sz w:val="14"/&gt;&lt;/w:rPr&gt;&lt;/w:style&gt;&lt;w:style w:type="paragraph" w:styleId="DocumentMap"&gt;&lt;w:name w:val="Document Map"/&gt;&lt;w:basedOn w:val="Normal"/&gt;&lt;w:link w:val="DocumentMapChar"/&gt;&lt;w:uiPriority w:val="99"/&gt;&lt;w:semiHidden/&gt;&lt;w:rsid w:val="00BD3B54"/&gt;&lt;w:rPr&gt;&lt;w:rFonts w:cs="Arial"/&gt;&lt;w:sz w:val="16"/&gt;&lt;w:szCs w:val="16"/&gt;&lt;/w:rPr&gt;&lt;/w:style&gt;&lt;w:style w:type="character" w:customStyle="1" w:styleId="DocumentMapChar"&gt;&lt;w:name w:val="Document Map Char"/&gt;&lt;w:basedOn w:val="DefaultParagraphFont"/&gt;&lt;w:link w:val="DocumentMap"/&gt;&lt;w:uiPriority w:val="99"/&gt;&lt;w:semiHidden/&gt;&lt;w:rsid w:val="00BD3B54"/&gt;&lt;w:rPr&gt;&lt;w:rFonts w:ascii="Times New Roman" w:eastAsiaTheme="minorHAnsi" w:hAnsi="Times New Roman" w:cs="Arial"/&gt;&lt;w:sz w:val="16"/&gt;&lt;w:szCs w:val="16"/&gt;&lt;w:lang w:eastAsia="en-US"/&gt;&lt;/w:rPr&gt;&lt;/w:style&gt;&lt;w:style w:type="paragraph" w:styleId="E-mailSignature"&gt;&lt;w:name w:val="E-mail Signature"/&gt;&lt;w:basedOn w:val="Normal"/&gt;&lt;w:link w:val="E-mailSignatureChar"/&gt;&lt;w:uiPriority w:val="99"/&gt;&lt;w:semiHidden/&gt;&lt;w:rsid w:val="00BD3B54"/&gt;&lt;/w:style&gt;&lt;w:style w:type="character" w:customStyle="1" w:styleId="E-mailSignatureChar"&gt;&lt;w:name w:val="E-mail Signature Char"/&gt;&lt;w:basedOn w:val="DefaultParagraphFont"/&gt;&lt;w:link w:val="E-mailSignature"/&gt;&lt;w:uiPriority w:val="99"/&gt;&lt;w:semiHidden/&gt;&lt;w:rsid w:val="00BD3B54"/&gt;&lt;w:rPr&gt;&lt;w:rFonts w:ascii="Times New Roman" w:eastAsiaTheme="minorHAnsi" w:hAnsi="Times New Roman"/&gt;&lt;w:lang w:eastAsia="en-US"/&gt;&lt;/w:rPr&gt;&lt;/w:style&gt;&lt;w:style w:type="character" w:styleId="Emphasis"&gt;&lt;w:name w:val="Emphasis"/&gt;&lt;w:basedOn w:val="DefaultParagraphFont"/&gt;&lt;w:uiPriority w:val="8"/&gt;&lt;w:semiHidden/&gt;&lt;w:rsid w:val="00BD3B54"/&gt;&lt;w:rPr&gt;&lt;w:i/&gt;&lt;w:iCs/&gt;&lt;/w:rPr&gt;&lt;/w:style&gt;&lt;w:style w:type="character" w:styleId="EndnoteReference"&gt;&lt;w:name w:val="endnote reference"/&gt;&lt;w:basedOn w:val="DefaultParagraphFont"/&gt;&lt;w:uiPriority w:val="13"/&gt;&lt;w:semiHidden/&gt;&lt;w:rsid w:val="00BD3B54"/&gt;&lt;w:rPr&gt;&lt;w:vertAlign w:val="superscript"/&gt;&lt;/w:rPr&gt;&lt;/w:style&gt;&lt;w:style w:type="paragraph" w:styleId="EndnoteText"&gt;&lt;w:name w:val="endnote text"/&gt;&lt;w:basedOn w:val="Normal"/&gt;&lt;w:link w:val="EndnoteTextChar"/&gt;&lt;w:uiPriority w:val="13"/&gt;&lt;w:semiHidden/&gt;&lt;w:qFormat/&gt;&lt;w:rsid w:val="00BD3B54"/&gt;&lt;w:pPr&gt;&lt;w:ind w:left="113" w:hanging="113"/&gt;&lt;/w:pPr&gt;&lt;/w:style&gt;&lt;w:style w:type="character" w:customStyle="1" w:styleId="EndnoteTextChar"&gt;&lt;w:name w:val="Endnote Text Char"/&gt;&lt;w:basedOn w:val="DefaultParagraphFont"/&gt;&lt;w:link w:val="EndnoteText"/&gt;&lt;w:uiPriority w:val="13"/&gt;&lt;w:semiHidden/&gt;&lt;w:rsid w:val="00BD3B54"/&gt;&lt;w:rPr&gt;&lt;w:rFonts w:ascii="Times New Roman" w:eastAsiaTheme="minorHAnsi" w:hAnsi="Times New Roman"/&gt;&lt;w:lang w:eastAsia="en-US"/&gt;&lt;/w:rPr&gt;&lt;/w:style&gt;&lt;w:style w:type="paragraph" w:styleId="EnvelopeAddress"&gt;&lt;w:name w:val="envelope address"/&gt;&lt;w:basedOn w:val="Normal"/&gt;&lt;w:uiPriority w:val="99"/&gt;&lt;w:semiHidden/&gt;&lt;w:rsid w:val="00BD3B54"/&gt;&lt;w:pPr&gt;&lt;w:framePr w:w="7920" w:h="1980" w:hRule="exact" w:hSpace="141" w:wrap="auto" w:hAnchor="page" w:xAlign="center" w:yAlign="bottom"/&gt;&lt;w:ind w:left="2880"/&gt;&lt;/w:pPr&gt;&lt;w:rPr&gt;&lt;w:rFonts w:eastAsiaTheme="majorEastAsia" w:cs="Arial"/&gt;&lt;/w:rPr&gt;&lt;/w:style&gt;&lt;w:style w:type="paragraph" w:styleId="EnvelopeReturn"&gt;&lt;w:name w:val="envelope return"/&gt;&lt;w:basedOn w:val="Normal"/&gt;&lt;w:uiPriority w:val="99"/&gt;&lt;w:semiHidden/&gt;&lt;w:rsid w:val="00BD3B54"/&gt;&lt;w:rPr&gt;&lt;w:rFonts w:eastAsiaTheme="majorEastAsia" w:cs="Arial"/&gt;&lt;/w:rPr&gt;&lt;/w:style&gt;&lt;w:style w:type="paragraph" w:customStyle="1" w:styleId="ExecutiveSummary"&gt;&lt;w:name w:val="Executive Summary"/&gt;&lt;w:next w:val="Normal"/&gt;&lt;w:qFormat/&gt;&lt;w:rsid w:val="00BD3B54"/&gt;&lt;w:pPr&gt;&lt;w:keepNext/&gt;&lt;w:spacing w:after="440"/&gt;&lt;w:outlineLvl w:val="0"/&gt;&lt;/w:pPr&gt;&lt;w:rPr&gt;&lt;w:color w:val="E31F2B"/&gt;&lt;w:sz w:val="40"/&gt;&lt;w:szCs w:val="40"/&gt;&lt;/w:rPr&gt;&lt;/w:style&gt;&lt;w:style w:type="character" w:styleId="FollowedHyperlink"&gt;&lt;w:name w:val="FollowedHyperlink"/&gt;&lt;w:basedOn w:val="DefaultParagraphFont"/&gt;&lt;w:uiPriority w:val="14"/&gt;&lt;w:semiHidden/&gt;&lt;w:rsid w:val="00BD3B54"/&gt;&lt;w:rPr&gt;&lt;w:color w:val="C9C9CA" w:themeColor="followedHyperlink"/&gt;&lt;w:u w:val="single"/&gt;&lt;/w:rPr&gt;&lt;/w:style&gt;&lt;w:style w:type="paragraph" w:styleId="Footer"&gt;&lt;w:name w:val="footer"/&gt;&lt;w:basedOn w:val="Normal"/&gt;&lt;w:link w:val="FooterChar"/&gt;&lt;w:uiPriority w:val="13"/&gt;&lt;w:semiHidden/&gt;&lt;w:rsid w:val="004803AD"/&gt;&lt;w:pPr&gt;&lt;w:spacing w:before="80" w:after="0"/&gt;&lt;/w:pPr&gt;&lt;w:rPr&gt;&lt;w:sz w:val="14"/&gt;&lt;/w:rPr&gt;&lt;/w:style&gt;&lt;w:style w:type="character" w:customStyle="1" w:styleId="FooterChar"&gt;&lt;w:name w:val="Footer Char"/&gt;&lt;w:basedOn w:val="DefaultParagraphFont"/&gt;&lt;w:link w:val="Footer"/&gt;&lt;w:uiPriority w:val="13"/&gt;&lt;w:semiHidden/&gt;&lt;w:rsid w:val="004803AD"/&gt;&lt;w:rPr&gt;&lt;w:rFonts w:ascii="Times New Roman" w:eastAsiaTheme="minorHAnsi" w:hAnsi="Times New Roman"/&gt;&lt;w:sz w:val="14"/&gt;&lt;w:lang w:eastAsia="en-US"/&gt;&lt;/w:rPr&gt;&lt;/w:style&gt;&lt;w:style w:type="paragraph" w:customStyle="1" w:styleId="Footer-PageNumber"&gt;&lt;w:name w:val="Footer - Page Number"/&gt;&lt;w:basedOn w:val="Footer"/&gt;&lt;w:next w:val="Footer"/&gt;&lt;w:uiPriority w:val="13"/&gt;&lt;w:semiHidden/&gt;&lt;w:rsid w:val="00BD3B54"/&gt;&lt;w:pPr&gt;&lt;w:jc w:val="right"/&gt;&lt;/w:pPr&gt;&lt;/w:style&gt;&lt;w:style w:type="character" w:styleId="FootnoteReference"&gt;&lt;w:name w:val="footnote reference"/&gt;&lt;w:basedOn w:val="DefaultParagraphFont"/&gt;&lt;w:uiPriority w:val="13"/&gt;&lt;w:semiHidden/&gt;&lt;w:rsid w:val="00BD3B54"/&gt;&lt;w:rPr&gt;&lt;w:vertAlign w:val="superscript"/&gt;&lt;/w:rPr&gt;&lt;/w:style&gt;&lt;w:style w:type="paragraph" w:styleId="FootnoteText"&gt;&lt;w:name w:val="footnote text"/&gt;&lt;w:basedOn w:val="Normal"/&gt;&lt;w:link w:val="FootnoteTextChar"/&gt;&lt;w:uiPriority w:val="13"/&gt;&lt;w:semiHidden/&gt;&lt;w:rsid w:val="00BD3B54"/&gt;&lt;w:pPr&gt;&lt;w:spacing w:line="200" w:lineRule="atLeast"/&gt;&lt;w:ind w:left="113" w:hanging="113"/&gt;&lt;/w:pPr&gt;&lt;w:rPr&gt;&lt;w:sz w:val="16"/&gt;&lt;/w:rPr&gt;&lt;/w:style&gt;&lt;w:style w:type="character" w:customStyle="1" w:styleId="FootnoteTextChar"&gt;&lt;w:name w:val="Footnote Text Char"/&gt;&lt;w:basedOn w:val="DefaultParagraphFont"/&gt;&lt;w:link w:val="FootnoteText"/&gt;&lt;w:uiPriority w:val="13"/&gt;&lt;w:semiHidden/&gt;&lt;w:rsid w:val="00BD3B54"/&gt;&lt;w:rPr&gt;&lt;w:rFonts w:ascii="Times New Roman" w:eastAsiaTheme="minorHAnsi" w:hAnsi="Times New Roman"/&gt;&lt;w:sz w:val="16"/&gt;&lt;w:lang w:eastAsia="en-US"/&gt;&lt;/w:rPr&gt;&lt;/w:style&gt;&lt;w:style w:type="paragraph" w:customStyle="1" w:styleId="FormText"&gt;&lt;w:name w:val="Form Text"/&gt;&lt;w:next w:val="Normal"/&gt;&lt;w:uiPriority w:val="19"/&gt;&lt;w:rsid w:val="00BD3B54"/&gt;&lt;w:pPr&gt;&lt;w:spacing w:before="56" w:after="56"/&gt;&lt;/w:pPr&gt;&lt;w:rPr&gt;&lt;w:rFonts w:ascii="Arial" w:hAnsi="Arial" w:cs="Times New Roman"/&gt;&lt;w:b/&gt;&lt;w:sz w:val="17"/&gt;&lt;w:lang w:eastAsia="en-GB"/&gt;&lt;/w:rPr&gt;&lt;/w:style&gt;&lt;w:style w:type="paragraph" w:customStyle="1" w:styleId="FormText-Red"&gt;&lt;w:name w:val="Form Text - Red"/&gt;&lt;w:basedOn w:val="FormText"/&gt;&lt;w:next w:val="FormUserText"/&gt;&lt;w:uiPriority w:val="19"/&gt;&lt;w:rsid w:val="00BD3B54"/&gt;&lt;w:rPr&gt;&lt;w:color w:val="E31F2B"/&gt;&lt;/w:rPr&gt;&lt;/w:style&gt;&lt;w:style w:type="paragraph" w:customStyle="1" w:styleId="FormTitle"&gt;&lt;w:name w:val="Form Title"/&gt;&lt;w:uiPriority w:val="19"/&gt;&lt;w:rsid w:val="00BD3B54"/&gt;&lt;w:rPr&gt;&lt;w:rFonts w:ascii="Times New Roman" w:eastAsia="Times New Roman" w:hAnsi="Times New Roman" w:cs="Times New Roman"/&gt;&lt;w:color w:val="E31F2B"/&gt;&lt;w:sz w:val="40"/&gt;&lt;w:szCs w:val="44"/&gt;&lt;w:lang w:eastAsia="en-US"/&gt;&lt;/w:rPr&gt;&lt;/w:style&gt;&lt;w:style w:type="paragraph" w:customStyle="1" w:styleId="FormUserText"&gt;&lt;w:name w:val="Form User Text"/&gt;&lt;w:uiPriority w:val="19"/&gt;&lt;w:rsid w:val="00BD3B54"/&gt;&lt;w:pPr&gt;&lt;w:spacing w:before="40"/&gt;&lt;/w:pPr&gt;&lt;/w:style&gt;&lt;w:style w:type="table" w:styleId="GridTable1Light"&gt;&lt;w:name w:val="Grid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w:color="A9A9AB" w:themeColor="text1" w:themeTint="66"/&gt;&lt;w:left w:val="single" w:sz="4" w:space="0" w:color="A9A9AB" w:themeColor="text1" w:themeTint="66"/&gt;&lt;w:bottom w:val="single" w:sz="4" w:space="0" w:color="A9A9AB" w:themeColor="text1" w:themeTint="66"/&gt;&lt;w:right w:val="single" w:sz="4" w:space="0" w:color="A9A9AB" w:themeColor="text1" w:themeTint="66"/&gt;&lt;w:insideH w:val="single" w:sz="4" w:space="0" w:color="A9A9AB" w:themeColor="text1" w:themeTint="66"/&gt;&lt;w:insideV w:val="single" w:sz="4" w:space="0" w:color="A9A9AB" w:themeColor="text1" w:themeTint="66"/&gt;&lt;/w:tblBorders&gt;&lt;/w:tblPr&gt;&lt;w:tblStylePr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w:sz="2" w:space="0" w:color="7F7F82" w:themeColor="text1" w:themeTint="99"/&gt;&lt;/w:tcBorders&gt;&lt;/w:tcPr&gt;&lt;/w:tblStylePr&gt;&lt;w:tblStylePr w:type="firstCol"&gt;&lt;w:rPr&gt;&lt;w:b/&gt;&lt;w:bCs/&gt;&lt;/w:rPr&gt;&lt;/w:tblStylePr&gt;&lt;w:tblStylePr w:type="lastCol"&gt;&lt;w:rPr&gt;&lt;w:b/&gt;&lt;w:bCs/&gt;&lt;/w:rPr&gt;&lt;/w:tblStylePr&gt;&lt;/w:style&gt;&lt;w:style w:type="table" w:styleId="GridTable1Light-Accent1"&gt;&lt;w:name w:val="Grid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w:color="F5A5A8" w:themeColor="accent1" w:themeTint="66"/&gt;&lt;w:left w:val="single" w:sz="4" w:space="0" w:color="F5A5A8" w:themeColor="accent1" w:themeTint="66"/&gt;&lt;w:bottom w:val="single" w:sz="4" w:space="0" w:color="F5A5A8" w:themeColor="accent1" w:themeTint="66"/&gt;&lt;w:right w:val="single" w:sz="4" w:space="0" w:color="F5A5A8" w:themeColor="accent1" w:themeTint="66"/&gt;&lt;w:insideH w:val="single" w:sz="4" w:space="0" w:color="F5A5A8" w:themeColor="accent1" w:themeTint="66"/&gt;&lt;w:insideV w:val="single" w:sz="4" w:space="0" w:color="F5A5A8" w:themeColor="accent1" w:themeTint="66"/&gt;&lt;/w:tblBorders&gt;&lt;/w:tblPr&gt;&lt;w:tblStylePr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w:sz="2" w:space="0" w:color="F0787D" w:themeColor="accent1" w:themeTint="99"/&gt;&lt;/w:tcBorders&gt;&lt;/w:tcPr&gt;&lt;/w:tblStylePr&gt;&lt;w:tblStylePr w:type="firstCol"&gt;&lt;w:rPr&gt;&lt;w:b/&gt;&lt;w:bCs/&gt;&lt;/w:rPr&gt;&lt;/w:tblStylePr&gt;&lt;w:tblStylePr w:type="lastCol"&gt;&lt;w:rPr&gt;&lt;w:b/&gt;&lt;w:bCs/&gt;&lt;/w:rPr&gt;&lt;/w:tblStylePr&gt;&lt;/w:style&gt;&lt;w:style w:type="table" w:styleId="GridTable1Light-Accent2"&gt;&lt;w:name w:val="Grid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w:color="D5ACD7" w:themeColor="accent2" w:themeTint="66"/&gt;&lt;w:left w:val="single" w:sz="4" w:space="0" w:color="D5ACD7" w:themeColor="accent2" w:themeTint="66"/&gt;&lt;w:bottom w:val="single" w:sz="4" w:space="0" w:color="D5ACD7" w:themeColor="accent2" w:themeTint="66"/&gt;&lt;w:right w:val="single" w:sz="4" w:space="0" w:color="D5ACD7" w:themeColor="accent2" w:themeTint="66"/&gt;&lt;w:insideH w:val="single" w:sz="4" w:space="0" w:color="D5ACD7" w:themeColor="accent2" w:themeTint="66"/&gt;&lt;w:insideV w:val="single" w:sz="4" w:space="0" w:color="D5ACD7" w:themeColor="accent2" w:themeTint="66"/&gt;&lt;/w:tblBorders&gt;&lt;/w:tblPr&gt;&lt;w:tblStylePr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w:sz="2" w:space="0" w:color="C083C3" w:themeColor="accent2" w:themeTint="99"/&gt;&lt;/w:tcBorders&gt;&lt;/w:tcPr&gt;&lt;/w:tblStylePr&gt;&lt;w:tblStylePr w:type="firstCol"&gt;&lt;w:rPr&gt;&lt;w:b/&gt;&lt;w:bCs/&gt;&lt;/w:rPr&gt;&lt;/w:tblStylePr&gt;&lt;w:tblStylePr w:type="lastCol"&gt;&lt;w:rPr&gt;&lt;w:b/&gt;&lt;w:bCs/&gt;&lt;/w:rPr&gt;&lt;/w:tblStylePr&gt;&lt;/w:style&gt;&lt;w:style w:type="table" w:styleId="GridTable1Light-Accent3"&gt;&lt;w:name w:val="Grid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w:color="79B4FA" w:themeColor="accent3" w:themeTint="66"/&gt;&lt;w:left w:val="single" w:sz="4" w:space="0" w:color="79B4FA" w:themeColor="accent3" w:themeTint="66"/&gt;&lt;w:bottom w:val="single" w:sz="4" w:space="0" w:color="79B4FA" w:themeColor="accent3" w:themeTint="66"/&gt;&lt;w:right w:val="single" w:sz="4" w:space="0" w:color="79B4FA" w:themeColor="accent3" w:themeTint="66"/&gt;&lt;w:insideH w:val="single" w:sz="4" w:space="0" w:color="79B4FA" w:themeColor="accent3" w:themeTint="66"/&gt;&lt;w:insideV w:val="single" w:sz="4" w:space="0" w:color="79B4FA" w:themeColor="accent3" w:themeTint="66"/&gt;&lt;/w:tblBorders&gt;&lt;/w:tblPr&gt;&lt;w:tblStylePr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w:sz="2" w:space="0" w:color="368EF8" w:themeColor="accent3" w:themeTint="99"/&gt;&lt;/w:tcBorders&gt;&lt;/w:tcPr&gt;&lt;/w:tblStylePr&gt;&lt;w:tblStylePr w:type="firstCol"&gt;&lt;w:rPr&gt;&lt;w:b/&gt;&lt;w:bCs/&gt;&lt;/w:rPr&gt;&lt;/w:tblStylePr&gt;&lt;w:tblStylePr w:type="lastCol"&gt;&lt;w:rPr&gt;&lt;w:b/&gt;&lt;w:bCs/&gt;&lt;/w:rPr&gt;&lt;/w:tblStylePr&gt;&lt;/w:style&gt;&lt;w:style w:type="table" w:styleId="GridTable1Light-Accent4"&gt;&lt;w:name w:val="Grid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w:color="B6D9DE" w:themeColor="accent4" w:themeTint="66"/&gt;&lt;w:left w:val="single" w:sz="4" w:space="0" w:color="B6D9DE" w:themeColor="accent4" w:themeTint="66"/&gt;&lt;w:bottom w:val="single" w:sz="4" w:space="0" w:color="B6D9DE" w:themeColor="accent4" w:themeTint="66"/&gt;&lt;w:right w:val="single" w:sz="4" w:space="0" w:color="B6D9DE" w:themeColor="accent4" w:themeTint="66"/&gt;&lt;w:insideH w:val="single" w:sz="4" w:space="0" w:color="B6D9DE" w:themeColor="accent4" w:themeTint="66"/&gt;&lt;w:insideV w:val="single" w:sz="4" w:space="0" w:color="B6D9DE" w:themeColor="accent4" w:themeTint="66"/&gt;&lt;/w:tblBorders&gt;&lt;/w:tblPr&gt;&lt;w:tblStylePr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w:sz="2" w:space="0" w:color="92C6CD" w:themeColor="accent4" w:themeTint="99"/&gt;&lt;/w:tcBorders&gt;&lt;/w:tcPr&gt;&lt;/w:tblStylePr&gt;&lt;w:tblStylePr w:type="firstCol"&gt;&lt;w:rPr&gt;&lt;w:b/&gt;&lt;w:bCs/&gt;&lt;/w:rPr&gt;&lt;/w:tblStylePr&gt;&lt;w:tblStylePr w:type="lastCol"&gt;&lt;w:rPr&gt;&lt;w:b/&gt;&lt;w:bCs/&gt;&lt;/w:rPr&gt;&lt;/w:tblStylePr&gt;&lt;/w:style&gt;&lt;w:style w:type="table" w:styleId="GridTable1Light-Accent5"&gt;&lt;w:name w:val="Grid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w:color="EEB5D1" w:themeColor="accent5" w:themeTint="66"/&gt;&lt;w:left w:val="single" w:sz="4" w:space="0" w:color="EEB5D1" w:themeColor="accent5" w:themeTint="66"/&gt;&lt;w:bottom w:val="single" w:sz="4" w:space="0" w:color="EEB5D1" w:themeColor="accent5" w:themeTint="66"/&gt;&lt;w:right w:val="single" w:sz="4" w:space="0" w:color="EEB5D1" w:themeColor="accent5" w:themeTint="66"/&gt;&lt;w:insideH w:val="single" w:sz="4" w:space="0" w:color="EEB5D1" w:themeColor="accent5" w:themeTint="66"/&gt;&lt;w:insideV w:val="single" w:sz="4" w:space="0" w:color="EEB5D1" w:themeColor="accent5" w:themeTint="66"/&gt;&lt;/w:tblBorders&gt;&lt;/w:tblPr&gt;&lt;w:tblStylePr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w:sz="2" w:space="0" w:color="E691BA" w:themeColor="accent5" w:themeTint="99"/&gt;&lt;/w:tcBorders&gt;&lt;/w:tcPr&gt;&lt;/w:tblStylePr&gt;&lt;w:tblStylePr w:type="firstCol"&gt;&lt;w:rPr&gt;&lt;w:b/&gt;&lt;w:bCs/&gt;&lt;/w:rPr&gt;&lt;/w:tblStylePr&gt;&lt;w:tblStylePr w:type="lastCol"&gt;&lt;w:rPr&gt;&lt;w:b/&gt;&lt;w:bCs/&gt;&lt;/w:rPr&gt;&lt;/w:tblStylePr&gt;&lt;/w:style&gt;&lt;w:style w:type="table" w:styleId="GridTable1Light-Accent6"&gt;&lt;w:name w:val="Grid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w:color="ABDCA2" w:themeColor="accent6" w:themeTint="66"/&gt;&lt;w:left w:val="single" w:sz="4" w:space="0" w:color="ABDCA2" w:themeColor="accent6" w:themeTint="66"/&gt;&lt;w:bottom w:val="single" w:sz="4" w:space="0" w:color="ABDCA2" w:themeColor="accent6" w:themeTint="66"/&gt;&lt;w:right w:val="single" w:sz="4" w:space="0" w:color="ABDCA2" w:themeColor="accent6" w:themeTint="66"/&gt;&lt;w:insideH w:val="single" w:sz="4" w:space="0" w:color="ABDCA2" w:themeColor="accent6" w:themeTint="66"/&gt;&lt;w:insideV w:val="single" w:sz="4" w:space="0" w:color="ABDCA2" w:themeColor="accent6" w:themeTint="66"/&gt;&lt;/w:tblBorders&gt;&lt;/w:tblPr&gt;&lt;w:tblStylePr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w:sz="2" w:space="0" w:color="81CA74" w:themeColor="accent6" w:themeTint="99"/&gt;&lt;/w:tcBorders&gt;&lt;/w:tcPr&gt;&lt;/w:tblStylePr&gt;&lt;w:tblStylePr w:type="firstCol"&gt;&lt;w:rPr&gt;&lt;w:b/&gt;&lt;w:bCs/&gt;&lt;/w:rPr&gt;&lt;/w:tblStylePr&gt;&lt;w:tblStylePr w:type="lastCol"&gt;&lt;w:rPr&gt;&lt;w:b/&gt;&lt;w:bCs/&gt;&lt;/w:rPr&gt;&lt;/w:tblStylePr&gt;&lt;/w:style&gt;&lt;w:style w:type="table" w:styleId="GridTable2"&gt;&lt;w:name w:val="Grid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w:color="7F7F82" w:themeColor="text1" w:themeTint="99"/&gt;&lt;w:bottom w:val="single" w:sz="2" w:space="0" w:color="7F7F82" w:themeColor="text1" w:themeTint="99"/&gt;&lt;w:insideH w:val="single" w:sz="2" w:space="0" w:color="7F7F82" w:themeColor="text1" w:themeTint="99"/&gt;&lt;w:insideV w:val="single" w:sz="2" w:space="0" w:color="7F7F82" w:themeColor="text1" w:themeTint="99"/&gt;&lt;/w:tblBorders&gt;&lt;/w:tblPr&gt;&lt;w:tblStylePr w:type="firstRow"&gt;&lt;w:rPr&gt;&lt;w:b/&gt;&lt;w:bCs/&gt;&lt;/w:rPr&gt;&lt;w:tblPr/&gt;&lt;w:tcPr&gt;&lt;w:tcBorders&gt;&lt;w:top w:val="nil"/&gt;&lt;w:bottom w:val="single" w:sz="12" w:space="0" w:color="7F7F82" w:themeColor="text1"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w:color="7F7F82" w:themeColor="text1"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w:styleId="GridTable2-Accent1"&gt;&lt;w:name w:val="Grid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w:color="F0787D" w:themeColor="accent1" w:themeTint="99"/&gt;&lt;w:bottom w:val="single" w:sz="2" w:space="0" w:color="F0787D" w:themeColor="accent1" w:themeTint="99"/&gt;&lt;w:insideH w:val="single" w:sz="2" w:space="0" w:color="F0787D" w:themeColor="accent1" w:themeTint="99"/&gt;&lt;w:insideV w:val="single" w:sz="2" w:space="0" w:color="F0787D" w:themeColor="accent1" w:themeTint="99"/&gt;&lt;/w:tblBorders&gt;&lt;/w:tblPr&gt;&lt;w:tblStylePr w:type="firstRow"&gt;&lt;w:rPr&gt;&lt;w:b/&gt;&lt;w:bCs/&gt;&lt;/w:rPr&gt;&lt;w:tblPr/&gt;&lt;w:tcPr&gt;&lt;w:tcBorders&gt;&lt;w:top w:val="nil"/&gt;&lt;w:bottom w:val="single" w:sz="12" w:space="0" w:color="F0787D" w:themeColor="accent1"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w:color="F0787D" w:themeColor="accent1"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w:styleId="GridTable2-Accent2"&gt;&lt;w:name w:val="Grid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w:color="C083C3" w:themeColor="accent2" w:themeTint="99"/&gt;&lt;w:bottom w:val="single" w:sz="2" w:space="0" w:color="C083C3" w:themeColor="accent2" w:themeTint="99"/&gt;&lt;w:insideH w:val="single" w:sz="2" w:space="0" w:color="C083C3" w:themeColor="accent2" w:themeTint="99"/&gt;&lt;w:insideV w:val="single" w:sz="2" w:space="0" w:color="C083C3" w:themeColor="accent2" w:themeTint="99"/&gt;&lt;/w:tblBorders&gt;&lt;/w:tblPr&gt;&lt;w:tblStylePr w:type="firstRow"&gt;&lt;w:rPr&gt;&lt;w:b/&gt;&lt;w:bCs/&gt;&lt;/w:rPr&gt;&lt;w:tblPr/&gt;&lt;w:tcPr&gt;&lt;w:tcBorders&gt;&lt;w:top w:val="nil"/&gt;&lt;w:bottom w:val="single" w:sz="12" w:space="0" w:color="C083C3" w:themeColor="accent2"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w:color="C083C3" w:themeColor="accent2"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w:styleId="GridTable2-Accent3"&gt;&lt;w:name w:val="Grid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w:color="368EF8" w:themeColor="accent3" w:themeTint="99"/&gt;&lt;w:bottom w:val="single" w:sz="2" w:space="0" w:color="368EF8" w:themeColor="accent3" w:themeTint="99"/&gt;&lt;w:insideH w:val="single" w:sz="2" w:space="0" w:color="368EF8" w:themeColor="accent3" w:themeTint="99"/&gt;&lt;w:insideV w:val="single" w:sz="2" w:space="0" w:color="368EF8" w:themeColor="accent3" w:themeTint="99"/&gt;&lt;/w:tblBorders&gt;&lt;/w:tblPr&gt;&lt;w:tblStylePr w:type="firstRow"&gt;&lt;w:rPr&gt;&lt;w:b/&gt;&lt;w:bCs/&gt;&lt;/w:rPr&gt;&lt;w:tblPr/&gt;&lt;w:tcPr&gt;&lt;w:tcBorders&gt;&lt;w:top w:val="nil"/&gt;&lt;w:bottom w:val="single" w:sz="12" w:space="0" w:color="368EF8" w:themeColor="accent3"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w:color="368EF8" w:themeColor="accent3"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w:styleId="GridTable2-Accent4"&gt;&lt;w:name w:val="Grid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w:color="92C6CD" w:themeColor="accent4" w:themeTint="99"/&gt;&lt;w:bottom w:val="single" w:sz="2" w:space="0" w:color="92C6CD" w:themeColor="accent4" w:themeTint="99"/&gt;&lt;w:insideH w:val="single" w:sz="2" w:space="0" w:color="92C6CD" w:themeColor="accent4" w:themeTint="99"/&gt;&lt;w:insideV w:val="single" w:sz="2" w:space="0" w:color="92C6CD" w:themeColor="accent4" w:themeTint="99"/&gt;&lt;/w:tblBorders&gt;&lt;/w:tblPr&gt;&lt;w:tblStylePr w:type="firstRow"&gt;&lt;w:rPr&gt;&lt;w:b/&gt;&lt;w:bCs/&gt;&lt;/w:rPr&gt;&lt;w:tblPr/&gt;&lt;w:tcPr&gt;&lt;w:tcBorders&gt;&lt;w:top w:val="nil"/&gt;&lt;w:bottom w:val="single" w:sz="12" w:space="0" w:color="92C6CD" w:themeColor="accent4"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w:color="92C6CD" w:themeColor="accent4"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w:styleId="GridTable2-Accent5"&gt;&lt;w:name w:val="Grid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w:color="E691BA" w:themeColor="accent5" w:themeTint="99"/&gt;&lt;w:bottom w:val="single" w:sz="2" w:space="0" w:color="E691BA" w:themeColor="accent5" w:themeTint="99"/&gt;&lt;w:insideH w:val="single" w:sz="2" w:space="0" w:color="E691BA" w:themeColor="accent5" w:themeTint="99"/&gt;&lt;w:insideV w:val="single" w:sz="2" w:space="0" w:color="E691BA" w:themeColor="accent5" w:themeTint="99"/&gt;&lt;/w:tblBorders&gt;&lt;/w:tblPr&gt;&lt;w:tblStylePr w:type="firstRow"&gt;&lt;w:rPr&gt;&lt;w:b/&gt;&lt;w:bCs/&gt;&lt;/w:rPr&gt;&lt;w:tblPr/&gt;&lt;w:tcPr&gt;&lt;w:tcBorders&gt;&lt;w:top w:val="nil"/&gt;&lt;w:bottom w:val="single" w:sz="12" w:space="0" w:color="E691BA" w:themeColor="accent5"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w:color="E691BA" w:themeColor="accent5"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w:styleId="GridTable2-Accent6"&gt;&lt;w:name w:val="Grid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w:sz="2" w:space="0" w:color="81CA74" w:themeColor="accent6" w:themeTint="99"/&gt;&lt;w:bottom w:val="single" w:sz="2" w:space="0" w:color="81CA74" w:themeColor="accent6" w:themeTint="99"/&gt;&lt;w:insideH w:val="single" w:sz="2" w:space="0" w:color="81CA74" w:themeColor="accent6" w:themeTint="99"/&gt;&lt;w:insideV w:val="single" w:sz="2" w:space="0" w:color="81CA74" w:themeColor="accent6" w:themeTint="99"/&gt;&lt;/w:tblBorders&gt;&lt;/w:tblPr&gt;&lt;w:tblStylePr w:type="firstRow"&gt;&lt;w:rPr&gt;&lt;w:b/&gt;&lt;w:bCs/&gt;&lt;/w:rPr&gt;&lt;w:tblPr/&gt;&lt;w:tcPr&gt;&lt;w:tcBorders&gt;&lt;w:top w:val="nil"/&gt;&lt;w:bottom w:val="single" w:sz="12" w:space="0" w:color="81CA74" w:themeColor="accent6" w:themeTint="99"/&gt;&lt;w:insideH w:val="nil"/&gt;&lt;w:insideV w:val="nil"/&gt;&lt;/w:tcBorders&gt;&lt;w:shd w:val="clear" w:color="auto" w:fill="FFFFFF" w:themeFill="background1"/&gt;&lt;/w:tcPr&gt;&lt;/w:tblStylePr&gt;&lt;w:tblStylePr w:type="lastRow"&gt;&lt;w:rPr&gt;&lt;w:b/&gt;&lt;w:bCs/&gt;&lt;/w:rPr&gt;&lt;w:tblPr/&gt;&lt;w:tcPr&gt;&lt;w:tcBorders&gt;&lt;w:top w:val="double" w:sz="2" w:space="0" w:color="81CA74" w:themeColor="accent6" w:themeTint="99"/&gt;&lt;w:bottom w:val="nil"/&gt;&lt;w:insideH w:val="nil"/&gt;&lt;w:insideV w:val="nil"/&gt;&lt;/w:tcBorders&gt;&lt;w:shd w:val="clear" w:color="auto" w:fill="FFFFFF" w:themeFill="background1"/&gt;&lt;/w:tcPr&gt;&lt;/w:tblStylePr&gt;&lt;w:tblStylePr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w:styleId="GridTable3"&gt;&lt;w:name w:val="Grid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w:styleId="GridTable3-Accent1"&gt;&lt;w:name w:val="Grid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w:styleId="GridTable3-Accent2"&gt;&lt;w:name w:val="Grid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w:styleId="GridTable3-Accent3"&gt;&lt;w:name w:val="Grid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w:styleId="GridTable3-Accent4"&gt;&lt;w:name w:val="Grid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w:styleId="GridTable3-Accent5"&gt;&lt;w:name w:val="Grid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w:styleId="GridTable3-Accent6"&gt;&lt;w:name w:val="Grid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w:type="table" w:styleId="GridTable4"&gt;&lt;w:name w:val="Grid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w:val="nil"/&gt;&lt;w:insideV w:val="nil"/&gt;&lt;/w:tcBorders&gt;&lt;w:shd w:val="clear" w:color="auto" w:fill="2C2C2D" w:themeFill="text1"/&gt;&lt;/w:tcPr&gt;&lt;/w:tblStylePr&gt;&lt;w:tblStylePr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w:styleId="GridTable4-Accent1"&gt;&lt;w:name w:val="Grid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w:val="nil"/&gt;&lt;w:insideV w:val="nil"/&gt;&lt;/w:tcBorders&gt;&lt;w:shd w:val="clear" w:color="auto" w:fill="E61E28" w:themeFill="accent1"/&gt;&lt;/w:tcPr&gt;&lt;/w:tblStylePr&gt;&lt;w:tblStylePr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w:styleId="GridTable4-Accent2"&gt;&lt;w:name w:val="Grid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w:val="nil"/&gt;&lt;w:insideV w:val="nil"/&gt;&lt;/w:tcBorders&gt;&lt;w:shd w:val="clear" w:color="auto" w:fill="88438B" w:themeFill="accent2"/&gt;&lt;/w:tcPr&gt;&lt;/w:tblStylePr&gt;&lt;w:tblStylePr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w:styleId="GridTable4-Accent3"&gt;&lt;w:name w:val="Grid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w:val="nil"/&gt;&lt;w:insideV w:val="nil"/&gt;&lt;/w:tcBorders&gt;&lt;w:shd w:val="clear" w:color="auto" w:fill="054CA1" w:themeFill="accent3"/&gt;&lt;/w:tcPr&gt;&lt;/w:tblStylePr&gt;&lt;w:tblStylePr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w:styleId="GridTable4-Accent4"&gt;&lt;w:name w:val="Grid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w:val="nil"/&gt;&lt;w:insideV w:val="nil"/&gt;&lt;/w:tcBorders&gt;&lt;w:shd w:val="clear" w:color="auto" w:fill="4D9EA9" w:themeFill="accent4"/&gt;&lt;/w:tcPr&gt;&lt;/w:tblStylePr&gt;&lt;w:tblStylePr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w:styleId="GridTable4-Accent5"&gt;&lt;w:name w:val="Grid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w:val="nil"/&gt;&lt;w:insideV w:val="nil"/&gt;&lt;/w:tcBorders&gt;&lt;w:shd w:val="clear" w:color="auto" w:fill="D6488E" w:themeFill="accent5"/&gt;&lt;/w:tcPr&gt;&lt;/w:tblStylePr&gt;&lt;w:tblStylePr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w:styleId="GridTable4-Accent6"&gt;&lt;w:name w:val="Grid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w:val="nil"/&gt;&lt;w:insideV w:val="nil"/&gt;&lt;/w:tcBorders&gt;&lt;w:shd w:val="clear" w:color="auto" w:fill="428B35" w:themeFill="accent6"/&gt;&lt;/w:tcPr&gt;&lt;/w:tblStylePr&gt;&lt;w:tblStylePr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w:styleId="GridTable5Dark"&gt;&lt;w:name w:val="Grid Table 5 Dark"/&gt;&lt;w:basedOn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w:fill="D4D4D5" w:themeFill="text1"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w:fill="2C2C2D" w:themeFill="text1"/&gt;&lt;/w:tcPr&gt;&lt;/w:tblStylePr&gt;&lt;w:tblStylePr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w:fill="2C2C2D" w:themeFill="text1"/&gt;&lt;/w:tcPr&gt;&lt;/w:tblStylePr&gt;&lt;w:tblStylePr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w:fill="2C2C2D" w:themeFill="text1"/&gt;&lt;/w:tcPr&gt;&lt;/w:tblStylePr&gt;&lt;w:tblStylePr w:type="band1Vert"&gt;&lt;w:tblPr/&gt;&lt;w:tcPr&gt;&lt;w:shd w:val="clear" w:color="auto" w:fill="A9A9AB" w:themeFill="text1" w:themeFillTint="66"/&gt;&lt;/w:tcPr&gt;&lt;/w:tblStylePr&gt;&lt;w:tblStylePr w:type="band1Horz"&gt;&lt;w:tblPr/&gt;&lt;w:tcPr&gt;&lt;w:shd w:val="clear" w:color="auto" w:fill="A9A9AB" w:themeFill="text1" w:themeFillTint="66"/&gt;&lt;/w:tcPr&gt;&lt;/w:tblStylePr&gt;&lt;/w:style&gt;&lt;w:style w:type="table" w:styleId="GridTable5Dark-Accent1"&gt;&lt;w:name w:val="Grid Table 5 Dark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w:fill="FAD2D3" w:themeFill="accent1"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w:fill="E61E28" w:themeFill="accent1"/&gt;&lt;/w:tcPr&gt;&lt;/w:tblStylePr&gt;&lt;w:tblStylePr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w:fill="E61E28" w:themeFill="accent1"/&gt;&lt;/w:tcPr&gt;&lt;/w:tblStylePr&gt;&lt;w:tblStylePr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w:fill="E61E28" w:themeFill="accent1"/&gt;&lt;/w:tcPr&gt;&lt;/w:tblStylePr&gt;&lt;w:tblStylePr w:type="band1Vert"&gt;&lt;w:tblPr/&gt;&lt;w:tcPr&gt;&lt;w:shd w:val="clear" w:color="auto" w:fill="F5A5A8" w:themeFill="accent1" w:themeFillTint="66"/&gt;&lt;/w:tcPr&gt;&lt;/w:tblStylePr&gt;&lt;w:tblStylePr w:type="band1Horz"&gt;&lt;w:tblPr/&gt;&lt;w:tcPr&gt;&lt;w:shd w:val="clear" w:color="auto" w:fill="F5A5A8" w:themeFill="accent1" w:themeFillTint="66"/&gt;&lt;/w:tcPr&gt;&lt;/w:tblStylePr&gt;&lt;/w:style&gt;&lt;w:style w:type="table" w:styleId="GridTable5Dark-Accent2"&gt;&lt;w:name w:val="Grid Table 5 Dark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w:fill="EAD5EB" w:themeFill="accent2"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w:fill="88438B" w:themeFill="accent2"/&gt;&lt;/w:tcPr&gt;&lt;/w:tblStylePr&gt;&lt;w:tblStylePr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w:fill="88438B" w:themeFill="accent2"/&gt;&lt;/w:tcPr&gt;&lt;/w:tblStylePr&gt;&lt;w:tblStylePr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w:fill="88438B" w:themeFill="accent2"/&gt;&lt;/w:tcPr&gt;&lt;/w:tblStylePr&gt;&lt;w:tblStylePr w:type="band1Vert"&gt;&lt;w:tblPr/&gt;&lt;w:tcPr&gt;&lt;w:shd w:val="clear" w:color="auto" w:fill="D5ACD7" w:themeFill="accent2" w:themeFillTint="66"/&gt;&lt;/w:tcPr&gt;&lt;/w:tblStylePr&gt;&lt;w:tblStylePr w:type="band1Horz"&gt;&lt;w:tblPr/&gt;&lt;w:tcPr&gt;&lt;w:shd w:val="clear" w:color="auto" w:fill="D5ACD7" w:themeFill="accent2" w:themeFillTint="66"/&gt;&lt;/w:tcPr&gt;&lt;/w:tblStylePr&gt;&lt;/w:style&gt;&lt;w:style w:type="table" w:styleId="GridTable5Dark-Accent3"&gt;&lt;w:name w:val="Grid Table 5 Dark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w:fill="BCD9FD" w:themeFill="accent3"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w:fill="054CA1" w:themeFill="accent3"/&gt;&lt;/w:tcPr&gt;&lt;/w:tblStylePr&gt;&lt;w:tblStylePr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w:fill="054CA1" w:themeFill="accent3"/&gt;&lt;/w:tcPr&gt;&lt;/w:tblStylePr&gt;&lt;w:tblStylePr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w:fill="054CA1" w:themeFill="accent3"/&gt;&lt;/w:tcPr&gt;&lt;/w:tblStylePr&gt;&lt;w:tblStylePr w:type="band1Vert"&gt;&lt;w:tblPr/&gt;&lt;w:tcPr&gt;&lt;w:shd w:val="clear" w:color="auto" w:fill="79B4FA" w:themeFill="accent3" w:themeFillTint="66"/&gt;&lt;/w:tcPr&gt;&lt;/w:tblStylePr&gt;&lt;w:tblStylePr w:type="band1Horz"&gt;&lt;w:tblPr/&gt;&lt;w:tcPr&gt;&lt;w:shd w:val="clear" w:color="auto" w:fill="79B4FA" w:themeFill="accent3" w:themeFillTint="66"/&gt;&lt;/w:tcPr&gt;&lt;/w:tblStylePr&gt;&lt;/w:style&gt;&lt;w:style w:type="table" w:styleId="GridTable5Dark-Accent4"&gt;&lt;w:name w:val="Grid Table 5 Dark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w:fill="DAECEE" w:themeFill="accent4"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w:fill="4D9EA9" w:themeFill="accent4"/&gt;&lt;/w:tcPr&gt;&lt;/w:tblStylePr&gt;&lt;w:tblStylePr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w:fill="4D9EA9" w:themeFill="accent4"/&gt;&lt;/w:tcPr&gt;&lt;/w:tblStylePr&gt;&lt;w:tblStylePr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w:fill="4D9EA9" w:themeFill="accent4"/&gt;&lt;/w:tcPr&gt;&lt;/w:tblStylePr&gt;&lt;w:tblStylePr w:type="band1Vert"&gt;&lt;w:tblPr/&gt;&lt;w:tcPr&gt;&lt;w:shd w:val="clear" w:color="auto" w:fill="B6D9DE" w:themeFill="accent4" w:themeFillTint="66"/&gt;&lt;/w:tcPr&gt;&lt;/w:tblStylePr&gt;&lt;w:tblStylePr w:type="band1Horz"&gt;&lt;w:tblPr/&gt;&lt;w:tcPr&gt;&lt;w:shd w:val="clear" w:color="auto" w:fill="B6D9DE" w:themeFill="accent4" w:themeFillTint="66"/&gt;&lt;/w:tcPr&gt;&lt;/w:tblStylePr&gt;&lt;/w:style&gt;&lt;w:style w:type="table" w:styleId="GridTable5Dark-Accent5"&gt;&lt;w:name w:val="Grid Table 5 Dark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w:fill="F6DAE8" w:themeFill="accent5"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w:fill="D6488E" w:themeFill="accent5"/&gt;&lt;/w:tcPr&gt;&lt;/w:tblStylePr&gt;&lt;w:tblStylePr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w:fill="D6488E" w:themeFill="accent5"/&gt;&lt;/w:tcPr&gt;&lt;/w:tblStylePr&gt;&lt;w:tblStylePr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w:fill="D6488E" w:themeFill="accent5"/&gt;&lt;/w:tcPr&gt;&lt;/w:tblStylePr&gt;&lt;w:tblStylePr w:type="band1Vert"&gt;&lt;w:tblPr/&gt;&lt;w:tcPr&gt;&lt;w:shd w:val="clear" w:color="auto" w:fill="EEB5D1" w:themeFill="accent5" w:themeFillTint="66"/&gt;&lt;/w:tcPr&gt;&lt;/w:tblStylePr&gt;&lt;w:tblStylePr w:type="band1Horz"&gt;&lt;w:tblPr/&gt;&lt;w:tcPr&gt;&lt;w:shd w:val="clear" w:color="auto" w:fill="EEB5D1" w:themeFill="accent5" w:themeFillTint="66"/&gt;&lt;/w:tcPr&gt;&lt;/w:tblStylePr&gt;&lt;/w:style&gt;&lt;w:style w:type="table" w:styleId="GridTable5Dark-Accent6"&gt;&lt;w:name w:val="Grid Table 5 Dark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w:color="FFFFFF" w:themeColor="background1"/&gt;&lt;w:left w:val="single" w:sz="4" w:space="0" w:color="FFFFFF" w:themeColor="background1"/&gt;&lt;w:bottom w:val="single" w:sz="4" w:space="0" w:color="FFFFFF" w:themeColor="background1"/&gt;&lt;w:right w:val="single" w:sz="4" w:space="0" w:color="FFFFFF" w:themeColor="background1"/&gt;&lt;w:insideH w:val="single" w:sz="4" w:space="0" w:color="FFFFFF" w:themeColor="background1"/&gt;&lt;w:insideV w:val="single" w:sz="4" w:space="0" w:color="FFFFFF" w:themeColor="background1"/&gt;&lt;/w:tblBorders&gt;&lt;/w:tblPr&gt;&lt;w:tcPr&gt;&lt;w:shd w:val="clear" w:color="auto" w:fill="D5EDD0" w:themeFill="accent6" w:themeFillTint="33"/&gt;&lt;/w:tcPr&gt;&lt;w:tblStylePr w:type="firstRow"&gt;&lt;w:rPr&gt;&lt;w:b/&gt;&lt;w:bCs/&gt;&lt;w:color w:val="FFFFFF" w:themeColor="background1"/&gt;&lt;/w:rPr&gt;&lt;w:tblPr/&gt;&lt;w:tcPr&gt;&lt;w:tcBorders&gt;&lt;w:top w:val="single" w:sz="4" w:space="0" w:color="FFFFFF" w:themeColor="background1"/&gt;&lt;w:left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w:type="lastRow"&gt;&lt;w:rPr&gt;&lt;w:b/&gt;&lt;w:bCs/&gt;&lt;w:color w:val="FFFFFF" w:themeColor="background1"/&gt;&lt;/w:rPr&gt;&lt;w:tblPr/&gt;&lt;w:tcPr&gt;&lt;w:tcBorders&gt;&lt;w:left w:val="single" w:sz="4" w:space="0" w:color="FFFFFF" w:themeColor="background1"/&gt;&lt;w:bottom w:val="single" w:sz="4" w:space="0" w:color="FFFFFF" w:themeColor="background1"/&gt;&lt;w:right w:val="single" w:sz="4" w:space="0" w:color="FFFFFF" w:themeColor="background1"/&gt;&lt;w:insideH w:val="nil"/&gt;&lt;w:insideV w:val="nil"/&gt;&lt;/w:tcBorders&gt;&lt;w:shd w:val="clear" w:color="auto" w:fill="428B35" w:themeFill="accent6"/&gt;&lt;/w:tcPr&gt;&lt;/w:tblStylePr&gt;&lt;w:tblStylePr w:type="firstCol"&gt;&lt;w:rPr&gt;&lt;w:b/&gt;&lt;w:bCs/&gt;&lt;w:color w:val="FFFFFF" w:themeColor="background1"/&gt;&lt;/w:rPr&gt;&lt;w:tblPr/&gt;&lt;w:tcPr&gt;&lt;w:tcBorders&gt;&lt;w:top w:val="single" w:sz="4" w:space="0" w:color="FFFFFF" w:themeColor="background1"/&gt;&lt;w:left w:val="single" w:sz="4" w:space="0" w:color="FFFFFF" w:themeColor="background1"/&gt;&lt;w:bottom w:val="single" w:sz="4" w:space="0" w:color="FFFFFF" w:themeColor="background1"/&gt;&lt;w:insideV w:val="nil"/&gt;&lt;/w:tcBorders&gt;&lt;w:shd w:val="clear" w:color="auto" w:fill="428B35" w:themeFill="accent6"/&gt;&lt;/w:tcPr&gt;&lt;/w:tblStylePr&gt;&lt;w:tblStylePr w:type="lastCol"&gt;&lt;w:rPr&gt;&lt;w:b/&gt;&lt;w:bCs/&gt;&lt;w:color w:val="FFFFFF" w:themeColor="background1"/&gt;&lt;/w:rPr&gt;&lt;w:tblPr/&gt;&lt;w:tcPr&gt;&lt;w:tcBorders&gt;&lt;w:top w:val="single" w:sz="4" w:space="0" w:color="FFFFFF" w:themeColor="background1"/&gt;&lt;w:bottom w:val="single" w:sz="4" w:space="0" w:color="FFFFFF" w:themeColor="background1"/&gt;&lt;w:right w:val="single" w:sz="4" w:space="0" w:color="FFFFFF" w:themeColor="background1"/&gt;&lt;w:insideV w:val="nil"/&gt;&lt;/w:tcBorders&gt;&lt;w:shd w:val="clear" w:color="auto" w:fill="428B35" w:themeFill="accent6"/&gt;&lt;/w:tcPr&gt;&lt;/w:tblStylePr&gt;&lt;w:tblStylePr w:type="band1Vert"&gt;&lt;w:tblPr/&gt;&lt;w:tcPr&gt;&lt;w:shd w:val="clear" w:color="auto" w:fill="ABDCA2" w:themeFill="accent6" w:themeFillTint="66"/&gt;&lt;/w:tcPr&gt;&lt;/w:tblStylePr&gt;&lt;w:tblStylePr w:type="band1Horz"&gt;&lt;w:tblPr/&gt;&lt;w:tcPr&gt;&lt;w:shd w:val="clear" w:color="auto" w:fill="ABDCA2" w:themeFill="accent6" w:themeFillTint="66"/&gt;&lt;/w:tcPr&gt;&lt;/w:tblStylePr&gt;&lt;/w:style&gt;&lt;w:style w:type="table" w:styleId="GridTable6Colorful"&gt;&lt;w:name w:val="Grid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w:type="firstRow"&gt;&lt;w:rPr&gt;&lt;w:b/&gt;&lt;w:bCs/&gt;&lt;/w:rPr&gt;&lt;w:tblPr/&gt;&lt;w:tcPr&gt;&lt;w:tcBorders&gt;&lt;w:bottom w:val="single" w:sz="12" w:space="0" w:color="7F7F82" w:themeColor="text1" w:themeTint="99"/&gt;&lt;/w:tcBorders&gt;&lt;/w:tcPr&gt;&lt;/w:tblStylePr&gt;&lt;w:tblStylePr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w:styleId="GridTable6Colorful-Accent1"&gt;&lt;w:name w:val="Grid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w:type="firstRow"&gt;&lt;w:rPr&gt;&lt;w:b/&gt;&lt;w:bCs/&gt;&lt;/w:rPr&gt;&lt;w:tblPr/&gt;&lt;w:tcPr&gt;&lt;w:tcBorders&gt;&lt;w:bottom w:val="single" w:sz="12" w:space="0" w:color="F0787D" w:themeColor="accent1" w:themeTint="99"/&gt;&lt;/w:tcBorders&gt;&lt;/w:tcPr&gt;&lt;/w:tblStylePr&gt;&lt;w:tblStylePr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w:styleId="GridTable6Colorful-Accent2"&gt;&lt;w:name w:val="Grid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w:type="firstRow"&gt;&lt;w:rPr&gt;&lt;w:b/&gt;&lt;w:bCs/&gt;&lt;/w:rPr&gt;&lt;w:tblPr/&gt;&lt;w:tcPr&gt;&lt;w:tcBorders&gt;&lt;w:bottom w:val="single" w:sz="12" w:space="0" w:color="C083C3" w:themeColor="accent2" w:themeTint="99"/&gt;&lt;/w:tcBorders&gt;&lt;/w:tcPr&gt;&lt;/w:tblStylePr&gt;&lt;w:tblStylePr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w:styleId="GridTable6Colorful-Accent3"&gt;&lt;w:name w:val="Grid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w:type="firstRow"&gt;&lt;w:rPr&gt;&lt;w:b/&gt;&lt;w:bCs/&gt;&lt;/w:rPr&gt;&lt;w:tblPr/&gt;&lt;w:tcPr&gt;&lt;w:tcBorders&gt;&lt;w:bottom w:val="single" w:sz="12" w:space="0" w:color="368EF8" w:themeColor="accent3" w:themeTint="99"/&gt;&lt;/w:tcBorders&gt;&lt;/w:tcPr&gt;&lt;/w:tblStylePr&gt;&lt;w:tblStylePr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w:styleId="GridTable6Colorful-Accent4"&gt;&lt;w:name w:val="Grid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w:type="firstRow"&gt;&lt;w:rPr&gt;&lt;w:b/&gt;&lt;w:bCs/&gt;&lt;/w:rPr&gt;&lt;w:tblPr/&gt;&lt;w:tcPr&gt;&lt;w:tcBorders&gt;&lt;w:bottom w:val="single" w:sz="12" w:space="0" w:color="92C6CD" w:themeColor="accent4" w:themeTint="99"/&gt;&lt;/w:tcBorders&gt;&lt;/w:tcPr&gt;&lt;/w:tblStylePr&gt;&lt;w:tblStylePr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w:styleId="GridTable6Colorful-Accent5"&gt;&lt;w:name w:val="Grid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w:type="firstRow"&gt;&lt;w:rPr&gt;&lt;w:b/&gt;&lt;w:bCs/&gt;&lt;/w:rPr&gt;&lt;w:tblPr/&gt;&lt;w:tcPr&gt;&lt;w:tcBorders&gt;&lt;w:bottom w:val="single" w:sz="12" w:space="0" w:color="E691BA" w:themeColor="accent5" w:themeTint="99"/&gt;&lt;/w:tcBorders&gt;&lt;/w:tcPr&gt;&lt;/w:tblStylePr&gt;&lt;w:tblStylePr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w:styleId="GridTable6Colorful-Accent6"&gt;&lt;w:name w:val="Grid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w:type="firstRow"&gt;&lt;w:rPr&gt;&lt;w:b/&gt;&lt;w:bCs/&gt;&lt;/w:rPr&gt;&lt;w:tblPr/&gt;&lt;w:tcPr&gt;&lt;w:tcBorders&gt;&lt;w:bottom w:val="single" w:sz="12" w:space="0" w:color="81CA74" w:themeColor="accent6" w:themeTint="99"/&gt;&lt;/w:tcBorders&gt;&lt;/w:tcPr&gt;&lt;/w:tblStylePr&gt;&lt;w:tblStylePr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w:styleId="GridTable7Colorful"&gt;&lt;w:name w:val="Grid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w:themeTint="99"/&gt;&lt;w:insideV w:val="single" w:sz="4" w:space="0" w:color="7F7F82" w:themeColor="text1"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w:type="neCell"&gt;&lt;w:tblPr/&gt;&lt;w:tcPr&gt;&lt;w:tcBorders&gt;&lt;w:bottom w:val="single" w:sz="4" w:space="0" w:color="7F7F82" w:themeColor="text1" w:themeTint="99"/&gt;&lt;/w:tcBorders&gt;&lt;/w:tcPr&gt;&lt;/w:tblStylePr&gt;&lt;w:tblStylePr w:type="nwCell"&gt;&lt;w:tblPr/&gt;&lt;w:tcPr&gt;&lt;w:tcBorders&gt;&lt;w:bottom w:val="single" w:sz="4" w:space="0" w:color="7F7F82" w:themeColor="text1" w:themeTint="99"/&gt;&lt;/w:tcBorders&gt;&lt;/w:tcPr&gt;&lt;/w:tblStylePr&gt;&lt;w:tblStylePr w:type="seCell"&gt;&lt;w:tblPr/&gt;&lt;w:tcPr&gt;&lt;w:tcBorders&gt;&lt;w:top w:val="single" w:sz="4" w:space="0" w:color="7F7F82" w:themeColor="text1" w:themeTint="99"/&gt;&lt;/w:tcBorders&gt;&lt;/w:tcPr&gt;&lt;/w:tblStylePr&gt;&lt;w:tblStylePr w:type="swCell"&gt;&lt;w:tblPr/&gt;&lt;w:tcPr&gt;&lt;w:tcBorders&gt;&lt;w:top w:val="single" w:sz="4" w:space="0" w:color="7F7F82" w:themeColor="text1" w:themeTint="99"/&gt;&lt;/w:tcBorders&gt;&lt;/w:tcPr&gt;&lt;/w:tblStylePr&gt;&lt;/w:style&gt;&lt;w:style w:type="table" w:styleId="GridTable7Colorful-Accent1"&gt;&lt;w:name w:val="Grid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w:themeTint="99"/&gt;&lt;w:insideV w:val="single" w:sz="4" w:space="0" w:color="F0787D" w:themeColor="accent1"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w:type="neCell"&gt;&lt;w:tblPr/&gt;&lt;w:tcPr&gt;&lt;w:tcBorders&gt;&lt;w:bottom w:val="single" w:sz="4" w:space="0" w:color="F0787D" w:themeColor="accent1" w:themeTint="99"/&gt;&lt;/w:tcBorders&gt;&lt;/w:tcPr&gt;&lt;/w:tblStylePr&gt;&lt;w:tblStylePr w:type="nwCell"&gt;&lt;w:tblPr/&gt;&lt;w:tcPr&gt;&lt;w:tcBorders&gt;&lt;w:bottom w:val="single" w:sz="4" w:space="0" w:color="F0787D" w:themeColor="accent1" w:themeTint="99"/&gt;&lt;/w:tcBorders&gt;&lt;/w:tcPr&gt;&lt;/w:tblStylePr&gt;&lt;w:tblStylePr w:type="seCell"&gt;&lt;w:tblPr/&gt;&lt;w:tcPr&gt;&lt;w:tcBorders&gt;&lt;w:top w:val="single" w:sz="4" w:space="0" w:color="F0787D" w:themeColor="accent1" w:themeTint="99"/&gt;&lt;/w:tcBorders&gt;&lt;/w:tcPr&gt;&lt;/w:tblStylePr&gt;&lt;w:tblStylePr w:type="swCell"&gt;&lt;w:tblPr/&gt;&lt;w:tcPr&gt;&lt;w:tcBorders&gt;&lt;w:top w:val="single" w:sz="4" w:space="0" w:color="F0787D" w:themeColor="accent1" w:themeTint="99"/&gt;&lt;/w:tcBorders&gt;&lt;/w:tcPr&gt;&lt;/w:tblStylePr&gt;&lt;/w:style&gt;&lt;w:style w:type="table" w:styleId="GridTable7Colorful-Accent2"&gt;&lt;w:name w:val="Grid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w:themeTint="99"/&gt;&lt;w:insideV w:val="single" w:sz="4" w:space="0" w:color="C083C3" w:themeColor="accent2"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w:type="neCell"&gt;&lt;w:tblPr/&gt;&lt;w:tcPr&gt;&lt;w:tcBorders&gt;&lt;w:bottom w:val="single" w:sz="4" w:space="0" w:color="C083C3" w:themeColor="accent2" w:themeTint="99"/&gt;&lt;/w:tcBorders&gt;&lt;/w:tcPr&gt;&lt;/w:tblStylePr&gt;&lt;w:tblStylePr w:type="nwCell"&gt;&lt;w:tblPr/&gt;&lt;w:tcPr&gt;&lt;w:tcBorders&gt;&lt;w:bottom w:val="single" w:sz="4" w:space="0" w:color="C083C3" w:themeColor="accent2" w:themeTint="99"/&gt;&lt;/w:tcBorders&gt;&lt;/w:tcPr&gt;&lt;/w:tblStylePr&gt;&lt;w:tblStylePr w:type="seCell"&gt;&lt;w:tblPr/&gt;&lt;w:tcPr&gt;&lt;w:tcBorders&gt;&lt;w:top w:val="single" w:sz="4" w:space="0" w:color="C083C3" w:themeColor="accent2" w:themeTint="99"/&gt;&lt;/w:tcBorders&gt;&lt;/w:tcPr&gt;&lt;/w:tblStylePr&gt;&lt;w:tblStylePr w:type="swCell"&gt;&lt;w:tblPr/&gt;&lt;w:tcPr&gt;&lt;w:tcBorders&gt;&lt;w:top w:val="single" w:sz="4" w:space="0" w:color="C083C3" w:themeColor="accent2" w:themeTint="99"/&gt;&lt;/w:tcBorders&gt;&lt;/w:tcPr&gt;&lt;/w:tblStylePr&gt;&lt;/w:style&gt;&lt;w:style w:type="table" w:styleId="GridTable7Colorful-Accent3"&gt;&lt;w:name w:val="Grid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w:themeTint="99"/&gt;&lt;w:insideV w:val="single" w:sz="4" w:space="0" w:color="368EF8" w:themeColor="accent3"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w:type="neCell"&gt;&lt;w:tblPr/&gt;&lt;w:tcPr&gt;&lt;w:tcBorders&gt;&lt;w:bottom w:val="single" w:sz="4" w:space="0" w:color="368EF8" w:themeColor="accent3" w:themeTint="99"/&gt;&lt;/w:tcBorders&gt;&lt;/w:tcPr&gt;&lt;/w:tblStylePr&gt;&lt;w:tblStylePr w:type="nwCell"&gt;&lt;w:tblPr/&gt;&lt;w:tcPr&gt;&lt;w:tcBorders&gt;&lt;w:bottom w:val="single" w:sz="4" w:space="0" w:color="368EF8" w:themeColor="accent3" w:themeTint="99"/&gt;&lt;/w:tcBorders&gt;&lt;/w:tcPr&gt;&lt;/w:tblStylePr&gt;&lt;w:tblStylePr w:type="seCell"&gt;&lt;w:tblPr/&gt;&lt;w:tcPr&gt;&lt;w:tcBorders&gt;&lt;w:top w:val="single" w:sz="4" w:space="0" w:color="368EF8" w:themeColor="accent3" w:themeTint="99"/&gt;&lt;/w:tcBorders&gt;&lt;/w:tcPr&gt;&lt;/w:tblStylePr&gt;&lt;w:tblStylePr w:type="swCell"&gt;&lt;w:tblPr/&gt;&lt;w:tcPr&gt;&lt;w:tcBorders&gt;&lt;w:top w:val="single" w:sz="4" w:space="0" w:color="368EF8" w:themeColor="accent3" w:themeTint="99"/&gt;&lt;/w:tcBorders&gt;&lt;/w:tcPr&gt;&lt;/w:tblStylePr&gt;&lt;/w:style&gt;&lt;w:style w:type="table" w:styleId="GridTable7Colorful-Accent4"&gt;&lt;w:name w:val="Grid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w:themeTint="99"/&gt;&lt;w:insideV w:val="single" w:sz="4" w:space="0" w:color="92C6CD" w:themeColor="accent4"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w:type="neCell"&gt;&lt;w:tblPr/&gt;&lt;w:tcPr&gt;&lt;w:tcBorders&gt;&lt;w:bottom w:val="single" w:sz="4" w:space="0" w:color="92C6CD" w:themeColor="accent4" w:themeTint="99"/&gt;&lt;/w:tcBorders&gt;&lt;/w:tcPr&gt;&lt;/w:tblStylePr&gt;&lt;w:tblStylePr w:type="nwCell"&gt;&lt;w:tblPr/&gt;&lt;w:tcPr&gt;&lt;w:tcBorders&gt;&lt;w:bottom w:val="single" w:sz="4" w:space="0" w:color="92C6CD" w:themeColor="accent4" w:themeTint="99"/&gt;&lt;/w:tcBorders&gt;&lt;/w:tcPr&gt;&lt;/w:tblStylePr&gt;&lt;w:tblStylePr w:type="seCell"&gt;&lt;w:tblPr/&gt;&lt;w:tcPr&gt;&lt;w:tcBorders&gt;&lt;w:top w:val="single" w:sz="4" w:space="0" w:color="92C6CD" w:themeColor="accent4" w:themeTint="99"/&gt;&lt;/w:tcBorders&gt;&lt;/w:tcPr&gt;&lt;/w:tblStylePr&gt;&lt;w:tblStylePr w:type="swCell"&gt;&lt;w:tblPr/&gt;&lt;w:tcPr&gt;&lt;w:tcBorders&gt;&lt;w:top w:val="single" w:sz="4" w:space="0" w:color="92C6CD" w:themeColor="accent4" w:themeTint="99"/&gt;&lt;/w:tcBorders&gt;&lt;/w:tcPr&gt;&lt;/w:tblStylePr&gt;&lt;/w:style&gt;&lt;w:style w:type="table" w:styleId="GridTable7Colorful-Accent5"&gt;&lt;w:name w:val="Grid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w:themeTint="99"/&gt;&lt;w:insideV w:val="single" w:sz="4" w:space="0" w:color="E691BA" w:themeColor="accent5"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w:type="neCell"&gt;&lt;w:tblPr/&gt;&lt;w:tcPr&gt;&lt;w:tcBorders&gt;&lt;w:bottom w:val="single" w:sz="4" w:space="0" w:color="E691BA" w:themeColor="accent5" w:themeTint="99"/&gt;&lt;/w:tcBorders&gt;&lt;/w:tcPr&gt;&lt;/w:tblStylePr&gt;&lt;w:tblStylePr w:type="nwCell"&gt;&lt;w:tblPr/&gt;&lt;w:tcPr&gt;&lt;w:tcBorders&gt;&lt;w:bottom w:val="single" w:sz="4" w:space="0" w:color="E691BA" w:themeColor="accent5" w:themeTint="99"/&gt;&lt;/w:tcBorders&gt;&lt;/w:tcPr&gt;&lt;/w:tblStylePr&gt;&lt;w:tblStylePr w:type="seCell"&gt;&lt;w:tblPr/&gt;&lt;w:tcPr&gt;&lt;w:tcBorders&gt;&lt;w:top w:val="single" w:sz="4" w:space="0" w:color="E691BA" w:themeColor="accent5" w:themeTint="99"/&gt;&lt;/w:tcBorders&gt;&lt;/w:tcPr&gt;&lt;/w:tblStylePr&gt;&lt;w:tblStylePr w:type="swCell"&gt;&lt;w:tblPr/&gt;&lt;w:tcPr&gt;&lt;w:tcBorders&gt;&lt;w:top w:val="single" w:sz="4" w:space="0" w:color="E691BA" w:themeColor="accent5" w:themeTint="99"/&gt;&lt;/w:tcBorders&gt;&lt;/w:tcPr&gt;&lt;/w:tblStylePr&gt;&lt;/w:style&gt;&lt;w:style w:type="table" w:styleId="GridTable7Colorful-Accent6"&gt;&lt;w:name w:val="Grid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w:themeTint="99"/&gt;&lt;w:insideV w:val="single" w:sz="4" w:space="0" w:color="81CA74" w:themeColor="accent6" w:themeTint="99"/&gt;&lt;/w:tblBorders&gt;&lt;/w:tblPr&gt;&lt;w:tblStylePr w:type="firstRow"&gt;&lt;w:rPr&gt;&lt;w:b/&gt;&lt;w:bCs/&gt;&lt;/w:rPr&gt;&lt;w:tblPr/&gt;&lt;w:tcPr&gt;&lt;w:tcBorders&gt;&lt;w:top w:val="nil"/&gt;&lt;w:left w:val="nil"/&gt;&lt;w:right w:val="nil"/&gt;&lt;w:insideH w:val="nil"/&gt;&lt;w:insideV w:val="nil"/&gt;&lt;/w:tcBorders&gt;&lt;w:shd w:val="clear" w:color="auto" w:fill="FFFFFF" w:themeFill="background1"/&gt;&lt;/w:tcPr&gt;&lt;/w:tblStylePr&gt;&lt;w:tblStylePr w:type="lastRow"&gt;&lt;w:rPr&gt;&lt;w:b/&gt;&lt;w:bCs/&gt;&lt;/w:rPr&gt;&lt;w:tblPr/&gt;&lt;w:tcPr&gt;&lt;w:tcBorders&gt;&lt;w:left w:val="nil"/&gt;&lt;w:bottom w:val="nil"/&gt;&lt;w:right w:val="nil"/&gt;&lt;w:insideH w:val="nil"/&gt;&lt;w:insideV w:val="nil"/&gt;&lt;/w:tcBorders&gt;&lt;w:shd w:val="clear" w:color="auto" w:fill="FFFFFF" w:themeFill="background1"/&gt;&lt;/w:tcPr&gt;&lt;/w:tblStylePr&gt;&lt;w:tblStylePr w:type="firstCol"&gt;&lt;w:pPr&gt;&lt;w:jc w:val="right"/&gt;&lt;/w:pPr&gt;&lt;w:rPr&gt;&lt;w:i/&gt;&lt;w:iCs/&gt;&lt;/w:rPr&gt;&lt;w:tblPr/&gt;&lt;w:tcPr&gt;&lt;w:tcBorders&gt;&lt;w:top w:val="nil"/&gt;&lt;w:left w:val="nil"/&gt;&lt;w:bottom w:val="nil"/&gt;&lt;w:insideH w:val="nil"/&gt;&lt;w:insideV w:val="nil"/&gt;&lt;/w:tcBorders&gt;&lt;w:shd w:val="clear" w:color="auto" w:fill="FFFFFF" w:themeFill="background1"/&gt;&lt;/w:tcPr&gt;&lt;/w:tblStylePr&gt;&lt;w:tblStylePr w:type="lastCol"&gt;&lt;w:rPr&gt;&lt;w:i/&gt;&lt;w:iCs/&gt;&lt;/w:rPr&gt;&lt;w:tblPr/&gt;&lt;w:tcPr&gt;&lt;w:tcBorders&gt;&lt;w:top w:val="nil"/&gt;&lt;w:bottom w:val="nil"/&gt;&lt;w:right w:val="nil"/&gt;&lt;w:insideH w:val="nil"/&gt;&lt;w:insideV w:val="nil"/&gt;&lt;/w:tcBorders&gt;&lt;w:shd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w:type="neCell"&gt;&lt;w:tblPr/&gt;&lt;w:tcPr&gt;&lt;w:tcBorders&gt;&lt;w:bottom w:val="single" w:sz="4" w:space="0" w:color="81CA74" w:themeColor="accent6" w:themeTint="99"/&gt;&lt;/w:tcBorders&gt;&lt;/w:tcPr&gt;&lt;/w:tblStylePr&gt;&lt;w:tblStylePr w:type="nwCell"&gt;&lt;w:tblPr/&gt;&lt;w:tcPr&gt;&lt;w:tcBorders&gt;&lt;w:bottom w:val="single" w:sz="4" w:space="0" w:color="81CA74" w:themeColor="accent6" w:themeTint="99"/&gt;&lt;/w:tcBorders&gt;&lt;/w:tcPr&gt;&lt;/w:tblStylePr&gt;&lt;w:tblStylePr w:type="seCell"&gt;&lt;w:tblPr/&gt;&lt;w:tcPr&gt;&lt;w:tcBorders&gt;&lt;w:top w:val="single" w:sz="4" w:space="0" w:color="81CA74" w:themeColor="accent6" w:themeTint="99"/&gt;&lt;/w:tcBorders&gt;&lt;/w:tcPr&gt;&lt;/w:tblStylePr&gt;&lt;w:tblStylePr w:type="swCell"&gt;&lt;w:tblPr/&gt;&lt;w:tcPr&gt;&lt;w:tcBorders&gt;&lt;w:top w:val="single" w:sz="4" w:space="0" w:color="81CA74" w:themeColor="accent6" w:themeTint="99"/&gt;&lt;/w:tcBorders&gt;&lt;/w:tcPr&gt;&lt;/w:tblStylePr&gt;&lt;/w:style&gt;&lt;w:style w:type="character" w:styleId="Hashtag"&gt;&lt;w:name w:val="Hashtag"/&gt;&lt;w:basedOn w:val="DefaultParagraphFont"/&gt;&lt;w:uiPriority w:val="99"/&gt;&lt;w:semiHidden/&gt;&lt;w:rsid w:val="00BD3B54"/&gt;&lt;w:rPr&gt;&lt;w:color w:val="2B579A"/&gt;&lt;w:shd w:val="clear" w:color="auto" w:fill="E1DFDD"/&gt;&lt;/w:rPr&gt;&lt;/w:style&gt;&lt;w:style w:type="paragraph" w:styleId="Header"&gt;&lt;w:name w:val="header"/&gt;&lt;w:basedOn w:val="Normal"/&gt;&lt;w:link w:val="HeaderChar"/&gt;&lt;w:uiPriority w:val="13"/&gt;&lt;w:semiHidden/&gt;&lt;w:rsid w:val="00BD3B54"/&gt;&lt;w:pPr&gt;&lt;w:spacing w:after="0"/&gt;&lt;/w:pPr&gt;&lt;/w:style&gt;&lt;w:style w:type="character" w:customStyle="1" w:styleId="HeaderChar"&gt;&lt;w:name w:val="Header Char"/&gt;&lt;w:basedOn w:val="DefaultParagraphFont"/&gt;&lt;w:link w:val="Header"/&gt;&lt;w:uiPriority w:val="13"/&gt;&lt;w:semiHidden/&gt;&lt;w:rsid w:val="00BD3B54"/&gt;&lt;w:rPr&gt;&lt;w:rFonts w:ascii="Times New Roman" w:eastAsiaTheme="minorHAnsi" w:hAnsi="Times New Roman"/&gt;&lt;w:lang w:eastAsia="en-US"/&gt;&lt;/w:rPr&gt;&lt;/w:style&gt;&lt;w:style w:type="paragraph" w:customStyle="1" w:styleId="Heading1NoNumber"&gt;&lt;w:name w:val="Heading 1 No Number"/&gt;&lt;w:basedOn w:val="Heading1"/&gt;&lt;w:next w:val="Normal"/&gt;&lt;w:uiPriority w:val="1"/&gt;&lt;w:qFormat/&gt;&lt;w:rsid w:val="002860EE"/&gt;&lt;w:pPr&gt;&lt;w:numPr&gt;&lt;w:numId w:val="22"/&gt;&lt;/w:numPr&gt;&lt;/w:pPr&gt;&lt;/w:style&gt;&lt;w:style w:type="paragraph" w:customStyle="1" w:styleId="Heading2NoNumber"&gt;&lt;w:name w:val="Heading 2 No Number"/&gt;&lt;w:basedOn w:val="Heading2"/&gt;&lt;w:next w:val="Normal"/&gt;&lt;w:uiPriority w:val="1"/&gt;&lt;w:qFormat/&gt;&lt;w:rsid w:val="005A4551"/&gt;&lt;w:pPr&gt;&lt;w:numPr&gt;&lt;w:numId w:val="22"/&gt;&lt;/w:numPr&gt;&lt;w:spacing w:before="280"/&gt;&lt;/w:pPr&gt;&lt;/w:style&gt;&lt;w:style w:type="paragraph" w:customStyle="1" w:styleId="Heading3NoNumber"&gt;&lt;w:name w:val="Heading 3 No Number"/&gt;&lt;w:basedOn w:val="Heading3"/&gt;&lt;w:next w:val="Normal"/&gt;&lt;w:uiPriority w:val="1"/&gt;&lt;w:qFormat/&gt;&lt;w:rsid w:val="005A4551"/&gt;&lt;w:pPr&gt;&lt;w:numPr&gt;&lt;w:numId w:val="22"/&gt;&lt;/w:numPr&gt;&lt;/w:pPr&gt;&lt;/w:style&gt;&lt;w:style w:type="paragraph" w:customStyle="1" w:styleId="Heading4NoNumber"&gt;&lt;w:name w:val="Heading 4 No Number"/&gt;&lt;w:basedOn w:val="Heading4"/&gt;&lt;w:next w:val="Normal"/&gt;&lt;w:uiPriority w:val="1"/&gt;&lt;w:rsid w:val="005A4551"/&gt;&lt;w:pPr&gt;&lt;w:numPr&gt;&lt;w:numId w:val="22"/&gt;&lt;/w:numPr&gt;&lt;/w:pPr&gt;&lt;/w:style&gt;&lt;w:style w:type="character" w:customStyle="1" w:styleId="Heading5Char"&gt;&lt;w:name w:val="Heading 5 Char"/&gt;&lt;w:basedOn w:val="DefaultParagraphFont"/&gt;&lt;w:link w:val="Heading5"/&gt;&lt;w:semiHidden/&gt;&lt;w:rsid w:val="001154EC"/&gt;&lt;w:rPr&gt;&lt;w:rFonts w:ascii="Times New Roman" w:eastAsiaTheme="majorEastAsia" w:hAnsi="Times New Roman" w:cs="Times New Roman"/&gt;&lt;w:b/&gt;&lt;w:sz w:val="20"/&gt;&lt;w:szCs w:val="20"/&gt;&lt;w:lang w:eastAsia="en-US"/&gt;&lt;/w:rPr&gt;&lt;/w:style&gt;&lt;w:style w:type="paragraph" w:customStyle="1" w:styleId="Heading5NoNumber"&gt;&lt;w:name w:val="Heading 5 No Number"/&gt;&lt;w:basedOn w:val="Heading5"/&gt;&lt;w:next w:val="Normal"/&gt;&lt;w:uiPriority w:val="1"/&gt;&lt;w:qFormat/&gt;&lt;w:rsid w:val="002329CF"/&gt;&lt;w:pPr&gt;&lt;w:numPr&gt;&lt;w:numId w:val="22"/&gt;&lt;/w:numPr&gt;&lt;w:spacing w:before="320" w:after="30"/&gt;&lt;/w:pPr&gt;&lt;w:rPr&gt;&lt;w:i/&gt;&lt;w:sz w:val="22"/&gt;&lt;/w:rPr&gt;&lt;/w:style&gt;&lt;w:style w:type="paragraph" w:customStyle="1" w:styleId="Heading6NoNumber"&gt;&lt;w:name w:val="Heading 6 No Number"/&gt;&lt;w:basedOn w:val="Heading6"/&gt;&lt;w:next w:val="Normal"/&gt;&lt;w:uiPriority w:val="1"/&gt;&lt;w:qFormat/&gt;&lt;w:rsid w:val="00D8694F"/&gt;&lt;w:pPr&gt;&lt;w:numPr&gt;&lt;w:numId w:val="22"/&gt;&lt;/w:numPr&gt;&lt;w:spacing w:before="320" w:after="30"/&gt;&lt;/w:pPr&gt;&lt;w:rPr&gt;&lt;w:i/&gt;&lt;w:sz w:val="22"/&gt;&lt;/w:rPr&gt;&lt;/w:style&gt;&lt;w:style w:type="character" w:customStyle="1" w:styleId="Heading7Char"&gt;&lt;w:name w:val="Heading 7 Char"/&gt;&lt;w:aliases w:val="Appendix Heading Char"/&gt;&lt;w:basedOn w:val="DefaultParagraphFont"/&gt;&lt;w:link w:val="Heading7"/&gt;&lt;w:uiPriority w:val="10"/&gt;&lt;w:rsid w:val="003E5A90"/&gt;&lt;w:rPr&gt;&lt;w:rFonts w:ascii="Times New Roman" w:eastAsiaTheme="majorEastAsia" w:hAnsi="Times New Roman" w:cs="Times New Roman"/&gt;&lt;w:iCs/&gt;&lt;w:color w:val="E61E28" w:themeColor="accent1"/&gt;&lt;w:sz w:val="44"/&gt;&lt;w:szCs w:val="20"/&gt;&lt;w:lang w:eastAsia="en-US"/&gt;&lt;/w:rPr&gt;&lt;/w:style&gt;&lt;w:style w:type="character" w:customStyle="1" w:styleId="Heading8Char"&gt;&lt;w:name w:val="Heading 8 Char"/&gt;&lt;w:basedOn w:val="DefaultParagraphFont"/&gt;&lt;w:link w:val="Heading8"/&gt;&lt;w:semiHidden/&gt;&lt;w:rsid w:val="001154EC"/&gt;&lt;w:rPr&gt;&lt;w:rFonts w:ascii="Times New Roman" w:eastAsiaTheme="majorEastAsia" w:hAnsi="Times New Roman" w:cs="Times New Roman"/&gt;&lt;w:b/&gt;&lt;w:sz w:val="20"/&gt;&lt;w:szCs w:val="21"/&gt;&lt;w:lang w:eastAsia="en-US"/&gt;&lt;/w:rPr&gt;&lt;/w:style&gt;&lt;w:style w:type="character" w:customStyle="1" w:styleId="Heading9Char"&gt;&lt;w:name w:val="Heading 9 Char"/&gt;&lt;w:basedOn w:val="DefaultParagraphFont"/&gt;&lt;w:link w:val="Heading9"/&gt;&lt;w:semiHidden/&gt;&lt;w:rsid w:val="001154EC"/&gt;&lt;w:rPr&gt;&lt;w:rFonts w:ascii="Times New Roman" w:eastAsiaTheme="majorEastAsia" w:hAnsi="Times New Roman" w:cs="Times New Roman"/&gt;&lt;w:b/&gt;&lt;w:iCs/&gt;&lt;w:sz w:val="20"/&gt;&lt;w:szCs w:val="21"/&gt;&lt;w:lang w:eastAsia="en-US"/&gt;&lt;/w:rPr&gt;&lt;/w:style&gt;&lt;w:style w:type="character" w:styleId="HTMLAcronym"&gt;&lt;w:name w:val="HTML Acronym"/&gt;&lt;w:basedOn w:val="DefaultParagraphFont"/&gt;&lt;w:uiPriority w:val="99"/&gt;&lt;w:semiHidden/&gt;&lt;w:rsid w:val="00BD3B54"/&gt;&lt;/w:style&gt;&lt;w:style w:type="paragraph" w:styleId="HTMLAddress"&gt;&lt;w:name w:val="HTML Address"/&gt;&lt;w:basedOn w:val="Normal"/&gt;&lt;w:link w:val="HTMLAddressChar"/&gt;&lt;w:uiPriority w:val="99"/&gt;&lt;w:semiHidden/&gt;&lt;w:rsid w:val="00BD3B54"/&gt;&lt;w:rPr&gt;&lt;w:i/&gt;&lt;w:iCs/&gt;&lt;/w:rPr&gt;&lt;/w:style&gt;&lt;w:style w:type="character" w:customStyle="1" w:styleId="HTMLAddressChar"&gt;&lt;w:name w:val="HTML Address Char"/&gt;&lt;w:basedOn w:val="DefaultParagraphFont"/&gt;&lt;w:link w:val="HTMLAddress"/&gt;&lt;w:uiPriority w:val="99"/&gt;&lt;w:semiHidden/&gt;&lt;w:rsid w:val="00BD3B54"/&gt;&lt;w:rPr&gt;&lt;w:rFonts w:ascii="Times New Roman" w:eastAsiaTheme="minorHAnsi" w:hAnsi="Times New Roman"/&gt;&lt;w:i/&gt;&lt;w:iCs/&gt;&lt;w:lang w:eastAsia="en-US"/&gt;&lt;/w:rPr&gt;&lt;/w:style&gt;&lt;w:style w:type="character" w:styleId="HTMLCite"&gt;&lt;w:name w:val="HTML Cite"/&gt;&lt;w:basedOn w:val="DefaultParagraphFont"/&gt;&lt;w:uiPriority w:val="99"/&gt;&lt;w:semiHidden/&gt;&lt;w:rsid w:val="00BD3B54"/&gt;&lt;w:rPr&gt;&lt;w:i/&gt;&lt;w:iCs/&gt;&lt;/w:rPr&gt;&lt;/w:style&gt;&lt;w:style w:type="character" w:styleId="HTMLCode"&gt;&lt;w:name w:val="HTML Code"/&gt;&lt;w:basedOn w:val="DefaultParagraphFont"/&gt;&lt;w:uiPriority w:val="99"/&gt;&lt;w:semiHidden/&gt;&lt;w:rsid w:val="00BD3B54"/&gt;&lt;w:rPr&gt;&lt;w:rFonts w:ascii="Times New Roman" w:hAnsi="Times New Roman" w:cs="Times New Roman"/&gt;&lt;w:sz w:val="20"/&gt;&lt;w:szCs w:val="20"/&gt;&lt;/w:rPr&gt;&lt;/w:style&gt;&lt;w:style w:type="character" w:styleId="HTMLDefinition"&gt;&lt;w:name w:val="HTML Definition"/&gt;&lt;w:basedOn w:val="DefaultParagraphFont"/&gt;&lt;w:uiPriority w:val="99"/&gt;&lt;w:semiHidden/&gt;&lt;w:rsid w:val="00BD3B54"/&gt;&lt;w:rPr&gt;&lt;w:i/&gt;&lt;w:iCs/&gt;&lt;/w:rPr&gt;&lt;/w:style&gt;&lt;w:style w:type="character" w:styleId="HTMLKeyboard"&gt;&lt;w:name w:val="HTML Keyboard"/&gt;&lt;w:basedOn w:val="DefaultParagraphFont"/&gt;&lt;w:uiPriority w:val="99"/&gt;&lt;w:semiHidden/&gt;&lt;w:rsid w:val="00BD3B54"/&gt;&lt;w:rPr&gt;&lt;w:rFonts w:ascii="Times New Roman" w:hAnsi="Times New Roman" w:cs="Times New Roman"/&gt;&lt;w:sz w:val="20"/&gt;&lt;w:szCs w:val="20"/&gt;&lt;/w:rPr&gt;&lt;/w:style&gt;&lt;w:style w:type="paragraph" w:styleId="HTMLPreformatted"&gt;&lt;w:name w:val="HTML Preformatted"/&gt;&lt;w:basedOn w:val="Normal"/&gt;&lt;w:link w:val="HTMLPreformattedChar"/&gt;&lt;w:uiPriority w:val="99"/&gt;&lt;w:semiHidden/&gt;&lt;w:rsid w:val="00BD3B54"/&gt;&lt;w:rPr&gt;&lt;w:rFonts w:cs="Arial"/&gt;&lt;/w:rPr&gt;&lt;/w:style&gt;&lt;w:style w:type="character" w:customStyle="1" w:styleId="HTMLPreformattedChar"&gt;&lt;w:name w:val="HTML Preformatted Char"/&gt;&lt;w:basedOn w:val="DefaultParagraphFont"/&gt;&lt;w:link w:val="HTMLPreformatted"/&gt;&lt;w:uiPriority w:val="99"/&gt;&lt;w:semiHidden/&gt;&lt;w:rsid w:val="00BD3B54"/&gt;&lt;w:rPr&gt;&lt;w:rFonts w:ascii="Times New Roman" w:eastAsiaTheme="minorHAnsi" w:hAnsi="Times New Roman" w:cs="Arial"/&gt;&lt;w:lang w:eastAsia="en-US"/&gt;&lt;/w:rPr&gt;&lt;/w:style&gt;&lt;w:style w:type="character" w:styleId="HTMLSample"&gt;&lt;w:name w:val="HTML Sample"/&gt;&lt;w:basedOn w:val="DefaultParagraphFont"/&gt;&lt;w:uiPriority w:val="99"/&gt;&lt;w:semiHidden/&gt;&lt;w:rsid w:val="00BD3B54"/&gt;&lt;w:rPr&gt;&lt;w:rFonts w:ascii="Times New Roman" w:hAnsi="Times New Roman" w:cs="Times New Roman"/&gt;&lt;w:sz w:val="24"/&gt;&lt;w:szCs w:val="24"/&gt;&lt;/w:rPr&gt;&lt;/w:style&gt;&lt;w:style w:type="character" w:styleId="HTMLTypewriter"&gt;&lt;w:name w:val="HTML Typewriter"/&gt;&lt;w:basedOn w:val="DefaultParagraphFont"/&gt;&lt;w:uiPriority w:val="99"/&gt;&lt;w:semiHidden/&gt;&lt;w:rsid w:val="00BD3B54"/&gt;&lt;w:rPr&gt;&lt;w:rFonts w:ascii="Times New Roman" w:hAnsi="Times New Roman" w:cs="Times New Roman"/&gt;&lt;w:sz w:val="20"/&gt;&lt;w:szCs w:val="20"/&gt;&lt;/w:rPr&gt;&lt;/w:style&gt;&lt;w:style w:type="character" w:styleId="HTMLVariable"&gt;&lt;w:name w:val="HTML Variable"/&gt;&lt;w:basedOn w:val="DefaultParagraphFont"/&gt;&lt;w:uiPriority w:val="99"/&gt;&lt;w:semiHidden/&gt;&lt;w:rsid w:val="00BD3B54"/&gt;&lt;w:rPr&gt;&lt;w:i/&gt;&lt;w:iCs/&gt;&lt;/w:rPr&gt;&lt;/w:style&gt;&lt;w:style w:type="character" w:styleId="Hyperlink"&gt;&lt;w:name w:val="Hyperlink"/&gt;&lt;w:basedOn w:val="DefaultParagraphFont"/&gt;&lt;w:uiPriority w:val="99"/&gt;&lt;w:unhideWhenUsed/&gt;&lt;w:rsid w:val="00BD3B54"/&gt;&lt;w:rPr&gt;&lt;w:color w:val="auto"/&gt;&lt;w:u w:val="single"/&gt;&lt;/w:rPr&gt;&lt;/w:style&gt;&lt;w:style w:type="paragraph" w:styleId="Index1"&gt;&lt;w:name w:val="index 1"/&gt;&lt;w:basedOn w:val="Normal"/&gt;&lt;w:next w:val="Normal"/&gt;&lt;w:autoRedefine/&gt;&lt;w:uiPriority w:val="99"/&gt;&lt;w:semiHidden/&gt;&lt;w:rsid w:val="00BD3B54"/&gt;&lt;w:pPr&gt;&lt;w:ind w:left="200" w:hanging="200"/&gt;&lt;/w:pPr&gt;&lt;/w:style&gt;&lt;w:style w:type="paragraph" w:styleId="Index2"&gt;&lt;w:name w:val="index 2"/&gt;&lt;w:basedOn w:val="Normal"/&gt;&lt;w:next w:val="Normal"/&gt;&lt;w:autoRedefine/&gt;&lt;w:uiPriority w:val="99"/&gt;&lt;w:semiHidden/&gt;&lt;w:rsid w:val="00BD3B54"/&gt;&lt;w:pPr&gt;&lt;w:ind w:left="400" w:hanging="200"/&gt;&lt;/w:pPr&gt;&lt;/w:style&gt;&lt;w:style w:type="paragraph" w:styleId="Index3"&gt;&lt;w:name w:val="index 3"/&gt;&lt;w:basedOn w:val="Normal"/&gt;&lt;w:next w:val="Normal"/&gt;&lt;w:autoRedefine/&gt;&lt;w:uiPriority w:val="99"/&gt;&lt;w:semiHidden/&gt;&lt;w:rsid w:val="00BD3B54"/&gt;&lt;w:pPr&gt;&lt;w:ind w:left="600" w:hanging="200"/&gt;&lt;/w:pPr&gt;&lt;/w:style&gt;&lt;w:style w:type="paragraph" w:styleId="Index4"&gt;&lt;w:name w:val="index 4"/&gt;&lt;w:basedOn w:val="Normal"/&gt;&lt;w:next w:val="Normal"/&gt;&lt;w:autoRedefine/&gt;&lt;w:uiPriority w:val="99"/&gt;&lt;w:semiHidden/&gt;&lt;w:rsid w:val="00BD3B54"/&gt;&lt;w:pPr&gt;&lt;w:ind w:left="800" w:hanging="200"/&gt;&lt;/w:pPr&gt;&lt;/w:style&gt;&lt;w:style w:type="paragraph" w:styleId="Index5"&gt;&lt;w:name w:val="index 5"/&gt;&lt;w:basedOn w:val="Normal"/&gt;&lt;w:next w:val="Normal"/&gt;&lt;w:autoRedefine/&gt;&lt;w:uiPriority w:val="99"/&gt;&lt;w:semiHidden/&gt;&lt;w:rsid w:val="00BD3B54"/&gt;&lt;w:pPr&gt;&lt;w:ind w:left="1000" w:hanging="200"/&gt;&lt;/w:pPr&gt;&lt;/w:style&gt;&lt;w:style w:type="paragraph" w:styleId="Index6"&gt;&lt;w:name w:val="index 6"/&gt;&lt;w:basedOn w:val="Normal"/&gt;&lt;w:next w:val="Normal"/&gt;&lt;w:autoRedefine/&gt;&lt;w:uiPriority w:val="99"/&gt;&lt;w:semiHidden/&gt;&lt;w:rsid w:val="00BD3B54"/&gt;&lt;w:pPr&gt;&lt;w:ind w:left="1200" w:hanging="200"/&gt;&lt;/w:pPr&gt;&lt;/w:style&gt;&lt;w:style w:type="paragraph" w:styleId="Index7"&gt;&lt;w:name w:val="index 7"/&gt;&lt;w:basedOn w:val="Normal"/&gt;&lt;w:next w:val="Normal"/&gt;&lt;w:autoRedefine/&gt;&lt;w:uiPriority w:val="99"/&gt;&lt;w:semiHidden/&gt;&lt;w:rsid w:val="00BD3B54"/&gt;&lt;w:pPr&gt;&lt;w:ind w:left="1400" w:hanging="200"/&gt;&lt;/w:pPr&gt;&lt;/w:style&gt;&lt;w:style w:type="paragraph" w:styleId="Index8"&gt;&lt;w:name w:val="index 8"/&gt;&lt;w:basedOn w:val="Normal"/&gt;&lt;w:next w:val="Normal"/&gt;&lt;w:autoRedefine/&gt;&lt;w:uiPriority w:val="99"/&gt;&lt;w:semiHidden/&gt;&lt;w:rsid w:val="00BD3B54"/&gt;&lt;w:pPr&gt;&lt;w:ind w:left="1600" w:hanging="200"/&gt;&lt;/w:pPr&gt;&lt;/w:style&gt;&lt;w:style w:type="paragraph" w:styleId="Index9"&gt;&lt;w:name w:val="index 9"/&gt;&lt;w:basedOn w:val="Normal"/&gt;&lt;w:next w:val="Normal"/&gt;&lt;w:autoRedefine/&gt;&lt;w:uiPriority w:val="99"/&gt;&lt;w:semiHidden/&gt;&lt;w:rsid w:val="00BD3B54"/&gt;&lt;w:pPr&gt;&lt;w:ind w:left="1800" w:hanging="200"/&gt;&lt;/w:pPr&gt;&lt;/w:style&gt;&lt;w:style w:type="paragraph" w:styleId="IndexHeading"&gt;&lt;w:name w:val="index heading"/&gt;&lt;w:basedOn w:val="Normal"/&gt;&lt;w:next w:val="Index1"/&gt;&lt;w:uiPriority w:val="99"/&gt;&lt;w:semiHidden/&gt;&lt;w:rsid w:val="00BD3B54"/&gt;&lt;w:rPr&gt;&lt;w:rFonts w:eastAsiaTheme="majorEastAsia" w:cs="Arial"/&gt;&lt;w:b/&gt;&lt;w:bCs/&gt;&lt;/w:rPr&gt;&lt;/w:style&gt;&lt;w:style w:type="character" w:styleId="IntenseEmphasis"&gt;&lt;w:name w:val="Intense Emphasis"/&gt;&lt;w:basedOn w:val="DefaultParagraphFont"/&gt;&lt;w:uiPriority w:val="99"/&gt;&lt;w:semiHidden/&gt;&lt;w:qFormat/&gt;&lt;w:rsid w:val="00BD3B54"/&gt;&lt;w:rPr&gt;&lt;w:i/&gt;&lt;w:iCs/&gt;&lt;w:color w:val="E61E28" w:themeColor="accent1"/&gt;&lt;/w:rPr&gt;&lt;/w:style&gt;&lt;w:style w:type="paragraph" w:styleId="IntenseQuote"&gt;&lt;w:name w:val="Intense Quote"/&gt;&lt;w:basedOn w:val="Normal"/&gt;&lt;w:next w:val="Normal"/&gt;&lt;w:link w:val="IntenseQuoteChar"/&gt;&lt;w:uiPriority w:val="99"/&gt;&lt;w:semiHidden/&gt;&lt;w:qFormat/&gt;&lt;w:rsid w:val="00BD3B54"/&gt;&lt;w:pPr&gt;&lt;w:pBdr&gt;&lt;w:top w:val="single" w:sz="4" w:space="10" w:color="E61E28" w:themeColor="accent1"/&gt;&lt;w:bottom w:val="single" w:sz="4" w:space="10" w:color="E61E28" w:themeColor="accent1"/&gt;&lt;/w:pBdr&gt;&lt;w:spacing w:before="360" w:after="360"/&gt;&lt;w:ind w:left="864" w:right="864"/&gt;&lt;w:jc w:val="center"/&gt;&lt;/w:pPr&gt;&lt;w:rPr&gt;&lt;w:i/&gt;&lt;w:iCs/&gt;&lt;w:color w:val="E61E28" w:themeColor="accent1"/&gt;&lt;/w:rPr&gt;&lt;/w:style&gt;&lt;w:style w:type="character" w:customStyle="1" w:styleId="IntenseQuoteChar"&gt;&lt;w:name w:val="Intense Quote Char"/&gt;&lt;w:basedOn w:val="DefaultParagraphFont"/&gt;&lt;w:link w:val="IntenseQuote"/&gt;&lt;w:uiPriority w:val="99"/&gt;&lt;w:semiHidden/&gt;&lt;w:rsid w:val="00BD3B54"/&gt;&lt;w:rPr&gt;&lt;w:rFonts w:ascii="Times New Roman" w:eastAsiaTheme="minorHAnsi" w:hAnsi="Times New Roman"/&gt;&lt;w:i/&gt;&lt;w:iCs/&gt;&lt;w:color w:val="E61E28" w:themeColor="accent1"/&gt;&lt;w:lang w:eastAsia="en-US"/&gt;&lt;/w:rPr&gt;&lt;/w:style&gt;&lt;w:style w:type="character" w:styleId="IntenseReference"&gt;&lt;w:name w:val="Intense Reference"/&gt;&lt;w:basedOn w:val="DefaultParagraphFont"/&gt;&lt;w:uiPriority w:val="99"/&gt;&lt;w:semiHidden/&gt;&lt;w:qFormat/&gt;&lt;w:rsid w:val="00BD3B54"/&gt;&lt;w:rPr&gt;&lt;w:b/&gt;&lt;w:bCs/&gt;&lt;w:smallCaps/&gt;&lt;w:color w:val="E61E28" w:themeColor="accent1"/&gt;&lt;w:spacing w:val="5"/&gt;&lt;/w:rPr&gt;&lt;/w:style&gt;&lt;w:style w:type="paragraph" w:customStyle="1" w:styleId="IntroText"&gt;&lt;w:name w:val="Intro Text"/&gt;&lt;w:basedOn w:val="Normal"/&gt;&lt;w:next w:val="Normal"/&gt;&lt;w:uiPriority w:val="12"/&gt;&lt;w:semiHidden/&gt;&lt;w:rsid w:val="00BD3B54"/&gt;&lt;w:pPr&gt;&lt;w:spacing w:line="280" w:lineRule="atLeast"/&gt;&lt;/w:pPr&gt;&lt;w:rPr&gt;&lt;w:sz w:val="28"/&gt;&lt;/w:rPr&gt;&lt;/w:style&gt;&lt;w:style w:type="table" w:styleId="LightGrid"&gt;&lt;w:name w:val="Light Grid"/&gt;&lt;w:basedOn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w:sz="18" w:space="0" w:color="2C2C2D" w:themeColor="text1"/&gt;&lt;w:right w:val="single" w:sz="8" w:space="0" w:color="2C2C2D" w:themeColor="text1"/&gt;&lt;w:insideH w:val="nil"/&gt;&lt;w:insideV w:val="single" w:sz="8" w:space="0" w:color="2C2C2D" w:themeColor="text1"/&gt;&lt;/w:tcBorders&gt;&lt;/w:tcPr&gt;&lt;/w:tblStylePr&gt;&lt;w:tblStylePr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w:themeColor="text1"/&gt;&lt;w:insideH w:val="nil"/&gt;&lt;w:insideV w:val="single" w:sz="8" w:space="0" w:color="2C2C2D" w:themeColor="text1"/&gt;&lt;/w:tcBorders&gt;&lt;/w:tcPr&gt;&lt;/w:tblStylePr&gt;&lt;w:tblStylePr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w:themeColor="text1"/&gt;&lt;/w:tcBorders&gt;&lt;w:shd w:val="clear" w:color="auto" w:fill="CACACB" w:themeFill="text1" w:themeFillTint="3F"/&gt;&lt;/w:tcPr&gt;&lt;/w:tblStylePr&gt;&lt;w:tblStylePr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w:themeColor="text1"/&gt;&lt;/w:tcBorders&gt;&lt;w:shd w:val="clear" w:color="auto" w:fill="CACACB" w:themeFill="text1" w:themeFillTint="3F"/&gt;&lt;/w:tcPr&gt;&lt;/w:tblStylePr&gt;&lt;w:tblStylePr w:type="band2Horz"&gt;&lt;w:tblPr/&gt;&lt;w:tcPr&gt;&lt;w:tcBorders&gt;&lt;w:top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w:themeColor="text1"/&gt;&lt;w:insideV w:val="single" w:sz="8" w:space="0" w:color="2C2C2D" w:themeColor="text1"/&gt;&lt;/w:tcBorders&gt;&lt;/w:tcPr&gt;&lt;/w:tblStylePr&gt;&lt;/w:style&gt;&lt;w:style w:type="table" w:styleId="LightGrid-Accent1"&gt;&lt;w:name w:val="Light Grid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w:sz="18" w:space="0" w:color="E61E28" w:themeColor="accent1"/&gt;&lt;w:right w:val="single" w:sz="8" w:space="0" w:color="E61E28" w:themeColor="accent1"/&gt;&lt;w:insideH w:val="nil"/&gt;&lt;w:insideV w:val="single" w:sz="8" w:space="0" w:color="E61E28" w:themeColor="accent1"/&gt;&lt;/w:tcBorders&gt;&lt;/w:tcPr&gt;&lt;/w:tblStylePr&gt;&lt;w:tblStylePr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w:themeColor="accent1"/&gt;&lt;w:insideH w:val="nil"/&gt;&lt;w:insideV w:val="single" w:sz="8" w:space="0" w:color="E61E28" w:themeColor="accent1"/&gt;&lt;/w:tcBorders&gt;&lt;/w:tcPr&gt;&lt;/w:tblStylePr&gt;&lt;w:tblStylePr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w:themeColor="accent1"/&gt;&lt;/w:tcBorders&gt;&lt;w:shd w:val="clear" w:color="auto" w:fill="F8C7C9" w:themeFill="accent1" w:themeFillTint="3F"/&gt;&lt;/w:tcPr&gt;&lt;/w:tblStylePr&gt;&lt;w:tblStylePr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w:themeColor="accent1"/&gt;&lt;/w:tcBorders&gt;&lt;w:shd w:val="clear" w:color="auto" w:fill="F8C7C9" w:themeFill="accent1" w:themeFillTint="3F"/&gt;&lt;/w:tcPr&gt;&lt;/w:tblStylePr&gt;&lt;w:tblStylePr w:type="band2Horz"&gt;&lt;w:tblPr/&gt;&lt;w:tcPr&gt;&lt;w:tcBorders&gt;&lt;w:top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w:themeColor="accent1"/&gt;&lt;w:insideV w:val="single" w:sz="8" w:space="0" w:color="E61E28" w:themeColor="accent1"/&gt;&lt;/w:tcBorders&gt;&lt;/w:tcPr&gt;&lt;/w:tblStylePr&gt;&lt;/w:style&gt;&lt;w:style w:type="table" w:styleId="LightGrid-Accent2"&gt;&lt;w:name w:val="Light Grid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w:sz="18" w:space="0" w:color="88438B" w:themeColor="accent2"/&gt;&lt;w:right w:val="single" w:sz="8" w:space="0" w:color="88438B" w:themeColor="accent2"/&gt;&lt;w:insideH w:val="nil"/&gt;&lt;w:insideV w:val="single" w:sz="8" w:space="0" w:color="88438B" w:themeColor="accent2"/&gt;&lt;/w:tcBorders&gt;&lt;/w:tcPr&gt;&lt;/w:tblStylePr&gt;&lt;w:tblStylePr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w:themeColor="accent2"/&gt;&lt;w:insideH w:val="nil"/&gt;&lt;w:insideV w:val="single" w:sz="8" w:space="0" w:color="88438B" w:themeColor="accent2"/&gt;&lt;/w:tcBorders&gt;&lt;/w:tcPr&gt;&lt;/w:tblStylePr&gt;&lt;w:tblStylePr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w:themeColor="accent2"/&gt;&lt;/w:tcBorders&gt;&lt;w:shd w:val="clear" w:color="auto" w:fill="E5CCE6" w:themeFill="accent2" w:themeFillTint="3F"/&gt;&lt;/w:tcPr&gt;&lt;/w:tblStylePr&gt;&lt;w:tblStylePr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w:themeColor="accent2"/&gt;&lt;/w:tcBorders&gt;&lt;w:shd w:val="clear" w:color="auto" w:fill="E5CCE6" w:themeFill="accent2" w:themeFillTint="3F"/&gt;&lt;/w:tcPr&gt;&lt;/w:tblStylePr&gt;&lt;w:tblStylePr w:type="band2Horz"&gt;&lt;w:tblPr/&gt;&lt;w:tcPr&gt;&lt;w:tcBorders&gt;&lt;w:top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w:themeColor="accent2"/&gt;&lt;w:insideV w:val="single" w:sz="8" w:space="0" w:color="88438B" w:themeColor="accent2"/&gt;&lt;/w:tcBorders&gt;&lt;/w:tcPr&gt;&lt;/w:tblStylePr&gt;&lt;/w:style&gt;&lt;w:style w:type="table" w:styleId="LightGrid-Accent3"&gt;&lt;w:name w:val="Light Grid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w:sz="18" w:space="0" w:color="054CA1" w:themeColor="accent3"/&gt;&lt;w:right w:val="single" w:sz="8" w:space="0" w:color="054CA1" w:themeColor="accent3"/&gt;&lt;w:insideH w:val="nil"/&gt;&lt;w:insideV w:val="single" w:sz="8" w:space="0" w:color="054CA1" w:themeColor="accent3"/&gt;&lt;/w:tcBorders&gt;&lt;/w:tcPr&gt;&lt;/w:tblStylePr&gt;&lt;w:tblStylePr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w:themeColor="accent3"/&gt;&lt;w:insideH w:val="nil"/&gt;&lt;w:insideV w:val="single" w:sz="8" w:space="0" w:color="054CA1" w:themeColor="accent3"/&gt;&lt;/w:tcBorders&gt;&lt;/w:tcPr&gt;&lt;/w:tblStylePr&gt;&lt;w:tblStylePr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w:themeColor="accent3"/&gt;&lt;/w:tcBorders&gt;&lt;w:shd w:val="clear" w:color="auto" w:fill="ACD0FC" w:themeFill="accent3" w:themeFillTint="3F"/&gt;&lt;/w:tcPr&gt;&lt;/w:tblStylePr&gt;&lt;w:tblStylePr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w:themeColor="accent3"/&gt;&lt;/w:tcBorders&gt;&lt;w:shd w:val="clear" w:color="auto" w:fill="ACD0FC" w:themeFill="accent3" w:themeFillTint="3F"/&gt;&lt;/w:tcPr&gt;&lt;/w:tblStylePr&gt;&lt;w:tblStylePr w:type="band2Horz"&gt;&lt;w:tblPr/&gt;&lt;w:tcPr&gt;&lt;w:tcBorders&gt;&lt;w:top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w:themeColor="accent3"/&gt;&lt;w:insideV w:val="single" w:sz="8" w:space="0" w:color="054CA1" w:themeColor="accent3"/&gt;&lt;/w:tcBorders&gt;&lt;/w:tcPr&gt;&lt;/w:tblStylePr&gt;&lt;/w:style&gt;&lt;w:style w:type="table" w:styleId="LightGrid-Accent4"&gt;&lt;w:name w:val="Light Grid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w:sz="18" w:space="0" w:color="4D9EA9" w:themeColor="accent4"/&gt;&lt;w:right w:val="single" w:sz="8" w:space="0" w:color="4D9EA9" w:themeColor="accent4"/&gt;&lt;w:insideH w:val="nil"/&gt;&lt;w:insideV w:val="single" w:sz="8" w:space="0" w:color="4D9EA9" w:themeColor="accent4"/&gt;&lt;/w:tcBorders&gt;&lt;/w:tcPr&gt;&lt;/w:tblStylePr&gt;&lt;w:tblStylePr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w:themeColor="accent4"/&gt;&lt;w:insideH w:val="nil"/&gt;&lt;w:insideV w:val="single" w:sz="8" w:space="0" w:color="4D9EA9" w:themeColor="accent4"/&gt;&lt;/w:tcBorders&gt;&lt;/w:tcPr&gt;&lt;/w:tblStylePr&gt;&lt;w:tblStylePr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w:themeColor="accent4"/&gt;&lt;/w:tcBorders&gt;&lt;w:shd w:val="clear" w:color="auto" w:fill="D2E7EA" w:themeFill="accent4" w:themeFillTint="3F"/&gt;&lt;/w:tcPr&gt;&lt;/w:tblStylePr&gt;&lt;w:tblStylePr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w:themeColor="accent4"/&gt;&lt;/w:tcBorders&gt;&lt;w:shd w:val="clear" w:color="auto" w:fill="D2E7EA" w:themeFill="accent4" w:themeFillTint="3F"/&gt;&lt;/w:tcPr&gt;&lt;/w:tblStylePr&gt;&lt;w:tblStylePr w:type="band2Horz"&gt;&lt;w:tblPr/&gt;&lt;w:tcPr&gt;&lt;w:tcBorders&gt;&lt;w:top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w:themeColor="accent4"/&gt;&lt;w:insideV w:val="single" w:sz="8" w:space="0" w:color="4D9EA9" w:themeColor="accent4"/&gt;&lt;/w:tcBorders&gt;&lt;/w:tcPr&gt;&lt;/w:tblStylePr&gt;&lt;/w:style&gt;&lt;w:style w:type="table" w:styleId="LightGrid-Accent5"&gt;&lt;w:name w:val="Light Grid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w:sz="18" w:space="0" w:color="D6488E" w:themeColor="accent5"/&gt;&lt;w:right w:val="single" w:sz="8" w:space="0" w:color="D6488E" w:themeColor="accent5"/&gt;&lt;w:insideH w:val="nil"/&gt;&lt;w:insideV w:val="single" w:sz="8" w:space="0" w:color="D6488E" w:themeColor="accent5"/&gt;&lt;/w:tcBorders&gt;&lt;/w:tcPr&gt;&lt;/w:tblStylePr&gt;&lt;w:tblStylePr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w:themeColor="accent5"/&gt;&lt;w:insideH w:val="nil"/&gt;&lt;w:insideV w:val="single" w:sz="8" w:space="0" w:color="D6488E" w:themeColor="accent5"/&gt;&lt;/w:tcBorders&gt;&lt;/w:tcPr&gt;&lt;/w:tblStylePr&gt;&lt;w:tblStylePr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w:themeColor="accent5"/&gt;&lt;/w:tcBorders&gt;&lt;w:shd w:val="clear" w:color="auto" w:fill="F4D1E2" w:themeFill="accent5" w:themeFillTint="3F"/&gt;&lt;/w:tcPr&gt;&lt;/w:tblStylePr&gt;&lt;w:tblStylePr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w:themeColor="accent5"/&gt;&lt;/w:tcBorders&gt;&lt;w:shd w:val="clear" w:color="auto" w:fill="F4D1E2" w:themeFill="accent5" w:themeFillTint="3F"/&gt;&lt;/w:tcPr&gt;&lt;/w:tblStylePr&gt;&lt;w:tblStylePr w:type="band2Horz"&gt;&lt;w:tblPr/&gt;&lt;w:tcPr&gt;&lt;w:tcBorders&gt;&lt;w:top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w:themeColor="accent5"/&gt;&lt;w:insideV w:val="single" w:sz="8" w:space="0" w:color="D6488E" w:themeColor="accent5"/&gt;&lt;/w:tcBorders&gt;&lt;/w:tcPr&gt;&lt;/w:tblStylePr&gt;&lt;/w:style&gt;&lt;w:style w:type="table" w:styleId="LightGrid-Accent6"&gt;&lt;w:name w:val="Light Grid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w:themeColor="accent6"/&gt;&lt;/w:tblBorders&gt;&lt;/w:tblPr&gt;&lt;w:tblStylePr w:type="firstRow"&gt;&lt;w:pPr&gt;&lt;w:spacing w:before="0" w:after="0" w:line="240" w:lineRule="auto"/&gt;&lt;/w:pPr&gt;&lt;w:rPr&gt;&lt;w:rFonts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w:sz="18" w:space="0" w:color="428B35" w:themeColor="accent6"/&gt;&lt;w:right w:val="single" w:sz="8" w:space="0" w:color="428B35" w:themeColor="accent6"/&gt;&lt;w:insideH w:val="nil"/&gt;&lt;w:insideV w:val="single" w:sz="8" w:space="0" w:color="428B35" w:themeColor="accent6"/&gt;&lt;/w:tcBorders&gt;&lt;/w:tcPr&gt;&lt;/w:tblStylePr&gt;&lt;w:tblStylePr w:type="lastRow"&gt;&lt;w:pPr&gt;&lt;w:spacing w:before="0" w:after="0" w:line="240" w:lineRule="auto"/&gt;&lt;/w:pPr&gt;&lt;w:rPr&gt;&lt;w:rFonts w:asciiTheme="majorHAnsi" w:eastAsiaTheme="majorEastAsia" w:hAnsiTheme="majorHAnsi" w:cstheme="majorBidi"/&gt;&lt;w:b/&gt;&lt;w:bCs/&gt;&lt;/w:rPr&gt;&lt;w:tblPr/&gt;&lt;w:tcPr&gt;&lt;w:tcBorders&gt;&lt;w:top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w:themeColor="accent6"/&gt;&lt;w:insideH w:val="nil"/&gt;&lt;w:insideV w:val="single" w:sz="8" w:space="0" w:color="428B35" w:themeColor="accent6"/&gt;&lt;/w:tcBorders&gt;&lt;/w:tcPr&gt;&lt;/w:tblStylePr&gt;&lt;w:tblStylePr w:type="firstCol"&gt;&lt;w:rPr&gt;&lt;w:rFonts w:asciiTheme="majorHAnsi" w:eastAsiaTheme="majorEastAsia" w:hAnsiTheme="majorHAnsi" w:cstheme="majorBidi"/&gt;&lt;w:b/&gt;&lt;w:bCs/&gt;&lt;/w:rPr&gt;&lt;/w:tblStylePr&gt;&lt;w:tblStylePr w:type="lastCol"&gt;&lt;w:rPr&gt;&lt;w:rFonts w:asciiTheme="majorHAnsi" w:eastAsiaTheme="majorEastAsia" w:hAnsiTheme="majorHAnsi" w:cstheme="majorBidi"/&gt;&lt;w:b/&gt;&lt;w:bCs/&gt;&lt;/w:rPr&gt;&lt;w:tblPr/&gt;&lt;w:tcPr&gt;&lt;w:tcBorders&gt;&lt;w:top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w:themeColor="accent6"/&gt;&lt;/w:tcBorders&gt;&lt;w:shd w:val="clear" w:color="auto" w:fill="CBE9C6" w:themeFill="accent6" w:themeFillTint="3F"/&gt;&lt;/w:tcPr&gt;&lt;/w:tblStylePr&gt;&lt;w:tblStylePr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w:themeColor="accent6"/&gt;&lt;/w:tcBorders&gt;&lt;w:shd w:val="clear" w:color="auto" w:fill="CBE9C6" w:themeFill="accent6" w:themeFillTint="3F"/&gt;&lt;/w:tcPr&gt;&lt;/w:tblStylePr&gt;&lt;w:tblStylePr w:type="band2Horz"&gt;&lt;w:tblPr/&gt;&lt;w:tcPr&gt;&lt;w:tcBorders&gt;&lt;w:top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w:themeColor="accent6"/&gt;&lt;w:insideV w:val="single" w:sz="8" w:space="0" w:color="428B35" w:themeColor="accent6"/&gt;&lt;/w:tcBorders&gt;&lt;/w:tcPr&gt;&lt;/w:tblStylePr&gt;&lt;/w:style&gt;&lt;w:style w:type="table" w:styleId="LightList"&gt;&lt;w:name w:val="Light List"/&gt;&lt;w:basedOn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w:type="firstRow"&gt;&lt;w:pPr&gt;&lt;w:spacing w:before="0" w:after="0" w:line="240" w:lineRule="auto"/&gt;&lt;/w:pPr&gt;&lt;w:rPr&gt;&lt;w:b/&gt;&lt;w:bCs/&gt;&lt;w:color w:val="FFFFFF" w:themeColor="background1"/&gt;&lt;/w:rPr&gt;&lt;w:tblPr/&gt;&lt;w:tcPr&gt;&lt;w:shd w:val="clear" w:color="auto" w:fill="2C2C2D" w:themeFill="text1"/&gt;&lt;/w:tcPr&gt;&lt;/w:tblStylePr&gt;&lt;w:tblStylePr w:type="lastRow"&gt;&lt;w:pPr&gt;&lt;w:spacing w:before="0" w:after="0" w:line="240" w:lineRule="auto"/&gt;&lt;/w:pPr&gt;&lt;w:rPr&gt;&lt;w:b/&gt;&lt;w:bCs/&gt;&lt;/w:rPr&gt;&lt;w:tblPr/&gt;&lt;w:tcPr&gt;&lt;w:tcBorders&gt;&lt;w:top w:val="double" w:sz="6"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w:themeColor="text1"/&gt;&lt;/w:tcBorders&gt;&lt;/w:tcPr&gt;&lt;/w:tblStylePr&gt;&lt;w:tblStylePr w:type="band1Horz"&gt;&lt;w:tblPr/&gt;&lt;w:tcPr&gt;&lt;w:tcBorders&gt;&lt;w:top w:val="single" w:sz="8" w:space="0" w:color="2C2C2D" w:themeColor="text1"/&gt;&lt;w:left w:val="single" w:sz="8" w:space="0" w:color="2C2C2D" w:themeColor="text1"/&gt;&lt;w:bottom w:val="single" w:sz="8" w:space="0" w:color="2C2C2D" w:themeColor="text1"/&gt;&lt;w:right w:val="single" w:sz="8" w:space="0" w:color="2C2C2D" w:themeColor="text1"/&gt;&lt;/w:tcBorders&gt;&lt;/w:tcPr&gt;&lt;/w:tblStylePr&gt;&lt;/w:style&gt;&lt;w:style w:type="table" w:styleId="LightList-Accent1"&gt;&lt;w:name w:val="Light List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w:type="firstRow"&gt;&lt;w:pPr&gt;&lt;w:spacing w:before="0" w:after="0" w:line="240" w:lineRule="auto"/&gt;&lt;/w:pPr&gt;&lt;w:rPr&gt;&lt;w:b/&gt;&lt;w:bCs/&gt;&lt;w:color w:val="FFFFFF" w:themeColor="background1"/&gt;&lt;/w:rPr&gt;&lt;w:tblPr/&gt;&lt;w:tcPr&gt;&lt;w:shd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w:themeColor="accent1"/&gt;&lt;/w:tcBorders&gt;&lt;/w:tcPr&gt;&lt;/w:tblStylePr&gt;&lt;w:tblStylePr w:type="band1Horz"&gt;&lt;w:tblPr/&gt;&lt;w:tcPr&gt;&lt;w:tcBorders&gt;&lt;w:top w:val="single" w:sz="8" w:space="0" w:color="E61E28" w:themeColor="accent1"/&gt;&lt;w:left w:val="single" w:sz="8" w:space="0" w:color="E61E28" w:themeColor="accent1"/&gt;&lt;w:bottom w:val="single" w:sz="8" w:space="0" w:color="E61E28" w:themeColor="accent1"/&gt;&lt;w:right w:val="single" w:sz="8" w:space="0" w:color="E61E28" w:themeColor="accent1"/&gt;&lt;/w:tcBorders&gt;&lt;/w:tcPr&gt;&lt;/w:tblStylePr&gt;&lt;/w:style&gt;&lt;w:style w:type="table" w:styleId="LightList-Accent2"&gt;&lt;w:name w:val="Light List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w:type="firstRow"&gt;&lt;w:pPr&gt;&lt;w:spacing w:before="0" w:after="0" w:line="240" w:lineRule="auto"/&gt;&lt;/w:pPr&gt;&lt;w:rPr&gt;&lt;w:b/&gt;&lt;w:bCs/&gt;&lt;w:color w:val="FFFFFF" w:themeColor="background1"/&gt;&lt;/w:rPr&gt;&lt;w:tblPr/&gt;&lt;w:tcPr&gt;&lt;w:shd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w:themeColor="accent2"/&gt;&lt;/w:tcBorders&gt;&lt;/w:tcPr&gt;&lt;/w:tblStylePr&gt;&lt;w:tblStylePr w:type="band1Horz"&gt;&lt;w:tblPr/&gt;&lt;w:tcPr&gt;&lt;w:tcBorders&gt;&lt;w:top w:val="single" w:sz="8" w:space="0" w:color="88438B" w:themeColor="accent2"/&gt;&lt;w:left w:val="single" w:sz="8" w:space="0" w:color="88438B" w:themeColor="accent2"/&gt;&lt;w:bottom w:val="single" w:sz="8" w:space="0" w:color="88438B" w:themeColor="accent2"/&gt;&lt;w:right w:val="single" w:sz="8" w:space="0" w:color="88438B" w:themeColor="accent2"/&gt;&lt;/w:tcBorders&gt;&lt;/w:tcPr&gt;&lt;/w:tblStylePr&gt;&lt;/w:style&gt;&lt;w:style w:type="table" w:styleId="LightList-Accent3"&gt;&lt;w:name w:val="Light List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w:type="firstRow"&gt;&lt;w:pPr&gt;&lt;w:spacing w:before="0" w:after="0" w:line="240" w:lineRule="auto"/&gt;&lt;/w:pPr&gt;&lt;w:rPr&gt;&lt;w:b/&gt;&lt;w:bCs/&gt;&lt;w:color w:val="FFFFFF" w:themeColor="background1"/&gt;&lt;/w:rPr&gt;&lt;w:tblPr/&gt;&lt;w:tcPr&gt;&lt;w:shd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w:themeColor="accent3"/&gt;&lt;/w:tcBorders&gt;&lt;/w:tcPr&gt;&lt;/w:tblStylePr&gt;&lt;w:tblStylePr w:type="band1Horz"&gt;&lt;w:tblPr/&gt;&lt;w:tcPr&gt;&lt;w:tcBorders&gt;&lt;w:top w:val="single" w:sz="8" w:space="0" w:color="054CA1" w:themeColor="accent3"/&gt;&lt;w:left w:val="single" w:sz="8" w:space="0" w:color="054CA1" w:themeColor="accent3"/&gt;&lt;w:bottom w:val="single" w:sz="8" w:space="0" w:color="054CA1" w:themeColor="accent3"/&gt;&lt;w:right w:val="single" w:sz="8" w:space="0" w:color="054CA1" w:themeColor="accent3"/&gt;&lt;/w:tcBorders&gt;&lt;/w:tcPr&gt;&lt;/w:tblStylePr&gt;&lt;/w:style&gt;&lt;w:style w:type="table" w:styleId="LightList-Accent4"&gt;&lt;w:name w:val="Light List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w:type="firstRow"&gt;&lt;w:pPr&gt;&lt;w:spacing w:before="0" w:after="0" w:line="240" w:lineRule="auto"/&gt;&lt;/w:pPr&gt;&lt;w:rPr&gt;&lt;w:b/&gt;&lt;w:bCs/&gt;&lt;w:color w:val="FFFFFF" w:themeColor="background1"/&gt;&lt;/w:rPr&gt;&lt;w:tblPr/&gt;&lt;w:tcPr&gt;&lt;w:shd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w:themeColor="accent4"/&gt;&lt;/w:tcBorders&gt;&lt;/w:tcPr&gt;&lt;/w:tblStylePr&gt;&lt;w:tblStylePr w:type="band1Horz"&gt;&lt;w:tblPr/&gt;&lt;w:tcPr&gt;&lt;w:tcBorders&gt;&lt;w:top w:val="single" w:sz="8" w:space="0" w:color="4D9EA9" w:themeColor="accent4"/&gt;&lt;w:left w:val="single" w:sz="8" w:space="0" w:color="4D9EA9" w:themeColor="accent4"/&gt;&lt;w:bottom w:val="single" w:sz="8" w:space="0" w:color="4D9EA9" w:themeColor="accent4"/&gt;&lt;w:right w:val="single" w:sz="8" w:space="0" w:color="4D9EA9" w:themeColor="accent4"/&gt;&lt;/w:tcBorders&gt;&lt;/w:tcPr&gt;&lt;/w:tblStylePr&gt;&lt;/w:style&gt;&lt;w:style w:type="table" w:styleId="LightList-Accent5"&gt;&lt;w:name w:val="Light List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w:type="firstRow"&gt;&lt;w:pPr&gt;&lt;w:spacing w:before="0" w:after="0" w:line="240" w:lineRule="auto"/&gt;&lt;/w:pPr&gt;&lt;w:rPr&gt;&lt;w:b/&gt;&lt;w:bCs/&gt;&lt;w:color w:val="FFFFFF" w:themeColor="background1"/&gt;&lt;/w:rPr&gt;&lt;w:tblPr/&gt;&lt;w:tcPr&gt;&lt;w:shd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w:themeColor="accent5"/&gt;&lt;/w:tcBorders&gt;&lt;/w:tcPr&gt;&lt;/w:tblStylePr&gt;&lt;w:tblStylePr w:type="band1Horz"&gt;&lt;w:tblPr/&gt;&lt;w:tcPr&gt;&lt;w:tcBorders&gt;&lt;w:top w:val="single" w:sz="8" w:space="0" w:color="D6488E" w:themeColor="accent5"/&gt;&lt;w:left w:val="single" w:sz="8" w:space="0" w:color="D6488E" w:themeColor="accent5"/&gt;&lt;w:bottom w:val="single" w:sz="8" w:space="0" w:color="D6488E" w:themeColor="accent5"/&gt;&lt;w:right w:val="single" w:sz="8" w:space="0" w:color="D6488E" w:themeColor="accent5"/&gt;&lt;/w:tcBorders&gt;&lt;/w:tcPr&gt;&lt;/w:tblStylePr&gt;&lt;/w:style&gt;&lt;w:style w:type="table" w:styleId="LightList-Accent6"&gt;&lt;w:name w:val="Light List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w:type="firstRow"&gt;&lt;w:pPr&gt;&lt;w:spacing w:before="0" w:after="0" w:line="240" w:lineRule="auto"/&gt;&lt;/w:pPr&gt;&lt;w:rPr&gt;&lt;w:b/&gt;&lt;w:bCs/&gt;&lt;w:color w:val="FFFFFF" w:themeColor="background1"/&gt;&lt;/w:rPr&gt;&lt;w:tblPr/&gt;&lt;w:tcPr&gt;&lt;w:shd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w:type="firstCol"&gt;&lt;w:rPr&gt;&lt;w:b/&gt;&lt;w:bCs/&gt;&lt;/w:rPr&gt;&lt;/w:tblStylePr&gt;&lt;w:tblStylePr w:type="lastCol"&gt;&lt;w:rPr&gt;&lt;w:b/&gt;&lt;w:bCs/&gt;&lt;/w:rPr&gt;&lt;/w:tblStylePr&gt;&lt;w:tblStylePr w:type="band1Vert"&gt;&lt;w:tblPr/&gt;&lt;w:tcPr&gt;&lt;w:tcBorders&gt;&lt;w:top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w:themeColor="accent6"/&gt;&lt;/w:tcBorders&gt;&lt;/w:tcPr&gt;&lt;/w:tblStylePr&gt;&lt;w:tblStylePr w:type="band1Horz"&gt;&lt;w:tblPr/&gt;&lt;w:tcPr&gt;&lt;w:tcBorders&gt;&lt;w:top w:val="single" w:sz="8" w:space="0" w:color="428B35" w:themeColor="accent6"/&gt;&lt;w:left w:val="single" w:sz="8" w:space="0" w:color="428B35" w:themeColor="accent6"/&gt;&lt;w:bottom w:val="single" w:sz="8" w:space="0" w:color="428B35" w:themeColor="accent6"/&gt;&lt;w:right w:val="single" w:sz="8" w:space="0" w:color="428B35" w:themeColor="accent6"/&gt;&lt;/w:tcBorders&gt;&lt;/w:tcPr&gt;&lt;/w:tblStylePr&gt;&lt;/w:style&gt;&lt;w:style w:type="table" w:styleId="LightShading"&gt;&lt;w:name w:val="Light Shading"/&gt;&lt;w:basedOn w:val="TableNormal"/&gt;&lt;w:uiPriority w:val="99"/&gt;&lt;w:semiHidden/&gt;&lt;w:unhideWhenUsed/&gt;&lt;w:rsid w:val="00BD3B54"/&gt;&lt;w:rPr&gt;&lt;w:rFonts w:ascii="Times New Roman" w:eastAsiaTheme="minorHAnsi" w:hAnsi="Times New Roman"/&gt;&lt;w:color w:val="202021" w:themeColor="text1" w:themeShade="BF"/&gt;&lt;w:lang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w:color="2C2C2D" w:themeColor="text1"/&gt;&lt;w:left w:val="nil"/&gt;&lt;w:bottom w:val="single" w:sz="8" w:space="0" w:color="2C2C2D" w:themeColor="text1"/&gt;&lt;w:right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w:type="band1Horz"&gt;&lt;w:tblPr/&gt;&lt;w:tcPr&gt;&lt;w:tcBorders&gt;&lt;w:left w:val="nil"/&gt;&lt;w:right w:val="nil"/&gt;&lt;w:insideH w:val="nil"/&gt;&lt;w:insideV w:val="nil"/&gt;&lt;/w:tcBorders&gt;&lt;w:shd w:val="clear" w:color="auto" w:fill="CACACB" w:themeFill="text1" w:themeFillTint="3F"/&gt;&lt;/w:tcPr&gt;&lt;/w:tblStylePr&gt;&lt;/w:style&gt;&lt;w:style w:type="table" w:styleId="LightShading-Accent1"&gt;&lt;w:name w:val="Light Shading Accent 1"/&gt;&lt;w:basedOn w:val="TableNormal"/&gt;&lt;w:uiPriority w:val="99"/&gt;&lt;w:semiHidden/&gt;&lt;w:unhideWhenUsed/&gt;&lt;w:rsid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w:color="E61E28" w:themeColor="accent1"/&gt;&lt;w:left w:val="nil"/&gt;&lt;w:bottom w:val="single" w:sz="8" w:space="0" w:color="E61E28" w:themeColor="accent1"/&gt;&lt;w:right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w:type="band1Horz"&gt;&lt;w:tblPr/&gt;&lt;w:tcPr&gt;&lt;w:tcBorders&gt;&lt;w:left w:val="nil"/&gt;&lt;w:right w:val="nil"/&gt;&lt;w:insideH w:val="nil"/&gt;&lt;w:insideV w:val="nil"/&gt;&lt;/w:tcBorders&gt;&lt;w:shd w:val="clear" w:color="auto" w:fill="F8C7C9" w:themeFill="accent1" w:themeFillTint="3F"/&gt;&lt;/w:tcPr&gt;&lt;/w:tblStylePr&gt;&lt;/w:style&gt;&lt;w:style w:type="table" w:styleId="LightShading-Accent2"&gt;&lt;w:name w:val="Light Shading Accent 2"/&gt;&lt;w:basedOn w:val="TableNormal"/&gt;&lt;w:uiPriority w:val="99"/&gt;&lt;w:semiHidden/&gt;&lt;w:unhideWhenUsed/&gt;&lt;w:rsid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w:color="88438B" w:themeColor="accent2"/&gt;&lt;w:left w:val="nil"/&gt;&lt;w:bottom w:val="single" w:sz="8" w:space="0" w:color="88438B" w:themeColor="accent2"/&gt;&lt;w:right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w:type="band1Horz"&gt;&lt;w:tblPr/&gt;&lt;w:tcPr&gt;&lt;w:tcBorders&gt;&lt;w:left w:val="nil"/&gt;&lt;w:right w:val="nil"/&gt;&lt;w:insideH w:val="nil"/&gt;&lt;w:insideV w:val="nil"/&gt;&lt;/w:tcBorders&gt;&lt;w:shd w:val="clear" w:color="auto" w:fill="E5CCE6" w:themeFill="accent2" w:themeFillTint="3F"/&gt;&lt;/w:tcPr&gt;&lt;/w:tblStylePr&gt;&lt;/w:style&gt;&lt;w:style w:type="table" w:styleId="LightShading-Accent3"&gt;&lt;w:name w:val="Light Shading Accent 3"/&gt;&lt;w:basedOn w:val="TableNormal"/&gt;&lt;w:uiPriority w:val="99"/&gt;&lt;w:semiHidden/&gt;&lt;w:unhideWhenUsed/&gt;&lt;w:rsid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w:color="054CA1" w:themeColor="accent3"/&gt;&lt;w:left w:val="nil"/&gt;&lt;w:bottom w:val="single" w:sz="8" w:space="0" w:color="054CA1" w:themeColor="accent3"/&gt;&lt;w:right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w:type="band1Horz"&gt;&lt;w:tblPr/&gt;&lt;w:tcPr&gt;&lt;w:tcBorders&gt;&lt;w:left w:val="nil"/&gt;&lt;w:right w:val="nil"/&gt;&lt;w:insideH w:val="nil"/&gt;&lt;w:insideV w:val="nil"/&gt;&lt;/w:tcBorders&gt;&lt;w:shd w:val="clear" w:color="auto" w:fill="ACD0FC" w:themeFill="accent3" w:themeFillTint="3F"/&gt;&lt;/w:tcPr&gt;&lt;/w:tblStylePr&gt;&lt;/w:style&gt;&lt;w:style w:type="table" w:styleId="LightShading-Accent4"&gt;&lt;w:name w:val="Light Shading Accent 4"/&gt;&lt;w:basedOn w:val="TableNormal"/&gt;&lt;w:uiPriority w:val="99"/&gt;&lt;w:semiHidden/&gt;&lt;w:unhideWhenUsed/&gt;&lt;w:rsid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w:color="4D9EA9" w:themeColor="accent4"/&gt;&lt;w:left w:val="nil"/&gt;&lt;w:bottom w:val="single" w:sz="8" w:space="0" w:color="4D9EA9" w:themeColor="accent4"/&gt;&lt;w:right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w:type="band1Horz"&gt;&lt;w:tblPr/&gt;&lt;w:tcPr&gt;&lt;w:tcBorders&gt;&lt;w:left w:val="nil"/&gt;&lt;w:right w:val="nil"/&gt;&lt;w:insideH w:val="nil"/&gt;&lt;w:insideV w:val="nil"/&gt;&lt;/w:tcBorders&gt;&lt;w:shd w:val="clear" w:color="auto" w:fill="D2E7EA" w:themeFill="accent4" w:themeFillTint="3F"/&gt;&lt;/w:tcPr&gt;&lt;/w:tblStylePr&gt;&lt;/w:style&gt;&lt;w:style w:type="table" w:styleId="LightShading-Accent5"&gt;&lt;w:name w:val="Light Shading Accent 5"/&gt;&lt;w:basedOn w:val="TableNormal"/&gt;&lt;w:uiPriority w:val="99"/&gt;&lt;w:semiHidden/&gt;&lt;w:unhideWhenUsed/&gt;&lt;w:rsid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w:color="D6488E" w:themeColor="accent5"/&gt;&lt;w:left w:val="nil"/&gt;&lt;w:bottom w:val="single" w:sz="8" w:space="0" w:color="D6488E" w:themeColor="accent5"/&gt;&lt;w:right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w:type="band1Horz"&gt;&lt;w:tblPr/&gt;&lt;w:tcPr&gt;&lt;w:tcBorders&gt;&lt;w:left w:val="nil"/&gt;&lt;w:right w:val="nil"/&gt;&lt;w:insideH w:val="nil"/&gt;&lt;w:insideV w:val="nil"/&gt;&lt;/w:tcBorders&gt;&lt;w:shd w:val="clear" w:color="auto" w:fill="F4D1E2" w:themeFill="accent5" w:themeFillTint="3F"/&gt;&lt;/w:tcPr&gt;&lt;/w:tblStylePr&gt;&lt;/w:style&gt;&lt;w:style w:type="table" w:styleId="LightShading-Accent6"&gt;&lt;w:name w:val="Light Shading Accent 6"/&gt;&lt;w:basedOn w:val="TableNormal"/&gt;&lt;w:uiPriority w:val="99"/&gt;&lt;w:semiHidden/&gt;&lt;w:unhideWhenUsed/&gt;&lt;w:rsid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w:type="lastRow"&gt;&lt;w:pPr&gt;&lt;w:spacing w:before="0" w:after="0" w:line="240" w:lineRule="auto"/&gt;&lt;/w:pPr&gt;&lt;w:rPr&gt;&lt;w:b/&gt;&lt;w:bCs/&gt;&lt;/w:rPr&gt;&lt;w:tblPr/&gt;&lt;w:tcPr&gt;&lt;w:tcBorders&gt;&lt;w:top w:val="single" w:sz="8" w:space="0" w:color="428B35" w:themeColor="accent6"/&gt;&lt;w:left w:val="nil"/&gt;&lt;w:bottom w:val="single" w:sz="8" w:space="0" w:color="428B35" w:themeColor="accent6"/&gt;&lt;w:right w:val="nil"/&gt;&lt;w:insideH w:val="nil"/&gt;&lt;w:insideV w:val="nil"/&gt;&lt;/w:tcBorders&gt;&lt;/w:tcPr&gt;&lt;/w:tblStylePr&gt;&lt;w:tblStylePr w:type="firstCol"&gt;&lt;w:rPr&gt;&lt;w:b/&gt;&lt;w:bCs/&gt;&lt;/w:rPr&gt;&lt;/w:tblStylePr&gt;&lt;w:tblStylePr w:type="lastCol"&gt;&lt;w:rPr&gt;&lt;w:b/&gt;&lt;w:bCs/&gt;&lt;/w:rPr&gt;&lt;/w:tblStylePr&gt;&lt;w:tblStylePr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w:type="band1Horz"&gt;&lt;w:tblPr/&gt;&lt;w:tcPr&gt;&lt;w:tcBorders&gt;&lt;w:left w:val="nil"/&gt;&lt;w:right w:val="nil"/&gt;&lt;w:insideH w:val="nil"/&gt;&lt;w:insideV w:val="nil"/&gt;&lt;/w:tcBorders&gt;&lt;w:shd w:val="clear" w:color="auto" w:fill="CBE9C6" w:themeFill="accent6" w:themeFillTint="3F"/&gt;&lt;/w:tcPr&gt;&lt;/w:tblStylePr&gt;&lt;/w:style&gt;&lt;w:style w:type="character" w:styleId="LineNumber"&gt;&lt;w:name w:val="line number"/&gt;&lt;w:basedOn w:val="DefaultParagraphFont"/&gt;&lt;w:uiPriority w:val="99"/&gt;&lt;w:semiHidden/&gt;&lt;w:rsid w:val="00BD3B54"/&gt;&lt;/w:style&gt;&lt;w:style w:type="paragraph" w:styleId="List"&gt;&lt;w:name w:val="List"/&gt;&lt;w:basedOn w:val="Normal"/&gt;&lt;w:uiPriority w:val="99"/&gt;&lt;w:semiHidden/&gt;&lt;w:rsid w:val="00BD3B54"/&gt;&lt;w:pPr&gt;&lt;w:ind w:left="283" w:hanging="283"/&gt;&lt;w:contextualSpacing/&gt;&lt;/w:pPr&gt;&lt;/w:style&gt;&lt;w:style w:type="paragraph" w:styleId="List2"&gt;&lt;w:name w:val="List 2"/&gt;&lt;w:basedOn w:val="Normal"/&gt;&lt;w:uiPriority w:val="99"/&gt;&lt;w:semiHidden/&gt;&lt;w:rsid w:val="00BD3B54"/&gt;&lt;w:pPr&gt;&lt;w:ind w:left="566" w:hanging="283"/&gt;&lt;w:contextualSpacing/&gt;&lt;/w:pPr&gt;&lt;/w:style&gt;&lt;w:style w:type="paragraph" w:styleId="List3"&gt;&lt;w:name w:val="List 3"/&gt;&lt;w:basedOn w:val="Normal"/&gt;&lt;w:uiPriority w:val="99"/&gt;&lt;w:semiHidden/&gt;&lt;w:rsid w:val="00BD3B54"/&gt;&lt;w:pPr&gt;&lt;w:ind w:left="849" w:hanging="283"/&gt;&lt;w:contextualSpacing/&gt;&lt;/w:pPr&gt;&lt;/w:style&gt;&lt;w:style w:type="paragraph" w:styleId="List4"&gt;&lt;w:name w:val="List 4"/&gt;&lt;w:basedOn w:val="Normal"/&gt;&lt;w:uiPriority w:val="99"/&gt;&lt;w:semiHidden/&gt;&lt;w:rsid w:val="00BD3B54"/&gt;&lt;w:pPr&gt;&lt;w:ind w:left="1132" w:hanging="283"/&gt;&lt;w:contextualSpacing/&gt;&lt;/w:pPr&gt;&lt;/w:style&gt;&lt;w:style w:type="paragraph" w:styleId="List5"&gt;&lt;w:name w:val="List 5"/&gt;&lt;w:basedOn w:val="Normal"/&gt;&lt;w:uiPriority w:val="99"/&gt;&lt;w:semiHidden/&gt;&lt;w:rsid w:val="00BD3B54"/&gt;&lt;w:pPr&gt;&lt;w:ind w:left="1415" w:hanging="283"/&gt;&lt;w:contextualSpacing/&gt;&lt;/w:pPr&gt;&lt;/w:style&gt;&lt;w:style w:type="paragraph" w:customStyle="1" w:styleId="ListAlphabet"&gt;&lt;w:name w:val="List Alphabet"/&gt;&lt;w:basedOn w:val="Normal"/&gt;&lt;w:uiPriority w:val="3"/&gt;&lt;w:semiHidden/&gt;&lt;w:rsid w:val="00BD3B54"/&gt;&lt;w:pPr&gt;&lt;w:numPr&gt;&lt;w:numId w:val="11"/&gt;&lt;/w:numPr&gt;&lt;/w:pPr&gt;&lt;w:rPr&gt;&lt;w:szCs w:val="24"/&gt;&lt;/w:rPr&gt;&lt;/w:style&gt;&lt;w:style w:type="paragraph" w:customStyle="1" w:styleId="ListAlphabet2"&gt;&lt;w:name w:val="List Alphabet 2"/&gt;&lt;w:basedOn w:val="Normal"/&gt;&lt;w:uiPriority w:val="3"/&gt;&lt;w:semiHidden/&gt;&lt;w:rsid w:val="00BD3B54"/&gt;&lt;w:pPr&gt;&lt;w:numPr&gt;&lt;w:ilvl w:val="1"/&gt;&lt;w:numId w:val="11"/&gt;&lt;/w:numPr&gt;&lt;/w:pPr&gt;&lt;w:rPr&gt;&lt;w:szCs w:val="24"/&gt;&lt;/w:rPr&gt;&lt;/w:style&gt;&lt;w:style w:type="paragraph" w:customStyle="1" w:styleId="ListAlphabet3"&gt;&lt;w:name w:val="List Alphabet 3"/&gt;&lt;w:basedOn w:val="Normal"/&gt;&lt;w:uiPriority w:val="3"/&gt;&lt;w:semiHidden/&gt;&lt;w:rsid w:val="00BD3B54"/&gt;&lt;w:pPr&gt;&lt;w:numPr&gt;&lt;w:ilvl w:val="2"/&gt;&lt;w:numId w:val="11"/&gt;&lt;/w:numPr&gt;&lt;/w:pPr&gt;&lt;w:rPr&gt;&lt;w:szCs w:val="24"/&gt;&lt;/w:rPr&gt;&lt;/w:style&gt;&lt;w:style w:type="paragraph" w:styleId="ListBullet"&gt;&lt;w:name w:val="List Bullet"/&gt;&lt;w:basedOn w:val="Normal"/&gt;&lt;w:uiPriority w:val="3"/&gt;&lt;w:qFormat/&gt;&lt;w:rsid w:val="00BD3B54"/&gt;&lt;w:pPr&gt;&lt;w:numPr&gt;&lt;w:numId w:val="12"/&gt;&lt;/w:numPr&gt;&lt;/w:pPr&gt;&lt;w:rPr&gt;&lt;w:szCs w:val="24"/&gt;&lt;/w:rPr&gt;&lt;/w:style&gt;&lt;w:style w:type="paragraph" w:styleId="ListBullet2"&gt;&lt;w:name w:val="List Bullet 2"/&gt;&lt;w:basedOn w:val="Normal"/&gt;&lt;w:uiPriority w:val="3"/&gt;&lt;w:rsid w:val="00BD3B54"/&gt;&lt;w:pPr&gt;&lt;w:numPr&gt;&lt;w:ilvl w:val="1"/&gt;&lt;w:numId w:val="12"/&gt;&lt;/w:numPr&gt;&lt;/w:pPr&gt;&lt;w:rPr&gt;&lt;w:szCs w:val="24"/&gt;&lt;/w:rPr&gt;&lt;/w:style&gt;&lt;w:style w:type="paragraph" w:styleId="ListBullet3"&gt;&lt;w:name w:val="List Bullet 3"/&gt;&lt;w:basedOn w:val="Normal"/&gt;&lt;w:uiPriority w:val="3"/&gt;&lt;w:rsid w:val="00BD3B54"/&gt;&lt;w:pPr&gt;&lt;w:numPr&gt;&lt;w:ilvl w:val="2"/&gt;&lt;w:numId w:val="12"/&gt;&lt;/w:numPr&gt;&lt;/w:pPr&gt;&lt;w:rPr&gt;&lt;w:szCs w:val="24"/&gt;&lt;/w:rPr&gt;&lt;/w:style&gt;&lt;w:style w:type="paragraph" w:styleId="ListBullet4"&gt;&lt;w:name w:val="List Bullet 4"/&gt;&lt;w:basedOn w:val="Normal"/&gt;&lt;w:uiPriority w:val="3"/&gt;&lt;w:semiHidden/&gt;&lt;w:rsid w:val="00BD3B54"/&gt;&lt;w:pPr&gt;&lt;w:numPr&gt;&lt;w:numId w:val="13"/&gt;&lt;/w:numPr&gt;&lt;w:contextualSpacing/&gt;&lt;/w:pPr&gt;&lt;/w:style&gt;&lt;w:style w:type="paragraph" w:styleId="ListBullet5"&gt;&lt;w:name w:val="List Bullet 5"/&gt;&lt;w:basedOn w:val="Normal"/&gt;&lt;w:uiPriority w:val="3"/&gt;&lt;w:semiHidden/&gt;&lt;w:rsid w:val="00BD3B54"/&gt;&lt;w:pPr&gt;&lt;w:numPr&gt;&lt;w:numId w:val="14"/&gt;&lt;/w:numPr&gt;&lt;w:contextualSpacing/&gt;&lt;/w:pPr&gt;&lt;/w:style&gt;&lt;w:style w:type="paragraph" w:customStyle="1" w:styleId="ListBulletNoSpacing"&gt;&lt;w:name w:val="List Bullet No Spacing"/&gt;&lt;w:basedOn w:val="ListBullet"/&gt;&lt;w:uiPriority w:val="3"/&gt;&lt;w:qFormat/&gt;&lt;w:rsid w:val="00753940"/&gt;&lt;w:pPr&gt;&lt;w:numPr&gt;&lt;w:numId w:val="15"/&gt;&lt;/w:numPr&gt;&lt;w:spacing w:after="0"/&gt;&lt;/w:pPr&gt;&lt;/w:style&gt;&lt;w:style w:type="paragraph" w:customStyle="1" w:styleId="ListBulletNoSpacing2"&gt;&lt;w:name w:val="List Bullet No Spacing 2"/&gt;&lt;w:basedOn w:val="ListBullet2"/&gt;&lt;w:uiPriority w:val="3"/&gt;&lt;w:qFormat/&gt;&lt;w:rsid w:val="00753940"/&gt;&lt;w:pPr&gt;&lt;w:numPr&gt;&lt;w:numId w:val="15"/&gt;&lt;/w:numPr&gt;&lt;w:spacing w:after="0"/&gt;&lt;/w:pPr&gt;&lt;/w:style&gt;&lt;w:style w:type="paragraph" w:customStyle="1" w:styleId="ListBulletNoSpacing3"&gt;&lt;w:name w:val="List Bullet No Spacing 3"/&gt;&lt;w:basedOn w:val="ListBullet3"/&gt;&lt;w:uiPriority w:val="3"/&gt;&lt;w:qFormat/&gt;&lt;w:rsid w:val="00753940"/&gt;&lt;w:pPr&gt;&lt;w:numPr&gt;&lt;w:numId w:val="15"/&gt;&lt;/w:numPr&gt;&lt;w:spacing w:after="0"/&gt;&lt;/w:pPr&gt;&lt;/w:style&gt;&lt;w:style w:type="paragraph" w:styleId="ListContinue"&gt;&lt;w:name w:val="List Continue"/&gt;&lt;w:basedOn w:val="Normal"/&gt;&lt;w:uiPriority w:val="99"/&gt;&lt;w:semiHidden/&gt;&lt;w:rsid w:val="00BD3B54"/&gt;&lt;w:pPr&gt;&lt;w:spacing w:after="120"/&gt;&lt;w:ind w:left="283"/&gt;&lt;w:contextualSpacing/&gt;&lt;/w:pPr&gt;&lt;/w:style&gt;&lt;w:style w:type="paragraph" w:styleId="ListContinue2"&gt;&lt;w:name w:val="List Continue 2"/&gt;&lt;w:basedOn w:val="Normal"/&gt;&lt;w:uiPriority w:val="99"/&gt;&lt;w:semiHidden/&gt;&lt;w:rsid w:val="00BD3B54"/&gt;&lt;w:pPr&gt;&lt;w:spacing w:after="120"/&gt;&lt;w:ind w:left="566"/&gt;&lt;w:contextualSpacing/&gt;&lt;/w:pPr&gt;&lt;/w:style&gt;&lt;w:style w:type="paragraph" w:styleId="ListContinue3"&gt;&lt;w:name w:val="List Continue 3"/&gt;&lt;w:basedOn w:val="Normal"/&gt;&lt;w:uiPriority w:val="99"/&gt;&lt;w:semiHidden/&gt;&lt;w:rsid w:val="00BD3B54"/&gt;&lt;w:pPr&gt;&lt;w:spacing w:after="120"/&gt;&lt;w:ind w:left="849"/&gt;&lt;w:contextualSpacing/&gt;&lt;/w:pPr&gt;&lt;/w:style&gt;&lt;w:style w:type="paragraph" w:styleId="ListContinue4"&gt;&lt;w:name w:val="List Continue 4"/&gt;&lt;w:basedOn w:val="Normal"/&gt;&lt;w:uiPriority w:val="99"/&gt;&lt;w:semiHidden/&gt;&lt;w:rsid w:val="00BD3B54"/&gt;&lt;w:pPr&gt;&lt;w:spacing w:after="120"/&gt;&lt;w:ind w:left="1132"/&gt;&lt;w:contextualSpacing/&gt;&lt;/w:pPr&gt;&lt;/w:style&gt;&lt;w:style w:type="paragraph" w:styleId="ListContinue5"&gt;&lt;w:name w:val="List Continue 5"/&gt;&lt;w:basedOn w:val="Normal"/&gt;&lt;w:uiPriority w:val="99"/&gt;&lt;w:semiHidden/&gt;&lt;w:rsid w:val="00BD3B54"/&gt;&lt;w:pPr&gt;&lt;w:spacing w:after="120"/&gt;&lt;w:ind w:left="1415"/&gt;&lt;w:contextualSpacing/&gt;&lt;/w:pPr&gt;&lt;/w:style&gt;&lt;w:style w:type="paragraph" w:styleId="ListNumber"&gt;&lt;w:name w:val="List Number"/&gt;&lt;w:basedOn w:val="Normal"/&gt;&lt;w:uiPriority w:val="3"/&gt;&lt;w:qFormat/&gt;&lt;w:rsid w:val="00BD3B54"/&gt;&lt;w:pPr&gt;&lt;w:numPr&gt;&lt;w:numId w:val="16"/&gt;&lt;/w:numPr&gt;&lt;w:contextualSpacing/&gt;&lt;/w:pPr&gt;&lt;w:rPr&gt;&lt;w:szCs w:val="24"/&gt;&lt;/w:rPr&gt;&lt;/w:style&gt;&lt;w:style w:type="paragraph" w:styleId="ListNumber2"&gt;&lt;w:name w:val="List Number 2"/&gt;&lt;w:basedOn w:val="Normal"/&gt;&lt;w:uiPriority w:val="3"/&gt;&lt;w:rsid w:val="00BD3B54"/&gt;&lt;w:pPr&gt;&lt;w:numPr&gt;&lt;w:ilvl w:val="1"/&gt;&lt;w:numId w:val="16"/&gt;&lt;/w:numPr&gt;&lt;/w:pPr&gt;&lt;w:rPr&gt;&lt;w:szCs w:val="24"/&gt;&lt;/w:rPr&gt;&lt;/w:style&gt;&lt;w:style w:type="paragraph" w:styleId="ListNumber3"&gt;&lt;w:name w:val="List Number 3"/&gt;&lt;w:basedOn w:val="Normal"/&gt;&lt;w:uiPriority w:val="3"/&gt;&lt;w:rsid w:val="00BD3B54"/&gt;&lt;w:pPr&gt;&lt;w:numPr&gt;&lt;w:ilvl w:val="2"/&gt;&lt;w:numId w:val="16"/&gt;&lt;/w:numPr&gt;&lt;/w:pPr&gt;&lt;w:rPr&gt;&lt;w:szCs w:val="24"/&gt;&lt;/w:rPr&gt;&lt;/w:style&gt;&lt;w:style w:type="paragraph" w:styleId="ListNumber4"&gt;&lt;w:name w:val="List Number 4"/&gt;&lt;w:basedOn w:val="Normal"/&gt;&lt;w:uiPriority w:val="3"/&gt;&lt;w:semiHidden/&gt;&lt;w:rsid w:val="00BD3B54"/&gt;&lt;w:pPr&gt;&lt;w:numPr&gt;&lt;w:numId w:val="17"/&gt;&lt;/w:numPr&gt;&lt;w:contextualSpacing/&gt;&lt;/w:pPr&gt;&lt;/w:style&gt;&lt;w:style w:type="paragraph" w:styleId="ListNumber5"&gt;&lt;w:name w:val="List Number 5"/&gt;&lt;w:basedOn w:val="Normal"/&gt;&lt;w:uiPriority w:val="3"/&gt;&lt;w:semiHidden/&gt;&lt;w:rsid w:val="00BD3B54"/&gt;&lt;w:pPr&gt;&lt;w:numPr&gt;&lt;w:numId w:val="18"/&gt;&lt;/w:numPr&gt;&lt;w:contextualSpacing/&gt;&lt;/w:pPr&gt;&lt;/w:style&gt;&lt;w:style w:type="paragraph" w:styleId="ListParagraph"&gt;&lt;w:name w:val="List Paragraph"/&gt;&lt;w:basedOn w:val="Normal"/&gt;&lt;w:uiPriority w:val="99"/&gt;&lt;w:semiHidden/&gt;&lt;w:qFormat/&gt;&lt;w:rsid w:val="00BD3B54"/&gt;&lt;w:pPr&gt;&lt;w:numPr&gt;&lt;w:numId w:val="19"/&gt;&lt;/w:numPr&gt;&lt;w:ind w:left="284" w:hanging="171"/&gt;&lt;/w:pPr&gt;&lt;w:rPr&gt;&lt;w:sz w:val="24"/&gt;&lt;w:szCs w:val="24"/&gt;&lt;/w:rPr&gt;&lt;/w:style&gt;&lt;w:style w:type="table" w:styleId="ListTable1Light"&gt;&lt;w:name w:val="List Table 1 Light"/&gt;&lt;w:basedOn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w:color="7F7F82" w:themeColor="text1" w:themeTint="99"/&gt;&lt;/w:tcBorders&gt;&lt;/w:tcPr&gt;&lt;/w:tblStylePr&gt;&lt;w:tblStylePr w:type="lastRow"&gt;&lt;w:rPr&gt;&lt;w:b/&gt;&lt;w:bCs/&gt;&lt;/w:rPr&gt;&lt;w:tblPr/&gt;&lt;w:tcPr&gt;&lt;w:tcBorders&gt;&lt;w:top w:val="single"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w:styleId="ListTable1Light-Accent1"&gt;&lt;w:name w:val="List Table 1 Light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w:color="F0787D" w:themeColor="accent1" w:themeTint="99"/&gt;&lt;/w:tcBorders&gt;&lt;/w:tcPr&gt;&lt;/w:tblStylePr&gt;&lt;w:tblStylePr w:type="lastRow"&gt;&lt;w:rPr&gt;&lt;w:b/&gt;&lt;w:bCs/&gt;&lt;/w:rPr&gt;&lt;w:tblPr/&gt;&lt;w:tcPr&gt;&lt;w:tcBorders&gt;&lt;w:top w:val="single"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w:styleId="ListTable1Light-Accent2"&gt;&lt;w:name w:val="List Table 1 Light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w:color="C083C3" w:themeColor="accent2" w:themeTint="99"/&gt;&lt;/w:tcBorders&gt;&lt;/w:tcPr&gt;&lt;/w:tblStylePr&gt;&lt;w:tblStylePr w:type="lastRow"&gt;&lt;w:rPr&gt;&lt;w:b/&gt;&lt;w:bCs/&gt;&lt;/w:rPr&gt;&lt;w:tblPr/&gt;&lt;w:tcPr&gt;&lt;w:tcBorders&gt;&lt;w:top w:val="single"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w:styleId="ListTable1Light-Accent3"&gt;&lt;w:name w:val="List Table 1 Light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w:color="368EF8" w:themeColor="accent3" w:themeTint="99"/&gt;&lt;/w:tcBorders&gt;&lt;/w:tcPr&gt;&lt;/w:tblStylePr&gt;&lt;w:tblStylePr w:type="lastRow"&gt;&lt;w:rPr&gt;&lt;w:b/&gt;&lt;w:bCs/&gt;&lt;/w:rPr&gt;&lt;w:tblPr/&gt;&lt;w:tcPr&gt;&lt;w:tcBorders&gt;&lt;w:top w:val="single"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w:styleId="ListTable1Light-Accent4"&gt;&lt;w:name w:val="List Table 1 Light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w:color="92C6CD" w:themeColor="accent4" w:themeTint="99"/&gt;&lt;/w:tcBorders&gt;&lt;/w:tcPr&gt;&lt;/w:tblStylePr&gt;&lt;w:tblStylePr w:type="lastRow"&gt;&lt;w:rPr&gt;&lt;w:b/&gt;&lt;w:bCs/&gt;&lt;/w:rPr&gt;&lt;w:tblPr/&gt;&lt;w:tcPr&gt;&lt;w:tcBorders&gt;&lt;w:top w:val="single"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w:styleId="ListTable1Light-Accent5"&gt;&lt;w:name w:val="List Table 1 Light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w:color="E691BA" w:themeColor="accent5" w:themeTint="99"/&gt;&lt;/w:tcBorders&gt;&lt;/w:tcPr&gt;&lt;/w:tblStylePr&gt;&lt;w:tblStylePr w:type="lastRow"&gt;&lt;w:rPr&gt;&lt;w:b/&gt;&lt;w:bCs/&gt;&lt;/w:rPr&gt;&lt;w:tblPr/&gt;&lt;w:tcPr&gt;&lt;w:tcBorders&gt;&lt;w:top w:val="single"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w:styleId="ListTable1Light-Accent6"&gt;&lt;w:name w:val="List Table 1 Light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w:type="firstRow"&gt;&lt;w:rPr&gt;&lt;w:b/&gt;&lt;w:bCs/&gt;&lt;/w:rPr&gt;&lt;w:tblPr/&gt;&lt;w:tcPr&gt;&lt;w:tcBorders&gt;&lt;w:bottom w:val="single" w:sz="4" w:space="0" w:color="81CA74" w:themeColor="accent6" w:themeTint="99"/&gt;&lt;/w:tcBorders&gt;&lt;/w:tcPr&gt;&lt;/w:tblStylePr&gt;&lt;w:tblStylePr w:type="lastRow"&gt;&lt;w:rPr&gt;&lt;w:b/&gt;&lt;w:bCs/&gt;&lt;/w:rPr&gt;&lt;w:tblPr/&gt;&lt;w:tcPr&gt;&lt;w:tcBorders&gt;&lt;w:top w:val="single"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w:styleId="ListTable2"&gt;&lt;w:name w:val="List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w:themeTint="99"/&gt;&lt;w:bottom w:val="single" w:sz="4" w:space="0" w:color="7F7F82" w:themeColor="text1" w:themeTint="99"/&gt;&lt;w:insideH w:val="single" w:sz="4" w:space="0" w:color="7F7F82" w:themeColor="text1"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w:styleId="ListTable2-Accent1"&gt;&lt;w:name w:val="List Table 2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w:themeTint="99"/&gt;&lt;w:bottom w:val="single" w:sz="4" w:space="0" w:color="F0787D" w:themeColor="accent1" w:themeTint="99"/&gt;&lt;w:insideH w:val="single" w:sz="4" w:space="0" w:color="F0787D" w:themeColor="accent1"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w:styleId="ListTable2-Accent2"&gt;&lt;w:name w:val="List Table 2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w:themeTint="99"/&gt;&lt;w:bottom w:val="single" w:sz="4" w:space="0" w:color="C083C3" w:themeColor="accent2" w:themeTint="99"/&gt;&lt;w:insideH w:val="single" w:sz="4" w:space="0" w:color="C083C3" w:themeColor="accent2"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w:styleId="ListTable2-Accent3"&gt;&lt;w:name w:val="List Table 2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w:themeTint="99"/&gt;&lt;w:bottom w:val="single" w:sz="4" w:space="0" w:color="368EF8" w:themeColor="accent3" w:themeTint="99"/&gt;&lt;w:insideH w:val="single" w:sz="4" w:space="0" w:color="368EF8" w:themeColor="accent3"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w:styleId="ListTable2-Accent4"&gt;&lt;w:name w:val="List Table 2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w:themeTint="99"/&gt;&lt;w:bottom w:val="single" w:sz="4" w:space="0" w:color="92C6CD" w:themeColor="accent4" w:themeTint="99"/&gt;&lt;w:insideH w:val="single" w:sz="4" w:space="0" w:color="92C6CD" w:themeColor="accent4"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w:styleId="ListTable2-Accent5"&gt;&lt;w:name w:val="List Table 2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w:themeTint="99"/&gt;&lt;w:bottom w:val="single" w:sz="4" w:space="0" w:color="E691BA" w:themeColor="accent5" w:themeTint="99"/&gt;&lt;w:insideH w:val="single" w:sz="4" w:space="0" w:color="E691BA" w:themeColor="accent5"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w:styleId="ListTable2-Accent6"&gt;&lt;w:name w:val="List Table 2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w:themeTint="99"/&gt;&lt;w:bottom w:val="single" w:sz="4" w:space="0" w:color="81CA74" w:themeColor="accent6" w:themeTint="99"/&gt;&lt;w:insideH w:val="single" w:sz="4" w:space="0" w:color="81CA74" w:themeColor="accent6" w:themeTint="99"/&gt;&lt;/w:tblBorders&gt;&lt;/w:tblPr&gt;&lt;w:tblStylePr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w:styleId="ListTable3"&gt;&lt;w:name w:val="List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w:color="2C2C2D" w:themeColor="text1"/&gt;&lt;w:left w:val="single" w:sz="4" w:space="0" w:color="2C2C2D" w:themeColor="text1"/&gt;&lt;w:bottom w:val="single" w:sz="4" w:space="0" w:color="2C2C2D" w:themeColor="text1"/&gt;&lt;w:right w:val="single" w:sz="4" w:space="0" w:color="2C2C2D" w:themeColor="text1"/&gt;&lt;/w:tblBorders&gt;&lt;/w:tblPr&gt;&lt;w:tblStylePr w:type="firstRow"&gt;&lt;w:rPr&gt;&lt;w:b/&gt;&lt;w:bCs/&gt;&lt;w:color w:val="FFFFFF" w:themeColor="background1"/&gt;&lt;/w:rPr&gt;&lt;w:tblPr/&gt;&lt;w:tcPr&gt;&lt;w:shd w:val="clear" w:color="auto" w:fill="2C2C2D" w:themeFill="text1"/&gt;&lt;/w:tcPr&gt;&lt;/w:tblStylePr&gt;&lt;w:tblStylePr w:type="lastRow"&gt;&lt;w:rPr&gt;&lt;w:b/&gt;&lt;w:bCs/&gt;&lt;/w:rPr&gt;&lt;w:tblPr/&gt;&lt;w:tcPr&gt;&lt;w:tcBorders&gt;&lt;w:top w:val="double" w:sz="4" w:space="0" w:color="2C2C2D" w:themeColor="text1"/&gt;&lt;/w:tcBorders&gt;&lt;w:shd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w:color="2C2C2D" w:themeColor="text1"/&gt;&lt;w:right w:val="single" w:sz="4" w:space="0" w:color="2C2C2D" w:themeColor="text1"/&gt;&lt;/w:tcBorders&gt;&lt;/w:tcPr&gt;&lt;/w:tblStylePr&gt;&lt;w:tblStylePr w:type="band1Horz"&gt;&lt;w:tblPr/&gt;&lt;w:tcPr&gt;&lt;w:tcBorders&gt;&lt;w:top w:val="single" w:sz="4" w:space="0" w:color="2C2C2D" w:themeColor="text1"/&gt;&lt;w:bottom w:val="single" w:sz="4" w:space="0" w:color="2C2C2D" w:themeColor="text1"/&gt;&lt;w:insideH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w:color="2C2C2D" w:themeColor="text1"/&gt;&lt;w:left w:val="nil"/&gt;&lt;/w:tcBorders&gt;&lt;/w:tcPr&gt;&lt;/w:tblStylePr&gt;&lt;w:tblStylePr w:type="swCell"&gt;&lt;w:tblPr/&gt;&lt;w:tcPr&gt;&lt;w:tcBorders&gt;&lt;w:top w:val="double" w:sz="4" w:space="0" w:color="2C2C2D" w:themeColor="text1"/&gt;&lt;w:right w:val="nil"/&gt;&lt;/w:tcBorders&gt;&lt;/w:tcPr&gt;&lt;/w:tblStylePr&gt;&lt;/w:style&gt;&lt;w:style w:type="table" w:styleId="ListTable3-Accent1"&gt;&lt;w:name w:val="List Table 3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w:color="E61E28" w:themeColor="accent1"/&gt;&lt;w:left w:val="single" w:sz="4" w:space="0" w:color="E61E28" w:themeColor="accent1"/&gt;&lt;w:bottom w:val="single" w:sz="4" w:space="0" w:color="E61E28" w:themeColor="accent1"/&gt;&lt;w:right w:val="single" w:sz="4" w:space="0" w:color="E61E28" w:themeColor="accent1"/&gt;&lt;/w:tblBorders&gt;&lt;/w:tblPr&gt;&lt;w:tblStylePr w:type="firstRow"&gt;&lt;w:rPr&gt;&lt;w:b/&gt;&lt;w:bCs/&gt;&lt;w:color w:val="FFFFFF" w:themeColor="background1"/&gt;&lt;/w:rPr&gt;&lt;w:tblPr/&gt;&lt;w:tcPr&gt;&lt;w:shd w:val="clear" w:color="auto" w:fill="E61E28" w:themeFill="accent1"/&gt;&lt;/w:tcPr&gt;&lt;/w:tblStylePr&gt;&lt;w:tblStylePr w:type="lastRow"&gt;&lt;w:rPr&gt;&lt;w:b/&gt;&lt;w:bCs/&gt;&lt;/w:rPr&gt;&lt;w:tblPr/&gt;&lt;w:tcPr&gt;&lt;w:tcBorders&gt;&lt;w:top w:val="double" w:sz="4" w:space="0" w:color="E61E28" w:themeColor="accent1"/&gt;&lt;/w:tcBorders&gt;&lt;w:shd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w:color="E61E28" w:themeColor="accent1"/&gt;&lt;w:right w:val="single" w:sz="4" w:space="0" w:color="E61E28" w:themeColor="accent1"/&gt;&lt;/w:tcBorders&gt;&lt;/w:tcPr&gt;&lt;/w:tblStylePr&gt;&lt;w:tblStylePr w:type="band1Horz"&gt;&lt;w:tblPr/&gt;&lt;w:tcPr&gt;&lt;w:tcBorders&gt;&lt;w:top w:val="single" w:sz="4" w:space="0" w:color="E61E28" w:themeColor="accent1"/&gt;&lt;w:bottom w:val="single" w:sz="4" w:space="0" w:color="E61E28" w:themeColor="accent1"/&gt;&lt;w:insideH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w:color="E61E28" w:themeColor="accent1"/&gt;&lt;w:left w:val="nil"/&gt;&lt;/w:tcBorders&gt;&lt;/w:tcPr&gt;&lt;/w:tblStylePr&gt;&lt;w:tblStylePr w:type="swCell"&gt;&lt;w:tblPr/&gt;&lt;w:tcPr&gt;&lt;w:tcBorders&gt;&lt;w:top w:val="double" w:sz="4" w:space="0" w:color="E61E28" w:themeColor="accent1"/&gt;&lt;w:right w:val="nil"/&gt;&lt;/w:tcBorders&gt;&lt;/w:tcPr&gt;&lt;/w:tblStylePr&gt;&lt;/w:style&gt;&lt;w:style w:type="table" w:styleId="ListTable3-Accent2"&gt;&lt;w:name w:val="List Table 3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w:color="88438B" w:themeColor="accent2"/&gt;&lt;w:left w:val="single" w:sz="4" w:space="0" w:color="88438B" w:themeColor="accent2"/&gt;&lt;w:bottom w:val="single" w:sz="4" w:space="0" w:color="88438B" w:themeColor="accent2"/&gt;&lt;w:right w:val="single" w:sz="4" w:space="0" w:color="88438B" w:themeColor="accent2"/&gt;&lt;/w:tblBorders&gt;&lt;/w:tblPr&gt;&lt;w:tblStylePr w:type="firstRow"&gt;&lt;w:rPr&gt;&lt;w:b/&gt;&lt;w:bCs/&gt;&lt;w:color w:val="FFFFFF" w:themeColor="background1"/&gt;&lt;/w:rPr&gt;&lt;w:tblPr/&gt;&lt;w:tcPr&gt;&lt;w:shd w:val="clear" w:color="auto" w:fill="88438B" w:themeFill="accent2"/&gt;&lt;/w:tcPr&gt;&lt;/w:tblStylePr&gt;&lt;w:tblStylePr w:type="lastRow"&gt;&lt;w:rPr&gt;&lt;w:b/&gt;&lt;w:bCs/&gt;&lt;/w:rPr&gt;&lt;w:tblPr/&gt;&lt;w:tcPr&gt;&lt;w:tcBorders&gt;&lt;w:top w:val="double" w:sz="4" w:space="0" w:color="88438B" w:themeColor="accent2"/&gt;&lt;/w:tcBorders&gt;&lt;w:shd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w:color="88438B" w:themeColor="accent2"/&gt;&lt;w:right w:val="single" w:sz="4" w:space="0" w:color="88438B" w:themeColor="accent2"/&gt;&lt;/w:tcBorders&gt;&lt;/w:tcPr&gt;&lt;/w:tblStylePr&gt;&lt;w:tblStylePr w:type="band1Horz"&gt;&lt;w:tblPr/&gt;&lt;w:tcPr&gt;&lt;w:tcBorders&gt;&lt;w:top w:val="single" w:sz="4" w:space="0" w:color="88438B" w:themeColor="accent2"/&gt;&lt;w:bottom w:val="single" w:sz="4" w:space="0" w:color="88438B" w:themeColor="accent2"/&gt;&lt;w:insideH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w:color="88438B" w:themeColor="accent2"/&gt;&lt;w:left w:val="nil"/&gt;&lt;/w:tcBorders&gt;&lt;/w:tcPr&gt;&lt;/w:tblStylePr&gt;&lt;w:tblStylePr w:type="swCell"&gt;&lt;w:tblPr/&gt;&lt;w:tcPr&gt;&lt;w:tcBorders&gt;&lt;w:top w:val="double" w:sz="4" w:space="0" w:color="88438B" w:themeColor="accent2"/&gt;&lt;w:right w:val="nil"/&gt;&lt;/w:tcBorders&gt;&lt;/w:tcPr&gt;&lt;/w:tblStylePr&gt;&lt;/w:style&gt;&lt;w:style w:type="table" w:styleId="ListTable3-Accent3"&gt;&lt;w:name w:val="List Table 3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w:color="054CA1" w:themeColor="accent3"/&gt;&lt;w:left w:val="single" w:sz="4" w:space="0" w:color="054CA1" w:themeColor="accent3"/&gt;&lt;w:bottom w:val="single" w:sz="4" w:space="0" w:color="054CA1" w:themeColor="accent3"/&gt;&lt;w:right w:val="single" w:sz="4" w:space="0" w:color="054CA1" w:themeColor="accent3"/&gt;&lt;/w:tblBorders&gt;&lt;/w:tblPr&gt;&lt;w:tblStylePr w:type="firstRow"&gt;&lt;w:rPr&gt;&lt;w:b/&gt;&lt;w:bCs/&gt;&lt;w:color w:val="FFFFFF" w:themeColor="background1"/&gt;&lt;/w:rPr&gt;&lt;w:tblPr/&gt;&lt;w:tcPr&gt;&lt;w:shd w:val="clear" w:color="auto" w:fill="054CA1" w:themeFill="accent3"/&gt;&lt;/w:tcPr&gt;&lt;/w:tblStylePr&gt;&lt;w:tblStylePr w:type="lastRow"&gt;&lt;w:rPr&gt;&lt;w:b/&gt;&lt;w:bCs/&gt;&lt;/w:rPr&gt;&lt;w:tblPr/&gt;&lt;w:tcPr&gt;&lt;w:tcBorders&gt;&lt;w:top w:val="double" w:sz="4" w:space="0" w:color="054CA1" w:themeColor="accent3"/&gt;&lt;/w:tcBorders&gt;&lt;w:shd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w:color="054CA1" w:themeColor="accent3"/&gt;&lt;w:right w:val="single" w:sz="4" w:space="0" w:color="054CA1" w:themeColor="accent3"/&gt;&lt;/w:tcBorders&gt;&lt;/w:tcPr&gt;&lt;/w:tblStylePr&gt;&lt;w:tblStylePr w:type="band1Horz"&gt;&lt;w:tblPr/&gt;&lt;w:tcPr&gt;&lt;w:tcBorders&gt;&lt;w:top w:val="single" w:sz="4" w:space="0" w:color="054CA1" w:themeColor="accent3"/&gt;&lt;w:bottom w:val="single" w:sz="4" w:space="0" w:color="054CA1" w:themeColor="accent3"/&gt;&lt;w:insideH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w:color="054CA1" w:themeColor="accent3"/&gt;&lt;w:left w:val="nil"/&gt;&lt;/w:tcBorders&gt;&lt;/w:tcPr&gt;&lt;/w:tblStylePr&gt;&lt;w:tblStylePr w:type="swCell"&gt;&lt;w:tblPr/&gt;&lt;w:tcPr&gt;&lt;w:tcBorders&gt;&lt;w:top w:val="double" w:sz="4" w:space="0" w:color="054CA1" w:themeColor="accent3"/&gt;&lt;w:right w:val="nil"/&gt;&lt;/w:tcBorders&gt;&lt;/w:tcPr&gt;&lt;/w:tblStylePr&gt;&lt;/w:style&gt;&lt;w:style w:type="table" w:styleId="ListTable3-Accent4"&gt;&lt;w:name w:val="List Table 3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w:color="4D9EA9" w:themeColor="accent4"/&gt;&lt;w:left w:val="single" w:sz="4" w:space="0" w:color="4D9EA9" w:themeColor="accent4"/&gt;&lt;w:bottom w:val="single" w:sz="4" w:space="0" w:color="4D9EA9" w:themeColor="accent4"/&gt;&lt;w:right w:val="single" w:sz="4" w:space="0" w:color="4D9EA9" w:themeColor="accent4"/&gt;&lt;/w:tblBorders&gt;&lt;/w:tblPr&gt;&lt;w:tblStylePr w:type="firstRow"&gt;&lt;w:rPr&gt;&lt;w:b/&gt;&lt;w:bCs/&gt;&lt;w:color w:val="FFFFFF" w:themeColor="background1"/&gt;&lt;/w:rPr&gt;&lt;w:tblPr/&gt;&lt;w:tcPr&gt;&lt;w:shd w:val="clear" w:color="auto" w:fill="4D9EA9" w:themeFill="accent4"/&gt;&lt;/w:tcPr&gt;&lt;/w:tblStylePr&gt;&lt;w:tblStylePr w:type="lastRow"&gt;&lt;w:rPr&gt;&lt;w:b/&gt;&lt;w:bCs/&gt;&lt;/w:rPr&gt;&lt;w:tblPr/&gt;&lt;w:tcPr&gt;&lt;w:tcBorders&gt;&lt;w:top w:val="double" w:sz="4" w:space="0" w:color="4D9EA9" w:themeColor="accent4"/&gt;&lt;/w:tcBorders&gt;&lt;w:shd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w:color="4D9EA9" w:themeColor="accent4"/&gt;&lt;w:right w:val="single" w:sz="4" w:space="0" w:color="4D9EA9" w:themeColor="accent4"/&gt;&lt;/w:tcBorders&gt;&lt;/w:tcPr&gt;&lt;/w:tblStylePr&gt;&lt;w:tblStylePr w:type="band1Horz"&gt;&lt;w:tblPr/&gt;&lt;w:tcPr&gt;&lt;w:tcBorders&gt;&lt;w:top w:val="single" w:sz="4" w:space="0" w:color="4D9EA9" w:themeColor="accent4"/&gt;&lt;w:bottom w:val="single" w:sz="4" w:space="0" w:color="4D9EA9" w:themeColor="accent4"/&gt;&lt;w:insideH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w:color="4D9EA9" w:themeColor="accent4"/&gt;&lt;w:left w:val="nil"/&gt;&lt;/w:tcBorders&gt;&lt;/w:tcPr&gt;&lt;/w:tblStylePr&gt;&lt;w:tblStylePr w:type="swCell"&gt;&lt;w:tblPr/&gt;&lt;w:tcPr&gt;&lt;w:tcBorders&gt;&lt;w:top w:val="double" w:sz="4" w:space="0" w:color="4D9EA9" w:themeColor="accent4"/&gt;&lt;w:right w:val="nil"/&gt;&lt;/w:tcBorders&gt;&lt;/w:tcPr&gt;&lt;/w:tblStylePr&gt;&lt;/w:style&gt;&lt;w:style w:type="table" w:styleId="ListTable3-Accent5"&gt;&lt;w:name w:val="List Table 3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w:color="D6488E" w:themeColor="accent5"/&gt;&lt;w:left w:val="single" w:sz="4" w:space="0" w:color="D6488E" w:themeColor="accent5"/&gt;&lt;w:bottom w:val="single" w:sz="4" w:space="0" w:color="D6488E" w:themeColor="accent5"/&gt;&lt;w:right w:val="single" w:sz="4" w:space="0" w:color="D6488E" w:themeColor="accent5"/&gt;&lt;/w:tblBorders&gt;&lt;/w:tblPr&gt;&lt;w:tblStylePr w:type="firstRow"&gt;&lt;w:rPr&gt;&lt;w:b/&gt;&lt;w:bCs/&gt;&lt;w:color w:val="FFFFFF" w:themeColor="background1"/&gt;&lt;/w:rPr&gt;&lt;w:tblPr/&gt;&lt;w:tcPr&gt;&lt;w:shd w:val="clear" w:color="auto" w:fill="D6488E" w:themeFill="accent5"/&gt;&lt;/w:tcPr&gt;&lt;/w:tblStylePr&gt;&lt;w:tblStylePr w:type="lastRow"&gt;&lt;w:rPr&gt;&lt;w:b/&gt;&lt;w:bCs/&gt;&lt;/w:rPr&gt;&lt;w:tblPr/&gt;&lt;w:tcPr&gt;&lt;w:tcBorders&gt;&lt;w:top w:val="double" w:sz="4" w:space="0" w:color="D6488E" w:themeColor="accent5"/&gt;&lt;/w:tcBorders&gt;&lt;w:shd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w:color="D6488E" w:themeColor="accent5"/&gt;&lt;w:right w:val="single" w:sz="4" w:space="0" w:color="D6488E" w:themeColor="accent5"/&gt;&lt;/w:tcBorders&gt;&lt;/w:tcPr&gt;&lt;/w:tblStylePr&gt;&lt;w:tblStylePr w:type="band1Horz"&gt;&lt;w:tblPr/&gt;&lt;w:tcPr&gt;&lt;w:tcBorders&gt;&lt;w:top w:val="single" w:sz="4" w:space="0" w:color="D6488E" w:themeColor="accent5"/&gt;&lt;w:bottom w:val="single" w:sz="4" w:space="0" w:color="D6488E" w:themeColor="accent5"/&gt;&lt;w:insideH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w:color="D6488E" w:themeColor="accent5"/&gt;&lt;w:left w:val="nil"/&gt;&lt;/w:tcBorders&gt;&lt;/w:tcPr&gt;&lt;/w:tblStylePr&gt;&lt;w:tblStylePr w:type="swCell"&gt;&lt;w:tblPr/&gt;&lt;w:tcPr&gt;&lt;w:tcBorders&gt;&lt;w:top w:val="double" w:sz="4" w:space="0" w:color="D6488E" w:themeColor="accent5"/&gt;&lt;w:right w:val="nil"/&gt;&lt;/w:tcBorders&gt;&lt;/w:tcPr&gt;&lt;/w:tblStylePr&gt;&lt;/w:style&gt;&lt;w:style w:type="table" w:styleId="ListTable3-Accent6"&gt;&lt;w:name w:val="List Table 3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w:color="428B35" w:themeColor="accent6"/&gt;&lt;w:left w:val="single" w:sz="4" w:space="0" w:color="428B35" w:themeColor="accent6"/&gt;&lt;w:bottom w:val="single" w:sz="4" w:space="0" w:color="428B35" w:themeColor="accent6"/&gt;&lt;w:right w:val="single" w:sz="4" w:space="0" w:color="428B35" w:themeColor="accent6"/&gt;&lt;/w:tblBorders&gt;&lt;/w:tblPr&gt;&lt;w:tblStylePr w:type="firstRow"&gt;&lt;w:rPr&gt;&lt;w:b/&gt;&lt;w:bCs/&gt;&lt;w:color w:val="FFFFFF" w:themeColor="background1"/&gt;&lt;/w:rPr&gt;&lt;w:tblPr/&gt;&lt;w:tcPr&gt;&lt;w:shd w:val="clear" w:color="auto" w:fill="428B35" w:themeFill="accent6"/&gt;&lt;/w:tcPr&gt;&lt;/w:tblStylePr&gt;&lt;w:tblStylePr w:type="lastRow"&gt;&lt;w:rPr&gt;&lt;w:b/&gt;&lt;w:bCs/&gt;&lt;/w:rPr&gt;&lt;w:tblPr/&gt;&lt;w:tcPr&gt;&lt;w:tcBorders&gt;&lt;w:top w:val="double" w:sz="4" w:space="0" w:color="428B35" w:themeColor="accent6"/&gt;&lt;/w:tcBorders&gt;&lt;w:shd w:val="clear" w:color="auto" w:fill="FFFFFF" w:themeFill="background1"/&gt;&lt;/w:tcPr&gt;&lt;/w:tblStylePr&gt;&lt;w:tblStylePr w:type="firstCol"&gt;&lt;w:rPr&gt;&lt;w:b/&gt;&lt;w:bCs/&gt;&lt;/w:rPr&gt;&lt;w:tblPr/&gt;&lt;w:tcPr&gt;&lt;w:tcBorders&gt;&lt;w:right w:val="nil"/&gt;&lt;/w:tcBorders&gt;&lt;w:shd w:val="clear" w:color="auto" w:fill="FFFFFF" w:themeFill="background1"/&gt;&lt;/w:tcPr&gt;&lt;/w:tblStylePr&gt;&lt;w:tblStylePr w:type="lastCol"&gt;&lt;w:rPr&gt;&lt;w:b/&gt;&lt;w:bCs/&gt;&lt;/w:rPr&gt;&lt;w:tblPr/&gt;&lt;w:tcPr&gt;&lt;w:tcBorders&gt;&lt;w:left w:val="nil"/&gt;&lt;/w:tcBorders&gt;&lt;w:shd w:val="clear" w:color="auto" w:fill="FFFFFF" w:themeFill="background1"/&gt;&lt;/w:tcPr&gt;&lt;/w:tblStylePr&gt;&lt;w:tblStylePr w:type="band1Vert"&gt;&lt;w:tblPr/&gt;&lt;w:tcPr&gt;&lt;w:tcBorders&gt;&lt;w:left w:val="single" w:sz="4" w:space="0" w:color="428B35" w:themeColor="accent6"/&gt;&lt;w:right w:val="single" w:sz="4" w:space="0" w:color="428B35" w:themeColor="accent6"/&gt;&lt;/w:tcBorders&gt;&lt;/w:tcPr&gt;&lt;/w:tblStylePr&gt;&lt;w:tblStylePr w:type="band1Horz"&gt;&lt;w:tblPr/&gt;&lt;w:tcPr&gt;&lt;w:tcBorders&gt;&lt;w:top w:val="single" w:sz="4" w:space="0" w:color="428B35" w:themeColor="accent6"/&gt;&lt;w:bottom w:val="single" w:sz="4" w:space="0" w:color="428B35" w:themeColor="accent6"/&gt;&lt;w:insideH w:val="nil"/&gt;&lt;/w:tcBorders&gt;&lt;/w:tcPr&gt;&lt;/w:tblStylePr&gt;&lt;w:tblStylePr w:type="neCell"&gt;&lt;w:tblPr/&gt;&lt;w:tcPr&gt;&lt;w:tcBorders&gt;&lt;w:left w:val="nil"/&gt;&lt;w:bottom w:val="nil"/&gt;&lt;/w:tcBorders&gt;&lt;/w:tcPr&gt;&lt;/w:tblStylePr&gt;&lt;w:tblStylePr w:type="nwCell"&gt;&lt;w:tblPr/&gt;&lt;w:tcPr&gt;&lt;w:tcBorders&gt;&lt;w:bottom w:val="nil"/&gt;&lt;w:right w:val="nil"/&gt;&lt;/w:tcBorders&gt;&lt;/w:tcPr&gt;&lt;/w:tblStylePr&gt;&lt;w:tblStylePr w:type="seCell"&gt;&lt;w:tblPr/&gt;&lt;w:tcPr&gt;&lt;w:tcBorders&gt;&lt;w:top w:val="double" w:sz="4" w:space="0" w:color="428B35" w:themeColor="accent6"/&gt;&lt;w:left w:val="nil"/&gt;&lt;/w:tcBorders&gt;&lt;/w:tcPr&gt;&lt;/w:tblStylePr&gt;&lt;w:tblStylePr w:type="swCell"&gt;&lt;w:tblPr/&gt;&lt;w:tcPr&gt;&lt;w:tcBorders&gt;&lt;w:top w:val="double" w:sz="4" w:space="0" w:color="428B35" w:themeColor="accent6"/&gt;&lt;w:right w:val="nil"/&gt;&lt;/w:tcBorders&gt;&lt;/w:tcPr&gt;&lt;/w:tblStylePr&gt;&lt;/w:style&gt;&lt;w:style w:type="table" w:styleId="ListTable4"&gt;&lt;w:name w:val="List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w:color="7F7F82" w:themeColor="text1" w:themeTint="99"/&gt;&lt;w:left w:val="single" w:sz="4" w:space="0" w:color="7F7F82" w:themeColor="text1" w:themeTint="99"/&gt;&lt;w:bottom w:val="single" w:sz="4" w:space="0" w:color="7F7F82" w:themeColor="text1" w:themeTint="99"/&gt;&lt;w:right w:val="single" w:sz="4" w:space="0" w:color="7F7F82" w:themeColor="text1" w:themeTint="99"/&gt;&lt;w:insideH w:val="single" w:sz="4" w:space="0" w:color="7F7F82" w:themeColor="text1" w:themeTint="99"/&gt;&lt;/w:tblBorders&gt;&lt;/w:tblPr&gt;&lt;w:tblStylePr w:type="firstRow"&gt;&lt;w:rPr&gt;&lt;w:b/&gt;&lt;w:bCs/&gt;&lt;w:color w:val="FFFFFF" w:themeColor="background1"/&gt;&lt;/w:rPr&gt;&lt;w:tblPr/&gt;&lt;w:tcPr&gt;&lt;w:tcBorders&gt;&lt;w:top w:val="single" w:sz="4" w:space="0" w:color="2C2C2D" w:themeColor="text1"/&gt;&lt;w:left w:val="single" w:sz="4" w:space="0" w:color="2C2C2D" w:themeColor="text1"/&gt;&lt;w:bottom w:val="single" w:sz="4" w:space="0" w:color="2C2C2D" w:themeColor="text1"/&gt;&lt;w:right w:val="single" w:sz="4" w:space="0" w:color="2C2C2D" w:themeColor="text1"/&gt;&lt;w:insideH w:val="nil"/&gt;&lt;/w:tcBorders&gt;&lt;w:shd w:val="clear" w:color="auto" w:fill="2C2C2D" w:themeFill="text1"/&gt;&lt;/w:tcPr&gt;&lt;/w:tblStylePr&gt;&lt;w:tblStylePr w:type="lastRow"&gt;&lt;w:rPr&gt;&lt;w:b/&gt;&lt;w:bCs/&gt;&lt;/w:rPr&gt;&lt;w:tblPr/&gt;&lt;w:tcPr&gt;&lt;w:tcBorders&gt;&lt;w:top w:val="double" w:sz="4" w:space="0" w:color="7F7F82" w:themeColor="text1"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w:styleId="ListTable4-Accent1"&gt;&lt;w:name w:val="List Table 4 Accent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w:color="F0787D" w:themeColor="accent1" w:themeTint="99"/&gt;&lt;w:left w:val="single" w:sz="4" w:space="0" w:color="F0787D" w:themeColor="accent1" w:themeTint="99"/&gt;&lt;w:bottom w:val="single" w:sz="4" w:space="0" w:color="F0787D" w:themeColor="accent1" w:themeTint="99"/&gt;&lt;w:right w:val="single" w:sz="4" w:space="0" w:color="F0787D" w:themeColor="accent1" w:themeTint="99"/&gt;&lt;w:insideH w:val="single" w:sz="4" w:space="0" w:color="F0787D" w:themeColor="accent1" w:themeTint="99"/&gt;&lt;/w:tblBorders&gt;&lt;/w:tblPr&gt;&lt;w:tblStylePr w:type="firstRow"&gt;&lt;w:rPr&gt;&lt;w:b/&gt;&lt;w:bCs/&gt;&lt;w:color w:val="FFFFFF" w:themeColor="background1"/&gt;&lt;/w:rPr&gt;&lt;w:tblPr/&gt;&lt;w:tcPr&gt;&lt;w:tcBorders&gt;&lt;w:top w:val="single" w:sz="4" w:space="0" w:color="E61E28" w:themeColor="accent1"/&gt;&lt;w:left w:val="single" w:sz="4" w:space="0" w:color="E61E28" w:themeColor="accent1"/&gt;&lt;w:bottom w:val="single" w:sz="4" w:space="0" w:color="E61E28" w:themeColor="accent1"/&gt;&lt;w:right w:val="single" w:sz="4" w:space="0" w:color="E61E28" w:themeColor="accent1"/&gt;&lt;w:insideH w:val="nil"/&gt;&lt;/w:tcBorders&gt;&lt;w:shd w:val="clear" w:color="auto" w:fill="E61E28" w:themeFill="accent1"/&gt;&lt;/w:tcPr&gt;&lt;/w:tblStylePr&gt;&lt;w:tblStylePr w:type="lastRow"&gt;&lt;w:rPr&gt;&lt;w:b/&gt;&lt;w:bCs/&gt;&lt;/w:rPr&gt;&lt;w:tblPr/&gt;&lt;w:tcPr&gt;&lt;w:tcBorders&gt;&lt;w:top w:val="double" w:sz="4" w:space="0" w:color="F0787D" w:themeColor="accent1"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w:styleId="ListTable4-Accent2"&gt;&lt;w:name w:val="List Table 4 Accent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w:color="C083C3" w:themeColor="accent2" w:themeTint="99"/&gt;&lt;w:left w:val="single" w:sz="4" w:space="0" w:color="C083C3" w:themeColor="accent2" w:themeTint="99"/&gt;&lt;w:bottom w:val="single" w:sz="4" w:space="0" w:color="C083C3" w:themeColor="accent2" w:themeTint="99"/&gt;&lt;w:right w:val="single" w:sz="4" w:space="0" w:color="C083C3" w:themeColor="accent2" w:themeTint="99"/&gt;&lt;w:insideH w:val="single" w:sz="4" w:space="0" w:color="C083C3" w:themeColor="accent2" w:themeTint="99"/&gt;&lt;/w:tblBorders&gt;&lt;/w:tblPr&gt;&lt;w:tblStylePr w:type="firstRow"&gt;&lt;w:rPr&gt;&lt;w:b/&gt;&lt;w:bCs/&gt;&lt;w:color w:val="FFFFFF" w:themeColor="background1"/&gt;&lt;/w:rPr&gt;&lt;w:tblPr/&gt;&lt;w:tcPr&gt;&lt;w:tcBorders&gt;&lt;w:top w:val="single" w:sz="4" w:space="0" w:color="88438B" w:themeColor="accent2"/&gt;&lt;w:left w:val="single" w:sz="4" w:space="0" w:color="88438B" w:themeColor="accent2"/&gt;&lt;w:bottom w:val="single" w:sz="4" w:space="0" w:color="88438B" w:themeColor="accent2"/&gt;&lt;w:right w:val="single" w:sz="4" w:space="0" w:color="88438B" w:themeColor="accent2"/&gt;&lt;w:insideH w:val="nil"/&gt;&lt;/w:tcBorders&gt;&lt;w:shd w:val="clear" w:color="auto" w:fill="88438B" w:themeFill="accent2"/&gt;&lt;/w:tcPr&gt;&lt;/w:tblStylePr&gt;&lt;w:tblStylePr w:type="lastRow"&gt;&lt;w:rPr&gt;&lt;w:b/&gt;&lt;w:bCs/&gt;&lt;/w:rPr&gt;&lt;w:tblPr/&gt;&lt;w:tcPr&gt;&lt;w:tcBorders&gt;&lt;w:top w:val="double" w:sz="4" w:space="0" w:color="C083C3" w:themeColor="accent2"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w:styleId="ListTable4-Accent3"&gt;&lt;w:name w:val="List Table 4 Accent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w:color="368EF8" w:themeColor="accent3" w:themeTint="99"/&gt;&lt;w:left w:val="single" w:sz="4" w:space="0" w:color="368EF8" w:themeColor="accent3" w:themeTint="99"/&gt;&lt;w:bottom w:val="single" w:sz="4" w:space="0" w:color="368EF8" w:themeColor="accent3" w:themeTint="99"/&gt;&lt;w:right w:val="single" w:sz="4" w:space="0" w:color="368EF8" w:themeColor="accent3" w:themeTint="99"/&gt;&lt;w:insideH w:val="single" w:sz="4" w:space="0" w:color="368EF8" w:themeColor="accent3" w:themeTint="99"/&gt;&lt;/w:tblBorders&gt;&lt;/w:tblPr&gt;&lt;w:tblStylePr w:type="firstRow"&gt;&lt;w:rPr&gt;&lt;w:b/&gt;&lt;w:bCs/&gt;&lt;w:color w:val="FFFFFF" w:themeColor="background1"/&gt;&lt;/w:rPr&gt;&lt;w:tblPr/&gt;&lt;w:tcPr&gt;&lt;w:tcBorders&gt;&lt;w:top w:val="single" w:sz="4" w:space="0" w:color="054CA1" w:themeColor="accent3"/&gt;&lt;w:left w:val="single" w:sz="4" w:space="0" w:color="054CA1" w:themeColor="accent3"/&gt;&lt;w:bottom w:val="single" w:sz="4" w:space="0" w:color="054CA1" w:themeColor="accent3"/&gt;&lt;w:right w:val="single" w:sz="4" w:space="0" w:color="054CA1" w:themeColor="accent3"/&gt;&lt;w:insideH w:val="nil"/&gt;&lt;/w:tcBorders&gt;&lt;w:shd w:val="clear" w:color="auto" w:fill="054CA1" w:themeFill="accent3"/&gt;&lt;/w:tcPr&gt;&lt;/w:tblStylePr&gt;&lt;w:tblStylePr w:type="lastRow"&gt;&lt;w:rPr&gt;&lt;w:b/&gt;&lt;w:bCs/&gt;&lt;/w:rPr&gt;&lt;w:tblPr/&gt;&lt;w:tcPr&gt;&lt;w:tcBorders&gt;&lt;w:top w:val="double" w:sz="4" w:space="0" w:color="368EF8" w:themeColor="accent3"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w:styleId="ListTable4-Accent4"&gt;&lt;w:name w:val="List Table 4 Accent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w:color="92C6CD" w:themeColor="accent4" w:themeTint="99"/&gt;&lt;w:left w:val="single" w:sz="4" w:space="0" w:color="92C6CD" w:themeColor="accent4" w:themeTint="99"/&gt;&lt;w:bottom w:val="single" w:sz="4" w:space="0" w:color="92C6CD" w:themeColor="accent4" w:themeTint="99"/&gt;&lt;w:right w:val="single" w:sz="4" w:space="0" w:color="92C6CD" w:themeColor="accent4" w:themeTint="99"/&gt;&lt;w:insideH w:val="single" w:sz="4" w:space="0" w:color="92C6CD" w:themeColor="accent4" w:themeTint="99"/&gt;&lt;/w:tblBorders&gt;&lt;/w:tblPr&gt;&lt;w:tblStylePr w:type="firstRow"&gt;&lt;w:rPr&gt;&lt;w:b/&gt;&lt;w:bCs/&gt;&lt;w:color w:val="FFFFFF" w:themeColor="background1"/&gt;&lt;/w:rPr&gt;&lt;w:tblPr/&gt;&lt;w:tcPr&gt;&lt;w:tcBorders&gt;&lt;w:top w:val="single" w:sz="4" w:space="0" w:color="4D9EA9" w:themeColor="accent4"/&gt;&lt;w:left w:val="single" w:sz="4" w:space="0" w:color="4D9EA9" w:themeColor="accent4"/&gt;&lt;w:bottom w:val="single" w:sz="4" w:space="0" w:color="4D9EA9" w:themeColor="accent4"/&gt;&lt;w:right w:val="single" w:sz="4" w:space="0" w:color="4D9EA9" w:themeColor="accent4"/&gt;&lt;w:insideH w:val="nil"/&gt;&lt;/w:tcBorders&gt;&lt;w:shd w:val="clear" w:color="auto" w:fill="4D9EA9" w:themeFill="accent4"/&gt;&lt;/w:tcPr&gt;&lt;/w:tblStylePr&gt;&lt;w:tblStylePr w:type="lastRow"&gt;&lt;w:rPr&gt;&lt;w:b/&gt;&lt;w:bCs/&gt;&lt;/w:rPr&gt;&lt;w:tblPr/&gt;&lt;w:tcPr&gt;&lt;w:tcBorders&gt;&lt;w:top w:val="double" w:sz="4" w:space="0" w:color="92C6CD" w:themeColor="accent4"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w:styleId="ListTable4-Accent5"&gt;&lt;w:name w:val="List Table 4 Accent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w:color="E691BA" w:themeColor="accent5" w:themeTint="99"/&gt;&lt;w:left w:val="single" w:sz="4" w:space="0" w:color="E691BA" w:themeColor="accent5" w:themeTint="99"/&gt;&lt;w:bottom w:val="single" w:sz="4" w:space="0" w:color="E691BA" w:themeColor="accent5" w:themeTint="99"/&gt;&lt;w:right w:val="single" w:sz="4" w:space="0" w:color="E691BA" w:themeColor="accent5" w:themeTint="99"/&gt;&lt;w:insideH w:val="single" w:sz="4" w:space="0" w:color="E691BA" w:themeColor="accent5" w:themeTint="99"/&gt;&lt;/w:tblBorders&gt;&lt;/w:tblPr&gt;&lt;w:tblStylePr w:type="firstRow"&gt;&lt;w:rPr&gt;&lt;w:b/&gt;&lt;w:bCs/&gt;&lt;w:color w:val="FFFFFF" w:themeColor="background1"/&gt;&lt;/w:rPr&gt;&lt;w:tblPr/&gt;&lt;w:tcPr&gt;&lt;w:tcBorders&gt;&lt;w:top w:val="single" w:sz="4" w:space="0" w:color="D6488E" w:themeColor="accent5"/&gt;&lt;w:left w:val="single" w:sz="4" w:space="0" w:color="D6488E" w:themeColor="accent5"/&gt;&lt;w:bottom w:val="single" w:sz="4" w:space="0" w:color="D6488E" w:themeColor="accent5"/&gt;&lt;w:right w:val="single" w:sz="4" w:space="0" w:color="D6488E" w:themeColor="accent5"/&gt;&lt;w:insideH w:val="nil"/&gt;&lt;/w:tcBorders&gt;&lt;w:shd w:val="clear" w:color="auto" w:fill="D6488E" w:themeFill="accent5"/&gt;&lt;/w:tcPr&gt;&lt;/w:tblStylePr&gt;&lt;w:tblStylePr w:type="lastRow"&gt;&lt;w:rPr&gt;&lt;w:b/&gt;&lt;w:bCs/&gt;&lt;/w:rPr&gt;&lt;w:tblPr/&gt;&lt;w:tcPr&gt;&lt;w:tcBorders&gt;&lt;w:top w:val="double" w:sz="4" w:space="0" w:color="E691BA" w:themeColor="accent5"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w:styleId="ListTable4-Accent6"&gt;&lt;w:name w:val="List Table 4 Accent 6"/&gt;&lt;w:basedOn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w:color="81CA74" w:themeColor="accent6" w:themeTint="99"/&gt;&lt;w:left w:val="single" w:sz="4" w:space="0" w:color="81CA74" w:themeColor="accent6" w:themeTint="99"/&gt;&lt;w:bottom w:val="single" w:sz="4" w:space="0" w:color="81CA74" w:themeColor="accent6" w:themeTint="99"/&gt;&lt;w:right w:val="single" w:sz="4" w:space="0" w:color="81CA74" w:themeColor="accent6" w:themeTint="99"/&gt;&lt;w:insideH w:val="single" w:sz="4" w:space="0" w:color="81CA74" w:themeColor="accent6" w:themeTint="99"/&gt;&lt;/w:tblBorders&gt;&lt;/w:tblPr&gt;&lt;w:tblStylePr w:type="firstRow"&gt;&lt;w:rPr&gt;&lt;w:b/&gt;&lt;w:bCs/&gt;&lt;w:color w:val="FFFFFF" w:themeColor="background1"/&gt;&lt;/w:rPr&gt;&lt;w:tblPr/&gt;&lt;w:tcPr&gt;&lt;w:tcBorders&gt;&lt;w:top w:val="single" w:sz="4" w:space="0" w:color="428B35" w:themeColor="accent6"/&gt;&lt;w:left w:val="single" w:sz="4" w:space="0" w:color="428B35" w:themeColor="accent6"/&gt;&lt;w:bottom w:val="single" w:sz="4" w:space="0" w:color="428B35" w:themeColor="accent6"/&gt;&lt;w:right w:val="single" w:sz="4" w:space="0" w:color="428B35" w:themeColor="accent6"/&gt;&lt;w:insideH w:val="nil"/&gt;&lt;/w:tcBorders&gt;&lt;w:shd w:val="clear" w:color="auto" w:fill="428B35" w:themeFill="accent6"/&gt;&lt;/w:tcPr&gt;&lt;/w:tblStylePr&gt;&lt;w:tblStylePr w:type="lastRow"&gt;&lt;w:rPr&gt;&lt;w:b/&gt;&lt;w:bCs/&gt;&lt;/w:rPr&gt;&lt;w:tblPr/&gt;&lt;w:tcPr&gt;&lt;w:tcBorders&gt;&lt;w:top w:val="double" w:sz="4" w:space="0" w:color="81CA74" w:themeColor="accent6" w:themeTint="99"/&gt;&lt;/w:tcBorders&gt;&lt;/w:tcPr&gt;&lt;/w:tblStylePr&gt;&lt;w:tblStylePr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w:styleId="ListTable5Dark"&gt;&lt;w:name w:val="List Table 5 Dark"/&gt;&lt;w:basedOn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w:color="2C2C2D" w:themeColor="text1"/&gt;&lt;w:left w:val="single" w:sz="24" w:space="0" w:color="2C2C2D" w:themeColor="text1"/&gt;&lt;w:bottom w:val="single" w:sz="24" w:space="0" w:color="2C2C2D" w:themeColor="text1"/&gt;&lt;w:right w:val="single" w:sz="24" w:space="0" w:color="2C2C2D" w:themeColor="text1"/&gt;&lt;/w:tblBorders&gt;&lt;/w:tblPr&gt;&lt;w:tcPr&gt;&lt;w:shd w:val="clear" w:color="auto" w:fill="2C2C2D" w:themeFill="text1"/&gt;&lt;/w:tcPr&gt;&lt;w:tblStylePr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w:styleId="ListTable5Dark-Accent1"&gt;&lt;w:name w:val="List Table 5 Dark Accent 1"/&gt;&lt;w:basedOn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w:color="E61E28" w:themeColor="accent1"/&gt;&lt;w:left w:val="single" w:sz="24" w:space="0" w:color="E61E28" w:themeColor="accent1"/&gt;&lt;w:bottom w:val="single" w:sz="24" w:space="0" w:color="E61E28" w:themeColor="accent1"/&gt;&lt;w:right w:val="single" w:sz="24" w:space="0" w:color="E61E28" w:themeColor="accent1"/&gt;&lt;/w:tblBorders&gt;&lt;/w:tblPr&gt;&lt;w:tcPr&gt;&lt;w:shd w:val="clear" w:color="auto" w:fill="E61E28" w:themeFill="accent1"/&gt;&lt;/w:tcPr&gt;&lt;w:tblStylePr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w:styleId="ListTable5Dark-Accent2"&gt;&lt;w:name w:val="List Table 5 Dark Accent 2"/&gt;&lt;w:basedOn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w:color="88438B" w:themeColor="accent2"/&gt;&lt;w:left w:val="single" w:sz="24" w:space="0" w:color="88438B" w:themeColor="accent2"/&gt;&lt;w:bottom w:val="single" w:sz="24" w:space="0" w:color="88438B" w:themeColor="accent2"/&gt;&lt;w:right w:val="single" w:sz="24" w:space="0" w:color="88438B" w:themeColor="accent2"/&gt;&lt;/w:tblBorders&gt;&lt;/w:tblPr&gt;&lt;w:tcPr&gt;&lt;w:shd w:val="clear" w:color="auto" w:fill="88438B" w:themeFill="accent2"/&gt;&lt;/w:tcPr&gt;&lt;w:tblStylePr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w:styleId="ListTable5Dark-Accent3"&gt;&lt;w:name w:val="List Table 5 Dark Accent 3"/&gt;&lt;w:basedOn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w:color="054CA1" w:themeColor="accent3"/&gt;&lt;w:left w:val="single" w:sz="24" w:space="0" w:color="054CA1" w:themeColor="accent3"/&gt;&lt;w:bottom w:val="single" w:sz="24" w:space="0" w:color="054CA1" w:themeColor="accent3"/&gt;&lt;w:right w:val="single" w:sz="24" w:space="0" w:color="054CA1" w:themeColor="accent3"/&gt;&lt;/w:tblBorders&gt;&lt;/w:tblPr&gt;&lt;w:tcPr&gt;&lt;w:shd w:val="clear" w:color="auto" w:fill="054CA1" w:themeFill="accent3"/&gt;&lt;/w:tcPr&gt;&lt;w:tblStylePr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w:styleId="ListTable5Dark-Accent4"&gt;&lt;w:name w:val="List Table 5 Dark Accent 4"/&gt;&lt;w:basedOn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w:color="4D9EA9" w:themeColor="accent4"/&gt;&lt;w:left w:val="single" w:sz="24" w:space="0" w:color="4D9EA9" w:themeColor="accent4"/&gt;&lt;w:bottom w:val="single" w:sz="24" w:space="0" w:color="4D9EA9" w:themeColor="accent4"/&gt;&lt;w:right w:val="single" w:sz="24" w:space="0" w:color="4D9EA9" w:themeColor="accent4"/&gt;&lt;/w:tblBorders&gt;&lt;/w:tblPr&gt;&lt;w:tcPr&gt;&lt;w:shd w:val="clear" w:color="auto" w:fill="4D9EA9" w:themeFill="accent4"/&gt;&lt;/w:tcPr&gt;&lt;w:tblStylePr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w:styleId="ListTable5Dark-Accent5"&gt;&lt;w:name w:val="List Table 5 Dark Accent 5"/&gt;&lt;w:basedOn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w:color="D6488E" w:themeColor="accent5"/&gt;&lt;w:left w:val="single" w:sz="24" w:space="0" w:color="D6488E" w:themeColor="accent5"/&gt;&lt;w:bottom w:val="single" w:sz="24" w:space="0" w:color="D6488E" w:themeColor="accent5"/&gt;&lt;w:right w:val="single" w:sz="24" w:space="0" w:color="D6488E" w:themeColor="accent5"/&gt;&lt;/w:tblBorders&gt;&lt;/w:tblPr&gt;&lt;w:tcPr&gt;&lt;w:shd w:val="clear" w:color="auto" w:fill="D6488E" w:themeFill="accent5"/&gt;&lt;/w:tcPr&gt;&lt;w:tblStylePr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w:styleId="ListTable5Dark-Accent6"&gt;&lt;w:name w:val="List Table 5 Dark Accent 6"/&gt;&lt;w:basedOn w:val="TableNormal"/&gt;&lt;w:uiPriority w:val="99"/&gt;&lt;w:rsid w:val="00BD3B54"/&gt;&lt;w:rPr&gt;&lt;w:rFonts w:ascii="Times New Roman" w:eastAsiaTheme="minorHAnsi" w:hAnsi="Times New Roman"/&gt;&lt;w:color w:val="FFFFFF" w:themeColor="background1"/&gt;&lt;w:lang w:val="da-DK" w:eastAsia="en-US"/&gt;&lt;/w:rPr&gt;&lt;w:tblPr&gt;&lt;w:tblStyleRowBandSize w:val="1"/&gt;&lt;w:tblStyleColBandSize w:val="1"/&gt;&lt;w:tblBorders&gt;&lt;w:top w:val="single" w:sz="24" w:space="0" w:color="428B35" w:themeColor="accent6"/&gt;&lt;w:left w:val="single" w:sz="24" w:space="0" w:color="428B35" w:themeColor="accent6"/&gt;&lt;w:bottom w:val="single" w:sz="24" w:space="0" w:color="428B35" w:themeColor="accent6"/&gt;&lt;w:right w:val="single" w:sz="24" w:space="0" w:color="428B35" w:themeColor="accent6"/&gt;&lt;/w:tblBorders&gt;&lt;/w:tblPr&gt;&lt;w:tcPr&gt;&lt;w:shd w:val="clear" w:color="auto" w:fill="428B35" w:themeFill="accent6"/&gt;&lt;/w:tcPr&gt;&lt;w:tblStylePr w:type="firstRow"&gt;&lt;w:rPr&gt;&lt;w:b/&gt;&lt;w:bCs/&gt;&lt;/w:rPr&gt;&lt;w:tblPr/&gt;&lt;w:tcPr&gt;&lt;w:tcBorders&gt;&lt;w:bottom w:val="single" w:sz="18" w:space="0" w:color="FFFFFF" w:themeColor="background1"/&gt;&lt;/w:tcBorders&gt;&lt;/w:tcPr&gt;&lt;/w:tblStylePr&gt;&lt;w:tblStylePr w:type="lastRow"&gt;&lt;w:rPr&gt;&lt;w:b/&gt;&lt;w:bCs/&gt;&lt;/w:rPr&gt;&lt;w:tblPr/&gt;&lt;w:tcPr&gt;&lt;w:tcBorders&gt;&lt;w:top w:val="single" w:sz="4" w:space="0" w:color="FFFFFF" w:themeColor="background1"/&gt;&lt;/w:tcBorders&gt;&lt;/w:tcPr&gt;&lt;/w:tblStylePr&gt;&lt;w:tblStylePr w:type="firstCol"&gt;&lt;w:rPr&gt;&lt;w:b/&gt;&lt;w:bCs/&gt;&lt;/w:rPr&gt;&lt;w:tblPr/&gt;&lt;w:tcPr&gt;&lt;w:tcBorders&gt;&lt;w:right w:val="single" w:sz="4" w:space="0" w:color="FFFFFF" w:themeColor="background1"/&gt;&lt;/w:tcBorders&gt;&lt;/w:tcPr&gt;&lt;/w:tblStylePr&gt;&lt;w:tblStylePr w:type="lastCol"&gt;&lt;w:rPr&gt;&lt;w:b/&gt;&lt;w:bCs/&gt;&lt;/w:rPr&gt;&lt;w:tblPr/&gt;&lt;w:tcPr&gt;&lt;w:tcBorders&gt;&lt;w:left w:val="single" w:sz="4" w:space="0" w:color="FFFFFF" w:themeColor="background1"/&gt;&lt;/w:tcBorders&gt;&lt;/w:tcPr&gt;&lt;/w:tblStylePr&gt;&lt;w:tblStylePr w:type="band1Vert"&gt;&lt;w:tblPr/&gt;&lt;w:tcPr&gt;&lt;w:tcBorders&gt;&lt;w:left w:val="single" w:sz="4" w:space="0" w:color="FFFFFF" w:themeColor="background1"/&gt;&lt;w:right w:val="single" w:sz="4" w:space="0" w:color="FFFFFF" w:themeColor="background1"/&gt;&lt;/w:tcBorders&gt;&lt;/w:tcPr&gt;&lt;/w:tblStylePr&gt;&lt;w:tblStylePr w:type="band2Vert"&gt;&lt;w:tblPr/&gt;&lt;w:tcPr&gt;&lt;w:tcBorders&gt;&lt;w:left w:val="single" w:sz="4" w:space="0" w:color="FFFFFF" w:themeColor="background1"/&gt;&lt;w:right w:val="single" w:sz="4" w:space="0" w:color="FFFFFF" w:themeColor="background1"/&gt;&lt;/w:tcBorders&gt;&lt;/w:tcPr&gt;&lt;/w:tblStylePr&gt;&lt;w:tblStylePr w:type="band1Horz"&gt;&lt;w:tblPr/&gt;&lt;w:tcPr&gt;&lt;w:tcBorders&gt;&lt;w:top w:val="single" w:sz="4" w:space="0" w:color="FFFFFF" w:themeColor="background1"/&gt;&lt;w:bottom w:val="single" w:sz="4" w:space="0" w:color="FFFFFF" w:themeColor="background1"/&gt;&lt;/w:tcBorders&gt;&lt;/w:tcPr&gt;&lt;/w:tblStylePr&gt;&lt;w:tblStylePr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w:type="seCell"&gt;&lt;w:tblPr/&gt;&lt;w:tcPr&gt;&lt;w:tcBorders&gt;&lt;w:top w:val="nil"/&gt;&lt;w:left w:val="nil"/&gt;&lt;/w:tcBorders&gt;&lt;/w:tcPr&gt;&lt;/w:tblStylePr&gt;&lt;w:tblStylePr w:type="swCell"&gt;&lt;w:tblPr/&gt;&lt;w:tcPr&gt;&lt;w:tcBorders&gt;&lt;w:top w:val="nil"/&gt;&lt;w:right w:val="nil"/&gt;&lt;/w:tcBorders&gt;&lt;/w:tcPr&gt;&lt;/w:tblStylePr&gt;&lt;/w:style&gt;&lt;w:style w:type="table" w:styleId="ListTable6Colorful"&gt;&lt;w:name w:val="List Table 6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w:sz="4" w:space="0" w:color="2C2C2D" w:themeColor="text1"/&gt;&lt;w:bottom w:val="single" w:sz="4" w:space="0" w:color="2C2C2D" w:themeColor="text1"/&gt;&lt;/w:tblBorders&gt;&lt;/w:tblPr&gt;&lt;w:tblStylePr w:type="firstRow"&gt;&lt;w:rPr&gt;&lt;w:b/&gt;&lt;w:bCs/&gt;&lt;/w:rPr&gt;&lt;w:tblPr/&gt;&lt;w:tcPr&gt;&lt;w:tcBorders&gt;&lt;w:bottom w:val="single" w:sz="4" w:space="0" w:color="2C2C2D" w:themeColor="text1"/&gt;&lt;/w:tcBorders&gt;&lt;/w:tcPr&gt;&lt;/w:tblStylePr&gt;&lt;w:tblStylePr w:type="lastRow"&gt;&lt;w:rPr&gt;&lt;w:b/&gt;&lt;w:bCs/&gt;&lt;/w:rPr&gt;&lt;w:tblPr/&gt;&lt;w:tcPr&gt;&lt;w:tcBorders&gt;&lt;w:top w:val="double" w:sz="4" w:space="0" w:color="2C2C2D" w:themeColor="text1"/&gt;&lt;/w:tcBorders&gt;&lt;/w:tcPr&gt;&lt;/w:tblStylePr&gt;&lt;w:tblStylePr w:type="firstCol"&gt;&lt;w:rPr&gt;&lt;w:b/&gt;&lt;w:bCs/&gt;&lt;/w:rPr&gt;&lt;/w:tblStylePr&gt;&lt;w:tblStylePr w:type="lastCol"&gt;&lt;w:rPr&gt;&lt;w:b/&gt;&lt;w:bCs/&gt;&lt;/w:rPr&gt;&lt;/w:tblStylePr&gt;&lt;w:tblStylePr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w:themeFillTint="33"/&gt;&lt;/w:tcPr&gt;&lt;/w:tblStylePr&gt;&lt;/w:style&gt;&lt;w:style w:type="table" w:styleId="ListTable6Colorful-Accent1"&gt;&lt;w:name w:val="List Table 6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w:val="1"/&gt;&lt;w:tblBorders&gt;&lt;w:top w:val="single" w:sz="4" w:space="0" w:color="E61E28" w:themeColor="accent1"/&gt;&lt;w:bottom w:val="single" w:sz="4" w:space="0" w:color="E61E28" w:themeColor="accent1"/&gt;&lt;/w:tblBorders&gt;&lt;/w:tblPr&gt;&lt;w:tblStylePr w:type="firstRow"&gt;&lt;w:rPr&gt;&lt;w:b/&gt;&lt;w:bCs/&gt;&lt;/w:rPr&gt;&lt;w:tblPr/&gt;&lt;w:tcPr&gt;&lt;w:tcBorders&gt;&lt;w:bottom w:val="single" w:sz="4" w:space="0" w:color="E61E28" w:themeColor="accent1"/&gt;&lt;/w:tcBorders&gt;&lt;/w:tcPr&gt;&lt;/w:tblStylePr&gt;&lt;w:tblStylePr w:type="lastRow"&gt;&lt;w:rPr&gt;&lt;w:b/&gt;&lt;w:bCs/&gt;&lt;/w:rPr&gt;&lt;w:tblPr/&gt;&lt;w:tcPr&gt;&lt;w:tcBorders&gt;&lt;w:top w:val="double" w:sz="4" w:space="0" w:color="E61E28" w:themeColor="accent1"/&gt;&lt;/w:tcBorders&gt;&lt;/w:tcPr&gt;&lt;/w:tblStylePr&gt;&lt;w:tblStylePr w:type="firstCol"&gt;&lt;w:rPr&gt;&lt;w:b/&gt;&lt;w:bCs/&gt;&lt;/w:rPr&gt;&lt;/w:tblStylePr&gt;&lt;w:tblStylePr w:type="lastCol"&gt;&lt;w:rPr&gt;&lt;w:b/&gt;&lt;w:bCs/&gt;&lt;/w:rPr&gt;&lt;/w:tblStylePr&gt;&lt;w:tblStylePr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w:themeFillTint="33"/&gt;&lt;/w:tcPr&gt;&lt;/w:tblStylePr&gt;&lt;/w:style&gt;&lt;w:style w:type="table" w:styleId="ListTable6Colorful-Accent2"&gt;&lt;w:name w:val="List Table 6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w:val="1"/&gt;&lt;w:tblBorders&gt;&lt;w:top w:val="single" w:sz="4" w:space="0" w:color="88438B" w:themeColor="accent2"/&gt;&lt;w:bottom w:val="single" w:sz="4" w:space="0" w:color="88438B" w:themeColor="accent2"/&gt;&lt;/w:tblBorders&gt;&lt;/w:tblPr&gt;&lt;w:tblStylePr w:type="firstRow"&gt;&lt;w:rPr&gt;&lt;w:b/&gt;&lt;w:bCs/&gt;&lt;/w:rPr&gt;&lt;w:tblPr/&gt;&lt;w:tcPr&gt;&lt;w:tcBorders&gt;&lt;w:bottom w:val="single" w:sz="4" w:space="0" w:color="88438B" w:themeColor="accent2"/&gt;&lt;/w:tcBorders&gt;&lt;/w:tcPr&gt;&lt;/w:tblStylePr&gt;&lt;w:tblStylePr w:type="lastRow"&gt;&lt;w:rPr&gt;&lt;w:b/&gt;&lt;w:bCs/&gt;&lt;/w:rPr&gt;&lt;w:tblPr/&gt;&lt;w:tcPr&gt;&lt;w:tcBorders&gt;&lt;w:top w:val="double" w:sz="4" w:space="0" w:color="88438B" w:themeColor="accent2"/&gt;&lt;/w:tcBorders&gt;&lt;/w:tcPr&gt;&lt;/w:tblStylePr&gt;&lt;w:tblStylePr w:type="firstCol"&gt;&lt;w:rPr&gt;&lt;w:b/&gt;&lt;w:bCs/&gt;&lt;/w:rPr&gt;&lt;/w:tblStylePr&gt;&lt;w:tblStylePr w:type="lastCol"&gt;&lt;w:rPr&gt;&lt;w:b/&gt;&lt;w:bCs/&gt;&lt;/w:rPr&gt;&lt;/w:tblStylePr&gt;&lt;w:tblStylePr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w:themeFillTint="33"/&gt;&lt;/w:tcPr&gt;&lt;/w:tblStylePr&gt;&lt;/w:style&gt;&lt;w:style w:type="table" w:styleId="ListTable6Colorful-Accent3"&gt;&lt;w:name w:val="List Table 6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w:val="1"/&gt;&lt;w:tblBorders&gt;&lt;w:top w:val="single" w:sz="4" w:space="0" w:color="054CA1" w:themeColor="accent3"/&gt;&lt;w:bottom w:val="single" w:sz="4" w:space="0" w:color="054CA1" w:themeColor="accent3"/&gt;&lt;/w:tblBorders&gt;&lt;/w:tblPr&gt;&lt;w:tblStylePr w:type="firstRow"&gt;&lt;w:rPr&gt;&lt;w:b/&gt;&lt;w:bCs/&gt;&lt;/w:rPr&gt;&lt;w:tblPr/&gt;&lt;w:tcPr&gt;&lt;w:tcBorders&gt;&lt;w:bottom w:val="single" w:sz="4" w:space="0" w:color="054CA1" w:themeColor="accent3"/&gt;&lt;/w:tcBorders&gt;&lt;/w:tcPr&gt;&lt;/w:tblStylePr&gt;&lt;w:tblStylePr w:type="lastRow"&gt;&lt;w:rPr&gt;&lt;w:b/&gt;&lt;w:bCs/&gt;&lt;/w:rPr&gt;&lt;w:tblPr/&gt;&lt;w:tcPr&gt;&lt;w:tcBorders&gt;&lt;w:top w:val="double" w:sz="4" w:space="0" w:color="054CA1" w:themeColor="accent3"/&gt;&lt;/w:tcBorders&gt;&lt;/w:tcPr&gt;&lt;/w:tblStylePr&gt;&lt;w:tblStylePr w:type="firstCol"&gt;&lt;w:rPr&gt;&lt;w:b/&gt;&lt;w:bCs/&gt;&lt;/w:rPr&gt;&lt;/w:tblStylePr&gt;&lt;w:tblStylePr w:type="lastCol"&gt;&lt;w:rPr&gt;&lt;w:b/&gt;&lt;w:bCs/&gt;&lt;/w:rPr&gt;&lt;/w:tblStylePr&gt;&lt;w:tblStylePr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w:themeFillTint="33"/&gt;&lt;/w:tcPr&gt;&lt;/w:tblStylePr&gt;&lt;/w:style&gt;&lt;w:style w:type="table" w:styleId="ListTable6Colorful-Accent4"&gt;&lt;w:name w:val="List Table 6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w:val="1"/&gt;&lt;w:tblBorders&gt;&lt;w:top w:val="single" w:sz="4" w:space="0" w:color="4D9EA9" w:themeColor="accent4"/&gt;&lt;w:bottom w:val="single" w:sz="4" w:space="0" w:color="4D9EA9" w:themeColor="accent4"/&gt;&lt;/w:tblBorders&gt;&lt;/w:tblPr&gt;&lt;w:tblStylePr w:type="firstRow"&gt;&lt;w:rPr&gt;&lt;w:b/&gt;&lt;w:bCs/&gt;&lt;/w:rPr&gt;&lt;w:tblPr/&gt;&lt;w:tcPr&gt;&lt;w:tcBorders&gt;&lt;w:bottom w:val="single" w:sz="4" w:space="0" w:color="4D9EA9" w:themeColor="accent4"/&gt;&lt;/w:tcBorders&gt;&lt;/w:tcPr&gt;&lt;/w:tblStylePr&gt;&lt;w:tblStylePr w:type="lastRow"&gt;&lt;w:rPr&gt;&lt;w:b/&gt;&lt;w:bCs/&gt;&lt;/w:rPr&gt;&lt;w:tblPr/&gt;&lt;w:tcPr&gt;&lt;w:tcBorders&gt;&lt;w:top w:val="double" w:sz="4" w:space="0" w:color="4D9EA9" w:themeColor="accent4"/&gt;&lt;/w:tcBorders&gt;&lt;/w:tcPr&gt;&lt;/w:tblStylePr&gt;&lt;w:tblStylePr w:type="firstCol"&gt;&lt;w:rPr&gt;&lt;w:b/&gt;&lt;w:bCs/&gt;&lt;/w:rPr&gt;&lt;/w:tblStylePr&gt;&lt;w:tblStylePr w:type="lastCol"&gt;&lt;w:rPr&gt;&lt;w:b/&gt;&lt;w:bCs/&gt;&lt;/w:rPr&gt;&lt;/w:tblStylePr&gt;&lt;w:tblStylePr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w:themeFillTint="33"/&gt;&lt;/w:tcPr&gt;&lt;/w:tblStylePr&gt;&lt;/w:style&gt;&lt;w:style w:type="table" w:styleId="ListTable6Colorful-Accent5"&gt;&lt;w:name w:val="List Table 6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w:val="1"/&gt;&lt;w:tblBorders&gt;&lt;w:top w:val="single" w:sz="4" w:space="0" w:color="D6488E" w:themeColor="accent5"/&gt;&lt;w:bottom w:val="single" w:sz="4" w:space="0" w:color="D6488E" w:themeColor="accent5"/&gt;&lt;/w:tblBorders&gt;&lt;/w:tblPr&gt;&lt;w:tblStylePr w:type="firstRow"&gt;&lt;w:rPr&gt;&lt;w:b/&gt;&lt;w:bCs/&gt;&lt;/w:rPr&gt;&lt;w:tblPr/&gt;&lt;w:tcPr&gt;&lt;w:tcBorders&gt;&lt;w:bottom w:val="single" w:sz="4" w:space="0" w:color="D6488E" w:themeColor="accent5"/&gt;&lt;/w:tcBorders&gt;&lt;/w:tcPr&gt;&lt;/w:tblStylePr&gt;&lt;w:tblStylePr w:type="lastRow"&gt;&lt;w:rPr&gt;&lt;w:b/&gt;&lt;w:bCs/&gt;&lt;/w:rPr&gt;&lt;w:tblPr/&gt;&lt;w:tcPr&gt;&lt;w:tcBorders&gt;&lt;w:top w:val="double" w:sz="4" w:space="0" w:color="D6488E" w:themeColor="accent5"/&gt;&lt;/w:tcBorders&gt;&lt;/w:tcPr&gt;&lt;/w:tblStylePr&gt;&lt;w:tblStylePr w:type="firstCol"&gt;&lt;w:rPr&gt;&lt;w:b/&gt;&lt;w:bCs/&gt;&lt;/w:rPr&gt;&lt;/w:tblStylePr&gt;&lt;w:tblStylePr w:type="lastCol"&gt;&lt;w:rPr&gt;&lt;w:b/&gt;&lt;w:bCs/&gt;&lt;/w:rPr&gt;&lt;/w:tblStylePr&gt;&lt;w:tblStylePr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w:themeFillTint="33"/&gt;&lt;/w:tcPr&gt;&lt;/w:tblStylePr&gt;&lt;/w:style&gt;&lt;w:style w:type="table" w:styleId="ListTable6Colorful-Accent6"&gt;&lt;w:name w:val="List Table 6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w:val="1"/&gt;&lt;w:tblBorders&gt;&lt;w:top w:val="single" w:sz="4" w:space="0" w:color="428B35" w:themeColor="accent6"/&gt;&lt;w:bottom w:val="single" w:sz="4" w:space="0" w:color="428B35" w:themeColor="accent6"/&gt;&lt;/w:tblBorders&gt;&lt;/w:tblPr&gt;&lt;w:tblStylePr w:type="firstRow"&gt;&lt;w:rPr&gt;&lt;w:b/&gt;&lt;w:bCs/&gt;&lt;/w:rPr&gt;&lt;w:tblPr/&gt;&lt;w:tcPr&gt;&lt;w:tcBorders&gt;&lt;w:bottom w:val="single" w:sz="4" w:space="0" w:color="428B35" w:themeColor="accent6"/&gt;&lt;/w:tcBorders&gt;&lt;/w:tcPr&gt;&lt;/w:tblStylePr&gt;&lt;w:tblStylePr w:type="lastRow"&gt;&lt;w:rPr&gt;&lt;w:b/&gt;&lt;w:bCs/&gt;&lt;/w:rPr&gt;&lt;w:tblPr/&gt;&lt;w:tcPr&gt;&lt;w:tcBorders&gt;&lt;w:top w:val="double" w:sz="4" w:space="0" w:color="428B35" w:themeColor="accent6"/&gt;&lt;/w:tcBorders&gt;&lt;/w:tcPr&gt;&lt;/w:tblStylePr&gt;&lt;w:tblStylePr w:type="firstCol"&gt;&lt;w:rPr&gt;&lt;w:b/&gt;&lt;w:bCs/&gt;&lt;/w:rPr&gt;&lt;/w:tblStylePr&gt;&lt;w:tblStylePr w:type="lastCol"&gt;&lt;w:rPr&gt;&lt;w:b/&gt;&lt;w:bCs/&gt;&lt;/w:rPr&gt;&lt;/w:tblStylePr&gt;&lt;w:tblStylePr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w:themeFillTint="33"/&gt;&lt;/w:tcPr&gt;&lt;/w:tblStylePr&gt;&lt;/w:style&gt;&lt;w:style w:type="table" w:styleId="ListTable7Colorful"&gt;&lt;w:name w:val="List Table 7 Colorful"/&gt;&lt;w:basedOn w:val="TableNormal"/&gt;&lt;w:uiPriority w:val="99"/&gt;&lt;w:rsid w:val="00BD3B54"/&gt;&lt;w:rPr&gt;&lt;w:rFonts w:ascii="Times New Roman" w:eastAsiaTheme="minorHAnsi" w:hAnsi="Times New Roman"/&gt;&lt;w:color w:val="2C2C2D" w:themeColor="text1"/&gt;&lt;w:lang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w:color="2C2C2D" w:themeColor="text1"/&gt;&lt;/w:tcBorders&gt;&lt;w:shd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w:color="2C2C2D" w:themeColor="text1"/&gt;&lt;/w:tcBorders&gt;&lt;w:shd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w:color="2C2C2D" w:themeColor="text1"/&gt;&lt;/w:tcBorders&gt;&lt;w:shd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w:color="2C2C2D" w:themeColor="text1"/&gt;&lt;/w:tcBorders&gt;&lt;w:shd w:val="clear" w:color="auto" w:fill="FFFFFF" w:themeFill="background1"/&gt;&lt;/w:tcPr&gt;&lt;/w:tblStylePr&gt;&lt;w:tblStylePr w:type="band1Vert"&gt;&lt;w:tblPr/&gt;&lt;w:tcPr&gt;&lt;w:shd w:val="clear" w:color="auto" w:fill="D4D4D5" w:themeFill="text1" w:themeFillTint="33"/&gt;&lt;/w:tcPr&gt;&lt;/w:tblStylePr&gt;&lt;w:tblStylePr w:type="band1Horz"&gt;&lt;w:tblPr/&gt;&lt;w:tcPr&gt;&lt;w:shd w:val="clear" w:color="auto" w:fill="D4D4D5" w:themeFill="text1"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w:styleId="ListTable7Colorful-Accent1"&gt;&lt;w:name w:val="List Table 7 Colorful Accent 1"/&gt;&lt;w:basedOn w:val="TableNormal"/&gt;&lt;w:uiPriority w:val="99"/&gt;&lt;w:rsid w:val="00BD3B54"/&gt;&lt;w:rPr&gt;&lt;w:rFonts w:ascii="Times New Roman" w:eastAsiaTheme="minorHAnsi" w:hAnsi="Times New Roman"/&gt;&lt;w:color w:val="AF131A" w:themeColor="accent1"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w:color="E61E28" w:themeColor="accent1"/&gt;&lt;/w:tcBorders&gt;&lt;w:shd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w:color="E61E28" w:themeColor="accent1"/&gt;&lt;/w:tcBorders&gt;&lt;w:shd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w:color="E61E28" w:themeColor="accent1"/&gt;&lt;/w:tcBorders&gt;&lt;w:shd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w:color="E61E28" w:themeColor="accent1"/&gt;&lt;/w:tcBorders&gt;&lt;w:shd w:val="clear" w:color="auto" w:fill="FFFFFF" w:themeFill="background1"/&gt;&lt;/w:tcPr&gt;&lt;/w:tblStylePr&gt;&lt;w:tblStylePr w:type="band1Vert"&gt;&lt;w:tblPr/&gt;&lt;w:tcPr&gt;&lt;w:shd w:val="clear" w:color="auto" w:fill="FAD2D3" w:themeFill="accent1" w:themeFillTint="33"/&gt;&lt;/w:tcPr&gt;&lt;/w:tblStylePr&gt;&lt;w:tblStylePr w:type="band1Horz"&gt;&lt;w:tblPr/&gt;&lt;w:tcPr&gt;&lt;w:shd w:val="clear" w:color="auto" w:fill="FAD2D3" w:themeFill="accent1"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w:styleId="ListTable7Colorful-Accent2"&gt;&lt;w:name w:val="List Table 7 Colorful Accent 2"/&gt;&lt;w:basedOn w:val="TableNormal"/&gt;&lt;w:uiPriority w:val="99"/&gt;&lt;w:rsid w:val="00BD3B54"/&gt;&lt;w:rPr&gt;&lt;w:rFonts w:ascii="Times New Roman" w:eastAsiaTheme="minorHAnsi" w:hAnsi="Times New Roman"/&gt;&lt;w:color w:val="653267" w:themeColor="accent2"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w:color="88438B" w:themeColor="accent2"/&gt;&lt;/w:tcBorders&gt;&lt;w:shd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w:color="88438B" w:themeColor="accent2"/&gt;&lt;/w:tcBorders&gt;&lt;w:shd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w:color="88438B" w:themeColor="accent2"/&gt;&lt;/w:tcBorders&gt;&lt;w:shd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w:color="88438B" w:themeColor="accent2"/&gt;&lt;/w:tcBorders&gt;&lt;w:shd w:val="clear" w:color="auto" w:fill="FFFFFF" w:themeFill="background1"/&gt;&lt;/w:tcPr&gt;&lt;/w:tblStylePr&gt;&lt;w:tblStylePr w:type="band1Vert"&gt;&lt;w:tblPr/&gt;&lt;w:tcPr&gt;&lt;w:shd w:val="clear" w:color="auto" w:fill="EAD5EB" w:themeFill="accent2" w:themeFillTint="33"/&gt;&lt;/w:tcPr&gt;&lt;/w:tblStylePr&gt;&lt;w:tblStylePr w:type="band1Horz"&gt;&lt;w:tblPr/&gt;&lt;w:tcPr&gt;&lt;w:shd w:val="clear" w:color="auto" w:fill="EAD5EB" w:themeFill="accent2"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w:styleId="ListTable7Colorful-Accent3"&gt;&lt;w:name w:val="List Table 7 Colorful Accent 3"/&gt;&lt;w:basedOn w:val="TableNormal"/&gt;&lt;w:uiPriority w:val="99"/&gt;&lt;w:rsid w:val="00BD3B54"/&gt;&lt;w:rPr&gt;&lt;w:rFonts w:ascii="Times New Roman" w:eastAsiaTheme="minorHAnsi" w:hAnsi="Times New Roman"/&gt;&lt;w:color w:val="033878" w:themeColor="accent3"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w:color="054CA1" w:themeColor="accent3"/&gt;&lt;/w:tcBorders&gt;&lt;w:shd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w:color="054CA1" w:themeColor="accent3"/&gt;&lt;/w:tcBorders&gt;&lt;w:shd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w:color="054CA1" w:themeColor="accent3"/&gt;&lt;/w:tcBorders&gt;&lt;w:shd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w:color="054CA1" w:themeColor="accent3"/&gt;&lt;/w:tcBorders&gt;&lt;w:shd w:val="clear" w:color="auto" w:fill="FFFFFF" w:themeFill="background1"/&gt;&lt;/w:tcPr&gt;&lt;/w:tblStylePr&gt;&lt;w:tblStylePr w:type="band1Vert"&gt;&lt;w:tblPr/&gt;&lt;w:tcPr&gt;&lt;w:shd w:val="clear" w:color="auto" w:fill="BCD9FD" w:themeFill="accent3" w:themeFillTint="33"/&gt;&lt;/w:tcPr&gt;&lt;/w:tblStylePr&gt;&lt;w:tblStylePr w:type="band1Horz"&gt;&lt;w:tblPr/&gt;&lt;w:tcPr&gt;&lt;w:shd w:val="clear" w:color="auto" w:fill="BCD9FD" w:themeFill="accent3"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w:styleId="ListTable7Colorful-Accent4"&gt;&lt;w:name w:val="List Table 7 Colorful Accent 4"/&gt;&lt;w:basedOn w:val="TableNormal"/&gt;&lt;w:uiPriority w:val="99"/&gt;&lt;w:rsid w:val="00BD3B54"/&gt;&lt;w:rPr&gt;&lt;w:rFonts w:ascii="Times New Roman" w:eastAsiaTheme="minorHAnsi" w:hAnsi="Times New Roman"/&gt;&lt;w:color w:val="39757E" w:themeColor="accent4"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w:color="4D9EA9" w:themeColor="accent4"/&gt;&lt;/w:tcBorders&gt;&lt;w:shd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w:color="4D9EA9" w:themeColor="accent4"/&gt;&lt;/w:tcBorders&gt;&lt;w:shd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w:color="4D9EA9" w:themeColor="accent4"/&gt;&lt;/w:tcBorders&gt;&lt;w:shd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w:color="4D9EA9" w:themeColor="accent4"/&gt;&lt;/w:tcBorders&gt;&lt;w:shd w:val="clear" w:color="auto" w:fill="FFFFFF" w:themeFill="background1"/&gt;&lt;/w:tcPr&gt;&lt;/w:tblStylePr&gt;&lt;w:tblStylePr w:type="band1Vert"&gt;&lt;w:tblPr/&gt;&lt;w:tcPr&gt;&lt;w:shd w:val="clear" w:color="auto" w:fill="DAECEE" w:themeFill="accent4" w:themeFillTint="33"/&gt;&lt;/w:tcPr&gt;&lt;/w:tblStylePr&gt;&lt;w:tblStylePr w:type="band1Horz"&gt;&lt;w:tblPr/&gt;&lt;w:tcPr&gt;&lt;w:shd w:val="clear" w:color="auto" w:fill="DAECEE" w:themeFill="accent4"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w:styleId="ListTable7Colorful-Accent5"&gt;&lt;w:name w:val="List Table 7 Colorful Accent 5"/&gt;&lt;w:basedOn w:val="TableNormal"/&gt;&lt;w:uiPriority w:val="99"/&gt;&lt;w:rsid w:val="00BD3B54"/&gt;&lt;w:rPr&gt;&lt;w:rFonts w:ascii="Times New Roman" w:eastAsiaTheme="minorHAnsi" w:hAnsi="Times New Roman"/&gt;&lt;w:color w:val="AE2769" w:themeColor="accent5"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w:color="D6488E" w:themeColor="accent5"/&gt;&lt;/w:tcBorders&gt;&lt;w:shd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w:color="D6488E" w:themeColor="accent5"/&gt;&lt;/w:tcBorders&gt;&lt;w:shd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w:color="D6488E" w:themeColor="accent5"/&gt;&lt;/w:tcBorders&gt;&lt;w:shd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w:color="D6488E" w:themeColor="accent5"/&gt;&lt;/w:tcBorders&gt;&lt;w:shd w:val="clear" w:color="auto" w:fill="FFFFFF" w:themeFill="background1"/&gt;&lt;/w:tcPr&gt;&lt;/w:tblStylePr&gt;&lt;w:tblStylePr w:type="band1Vert"&gt;&lt;w:tblPr/&gt;&lt;w:tcPr&gt;&lt;w:shd w:val="clear" w:color="auto" w:fill="F6DAE8" w:themeFill="accent5" w:themeFillTint="33"/&gt;&lt;/w:tcPr&gt;&lt;/w:tblStylePr&gt;&lt;w:tblStylePr w:type="band1Horz"&gt;&lt;w:tblPr/&gt;&lt;w:tcPr&gt;&lt;w:shd w:val="clear" w:color="auto" w:fill="F6DAE8" w:themeFill="accent5"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w:type="table" w:styleId="ListTable7Colorful-Accent6"&gt;&lt;w:name w:val="List Table 7 Colorful Accent 6"/&gt;&lt;w:basedOn w:val="TableNormal"/&gt;&lt;w:uiPriority w:val="99"/&gt;&lt;w:rsid w:val="00BD3B54"/&gt;&lt;w:rPr&gt;&lt;w:rFonts w:ascii="Times New Roman" w:eastAsiaTheme="minorHAnsi" w:hAnsi="Times New Roman"/&gt;&lt;w:color w:val="316727" w:themeColor="accent6" w:themeShade="BF"/&gt;&lt;w:lang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w:color="428B35" w:themeColor="accent6"/&gt;&lt;/w:tcBorders&gt;&lt;w:shd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w:color="428B35" w:themeColor="accent6"/&gt;&lt;/w:tcBorders&gt;&lt;w:shd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w:color="428B35" w:themeColor="accent6"/&gt;&lt;/w:tcBorders&gt;&lt;w:shd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w:color="428B35" w:themeColor="accent6"/&gt;&lt;/w:tcBorders&gt;&lt;w:shd w:val="clear" w:color="auto" w:fill="FFFFFF" w:themeFill="background1"/&gt;&lt;/w:tcPr&gt;&lt;/w:tblStylePr&gt;&lt;w:tblStylePr w:type="band1Vert"&gt;&lt;w:tblPr/&gt;&lt;w:tcPr&gt;&lt;w:shd w:val="clear" w:color="auto" w:fill="D5EDD0" w:themeFill="accent6" w:themeFillTint="33"/&gt;&lt;/w:tcPr&gt;&lt;/w:tblStylePr&gt;&lt;w:tblStylePr w:type="band1Horz"&gt;&lt;w:tblPr/&gt;&lt;w:tcPr&gt;&lt;w:shd w:val="clear" w:color="auto" w:fill="D5EDD0" w:themeFill="accent6" w:themeFillTint="33"/&gt;&lt;/w:tcPr&gt;&lt;/w:tblStylePr&gt;&lt;w:tblStylePr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w:styleId="MacroText"&gt;&lt;w:name w:val="macro"/&gt;&lt;w:link w:val="MacroTextChar"/&gt;&lt;w:uiPriority w:val="99"/&gt;&lt;w:semiHidden/&gt;&lt;w:rsid w:val="00BD3B54"/&gt;&lt;w:pPr&gt;&lt;w:tabs&gt;&lt;w:tab w:val="left" w:pos="480"/&gt;&lt;w:tab w:val="left" w:pos="960"/&gt;&lt;w:tab w:val="left" w:pos="1440"/&gt;&lt;w:tab w:val="left" w:pos="1920"/&gt;&lt;w:tab w:val="left" w:pos="2400"/&gt;&lt;w:tab w:val="left" w:pos="2880"/&gt;&lt;w:tab w:val="left" w:pos="3360"/&gt;&lt;w:tab w:val="left" w:pos="3840"/&gt;&lt;w:tab w:val="left" w:pos="4320"/&gt;&lt;/w:tabs&gt;&lt;/w:pPr&gt;&lt;w:rPr&gt;&lt;w:rFonts w:ascii="Times New Roman" w:eastAsiaTheme="minorHAnsi" w:hAnsi="Times New Roman" w:cs="Arial"/&gt;&lt;w:lang w:eastAsia="en-US"/&gt;&lt;/w:rPr&gt;&lt;/w:style&gt;&lt;w:style w:type="character" w:customStyle="1" w:styleId="MacroTextChar"&gt;&lt;w:name w:val="Macro Text Char"/&gt;&lt;w:basedOn w:val="DefaultParagraphFont"/&gt;&lt;w:link w:val="MacroText"/&gt;&lt;w:uiPriority w:val="99"/&gt;&lt;w:semiHidden/&gt;&lt;w:rsid w:val="00BD3B54"/&gt;&lt;w:rPr&gt;&lt;w:rFonts w:ascii="Times New Roman" w:eastAsiaTheme="minorHAnsi" w:hAnsi="Times New Roman" w:cs="Arial"/&gt;&lt;w:lang w:eastAsia="en-US"/&gt;&lt;/w:rPr&gt;&lt;/w:style&gt;&lt;w:style w:type="table" w:styleId="MediumGrid1"&gt;&lt;w:name w:val="Medium Grid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w:themeTint="BF"/&gt;&lt;w:insideV w:val="single" w:sz="8" w:space="0" w:color="606062" w:themeColor="text1" w:themeTint="BF"/&gt;&lt;/w:tblBorders&gt;&lt;/w:tblPr&gt;&lt;w:tcPr&gt;&lt;w:shd w:val="clear" w:color="auto" w:fill="CACACB" w:themeFill="text1" w:themeFillTint="3F"/&gt;&lt;/w:tcPr&gt;&lt;w:tblStylePr w:type="firstRow"&gt;&lt;w:rPr&gt;&lt;w:b/&gt;&lt;w:bCs/&gt;&lt;/w:rPr&gt;&lt;/w:tblStylePr&gt;&lt;w:tblStylePr w:type="lastRow"&gt;&lt;w:rPr&gt;&lt;w:b/&gt;&lt;w:bCs/&gt;&lt;/w:rPr&gt;&lt;w:tblPr/&gt;&lt;w:tcPr&gt;&lt;w:tcBorders&gt;&lt;w:top w:val="single" w:sz="18" w:space="0" w:color="606062" w:themeColor="text1"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w:fill="949497" w:themeFill="text1" w:themeFillTint="7F"/&gt;&lt;/w:tcPr&gt;&lt;/w:tblStylePr&gt;&lt;w:tblStylePr w:type="band1Horz"&gt;&lt;w:tblPr/&gt;&lt;w:tcPr&gt;&lt;w:shd w:val="clear" w:color="auto" w:fill="949497" w:themeFill="text1" w:themeFillTint="7F"/&gt;&lt;/w:tcPr&gt;&lt;/w:tblStylePr&gt;&lt;/w:style&gt;&lt;w:style w:type="table" w:styleId="MediumGrid1-Accent1"&gt;&lt;w:name w:val="Medium Grid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w:themeTint="BF"/&gt;&lt;w:insideV w:val="single" w:sz="8" w:space="0" w:color="EC565D" w:themeColor="accent1" w:themeTint="BF"/&gt;&lt;/w:tblBorders&gt;&lt;/w:tblPr&gt;&lt;w:tcPr&gt;&lt;w:shd w:val="clear" w:color="auto" w:fill="F8C7C9" w:themeFill="accent1" w:themeFillTint="3F"/&gt;&lt;/w:tcPr&gt;&lt;w:tblStylePr w:type="firstRow"&gt;&lt;w:rPr&gt;&lt;w:b/&gt;&lt;w:bCs/&gt;&lt;/w:rPr&gt;&lt;/w:tblStylePr&gt;&lt;w:tblStylePr w:type="lastRow"&gt;&lt;w:rPr&gt;&lt;w:b/&gt;&lt;w:bCs/&gt;&lt;/w:rPr&gt;&lt;w:tblPr/&gt;&lt;w:tcPr&gt;&lt;w:tcBorders&gt;&lt;w:top w:val="single" w:sz="18" w:space="0" w:color="EC565D" w:themeColor="accent1"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w:fill="F28E93" w:themeFill="accent1" w:themeFillTint="7F"/&gt;&lt;/w:tcPr&gt;&lt;/w:tblStylePr&gt;&lt;w:tblStylePr w:type="band1Horz"&gt;&lt;w:tblPr/&gt;&lt;w:tcPr&gt;&lt;w:shd w:val="clear" w:color="auto" w:fill="F28E93" w:themeFill="accent1" w:themeFillTint="7F"/&gt;&lt;/w:tcPr&gt;&lt;/w:tblStylePr&gt;&lt;/w:style&gt;&lt;w:style w:type="table" w:styleId="MediumGrid1-Accent2"&gt;&lt;w:name w:val="Medium Grid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w:themeTint="BF"/&gt;&lt;w:insideV w:val="single" w:sz="8" w:space="0" w:color="B165B4" w:themeColor="accent2" w:themeTint="BF"/&gt;&lt;/w:tblBorders&gt;&lt;/w:tblPr&gt;&lt;w:tcPr&gt;&lt;w:shd w:val="clear" w:color="auto" w:fill="E5CCE6" w:themeFill="accent2" w:themeFillTint="3F"/&gt;&lt;/w:tcPr&gt;&lt;w:tblStylePr w:type="firstRow"&gt;&lt;w:rPr&gt;&lt;w:b/&gt;&lt;w:bCs/&gt;&lt;/w:rPr&gt;&lt;/w:tblStylePr&gt;&lt;w:tblStylePr w:type="lastRow"&gt;&lt;w:rPr&gt;&lt;w:b/&gt;&lt;w:bCs/&gt;&lt;/w:rPr&gt;&lt;w:tblPr/&gt;&lt;w:tcPr&gt;&lt;w:tcBorders&gt;&lt;w:top w:val="single" w:sz="18" w:space="0" w:color="B165B4" w:themeColor="accent2"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w:fill="CB98CD" w:themeFill="accent2" w:themeFillTint="7F"/&gt;&lt;/w:tcPr&gt;&lt;/w:tblStylePr&gt;&lt;w:tblStylePr w:type="band1Horz"&gt;&lt;w:tblPr/&gt;&lt;w:tcPr&gt;&lt;w:shd w:val="clear" w:color="auto" w:fill="CB98CD" w:themeFill="accent2" w:themeFillTint="7F"/&gt;&lt;/w:tcPr&gt;&lt;/w:tblStylePr&gt;&lt;/w:style&gt;&lt;w:style w:type="table" w:styleId="MediumGrid1-Accent3"&gt;&lt;w:name w:val="Medium Grid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w:themeTint="BF"/&gt;&lt;w:insideV w:val="single" w:sz="8" w:space="0" w:color="0773F4" w:themeColor="accent3" w:themeTint="BF"/&gt;&lt;/w:tblBorders&gt;&lt;/w:tblPr&gt;&lt;w:tcPr&gt;&lt;w:shd w:val="clear" w:color="auto" w:fill="ACD0FC" w:themeFill="accent3" w:themeFillTint="3F"/&gt;&lt;/w:tcPr&gt;&lt;w:tblStylePr w:type="firstRow"&gt;&lt;w:rPr&gt;&lt;w:b/&gt;&lt;w:bCs/&gt;&lt;/w:rPr&gt;&lt;/w:tblStylePr&gt;&lt;w:tblStylePr w:type="lastRow"&gt;&lt;w:rPr&gt;&lt;w:b/&gt;&lt;w:bCs/&gt;&lt;/w:rPr&gt;&lt;w:tblPr/&gt;&lt;w:tcPr&gt;&lt;w:tcBorders&gt;&lt;w:top w:val="single" w:sz="18" w:space="0" w:color="0773F4" w:themeColor="accent3"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w:fill="58A2F9" w:themeFill="accent3" w:themeFillTint="7F"/&gt;&lt;/w:tcPr&gt;&lt;/w:tblStylePr&gt;&lt;w:tblStylePr w:type="band1Horz"&gt;&lt;w:tblPr/&gt;&lt;w:tcPr&gt;&lt;w:shd w:val="clear" w:color="auto" w:fill="58A2F9" w:themeFill="accent3" w:themeFillTint="7F"/&gt;&lt;/w:tcPr&gt;&lt;/w:tblStylePr&gt;&lt;/w:style&gt;&lt;w:style w:type="table" w:styleId="MediumGrid1-Accent4"&gt;&lt;w:name w:val="Medium Grid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w:themeTint="BF"/&gt;&lt;w:insideV w:val="single" w:sz="8" w:space="0" w:color="76B8C1" w:themeColor="accent4" w:themeTint="BF"/&gt;&lt;/w:tblBorders&gt;&lt;/w:tblPr&gt;&lt;w:tcPr&gt;&lt;w:shd w:val="clear" w:color="auto" w:fill="D2E7EA" w:themeFill="accent4" w:themeFillTint="3F"/&gt;&lt;/w:tcPr&gt;&lt;w:tblStylePr w:type="firstRow"&gt;&lt;w:rPr&gt;&lt;w:b/&gt;&lt;w:bCs/&gt;&lt;/w:rPr&gt;&lt;/w:tblStylePr&gt;&lt;w:tblStylePr w:type="lastRow"&gt;&lt;w:rPr&gt;&lt;w:b/&gt;&lt;w:bCs/&gt;&lt;/w:rPr&gt;&lt;w:tblPr/&gt;&lt;w:tcPr&gt;&lt;w:tcBorders&gt;&lt;w:top w:val="single" w:sz="18" w:space="0" w:color="76B8C1" w:themeColor="accent4"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w:fill="A4CFD5" w:themeFill="accent4" w:themeFillTint="7F"/&gt;&lt;/w:tcPr&gt;&lt;/w:tblStylePr&gt;&lt;w:tblStylePr w:type="band1Horz"&gt;&lt;w:tblPr/&gt;&lt;w:tcPr&gt;&lt;w:shd w:val="clear" w:color="auto" w:fill="A4CFD5" w:themeFill="accent4" w:themeFillTint="7F"/&gt;&lt;/w:tcPr&gt;&lt;/w:tblStylePr&gt;&lt;/w:style&gt;&lt;w:style w:type="table" w:styleId="MediumGrid1-Accent5"&gt;&lt;w:name w:val="Medium Grid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w:themeTint="BF"/&gt;&lt;w:insideV w:val="single" w:sz="8" w:space="0" w:color="E075A9" w:themeColor="accent5" w:themeTint="BF"/&gt;&lt;/w:tblBorders&gt;&lt;/w:tblPr&gt;&lt;w:tcPr&gt;&lt;w:shd w:val="clear" w:color="auto" w:fill="F4D1E2" w:themeFill="accent5" w:themeFillTint="3F"/&gt;&lt;/w:tcPr&gt;&lt;w:tblStylePr w:type="firstRow"&gt;&lt;w:rPr&gt;&lt;w:b/&gt;&lt;w:bCs/&gt;&lt;/w:rPr&gt;&lt;/w:tblStylePr&gt;&lt;w:tblStylePr w:type="lastRow"&gt;&lt;w:rPr&gt;&lt;w:b/&gt;&lt;w:bCs/&gt;&lt;/w:rPr&gt;&lt;w:tblPr/&gt;&lt;w:tcPr&gt;&lt;w:tcBorders&gt;&lt;w:top w:val="single" w:sz="18" w:space="0" w:color="E075A9" w:themeColor="accent5"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w:fill="EAA3C6" w:themeFill="accent5" w:themeFillTint="7F"/&gt;&lt;/w:tcPr&gt;&lt;/w:tblStylePr&gt;&lt;w:tblStylePr w:type="band1Horz"&gt;&lt;w:tblPr/&gt;&lt;w:tcPr&gt;&lt;w:shd w:val="clear" w:color="auto" w:fill="EAA3C6" w:themeFill="accent5" w:themeFillTint="7F"/&gt;&lt;/w:tcPr&gt;&lt;/w:tblStylePr&gt;&lt;/w:style&gt;&lt;w:style w:type="table" w:styleId="MediumGrid1-Accent6"&gt;&lt;w:name w:val="Medium Grid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w:themeTint="BF"/&gt;&lt;w:insideV w:val="single" w:sz="8" w:space="0" w:color="62BD52" w:themeColor="accent6" w:themeTint="BF"/&gt;&lt;/w:tblBorders&gt;&lt;/w:tblPr&gt;&lt;w:tcPr&gt;&lt;w:shd w:val="clear" w:color="auto" w:fill="CBE9C6" w:themeFill="accent6" w:themeFillTint="3F"/&gt;&lt;/w:tcPr&gt;&lt;w:tblStylePr w:type="firstRow"&gt;&lt;w:rPr&gt;&lt;w:b/&gt;&lt;w:bCs/&gt;&lt;/w:rPr&gt;&lt;/w:tblStylePr&gt;&lt;w:tblStylePr w:type="lastRow"&gt;&lt;w:rPr&gt;&lt;w:b/&gt;&lt;w:bCs/&gt;&lt;/w:rPr&gt;&lt;w:tblPr/&gt;&lt;w:tcPr&gt;&lt;w:tcBorders&gt;&lt;w:top w:val="single" w:sz="18" w:space="0" w:color="62BD52" w:themeColor="accent6" w:themeTint="BF"/&gt;&lt;/w:tcBorders&gt;&lt;/w:tcPr&gt;&lt;/w:tblStylePr&gt;&lt;w:tblStylePr w:type="firstCol"&gt;&lt;w:rPr&gt;&lt;w:b/&gt;&lt;w:bCs/&gt;&lt;/w:rPr&gt;&lt;/w:tblStylePr&gt;&lt;w:tblStylePr w:type="lastCol"&gt;&lt;w:rPr&gt;&lt;w:b/&gt;&lt;w:bCs/&gt;&lt;/w:rPr&gt;&lt;/w:tblStylePr&gt;&lt;w:tblStylePr w:type="band1Vert"&gt;&lt;w:tblPr/&gt;&lt;w:tcPr&gt;&lt;w:shd w:val="clear" w:color="auto" w:fill="96D38C" w:themeFill="accent6" w:themeFillTint="7F"/&gt;&lt;/w:tcPr&gt;&lt;/w:tblStylePr&gt;&lt;w:tblStylePr w:type="band1Horz"&gt;&lt;w:tblPr/&gt;&lt;w:tcPr&gt;&lt;w:shd w:val="clear" w:color="auto" w:fill="96D38C" w:themeFill="accent6" w:themeFillTint="7F"/&gt;&lt;/w:tcPr&gt;&lt;/w:tblStylePr&gt;&lt;/w:style&gt;&lt;w:style w:type="table" w:styleId="MediumGrid2"&gt;&lt;w:name w:val="Medium Grid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w:themeColor="text1"/&gt;&lt;w:insideH w:val="single" w:sz="8" w:space="0" w:color="2C2C2D" w:themeColor="text1"/&gt;&lt;w:insideV w:val="single" w:sz="8" w:space="0" w:color="2C2C2D" w:themeColor="text1"/&gt;&lt;/w:tblBorders&gt;&lt;/w:tblPr&gt;&lt;w:tcPr&gt;&lt;w:shd w:val="clear" w:color="auto" w:fill="CACACB" w:themeFill="text1" w:themeFillTint="3F"/&gt;&lt;/w:tcPr&gt;&lt;w:tblStylePr w:type="firstRow"&gt;&lt;w:rPr&gt;&lt;w:b/&gt;&lt;w:bCs/&gt;&lt;w:color w:val="2C2C2D" w:themeColor="text1"/&gt;&lt;/w:rPr&gt;&lt;w:tblPr/&gt;&lt;w:tcPr&gt;&lt;w:shd w:val="clear" w:color="auto" w:fill="EAEAEA" w:themeFill="text1"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w:fill="D4D4D5" w:themeFill="text1" w:themeFillTint="33"/&gt;&lt;/w:tcPr&gt;&lt;/w:tblStylePr&gt;&lt;w:tblStylePr w:type="band1Vert"&gt;&lt;w:tblPr/&gt;&lt;w:tcPr&gt;&lt;w:shd w:val="clear" w:color="auto" w:fill="949497" w:themeFill="text1" w:themeFillTint="7F"/&gt;&lt;/w:tcPr&gt;&lt;/w:tblStylePr&gt;&lt;w:tblStylePr w:type="band1Horz"&gt;&lt;w:tblPr/&gt;&lt;w:tcPr&gt;&lt;w:tcBorders&gt;&lt;w:insideH w:val="single" w:sz="6" w:space="0" w:color="2C2C2D" w:themeColor="text1"/&gt;&lt;w:insideV w:val="single" w:sz="6" w:space="0" w:color="2C2C2D" w:themeColor="text1"/&gt;&lt;/w:tcBorders&gt;&lt;w:shd w:val="clear" w:color="auto" w:fill="949497" w:themeFill="text1" w:themeFillTint="7F"/&gt;&lt;/w:tcPr&gt;&lt;/w:tblStylePr&gt;&lt;w:tblStylePr w:type="nwCell"&gt;&lt;w:tblPr/&gt;&lt;w:tcPr&gt;&lt;w:shd w:val="clear" w:color="auto" w:fill="FFFFFF" w:themeFill="background1"/&gt;&lt;/w:tcPr&gt;&lt;/w:tblStylePr&gt;&lt;/w:style&gt;&lt;w:style w:type="table" w:styleId="MediumGrid2-Accent1"&gt;&lt;w:name w:val="Medium Grid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w:themeColor="accent1"/&gt;&lt;w:insideH w:val="single" w:sz="8" w:space="0" w:color="E61E28" w:themeColor="accent1"/&gt;&lt;w:insideV w:val="single" w:sz="8" w:space="0" w:color="E61E28" w:themeColor="accent1"/&gt;&lt;/w:tblBorders&gt;&lt;/w:tblPr&gt;&lt;w:tcPr&gt;&lt;w:shd w:val="clear" w:color="auto" w:fill="F8C7C9" w:themeFill="accent1" w:themeFillTint="3F"/&gt;&lt;/w:tcPr&gt;&lt;w:tblStylePr w:type="firstRow"&gt;&lt;w:rPr&gt;&lt;w:b/&gt;&lt;w:bCs/&gt;&lt;w:color w:val="2C2C2D" w:themeColor="text1"/&gt;&lt;/w:rPr&gt;&lt;w:tblPr/&gt;&lt;w:tcPr&gt;&lt;w:shd w:val="clear" w:color="auto" w:fill="FCE8E9" w:themeFill="accent1"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w:fill="FAD2D3" w:themeFill="accent1" w:themeFillTint="33"/&gt;&lt;/w:tcPr&gt;&lt;/w:tblStylePr&gt;&lt;w:tblStylePr w:type="band1Vert"&gt;&lt;w:tblPr/&gt;&lt;w:tcPr&gt;&lt;w:shd w:val="clear" w:color="auto" w:fill="F28E93" w:themeFill="accent1" w:themeFillTint="7F"/&gt;&lt;/w:tcPr&gt;&lt;/w:tblStylePr&gt;&lt;w:tblStylePr w:type="band1Horz"&gt;&lt;w:tblPr/&gt;&lt;w:tcPr&gt;&lt;w:tcBorders&gt;&lt;w:insideH w:val="single" w:sz="6" w:space="0" w:color="E61E28" w:themeColor="accent1"/&gt;&lt;w:insideV w:val="single" w:sz="6" w:space="0" w:color="E61E28" w:themeColor="accent1"/&gt;&lt;/w:tcBorders&gt;&lt;w:shd w:val="clear" w:color="auto" w:fill="F28E93" w:themeFill="accent1" w:themeFillTint="7F"/&gt;&lt;/w:tcPr&gt;&lt;/w:tblStylePr&gt;&lt;w:tblStylePr w:type="nwCell"&gt;&lt;w:tblPr/&gt;&lt;w:tcPr&gt;&lt;w:shd w:val="clear" w:color="auto" w:fill="FFFFFF" w:themeFill="background1"/&gt;&lt;/w:tcPr&gt;&lt;/w:tblStylePr&gt;&lt;/w:style&gt;&lt;w:style w:type="table" w:styleId="MediumGrid2-Accent2"&gt;&lt;w:name w:val="Medium Grid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w:themeColor="accent2"/&gt;&lt;w:insideH w:val="single" w:sz="8" w:space="0" w:color="88438B" w:themeColor="accent2"/&gt;&lt;w:insideV w:val="single" w:sz="8" w:space="0" w:color="88438B" w:themeColor="accent2"/&gt;&lt;/w:tblBorders&gt;&lt;/w:tblPr&gt;&lt;w:tcPr&gt;&lt;w:shd w:val="clear" w:color="auto" w:fill="E5CCE6" w:themeFill="accent2" w:themeFillTint="3F"/&gt;&lt;/w:tcPr&gt;&lt;w:tblStylePr w:type="firstRow"&gt;&lt;w:rPr&gt;&lt;w:b/&gt;&lt;w:bCs/&gt;&lt;w:color w:val="2C2C2D" w:themeColor="text1"/&gt;&lt;/w:rPr&gt;&lt;w:tblPr/&gt;&lt;w:tcPr&gt;&lt;w:shd w:val="clear" w:color="auto" w:fill="F4EAF5" w:themeFill="accent2"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w:fill="EAD5EB" w:themeFill="accent2" w:themeFillTint="33"/&gt;&lt;/w:tcPr&gt;&lt;/w:tblStylePr&gt;&lt;w:tblStylePr w:type="band1Vert"&gt;&lt;w:tblPr/&gt;&lt;w:tcPr&gt;&lt;w:shd w:val="clear" w:color="auto" w:fill="CB98CD" w:themeFill="accent2" w:themeFillTint="7F"/&gt;&lt;/w:tcPr&gt;&lt;/w:tblStylePr&gt;&lt;w:tblStylePr w:type="band1Horz"&gt;&lt;w:tblPr/&gt;&lt;w:tcPr&gt;&lt;w:tcBorders&gt;&lt;w:insideH w:val="single" w:sz="6" w:space="0" w:color="88438B" w:themeColor="accent2"/&gt;&lt;w:insideV w:val="single" w:sz="6" w:space="0" w:color="88438B" w:themeColor="accent2"/&gt;&lt;/w:tcBorders&gt;&lt;w:shd w:val="clear" w:color="auto" w:fill="CB98CD" w:themeFill="accent2" w:themeFillTint="7F"/&gt;&lt;/w:tcPr&gt;&lt;/w:tblStylePr&gt;&lt;w:tblStylePr w:type="nwCell"&gt;&lt;w:tblPr/&gt;&lt;w:tcPr&gt;&lt;w:shd w:val="clear" w:color="auto" w:fill="FFFFFF" w:themeFill="background1"/&gt;&lt;/w:tcPr&gt;&lt;/w:tblStylePr&gt;&lt;/w:style&gt;&lt;w:style w:type="table" w:styleId="MediumGrid2-Accent3"&gt;&lt;w:name w:val="Medium Grid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w:themeColor="accent3"/&gt;&lt;w:insideH w:val="single" w:sz="8" w:space="0" w:color="054CA1" w:themeColor="accent3"/&gt;&lt;w:insideV w:val="single" w:sz="8" w:space="0" w:color="054CA1" w:themeColor="accent3"/&gt;&lt;/w:tblBorders&gt;&lt;/w:tblPr&gt;&lt;w:tcPr&gt;&lt;w:shd w:val="clear" w:color="auto" w:fill="ACD0FC" w:themeFill="accent3" w:themeFillTint="3F"/&gt;&lt;/w:tcPr&gt;&lt;w:tblStylePr w:type="firstRow"&gt;&lt;w:rPr&gt;&lt;w:b/&gt;&lt;w:bCs/&gt;&lt;w:color w:val="2C2C2D" w:themeColor="text1"/&gt;&lt;/w:rPr&gt;&lt;w:tblPr/&gt;&lt;w:tcPr&gt;&lt;w:shd w:val="clear" w:color="auto" w:fill="DEECFE" w:themeFill="accent3"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w:fill="BCD9FD" w:themeFill="accent3" w:themeFillTint="33"/&gt;&lt;/w:tcPr&gt;&lt;/w:tblStylePr&gt;&lt;w:tblStylePr w:type="band1Vert"&gt;&lt;w:tblPr/&gt;&lt;w:tcPr&gt;&lt;w:shd w:val="clear" w:color="auto" w:fill="58A2F9" w:themeFill="accent3" w:themeFillTint="7F"/&gt;&lt;/w:tcPr&gt;&lt;/w:tblStylePr&gt;&lt;w:tblStylePr w:type="band1Horz"&gt;&lt;w:tblPr/&gt;&lt;w:tcPr&gt;&lt;w:tcBorders&gt;&lt;w:insideH w:val="single" w:sz="6" w:space="0" w:color="054CA1" w:themeColor="accent3"/&gt;&lt;w:insideV w:val="single" w:sz="6" w:space="0" w:color="054CA1" w:themeColor="accent3"/&gt;&lt;/w:tcBorders&gt;&lt;w:shd w:val="clear" w:color="auto" w:fill="58A2F9" w:themeFill="accent3" w:themeFillTint="7F"/&gt;&lt;/w:tcPr&gt;&lt;/w:tblStylePr&gt;&lt;w:tblStylePr w:type="nwCell"&gt;&lt;w:tblPr/&gt;&lt;w:tcPr&gt;&lt;w:shd w:val="clear" w:color="auto" w:fill="FFFFFF" w:themeFill="background1"/&gt;&lt;/w:tcPr&gt;&lt;/w:tblStylePr&gt;&lt;/w:style&gt;&lt;w:style w:type="table" w:styleId="MediumGrid2-Accent4"&gt;&lt;w:name w:val="Medium Grid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w:themeColor="accent4"/&gt;&lt;w:insideH w:val="single" w:sz="8" w:space="0" w:color="4D9EA9" w:themeColor="accent4"/&gt;&lt;w:insideV w:val="single" w:sz="8" w:space="0" w:color="4D9EA9" w:themeColor="accent4"/&gt;&lt;/w:tblBorders&gt;&lt;/w:tblPr&gt;&lt;w:tcPr&gt;&lt;w:shd w:val="clear" w:color="auto" w:fill="D2E7EA" w:themeFill="accent4" w:themeFillTint="3F"/&gt;&lt;/w:tcPr&gt;&lt;w:tblStylePr w:type="firstRow"&gt;&lt;w:rPr&gt;&lt;w:b/&gt;&lt;w:bCs/&gt;&lt;w:color w:val="2C2C2D" w:themeColor="text1"/&gt;&lt;/w:rPr&gt;&lt;w:tblPr/&gt;&lt;w:tcPr&gt;&lt;w:shd w:val="clear" w:color="auto" w:fill="EDF5F7" w:themeFill="accent4"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w:fill="DAECEE" w:themeFill="accent4" w:themeFillTint="33"/&gt;&lt;/w:tcPr&gt;&lt;/w:tblStylePr&gt;&lt;w:tblStylePr w:type="band1Vert"&gt;&lt;w:tblPr/&gt;&lt;w:tcPr&gt;&lt;w:shd w:val="clear" w:color="auto" w:fill="A4CFD5" w:themeFill="accent4" w:themeFillTint="7F"/&gt;&lt;/w:tcPr&gt;&lt;/w:tblStylePr&gt;&lt;w:tblStylePr w:type="band1Horz"&gt;&lt;w:tblPr/&gt;&lt;w:tcPr&gt;&lt;w:tcBorders&gt;&lt;w:insideH w:val="single" w:sz="6" w:space="0" w:color="4D9EA9" w:themeColor="accent4"/&gt;&lt;w:insideV w:val="single" w:sz="6" w:space="0" w:color="4D9EA9" w:themeColor="accent4"/&gt;&lt;/w:tcBorders&gt;&lt;w:shd w:val="clear" w:color="auto" w:fill="A4CFD5" w:themeFill="accent4" w:themeFillTint="7F"/&gt;&lt;/w:tcPr&gt;&lt;/w:tblStylePr&gt;&lt;w:tblStylePr w:type="nwCell"&gt;&lt;w:tblPr/&gt;&lt;w:tcPr&gt;&lt;w:shd w:val="clear" w:color="auto" w:fill="FFFFFF" w:themeFill="background1"/&gt;&lt;/w:tcPr&gt;&lt;/w:tblStylePr&gt;&lt;/w:style&gt;&lt;w:style w:type="table" w:styleId="MediumGrid2-Accent5"&gt;&lt;w:name w:val="Medium Grid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w:themeColor="accent5"/&gt;&lt;w:insideH w:val="single" w:sz="8" w:space="0" w:color="D6488E" w:themeColor="accent5"/&gt;&lt;w:insideV w:val="single" w:sz="8" w:space="0" w:color="D6488E" w:themeColor="accent5"/&gt;&lt;/w:tblBorders&gt;&lt;/w:tblPr&gt;&lt;w:tcPr&gt;&lt;w:shd w:val="clear" w:color="auto" w:fill="F4D1E2" w:themeFill="accent5" w:themeFillTint="3F"/&gt;&lt;/w:tcPr&gt;&lt;w:tblStylePr w:type="firstRow"&gt;&lt;w:rPr&gt;&lt;w:b/&gt;&lt;w:bCs/&gt;&lt;w:color w:val="2C2C2D" w:themeColor="text1"/&gt;&lt;/w:rPr&gt;&lt;w:tblPr/&gt;&lt;w:tcPr&gt;&lt;w:shd w:val="clear" w:color="auto" w:fill="FBEDF3" w:themeFill="accent5"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w:fill="F6DAE8" w:themeFill="accent5" w:themeFillTint="33"/&gt;&lt;/w:tcPr&gt;&lt;/w:tblStylePr&gt;&lt;w:tblStylePr w:type="band1Vert"&gt;&lt;w:tblPr/&gt;&lt;w:tcPr&gt;&lt;w:shd w:val="clear" w:color="auto" w:fill="EAA3C6" w:themeFill="accent5" w:themeFillTint="7F"/&gt;&lt;/w:tcPr&gt;&lt;/w:tblStylePr&gt;&lt;w:tblStylePr w:type="band1Horz"&gt;&lt;w:tblPr/&gt;&lt;w:tcPr&gt;&lt;w:tcBorders&gt;&lt;w:insideH w:val="single" w:sz="6" w:space="0" w:color="D6488E" w:themeColor="accent5"/&gt;&lt;w:insideV w:val="single" w:sz="6" w:space="0" w:color="D6488E" w:themeColor="accent5"/&gt;&lt;/w:tcBorders&gt;&lt;w:shd w:val="clear" w:color="auto" w:fill="EAA3C6" w:themeFill="accent5" w:themeFillTint="7F"/&gt;&lt;/w:tcPr&gt;&lt;/w:tblStylePr&gt;&lt;w:tblStylePr w:type="nwCell"&gt;&lt;w:tblPr/&gt;&lt;w:tcPr&gt;&lt;w:shd w:val="clear" w:color="auto" w:fill="FFFFFF" w:themeFill="background1"/&gt;&lt;/w:tcPr&gt;&lt;/w:tblStylePr&gt;&lt;/w:style&gt;&lt;w:style w:type="table" w:styleId="MediumGrid2-Accent6"&gt;&lt;w:name w:val="Medium Grid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w:themeColor="accent6"/&gt;&lt;w:insideH w:val="single" w:sz="8" w:space="0" w:color="428B35" w:themeColor="accent6"/&gt;&lt;w:insideV w:val="single" w:sz="8" w:space="0" w:color="428B35" w:themeColor="accent6"/&gt;&lt;/w:tblBorders&gt;&lt;/w:tblPr&gt;&lt;w:tcPr&gt;&lt;w:shd w:val="clear" w:color="auto" w:fill="CBE9C6" w:themeFill="accent6" w:themeFillTint="3F"/&gt;&lt;/w:tcPr&gt;&lt;w:tblStylePr w:type="firstRow"&gt;&lt;w:rPr&gt;&lt;w:b/&gt;&lt;w:bCs/&gt;&lt;w:color w:val="2C2C2D" w:themeColor="text1"/&gt;&lt;/w:rPr&gt;&lt;w:tblPr/&gt;&lt;w:tcPr&gt;&lt;w:shd w:val="clear" w:color="auto" w:fill="EAF6E8" w:themeFill="accent6" w:themeFillTint="19"/&gt;&lt;/w:tcPr&gt;&lt;/w:tblStylePr&gt;&lt;w:tblStylePr w:type="lastRow"&gt;&lt;w:rPr&gt;&lt;w:b/&gt;&lt;w:bCs/&gt;&lt;w:color w:val="2C2C2D" w:themeColor="text1"/&gt;&lt;/w:rPr&gt;&lt;w:tblPr/&gt;&lt;w:tcPr&gt;&lt;w:tcBorders&gt;&lt;w:top w:val="single" w:sz="12" w:space="0" w:color="2C2C2D" w:themeColor="text1"/&gt;&lt;w:left w:val="nil"/&gt;&lt;w:bottom w:val="nil"/&gt;&lt;w:right w:val="nil"/&gt;&lt;w:insideH w:val="nil"/&gt;&lt;w:insideV w:val="nil"/&gt;&lt;/w:tcBorders&gt;&lt;w:shd w:val="clear" w:color="auto" w:fill="FFFFFF" w:themeFill="background1"/&gt;&lt;/w:tcPr&gt;&lt;/w:tblStylePr&gt;&lt;w:tblStylePr w:type="firstCol"&gt;&lt;w:rPr&gt;&lt;w:b/&gt;&lt;w:bCs/&gt;&lt;w:color w:val="2C2C2D" w:themeColor="text1"/&gt;&lt;/w:rPr&gt;&lt;w:tblPr/&gt;&lt;w:tcPr&gt;&lt;w:tcBorders&gt;&lt;w:top w:val="nil"/&gt;&lt;w:left w:val="nil"/&gt;&lt;w:bottom w:val="nil"/&gt;&lt;w:right w:val="nil"/&gt;&lt;w:insideH w:val="nil"/&gt;&lt;w:insideV w:val="nil"/&gt;&lt;/w:tcBorders&gt;&lt;w:shd w:val="clear" w:color="auto" w:fill="FFFFFF" w:themeFill="background1"/&gt;&lt;/w:tcPr&gt;&lt;/w:tblStylePr&gt;&lt;w:tblStylePr w:type="lastCol"&gt;&lt;w:rPr&gt;&lt;w:b w:val="0"/&gt;&lt;w:bCs w:val="0"/&gt;&lt;w:color w:val="2C2C2D" w:themeColor="text1"/&gt;&lt;/w:rPr&gt;&lt;w:tblPr/&gt;&lt;w:tcPr&gt;&lt;w:tcBorders&gt;&lt;w:top w:val="nil"/&gt;&lt;w:left w:val="nil"/&gt;&lt;w:bottom w:val="nil"/&gt;&lt;w:right w:val="nil"/&gt;&lt;w:insideH w:val="nil"/&gt;&lt;w:insideV w:val="nil"/&gt;&lt;/w:tcBorders&gt;&lt;w:shd w:val="clear" w:color="auto" w:fill="D5EDD0" w:themeFill="accent6" w:themeFillTint="33"/&gt;&lt;/w:tcPr&gt;&lt;/w:tblStylePr&gt;&lt;w:tblStylePr w:type="band1Vert"&gt;&lt;w:tblPr/&gt;&lt;w:tcPr&gt;&lt;w:shd w:val="clear" w:color="auto" w:fill="96D38C" w:themeFill="accent6" w:themeFillTint="7F"/&gt;&lt;/w:tcPr&gt;&lt;/w:tblStylePr&gt;&lt;w:tblStylePr w:type="band1Horz"&gt;&lt;w:tblPr/&gt;&lt;w:tcPr&gt;&lt;w:tcBorders&gt;&lt;w:insideH w:val="single" w:sz="6" w:space="0" w:color="428B35" w:themeColor="accent6"/&gt;&lt;w:insideV w:val="single" w:sz="6" w:space="0" w:color="428B35" w:themeColor="accent6"/&gt;&lt;/w:tcBorders&gt;&lt;w:shd w:val="clear" w:color="auto" w:fill="96D38C" w:themeFill="accent6" w:themeFillTint="7F"/&gt;&lt;/w:tcPr&gt;&lt;/w:tblStylePr&gt;&lt;w:tblStylePr w:type="nwCell"&gt;&lt;w:tblPr/&gt;&lt;w:tcPr&gt;&lt;w:shd w:val="clear" w:color="auto" w:fill="FFFFFF" w:themeFill="background1"/&gt;&lt;/w:tcPr&gt;&lt;/w:tblStylePr&gt;&lt;/w:style&gt;&lt;w:style w:type="table" w:styleId="MediumGrid3"&gt;&lt;w:name w:val="Medium Grid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w:fill="CACACB" w:themeFill="text1"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w:fill="2C2C2D" w:themeFill="text1"/&gt;&lt;/w:tcPr&gt;&lt;/w:tblStylePr&gt;&lt;w:tblStylePr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w:fill="2C2C2D" w:themeFill="text1"/&gt;&lt;/w:tcPr&gt;&lt;/w:tblStylePr&gt;&lt;w:tblStylePr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w:fill="2C2C2D" w:themeFill="text1"/&gt;&lt;/w:tcPr&gt;&lt;/w:tblStylePr&gt;&lt;w:tblStylePr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w:fill="949497" w:themeFill="text1"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w:fill="949497" w:themeFill="text1" w:themeFillTint="7F"/&gt;&lt;/w:tcPr&gt;&lt;/w:tblStylePr&gt;&lt;/w:style&gt;&lt;w:style w:type="table" w:styleId="MediumGrid3-Accent1"&gt;&lt;w:name w:val="Medium Grid 3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w:fill="F8C7C9" w:themeFill="accent1"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w:fill="E61E28" w:themeFill="accent1"/&gt;&lt;/w:tcPr&gt;&lt;/w:tblStylePr&gt;&lt;w:tblStylePr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w:fill="E61E28" w:themeFill="accent1"/&gt;&lt;/w:tcPr&gt;&lt;/w:tblStylePr&gt;&lt;w:tblStylePr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w:fill="E61E28" w:themeFill="accent1"/&gt;&lt;/w:tcPr&gt;&lt;/w:tblStylePr&gt;&lt;w:tblStylePr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w:fill="F28E93" w:themeFill="accent1"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w:fill="F28E93" w:themeFill="accent1" w:themeFillTint="7F"/&gt;&lt;/w:tcPr&gt;&lt;/w:tblStylePr&gt;&lt;/w:style&gt;&lt;w:style w:type="table" w:styleId="MediumGrid3-Accent2"&gt;&lt;w:name w:val="Medium Grid 3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w:fill="E5CCE6" w:themeFill="accent2"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w:fill="88438B" w:themeFill="accent2"/&gt;&lt;/w:tcPr&gt;&lt;/w:tblStylePr&gt;&lt;w:tblStylePr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w:fill="88438B" w:themeFill="accent2"/&gt;&lt;/w:tcPr&gt;&lt;/w:tblStylePr&gt;&lt;w:tblStylePr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w:fill="88438B" w:themeFill="accent2"/&gt;&lt;/w:tcPr&gt;&lt;/w:tblStylePr&gt;&lt;w:tblStylePr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w:fill="CB98CD" w:themeFill="accent2"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w:fill="CB98CD" w:themeFill="accent2" w:themeFillTint="7F"/&gt;&lt;/w:tcPr&gt;&lt;/w:tblStylePr&gt;&lt;/w:style&gt;&lt;w:style w:type="table" w:styleId="MediumGrid3-Accent3"&gt;&lt;w:name w:val="Medium Grid 3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w:fill="ACD0FC" w:themeFill="accent3"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w:fill="054CA1" w:themeFill="accent3"/&gt;&lt;/w:tcPr&gt;&lt;/w:tblStylePr&gt;&lt;w:tblStylePr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w:fill="054CA1" w:themeFill="accent3"/&gt;&lt;/w:tcPr&gt;&lt;/w:tblStylePr&gt;&lt;w:tblStylePr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w:fill="054CA1" w:themeFill="accent3"/&gt;&lt;/w:tcPr&gt;&lt;/w:tblStylePr&gt;&lt;w:tblStylePr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w:fill="58A2F9" w:themeFill="accent3"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w:fill="58A2F9" w:themeFill="accent3" w:themeFillTint="7F"/&gt;&lt;/w:tcPr&gt;&lt;/w:tblStylePr&gt;&lt;/w:style&gt;&lt;w:style w:type="table" w:styleId="MediumGrid3-Accent4"&gt;&lt;w:name w:val="Medium Grid 3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w:fill="D2E7EA" w:themeFill="accent4"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w:fill="4D9EA9" w:themeFill="accent4"/&gt;&lt;/w:tcPr&gt;&lt;/w:tblStylePr&gt;&lt;w:tblStylePr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w:fill="4D9EA9" w:themeFill="accent4"/&gt;&lt;/w:tcPr&gt;&lt;/w:tblStylePr&gt;&lt;w:tblStylePr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w:fill="4D9EA9" w:themeFill="accent4"/&gt;&lt;/w:tcPr&gt;&lt;/w:tblStylePr&gt;&lt;w:tblStylePr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w:fill="A4CFD5" w:themeFill="accent4"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w:fill="A4CFD5" w:themeFill="accent4" w:themeFillTint="7F"/&gt;&lt;/w:tcPr&gt;&lt;/w:tblStylePr&gt;&lt;/w:style&gt;&lt;w:style w:type="table" w:styleId="MediumGrid3-Accent5"&gt;&lt;w:name w:val="Medium Grid 3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w:fill="F4D1E2" w:themeFill="accent5"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w:fill="D6488E" w:themeFill="accent5"/&gt;&lt;/w:tcPr&gt;&lt;/w:tblStylePr&gt;&lt;w:tblStylePr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w:fill="D6488E" w:themeFill="accent5"/&gt;&lt;/w:tcPr&gt;&lt;/w:tblStylePr&gt;&lt;w:tblStylePr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w:fill="D6488E" w:themeFill="accent5"/&gt;&lt;/w:tcPr&gt;&lt;/w:tblStylePr&gt;&lt;w:tblStylePr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w:fill="EAA3C6" w:themeFill="accent5"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w:fill="EAA3C6" w:themeFill="accent5" w:themeFillTint="7F"/&gt;&lt;/w:tcPr&gt;&lt;/w:tblStylePr&gt;&lt;/w:style&gt;&lt;w:style w:type="table" w:styleId="MediumGrid3-Accent6"&gt;&lt;w:name w:val="Medium Grid 3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w:sz="6" w:space="0" w:color="FFFFFF" w:themeColor="background1"/&gt;&lt;w:insideV w:val="single" w:sz="6" w:space="0" w:color="FFFFFF" w:themeColor="background1"/&gt;&lt;/w:tblBorders&gt;&lt;/w:tblPr&gt;&lt;w:tcPr&gt;&lt;w:shd w:val="clear" w:color="auto" w:fill="CBE9C6" w:themeFill="accent6" w:themeFillTint="3F"/&gt;&lt;/w:tcPr&gt;&lt;w:tblStylePr w:type="firstRow"&gt;&lt;w:rPr&gt;&lt;w:b/&gt;&lt;w:bCs/&gt;&lt;w:i w:val="0"/&gt;&lt;w:iCs w:val="0"/&gt;&lt;w:color w:val="FFFFFF" w:themeColor="background1"/&gt;&lt;/w:rPr&gt;&lt;w:tblPr/&gt;&lt;w:tcPr&gt;&lt;w:tcBorders&gt;&lt;w:top w:val="single" w:sz="8" w:space="0" w:color="FFFFFF" w:themeColor="background1"/&gt;&lt;w:left w:val="single" w:sz="8" w:space="0" w:color="FFFFFF" w:themeColor="background1"/&gt;&lt;w:bottom w:val="single" w:sz="24"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w:type="lastRow"&gt;&lt;w:rPr&gt;&lt;w:b/&gt;&lt;w:bCs/&gt;&lt;w:i w:val="0"/&gt;&lt;w:iCs w:val="0"/&gt;&lt;w:color w:val="FFFFFF" w:themeColor="background1"/&gt;&lt;/w:rPr&gt;&lt;w:tblPr/&gt;&lt;w:tcPr&gt;&lt;w:tcBorders&gt;&lt;w:top w:val="single" w:sz="24"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w:val="single" w:sz="8" w:space="0" w:color="FFFFFF" w:themeColor="background1"/&gt;&lt;/w:tcBorders&gt;&lt;w:shd w:val="clear" w:color="auto" w:fill="428B35" w:themeFill="accent6"/&gt;&lt;/w:tcPr&gt;&lt;/w:tblStylePr&gt;&lt;w:tblStylePr w:type="firstCol"&gt;&lt;w:rPr&gt;&lt;w:b/&gt;&lt;w:bCs/&gt;&lt;w:i w:val="0"/&gt;&lt;w:iCs w:val="0"/&gt;&lt;w:color w:val="FFFFFF" w:themeColor="background1"/&gt;&lt;/w:rPr&gt;&lt;w:tblPr/&gt;&lt;w:tcPr&gt;&lt;w:tcBorders&gt;&lt;w:left w:val="single" w:sz="8" w:space="0" w:color="FFFFFF" w:themeColor="background1"/&gt;&lt;w:right w:val="single" w:sz="24" w:space="0" w:color="FFFFFF" w:themeColor="background1"/&gt;&lt;w:insideH w:val="nil"/&gt;&lt;w:insideV w:val="nil"/&gt;&lt;/w:tcBorders&gt;&lt;w:shd w:val="clear" w:color="auto" w:fill="428B35" w:themeFill="accent6"/&gt;&lt;/w:tcPr&gt;&lt;/w:tblStylePr&gt;&lt;w:tblStylePr w:type="lastCol"&gt;&lt;w:rPr&gt;&lt;w:b/&gt;&lt;w:bCs/&gt;&lt;w:i w:val="0"/&gt;&lt;w:iCs w:val="0"/&gt;&lt;w:color w:val="FFFFFF" w:themeColor="background1"/&gt;&lt;/w:rPr&gt;&lt;w:tblPr/&gt;&lt;w:tcPr&gt;&lt;w:tcBorders&gt;&lt;w:top w:val="nil"/&gt;&lt;w:left w:val="single" w:sz="24" w:space="0" w:color="FFFFFF" w:themeColor="background1"/&gt;&lt;w:bottom w:val="nil"/&gt;&lt;w:right w:val="nil"/&gt;&lt;w:insideH w:val="nil"/&gt;&lt;w:insideV w:val="nil"/&gt;&lt;/w:tcBorders&gt;&lt;w:shd w:val="clear" w:color="auto" w:fill="428B35" w:themeFill="accent6"/&gt;&lt;/w:tcPr&gt;&lt;/w:tblStylePr&gt;&lt;w:tblStylePr w:type="band1Vert"&gt;&lt;w:tblPr/&gt;&lt;w:tcPr&gt;&lt;w:tcBorders&gt;&lt;w:top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w:val="nil"/&gt;&lt;w:insideV w:val="nil"/&gt;&lt;/w:tcBorders&gt;&lt;w:shd w:val="clear" w:color="auto" w:fill="96D38C" w:themeFill="accent6" w:themeFillTint="7F"/&gt;&lt;/w:tcPr&gt;&lt;/w:tblStylePr&gt;&lt;w:tblStylePr w:type="band1Horz"&gt;&lt;w:tblPr/&gt;&lt;w:tcPr&gt;&lt;w:tcBorders&gt;&lt;w:top w:val="single" w:sz="8" w:space="0" w:color="FFFFFF" w:themeColor="background1"/&gt;&lt;w:left w:val="single" w:sz="8" w:space="0" w:color="FFFFFF" w:themeColor="background1"/&gt;&lt;w:bottom w:val="single" w:sz="8" w:space="0" w:color="FFFFFF" w:themeColor="background1"/&gt;&lt;w:right w:val="single" w:sz="8" w:space="0" w:color="FFFFFF" w:themeColor="background1"/&gt;&lt;w:insideH w:val="single" w:sz="8" w:space="0" w:color="FFFFFF" w:themeColor="background1"/&gt;&lt;w:insideV w:val="single" w:sz="8" w:space="0" w:color="FFFFFF" w:themeColor="background1"/&gt;&lt;/w:tcBorders&gt;&lt;w:shd w:val="clear" w:color="auto" w:fill="96D38C" w:themeFill="accent6" w:themeFillTint="7F"/&gt;&lt;/w:tcPr&gt;&lt;/w:tblStylePr&gt;&lt;/w:style&gt;&lt;w:style w:type="table" w:styleId="MediumList1"&gt;&lt;w:name w:val="Medium List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w:color="2C2C2D" w:themeColor="text1"/&gt;&lt;w:bottom w:val="single" w:sz="8" w:space="0" w:color="2C2C2D" w:themeColor="text1"/&gt;&lt;/w:tblBorders&gt;&lt;/w:tblPr&gt;&lt;w:tblStylePr w:type="firstRow"&gt;&lt;w:rPr&gt;&lt;w:rFonts w:asciiTheme="majorHAnsi" w:eastAsiaTheme="majorEastAsia" w:hAnsiTheme="majorHAnsi" w:cstheme="majorBidi"/&gt;&lt;/w:rPr&gt;&lt;w:tblPr/&gt;&lt;w:tcPr&gt;&lt;w:tcBorders&gt;&lt;w:top w:val="nil"/&gt;&lt;w:bottom w:val="single" w:sz="8" w:space="0" w:color="2C2C2D" w:themeColor="text1"/&gt;&lt;/w:tcBorders&gt;&lt;/w:tcPr&gt;&lt;/w:tblStylePr&gt;&lt;w:tblStylePr w:type="lastRow"&gt;&lt;w:rPr&gt;&lt;w:b/&gt;&lt;w:bCs/&gt;&lt;w:color w:val="E61E28" w:themeColor="text2"/&gt;&lt;/w:rPr&gt;&lt;w:tblPr/&gt;&lt;w:tcPr&gt;&lt;w:tcBorders&gt;&lt;w:top w:val="single" w:sz="8" w:space="0" w:color="2C2C2D" w:themeColor="text1"/&gt;&lt;w:bottom w:val="single" w:sz="8" w:space="0" w:color="2C2C2D" w:themeColor="text1"/&gt;&lt;/w:tcBorders&gt;&lt;/w:tcPr&gt;&lt;/w:tblStylePr&gt;&lt;w:tblStylePr w:type="firstCol"&gt;&lt;w:rPr&gt;&lt;w:b/&gt;&lt;w:bCs/&gt;&lt;/w:rPr&gt;&lt;/w:tblStylePr&gt;&lt;w:tblStylePr w:type="lastCol"&gt;&lt;w:rPr&gt;&lt;w:b/&gt;&lt;w:bCs/&gt;&lt;/w:rPr&gt;&lt;w:tblPr/&gt;&lt;w:tcPr&gt;&lt;w:tcBorders&gt;&lt;w:top w:val="single" w:sz="8" w:space="0" w:color="2C2C2D" w:themeColor="text1"/&gt;&lt;w:bottom w:val="single" w:sz="8" w:space="0" w:color="2C2C2D" w:themeColor="text1"/&gt;&lt;/w:tcBorders&gt;&lt;/w:tcPr&gt;&lt;/w:tblStylePr&gt;&lt;w:tblStylePr w:type="band1Vert"&gt;&lt;w:tblPr/&gt;&lt;w:tcPr&gt;&lt;w:shd w:val="clear" w:color="auto" w:fill="CACACB" w:themeFill="text1" w:themeFillTint="3F"/&gt;&lt;/w:tcPr&gt;&lt;/w:tblStylePr&gt;&lt;w:tblStylePr w:type="band1Horz"&gt;&lt;w:tblPr/&gt;&lt;w:tcPr&gt;&lt;w:shd w:val="clear" w:color="auto" w:fill="CACACB" w:themeFill="text1" w:themeFillTint="3F"/&gt;&lt;/w:tcPr&gt;&lt;/w:tblStylePr&gt;&lt;/w:style&gt;&lt;w:style w:type="table" w:styleId="MediumList1-Accent1"&gt;&lt;w:name w:val="Medium List 1 Accent 1"/&gt;&lt;w:basedOn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w:color="E61E28" w:themeColor="accent1"/&gt;&lt;w:bottom w:val="single" w:sz="8" w:space="0" w:color="E61E28" w:themeColor="accent1"/&gt;&lt;/w:tblBorders&gt;&lt;/w:tblPr&gt;&lt;w:tblStylePr w:type="firstRow"&gt;&lt;w:rPr&gt;&lt;w:rFonts w:asciiTheme="majorHAnsi" w:eastAsiaTheme="majorEastAsia" w:hAnsiTheme="majorHAnsi" w:cstheme="majorBidi"/&gt;&lt;/w:rPr&gt;&lt;w:tblPr/&gt;&lt;w:tcPr&gt;&lt;w:tcBorders&gt;&lt;w:top w:val="nil"/&gt;&lt;w:bottom w:val="single" w:sz="8" w:space="0" w:color="E61E28" w:themeColor="accent1"/&gt;&lt;/w:tcBorders&gt;&lt;/w:tcPr&gt;&lt;/w:tblStylePr&gt;&lt;w:tblStylePr w:type="lastRow"&gt;&lt;w:rPr&gt;&lt;w:b/&gt;&lt;w:bCs/&gt;&lt;w:color w:val="E61E28" w:themeColor="text2"/&gt;&lt;/w:rPr&gt;&lt;w:tblPr/&gt;&lt;w:tcPr&gt;&lt;w:tcBorders&gt;&lt;w:top w:val="single" w:sz="8" w:space="0" w:color="E61E28" w:themeColor="accent1"/&gt;&lt;w:bottom w:val="single" w:sz="8" w:space="0" w:color="E61E28" w:themeColor="accent1"/&gt;&lt;/w:tcBorders&gt;&lt;/w:tcPr&gt;&lt;/w:tblStylePr&gt;&lt;w:tblStylePr w:type="firstCol"&gt;&lt;w:rPr&gt;&lt;w:b/&gt;&lt;w:bCs/&gt;&lt;/w:rPr&gt;&lt;/w:tblStylePr&gt;&lt;w:tblStylePr w:type="lastCol"&gt;&lt;w:rPr&gt;&lt;w:b/&gt;&lt;w:bCs/&gt;&lt;/w:rPr&gt;&lt;w:tblPr/&gt;&lt;w:tcPr&gt;&lt;w:tcBorders&gt;&lt;w:top w:val="single" w:sz="8" w:space="0" w:color="E61E28" w:themeColor="accent1"/&gt;&lt;w:bottom w:val="single" w:sz="8" w:space="0" w:color="E61E28" w:themeColor="accent1"/&gt;&lt;/w:tcBorders&gt;&lt;/w:tcPr&gt;&lt;/w:tblStylePr&gt;&lt;w:tblStylePr w:type="band1Vert"&gt;&lt;w:tblPr/&gt;&lt;w:tcPr&gt;&lt;w:shd w:val="clear" w:color="auto" w:fill="F8C7C9" w:themeFill="accent1" w:themeFillTint="3F"/&gt;&lt;/w:tcPr&gt;&lt;/w:tblStylePr&gt;&lt;w:tblStylePr w:type="band1Horz"&gt;&lt;w:tblPr/&gt;&lt;w:tcPr&gt;&lt;w:shd w:val="clear" w:color="auto" w:fill="F8C7C9" w:themeFill="accent1" w:themeFillTint="3F"/&gt;&lt;/w:tcPr&gt;&lt;/w:tblStylePr&gt;&lt;/w:style&gt;&lt;w:style w:type="table" w:styleId="MediumList1-Accent2"&gt;&lt;w:name w:val="Medium List 1 Accent 2"/&gt;&lt;w:basedOn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w:color="88438B" w:themeColor="accent2"/&gt;&lt;w:bottom w:val="single" w:sz="8" w:space="0" w:color="88438B" w:themeColor="accent2"/&gt;&lt;/w:tblBorders&gt;&lt;/w:tblPr&gt;&lt;w:tblStylePr w:type="firstRow"&gt;&lt;w:rPr&gt;&lt;w:rFonts w:asciiTheme="majorHAnsi" w:eastAsiaTheme="majorEastAsia" w:hAnsiTheme="majorHAnsi" w:cstheme="majorBidi"/&gt;&lt;/w:rPr&gt;&lt;w:tblPr/&gt;&lt;w:tcPr&gt;&lt;w:tcBorders&gt;&lt;w:top w:val="nil"/&gt;&lt;w:bottom w:val="single" w:sz="8" w:space="0" w:color="88438B" w:themeColor="accent2"/&gt;&lt;/w:tcBorders&gt;&lt;/w:tcPr&gt;&lt;/w:tblStylePr&gt;&lt;w:tblStylePr w:type="lastRow"&gt;&lt;w:rPr&gt;&lt;w:b/&gt;&lt;w:bCs/&gt;&lt;w:color w:val="E61E28" w:themeColor="text2"/&gt;&lt;/w:rPr&gt;&lt;w:tblPr/&gt;&lt;w:tcPr&gt;&lt;w:tcBorders&gt;&lt;w:top w:val="single" w:sz="8" w:space="0" w:color="88438B" w:themeColor="accent2"/&gt;&lt;w:bottom w:val="single" w:sz="8" w:space="0" w:color="88438B" w:themeColor="accent2"/&gt;&lt;/w:tcBorders&gt;&lt;/w:tcPr&gt;&lt;/w:tblStylePr&gt;&lt;w:tblStylePr w:type="firstCol"&gt;&lt;w:rPr&gt;&lt;w:b/&gt;&lt;w:bCs/&gt;&lt;/w:rPr&gt;&lt;/w:tblStylePr&gt;&lt;w:tblStylePr w:type="lastCol"&gt;&lt;w:rPr&gt;&lt;w:b/&gt;&lt;w:bCs/&gt;&lt;/w:rPr&gt;&lt;w:tblPr/&gt;&lt;w:tcPr&gt;&lt;w:tcBorders&gt;&lt;w:top w:val="single" w:sz="8" w:space="0" w:color="88438B" w:themeColor="accent2"/&gt;&lt;w:bottom w:val="single" w:sz="8" w:space="0" w:color="88438B" w:themeColor="accent2"/&gt;&lt;/w:tcBorders&gt;&lt;/w:tcPr&gt;&lt;/w:tblStylePr&gt;&lt;w:tblStylePr w:type="band1Vert"&gt;&lt;w:tblPr/&gt;&lt;w:tcPr&gt;&lt;w:shd w:val="clear" w:color="auto" w:fill="E5CCE6" w:themeFill="accent2" w:themeFillTint="3F"/&gt;&lt;/w:tcPr&gt;&lt;/w:tblStylePr&gt;&lt;w:tblStylePr w:type="band1Horz"&gt;&lt;w:tblPr/&gt;&lt;w:tcPr&gt;&lt;w:shd w:val="clear" w:color="auto" w:fill="E5CCE6" w:themeFill="accent2" w:themeFillTint="3F"/&gt;&lt;/w:tcPr&gt;&lt;/w:tblStylePr&gt;&lt;/w:style&gt;&lt;w:style w:type="table" w:styleId="MediumList1-Accent3"&gt;&lt;w:name w:val="Medium List 1 Accent 3"/&gt;&lt;w:basedOn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w:color="054CA1" w:themeColor="accent3"/&gt;&lt;w:bottom w:val="single" w:sz="8" w:space="0" w:color="054CA1" w:themeColor="accent3"/&gt;&lt;/w:tblBorders&gt;&lt;/w:tblPr&gt;&lt;w:tblStylePr w:type="firstRow"&gt;&lt;w:rPr&gt;&lt;w:rFonts w:asciiTheme="majorHAnsi" w:eastAsiaTheme="majorEastAsia" w:hAnsiTheme="majorHAnsi" w:cstheme="majorBidi"/&gt;&lt;/w:rPr&gt;&lt;w:tblPr/&gt;&lt;w:tcPr&gt;&lt;w:tcBorders&gt;&lt;w:top w:val="nil"/&gt;&lt;w:bottom w:val="single" w:sz="8" w:space="0" w:color="054CA1" w:themeColor="accent3"/&gt;&lt;/w:tcBorders&gt;&lt;/w:tcPr&gt;&lt;/w:tblStylePr&gt;&lt;w:tblStylePr w:type="lastRow"&gt;&lt;w:rPr&gt;&lt;w:b/&gt;&lt;w:bCs/&gt;&lt;w:color w:val="E61E28" w:themeColor="text2"/&gt;&lt;/w:rPr&gt;&lt;w:tblPr/&gt;&lt;w:tcPr&gt;&lt;w:tcBorders&gt;&lt;w:top w:val="single" w:sz="8" w:space="0" w:color="054CA1" w:themeColor="accent3"/&gt;&lt;w:bottom w:val="single" w:sz="8" w:space="0" w:color="054CA1" w:themeColor="accent3"/&gt;&lt;/w:tcBorders&gt;&lt;/w:tcPr&gt;&lt;/w:tblStylePr&gt;&lt;w:tblStylePr w:type="firstCol"&gt;&lt;w:rPr&gt;&lt;w:b/&gt;&lt;w:bCs/&gt;&lt;/w:rPr&gt;&lt;/w:tblStylePr&gt;&lt;w:tblStylePr w:type="lastCol"&gt;&lt;w:rPr&gt;&lt;w:b/&gt;&lt;w:bCs/&gt;&lt;/w:rPr&gt;&lt;w:tblPr/&gt;&lt;w:tcPr&gt;&lt;w:tcBorders&gt;&lt;w:top w:val="single" w:sz="8" w:space="0" w:color="054CA1" w:themeColor="accent3"/&gt;&lt;w:bottom w:val="single" w:sz="8" w:space="0" w:color="054CA1" w:themeColor="accent3"/&gt;&lt;/w:tcBorders&gt;&lt;/w:tcPr&gt;&lt;/w:tblStylePr&gt;&lt;w:tblStylePr w:type="band1Vert"&gt;&lt;w:tblPr/&gt;&lt;w:tcPr&gt;&lt;w:shd w:val="clear" w:color="auto" w:fill="ACD0FC" w:themeFill="accent3" w:themeFillTint="3F"/&gt;&lt;/w:tcPr&gt;&lt;/w:tblStylePr&gt;&lt;w:tblStylePr w:type="band1Horz"&gt;&lt;w:tblPr/&gt;&lt;w:tcPr&gt;&lt;w:shd w:val="clear" w:color="auto" w:fill="ACD0FC" w:themeFill="accent3" w:themeFillTint="3F"/&gt;&lt;/w:tcPr&gt;&lt;/w:tblStylePr&gt;&lt;/w:style&gt;&lt;w:style w:type="table" w:styleId="MediumList1-Accent4"&gt;&lt;w:name w:val="Medium List 1 Accent 4"/&gt;&lt;w:basedOn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w:color="4D9EA9" w:themeColor="accent4"/&gt;&lt;w:bottom w:val="single" w:sz="8" w:space="0" w:color="4D9EA9" w:themeColor="accent4"/&gt;&lt;/w:tblBorders&gt;&lt;/w:tblPr&gt;&lt;w:tblStylePr w:type="firstRow"&gt;&lt;w:rPr&gt;&lt;w:rFonts w:asciiTheme="majorHAnsi" w:eastAsiaTheme="majorEastAsia" w:hAnsiTheme="majorHAnsi" w:cstheme="majorBidi"/&gt;&lt;/w:rPr&gt;&lt;w:tblPr/&gt;&lt;w:tcPr&gt;&lt;w:tcBorders&gt;&lt;w:top w:val="nil"/&gt;&lt;w:bottom w:val="single" w:sz="8" w:space="0" w:color="4D9EA9" w:themeColor="accent4"/&gt;&lt;/w:tcBorders&gt;&lt;/w:tcPr&gt;&lt;/w:tblStylePr&gt;&lt;w:tblStylePr w:type="lastRow"&gt;&lt;w:rPr&gt;&lt;w:b/&gt;&lt;w:bCs/&gt;&lt;w:color w:val="E61E28" w:themeColor="text2"/&gt;&lt;/w:rPr&gt;&lt;w:tblPr/&gt;&lt;w:tcPr&gt;&lt;w:tcBorders&gt;&lt;w:top w:val="single" w:sz="8" w:space="0" w:color="4D9EA9" w:themeColor="accent4"/&gt;&lt;w:bottom w:val="single" w:sz="8" w:space="0" w:color="4D9EA9" w:themeColor="accent4"/&gt;&lt;/w:tcBorders&gt;&lt;/w:tcPr&gt;&lt;/w:tblStylePr&gt;&lt;w:tblStylePr w:type="firstCol"&gt;&lt;w:rPr&gt;&lt;w:b/&gt;&lt;w:bCs/&gt;&lt;/w:rPr&gt;&lt;/w:tblStylePr&gt;&lt;w:tblStylePr w:type="lastCol"&gt;&lt;w:rPr&gt;&lt;w:b/&gt;&lt;w:bCs/&gt;&lt;/w:rPr&gt;&lt;w:tblPr/&gt;&lt;w:tcPr&gt;&lt;w:tcBorders&gt;&lt;w:top w:val="single" w:sz="8" w:space="0" w:color="4D9EA9" w:themeColor="accent4"/&gt;&lt;w:bottom w:val="single" w:sz="8" w:space="0" w:color="4D9EA9" w:themeColor="accent4"/&gt;&lt;/w:tcBorders&gt;&lt;/w:tcPr&gt;&lt;/w:tblStylePr&gt;&lt;w:tblStylePr w:type="band1Vert"&gt;&lt;w:tblPr/&gt;&lt;w:tcPr&gt;&lt;w:shd w:val="clear" w:color="auto" w:fill="D2E7EA" w:themeFill="accent4" w:themeFillTint="3F"/&gt;&lt;/w:tcPr&gt;&lt;/w:tblStylePr&gt;&lt;w:tblStylePr w:type="band1Horz"&gt;&lt;w:tblPr/&gt;&lt;w:tcPr&gt;&lt;w:shd w:val="clear" w:color="auto" w:fill="D2E7EA" w:themeFill="accent4" w:themeFillTint="3F"/&gt;&lt;/w:tcPr&gt;&lt;/w:tblStylePr&gt;&lt;/w:style&gt;&lt;w:style w:type="table" w:styleId="MediumList1-Accent5"&gt;&lt;w:name w:val="Medium List 1 Accent 5"/&gt;&lt;w:basedOn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w:color="D6488E" w:themeColor="accent5"/&gt;&lt;w:bottom w:val="single" w:sz="8" w:space="0" w:color="D6488E" w:themeColor="accent5"/&gt;&lt;/w:tblBorders&gt;&lt;/w:tblPr&gt;&lt;w:tblStylePr w:type="firstRow"&gt;&lt;w:rPr&gt;&lt;w:rFonts w:asciiTheme="majorHAnsi" w:eastAsiaTheme="majorEastAsia" w:hAnsiTheme="majorHAnsi" w:cstheme="majorBidi"/&gt;&lt;/w:rPr&gt;&lt;w:tblPr/&gt;&lt;w:tcPr&gt;&lt;w:tcBorders&gt;&lt;w:top w:val="nil"/&gt;&lt;w:bottom w:val="single" w:sz="8" w:space="0" w:color="D6488E" w:themeColor="accent5"/&gt;&lt;/w:tcBorders&gt;&lt;/w:tcPr&gt;&lt;/w:tblStylePr&gt;&lt;w:tblStylePr w:type="lastRow"&gt;&lt;w:rPr&gt;&lt;w:b/&gt;&lt;w:bCs/&gt;&lt;w:color w:val="E61E28" w:themeColor="text2"/&gt;&lt;/w:rPr&gt;&lt;w:tblPr/&gt;&lt;w:tcPr&gt;&lt;w:tcBorders&gt;&lt;w:top w:val="single" w:sz="8" w:space="0" w:color="D6488E" w:themeColor="accent5"/&gt;&lt;w:bottom w:val="single" w:sz="8" w:space="0" w:color="D6488E" w:themeColor="accent5"/&gt;&lt;/w:tcBorders&gt;&lt;/w:tcPr&gt;&lt;/w:tblStylePr&gt;&lt;w:tblStylePr w:type="firstCol"&gt;&lt;w:rPr&gt;&lt;w:b/&gt;&lt;w:bCs/&gt;&lt;/w:rPr&gt;&lt;/w:tblStylePr&gt;&lt;w:tblStylePr w:type="lastCol"&gt;&lt;w:rPr&gt;&lt;w:b/&gt;&lt;w:bCs/&gt;&lt;/w:rPr&gt;&lt;w:tblPr/&gt;&lt;w:tcPr&gt;&lt;w:tcBorders&gt;&lt;w:top w:val="single" w:sz="8" w:space="0" w:color="D6488E" w:themeColor="accent5"/&gt;&lt;w:bottom w:val="single" w:sz="8" w:space="0" w:color="D6488E" w:themeColor="accent5"/&gt;&lt;/w:tcBorders&gt;&lt;/w:tcPr&gt;&lt;/w:tblStylePr&gt;&lt;w:tblStylePr w:type="band1Vert"&gt;&lt;w:tblPr/&gt;&lt;w:tcPr&gt;&lt;w:shd w:val="clear" w:color="auto" w:fill="F4D1E2" w:themeFill="accent5" w:themeFillTint="3F"/&gt;&lt;/w:tcPr&gt;&lt;/w:tblStylePr&gt;&lt;w:tblStylePr w:type="band1Horz"&gt;&lt;w:tblPr/&gt;&lt;w:tcPr&gt;&lt;w:shd w:val="clear" w:color="auto" w:fill="F4D1E2" w:themeFill="accent5" w:themeFillTint="3F"/&gt;&lt;/w:tcPr&gt;&lt;/w:tblStylePr&gt;&lt;/w:style&gt;&lt;w:style w:type="table" w:styleId="MediumList1-Accent6"&gt;&lt;w:name w:val="Medium List 1 Accent 6"/&gt;&lt;w:basedOn w:val="TableNormal"/&gt;&lt;w:uiPriority w:val="99"/&gt;&lt;w:semiHidden/&gt;&lt;w:unhideWhenUsed/&gt;&lt;w:rsid w:val="00BD3B54"/&gt;&lt;w:rPr&gt;&lt;w:rFonts w:ascii="Times New Roman" w:eastAsiaTheme="minorHAnsi" w:hAnsi="Times New Roman"/&gt;&lt;w:color w:val="2C2C2D" w:themeColor="text1"/&gt;&lt;w:lang w:val="da-DK" w:eastAsia="en-US"/&gt;&lt;/w:rPr&gt;&lt;w:tblPr&gt;&lt;w:tblStyleRowBandSize w:val="1"/&gt;&lt;w:tblStyleColBandSize w:val="1"/&gt;&lt;w:tblBorders&gt;&lt;w:top w:val="single" w:sz="8" w:space="0" w:color="428B35" w:themeColor="accent6"/&gt;&lt;w:bottom w:val="single" w:sz="8" w:space="0" w:color="428B35" w:themeColor="accent6"/&gt;&lt;/w:tblBorders&gt;&lt;/w:tblPr&gt;&lt;w:tblStylePr w:type="firstRow"&gt;&lt;w:rPr&gt;&lt;w:rFonts w:asciiTheme="majorHAnsi" w:eastAsiaTheme="majorEastAsia" w:hAnsiTheme="majorHAnsi" w:cstheme="majorBidi"/&gt;&lt;/w:rPr&gt;&lt;w:tblPr/&gt;&lt;w:tcPr&gt;&lt;w:tcBorders&gt;&lt;w:top w:val="nil"/&gt;&lt;w:bottom w:val="single" w:sz="8" w:space="0" w:color="428B35" w:themeColor="accent6"/&gt;&lt;/w:tcBorders&gt;&lt;/w:tcPr&gt;&lt;/w:tblStylePr&gt;&lt;w:tblStylePr w:type="lastRow"&gt;&lt;w:rPr&gt;&lt;w:b/&gt;&lt;w:bCs/&gt;&lt;w:color w:val="E61E28" w:themeColor="text2"/&gt;&lt;/w:rPr&gt;&lt;w:tblPr/&gt;&lt;w:tcPr&gt;&lt;w:tcBorders&gt;&lt;w:top w:val="single" w:sz="8" w:space="0" w:color="428B35" w:themeColor="accent6"/&gt;&lt;w:bottom w:val="single" w:sz="8" w:space="0" w:color="428B35" w:themeColor="accent6"/&gt;&lt;/w:tcBorders&gt;&lt;/w:tcPr&gt;&lt;/w:tblStylePr&gt;&lt;w:tblStylePr w:type="firstCol"&gt;&lt;w:rPr&gt;&lt;w:b/&gt;&lt;w:bCs/&gt;&lt;/w:rPr&gt;&lt;/w:tblStylePr&gt;&lt;w:tblStylePr w:type="lastCol"&gt;&lt;w:rPr&gt;&lt;w:b/&gt;&lt;w:bCs/&gt;&lt;/w:rPr&gt;&lt;w:tblPr/&gt;&lt;w:tcPr&gt;&lt;w:tcBorders&gt;&lt;w:top w:val="single" w:sz="8" w:space="0" w:color="428B35" w:themeColor="accent6"/&gt;&lt;w:bottom w:val="single" w:sz="8" w:space="0" w:color="428B35" w:themeColor="accent6"/&gt;&lt;/w:tcBorders&gt;&lt;/w:tcPr&gt;&lt;/w:tblStylePr&gt;&lt;w:tblStylePr w:type="band1Vert"&gt;&lt;w:tblPr/&gt;&lt;w:tcPr&gt;&lt;w:shd w:val="clear" w:color="auto" w:fill="CBE9C6" w:themeFill="accent6" w:themeFillTint="3F"/&gt;&lt;/w:tcPr&gt;&lt;/w:tblStylePr&gt;&lt;w:tblStylePr w:type="band1Horz"&gt;&lt;w:tblPr/&gt;&lt;w:tcPr&gt;&lt;w:shd w:val="clear" w:color="auto" w:fill="CBE9C6" w:themeFill="accent6" w:themeFillTint="3F"/&gt;&lt;/w:tcPr&gt;&lt;/w:tblStylePr&gt;&lt;/w:style&gt;&lt;w:style w:type="table" w:styleId="MediumList2"&gt;&lt;w:name w:val="Medium List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w:color="2C2C2D" w:themeColor="text1"/&gt;&lt;w:left w:val="single" w:sz="8" w:space="0" w:color="2C2C2D" w:themeColor="text1"/&gt;&lt;w:bottom w:val="single" w:sz="8" w:space="0" w:color="2C2C2D" w:themeColor="text1"/&gt;&lt;w:right w:val="single" w:sz="8" w:space="0" w:color="2C2C2D" w:themeColor="text1"/&gt;&lt;/w:tblBorders&gt;&lt;/w:tblPr&gt;&lt;w:tblStylePr w:type="firstRow"&gt;&lt;w:rPr&gt;&lt;w:sz w:val="24"/&gt;&lt;w:szCs w:val="24"/&gt;&lt;/w:rPr&gt;&lt;w:tblPr/&gt;&lt;w:tcPr&gt;&lt;w:tcBorders&gt;&lt;w:top w:val="nil"/&gt;&lt;w:left w:val="nil"/&gt;&lt;w:bottom w:val="single" w:sz="24" w:space="0" w:color="2C2C2D" w:themeColor="text1"/&gt;&lt;w:right w:val="nil"/&gt;&lt;w:insideH w:val="nil"/&gt;&lt;w:insideV w:val="nil"/&gt;&lt;/w:tcBorders&gt;&lt;w:shd w:val="clear" w:color="auto" w:fill="FFFFFF" w:themeFill="background1"/&gt;&lt;/w:tcPr&gt;&lt;/w:tblStylePr&gt;&lt;w:tblStylePr w:type="lastRow"&gt;&lt;w:tblPr/&gt;&lt;w:tcPr&gt;&lt;w:tcBorders&gt;&lt;w:top w:val="single" w:sz="8" w:space="0" w:color="2C2C2D" w:themeColor="text1"/&gt;&lt;w:left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w:color="2C2C2D" w:themeColor="text1"/&gt;&lt;w:insideH w:val="nil"/&gt;&lt;w:insideV w:val="nil"/&gt;&lt;/w:tcBorders&gt;&lt;w:shd w:val="clear" w:color="auto" w:fill="FFFFFF" w:themeFill="background1"/&gt;&lt;/w:tcPr&gt;&lt;/w:tblStylePr&gt;&lt;w:tblStylePr w:type="lastCol"&gt;&lt;w:tblPr/&gt;&lt;w:tcPr&gt;&lt;w:tcBorders&gt;&lt;w:top w:val="nil"/&gt;&lt;w:left w:val="single" w:sz="8" w:space="0" w:color="2C2C2D" w:themeColor="text1"/&gt;&lt;w:bottom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w:fill="CACACB" w:themeFill="text1" w:themeFillTint="3F"/&gt;&lt;/w:tcPr&gt;&lt;/w:tblStylePr&gt;&lt;w:tblStylePr w:type="band1Horz"&gt;&lt;w:tblPr/&gt;&lt;w:tcPr&gt;&lt;w:tcBorders&gt;&lt;w:top w:val="nil"/&gt;&lt;w:bottom w:val="nil"/&gt;&lt;w:insideH w:val="nil"/&gt;&lt;w:insideV w:val="nil"/&gt;&lt;/w:tcBorders&gt;&lt;w:shd w:val="clear" w:color="auto" w:fill="CACACB" w:themeFill="text1"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w:styleId="MediumList2-Accent1"&gt;&lt;w:name w:val="Medium List 2 Accent 1"/&gt;&lt;w:basedOn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w:color="E61E28" w:themeColor="accent1"/&gt;&lt;w:left w:val="single" w:sz="8" w:space="0" w:color="E61E28" w:themeColor="accent1"/&gt;&lt;w:bottom w:val="single" w:sz="8" w:space="0" w:color="E61E28" w:themeColor="accent1"/&gt;&lt;w:right w:val="single" w:sz="8" w:space="0" w:color="E61E28" w:themeColor="accent1"/&gt;&lt;/w:tblBorders&gt;&lt;/w:tblPr&gt;&lt;w:tblStylePr w:type="firstRow"&gt;&lt;w:rPr&gt;&lt;w:sz w:val="24"/&gt;&lt;w:szCs w:val="24"/&gt;&lt;/w:rPr&gt;&lt;w:tblPr/&gt;&lt;w:tcPr&gt;&lt;w:tcBorders&gt;&lt;w:top w:val="nil"/&gt;&lt;w:left w:val="nil"/&gt;&lt;w:bottom w:val="single" w:sz="24" w:space="0" w:color="E61E28" w:themeColor="accent1"/&gt;&lt;w:right w:val="nil"/&gt;&lt;w:insideH w:val="nil"/&gt;&lt;w:insideV w:val="nil"/&gt;&lt;/w:tcBorders&gt;&lt;w:shd w:val="clear" w:color="auto" w:fill="FFFFFF" w:themeFill="background1"/&gt;&lt;/w:tcPr&gt;&lt;/w:tblStylePr&gt;&lt;w:tblStylePr w:type="lastRow"&gt;&lt;w:tblPr/&gt;&lt;w:tcPr&gt;&lt;w:tcBorders&gt;&lt;w:top w:val="single" w:sz="8" w:space="0" w:color="E61E28" w:themeColor="accent1"/&gt;&lt;w:left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w:color="E61E28" w:themeColor="accent1"/&gt;&lt;w:insideH w:val="nil"/&gt;&lt;w:insideV w:val="nil"/&gt;&lt;/w:tcBorders&gt;&lt;w:shd w:val="clear" w:color="auto" w:fill="FFFFFF" w:themeFill="background1"/&gt;&lt;/w:tcPr&gt;&lt;/w:tblStylePr&gt;&lt;w:tblStylePr w:type="lastCol"&gt;&lt;w:tblPr/&gt;&lt;w:tcPr&gt;&lt;w:tcBorders&gt;&lt;w:top w:val="nil"/&gt;&lt;w:left w:val="single" w:sz="8" w:space="0" w:color="E61E28" w:themeColor="accent1"/&gt;&lt;w:bottom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w:fill="F8C7C9" w:themeFill="accent1" w:themeFillTint="3F"/&gt;&lt;/w:tcPr&gt;&lt;/w:tblStylePr&gt;&lt;w:tblStylePr w:type="band1Horz"&gt;&lt;w:tblPr/&gt;&lt;w:tcPr&gt;&lt;w:tcBorders&gt;&lt;w:top w:val="nil"/&gt;&lt;w:bottom w:val="nil"/&gt;&lt;w:insideH w:val="nil"/&gt;&lt;w:insideV w:val="nil"/&gt;&lt;/w:tcBorders&gt;&lt;w:shd w:val="clear" w:color="auto" w:fill="F8C7C9" w:themeFill="accent1"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w:styleId="MediumList2-Accent2"&gt;&lt;w:name w:val="Medium List 2 Accent 2"/&gt;&lt;w:basedOn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w:color="88438B" w:themeColor="accent2"/&gt;&lt;w:left w:val="single" w:sz="8" w:space="0" w:color="88438B" w:themeColor="accent2"/&gt;&lt;w:bottom w:val="single" w:sz="8" w:space="0" w:color="88438B" w:themeColor="accent2"/&gt;&lt;w:right w:val="single" w:sz="8" w:space="0" w:color="88438B" w:themeColor="accent2"/&gt;&lt;/w:tblBorders&gt;&lt;/w:tblPr&gt;&lt;w:tblStylePr w:type="firstRow"&gt;&lt;w:rPr&gt;&lt;w:sz w:val="24"/&gt;&lt;w:szCs w:val="24"/&gt;&lt;/w:rPr&gt;&lt;w:tblPr/&gt;&lt;w:tcPr&gt;&lt;w:tcBorders&gt;&lt;w:top w:val="nil"/&gt;&lt;w:left w:val="nil"/&gt;&lt;w:bottom w:val="single" w:sz="24" w:space="0" w:color="88438B" w:themeColor="accent2"/&gt;&lt;w:right w:val="nil"/&gt;&lt;w:insideH w:val="nil"/&gt;&lt;w:insideV w:val="nil"/&gt;&lt;/w:tcBorders&gt;&lt;w:shd w:val="clear" w:color="auto" w:fill="FFFFFF" w:themeFill="background1"/&gt;&lt;/w:tcPr&gt;&lt;/w:tblStylePr&gt;&lt;w:tblStylePr w:type="lastRow"&gt;&lt;w:tblPr/&gt;&lt;w:tcPr&gt;&lt;w:tcBorders&gt;&lt;w:top w:val="single" w:sz="8" w:space="0" w:color="88438B" w:themeColor="accent2"/&gt;&lt;w:left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w:color="88438B" w:themeColor="accent2"/&gt;&lt;w:insideH w:val="nil"/&gt;&lt;w:insideV w:val="nil"/&gt;&lt;/w:tcBorders&gt;&lt;w:shd w:val="clear" w:color="auto" w:fill="FFFFFF" w:themeFill="background1"/&gt;&lt;/w:tcPr&gt;&lt;/w:tblStylePr&gt;&lt;w:tblStylePr w:type="lastCol"&gt;&lt;w:tblPr/&gt;&lt;w:tcPr&gt;&lt;w:tcBorders&gt;&lt;w:top w:val="nil"/&gt;&lt;w:left w:val="single" w:sz="8" w:space="0" w:color="88438B" w:themeColor="accent2"/&gt;&lt;w:bottom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w:fill="E5CCE6" w:themeFill="accent2" w:themeFillTint="3F"/&gt;&lt;/w:tcPr&gt;&lt;/w:tblStylePr&gt;&lt;w:tblStylePr w:type="band1Horz"&gt;&lt;w:tblPr/&gt;&lt;w:tcPr&gt;&lt;w:tcBorders&gt;&lt;w:top w:val="nil"/&gt;&lt;w:bottom w:val="nil"/&gt;&lt;w:insideH w:val="nil"/&gt;&lt;w:insideV w:val="nil"/&gt;&lt;/w:tcBorders&gt;&lt;w:shd w:val="clear" w:color="auto" w:fill="E5CCE6" w:themeFill="accent2"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w:styleId="MediumList2-Accent3"&gt;&lt;w:name w:val="Medium List 2 Accent 3"/&gt;&lt;w:basedOn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w:color="054CA1" w:themeColor="accent3"/&gt;&lt;w:left w:val="single" w:sz="8" w:space="0" w:color="054CA1" w:themeColor="accent3"/&gt;&lt;w:bottom w:val="single" w:sz="8" w:space="0" w:color="054CA1" w:themeColor="accent3"/&gt;&lt;w:right w:val="single" w:sz="8" w:space="0" w:color="054CA1" w:themeColor="accent3"/&gt;&lt;/w:tblBorders&gt;&lt;/w:tblPr&gt;&lt;w:tblStylePr w:type="firstRow"&gt;&lt;w:rPr&gt;&lt;w:sz w:val="24"/&gt;&lt;w:szCs w:val="24"/&gt;&lt;/w:rPr&gt;&lt;w:tblPr/&gt;&lt;w:tcPr&gt;&lt;w:tcBorders&gt;&lt;w:top w:val="nil"/&gt;&lt;w:left w:val="nil"/&gt;&lt;w:bottom w:val="single" w:sz="24" w:space="0" w:color="054CA1" w:themeColor="accent3"/&gt;&lt;w:right w:val="nil"/&gt;&lt;w:insideH w:val="nil"/&gt;&lt;w:insideV w:val="nil"/&gt;&lt;/w:tcBorders&gt;&lt;w:shd w:val="clear" w:color="auto" w:fill="FFFFFF" w:themeFill="background1"/&gt;&lt;/w:tcPr&gt;&lt;/w:tblStylePr&gt;&lt;w:tblStylePr w:type="lastRow"&gt;&lt;w:tblPr/&gt;&lt;w:tcPr&gt;&lt;w:tcBorders&gt;&lt;w:top w:val="single" w:sz="8" w:space="0" w:color="054CA1" w:themeColor="accent3"/&gt;&lt;w:left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w:color="054CA1" w:themeColor="accent3"/&gt;&lt;w:insideH w:val="nil"/&gt;&lt;w:insideV w:val="nil"/&gt;&lt;/w:tcBorders&gt;&lt;w:shd w:val="clear" w:color="auto" w:fill="FFFFFF" w:themeFill="background1"/&gt;&lt;/w:tcPr&gt;&lt;/w:tblStylePr&gt;&lt;w:tblStylePr w:type="lastCol"&gt;&lt;w:tblPr/&gt;&lt;w:tcPr&gt;&lt;w:tcBorders&gt;&lt;w:top w:val="nil"/&gt;&lt;w:left w:val="single" w:sz="8" w:space="0" w:color="054CA1" w:themeColor="accent3"/&gt;&lt;w:bottom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w:fill="ACD0FC" w:themeFill="accent3" w:themeFillTint="3F"/&gt;&lt;/w:tcPr&gt;&lt;/w:tblStylePr&gt;&lt;w:tblStylePr w:type="band1Horz"&gt;&lt;w:tblPr/&gt;&lt;w:tcPr&gt;&lt;w:tcBorders&gt;&lt;w:top w:val="nil"/&gt;&lt;w:bottom w:val="nil"/&gt;&lt;w:insideH w:val="nil"/&gt;&lt;w:insideV w:val="nil"/&gt;&lt;/w:tcBorders&gt;&lt;w:shd w:val="clear" w:color="auto" w:fill="ACD0FC" w:themeFill="accent3"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w:styleId="MediumList2-Accent4"&gt;&lt;w:name w:val="Medium List 2 Accent 4"/&gt;&lt;w:basedOn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w:color="4D9EA9" w:themeColor="accent4"/&gt;&lt;w:left w:val="single" w:sz="8" w:space="0" w:color="4D9EA9" w:themeColor="accent4"/&gt;&lt;w:bottom w:val="single" w:sz="8" w:space="0" w:color="4D9EA9" w:themeColor="accent4"/&gt;&lt;w:right w:val="single" w:sz="8" w:space="0" w:color="4D9EA9" w:themeColor="accent4"/&gt;&lt;/w:tblBorders&gt;&lt;/w:tblPr&gt;&lt;w:tblStylePr w:type="firstRow"&gt;&lt;w:rPr&gt;&lt;w:sz w:val="24"/&gt;&lt;w:szCs w:val="24"/&gt;&lt;/w:rPr&gt;&lt;w:tblPr/&gt;&lt;w:tcPr&gt;&lt;w:tcBorders&gt;&lt;w:top w:val="nil"/&gt;&lt;w:left w:val="nil"/&gt;&lt;w:bottom w:val="single" w:sz="24" w:space="0" w:color="4D9EA9" w:themeColor="accent4"/&gt;&lt;w:right w:val="nil"/&gt;&lt;w:insideH w:val="nil"/&gt;&lt;w:insideV w:val="nil"/&gt;&lt;/w:tcBorders&gt;&lt;w:shd w:val="clear" w:color="auto" w:fill="FFFFFF" w:themeFill="background1"/&gt;&lt;/w:tcPr&gt;&lt;/w:tblStylePr&gt;&lt;w:tblStylePr w:type="lastRow"&gt;&lt;w:tblPr/&gt;&lt;w:tcPr&gt;&lt;w:tcBorders&gt;&lt;w:top w:val="single" w:sz="8" w:space="0" w:color="4D9EA9" w:themeColor="accent4"/&gt;&lt;w:left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w:color="4D9EA9" w:themeColor="accent4"/&gt;&lt;w:insideH w:val="nil"/&gt;&lt;w:insideV w:val="nil"/&gt;&lt;/w:tcBorders&gt;&lt;w:shd w:val="clear" w:color="auto" w:fill="FFFFFF" w:themeFill="background1"/&gt;&lt;/w:tcPr&gt;&lt;/w:tblStylePr&gt;&lt;w:tblStylePr w:type="lastCol"&gt;&lt;w:tblPr/&gt;&lt;w:tcPr&gt;&lt;w:tcBorders&gt;&lt;w:top w:val="nil"/&gt;&lt;w:left w:val="single" w:sz="8" w:space="0" w:color="4D9EA9" w:themeColor="accent4"/&gt;&lt;w:bottom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w:fill="D2E7EA" w:themeFill="accent4" w:themeFillTint="3F"/&gt;&lt;/w:tcPr&gt;&lt;/w:tblStylePr&gt;&lt;w:tblStylePr w:type="band1Horz"&gt;&lt;w:tblPr/&gt;&lt;w:tcPr&gt;&lt;w:tcBorders&gt;&lt;w:top w:val="nil"/&gt;&lt;w:bottom w:val="nil"/&gt;&lt;w:insideH w:val="nil"/&gt;&lt;w:insideV w:val="nil"/&gt;&lt;/w:tcBorders&gt;&lt;w:shd w:val="clear" w:color="auto" w:fill="D2E7EA" w:themeFill="accent4"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w:styleId="MediumList2-Accent5"&gt;&lt;w:name w:val="Medium List 2 Accent 5"/&gt;&lt;w:basedOn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w:color="D6488E" w:themeColor="accent5"/&gt;&lt;w:left w:val="single" w:sz="8" w:space="0" w:color="D6488E" w:themeColor="accent5"/&gt;&lt;w:bottom w:val="single" w:sz="8" w:space="0" w:color="D6488E" w:themeColor="accent5"/&gt;&lt;w:right w:val="single" w:sz="8" w:space="0" w:color="D6488E" w:themeColor="accent5"/&gt;&lt;/w:tblBorders&gt;&lt;/w:tblPr&gt;&lt;w:tblStylePr w:type="firstRow"&gt;&lt;w:rPr&gt;&lt;w:sz w:val="24"/&gt;&lt;w:szCs w:val="24"/&gt;&lt;/w:rPr&gt;&lt;w:tblPr/&gt;&lt;w:tcPr&gt;&lt;w:tcBorders&gt;&lt;w:top w:val="nil"/&gt;&lt;w:left w:val="nil"/&gt;&lt;w:bottom w:val="single" w:sz="24" w:space="0" w:color="D6488E" w:themeColor="accent5"/&gt;&lt;w:right w:val="nil"/&gt;&lt;w:insideH w:val="nil"/&gt;&lt;w:insideV w:val="nil"/&gt;&lt;/w:tcBorders&gt;&lt;w:shd w:val="clear" w:color="auto" w:fill="FFFFFF" w:themeFill="background1"/&gt;&lt;/w:tcPr&gt;&lt;/w:tblStylePr&gt;&lt;w:tblStylePr w:type="lastRow"&gt;&lt;w:tblPr/&gt;&lt;w:tcPr&gt;&lt;w:tcBorders&gt;&lt;w:top w:val="single" w:sz="8" w:space="0" w:color="D6488E" w:themeColor="accent5"/&gt;&lt;w:left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w:color="D6488E" w:themeColor="accent5"/&gt;&lt;w:insideH w:val="nil"/&gt;&lt;w:insideV w:val="nil"/&gt;&lt;/w:tcBorders&gt;&lt;w:shd w:val="clear" w:color="auto" w:fill="FFFFFF" w:themeFill="background1"/&gt;&lt;/w:tcPr&gt;&lt;/w:tblStylePr&gt;&lt;w:tblStylePr w:type="lastCol"&gt;&lt;w:tblPr/&gt;&lt;w:tcPr&gt;&lt;w:tcBorders&gt;&lt;w:top w:val="nil"/&gt;&lt;w:left w:val="single" w:sz="8" w:space="0" w:color="D6488E" w:themeColor="accent5"/&gt;&lt;w:bottom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w:fill="F4D1E2" w:themeFill="accent5" w:themeFillTint="3F"/&gt;&lt;/w:tcPr&gt;&lt;/w:tblStylePr&gt;&lt;w:tblStylePr w:type="band1Horz"&gt;&lt;w:tblPr/&gt;&lt;w:tcPr&gt;&lt;w:tcBorders&gt;&lt;w:top w:val="nil"/&gt;&lt;w:bottom w:val="nil"/&gt;&lt;w:insideH w:val="nil"/&gt;&lt;w:insideV w:val="nil"/&gt;&lt;/w:tcBorders&gt;&lt;w:shd w:val="clear" w:color="auto" w:fill="F4D1E2" w:themeFill="accent5"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w:styleId="MediumList2-Accent6"&gt;&lt;w:name w:val="Medium List 2 Accent 6"/&gt;&lt;w:basedOn w:val="TableNormal"/&gt;&lt;w:uiPriority w:val="99"/&gt;&lt;w:semiHidden/&gt;&lt;w:unhideWhenUsed/&gt;&lt;w:rsid w:val="00BD3B54"/&gt;&lt;w:rPr&gt;&lt;w:rFonts w:ascii="Times New Roman" w:eastAsiaTheme="majorEastAsia" w:hAnsi="Times New Roman" w:cs="Arial"/&gt;&lt;w:color w:val="2C2C2D" w:themeColor="text1"/&gt;&lt;w:lang w:val="da-DK" w:eastAsia="en-US"/&gt;&lt;/w:rPr&gt;&lt;w:tblPr&gt;&lt;w:tblStyleRowBandSize w:val="1"/&gt;&lt;w:tblStyleColBandSize w:val="1"/&gt;&lt;w:tblBorders&gt;&lt;w:top w:val="single" w:sz="8" w:space="0" w:color="428B35" w:themeColor="accent6"/&gt;&lt;w:left w:val="single" w:sz="8" w:space="0" w:color="428B35" w:themeColor="accent6"/&gt;&lt;w:bottom w:val="single" w:sz="8" w:space="0" w:color="428B35" w:themeColor="accent6"/&gt;&lt;w:right w:val="single" w:sz="8" w:space="0" w:color="428B35" w:themeColor="accent6"/&gt;&lt;/w:tblBorders&gt;&lt;/w:tblPr&gt;&lt;w:tblStylePr w:type="firstRow"&gt;&lt;w:rPr&gt;&lt;w:sz w:val="24"/&gt;&lt;w:szCs w:val="24"/&gt;&lt;/w:rPr&gt;&lt;w:tblPr/&gt;&lt;w:tcPr&gt;&lt;w:tcBorders&gt;&lt;w:top w:val="nil"/&gt;&lt;w:left w:val="nil"/&gt;&lt;w:bottom w:val="single" w:sz="24" w:space="0" w:color="428B35" w:themeColor="accent6"/&gt;&lt;w:right w:val="nil"/&gt;&lt;w:insideH w:val="nil"/&gt;&lt;w:insideV w:val="nil"/&gt;&lt;/w:tcBorders&gt;&lt;w:shd w:val="clear" w:color="auto" w:fill="FFFFFF" w:themeFill="background1"/&gt;&lt;/w:tcPr&gt;&lt;/w:tblStylePr&gt;&lt;w:tblStylePr w:type="lastRow"&gt;&lt;w:tblPr/&gt;&lt;w:tcPr&gt;&lt;w:tcBorders&gt;&lt;w:top w:val="single" w:sz="8" w:space="0" w:color="428B35" w:themeColor="accent6"/&gt;&lt;w:left w:val="nil"/&gt;&lt;w:bottom w:val="nil"/&gt;&lt;w:right w:val="nil"/&gt;&lt;w:insideH w:val="nil"/&gt;&lt;w:insideV w:val="nil"/&gt;&lt;/w:tcBorders&gt;&lt;w:shd w:val="clear" w:color="auto" w:fill="FFFFFF" w:themeFill="background1"/&gt;&lt;/w:tcPr&gt;&lt;/w:tblStylePr&gt;&lt;w:tblStylePr w:type="firstCol"&gt;&lt;w:tblPr/&gt;&lt;w:tcPr&gt;&lt;w:tcBorders&gt;&lt;w:top w:val="nil"/&gt;&lt;w:left w:val="nil"/&gt;&lt;w:bottom w:val="nil"/&gt;&lt;w:right w:val="single" w:sz="8" w:space="0" w:color="428B35" w:themeColor="accent6"/&gt;&lt;w:insideH w:val="nil"/&gt;&lt;w:insideV w:val="nil"/&gt;&lt;/w:tcBorders&gt;&lt;w:shd w:val="clear" w:color="auto" w:fill="FFFFFF" w:themeFill="background1"/&gt;&lt;/w:tcPr&gt;&lt;/w:tblStylePr&gt;&lt;w:tblStylePr w:type="lastCol"&gt;&lt;w:tblPr/&gt;&lt;w:tcPr&gt;&lt;w:tcBorders&gt;&lt;w:top w:val="nil"/&gt;&lt;w:left w:val="single" w:sz="8" w:space="0" w:color="428B35" w:themeColor="accent6"/&gt;&lt;w:bottom w:val="nil"/&gt;&lt;w:right w:val="nil"/&gt;&lt;w:insideH w:val="nil"/&gt;&lt;w:insideV w:val="nil"/&gt;&lt;/w:tcBorders&gt;&lt;w:shd w:val="clear" w:color="auto" w:fill="FFFFFF" w:themeFill="background1"/&gt;&lt;/w:tcPr&gt;&lt;/w:tblStylePr&gt;&lt;w:tblStylePr w:type="band1Vert"&gt;&lt;w:tblPr/&gt;&lt;w:tcPr&gt;&lt;w:tcBorders&gt;&lt;w:left w:val="nil"/&gt;&lt;w:right w:val="nil"/&gt;&lt;w:insideH w:val="nil"/&gt;&lt;w:insideV w:val="nil"/&gt;&lt;/w:tcBorders&gt;&lt;w:shd w:val="clear" w:color="auto" w:fill="CBE9C6" w:themeFill="accent6" w:themeFillTint="3F"/&gt;&lt;/w:tcPr&gt;&lt;/w:tblStylePr&gt;&lt;w:tblStylePr w:type="band1Horz"&gt;&lt;w:tblPr/&gt;&lt;w:tcPr&gt;&lt;w:tcBorders&gt;&lt;w:top w:val="nil"/&gt;&lt;w:bottom w:val="nil"/&gt;&lt;w:insideH w:val="nil"/&gt;&lt;w:insideV w:val="nil"/&gt;&lt;/w:tcBorders&gt;&lt;w:shd w:val="clear" w:color="auto" w:fill="CBE9C6" w:themeFill="accent6" w:themeFillTint="3F"/&gt;&lt;/w:tcPr&gt;&lt;/w:tblStylePr&gt;&lt;w:tblStylePr w:type="nwCell"&gt;&lt;w:tblPr/&gt;&lt;w:tcPr&gt;&lt;w:shd w:val="clear" w:color="auto" w:fill="FFFFFF" w:themeFill="background1"/&gt;&lt;/w:tcPr&gt;&lt;/w:tblStylePr&gt;&lt;w:tblStylePr w:type="swCell"&gt;&lt;w:tblPr/&gt;&lt;w:tcPr&gt;&lt;w:tcBorders&gt;&lt;w:top w:val="nil"/&gt;&lt;/w:tcBorders&gt;&lt;/w:tcPr&gt;&lt;/w:tblStylePr&gt;&lt;/w:style&gt;&lt;w:style w:type="table" w:styleId="MediumShading1"&gt;&lt;w:name w:val="Medium Shading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w:val="single" w:sz="8" w:space="0" w:color="606062" w:themeColor="text1"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w:val="nil"/&gt;&lt;/w:tcBorders&gt;&lt;w:shd w:val="clear" w:color="auto" w:fill="2C2C2D" w:themeFill="text1"/&gt;&lt;/w:tcPr&gt;&lt;/w:tblStylePr&gt;&lt;w:tblStylePr w:type="lastRow"&gt;&lt;w:pPr&gt;&lt;w:spacing w:before="0" w:after="0" w:line="240" w:lineRule="auto"/&gt;&lt;/w:pPr&gt;&lt;w:rPr&gt;&lt;w:b/&gt;&lt;w:bCs/&gt;&lt;/w:rPr&gt;&lt;w:tblPr/&gt;&lt;w:tcPr&gt;&lt;w:tcBorders&gt;&lt;w:top w:val="double" w:sz="6" w:space="0" w:color="606062" w:themeColor="text1" w:themeTint="BF"/&gt;&lt;w:left w:val="single" w:sz="8" w:space="0" w:color="606062" w:themeColor="text1" w:themeTint="BF"/&gt;&lt;w:bottom w:val="single" w:sz="8" w:space="0" w:color="606062" w:themeColor="text1" w:themeTint="BF"/&gt;&lt;w:right w:val="single" w:sz="8" w:space="0" w:color="606062" w:themeColor="text1"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w:fill="CACACB" w:themeFill="text1" w:themeFillTint="3F"/&gt;&lt;/w:tcPr&gt;&lt;/w:tblStylePr&gt;&lt;w:tblStylePr w:type="band1Horz"&gt;&lt;w:tblPr/&gt;&lt;w:tcPr&gt;&lt;w:tcBorders&gt;&lt;w:insideH w:val="nil"/&gt;&lt;w:insideV w:val="nil"/&gt;&lt;/w:tcBorders&gt;&lt;w:shd w:val="clear" w:color="auto" w:fill="CACACB" w:themeFill="text1" w:themeFillTint="3F"/&gt;&lt;/w:tcPr&gt;&lt;/w:tblStylePr&gt;&lt;w:tblStylePr w:type="band2Horz"&gt;&lt;w:tblPr/&gt;&lt;w:tcPr&gt;&lt;w:tcBorders&gt;&lt;w:insideH w:val="nil"/&gt;&lt;w:insideV w:val="nil"/&gt;&lt;/w:tcBorders&gt;&lt;/w:tcPr&gt;&lt;/w:tblStylePr&gt;&lt;/w:style&gt;&lt;w:style w:type="table" w:styleId="MediumShading1-Accent1"&gt;&lt;w:name w:val="Medium Shading 1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w:val="single" w:sz="8" w:space="0" w:color="EC565D" w:themeColor="accent1"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w:val="nil"/&gt;&lt;/w:tcBorders&gt;&lt;w:shd w:val="clear" w:color="auto" w:fill="E61E28" w:themeFill="accent1"/&gt;&lt;/w:tcPr&gt;&lt;/w:tblStylePr&gt;&lt;w:tblStylePr w:type="lastRow"&gt;&lt;w:pPr&gt;&lt;w:spacing w:before="0" w:after="0" w:line="240" w:lineRule="auto"/&gt;&lt;/w:pPr&gt;&lt;w:rPr&gt;&lt;w:b/&gt;&lt;w:bCs/&gt;&lt;/w:rPr&gt;&lt;w:tblPr/&gt;&lt;w:tcPr&gt;&lt;w:tcBorders&gt;&lt;w:top w:val="double" w:sz="6" w:space="0" w:color="EC565D" w:themeColor="accent1" w:themeTint="BF"/&gt;&lt;w:left w:val="single" w:sz="8" w:space="0" w:color="EC565D" w:themeColor="accent1" w:themeTint="BF"/&gt;&lt;w:bottom w:val="single" w:sz="8" w:space="0" w:color="EC565D" w:themeColor="accent1" w:themeTint="BF"/&gt;&lt;w:right w:val="single" w:sz="8" w:space="0" w:color="EC565D" w:themeColor="accent1"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w:fill="F8C7C9" w:themeFill="accent1" w:themeFillTint="3F"/&gt;&lt;/w:tcPr&gt;&lt;/w:tblStylePr&gt;&lt;w:tblStylePr w:type="band1Horz"&gt;&lt;w:tblPr/&gt;&lt;w:tcPr&gt;&lt;w:tcBorders&gt;&lt;w:insideH w:val="nil"/&gt;&lt;w:insideV w:val="nil"/&gt;&lt;/w:tcBorders&gt;&lt;w:shd w:val="clear" w:color="auto" w:fill="F8C7C9" w:themeFill="accent1" w:themeFillTint="3F"/&gt;&lt;/w:tcPr&gt;&lt;/w:tblStylePr&gt;&lt;w:tblStylePr w:type="band2Horz"&gt;&lt;w:tblPr/&gt;&lt;w:tcPr&gt;&lt;w:tcBorders&gt;&lt;w:insideH w:val="nil"/&gt;&lt;w:insideV w:val="nil"/&gt;&lt;/w:tcBorders&gt;&lt;/w:tcPr&gt;&lt;/w:tblStylePr&gt;&lt;/w:style&gt;&lt;w:style w:type="table" w:styleId="MediumShading1-Accent2"&gt;&lt;w:name w:val="Medium Shading 1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w:val="single" w:sz="8" w:space="0" w:color="B165B4" w:themeColor="accent2"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w:val="nil"/&gt;&lt;/w:tcBorders&gt;&lt;w:shd w:val="clear" w:color="auto" w:fill="88438B" w:themeFill="accent2"/&gt;&lt;/w:tcPr&gt;&lt;/w:tblStylePr&gt;&lt;w:tblStylePr w:type="lastRow"&gt;&lt;w:pPr&gt;&lt;w:spacing w:before="0" w:after="0" w:line="240" w:lineRule="auto"/&gt;&lt;/w:pPr&gt;&lt;w:rPr&gt;&lt;w:b/&gt;&lt;w:bCs/&gt;&lt;/w:rPr&gt;&lt;w:tblPr/&gt;&lt;w:tcPr&gt;&lt;w:tcBorders&gt;&lt;w:top w:val="double" w:sz="6" w:space="0" w:color="B165B4" w:themeColor="accent2" w:themeTint="BF"/&gt;&lt;w:left w:val="single" w:sz="8" w:space="0" w:color="B165B4" w:themeColor="accent2" w:themeTint="BF"/&gt;&lt;w:bottom w:val="single" w:sz="8" w:space="0" w:color="B165B4" w:themeColor="accent2" w:themeTint="BF"/&gt;&lt;w:right w:val="single" w:sz="8" w:space="0" w:color="B165B4" w:themeColor="accent2"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w:fill="E5CCE6" w:themeFill="accent2" w:themeFillTint="3F"/&gt;&lt;/w:tcPr&gt;&lt;/w:tblStylePr&gt;&lt;w:tblStylePr w:type="band1Horz"&gt;&lt;w:tblPr/&gt;&lt;w:tcPr&gt;&lt;w:tcBorders&gt;&lt;w:insideH w:val="nil"/&gt;&lt;w:insideV w:val="nil"/&gt;&lt;/w:tcBorders&gt;&lt;w:shd w:val="clear" w:color="auto" w:fill="E5CCE6" w:themeFill="accent2" w:themeFillTint="3F"/&gt;&lt;/w:tcPr&gt;&lt;/w:tblStylePr&gt;&lt;w:tblStylePr w:type="band2Horz"&gt;&lt;w:tblPr/&gt;&lt;w:tcPr&gt;&lt;w:tcBorders&gt;&lt;w:insideH w:val="nil"/&gt;&lt;w:insideV w:val="nil"/&gt;&lt;/w:tcBorders&gt;&lt;/w:tcPr&gt;&lt;/w:tblStylePr&gt;&lt;/w:style&gt;&lt;w:style w:type="table" w:styleId="MediumShading1-Accent3"&gt;&lt;w:name w:val="Medium Shading 1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w:val="single" w:sz="8" w:space="0" w:color="0773F4" w:themeColor="accent3"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w:val="nil"/&gt;&lt;/w:tcBorders&gt;&lt;w:shd w:val="clear" w:color="auto" w:fill="054CA1" w:themeFill="accent3"/&gt;&lt;/w:tcPr&gt;&lt;/w:tblStylePr&gt;&lt;w:tblStylePr w:type="lastRow"&gt;&lt;w:pPr&gt;&lt;w:spacing w:before="0" w:after="0" w:line="240" w:lineRule="auto"/&gt;&lt;/w:pPr&gt;&lt;w:rPr&gt;&lt;w:b/&gt;&lt;w:bCs/&gt;&lt;/w:rPr&gt;&lt;w:tblPr/&gt;&lt;w:tcPr&gt;&lt;w:tcBorders&gt;&lt;w:top w:val="double" w:sz="6" w:space="0" w:color="0773F4" w:themeColor="accent3" w:themeTint="BF"/&gt;&lt;w:left w:val="single" w:sz="8" w:space="0" w:color="0773F4" w:themeColor="accent3" w:themeTint="BF"/&gt;&lt;w:bottom w:val="single" w:sz="8" w:space="0" w:color="0773F4" w:themeColor="accent3" w:themeTint="BF"/&gt;&lt;w:right w:val="single" w:sz="8" w:space="0" w:color="0773F4" w:themeColor="accent3"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w:fill="ACD0FC" w:themeFill="accent3" w:themeFillTint="3F"/&gt;&lt;/w:tcPr&gt;&lt;/w:tblStylePr&gt;&lt;w:tblStylePr w:type="band1Horz"&gt;&lt;w:tblPr/&gt;&lt;w:tcPr&gt;&lt;w:tcBorders&gt;&lt;w:insideH w:val="nil"/&gt;&lt;w:insideV w:val="nil"/&gt;&lt;/w:tcBorders&gt;&lt;w:shd w:val="clear" w:color="auto" w:fill="ACD0FC" w:themeFill="accent3" w:themeFillTint="3F"/&gt;&lt;/w:tcPr&gt;&lt;/w:tblStylePr&gt;&lt;w:tblStylePr w:type="band2Horz"&gt;&lt;w:tblPr/&gt;&lt;w:tcPr&gt;&lt;w:tcBorders&gt;&lt;w:insideH w:val="nil"/&gt;&lt;w:insideV w:val="nil"/&gt;&lt;/w:tcBorders&gt;&lt;/w:tcPr&gt;&lt;/w:tblStylePr&gt;&lt;/w:style&gt;&lt;w:style w:type="table" w:styleId="MediumShading1-Accent4"&gt;&lt;w:name w:val="Medium Shading 1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w:val="single" w:sz="8" w:space="0" w:color="76B8C1" w:themeColor="accent4"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w:val="nil"/&gt;&lt;/w:tcBorders&gt;&lt;w:shd w:val="clear" w:color="auto" w:fill="4D9EA9" w:themeFill="accent4"/&gt;&lt;/w:tcPr&gt;&lt;/w:tblStylePr&gt;&lt;w:tblStylePr w:type="lastRow"&gt;&lt;w:pPr&gt;&lt;w:spacing w:before="0" w:after="0" w:line="240" w:lineRule="auto"/&gt;&lt;/w:pPr&gt;&lt;w:rPr&gt;&lt;w:b/&gt;&lt;w:bCs/&gt;&lt;/w:rPr&gt;&lt;w:tblPr/&gt;&lt;w:tcPr&gt;&lt;w:tcBorders&gt;&lt;w:top w:val="double" w:sz="6" w:space="0" w:color="76B8C1" w:themeColor="accent4" w:themeTint="BF"/&gt;&lt;w:left w:val="single" w:sz="8" w:space="0" w:color="76B8C1" w:themeColor="accent4" w:themeTint="BF"/&gt;&lt;w:bottom w:val="single" w:sz="8" w:space="0" w:color="76B8C1" w:themeColor="accent4" w:themeTint="BF"/&gt;&lt;w:right w:val="single" w:sz="8" w:space="0" w:color="76B8C1" w:themeColor="accent4"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w:fill="D2E7EA" w:themeFill="accent4" w:themeFillTint="3F"/&gt;&lt;/w:tcPr&gt;&lt;/w:tblStylePr&gt;&lt;w:tblStylePr w:type="band1Horz"&gt;&lt;w:tblPr/&gt;&lt;w:tcPr&gt;&lt;w:tcBorders&gt;&lt;w:insideH w:val="nil"/&gt;&lt;w:insideV w:val="nil"/&gt;&lt;/w:tcBorders&gt;&lt;w:shd w:val="clear" w:color="auto" w:fill="D2E7EA" w:themeFill="accent4" w:themeFillTint="3F"/&gt;&lt;/w:tcPr&gt;&lt;/w:tblStylePr&gt;&lt;w:tblStylePr w:type="band2Horz"&gt;&lt;w:tblPr/&gt;&lt;w:tcPr&gt;&lt;w:tcBorders&gt;&lt;w:insideH w:val="nil"/&gt;&lt;w:insideV w:val="nil"/&gt;&lt;/w:tcBorders&gt;&lt;/w:tcPr&gt;&lt;/w:tblStylePr&gt;&lt;/w:style&gt;&lt;w:style w:type="table" w:styleId="MediumShading1-Accent5"&gt;&lt;w:name w:val="Medium Shading 1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w:val="single" w:sz="8" w:space="0" w:color="E075A9" w:themeColor="accent5"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w:val="nil"/&gt;&lt;/w:tcBorders&gt;&lt;w:shd w:val="clear" w:color="auto" w:fill="D6488E" w:themeFill="accent5"/&gt;&lt;/w:tcPr&gt;&lt;/w:tblStylePr&gt;&lt;w:tblStylePr w:type="lastRow"&gt;&lt;w:pPr&gt;&lt;w:spacing w:before="0" w:after="0" w:line="240" w:lineRule="auto"/&gt;&lt;/w:pPr&gt;&lt;w:rPr&gt;&lt;w:b/&gt;&lt;w:bCs/&gt;&lt;/w:rPr&gt;&lt;w:tblPr/&gt;&lt;w:tcPr&gt;&lt;w:tcBorders&gt;&lt;w:top w:val="double" w:sz="6" w:space="0" w:color="E075A9" w:themeColor="accent5" w:themeTint="BF"/&gt;&lt;w:left w:val="single" w:sz="8" w:space="0" w:color="E075A9" w:themeColor="accent5" w:themeTint="BF"/&gt;&lt;w:bottom w:val="single" w:sz="8" w:space="0" w:color="E075A9" w:themeColor="accent5" w:themeTint="BF"/&gt;&lt;w:right w:val="single" w:sz="8" w:space="0" w:color="E075A9" w:themeColor="accent5"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w:fill="F4D1E2" w:themeFill="accent5" w:themeFillTint="3F"/&gt;&lt;/w:tcPr&gt;&lt;/w:tblStylePr&gt;&lt;w:tblStylePr w:type="band1Horz"&gt;&lt;w:tblPr/&gt;&lt;w:tcPr&gt;&lt;w:tcBorders&gt;&lt;w:insideH w:val="nil"/&gt;&lt;w:insideV w:val="nil"/&gt;&lt;/w:tcBorders&gt;&lt;w:shd w:val="clear" w:color="auto" w:fill="F4D1E2" w:themeFill="accent5" w:themeFillTint="3F"/&gt;&lt;/w:tcPr&gt;&lt;/w:tblStylePr&gt;&lt;w:tblStylePr w:type="band2Horz"&gt;&lt;w:tblPr/&gt;&lt;w:tcPr&gt;&lt;w:tcBorders&gt;&lt;w:insideH w:val="nil"/&gt;&lt;w:insideV w:val="nil"/&gt;&lt;/w:tcBorders&gt;&lt;/w:tcPr&gt;&lt;/w:tblStylePr&gt;&lt;/w:style&gt;&lt;w:style w:type="table" w:styleId="MediumShading1-Accent6"&gt;&lt;w:name w:val="Medium Shading 1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w:val="single" w:sz="8" w:space="0" w:color="62BD52" w:themeColor="accent6" w:themeTint="BF"/&gt;&lt;/w:tblBorders&gt;&lt;/w:tblPr&gt;&lt;w:tblStylePr w:type="firstRow"&gt;&lt;w:pPr&gt;&lt;w:spacing w:before="0" w:after="0" w:line="240" w:lineRule="auto"/&gt;&lt;/w:pPr&gt;&lt;w:rPr&gt;&lt;w:b/&gt;&lt;w:bCs/&gt;&lt;w:color w:val="FFFFFF" w:themeColor="background1"/&gt;&lt;/w:rPr&gt;&lt;w:tblPr/&gt;&lt;w:tcPr&gt;&lt;w:tcBorders&gt;&lt;w:top w:val="single" w:sz="8"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w:val="nil"/&gt;&lt;/w:tcBorders&gt;&lt;w:shd w:val="clear" w:color="auto" w:fill="428B35" w:themeFill="accent6"/&gt;&lt;/w:tcPr&gt;&lt;/w:tblStylePr&gt;&lt;w:tblStylePr w:type="lastRow"&gt;&lt;w:pPr&gt;&lt;w:spacing w:before="0" w:after="0" w:line="240" w:lineRule="auto"/&gt;&lt;/w:pPr&gt;&lt;w:rPr&gt;&lt;w:b/&gt;&lt;w:bCs/&gt;&lt;/w:rPr&gt;&lt;w:tblPr/&gt;&lt;w:tcPr&gt;&lt;w:tcBorders&gt;&lt;w:top w:val="double" w:sz="6" w:space="0" w:color="62BD52" w:themeColor="accent6" w:themeTint="BF"/&gt;&lt;w:left w:val="single" w:sz="8" w:space="0" w:color="62BD52" w:themeColor="accent6" w:themeTint="BF"/&gt;&lt;w:bottom w:val="single" w:sz="8" w:space="0" w:color="62BD52" w:themeColor="accent6" w:themeTint="BF"/&gt;&lt;w:right w:val="single" w:sz="8" w:space="0" w:color="62BD52" w:themeColor="accent6" w:themeTint="BF"/&gt;&lt;w:insideH w:val="nil"/&gt;&lt;w:insideV w:val="nil"/&gt;&lt;/w:tcBorders&gt;&lt;/w:tcPr&gt;&lt;/w:tblStylePr&gt;&lt;w:tblStylePr w:type="firstCol"&gt;&lt;w:rPr&gt;&lt;w:b/&gt;&lt;w:bCs/&gt;&lt;/w:rPr&gt;&lt;/w:tblStylePr&gt;&lt;w:tblStylePr w:type="lastCol"&gt;&lt;w:rPr&gt;&lt;w:b/&gt;&lt;w:bCs/&gt;&lt;/w:rPr&gt;&lt;/w:tblStylePr&gt;&lt;w:tblStylePr w:type="band1Vert"&gt;&lt;w:tblPr/&gt;&lt;w:tcPr&gt;&lt;w:shd w:val="clear" w:color="auto" w:fill="CBE9C6" w:themeFill="accent6" w:themeFillTint="3F"/&gt;&lt;/w:tcPr&gt;&lt;/w:tblStylePr&gt;&lt;w:tblStylePr w:type="band1Horz"&gt;&lt;w:tblPr/&gt;&lt;w:tcPr&gt;&lt;w:tcBorders&gt;&lt;w:insideH w:val="nil"/&gt;&lt;w:insideV w:val="nil"/&gt;&lt;/w:tcBorders&gt;&lt;w:shd w:val="clear" w:color="auto" w:fill="CBE9C6" w:themeFill="accent6" w:themeFillTint="3F"/&gt;&lt;/w:tcPr&gt;&lt;/w:tblStylePr&gt;&lt;w:tblStylePr w:type="band2Horz"&gt;&lt;w:tblPr/&gt;&lt;w:tcPr&gt;&lt;w:tcBorders&gt;&lt;w:insideH w:val="nil"/&gt;&lt;w:insideV w:val="nil"/&gt;&lt;/w:tcBorders&gt;&lt;/w:tcPr&gt;&lt;/w:tblStylePr&gt;&lt;/w:style&gt;&lt;w:style w:type="table" w:styleId="MediumShading2"&gt;&lt;w:name w:val="Medium Shading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w:fill="2C2C2D" w:themeFill="text1"/&gt;&lt;/w:tcPr&gt;&lt;/w:tblStylePr&gt;&lt;w:tblStylePr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w:fill="2C2C2D" w:themeFill="text1"/&gt;&lt;/w:tcPr&gt;&lt;/w:tblStylePr&gt;&lt;w:tblStylePr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w:fill="2C2C2D" w:themeFill="text1"/&gt;&lt;/w:tcPr&gt;&lt;/w:tblStylePr&gt;&lt;w:tblStylePr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w:styleId="MediumShading2-Accent1"&gt;&lt;w:name w:val="Medium Shading 2 Accent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w:fill="E61E28" w:themeFill="accent1"/&gt;&lt;/w:tcPr&gt;&lt;/w:tblStylePr&gt;&lt;w:tblStylePr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w:fill="E61E28" w:themeFill="accent1"/&gt;&lt;/w:tcPr&gt;&lt;/w:tblStylePr&gt;&lt;w:tblStylePr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w:fill="E61E28" w:themeFill="accent1"/&gt;&lt;/w:tcPr&gt;&lt;/w:tblStylePr&gt;&lt;w:tblStylePr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w:styleId="MediumShading2-Accent2"&gt;&lt;w:name w:val="Medium Shading 2 Accent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w:fill="88438B" w:themeFill="accent2"/&gt;&lt;/w:tcPr&gt;&lt;/w:tblStylePr&gt;&lt;w:tblStylePr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w:fill="88438B" w:themeFill="accent2"/&gt;&lt;/w:tcPr&gt;&lt;/w:tblStylePr&gt;&lt;w:tblStylePr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w:fill="88438B" w:themeFill="accent2"/&gt;&lt;/w:tcPr&gt;&lt;/w:tblStylePr&gt;&lt;w:tblStylePr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w:styleId="MediumShading2-Accent3"&gt;&lt;w:name w:val="Medium Shading 2 Accent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w:fill="054CA1" w:themeFill="accent3"/&gt;&lt;/w:tcPr&gt;&lt;/w:tblStylePr&gt;&lt;w:tblStylePr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w:fill="054CA1" w:themeFill="accent3"/&gt;&lt;/w:tcPr&gt;&lt;/w:tblStylePr&gt;&lt;w:tblStylePr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w:fill="054CA1" w:themeFill="accent3"/&gt;&lt;/w:tcPr&gt;&lt;/w:tblStylePr&gt;&lt;w:tblStylePr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w:styleId="MediumShading2-Accent4"&gt;&lt;w:name w:val="Medium Shading 2 Accent 4"/&gt;&lt;w:basedOn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w:fill="4D9EA9" w:themeFill="accent4"/&gt;&lt;/w:tcPr&gt;&lt;/w:tblStylePr&gt;&lt;w:tblStylePr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w:fill="4D9EA9" w:themeFill="accent4"/&gt;&lt;/w:tcPr&gt;&lt;/w:tblStylePr&gt;&lt;w:tblStylePr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w:fill="4D9EA9" w:themeFill="accent4"/&gt;&lt;/w:tcPr&gt;&lt;/w:tblStylePr&gt;&lt;w:tblStylePr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w:styleId="MediumShading2-Accent5"&gt;&lt;w:name w:val="Medium Shading 2 Accent 5"/&gt;&lt;w:basedOn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w:fill="D6488E" w:themeFill="accent5"/&gt;&lt;/w:tcPr&gt;&lt;/w:tblStylePr&gt;&lt;w:tblStylePr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w:fill="D6488E" w:themeFill="accent5"/&gt;&lt;/w:tcPr&gt;&lt;/w:tblStylePr&gt;&lt;w:tblStylePr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w:fill="D6488E" w:themeFill="accent5"/&gt;&lt;/w:tcPr&gt;&lt;/w:tblStylePr&gt;&lt;w:tblStylePr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w:type="table" w:styleId="MediumShading2-Accent6"&gt;&lt;w:name w:val="Medium Shading 2 Accent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w:val="1"/&gt;&lt;w:tblBorders&gt;&lt;w:top w:val="single" w:sz="18" w:space="0" w:color="auto"/&gt;&lt;w:bottom w:val="single" w:sz="18" w:space="0" w:color="auto"/&gt;&lt;/w:tblBorders&gt;&lt;/w:tblPr&gt;&lt;w:tblStylePr w:type="firstRow"&gt;&lt;w:pPr&gt;&lt;w:spacing w:before="0" w:after="0" w:line="240" w:lineRule="auto"/&gt;&lt;/w:pPr&gt;&lt;w:rPr&gt;&lt;w:b/&gt;&lt;w:bCs/&gt;&lt;w:color w:val="FFFFFF" w:themeColor="background1"/&gt;&lt;/w:rPr&gt;&lt;w:tblPr/&gt;&lt;w:tcPr&gt;&lt;w:tcBorders&gt;&lt;w:top w:val="single" w:sz="18" w:space="0" w:color="auto"/&gt;&lt;w:left w:val="nil"/&gt;&lt;w:bottom w:val="single" w:sz="18" w:space="0" w:color="auto"/&gt;&lt;w:right w:val="nil"/&gt;&lt;w:insideH w:val="nil"/&gt;&lt;w:insideV w:val="nil"/&gt;&lt;/w:tcBorders&gt;&lt;w:shd w:val="clear" w:color="auto" w:fill="428B35" w:themeFill="accent6"/&gt;&lt;/w:tcPr&gt;&lt;/w:tblStylePr&gt;&lt;w:tblStylePr w:type="lastRow"&gt;&lt;w:pPr&gt;&lt;w:spacing w:before="0" w:after="0" w:line="240" w:lineRule="auto"/&gt;&lt;/w:pPr&gt;&lt;w:rPr&gt;&lt;w:color w:val="auto"/&gt;&lt;/w:rPr&gt;&lt;w:tblPr/&gt;&lt;w:tcPr&gt;&lt;w:tcBorders&gt;&lt;w:top w:val="double" w:sz="6" w:space="0" w:color="auto"/&gt;&lt;w:left w:val="nil"/&gt;&lt;w:bottom w:val="single" w:sz="18" w:space="0" w:color="auto"/&gt;&lt;w:right w:val="nil"/&gt;&lt;w:insideH w:val="nil"/&gt;&lt;w:insideV w:val="nil"/&gt;&lt;/w:tcBorders&gt;&lt;w:shd w:val="clear" w:color="auto" w:fill="FFFFFF" w:themeFill="background1"/&gt;&lt;/w:tcPr&gt;&lt;/w:tblStylePr&gt;&lt;w:tblStylePr w:type="firstCol"&gt;&lt;w:rPr&gt;&lt;w:b/&gt;&lt;w:bCs/&gt;&lt;w:color w:val="FFFFFF" w:themeColor="background1"/&gt;&lt;/w:rPr&gt;&lt;w:tblPr/&gt;&lt;w:tcPr&gt;&lt;w:tcBorders&gt;&lt;w:top w:val="nil"/&gt;&lt;w:left w:val="nil"/&gt;&lt;w:bottom w:val="single" w:sz="18" w:space="0" w:color="auto"/&gt;&lt;w:right w:val="nil"/&gt;&lt;w:insideH w:val="nil"/&gt;&lt;w:insideV w:val="nil"/&gt;&lt;/w:tcBorders&gt;&lt;w:shd w:val="clear" w:color="auto" w:fill="428B35" w:themeFill="accent6"/&gt;&lt;/w:tcPr&gt;&lt;/w:tblStylePr&gt;&lt;w:tblStylePr w:type="lastCol"&gt;&lt;w:rPr&gt;&lt;w:b/&gt;&lt;w:bCs/&gt;&lt;w:color w:val="FFFFFF" w:themeColor="background1"/&gt;&lt;/w:rPr&gt;&lt;w:tblPr/&gt;&lt;w:tcPr&gt;&lt;w:tcBorders&gt;&lt;w:left w:val="nil"/&gt;&lt;w:right w:val="nil"/&gt;&lt;w:insideH w:val="nil"/&gt;&lt;w:insideV w:val="nil"/&gt;&lt;/w:tcBorders&gt;&lt;w:shd w:val="clear" w:color="auto" w:fill="428B35" w:themeFill="accent6"/&gt;&lt;/w:tcPr&gt;&lt;/w:tblStylePr&gt;&lt;w:tblStylePr w:type="band1Vert"&gt;&lt;w:tblPr/&gt;&lt;w:tcPr&gt;&lt;w:tcBorders&gt;&lt;w:left w:val="nil"/&gt;&lt;w:right w:val="nil"/&gt;&lt;w:insideH w:val="nil"/&gt;&lt;w:insideV w:val="nil"/&gt;&lt;/w:tcBorders&gt;&lt;w:shd w:val="clear" w:color="auto" w:fill="D8D8D8" w:themeFill="background1" w:themeFillShade="D8"/&gt;&lt;/w:tcPr&gt;&lt;/w:tblStylePr&gt;&lt;w:tblStylePr w:type="band1Horz"&gt;&lt;w:tblPr/&gt;&lt;w:tcPr&gt;&lt;w:shd w:val="clear" w:color="auto" w:fill="D8D8D8" w:themeFill="background1" w:themeFillShade="D8"/&gt;&lt;/w:tcPr&gt;&lt;/w:tblStylePr&gt;&lt;w:tblStylePr w:type="neCell"&gt;&lt;w:tblPr/&gt;&lt;w:tcPr&gt;&lt;w:tcBorders&gt;&lt;w:top w:val="single" w:sz="18" w:space="0" w:color="auto"/&gt;&lt;w:left w:val="nil"/&gt;&lt;w:bottom w:val="single" w:sz="18" w:space="0" w:color="auto"/&gt;&lt;w:right w:val="nil"/&gt;&lt;w:insideH w:val="nil"/&gt;&lt;w:insideV w:val="nil"/&gt;&lt;/w:tcBorders&gt;&lt;/w:tcPr&gt;&lt;/w:tblStylePr&gt;&lt;w:tblStylePr w:type="nwCell"&gt;&lt;w:rPr&gt;&lt;w:color w:val="FFFFFF" w:themeColor="background1"/&gt;&lt;/w:rPr&gt;&lt;w:tblPr/&gt;&lt;w:tcPr&gt;&lt;w:tcBorders&gt;&lt;w:top w:val="single" w:sz="18" w:space="0" w:color="auto"/&gt;&lt;w:left w:val="nil"/&gt;&lt;w:bottom w:val="single" w:sz="18" w:space="0" w:color="auto"/&gt;&lt;w:right w:val="nil"/&gt;&lt;w:insideH w:val="nil"/&gt;&lt;w:insideV w:val="nil"/&gt;&lt;/w:tcBorders&gt;&lt;/w:tcPr&gt;&lt;/w:tblStylePr&gt;&lt;/w:style&gt;&lt;w:style w:type="character" w:styleId="Mention"&gt;&lt;w:name w:val="Mention"/&gt;&lt;w:basedOn w:val="DefaultParagraphFont"/&gt;&lt;w:uiPriority w:val="99"/&gt;&lt;w:semiHidden/&gt;&lt;w:rsid w:val="00BD3B54"/&gt;&lt;w:rPr&gt;&lt;w:color w:val="2B579A"/&gt;&lt;w:shd w:val="clear" w:color="auto" w:fill="E1DFDD"/&gt;&lt;/w:rPr&gt;&lt;/w:style&gt;&lt;w:style w:type="paragraph" w:styleId="MessageHeader"&gt;&lt;w:name w:val="Message Header"/&gt;&lt;w:basedOn w:val="Normal"/&gt;&lt;w:link w:val="MessageHeaderChar"/&gt;&lt;w:uiPriority w:val="99"/&gt;&lt;w:semiHidden/&gt;&lt;w:rsid w:val="00BD3B54"/&gt;&lt;w:pPr&gt;&lt;w:pBdr&gt;&lt;w:top w:val="single" w:sz="6" w:space="1" w:color="auto"/&gt;&lt;w:left w:val="single" w:sz="6" w:space="1" w:color="auto"/&gt;&lt;w:bottom w:val="single" w:sz="6" w:space="1" w:color="auto"/&gt;&lt;w:right w:val="single" w:sz="6" w:space="1" w:color="auto"/&gt;&lt;/w:pBdr&gt;&lt;w:shd w:val="pct20" w:color="auto" w:fill="auto"/&gt;&lt;w:ind w:left="1134" w:hanging="1134"/&gt;&lt;/w:pPr&gt;&lt;w:rPr&gt;&lt;w:rFonts w:eastAsiaTheme="majorEastAsia" w:cs="Arial"/&gt;&lt;/w:rPr&gt;&lt;/w:style&gt;&lt;w:style w:type="character" w:customStyle="1" w:styleId="MessageHeaderChar"&gt;&lt;w:name w:val="Message Header Char"/&gt;&lt;w:basedOn w:val="DefaultParagraphFont"/&gt;&lt;w:link w:val="MessageHeader"/&gt;&lt;w:uiPriority w:val="99"/&gt;&lt;w:semiHidden/&gt;&lt;w:rsid w:val="00BD3B54"/&gt;&lt;w:rPr&gt;&lt;w:rFonts w:ascii="Times New Roman" w:eastAsiaTheme="majorEastAsia" w:hAnsi="Times New Roman" w:cs="Arial"/&gt;&lt;w:shd w:val="pct20" w:color="auto" w:fill="auto"/&gt;&lt;w:lang w:eastAsia="en-US"/&gt;&lt;/w:rPr&gt;&lt;/w:style&gt;&lt;w:style w:type="paragraph" w:styleId="NoSpacing"&gt;&lt;w:name w:val="No Spacing"/&gt;&lt;w:uiPriority w:val="2"/&gt;&lt;w:rsid w:val="00BD3B54"/&gt;&lt;w:rPr&gt;&lt;w:rFonts w:ascii="Times New Roman" w:eastAsiaTheme="minorHAnsi" w:hAnsi="Times New Roman"/&gt;&lt;w:lang w:eastAsia="en-US"/&gt;&lt;/w:rPr&gt;&lt;/w:style&gt;&lt;w:style w:type="paragraph" w:styleId="NormalWeb"&gt;&lt;w:name w:val="Normal (Web)"/&gt;&lt;w:basedOn w:val="Normal"/&gt;&lt;w:uiPriority w:val="99"/&gt;&lt;w:semiHidden/&gt;&lt;w:rsid w:val="00BD3B54"/&gt;&lt;w:rPr&gt;&lt;w:rFonts w:cs="Arial"/&gt;&lt;/w:rPr&gt;&lt;/w:style&gt;&lt;w:style w:type="paragraph" w:styleId="NormalIndent"&gt;&lt;w:name w:val="Normal Indent"/&gt;&lt;w:basedOn w:val="Normal"/&gt;&lt;w:semiHidden/&gt;&lt;w:rsid w:val="00BD3B54"/&gt;&lt;w:pPr&gt;&lt;w:ind w:left="284"/&gt;&lt;/w:pPr&gt;&lt;/w:style&gt;&lt;w:style w:type="paragraph" w:styleId="NoteHeading"&gt;&lt;w:name w:val="Note Heading"/&gt;&lt;w:basedOn w:val="Normal"/&gt;&lt;w:next w:val="Normal"/&gt;&lt;w:link w:val="NoteHeadingChar"/&gt;&lt;w:uiPriority w:val="99"/&gt;&lt;w:semiHidden/&gt;&lt;w:rsid w:val="00BD3B54"/&gt;&lt;/w:style&gt;&lt;w:style w:type="character" w:customStyle="1" w:styleId="NoteHeadingChar"&gt;&lt;w:name w:val="Note Heading Char"/&gt;&lt;w:basedOn w:val="DefaultParagraphFont"/&gt;&lt;w:link w:val="NoteHeading"/&gt;&lt;w:uiPriority w:val="99"/&gt;&lt;w:semiHidden/&gt;&lt;w:rsid w:val="00BD3B54"/&gt;&lt;w:rPr&gt;&lt;w:rFonts w:ascii="Times New Roman" w:eastAsiaTheme="minorHAnsi" w:hAnsi="Times New Roman"/&gt;&lt;w:lang w:eastAsia="en-US"/&gt;&lt;/w:rPr&gt;&lt;/w:style&gt;&lt;w:style w:type="paragraph" w:customStyle="1" w:styleId="NotesforAuthors"&gt;&lt;w:name w:val="Notes for Authors"/&gt;&lt;w:next w:val="Normal"/&gt;&lt;w:uiPriority w:val="5"/&gt;&lt;w:qFormat/&gt;&lt;w:rsid w:val="00BD3B54"/&gt;&lt;w:pPr&gt;&lt;w:shd w:val="clear" w:color="auto" w:fill="FFFF00"/&gt;&lt;w:spacing w:line="260" w:lineRule="atLeast"/&gt;&lt;/w:pPr&gt;&lt;w:rPr&gt;&lt;w:rFonts w:ascii="Courier New" w:hAnsi="Courier New" w:cs="Times New Roman"/&gt;&lt;/w:rPr&gt;&lt;/w:style&gt;&lt;w:style w:type="character" w:styleId="PageNumber"&gt;&lt;w:name w:val="page number"/&gt;&lt;w:basedOn w:val="DefaultParagraphFont"/&gt;&lt;w:uiPriority w:val="99"/&gt;&lt;w:semiHidden/&gt;&lt;w:rsid w:val="00BD3B54"/&gt;&lt;/w:style&gt;&lt;w:style w:type="character" w:styleId="PlaceholderText"&gt;&lt;w:name w:val="Placeholder Text"/&gt;&lt;w:basedOn w:val="DefaultParagraphFont"/&gt;&lt;w:uiPriority w:val="99"/&gt;&lt;w:semiHidden/&gt;&lt;w:rsid w:val="00BD3B54"/&gt;&lt;w:rPr&gt;&lt;w:color w:val="808080"/&gt;&lt;/w:rPr&gt;&lt;/w:style&gt;&lt;w:style w:type="table" w:styleId="PlainTable1"&gt;&lt;w:name w:val="Plain Table 1"/&gt;&lt;w:basedOn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w:themeShade="BF"/&gt;&lt;/w:tblBorders&gt;&lt;/w:tblPr&gt;&lt;w:tblStylePr w:type="firstRow"&gt;&lt;w:rPr&gt;&lt;w:b/&gt;&lt;w:bCs/&gt;&lt;/w:rPr&gt;&lt;/w:tblStylePr&gt;&lt;w:tblStylePr w:type="lastRow"&gt;&lt;w:rPr&gt;&lt;w:b/&gt;&lt;w:bCs/&gt;&lt;/w:rPr&gt;&lt;w:tblPr/&gt;&lt;w:tcPr&gt;&lt;w:tcBorders&gt;&lt;w:top w:val="double" w:sz="4" w:space="0" w:color="BFBFBF" w:themeColor="background1" w:themeShade="BF"/&gt;&lt;/w:tcBorders&gt;&lt;/w:tcPr&gt;&lt;/w:tblStylePr&gt;&lt;w:tblStylePr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w:styleId="PlainTable2"&gt;&lt;w:name w:val="Plain Table 2"/&gt;&lt;w:basedOn w:val="TableNormal"/&gt;&lt;w:uiPriority w:val="99"/&gt;&lt;w:rsid w:val="00BD3B54"/&gt;&lt;w:rPr&gt;&lt;w:rFonts w:ascii="Times New Roman" w:eastAsiaTheme="minorHAnsi" w:hAnsi="Times New Roman"/&gt;&lt;w:lang w:val="da-DK" w:eastAsia="en-US"/&gt;&lt;/w:rPr&gt;&lt;w:tblPr&gt;&lt;w:tblStyleRowBandSize w:val="1"/&gt;&lt;w:tblStyleColBandSize w:val="1"/&gt;&lt;w:tblBorders&gt;&lt;w:top w:val="single" w:sz="4" w:space="0" w:color="949496" w:themeColor="text1" w:themeTint="80"/&gt;&lt;w:bottom w:val="single" w:sz="4" w:space="0" w:color="949496" w:themeColor="text1" w:themeTint="80"/&gt;&lt;/w:tblBorders&gt;&lt;/w:tblPr&gt;&lt;w:tblStylePr w:type="firstRow"&gt;&lt;w:rPr&gt;&lt;w:b/&gt;&lt;w:bCs/&gt;&lt;/w:rPr&gt;&lt;w:tblPr/&gt;&lt;w:tcPr&gt;&lt;w:tcBorders&gt;&lt;w:bottom w:val="single" w:sz="4" w:space="0" w:color="949496" w:themeColor="text1" w:themeTint="80"/&gt;&lt;/w:tcBorders&gt;&lt;/w:tcPr&gt;&lt;/w:tblStylePr&gt;&lt;w:tblStylePr w:type="lastRow"&gt;&lt;w:rPr&gt;&lt;w:b/&gt;&lt;w:bCs/&gt;&lt;/w:rPr&gt;&lt;w:tblPr/&gt;&lt;w:tcPr&gt;&lt;w:tcBorders&gt;&lt;w:top w:val="single" w:sz="4" w:space="0" w:color="949496" w:themeColor="text1" w:themeTint="80"/&gt;&lt;/w:tcBorders&gt;&lt;/w:tcPr&gt;&lt;/w:tblStylePr&gt;&lt;w:tblStylePr w:type="firstCol"&gt;&lt;w:rPr&gt;&lt;w:b/&gt;&lt;w:bCs/&gt;&lt;/w:rPr&gt;&lt;/w:tblStylePr&gt;&lt;w:tblStylePr w:type="lastCol"&gt;&lt;w:rPr&gt;&lt;w:b/&gt;&lt;w:bCs/&gt;&lt;/w:rPr&gt;&lt;/w:tblStylePr&gt;&lt;w:tblStylePr w:type="band1Vert"&gt;&lt;w:tblPr/&gt;&lt;w:tcPr&gt;&lt;w:tcBorders&gt;&lt;w:left w:val="single" w:sz="4" w:space="0" w:color="949496" w:themeColor="text1" w:themeTint="80"/&gt;&lt;w:right w:val="single" w:sz="4" w:space="0" w:color="949496" w:themeColor="text1" w:themeTint="80"/&gt;&lt;/w:tcBorders&gt;&lt;/w:tcPr&gt;&lt;/w:tblStylePr&gt;&lt;w:tblStylePr w:type="band2Vert"&gt;&lt;w:tblPr/&gt;&lt;w:tcPr&gt;&lt;w:tcBorders&gt;&lt;w:left w:val="single" w:sz="4" w:space="0" w:color="949496" w:themeColor="text1" w:themeTint="80"/&gt;&lt;w:right w:val="single" w:sz="4" w:space="0" w:color="949496" w:themeColor="text1" w:themeTint="80"/&gt;&lt;/w:tcBorders&gt;&lt;/w:tcPr&gt;&lt;/w:tblStylePr&gt;&lt;w:tblStylePr w:type="band1Horz"&gt;&lt;w:tblPr/&gt;&lt;w:tcPr&gt;&lt;w:tcBorders&gt;&lt;w:top w:val="single" w:sz="4" w:space="0" w:color="949496" w:themeColor="text1" w:themeTint="80"/&gt;&lt;w:bottom w:val="single" w:sz="4" w:space="0" w:color="949496" w:themeColor="text1" w:themeTint="80"/&gt;&lt;/w:tcBorders&gt;&lt;/w:tcPr&gt;&lt;/w:tblStylePr&gt;&lt;/w:style&gt;&lt;w:style w:type="table" w:styleId="PlainTable3"&gt;&lt;w:name w:val="Plain Table 3"/&gt;&lt;w:basedOn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w:type="firstRow"&gt;&lt;w:rPr&gt;&lt;w:b/&gt;&lt;w:bCs/&gt;&lt;w:caps/&gt;&lt;/w:rPr&gt;&lt;w:tblPr/&gt;&lt;w:tcPr&gt;&lt;w:tcBorders&gt;&lt;w:bottom w:val="single" w:sz="4" w:space="0" w:color="949496" w:themeColor="text1" w:themeTint="80"/&gt;&lt;/w:tcBorders&gt;&lt;/w:tcPr&gt;&lt;/w:tblStylePr&gt;&lt;w:tblStylePr w:type="lastRow"&gt;&lt;w:rPr&gt;&lt;w:b/&gt;&lt;w:bCs/&gt;&lt;w:caps/&gt;&lt;/w:rPr&gt;&lt;w:tblPr/&gt;&lt;w:tcPr&gt;&lt;w:tcBorders&gt;&lt;w:top w:val="nil"/&gt;&lt;/w:tcBorders&gt;&lt;/w:tcPr&gt;&lt;/w:tblStylePr&gt;&lt;w:tblStylePr w:type="firstCol"&gt;&lt;w:rPr&gt;&lt;w:b/&gt;&lt;w:bCs/&gt;&lt;w:caps/&gt;&lt;/w:rPr&gt;&lt;w:tblPr/&gt;&lt;w:tcPr&gt;&lt;w:tcBorders&gt;&lt;w:right w:val="single" w:sz="4" w:space="0" w:color="949496" w:themeColor="text1" w:themeTint="80"/&gt;&lt;/w:tcBorders&gt;&lt;/w:tcPr&gt;&lt;/w:tblStylePr&gt;&lt;w:tblStylePr w:type="lastCol"&gt;&lt;w:rPr&gt;&lt;w:b/&gt;&lt;w:bCs/&gt;&lt;w:caps/&gt;&lt;/w:rPr&gt;&lt;w:tblPr/&gt;&lt;w:tcPr&gt;&lt;w:tcBorders&gt;&lt;w:left w:val="nil"/&gt;&lt;/w:tcBorders&gt;&lt;/w:tcPr&gt;&lt;/w:tblStylePr&gt;&lt;w:tblStylePr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w:val="nil"/&gt;&lt;/w:tcBorders&gt;&lt;/w:tcPr&gt;&lt;/w:tblStylePr&gt;&lt;/w:style&gt;&lt;w:style w:type="table" w:styleId="PlainTable4"&gt;&lt;w:name w:val="Plain Table 4"/&gt;&lt;w:basedOn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w:type="firstRow"&gt;&lt;w:rPr&gt;&lt;w:b/&gt;&lt;w:bCs/&gt;&lt;/w:rPr&gt;&lt;/w:tblStylePr&gt;&lt;w:tblStylePr w:type="lastRow"&gt;&lt;w:rPr&gt;&lt;w:b/&gt;&lt;w:bCs/&gt;&lt;/w:rPr&gt;&lt;/w:tblStylePr&gt;&lt;w:tblStylePr w:type="firstCol"&gt;&lt;w:rPr&gt;&lt;w:b/&gt;&lt;w:bCs/&gt;&lt;/w:rPr&gt;&lt;/w:tblStylePr&gt;&lt;w:tblStylePr w:type="lastCol"&gt;&lt;w:rPr&gt;&lt;w:b/&gt;&lt;w:bCs/&gt;&lt;/w:rPr&gt;&lt;/w:tblStylePr&gt;&lt;w:tblStylePr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w:themeFillShade="F2"/&gt;&lt;/w:tcPr&gt;&lt;/w:tblStylePr&gt;&lt;/w:style&gt;&lt;w:style w:type="table" w:styleId="PlainTable5"&gt;&lt;w:name w:val="Plain Table 5"/&gt;&lt;w:basedOn w:val="TableNormal"/&gt;&lt;w:uiPriority w:val="99"/&gt;&lt;w:rsid w:val="00BD3B54"/&gt;&lt;w:rPr&gt;&lt;w:rFonts w:ascii="Times New Roman" w:eastAsiaTheme="minorHAnsi" w:hAnsi="Times New Roman"/&gt;&lt;w:lang w:val="da-DK" w:eastAsia="en-US"/&gt;&lt;/w:rPr&gt;&lt;w:tblPr&gt;&lt;w:tblStyleRowBandSize w:val="1"/&gt;&lt;w:tblStyleColBandSize w:val="1"/&gt;&lt;/w:tblPr&gt;&lt;w:tblStylePr w:type="firstRow"&gt;&lt;w:rPr&gt;&lt;w:rFonts w:asciiTheme="majorHAnsi" w:eastAsiaTheme="majorEastAsia" w:hAnsiTheme="majorHAnsi" w:cstheme="majorBidi"/&gt;&lt;w:i/&gt;&lt;w:iCs/&gt;&lt;w:sz w:val="26"/&gt;&lt;/w:rPr&gt;&lt;w:tblPr/&gt;&lt;w:tcPr&gt;&lt;w:tcBorders&gt;&lt;w:bottom w:val="single" w:sz="4" w:space="0" w:color="949496" w:themeColor="text1" w:themeTint="80"/&gt;&lt;/w:tcBorders&gt;&lt;w:shd w:val="clear" w:color="auto" w:fill="FFFFFF" w:themeFill="background1"/&gt;&lt;/w:tcPr&gt;&lt;/w:tblStylePr&gt;&lt;w:tblStylePr w:type="lastRow"&gt;&lt;w:rPr&gt;&lt;w:rFonts w:asciiTheme="majorHAnsi" w:eastAsiaTheme="majorEastAsia" w:hAnsiTheme="majorHAnsi" w:cstheme="majorBidi"/&gt;&lt;w:i/&gt;&lt;w:iCs/&gt;&lt;w:sz w:val="26"/&gt;&lt;/w:rPr&gt;&lt;w:tblPr/&gt;&lt;w:tcPr&gt;&lt;w:tcBorders&gt;&lt;w:top w:val="single" w:sz="4" w:space="0" w:color="949496" w:themeColor="text1" w:themeTint="80"/&gt;&lt;/w:tcBorders&gt;&lt;w:shd w:val="clear" w:color="auto" w:fill="FFFFFF" w:themeFill="background1"/&gt;&lt;/w:tcPr&gt;&lt;/w:tblStylePr&gt;&lt;w:tblStylePr w:type="firstCol"&gt;&lt;w:pPr&gt;&lt;w:jc w:val="right"/&gt;&lt;/w:pPr&gt;&lt;w:rPr&gt;&lt;w:rFonts w:asciiTheme="majorHAnsi" w:eastAsiaTheme="majorEastAsia" w:hAnsiTheme="majorHAnsi" w:cstheme="majorBidi"/&gt;&lt;w:i/&gt;&lt;w:iCs/&gt;&lt;w:sz w:val="26"/&gt;&lt;/w:rPr&gt;&lt;w:tblPr/&gt;&lt;w:tcPr&gt;&lt;w:tcBorders&gt;&lt;w:right w:val="single" w:sz="4" w:space="0" w:color="949496" w:themeColor="text1" w:themeTint="80"/&gt;&lt;/w:tcBorders&gt;&lt;w:shd w:val="clear" w:color="auto" w:fill="FFFFFF" w:themeFill="background1"/&gt;&lt;/w:tcPr&gt;&lt;/w:tblStylePr&gt;&lt;w:tblStylePr w:type="lastCol"&gt;&lt;w:rPr&gt;&lt;w:rFonts w:asciiTheme="majorHAnsi" w:eastAsiaTheme="majorEastAsia" w:hAnsiTheme="majorHAnsi" w:cstheme="majorBidi"/&gt;&lt;w:i/&gt;&lt;w:iCs/&gt;&lt;w:sz w:val="26"/&gt;&lt;/w:rPr&gt;&lt;w:tblPr/&gt;&lt;w:tcPr&gt;&lt;w:tcBorders&gt;&lt;w:left w:val="single" w:sz="4" w:space="0" w:color="949496" w:themeColor="text1" w:themeTint="80"/&gt;&lt;/w:tcBorders&gt;&lt;w:shd w:val="clear" w:color="auto" w:fill="FFFFFF" w:themeFill="background1"/&gt;&lt;/w:tcPr&gt;&lt;/w:tblStylePr&gt;&lt;w:tblStylePr w:type="band1Vert"&gt;&lt;w:tblPr/&gt;&lt;w:tcPr&gt;&lt;w:shd w:val="clear" w:color="auto" w:fill="F2F2F2" w:themeFill="background1" w:themeFillShade="F2"/&gt;&lt;/w:tcPr&gt;&lt;/w:tblStylePr&gt;&lt;w:tblStylePr w:type="band1Horz"&gt;&lt;w:tblPr/&gt;&lt;w:tcPr&gt;&lt;w:shd w:val="clear" w:color="auto" w:fill="F2F2F2" w:themeFill="background1" w:themeFillShade="F2"/&gt;&lt;/w:tcPr&gt;&lt;/w:tblStylePr&gt;&lt;w:tblStylePr w:type="neCell"&gt;&lt;w:tblPr/&gt;&lt;w:tcPr&gt;&lt;w:tcBorders&gt;&lt;w:left w:val="nil"/&gt;&lt;/w:tcBorders&gt;&lt;/w:tcPr&gt;&lt;/w:tblStylePr&gt;&lt;w:tblStylePr w:type="nwCell"&gt;&lt;w:tblPr/&gt;&lt;w:tcPr&gt;&lt;w:tcBorders&gt;&lt;w:right w:val="nil"/&gt;&lt;/w:tcBorders&gt;&lt;/w:tcPr&gt;&lt;/w:tblStylePr&gt;&lt;w:tblStylePr w:type="seCell"&gt;&lt;w:tblPr/&gt;&lt;w:tcPr&gt;&lt;w:tcBorders&gt;&lt;w:left w:val="nil"/&gt;&lt;/w:tcBorders&gt;&lt;/w:tcPr&gt;&lt;/w:tblStylePr&gt;&lt;w:tblStylePr w:type="swCell"&gt;&lt;w:tblPr/&gt;&lt;w:tcPr&gt;&lt;w:tcBorders&gt;&lt;w:right w:val="nil"/&gt;&lt;/w:tcBorders&gt;&lt;/w:tcPr&gt;&lt;/w:tblStylePr&gt;&lt;/w:style&gt;&lt;w:style w:type="paragraph" w:styleId="PlainText"&gt;&lt;w:name w:val="Plain Text"/&gt;&lt;w:basedOn w:val="Normal"/&gt;&lt;w:link w:val="PlainTextChar"/&gt;&lt;w:uiPriority w:val="99"/&gt;&lt;w:semiHidden/&gt;&lt;w:rsid w:val="00BD3B54"/&gt;&lt;w:rPr&gt;&lt;w:rFonts w:cs="Arial"/&gt;&lt;w:sz w:val="21"/&gt;&lt;w:szCs w:val="21"/&gt;&lt;/w:rPr&gt;&lt;/w:style&gt;&lt;w:style w:type="character" w:customStyle="1" w:styleId="PlainTextChar"&gt;&lt;w:name w:val="Plain Text Char"/&gt;&lt;w:basedOn w:val="DefaultParagraphFont"/&gt;&lt;w:link w:val="PlainText"/&gt;&lt;w:uiPriority w:val="99"/&gt;&lt;w:semiHidden/&gt;&lt;w:rsid w:val="00BD3B54"/&gt;&lt;w:rPr&gt;&lt;w:rFonts w:ascii="Times New Roman" w:eastAsiaTheme="minorHAnsi" w:hAnsi="Times New Roman" w:cs="Arial"/&gt;&lt;w:sz w:val="21"/&gt;&lt;w:szCs w:val="21"/&gt;&lt;w:lang w:eastAsia="en-US"/&gt;&lt;/w:rPr&gt;&lt;/w:style&gt;&lt;w:style w:type="paragraph" w:customStyle="1" w:styleId="ProjectSheetFormText-Red"&gt;&lt;w:name w:val="Project Sheet Form Text - Red"/&gt;&lt;w:next w:val="Normal"/&gt;&lt;w:uiPriority w:val="21"/&gt;&lt;w:rsid w:val="00BD3B54"/&gt;&lt;w:pPr&gt;&lt;w:spacing w:before="62" w:after="56"/&gt;&lt;/w:pPr&gt;&lt;w:rPr&gt;&lt;w:rFonts w:ascii="Arial" w:hAnsi="Arial" w:cs="Arial"/&gt;&lt;w:b/&gt;&lt;w:color w:val="E31F2B"/&gt;&lt;w:sz w:val="17"/&gt;&lt;w:lang w:eastAsia="en-GB"/&gt;&lt;/w:rPr&gt;&lt;/w:style&gt;&lt;w:style w:type="paragraph" w:customStyle="1" w:styleId="ProjectSheetFormUserText"&gt;&lt;w:name w:val="Project Sheet Form User Text"/&gt;&lt;w:uiPriority w:val="21"/&gt;&lt;w:rsid w:val="00BD3B54"/&gt;&lt;w:pPr&gt;&lt;w:spacing w:after="170"/&gt;&lt;/w:pPr&gt;&lt;w:rPr&gt;&lt;w:rFonts w:ascii="Times New Roman" w:hAnsi="Times New Roman" w:cs="Times New Roman"/&gt;&lt;w:sz w:val="18"/&gt;&lt;w:lang w:eastAsia="en-GB"/&gt;&lt;/w:rPr&gt;&lt;/w:style&gt;&lt;w:style w:type="paragraph" w:customStyle="1" w:styleId="ProjectSheetSubTitle"&gt;&lt;w:name w:val="Project Sheet Sub Title"/&gt;&lt;w:next w:val="Normal"/&gt;&lt;w:uiPriority w:val="21"/&gt;&lt;w:rsid w:val="00BD3B54"/&gt;&lt;w:rPr&gt;&lt;w:rFonts w:cs="Times New Roman"/&gt;&lt;w:sz w:val="44"/&gt;&lt;w:szCs w:val="44"/&gt;&lt;w:lang w:eastAsia="en-GB"/&gt;&lt;/w:rPr&gt;&lt;/w:style&gt;&lt;w:style w:type="paragraph" w:customStyle="1" w:styleId="ProjectSheetTitle"&gt;&lt;w:name w:val="Project Sheet Title"/&gt;&lt;w:next w:val="Normal"/&gt;&lt;w:uiPriority w:val="21"/&gt;&lt;w:rsid w:val="00BD3B54"/&gt;&lt;w:pPr&gt;&lt;w:widowControl w:val="0"/&gt;&lt;/w:pPr&gt;&lt;w:rPr&gt;&lt;w:rFonts w:cs="Times New Roman"/&gt;&lt;w:color w:val="E31F2B"/&gt;&lt;w:sz w:val="44"/&gt;&lt;w:lang w:eastAsia="en-GB"/&gt;&lt;/w:rPr&gt;&lt;/w:style&gt;&lt;w:style w:type="paragraph" w:customStyle="1" w:styleId="ProjectSheetText"&gt;&lt;w:name w:val="Project Sheet Text"/&gt;&lt;w:basedOn w:val="Normal"/&gt;&lt;w:uiPriority w:val="21"/&gt;&lt;w:qFormat/&gt;&lt;w:rsid w:val="00BD3B54"/&gt;&lt;w:pPr&gt;&lt;w:spacing w:before="140" w:after="140"/&gt;&lt;/w:pPr&gt;&lt;w:rPr&gt;&lt;w:rFonts w:eastAsiaTheme="minorEastAsia" w:cs="Times New Roman"/&gt;&lt;w:lang w:eastAsia="en-GB"/&gt;&lt;/w:rPr&gt;&lt;/w:style&gt;&lt;w:style w:type="paragraph" w:customStyle="1" w:styleId="ProjectTitle"&gt;&lt;w:name w:val="Project Title"/&gt;&lt;w:basedOn w:val="Normal"/&gt;&lt;w:uiPriority w:val="8"/&gt;&lt;w:qFormat/&gt;&lt;w:rsid w:val="00BD3B54"/&gt;&lt;w:pPr&gt;&lt;w:spacing w:before="320" w:after="30"/&gt;&lt;/w:pPr&gt;&lt;w:rPr&gt;&lt;w:rFonts w:ascii="Arial" w:hAnsi="Arial"/&gt;&lt;w:b/&gt;&lt;w:color w:val="E61E28" w:themeColor="text2"/&gt;&lt;/w:rPr&gt;&lt;/w:style&gt;&lt;w:style w:type="paragraph" w:styleId="Quote"&gt;&lt;w:name w:val="Quote"/&gt;&lt;w:basedOn w:val="Normal"/&gt;&lt;w:next w:val="Normal"/&gt;&lt;w:link w:val="QuoteChar"/&gt;&lt;w:uiPriority w:val="8"/&gt;&lt;w:qFormat/&gt;&lt;w:rsid w:val="00BD3B54"/&gt;&lt;w:pPr&gt;&lt;w:autoSpaceDE w:val="0"/&gt;&lt;w:autoSpaceDN w:val="0"/&gt;&lt;w:adjustRightInd w:val="0"/&gt;&lt;w:spacing w:before="240" w:after="80"/&gt;&lt;/w:pPr&gt;&lt;w:rPr&gt;&lt;w:rFonts w:asciiTheme="minorHAnsi" w:eastAsiaTheme="minorEastAsia" w:hAnsiTheme="minorHAnsi" w:cs="Times New Roman"/&gt;&lt;w:color w:val="E31D2A"/&gt;&lt;w:sz w:val="28"/&gt;&lt;w:szCs w:val="32"/&gt;&lt;w:lang w:eastAsia="en-GB"/&gt;&lt;/w:rPr&gt;&lt;/w:style&gt;&lt;w:style w:type="character" w:customStyle="1" w:styleId="QuoteChar"&gt;&lt;w:name w:val="Quote Char"/&gt;&lt;w:basedOn w:val="DefaultParagraphFont"/&gt;&lt;w:link w:val="Quote"/&gt;&lt;w:uiPriority w:val="8"/&gt;&lt;w:rsid w:val="00BD3B54"/&gt;&lt;w:rPr&gt;&lt;w:rFonts w:cs="Times New Roman"/&gt;&lt;w:color w:val="E31D2A"/&gt;&lt;w:sz w:val="28"/&gt;&lt;w:szCs w:val="32"/&gt;&lt;w:lang w:eastAsia="en-GB"/&gt;&lt;/w:rPr&gt;&lt;/w:style&gt;&lt;w:style w:type="paragraph" w:customStyle="1" w:styleId="Quote-Large"&gt;&lt;w:name w:val="Quote - Large"/&gt;&lt;w:basedOn w:val="Normal"/&gt;&lt;w:next w:val="Normal"/&gt;&lt;w:uiPriority w:val="12"/&gt;&lt;w:semiHidden/&gt;&lt;w:rsid w:val="00BD3B54"/&gt;&lt;w:pPr&gt;&lt;w:framePr w:w="9639" w:h="1701" w:vSpace="284" w:wrap="around" w:hAnchor="text" w:y="1"/&gt;&lt;w:suppressAutoHyphens/&gt;&lt;w:spacing w:line="320" w:lineRule="atLeast"/&gt;&lt;/w:pPr&gt;&lt;w:rPr&gt;&lt;w:sz w:val="28"/&gt;&lt;/w:rPr&gt;&lt;/w:style&gt;&lt;w:style w:type="paragraph" w:customStyle="1" w:styleId="Quotee"&gt;&lt;w:name w:val="Quotee"/&gt;&lt;w:basedOn w:val="Normal"/&gt;&lt;w:next w:val="Normal"/&gt;&lt;w:uiPriority w:val="8"/&gt;&lt;w:qFormat/&gt;&lt;w:rsid w:val="00BD3B54"/&gt;&lt;w:pPr&gt;&lt;w:spacing w:after="240"/&gt;&lt;/w:pPr&gt;&lt;w:rPr&gt;&lt;w:rFonts w:asciiTheme="minorHAnsi" w:eastAsiaTheme="minorEastAsia" w:hAnsiTheme="minorHAnsi"/&gt;&lt;w:sz w:val="18"/&gt;&lt;w:lang w:eastAsia="en-GB"/&gt;&lt;/w:rPr&gt;&lt;/w:style&gt;&lt;w:style w:type="character" w:customStyle="1" w:styleId="RedColour"&gt;&lt;w:name w:val="Red Colour"/&gt;&lt;w:uiPriority w:val="9"/&gt;&lt;w:qFormat/&gt;&lt;w:rsid w:val="00BD3B54"/&gt;&lt;w:rPr&gt;&lt;w:rFonts w:asciiTheme="majorHAnsi" w:hAnsiTheme="majorHAnsi" w:cs="Arial"/&gt;&lt;w:color w:val="E61E28" w:themeColor="accent1"/&gt;&lt;/w:rPr&gt;&lt;/w:style&gt;&lt;w:style w:type="paragraph" w:customStyle="1" w:styleId="ReportInsertPicture"&gt;&lt;w:name w:val="Report Insert Picture"/&gt;&lt;w:next w:val="Normal"/&gt;&lt;w:uiPriority w:val="7"/&gt;&lt;w:rsid w:val="00BD3B54"/&gt;&lt;w:pPr&gt;&lt;w:keepNext/&gt;&lt;/w:pPr&gt;&lt;w:rPr&gt;&lt;w:rFonts w:cs="Times New Roman"/&gt;&lt;w:lang w:eastAsia="en-US"/&gt;&lt;/w:rPr&gt;&lt;/w:style&gt;&lt;w:style w:type="paragraph" w:customStyle="1" w:styleId="ReportReference"&gt;&lt;w:name w:val="Report Reference"/&gt;&lt;w:basedOn w:val="Normal"/&gt;&lt;w:uiPriority w:val="4"/&gt;&lt;w:qFormat/&gt;&lt;w:rsid w:val="00DB366E"/&gt;&lt;w:pPr&gt;&lt;w:numPr&gt;&lt;w:numId w:val="20"/&gt;&lt;/w:numPr&gt;&lt;w:ind w:left="357" w:hanging="357"/&gt;&lt;/w:pPr&gt;&lt;w:rPr&gt;&lt;w:rFonts w:eastAsiaTheme="minorEastAsia"/&gt;&lt;w:color w:val="231F20"/&gt;&lt;w:lang w:eastAsia="zh-CN"/&gt;&lt;/w:rPr&gt;&lt;/w:style&gt;&lt;w:style w:type="paragraph" w:styleId="Salutation"&gt;&lt;w:name w:val="Salutation"/&gt;&lt;w:basedOn w:val="Normal"/&gt;&lt;w:next w:val="Normal"/&gt;&lt;w:link w:val="SalutationChar"/&gt;&lt;w:uiPriority w:val="99"/&gt;&lt;w:semiHidden/&gt;&lt;w:rsid w:val="00BD3B54"/&gt;&lt;/w:style&gt;&lt;w:style w:type="character" w:customStyle="1" w:styleId="SalutationChar"&gt;&lt;w:name w:val="Salutation Char"/&gt;&lt;w:basedOn w:val="DefaultParagraphFont"/&gt;&lt;w:link w:val="Salutation"/&gt;&lt;w:uiPriority w:val="99"/&gt;&lt;w:semiHidden/&gt;&lt;w:rsid w:val="00BD3B54"/&gt;&lt;w:rPr&gt;&lt;w:rFonts w:ascii="Times New Roman" w:eastAsiaTheme="minorHAnsi" w:hAnsi="Times New Roman"/&gt;&lt;w:lang w:eastAsia="en-US"/&gt;&lt;/w:rPr&gt;&lt;/w:style&gt;&lt;w:style w:type="paragraph" w:styleId="Signature"&gt;&lt;w:name w:val="Signature"/&gt;&lt;w:basedOn w:val="Normal"/&gt;&lt;w:link w:val="SignatureChar"/&gt;&lt;w:uiPriority w:val="99"/&gt;&lt;w:semiHidden/&gt;&lt;w:rsid w:val="00BD3B54"/&gt;&lt;w:pPr&gt;&lt;w:ind w:left="4252"/&gt;&lt;/w:pPr&gt;&lt;/w:style&gt;&lt;w:style w:type="character" w:customStyle="1" w:styleId="SignatureChar"&gt;&lt;w:name w:val="Signature Char"/&gt;&lt;w:basedOn w:val="DefaultParagraphFont"/&gt;&lt;w:link w:val="Signature"/&gt;&lt;w:uiPriority w:val="99"/&gt;&lt;w:semiHidden/&gt;&lt;w:rsid w:val="00BD3B54"/&gt;&lt;w:rPr&gt;&lt;w:rFonts w:ascii="Times New Roman" w:eastAsiaTheme="minorHAnsi" w:hAnsi="Times New Roman"/&gt;&lt;w:lang w:eastAsia="en-US"/&gt;&lt;/w:rPr&gt;&lt;/w:style&gt;&lt;w:style w:type="character" w:styleId="SmartHyperlink"&gt;&lt;w:name w:val="Smart Hyperlink"/&gt;&lt;w:basedOn w:val="DefaultParagraphFont"/&gt;&lt;w:uiPriority w:val="99"/&gt;&lt;w:semiHidden/&gt;&lt;w:rsid w:val="00BD3B54"/&gt;&lt;w:rPr&gt;&lt;w:u w:val="dotted"/&gt;&lt;/w:rPr&gt;&lt;/w:style&gt;&lt;w:style w:type="character" w:styleId="SmartLink"&gt;&lt;w:name w:val="Smart Link"/&gt;&lt;w:basedOn w:val="DefaultParagraphFont"/&gt;&lt;w:uiPriority w:val="99"/&gt;&lt;w:semiHidden/&gt;&lt;w:rsid w:val="00BD3B54"/&gt;&lt;w:rPr&gt;&lt;w:color w:val="0000FF"/&gt;&lt;w:u w:val="single"/&gt;&lt;w:shd w:val="clear" w:color="auto" w:fill="F3F2F1"/&gt;&lt;/w:rPr&gt;&lt;/w:style&gt;&lt;w:style w:type="character" w:styleId="Strong"&gt;&lt;w:name w:val="Strong"/&gt;&lt;w:basedOn w:val="DefaultParagraphFont"/&gt;&lt;w:uiPriority w:val="8"/&gt;&lt;w:semiHidden/&gt;&lt;w:qFormat/&gt;&lt;w:rsid w:val="00BD3B54"/&gt;&lt;w:rPr&gt;&lt;w:b/&gt;&lt;w:bCs/&gt;&lt;/w:rPr&gt;&lt;/w:style&gt;&lt;w:style w:type="paragraph" w:styleId="Subtitle"&gt;&lt;w:name w:val="Subtitle"/&gt;&lt;w:basedOn w:val="Normal"/&gt;&lt;w:next w:val="Normal"/&gt;&lt;w:link w:val="SubtitleChar"/&gt;&lt;w:uiPriority w:val="99"/&gt;&lt;w:semiHidden/&gt;&lt;w:qFormat/&gt;&lt;w:rsid w:val="00BD3B54"/&gt;&lt;w:pPr&gt;&lt;w:numPr&gt;&lt;w:ilvl w:val="1"/&gt;&lt;/w:numPr&gt;&lt;/w:pPr&gt;&lt;w:rPr&gt;&lt;w:rFonts w:eastAsiaTheme="minorEastAsia" w:cs="Arial"/&gt;&lt;w:color w:val="757577" w:themeColor="text1" w:themeTint="A5"/&gt;&lt;w:spacing w:val="15"/&gt;&lt;/w:rPr&gt;&lt;/w:style&gt;&lt;w:style w:type="character" w:customStyle="1" w:styleId="SubtitleChar"&gt;&lt;w:name w:val="Subtitle Char"/&gt;&lt;w:basedOn w:val="DefaultParagraphFont"/&gt;&lt;w:link w:val="Subtitle"/&gt;&lt;w:uiPriority w:val="99"/&gt;&lt;w:semiHidden/&gt;&lt;w:rsid w:val="00BD3B54"/&gt;&lt;w:rPr&gt;&lt;w:rFonts w:ascii="Times New Roman" w:hAnsi="Times New Roman" w:cs="Arial"/&gt;&lt;w:color w:val="757577" w:themeColor="text1" w:themeTint="A5"/&gt;&lt;w:spacing w:val="15"/&gt;&lt;w:lang w:eastAsia="en-US"/&gt;&lt;/w:rPr&gt;&lt;/w:style&gt;&lt;w:style w:type="character" w:styleId="SubtleEmphasis"&gt;&lt;w:name w:val="Subtle Emphasis"/&gt;&lt;w:basedOn w:val="DefaultParagraphFont"/&gt;&lt;w:uiPriority w:val="99"/&gt;&lt;w:semiHidden/&gt;&lt;w:qFormat/&gt;&lt;w:rsid w:val="00BD3B54"/&gt;&lt;w:rPr&gt;&lt;w:i/&gt;&lt;w:iCs/&gt;&lt;w:color w:val="606062" w:themeColor="text1" w:themeTint="BF"/&gt;&lt;/w:rPr&gt;&lt;/w:style&gt;&lt;w:style w:type="character" w:styleId="SubtleReference"&gt;&lt;w:name w:val="Subtle Reference"/&gt;&lt;w:basedOn w:val="DefaultParagraphFont"/&gt;&lt;w:uiPriority w:val="99"/&gt;&lt;w:semiHidden/&gt;&lt;w:qFormat/&gt;&lt;w:rsid w:val="00BD3B54"/&gt;&lt;w:rPr&gt;&lt;w:smallCaps/&gt;&lt;w:color w:val="757577" w:themeColor="text1" w:themeTint="A5"/&gt;&lt;/w:rPr&gt;&lt;/w:style&gt;&lt;w:style w:type="paragraph" w:customStyle="1" w:styleId="Table"&gt;&lt;w:name w:val="Table"/&gt;&lt;w:uiPriority w:val="5"/&gt;&lt;w:semiHidden/&gt;&lt;w:rsid w:val="00BD3B54"/&gt;&lt;w:pPr&gt;&lt;w:spacing w:before="60" w:after="60"/&gt;&lt;w:ind w:left="113" w:right="113"/&gt;&lt;/w:pPr&gt;&lt;w:rPr&gt;&lt;w:rFonts w:ascii="Times New Roman" w:eastAsiaTheme="minorHAnsi" w:hAnsi="Times New Roman"/&gt;&lt;w:sz w:val="18"/&gt;&lt;w:lang w:eastAsia="en-US"/&gt;&lt;/w:rPr&gt;&lt;/w:style&gt;&lt;w:style w:type="paragraph" w:customStyle="1" w:styleId="Table-Heading"&gt;&lt;w:name w:val="Table - Heading"/&gt;&lt;w:basedOn w:val="Table"/&gt;&lt;w:uiPriority w:val="5"/&gt;&lt;w:rsid w:val="00BD3B54"/&gt;&lt;w:pPr&gt;&lt;w:keepNext/&gt;&lt;w:keepLines/&gt;&lt;/w:pPr&gt;&lt;w:rPr&gt;&lt;w:rFonts w:ascii="Arial" w:hAnsi="Arial" w:cs="Times New Roman"/&gt;&lt;w:b/&gt;&lt;w:color w:val="E61E28" w:themeColor="accent1"/&gt;&lt;w:sz w:val="17"/&gt;&lt;/w:rPr&gt;&lt;/w:style&gt;&lt;w:style w:type="paragraph" w:customStyle="1" w:styleId="Table-HeadingRight"&gt;&lt;w:name w:val="Table - Heading Right"/&gt;&lt;w:basedOn w:val="Table-Heading"/&gt;&lt;w:uiPriority w:val="5"/&gt;&lt;w:semiHidden/&gt;&lt;w:rsid w:val="00BD3B54"/&gt;&lt;w:pPr&gt;&lt;w:jc w:val="right"/&gt;&lt;/w:pPr&gt;&lt;/w:style&gt;&lt;w:style w:type="paragraph" w:customStyle="1" w:styleId="Table-ListBullet"&gt;&lt;w:name w:val="Table - List Bullet"/&gt;&lt;w:basedOn w:val="Table"/&gt;&lt;w:uiPriority w:val="6"/&gt;&lt;w:rsid w:val="00EF64D2"/&gt;&lt;w:pPr&gt;&lt;w:numPr&gt;&lt;w:numId w:val="23"/&gt;&lt;/w:numPr&gt;&lt;/w:pPr&gt;&lt;/w:style&gt;&lt;w:style w:type="paragraph" w:customStyle="1" w:styleId="Table-ListNumber"&gt;&lt;w:name w:val="Table - List Number"/&gt;&lt;w:basedOn w:val="Table"/&gt;&lt;w:uiPriority w:val="6"/&gt;&lt;w:rsid w:val="00EF64D2"/&gt;&lt;w:pPr&gt;&lt;w:numPr&gt;&lt;w:numId w:val="24"/&gt;&lt;/w:numPr&gt;&lt;/w:pPr&gt;&lt;/w:style&gt;&lt;w:style w:type="paragraph" w:customStyle="1" w:styleId="Table-Number"&gt;&lt;w:name w:val="Table - Number"/&gt;&lt;w:basedOn w:val="Table"/&gt;&lt;w:uiPriority w:val="5"/&gt;&lt;w:semiHidden/&gt;&lt;w:rsid w:val="00BD3B54"/&gt;&lt;w:pPr&gt;&lt;w:jc w:val="right"/&gt;&lt;/w:pPr&gt;&lt;/w:style&gt;&lt;w:style w:type="paragraph" w:customStyle="1" w:styleId="Table-NumberTotal"&gt;&lt;w:name w:val="Table - Number Total"/&gt;&lt;w:basedOn w:val="Table-Number"/&gt;&lt;w:uiPriority w:val="5"/&gt;&lt;w:semiHidden/&gt;&lt;w:rsid w:val="00BD3B54"/&gt;&lt;w:pPr&gt;&lt;w:jc w:val="left"/&gt;&lt;/w:pPr&gt;&lt;w:rPr&gt;&lt;w:rFonts w:cs="Times New Roman"/&gt;&lt;w:b/&gt;&lt;w:sz w:val="17"/&gt;&lt;/w:rPr&gt;&lt;/w:style&gt;&lt;w:style w:type="paragraph" w:customStyle="1" w:styleId="Table-SubHeading"&gt;&lt;w:name w:val="Table - Sub Heading"/&gt;&lt;w:basedOn w:val="Table-Heading"/&gt;&lt;w:uiPriority w:val="5"/&gt;&lt;w:qFormat/&gt;&lt;w:rsid w:val="001E0642"/&gt;&lt;w:rPr&gt;&lt;w:rFonts w:ascii="Times New Roman" w:hAnsi="Times New Roman"/&gt;&lt;w:color w:val="auto"/&gt;&lt;w:sz w:val="18"/&gt;&lt;/w:rPr&gt;&lt;/w:style&gt;&lt;w:style w:type="paragraph" w:customStyle="1" w:styleId="Table-Text"&gt;&lt;w:name w:val="Table - Text"/&gt;&lt;w:basedOn w:val="Table"/&gt;&lt;w:uiPriority w:val="5"/&gt;&lt;w:rsid w:val="00BD3B54"/&gt;&lt;/w:style&gt;&lt;w:style w:type="paragraph" w:customStyle="1" w:styleId="Table-TextTotal"&gt;&lt;w:name w:val="Table - Text Total"/&gt;&lt;w:basedOn w:val="Table-Text"/&gt;&lt;w:uiPriority w:val="5"/&gt;&lt;w:rsid w:val="001E0642"/&gt;&lt;w:rPr&gt;&lt;w:rFonts w:ascii="Arial" w:hAnsi="Arial" w:cs="Times New Roman"/&gt;&lt;w:b/&gt;&lt;w:sz w:val="17"/&gt;&lt;/w:rPr&gt;&lt;/w:style&gt;&lt;w:style w:type="table" w:styleId="Table3Deffects1"&gt;&lt;w:name w:val="Table 3D effects 1"/&gt;&lt;w:basedOn w:val="TableNormal"/&gt;&lt;w:uiPriority w:val="99"/&gt;&lt;w:semiHidden/&gt;&lt;w:unhideWhenUsed/&gt;&lt;w:rsid w:val="00BD3B54"/&gt;&lt;w:rPr&gt;&lt;w:rFonts w:ascii="Times New Roman" w:eastAsiaTheme="minorHAnsi" w:hAnsi="Times New Roman"/&gt;&lt;w:lang w:val="da-DK" w:eastAsia="en-US"/&gt;&lt;/w:rPr&gt;&lt;w:tblPr/&gt;&lt;w:tcPr&gt;&lt;w:shd w:val="solid" w:color="C0C0C0" w:fill="FFFFFF"/&gt;&lt;/w:tcPr&gt;&lt;w:tblStylePr w:type="firstRow"&gt;&lt;w:rPr&gt;&lt;w:b/&gt;&lt;w:bCs/&gt;&lt;w:color w:val="800080"/&gt;&lt;/w:rPr&gt;&lt;w:tblPr/&gt;&lt;w:tcPr&gt;&lt;w:tcBorders&gt;&lt;w:bottom w:val="single" w:sz="6" w:space="0" w:color="808080"/&gt;&lt;w:tl2br w:val="none" w:sz="0" w:space="0" w:color="auto"/&gt;&lt;w:tr2bl w:val="none" w:sz="0" w:space="0" w:color="auto"/&gt;&lt;/w:tcBorders&gt;&lt;/w:tcPr&gt;&lt;/w:tblStylePr&gt;&lt;w:tblStylePr w:type="lastRow"&gt;&lt;w:tblPr/&gt;&lt;w:tcPr&gt;&lt;w:tcBorders&gt;&lt;w:top w:val="single" w:sz="6" w:space="0" w:color="FFFFFF"/&gt;&lt;w:tl2br w:val="none" w:sz="0" w:space="0" w:color="auto"/&gt;&lt;w:tr2bl w:val="none" w:sz="0" w:space="0" w:color="auto"/&gt;&lt;/w:tcBorders&gt;&lt;/w:tcPr&gt;&lt;/w:tblStylePr&gt;&lt;w:tblStylePr w:type="firstCol"&gt;&lt;w:rPr&gt;&lt;w:b/&gt;&lt;w:bCs/&gt;&lt;/w:rPr&gt;&lt;w:tblPr/&gt;&lt;w:tcPr&gt;&lt;w:tcBorders&gt;&lt;w:right w:val="single" w:sz="6" w:space="0" w:color="808080"/&gt;&lt;w:tl2br w:val="none" w:sz="0" w:space="0" w:color="auto"/&gt;&lt;w:tr2bl w:val="none" w:sz="0" w:space="0" w:color="auto"/&gt;&lt;/w:tcBorders&gt;&lt;/w:tcPr&gt;&lt;/w:tblStylePr&gt;&lt;w:tblStylePr w:type="lastCol"&gt;&lt;w:tblPr/&gt;&lt;w:tcPr&gt;&lt;w:tcBorders&gt;&lt;w:left w:val="single" w:sz="6" w:space="0" w:color="FFFFFF"/&gt;&lt;w:tl2br w:val="none" w:sz="0" w:space="0" w:color="auto"/&gt;&lt;w:tr2bl w:val="none" w:sz="0" w:space="0" w:color="auto"/&gt;&lt;/w:tcBorders&gt;&lt;/w:tcPr&gt;&lt;/w:tblStylePr&gt;&lt;w:tblStylePr w:type="neCell"&gt;&lt;w:tblPr/&gt;&lt;w:tcPr&gt;&lt;w:tcBorders&gt;&lt;w:left w:val="none" w:sz="0" w:space="0" w:color="auto"/&gt;&lt;w:bottom w:val="none" w:sz="0" w:space="0" w:color="auto"/&gt;&lt;w:tl2br w:val="none" w:sz="0" w:space="0" w:color="auto"/&gt;&lt;w:tr2bl w:val="none" w:sz="0" w:space="0" w:color="auto"/&gt;&lt;/w:tcBorders&gt;&lt;/w:tcPr&gt;&lt;/w:tblStylePr&gt;&lt;w:tblStylePr w:type="nwCell"&gt;&lt;w:tblPr/&gt;&lt;w:tcPr&gt;&lt;w:tcBorders&gt;&lt;w:bottom w:val="none" w:sz="0" w:space="0" w:color="auto"/&gt;&lt;w:right w:val="none" w:sz="0" w:space="0" w:color="auto"/&gt;&lt;w:tl2br w:val="none" w:sz="0" w:space="0" w:color="auto"/&gt;&lt;w:tr2bl w:val="none" w:sz="0" w:space="0" w:color="auto"/&gt;&lt;/w:tcBorders&gt;&lt;/w:tcPr&gt;&lt;/w:tblStylePr&gt;&lt;w:tblStylePr w:type="seCell"&gt;&lt;w:tblPr/&gt;&lt;w:tcPr&gt;&lt;w:tcBorders&gt;&lt;w:top w:val="none" w:sz="0" w:space="0" w:color="auto"/&gt;&lt;w:left w:val="none" w:sz="0" w:space="0" w:color="auto"/&gt;&lt;w:tl2br w:val="none" w:sz="0" w:space="0" w:color="auto"/&gt;&lt;w:tr2bl w:val="none" w:sz="0" w:space="0" w:color="auto"/&gt;&lt;/w:tcBorders&gt;&lt;/w:tcPr&gt;&lt;/w:tblStylePr&gt;&lt;w:tblStylePr w:type="swCell"&gt;&lt;w:rPr&gt;&lt;w:color w:val="000080"/&gt;&lt;/w:rPr&gt;&lt;w:tblPr/&gt;&lt;w:tcPr&gt;&lt;w:tcBorders&gt;&lt;w:top w:val="none" w:sz="0" w:space="0" w:color="auto"/&gt;&lt;w:right w:val="none" w:sz="0" w:space="0" w:color="auto"/&gt;&lt;w:tl2br w:val="none" w:sz="0" w:space="0" w:color="auto"/&gt;&lt;w:tr2bl w:val="none" w:sz="0" w:space="0" w:color="auto"/&gt;&lt;/w:tcBorders&gt;&lt;/w:tcPr&gt;&lt;/w:tblStylePr&gt;&lt;/w:style&gt;&lt;w:style w:type="table" w:styleId="Table3Deffects2"&gt;&lt;w:name w:val="Table 3D effects 2"/&gt;&lt;w:basedOn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w:val="1"/&gt;&lt;/w:tblPr&gt;&lt;w:tcPr&gt;&lt;w:shd w:val="solid" w:color="C0C0C0" w:fill="FFFFFF"/&gt;&lt;/w:tcPr&gt;&lt;w:tblStylePr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w:styleId="Table3Deffects3"&gt;&lt;w:name w:val="Table 3D effects 3"/&gt;&lt;w:basedOn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w:val="1"/&gt;&lt;w:tblStyleColBandSize w:val="1"/&gt;&lt;/w:tblPr&gt;&lt;w:tblStylePr w:type="firstRow"&gt;&lt;w:rPr&gt;&lt;w:b/&gt;&lt;w:bCs/&gt;&lt;/w:rPr&gt;&lt;w:tblPr/&gt;&lt;w:tcPr&gt;&lt;w:tcBorders&gt;&lt;w:tl2br w:val="none" w:sz="0" w:space="0" w:color="auto"/&gt;&lt;w:tr2bl w:val="none" w:sz="0" w:space="0" w:color="auto"/&gt;&lt;/w:tcBorders&gt;&lt;/w:tcPr&gt;&lt;/w:tblStylePr&gt;&lt;w:tblStylePr w:type="firstCol"&gt;&lt;w:tblPr/&gt;&lt;w:tcPr&gt;&lt;w:tcBorders&gt;&lt;w:top w:val="none" w:sz="0" w:space="0" w:color="auto"/&gt;&lt;w:bottom w:val="none" w:sz="0" w:space="0" w:color="auto"/&gt;&lt;w:right w:val="single" w:sz="6" w:space="0" w:color="808080"/&gt;&lt;w:tl2br w:val="none" w:sz="0" w:space="0" w:color="auto"/&gt;&lt;w:tr2bl w:val="none" w:sz="0" w:space="0" w:color="auto"/&gt;&lt;/w:tcBorders&gt;&lt;/w:tcPr&gt;&lt;/w:tblStylePr&gt;&lt;w:tblStylePr w:type="lastCol"&gt;&lt;w:tblPr/&gt;&lt;w:tcPr&gt;&lt;w:tcBorders&gt;&lt;w:right w:val="single" w:sz="6" w:space="0" w:color="FFFFFF"/&gt;&lt;w:tl2br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w:val="pct50" w:color="C0C0C0" w:fill="FFFFFF"/&gt;&lt;/w:tcPr&gt;&lt;/w:tblStylePr&gt;&lt;w:tblStylePr w:type="band1Horz"&gt;&lt;w:tblPr/&gt;&lt;w:tcPr&gt;&lt;w:tcBorders&gt;&lt;w:top w:val="single" w:sz="6" w:space="0" w:color="808080"/&gt;&lt;w:bottom w:val="single" w:sz="6" w:space="0" w:color="FFFFFF"/&gt;&lt;w:tl2br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w:styleId="TableClassic1"&gt;&lt;w:name w:val="Table Classic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w:type="firstRow"&gt;&lt;w:rPr&gt;&lt;w:i/&gt;&lt;w:iCs/&gt;&lt;/w:rPr&gt;&lt;w:tblPr/&gt;&lt;w:tcPr&gt;&lt;w:tcBorders&gt;&lt;w:bottom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w:type="firstCol"&gt;&lt;w:tblPr/&gt;&lt;w:tcPr&gt;&lt;w:tcBorders&gt;&lt;w:right w:val="single" w:sz="6" w:space="0" w:color="000000"/&gt;&lt;w:tl2br w:val="none" w:sz="0" w:space="0" w:color="auto"/&gt;&lt;w:tr2bl w:val="none" w:sz="0" w:space="0" w:color="auto"/&gt;&lt;/w:tcBorders&gt;&lt;/w:tcPr&gt;&lt;/w:tblStylePr&gt;&lt;w:tblStylePr w:type="neCell"&gt;&lt;w:rPr&gt;&lt;w:b/&gt;&lt;w:bCs/&gt;&lt;w:i w:val="0"/&gt;&lt;w:iCs w:val="0"/&gt;&lt;/w:rPr&gt;&lt;w:tblPr/&gt;&lt;w:tcPr&gt;&lt;w:tcBorders&gt;&lt;w:tl2br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w:styleId="TableClassic2"&gt;&lt;w:name w:val="Table Classic 2"/&gt;&lt;w:basedOn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w:color="000000"/&gt;&lt;/w:tblBorders&gt;&lt;/w:tblPr&gt;&lt;w:tcPr&gt;&lt;w:shd w:val="clear" w:color="auto" w:fill="auto"/&gt;&lt;/w:tcPr&gt;&lt;w:tblStylePr w:type="firstRow"&gt;&lt;w:rPr&gt;&lt;w:color w:val="FFFFFF"/&gt;&lt;/w:rPr&gt;&lt;w:tblPr/&gt;&lt;w:tcPr&gt;&lt;w:tcBorders&gt;&lt;w:bottom w:val="single" w:sz="6" w:space="0" w:color="000000"/&gt;&lt;w:tl2br w:val="none" w:sz="0" w:space="0" w:color="auto"/&gt;&lt;w:tr2bl w:val="none" w:sz="0" w:space="0" w:color="auto"/&gt;&lt;/w:tcBorders&gt;&lt;w:shd w:val="solid" w:color="800080"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w:color="auto"/&gt;&lt;/w:tcBorders&gt;&lt;w:shd w:val="solid" w:color="C0C0C0" w:fill="FFFFFF"/&gt;&lt;/w:tcPr&gt;&lt;/w:tblStylePr&gt;&lt;w:tblStylePr w:type="neCell"&gt;&lt;w:rPr&gt;&lt;w:b/&gt;&lt;w:bCs/&gt;&lt;/w:rPr&gt;&lt;w:tblPr/&gt;&lt;w:tcPr&gt;&lt;w:tcBorders&gt;&lt;w:tl2br w:val="none" w:sz="0" w:space="0" w:color="auto"/&gt;&lt;w:tr2bl w:val="none" w:sz="0" w:space="0" w:color="auto"/&gt;&lt;/w:tcBorders&gt;&lt;/w:tcPr&gt;&lt;/w:tblStylePr&gt;&lt;w:tblStylePr w:type="nwCell"&gt;&lt;w:tblPr/&gt;&lt;w:tcPr&gt;&lt;w:tcBorders&gt;&lt;w:tl2br w:val="none" w:sz="0" w:space="0" w:color="auto"/&gt;&lt;w:tr2bl w:val="none" w:sz="0" w:space="0" w:color="auto"/&gt;&lt;/w:tcBorders&gt;&lt;w:shd w:val="solid" w:color="800080" w:fill="FFFFFF"/&gt;&lt;/w:tcPr&gt;&lt;/w:tblStylePr&gt;&lt;w:tblStylePr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w:styleId="TableClassic3"&gt;&lt;w:name w:val="Table Classic 3"/&gt;&lt;w:basedOn w:val="TableNormal"/&gt;&lt;w:uiPriority w:val="99"/&gt;&lt;w:semiHidden/&gt;&lt;w:unhideWhenUsed/&gt;&lt;w:rsid w:val="00BD3B54"/&gt;&lt;w:rPr&gt;&lt;w:rFonts w:ascii="Times New Roman" w:eastAsiaTheme="minorHAnsi" w:hAnsi="Times New Roman"/&gt;&lt;w:color w:val="000080"/&gt;&lt;w:lang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w:val="solid" w:color="C0C0C0" w:fill="FFFFFF"/&gt;&lt;/w:tcPr&gt;&lt;w:tblStylePr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w:val="solid" w:color="000080" w:fill="FFFFFF"/&gt;&lt;/w:tcPr&gt;&lt;/w:tblStylePr&gt;&lt;w:tblStylePr w:type="lastRow"&gt;&lt;w:rPr&gt;&lt;w:color w:val="000080"/&gt;&lt;/w:rPr&gt;&lt;w:tblPr/&gt;&lt;w:tcPr&gt;&lt;w:tcBorders&gt;&lt;w:top w:val="single" w:sz="12" w:space="0" w:color="000000"/&gt;&lt;w:tl2br w:val="none" w:sz="0" w:space="0" w:color="auto"/&gt;&lt;w:tr2bl w:val="none" w:sz="0" w:space="0" w:color="auto"/&gt;&lt;/w:tcBorders&gt;&lt;w:shd w:val="solid" w:color="FFFFFF" w:fill="FFFFFF"/&gt;&lt;/w:tcPr&gt;&lt;/w:tblStylePr&gt;&lt;w:tblStylePr w:type="firstCol"&gt;&lt;w:rPr&gt;&lt;w:b/&gt;&lt;w:bCs/&gt;&lt;w:color w:val="000000"/&gt;&lt;/w:rPr&gt;&lt;w:tblPr/&gt;&lt;w:tcPr&gt;&lt;w:tcBorders&gt;&lt;w:tl2br w:val="none" w:sz="0" w:space="0" w:color="auto"/&gt;&lt;w:tr2bl w:val="none" w:sz="0" w:space="0" w:color="auto"/&gt;&lt;/w:tcBorders&gt;&lt;/w:tcPr&gt;&lt;/w:tblStylePr&gt;&lt;/w:style&gt;&lt;w:style w:type="table" w:styleId="TableClassic4"&gt;&lt;w:name w:val="Table Classic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w:sz="6" w:space="0" w:color="000000"/&gt;&lt;w:bottom w:val="single" w:sz="12" w:space="0" w:color="000000"/&gt;&lt;w:right w:val="single" w:sz="6" w:space="0" w:color="000000"/&gt;&lt;/w:tblBorders&gt;&lt;/w:tblPr&gt;&lt;w:tcPr&gt;&lt;w:shd w:val="clear" w:color="auto" w:fill="auto"/&gt;&lt;/w:tcPr&gt;&lt;w:tblStylePr w:type="firstRow"&gt;&lt;w:rPr&gt;&lt;w:b/&gt;&lt;w:bCs/&gt;&lt;w:i/&gt;&lt;w:iCs/&gt;&lt;w:color w:val="FFFFFF"/&gt;&lt;/w:rPr&gt;&lt;w:tblPr/&gt;&lt;w:tcPr&gt;&lt;w:tcBorders&gt;&lt;w:bottom w:val="single" w:sz="6" w:space="0" w:color="000000"/&gt;&lt;w:tl2br w:val="none" w:sz="0" w:space="0" w:color="auto"/&gt;&lt;w:tr2bl w:val="none" w:sz="0" w:space="0" w:color="auto"/&gt;&lt;/w:tcBorders&gt;&lt;w:shd w:val="pct50" w:color="000080" w:fill="FFFFFF"/&gt;&lt;/w:tcPr&gt;&lt;/w:tblStylePr&gt;&lt;w:tblStylePr w:type="lastRow"&gt;&lt;w:rPr&gt;&lt;w:color w:val="000080"/&gt;&lt;/w:rPr&gt;&lt;w:tblPr/&gt;&lt;w:tcPr&gt;&lt;w:tcBorders&gt;&lt;w:bottom w:val="single" w:sz="6" w:space="0" w:color="000000"/&gt;&lt;w:tl2br w:val="none" w:sz="0" w:space="0" w:color="auto"/&gt;&lt;w:tr2bl w:val="none" w:sz="0" w:space="0" w:color="auto"/&gt;&lt;/w:tcBorders&gt;&lt;w:shd w:val="pct50" w:color="000000" w:fill="FFFFFF"/&gt;&lt;/w:tcPr&gt;&lt;/w:tblStylePr&gt;&lt;w:tblStylePr w:type="firstCol"&gt;&lt;w:rPr&gt;&lt;w:b/&gt;&lt;w:bCs/&gt;&lt;/w:rPr&gt;&lt;w:tblPr/&gt;&lt;w:tcPr&gt;&lt;w:tcBorders&gt;&lt;w:tl2br w:val="none" w:sz="0" w:space="0" w:color="auto"/&gt;&lt;w:tr2bl w:val="none" w:sz="0" w:space="0" w:color="auto"/&gt;&lt;/w:tcBorders&gt;&lt;/w:tcPr&gt;&lt;/w:tblStylePr&gt;&lt;w:tblStylePr w:type="nwCell"&gt;&lt;w:rPr&gt;&lt;w:b/&gt;&lt;w:bCs/&gt;&lt;/w:rPr&gt;&lt;w:tblPr/&gt;&lt;w:tcPr&gt;&lt;w:tcBorders&gt;&lt;w:tl2br w:val="none" w:sz="0" w:space="0" w:color="auto"/&gt;&lt;w:tr2bl w:val="none" w:sz="0" w:space="0" w:color="auto"/&gt;&lt;/w:tcBorders&gt;&lt;/w:tcPr&gt;&lt;/w:tblStylePr&gt;&lt;w:tblStylePr w:type="swCell"&gt;&lt;w:rPr&gt;&lt;w:color w:val="000080"/&gt;&lt;/w:rPr&gt;&lt;w:tblPr/&gt;&lt;w:tcPr&gt;&lt;w:tcBorders&gt;&lt;w:tl2br w:val="none" w:sz="0" w:space="0" w:color="auto"/&gt;&lt;w:tr2bl w:val="none" w:sz="0" w:space="0" w:color="auto"/&gt;&lt;/w:tcBorders&gt;&lt;/w:tcPr&gt;&lt;/w:tblStylePr&gt;&lt;/w:style&gt;&lt;w:style w:type="table" w:styleId="TableColorful1"&gt;&lt;w:name w:val="Table Colorful 1"/&gt;&lt;w:basedOn w:val="TableNormal"/&gt;&lt;w:uiPriority w:val="99"/&gt;&lt;w:semiHidden/&gt;&lt;w:unhideWhenUsed/&gt;&lt;w:rsid w:val="00BD3B54"/&gt;&lt;w:rPr&gt;&lt;w:rFonts w:ascii="Times New Roman" w:eastAsiaTheme="minorHAnsi" w:hAnsi="Times New Roman"/&gt;&lt;w:color w:val="FFFFFF"/&gt;&lt;w:lang w:val="da-DK" w:eastAsia="en-US"/&gt;&lt;/w:rPr&gt;&lt;w:tblPr&gt;&lt;w:tblBorders&gt;&lt;w:top w:val="single" w:sz="12" w:space="0" w:color="008080"/&gt;&lt;w:left w:val="single" w:sz="12" w:space="0" w:color="008080"/&gt;&lt;w:bottom w:val="single" w:sz="12" w:space="0" w:color="008080"/&gt;&lt;w:right w:val="single" w:sz="12" w:space="0" w:color="008080"/&gt;&lt;w:insideH w:val="single" w:sz="6" w:space="0" w:color="00FFFF"/&gt;&lt;/w:tblBorders&gt;&lt;/w:tblPr&gt;&lt;w:tcPr&gt;&lt;w:shd w:val="solid" w:color="008080" w:fill="FFFFFF"/&gt;&lt;/w:tcPr&gt;&lt;w:tblStylePr w:type="firstRow"&gt;&lt;w:rPr&gt;&lt;w:b/&gt;&lt;w:bCs/&gt;&lt;w:i/&gt;&lt;w:iCs/&gt;&lt;/w:rPr&gt;&lt;w:tblPr/&gt;&lt;w:tcPr&gt;&lt;w:tcBorders&gt;&lt;w:tl2br w:val="none" w:sz="0" w:space="0" w:color="auto"/&gt;&lt;w:tr2bl w:val="none" w:sz="0" w:space="0" w:color="auto"/&gt;&lt;/w:tcBorders&gt;&lt;w:shd w:val="solid" w:color="000000" w:fill="FFFFFF"/&gt;&lt;/w:tcPr&gt;&lt;/w:tblStylePr&gt;&lt;w:tblStylePr w:type="firstCol"&gt;&lt;w:rPr&gt;&lt;w:b/&gt;&lt;w:bCs/&gt;&lt;w:i/&gt;&lt;w:iCs/&gt;&lt;/w:rPr&gt;&lt;w:tblPr/&gt;&lt;w:tcPr&gt;&lt;w:tcBorders&gt;&lt;w:tl2br w:val="none" w:sz="0" w:space="0" w:color="auto"/&gt;&lt;w:tr2bl w:val="none" w:sz="0" w:space="0" w:color="auto"/&gt;&lt;/w:tcBorders&gt;&lt;w:shd w:val="solid" w:color="000080" w:fill="FFFFFF"/&gt;&lt;/w:tcPr&gt;&lt;/w:tblStylePr&gt;&lt;w:tblStylePr w:type="nwCell"&gt;&lt;w:tblPr/&gt;&lt;w:tcPr&gt;&lt;w:tcBorders&gt;&lt;w:tl2br w:val="none" w:sz="0" w:space="0" w:color="auto"/&gt;&lt;w:tr2bl w:val="none" w:sz="0" w:space="0" w:color="auto"/&gt;&lt;/w:tcBorders&gt;&lt;w:shd w:val="solid" w:color="000000"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w:styleId="TableColorful2"&gt;&lt;w:name w:val="Table Colorful 2"/&gt;&lt;w:basedOn w:val="TableNormal"/&gt;&lt;w:uiPriority w:val="99"/&gt;&lt;w:semiHidden/&gt;&lt;w:unhideWhenUsed/&gt;&lt;w:rsid w:val="00BD3B54"/&gt;&lt;w:rPr&gt;&lt;w:rFonts w:ascii="Times New Roman" w:eastAsiaTheme="minorHAnsi" w:hAnsi="Times New Roman"/&gt;&lt;w:lang w:val="da-DK" w:eastAsia="en-US"/&gt;&lt;/w:rPr&gt;&lt;w:tblPr&gt;&lt;w:tblBorders&gt;&lt;w:bottom w:val="single" w:sz="12" w:space="0" w:color="000000"/&gt;&lt;/w:tblBorders&gt;&lt;/w:tblPr&gt;&lt;w:tcPr&gt;&lt;w:shd w:val="pct20" w:color="FFFF00" w:fill="FFFFFF"/&gt;&lt;/w:tcPr&gt;&lt;w:tblStylePr w:type="firstRow"&gt;&lt;w:rPr&gt;&lt;w:b/&gt;&lt;w:bCs/&gt;&lt;w:i/&gt;&lt;w:iCs/&gt;&lt;w:color w:val="FFFFFF"/&gt;&lt;/w:rPr&gt;&lt;w:tblPr/&gt;&lt;w:tcPr&gt;&lt;w:tcBorders&gt;&lt;w:bottom w:val="single" w:sz="12" w:space="0" w:color="000000"/&gt;&lt;w:tl2br w:val="none" w:sz="0" w:space="0" w:color="auto"/&gt;&lt;w:tr2bl w:val="none" w:sz="0" w:space="0" w:color="auto"/&gt;&lt;/w:tcBorders&gt;&lt;w:shd w:val="solid" w:color="800000" w:fill="FFFFFF"/&gt;&lt;/w:tcPr&gt;&lt;/w:tblStylePr&gt;&lt;w:tblStylePr w:type="firstCol"&gt;&lt;w:rPr&gt;&lt;w:b/&gt;&lt;w:bCs/&gt;&lt;w:i/&gt;&lt;w:iCs/&gt;&lt;/w:rPr&gt;&lt;w:tblPr/&gt;&lt;w:tcPr&gt;&lt;w:tcBorders&gt;&lt;w:tl2br w:val="none" w:sz="0" w:space="0" w:color="auto"/&gt;&lt;w:tr2bl w:val="none" w:sz="0" w:space="0" w:color="auto"/&gt;&lt;/w:tcBorders&gt;&lt;/w:tcPr&gt;&lt;/w:tblStylePr&gt;&lt;w:tblStylePr w:type="lastCol"&gt;&lt;w:tblPr/&gt;&lt;w:tcPr&gt;&lt;w:tcBorders&gt;&lt;w:tl2br w:val="none" w:sz="0" w:space="0" w:color="auto"/&gt;&lt;w:tr2bl w:val="none" w:sz="0" w:space="0" w:color="auto"/&gt;&lt;/w:tcBorders&gt;&lt;w:shd w:val="solid" w:color="C0C0C0" w:fill="FFFFFF"/&gt;&lt;/w:tcPr&gt;&lt;/w:tblStylePr&gt;&lt;w:tblStylePr w:type="swCell"&gt;&lt;w:rPr&gt;&lt;w:b/&gt;&lt;w:bCs/&gt;&lt;w:i w:val="0"/&gt;&lt;w:iCs w:val="0"/&gt;&lt;/w:rPr&gt;&lt;w:tblPr/&gt;&lt;w:tcPr&gt;&lt;w:tcBorders&gt;&lt;w:tl2br w:val="none" w:sz="0" w:space="0" w:color="auto"/&gt;&lt;w:tr2bl w:val="none" w:sz="0" w:space="0" w:color="auto"/&gt;&lt;/w:tcBorders&gt;&lt;/w:tcPr&gt;&lt;/w:tblStylePr&gt;&lt;/w:style&gt;&lt;w:style w:type="table" w:styleId="TableColorful3"&gt;&lt;w:name w:val="Table Colorful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w:sz="18" w:space="0" w:color="000000"/&gt;&lt;w:left w:val="single" w:sz="18" w:space="0" w:color="000000"/&gt;&lt;w:bottom w:val="single" w:sz="18" w:space="0" w:color="000000"/&gt;&lt;w:right w:val="single" w:sz="18" w:space="0" w:color="000000"/&gt;&lt;w:insideH w:val="single" w:sz="6" w:space="0" w:color="C0C0C0"/&gt;&lt;/w:tblBorders&gt;&lt;/w:tblPr&gt;&lt;w:tcPr&gt;&lt;w:shd w:val="pct25" w:color="008080" w:fill="FFFFFF"/&gt;&lt;/w:tcPr&gt;&lt;w:tblStylePr w:type="firstRow"&gt;&lt;w:tblPr/&gt;&lt;w:tcPr&gt;&lt;w:tcBorders&gt;&lt;w:bottom w:val="single" w:sz="6" w:space="0" w:color="000000"/&gt;&lt;w:tl2br w:val="none" w:sz="0" w:space="0" w:color="auto"/&gt;&lt;w:tr2bl w:val="none" w:sz="0" w:space="0" w:color="auto"/&gt;&lt;/w:tcBorders&gt;&lt;w:shd w:val="solid" w:color="008080" w:fill="FFFFFF"/&gt;&lt;/w:tcPr&gt;&lt;/w:tblStylePr&gt;&lt;w:tblStylePr w:type="firstCol"&gt;&lt;w:tblPr/&gt;&lt;w:tcPr&gt;&lt;w:tcBorders&gt;&lt;w:left w:val="single" w:sz="36" w:space="0" w:color="000000"/&gt;&lt;w:right w:val="single" w:sz="6" w:space="0" w:color="000000"/&gt;&lt;w:tl2br w:val="none" w:sz="0" w:space="0" w:color="auto"/&gt;&lt;w:tr2bl w:val="none" w:sz="0" w:space="0" w:color="auto"/&gt;&lt;/w:tcBorders&gt;&lt;w:shd w:val="solid" w:color="008080" w:fill="FFFFFF"/&gt;&lt;/w:tcPr&gt;&lt;/w:tblStylePr&gt;&lt;w:tblStylePr w:type="nwCell"&gt;&lt;w:rPr&gt;&lt;w:b/&gt;&lt;w:bCs/&gt;&lt;w:color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w:styleId="TableColumns1"&gt;&lt;w:name w:val="Table Columns 1"/&gt;&lt;w:basedOn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w:sz="12" w:space="0" w:color="000000"/&gt;&lt;w:left w:val="single" w:sz="12" w:space="0" w:color="000000"/&gt;&lt;w:bottom w:val="single" w:sz="12" w:space="0" w:color="000000"/&gt;&lt;w:right w:val="single" w:sz="12" w:space="0" w:color="000000"/&gt;&lt;/w:tblBorders&gt;&lt;/w:tblPr&gt;&lt;w:tblStylePr w:type="firstRow"&gt;&lt;w:rPr&gt;&lt;w:b w:val="0"/&gt;&lt;w:bCs w:val="0"/&gt;&lt;/w:rPr&gt;&lt;w:tblPr/&gt;&lt;w:tcPr&gt;&lt;w:tcBorders&gt;&lt;w:bottom w:val="double" w:sz="6" w:space="0" w:color="000000"/&gt;&lt;w:tl2br w:val="none" w:sz="0" w:space="0" w:color="auto"/&gt;&lt;w:tr2bl w:val="none" w:sz="0" w:space="0" w:color="auto"/&gt;&lt;/w:tcBorders&gt;&lt;/w:tcPr&gt;&lt;/w:tblStylePr&gt;&lt;w:tblStylePr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w:val="pct25" w:color="000000" w:fill="FFFFFF"/&gt;&lt;/w:tcPr&gt;&lt;/w:tblStylePr&gt;&lt;w:tblStylePr w:type="band2Vert"&gt;&lt;w:rPr&gt;&lt;w:color w:val="auto"/&gt;&lt;/w:rPr&gt;&lt;w:tblPr/&gt;&lt;w:tcPr&gt;&lt;w:shd w:val="pct25" w:color="FFFF00"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w:styleId="TableColumns2"&gt;&lt;w:name w:val="Table Columns 2"/&gt;&lt;w:basedOn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w:val="0"/&gt;&lt;/w:rPr&gt;&lt;w:tblPr/&gt;&lt;w:tcPr&gt;&lt;w:tcBorders&gt;&lt;w:tl2br w:val="none" w:sz="0" w:space="0" w:color="auto"/&gt;&lt;w:tr2bl w:val="none" w:sz="0" w:space="0" w:color="auto"/&gt;&lt;/w:tcBorders&gt;&lt;/w:tcPr&gt;&lt;/w:tblStylePr&gt;&lt;w:tblStylePr w:type="firstCol"&gt;&lt;w:rPr&gt;&lt;w:b w:val="0"/&gt;&lt;w:bCs w:val="0"/&gt;&lt;w:color w:val="000000"/&gt;&lt;/w:rPr&gt;&lt;w:tblPr/&gt;&lt;w:tcPr&gt;&lt;w:tcBorders&gt;&lt;w:tl2br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w:val="pct30" w:color="000000" w:fill="FFFFFF"/&gt;&lt;/w:tcPr&gt;&lt;/w:tblStylePr&gt;&lt;w:tblStylePr w:type="band2Vert"&gt;&lt;w:rPr&gt;&lt;w:color w:val="auto"/&gt;&lt;/w:rPr&gt;&lt;w:tblPr/&gt;&lt;w:tcPr&gt;&lt;w:shd w:val="pct25" w:color="00FF00"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w:styleId="TableColumns3"&gt;&lt;w:name w:val="Table Columns 3"/&gt;&lt;w:basedOn w:val="TableNormal"/&gt;&lt;w:uiPriority w:val="99"/&gt;&lt;w:semiHidden/&gt;&lt;w:unhideWhenUsed/&gt;&lt;w:rsid w:val="00BD3B54"/&gt;&lt;w:rPr&gt;&lt;w:rFonts w:ascii="Times New Roman" w:eastAsiaTheme="minorHAnsi" w:hAnsi="Times New Roman"/&gt;&lt;w:b/&gt;&lt;w:bCs/&gt;&lt;w:lang w:val="da-DK" w:eastAsia="en-US"/&gt;&lt;/w:rPr&gt;&lt;w:tblPr&gt;&lt;w:tblStyleColBandSize w:val="1"/&gt;&lt;w:tblBorders&gt;&lt;w:top w:val="single" w:sz="6" w:space="0" w:color="000080"/&gt;&lt;w:left w:val="single" w:sz="6" w:space="0" w:color="000080"/&gt;&lt;w:bottom w:val="single" w:sz="6" w:space="0" w:color="000080"/&gt;&lt;w:right w:val="single" w:sz="6" w:space="0" w:color="000080"/&gt;&lt;w:insideV w:val="single" w:sz="6" w:space="0" w:color="000080"/&gt;&lt;/w:tblBorders&gt;&lt;/w:tblPr&gt;&lt;w:tblStylePr w:type="firstRow"&gt;&lt;w:rPr&gt;&lt;w:color w:val="FFFFFF"/&gt;&lt;/w:rPr&gt;&lt;w:tblPr/&gt;&lt;w:tcPr&gt;&lt;w:tcBorders&gt;&lt;w:tl2br w:val="none" w:sz="0" w:space="0" w:color="auto"/&gt;&lt;w:tr2bl w:val="none" w:sz="0" w:space="0" w:color="auto"/&gt;&lt;/w:tcBorders&gt;&lt;w:shd w:val="solid" w:color="000080" w:fill="FFFFFF"/&gt;&lt;/w:tcPr&gt;&lt;/w:tblStylePr&gt;&lt;w:tblStylePr w:type="lastRow"&gt;&lt;w:rPr&gt;&lt;w:b w:val="0"/&gt;&lt;w:bCs w:val="0"/&gt;&lt;/w:rPr&gt;&lt;w:tblPr/&gt;&lt;w:tcPr&gt;&lt;w:tcBorders&gt;&lt;w:top w:val="single" w:sz="6" w:space="0" w:color="000080"/&gt;&lt;w:tl2br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w:val="auto"/&gt;&lt;/w:rPr&gt;&lt;w:tblPr/&gt;&lt;w:tcPr&gt;&lt;w:shd w:val="pct10" w:color="000000" w:fill="FFFFFF"/&gt;&lt;/w:tcPr&gt;&lt;/w:tblStylePr&gt;&lt;w:tblStylePr w:type="neCell"&gt;&lt;w:rPr&gt;&lt;w:b/&gt;&lt;w:bCs/&gt;&lt;/w:rPr&gt;&lt;w:tblPr/&gt;&lt;w:tcPr&gt;&lt;w:tcBorders&gt;&lt;w:tl2br w:val="none" w:sz="0" w:space="0" w:color="auto"/&gt;&lt;w:tr2bl w:val="none" w:sz="0" w:space="0" w:color="auto"/&gt;&lt;/w:tcBorders&gt;&lt;/w:tcPr&gt;&lt;/w:tblStylePr&gt;&lt;/w:style&gt;&lt;w:style w:type="table" w:styleId="TableColumns4"&gt;&lt;w:name w:val="Table Columns 4"/&gt;&lt;w:basedOn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w:val="1"/&gt;&lt;/w:tblPr&gt;&lt;w:tblStylePr w:type="firstRow"&gt;&lt;w:rPr&gt;&lt;w:color w:val="FFFFFF"/&gt;&lt;/w:rPr&gt;&lt;w:tblPr/&gt;&lt;w:tcPr&gt;&lt;w:tcBorders&gt;&lt;w:tl2br w:val="none" w:sz="0" w:space="0" w:color="auto"/&gt;&lt;w:tr2bl w:val="none" w:sz="0" w:space="0" w:color="auto"/&gt;&lt;/w:tcBorders&gt;&lt;w:shd w:val="solid" w:color="000000"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w:val="pct50" w:color="008080" w:fill="FFFFFF"/&gt;&lt;/w:tcPr&gt;&lt;/w:tblStylePr&gt;&lt;w:tblStylePr w:type="band2Vert"&gt;&lt;w:rPr&gt;&lt;w:color w:val="auto"/&gt;&lt;/w:rPr&gt;&lt;w:tblPr/&gt;&lt;w:tcPr&gt;&lt;w:shd w:val="pct10" w:color="000000" w:fill="FFFFFF"/&gt;&lt;/w:tcPr&gt;&lt;/w:tblStylePr&gt;&lt;/w:style&gt;&lt;w:style w:type="table" w:styleId="TableColumns5"&gt;&lt;w:name w:val="Table Columns 5"/&gt;&lt;w:basedOn w:val="TableNormal"/&gt;&lt;w:uiPriority w:val="99"/&gt;&lt;w:semiHidden/&gt;&lt;w:unhideWhenUsed/&gt;&lt;w:rsid w:val="00BD3B54"/&gt;&lt;w:rPr&gt;&lt;w:rFonts w:ascii="Times New Roman" w:eastAsiaTheme="minorHAnsi" w:hAnsi="Times New Roman"/&gt;&lt;w:lang w:val="da-DK" w:eastAsia="en-US"/&gt;&lt;/w:rPr&gt;&lt;w:tblPr&gt;&lt;w:tblStyleColBandSize w:val="1"/&gt;&lt;w:tblBorders&gt;&lt;w:top w:val="single" w:sz="12" w:space="0" w:color="808080"/&gt;&lt;w:left w:val="single" w:sz="12" w:space="0" w:color="808080"/&gt;&lt;w:bottom w:val="single" w:sz="12" w:space="0" w:color="808080"/&gt;&lt;w:right w:val="single" w:sz="12" w:space="0" w:color="808080"/&gt;&lt;w:insideV w:val="single" w:sz="6" w:space="0" w:color="C0C0C0"/&gt;&lt;/w:tblBorders&gt;&lt;/w:tblPr&gt;&lt;w:tblStylePr w:type="firstRow"&gt;&lt;w:rPr&gt;&lt;w:b/&gt;&lt;w:bCs/&gt;&lt;w:i/&gt;&lt;w:iCs/&gt;&lt;/w:rPr&gt;&lt;w:tblPr/&gt;&lt;w:tcPr&gt;&lt;w:tcBorders&gt;&lt;w:bottom w:val="single" w:sz="6" w:space="0" w:color="808080"/&gt;&lt;w:tl2br w:val="none" w:sz="0" w:space="0" w:color="auto"/&gt;&lt;w:tr2bl w:val="none" w:sz="0" w:space="0" w:color="auto"/&gt;&lt;/w:tcBorders&gt;&lt;/w:tcPr&gt;&lt;/w:tblStylePr&gt;&lt;w:tblStylePr w:type="lastRow"&gt;&lt;w:rPr&gt;&lt;w:b/&gt;&lt;w:bCs/&gt;&lt;/w:rPr&gt;&lt;w:tblPr/&gt;&lt;w:tcPr&gt;&lt;w:tcBorders&gt;&lt;w:top w:val="single" w:sz="6" w:space="0" w:color="808080"/&gt;&lt;w:tl2br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w:type="band1Vert"&gt;&lt;w:rPr&gt;&lt;w:color w:val="auto"/&gt;&lt;/w:rPr&gt;&lt;w:tblPr/&gt;&lt;w:tcPr&gt;&lt;w:shd w:val="solid" w:color="C0C0C0" w:fill="FFFFFF"/&gt;&lt;/w:tcPr&gt;&lt;/w:tblStylePr&gt;&lt;w:tblStylePr w:type="band2Vert"&gt;&lt;w:rPr&gt;&lt;w:color w:val="auto"/&gt;&lt;/w:rPr&gt;&lt;/w:tblStylePr&gt;&lt;/w:style&gt;&lt;w:style w:type="table" w:styleId="TableContemporary"&gt;&lt;w:name w:val="Table Contemporary"/&gt;&lt;w:basedOn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w:val="1"/&gt;&lt;w:tblBorders&gt;&lt;w:insideH w:val="single" w:sz="18" w:space="0" w:color="FFFFFF"/&gt;&lt;w:insideV w:val="single" w:sz="18" w:space="0" w:color="FFFFFF"/&gt;&lt;/w:tblBorders&gt;&lt;/w:tblPr&gt;&lt;w:tblStylePr w:type="firstRow"&gt;&lt;w:rPr&gt;&lt;w:b/&gt;&lt;w:bCs/&gt;&lt;w:color w:val="auto"/&gt;&lt;/w:rPr&gt;&lt;w:tblPr/&gt;&lt;w:tcPr&gt;&lt;w:tcBorders&gt;&lt;w:tl2br w:val="none" w:sz="0" w:space="0" w:color="auto"/&gt;&lt;w:tr2bl w:val="none" w:sz="0" w:space="0" w:color="auto"/&gt;&lt;/w:tcBorders&gt;&lt;w:shd w:val="pct20" w:color="000000" w:fill="FFFFFF"/&gt;&lt;/w:tcPr&gt;&lt;/w:tblStylePr&gt;&lt;w:tblStylePr w:type="band1Horz"&gt;&lt;w:rPr&gt;&lt;w:color w:val="auto"/&gt;&lt;/w:rPr&gt;&lt;w:tblPr/&gt;&lt;w:tcPr&gt;&lt;w:tcBorders&gt;&lt;w:tl2br w:val="none" w:sz="0" w:space="0" w:color="auto"/&gt;&lt;w:tr2bl w:val="none" w:sz="0" w:space="0" w:color="auto"/&gt;&lt;/w:tcBorders&gt;&lt;w:shd w:val="pct5" w:color="000000" w:fill="FFFFFF"/&gt;&lt;/w:tcPr&gt;&lt;/w:tblStylePr&gt;&lt;w:tblStylePr w:type="band2Horz"&gt;&lt;w:rPr&gt;&lt;w:color w:val="auto"/&gt;&lt;/w:rPr&gt;&lt;w:tblPr/&gt;&lt;w:tcPr&gt;&lt;w:tcBorders&gt;&lt;w:tl2br w:val="none" w:sz="0" w:space="0" w:color="auto"/&gt;&lt;w:tr2bl w:val="none" w:sz="0" w:space="0" w:color="auto"/&gt;&lt;/w:tcBorders&gt;&lt;w:shd w:val="pct20" w:color="000000" w:fill="FFFFFF"/&gt;&lt;/w:tcPr&gt;&lt;/w:tblStylePr&gt;&lt;/w:style&gt;&lt;w:style w:type="table" w:styleId="TableElegant"&gt;&lt;w:name w:val="Table Elegant"/&gt;&lt;w:basedOn w:val="TableNormal"/&gt;&lt;w:uiPriority w:val="99"/&gt;&lt;w:semiHidden/&gt;&lt;w:unhideWhenUsed/&gt;&lt;w:rsid w:val="00BD3B54"/&gt;&lt;w:rPr&gt;&lt;w:rFonts w:ascii="Times New Roman" w:eastAsiaTheme="minorHAnsi" w:hAnsi="Times New Roman"/&gt;&lt;w:lang w:val="da-DK" w:eastAsia="en-US"/&gt;&lt;/w:rPr&gt;&lt;w:tblPr&gt;&lt;w:tblBorders&gt;&lt;w:top w:val="double" w:sz="6" w:space="0" w:color="000000"/&gt;&lt;w:left w:val="double" w:sz="6" w:space="0" w:color="000000"/&gt;&lt;w:bottom w:val="double" w:sz="6" w:space="0" w:color="000000"/&gt;&lt;w:right w:val="double" w:sz="6" w:space="0" w:color="000000"/&gt;&lt;w:insideH w:val="single" w:sz="6" w:space="0" w:color="000000"/&gt;&lt;w:insideV w:val="single" w:sz="6" w:space="0" w:color="000000"/&gt;&lt;/w:tblBorders&gt;&lt;/w:tblPr&gt;&lt;w:tcPr&gt;&lt;w:shd w:val="clear" w:color="auto" w:fill="auto"/&gt;&lt;/w:tcPr&gt;&lt;w:tblStylePr w:type="firstRow"&gt;&lt;w:rPr&gt;&lt;w:caps/&gt;&lt;w:color w:val="auto"/&gt;&lt;/w:rPr&gt;&lt;w:tblPr/&gt;&lt;w:tcPr&gt;&lt;w:tcBorders&gt;&lt;w:tl2br w:val="none" w:sz="0" w:space="0" w:color="auto"/&gt;&lt;w:tr2bl w:val="none" w:sz="0" w:space="0" w:color="auto"/&gt;&lt;/w:tcBorders&gt;&lt;/w:tcPr&gt;&lt;/w:tblStylePr&gt;&lt;/w:style&gt;&lt;w:style w:type="table" w:styleId="TableGrid"&gt;&lt;w:name w:val="Table Grid"/&gt;&lt;w:basedOn w:val="TableNormal"/&gt;&lt;w:uiPriority w:val="99"/&gt;&lt;w:rsid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w:styleId="TableGrid1"&gt;&lt;w:name w:val="Table Grid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w:type="lastRow"&gt;&lt;w:rPr&gt;&lt;w:i/&gt;&lt;w:iCs/&gt;&lt;/w:rPr&gt;&lt;w:tblPr/&gt;&lt;w:tcPr&gt;&lt;w:tcBorders&gt;&lt;w:tl2br w:val="none" w:sz="0" w:space="0" w:color="auto"/&gt;&lt;w:tr2bl w:val="none" w:sz="0" w:space="0" w:color="auto"/&gt;&lt;/w:tcBorders&gt;&lt;/w:tcPr&gt;&lt;/w:tblStylePr&gt;&lt;w:tblStylePr w:type="lastCol"&gt;&lt;w:rPr&gt;&lt;w:i/&gt;&lt;w:iCs/&gt;&lt;/w:rPr&gt;&lt;w:tblPr/&gt;&lt;w:tcPr&gt;&lt;w:tcBorders&gt;&lt;w:tl2br w:val="none" w:sz="0" w:space="0" w:color="auto"/&gt;&lt;w:tr2bl w:val="none" w:sz="0" w:space="0" w:color="auto"/&gt;&lt;/w:tcBorders&gt;&lt;/w:tcPr&gt;&lt;/w:tblStylePr&gt;&lt;/w:style&gt;&lt;w:style w:type="table" w:styleId="TableGrid2"&gt;&lt;w:name w:val="Table Grid 2"/&gt;&lt;w:basedOn w:val="TableNormal"/&gt;&lt;w:uiPriority w:val="99"/&gt;&lt;w:semiHidden/&gt;&lt;w:unhideWhenUsed/&gt;&lt;w:rsid w:val="00BD3B54"/&gt;&lt;w:rPr&gt;&lt;w:rFonts w:ascii="Times New Roman" w:eastAsiaTheme="minorHAnsi" w:hAnsi="Times New Roman"/&gt;&lt;w:lang w:val="da-DK" w:eastAsia="en-US"/&gt;&lt;/w:rPr&gt;&lt;w:tblPr&gt;&lt;w:tblBorders&gt;&lt;w:insideH w:val="single" w:sz="6" w:space="0" w:color="000000"/&gt;&lt;w:insideV w:val="single" w:sz="6" w:space="0" w:color="000000"/&gt;&lt;/w:tblBorders&gt;&lt;/w:tblPr&gt;&lt;w:tcPr&gt;&lt;w:shd w:val="clear" w:color="auto" w:fill="auto"/&gt;&lt;/w:tcPr&gt;&lt;w:tblStylePr w:type="firstRow"&gt;&lt;w:rPr&gt;&lt;w:b/&gt;&lt;w:bCs/&gt;&lt;/w:rPr&gt;&lt;w:tblPr/&gt;&lt;w:tcPr&gt;&lt;w:tcBorders&gt;&lt;w:tl2br w:val="none" w:sz="0" w:space="0" w:color="auto"/&gt;&lt;w:tr2bl w:val="none" w:sz="0" w:space="0" w:color="auto"/&gt;&lt;/w:tcBorders&gt;&lt;/w:tcPr&gt;&lt;/w:tblStylePr&gt;&lt;w:tblStylePr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w:styleId="TableGrid3"&gt;&lt;w:name w:val="Table Grid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w:sz="12" w:space="0" w:color="000000"/&gt;&lt;w:bottom w:val="single" w:sz="6" w:space="0" w:color="000000"/&gt;&lt;w:right w:val="single" w:sz="12" w:space="0" w:color="000000"/&gt;&lt;w:insideV w:val="single" w:sz="6" w:space="0" w:color="000000"/&gt;&lt;/w:tblBorders&gt;&lt;/w:tblPr&gt;&lt;w:tcPr&gt;&lt;w:shd w:val="clear" w:color="auto" w:fill="auto"/&gt;&lt;/w:tcPr&gt;&lt;w:tblStylePr w:type="firstRow"&gt;&lt;w:tblPr/&gt;&lt;w:tcPr&gt;&lt;w:tcBorders&gt;&lt;w:bottom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w:color="auto"/&gt;&lt;/w:tcBorders&gt;&lt;/w:tcPr&gt;&lt;/w:tblStylePr&gt;&lt;/w:style&gt;&lt;w:style w:type="table" w:styleId="TableGrid4"&gt;&lt;w:name w:val="Table Grid 4"/&gt;&lt;w:basedOn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w:type="firstRow"&gt;&lt;w:rPr&gt;&lt;w:color w:val="auto"/&gt;&lt;/w:rPr&gt;&lt;w:tblPr/&gt;&lt;w:tcPr&gt;&lt;w:tcBorders&gt;&lt;w:bottom w:val="single" w:sz="6" w:space="0" w:color="000000"/&gt;&lt;w:tl2br w:val="none" w:sz="0" w:space="0" w:color="auto"/&gt;&lt;w:tr2bl w:val="none" w:sz="0" w:space="0" w:color="auto"/&gt;&lt;/w:tcBorders&gt;&lt;w:shd w:val="pct30" w:color="FFFF00" w:fill="FFFFFF"/&gt;&lt;/w:tcPr&gt;&lt;/w:tblStylePr&gt;&lt;w:tblStylePr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w:color="auto"/&gt;&lt;/w:tcBorders&gt;&lt;w:shd w:val="pct30" w:color="FFFF00" w:fill="FFFFFF"/&gt;&lt;/w:tcPr&gt;&lt;/w:tblStylePr&gt;&lt;w:tblStylePr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w:styleId="TableGrid5"&gt;&lt;w:name w:val="Table Grid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w:type="firstRow"&gt;&lt;w:tblPr/&gt;&lt;w:tcPr&gt;&lt;w:tcBorders&gt;&lt;w:bottom w:val="single" w:sz="12" w:space="0" w:color="000000"/&gt;&lt;w:tl2br w:val="none" w:sz="0" w:space="0" w:color="auto"/&gt;&lt;w:tr2bl w:val="none" w:sz="0" w:space="0" w:color="auto"/&gt;&lt;/w:tcBorders&gt;&lt;/w:tcPr&gt;&lt;/w:tblStylePr&gt;&lt;w:tblStylePr w:type="lastRow"&gt;&lt;w:rPr&gt;&lt;w:b/&gt;&lt;w:bCs/&gt;&lt;/w:rPr&gt;&lt;w:tblPr/&gt;&lt;w:tcPr&gt;&lt;w:tcBorders&gt;&lt;w:tl2br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w:styleId="TableGrid6"&gt;&lt;w:name w:val="Table Grid 6"/&gt;&lt;w:basedOn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w:color="000000"/&gt;&lt;w:insideV w:val="single" w:sz="6" w:space="0" w:color="000000"/&gt;&lt;/w:tblBorders&gt;&lt;/w:tblPr&gt;&lt;w:tcPr&gt;&lt;w:shd w:val="clear" w:color="auto" w:fill="auto"/&gt;&lt;/w:tcPr&gt;&lt;w:tblStylePr w:type="firstRow"&gt;&lt;w:rPr&gt;&lt;w:b/&gt;&lt;w:bCs/&gt;&lt;/w:rPr&gt;&lt;w:tblPr/&gt;&lt;w:tcPr&gt;&lt;w:tcBorders&gt;&lt;w:bottom w:val="single" w:sz="6" w:space="0" w:color="000000"/&gt;&lt;w:tl2br w:val="none" w:sz="0" w:space="0" w:color="auto"/&gt;&lt;w:tr2bl w:val="none" w:sz="0" w:space="0" w:color="auto"/&gt;&lt;/w:tcBorders&gt;&lt;/w:tcPr&gt;&lt;/w:tblStylePr&gt;&lt;w:tblStylePr w:type="lastRow"&gt;&lt;w:rPr&gt;&lt;w:color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w:styleId="TableGrid7"&gt;&lt;w:name w:val="Table Grid 7"/&gt;&lt;w:basedOn w:val="TableNormal"/&gt;&lt;w:uiPriority w:val="99"/&gt;&lt;w:semiHidden/&gt;&lt;w:unhideWhenUsed/&gt;&lt;w:rsid w:val="00BD3B54"/&gt;&lt;w:rPr&gt;&lt;w:rFonts w:ascii="Times New Roman" w:eastAsiaTheme="minorHAnsi" w:hAnsi="Times New Roman"/&gt;&lt;w:b/&gt;&lt;w:bCs/&gt;&lt;w:lang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w:color="000000"/&gt;&lt;w:insideV w:val="single" w:sz="6" w:space="0" w:color="000000"/&gt;&lt;/w:tblBorders&gt;&lt;/w:tblPr&gt;&lt;w:tcPr&gt;&lt;w:shd w:val="clear" w:color="auto" w:fill="auto"/&gt;&lt;/w:tcPr&gt;&lt;w:tblStylePr w:type="firstRow"&gt;&lt;w:rPr&gt;&lt;w:b w:val="0"/&gt;&lt;w:bCs w:val="0"/&gt;&lt;/w:rPr&gt;&lt;w:tblPr/&gt;&lt;w:tcPr&gt;&lt;w:tcBorders&gt;&lt;w:bottom w:val="single" w:sz="12" w:space="0" w:color="000000"/&gt;&lt;w:tl2br w:val="none" w:sz="0" w:space="0" w:color="auto"/&gt;&lt;w:tr2bl w:val="none" w:sz="0" w:space="0" w:color="auto"/&gt;&lt;/w:tcBorders&gt;&lt;/w:tcPr&gt;&lt;/w:tblStylePr&gt;&lt;w:tblStylePr w:type="lastRow"&gt;&lt;w:rPr&gt;&lt;w:b w:val="0"/&gt;&lt;w:bCs w:val="0"/&gt;&lt;/w:rPr&gt;&lt;w:tblPr/&gt;&lt;w:tcPr&gt;&lt;w:tcBorders&gt;&lt;w:top w:val="single" w:sz="6" w:space="0" w:color="000000"/&gt;&lt;w:tl2br w:val="none" w:sz="0" w:space="0" w:color="auto"/&gt;&lt;w:tr2bl w:val="none" w:sz="0" w:space="0" w:color="auto"/&gt;&lt;/w:tcBorders&gt;&lt;/w:tcPr&gt;&lt;/w:tblStylePr&gt;&lt;w:tblStylePr w:type="firstCol"&gt;&lt;w:rPr&gt;&lt;w:b w:val="0"/&gt;&lt;w:bCs w:val="0"/&gt;&lt;/w:rPr&gt;&lt;w:tblPr/&gt;&lt;w:tcPr&gt;&lt;w:tcBorders&gt;&lt;w:tl2br w:val="none" w:sz="0" w:space="0" w:color="auto"/&gt;&lt;w:tr2bl w:val="none" w:sz="0" w:space="0" w:color="auto"/&gt;&lt;/w:tcBorders&gt;&lt;/w:tcPr&gt;&lt;/w:tblStylePr&gt;&lt;w:tblStylePr w:type="lastCol"&gt;&lt;w:rPr&gt;&lt;w:b w:val="0"/&gt;&lt;w:bCs w:val="0"/&gt;&lt;/w:rPr&gt;&lt;w:tblPr/&gt;&lt;w:tcPr&gt;&lt;w:tcBorders&gt;&lt;w:tl2br w:val="none" w:sz="0" w:space="0" w:color="auto"/&gt;&lt;w:tr2bl w:val="none" w:sz="0" w:space="0" w:color="auto"/&gt;&lt;/w:tcBorders&gt;&lt;/w:tcPr&gt;&lt;/w:tblStylePr&gt;&lt;w:tblStylePr w:type="nwCell"&gt;&lt;w:tblPr/&gt;&lt;w:tcPr&gt;&lt;w:tcBorders&gt;&lt;w:tl2br w:val="single" w:sz="6" w:space="0" w:color="000000"/&gt;&lt;w:tr2bl w:val="none" w:sz="0" w:space="0" w:color="auto"/&gt;&lt;/w:tcBorders&gt;&lt;/w:tcPr&gt;&lt;/w:tblStylePr&gt;&lt;/w:style&gt;&lt;w:style w:type="table" w:styleId="TableGrid8"&gt;&lt;w:name w:val="Table Grid 8"/&gt;&lt;w:basedOn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w:color="000080"/&gt;&lt;w:left w:val="single" w:sz="6" w:space="0" w:color="000080"/&gt;&lt;w:bottom w:val="single" w:sz="6" w:space="0" w:color="000080"/&gt;&lt;w:right w:val="single" w:sz="6" w:space="0" w:color="000080"/&gt;&lt;w:insideH w:val="single" w:sz="6" w:space="0" w:color="000080"/&gt;&lt;w:insideV w:val="single" w:sz="6" w:space="0" w:color="000080"/&gt;&lt;/w:tblBorders&gt;&lt;/w:tblPr&gt;&lt;w:tcPr&gt;&lt;w:shd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w:color="000080" w:fill="FFFFFF"/&gt;&lt;/w:tcPr&gt;&lt;/w:tblStylePr&gt;&lt;w:tblStylePr w:type="lastRow"&gt;&lt;w:rPr&gt;&lt;w:b/&gt;&lt;w:bCs/&gt;&lt;w:color w:val="auto"/&gt;&lt;/w:rPr&gt;&lt;w:tblPr/&gt;&lt;w:tcPr&gt;&lt;w:tcBorders&gt;&lt;w:tl2br w:val="none" w:sz="0" w:space="0" w:color="auto"/&gt;&lt;w:tr2bl w:val="none" w:sz="0" w:space="0" w:color="auto"/&gt;&lt;/w:tcBorders&gt;&lt;/w:tcPr&gt;&lt;/w:tblStylePr&gt;&lt;w:tblStylePr w:type="lastCol"&gt;&lt;w:rPr&gt;&lt;w:b/&gt;&lt;w:bCs/&gt;&lt;w:color w:val="auto"/&gt;&lt;/w:rPr&gt;&lt;w:tblPr/&gt;&lt;w:tcPr&gt;&lt;w:tcBorders&gt;&lt;w:tl2br w:val="none" w:sz="0" w:space="0" w:color="auto"/&gt;&lt;w:tr2bl w:val="none" w:sz="0" w:space="0" w:color="auto"/&gt;&lt;/w:tcBorders&gt;&lt;/w:tcPr&gt;&lt;/w:tblStylePr&gt;&lt;/w:style&gt;&lt;w:style w:type="table" w:styleId="TableGridLight"&gt;&lt;w:name w:val="Grid Table Light"/&gt;&lt;w:basedOn w:val="TableNormal"/&gt;&lt;w:uiPriority w:val="99"/&gt;&lt;w:rsid w:val="00BD3B54"/&gt;&lt;w:rPr&gt;&lt;w:rFonts w:ascii="Times New Roman" w:eastAsiaTheme="minorHAnsi" w:hAnsi="Times New Roman"/&gt;&lt;w:lang w:val="da-DK" w:eastAsia="en-US"/&gt;&lt;/w:rPr&gt;&lt;w:tblPr&gt;&lt;w:tblBorders&gt;&lt;w:top w:val="single" w:sz="4" w:space="0" w:color="BFBFBF" w:themeColor="background1" w:themeShade="BF"/&gt;&lt;w:left w:val="single" w:sz="4" w:space="0" w:color="BFBFBF" w:themeColor="background1" w:themeShade="BF"/&gt;&lt;w:bottom w:val="single" w:sz="4" w:space="0" w:color="BFBFBF" w:themeColor="background1" w:themeShade="BF"/&gt;&lt;w:right w:val="single" w:sz="4" w:space="0" w:color="BFBFBF" w:themeColor="background1" w:themeShade="BF"/&gt;&lt;w:insideH w:val="single" w:sz="4" w:space="0" w:color="BFBFBF" w:themeColor="background1" w:themeShade="BF"/&gt;&lt;w:insideV w:val="single" w:sz="4" w:space="0" w:color="BFBFBF" w:themeColor="background1" w:themeShade="BF"/&gt;&lt;/w:tblBorders&gt;&lt;/w:tblPr&gt;&lt;/w:style&gt;&lt;w:style w:type="table" w:styleId="TableList1"&gt;&lt;w:name w:val="Table List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w:color="008080"/&gt;&lt;w:left w:val="single" w:sz="6" w:space="0" w:color="008080"/&gt;&lt;w:bottom w:val="single" w:sz="12" w:space="0" w:color="008080"/&gt;&lt;w:right w:val="single" w:sz="6" w:space="0" w:color="008080"/&gt;&lt;/w:tblBorders&gt;&lt;/w:tblPr&gt;&lt;w:tblStylePr w:type="firstRow"&gt;&lt;w:rPr&gt;&lt;w:b/&gt;&lt;w:bCs/&gt;&lt;w:i/&gt;&lt;w:iCs/&gt;&lt;w:color w:val="800000"/&gt;&lt;/w:rPr&gt;&lt;w:tblPr/&gt;&lt;w:tcPr&gt;&lt;w:tcBorders&gt;&lt;w:bottom w:val="single" w:sz="6" w:space="0" w:color="000000"/&gt;&lt;w:tl2br w:val="none" w:sz="0" w:space="0" w:color="auto"/&gt;&lt;w:tr2bl w:val="none" w:sz="0" w:space="0" w:color="auto"/&gt;&lt;/w:tcBorders&gt;&lt;w:shd w:val="solid" w:color="C0C0C0" w:fill="FFFFFF"/&gt;&lt;/w:tcPr&gt;&lt;/w:tblStylePr&gt;&lt;w:tblStylePr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w:val="solid" w:color="C0C0C0"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w:styleId="TableList2"&gt;&lt;w:name w:val="Table List 2"/&gt;&lt;w:basedOn w:val="TableNormal"/&gt;&lt;w:uiPriority w:val="99"/&gt;&lt;w:semiHidden/&gt;&lt;w:unhideWhenUsed/&gt;&lt;w:rsid w:val="00BD3B54"/&gt;&lt;w:rPr&gt;&lt;w:rFonts w:ascii="Times New Roman" w:eastAsiaTheme="minorHAnsi" w:hAnsi="Times New Roman"/&gt;&lt;w:lang w:val="da-DK" w:eastAsia="en-US"/&gt;&lt;/w:rPr&gt;&lt;w:tblPr&gt;&lt;w:tblStyleRowBandSize w:val="2"/&gt;&lt;w:tblBorders&gt;&lt;w:bottom w:val="single" w:sz="12" w:space="0" w:color="808080"/&gt;&lt;/w:tblBorders&gt;&lt;/w:tblPr&gt;&lt;w:tblStylePr w:type="firstRow"&gt;&lt;w:rPr&gt;&lt;w:b/&gt;&lt;w:bCs/&gt;&lt;w:color w:val="FFFFFF"/&gt;&lt;/w:rPr&gt;&lt;w:tblPr/&gt;&lt;w:tcPr&gt;&lt;w:tcBorders&gt;&lt;w:bottom w:val="single" w:sz="6" w:space="0" w:color="000000"/&gt;&lt;w:tl2br w:val="none" w:sz="0" w:space="0" w:color="auto"/&gt;&lt;w:tr2bl w:val="none" w:sz="0" w:space="0" w:color="auto"/&gt;&lt;/w:tcBorders&gt;&lt;w:shd w:val="pct75" w:color="008080" w:fill="008000"/&gt;&lt;/w:tcPr&gt;&lt;/w:tblStylePr&gt;&lt;w:tblStylePr w:type="lastRow"&gt;&lt;w:tblPr/&gt;&lt;w:tcPr&gt;&lt;w:tcBorders&gt;&lt;w:top w:val="single" w:sz="6" w:space="0" w:color="000000"/&gt;&lt;w:tl2br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w:color="00FF00" w:fill="FFFFFF"/&gt;&lt;/w:tcPr&gt;&lt;/w:tblStylePr&gt;&lt;w:tblStylePr w:type="band2Horz"&gt;&lt;w:rPr&gt;&lt;w:color w:val="auto"/&gt;&lt;/w:rPr&gt;&lt;w:tblPr/&gt;&lt;w:tcPr&gt;&lt;w:tcBorders&gt;&lt;w:tl2br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w:styleId="TableList3"&gt;&lt;w:name w:val="Table List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w:color="000000"/&gt;&lt;w:bottom w:val="single" w:sz="12" w:space="0" w:color="000000"/&gt;&lt;w:insideH w:val="single" w:sz="6" w:space="0" w:color="000000"/&gt;&lt;/w:tblBorders&gt;&lt;/w:tblPr&gt;&lt;w:tcPr&gt;&lt;w:shd w:val="clear" w:color="auto" w:fill="auto"/&gt;&lt;/w:tcPr&gt;&lt;w:tblStylePr w:type="firstRow"&gt;&lt;w:rPr&gt;&lt;w:b/&gt;&lt;w:bCs/&gt;&lt;w:color w:val="000080"/&gt;&lt;/w:rPr&gt;&lt;w:tblPr/&gt;&lt;w:tcPr&gt;&lt;w:tcBorders&gt;&lt;w:bottom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w:type="swCell"&gt;&lt;w:rPr&gt;&lt;w:i/&gt;&lt;w:iCs/&gt;&lt;w:color w:val="000080"/&gt;&lt;/w:rPr&gt;&lt;w:tblPr/&gt;&lt;w:tcPr&gt;&lt;w:tcBorders&gt;&lt;w:tl2br w:val="none" w:sz="0" w:space="0" w:color="auto"/&gt;&lt;w:tr2bl w:val="none" w:sz="0" w:space="0" w:color="auto"/&gt;&lt;/w:tcBorders&gt;&lt;/w:tcPr&gt;&lt;/w:tblStylePr&gt;&lt;/w:style&gt;&lt;w:style w:type="table" w:styleId="TableList4"&gt;&lt;w:name w:val="Table List 4"/&gt;&lt;w:basedOn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w:color="000000"/&gt;&lt;w:insideH w:val="single" w:sz="6" w:space="0" w:color="000000"/&gt;&lt;/w:tblBorders&gt;&lt;/w:tblPr&gt;&lt;w:tcPr&gt;&lt;w:shd w:val="clear" w:color="auto" w:fill="auto"/&gt;&lt;/w:tcPr&gt;&lt;w:tblStylePr w:type="firstRow"&gt;&lt;w:rPr&gt;&lt;w:b/&gt;&lt;w:bCs/&gt;&lt;w:color w:val="FFFFFF"/&gt;&lt;/w:rPr&gt;&lt;w:tblPr/&gt;&lt;w:tcPr&gt;&lt;w:tcBorders&gt;&lt;w:bottom w:val="single" w:sz="12" w:space="0" w:color="000000"/&gt;&lt;w:tl2br w:val="none" w:sz="0" w:space="0" w:color="auto"/&gt;&lt;w:tr2bl w:val="none" w:sz="0" w:space="0" w:color="auto"/&gt;&lt;/w:tcBorders&gt;&lt;w:shd w:val="solid" w:color="808080" w:fill="FFFFFF"/&gt;&lt;/w:tcPr&gt;&lt;/w:tblStylePr&gt;&lt;/w:style&gt;&lt;w:style w:type="table" w:styleId="TableList5"&gt;&lt;w:name w:val="Table List 5"/&gt;&lt;w:basedOn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w:color="000000"/&gt;&lt;/w:tblBorders&gt;&lt;/w:tblPr&gt;&lt;w:tcPr&gt;&lt;w:shd w:val="clear" w:color="auto" w:fill="auto"/&gt;&lt;/w:tcPr&gt;&lt;w:tblStylePr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w:color="auto"/&gt;&lt;/w:tcBorders&gt;&lt;/w:tcPr&gt;&lt;/w:tblStylePr&gt;&lt;/w:style&gt;&lt;w:style w:type="table" w:styleId="TableList6"&gt;&lt;w:name w:val="Table List 6"/&gt;&lt;w:basedOn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w:color="000000"/&gt;&lt;/w:tblBorders&gt;&lt;/w:tblPr&gt;&lt;w:tcPr&gt;&lt;w:shd w:val="pct50" w:color="000000" w:fill="FFFFFF"/&gt;&lt;/w:tcPr&gt;&lt;w:tblStylePr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w:type="band1Horz"&gt;&lt;w:tblPr/&gt;&lt;w:tcPr&gt;&lt;w:tcBorders&gt;&lt;w:tl2br w:val="none" w:sz="0" w:space="0" w:color="auto"/&gt;&lt;w:tr2bl w:val="none" w:sz="0" w:space="0" w:color="auto"/&gt;&lt;/w:tcBorders&gt;&lt;w:shd w:val="pct25" w:color="000000" w:fill="FFFFFF"/&gt;&lt;/w:tcPr&gt;&lt;/w:tblStylePr&gt;&lt;/w:style&gt;&lt;w:style w:type="table" w:styleId="TableList7"&gt;&lt;w:name w:val="Table List 7"/&gt;&lt;w:basedOn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w:sz="12" w:space="0" w:color="008000"/&gt;&lt;w:left w:val="single" w:sz="6" w:space="0" w:color="008000"/&gt;&lt;w:bottom w:val="single" w:sz="12" w:space="0" w:color="008000"/&gt;&lt;w:right w:val="single" w:sz="6" w:space="0" w:color="008000"/&gt;&lt;w:insideH w:val="single" w:sz="6" w:space="0" w:color="000000"/&gt;&lt;/w:tblBorders&gt;&lt;/w:tblPr&gt;&lt;w:tblStylePr w:type="firstRow"&gt;&lt;w:rPr&gt;&lt;w:b/&gt;&lt;w:bCs/&gt;&lt;/w:rPr&gt;&lt;w:tblPr/&gt;&lt;w:tcPr&gt;&lt;w:tcBorders&gt;&lt;w:bottom w:val="single" w:sz="12" w:space="0" w:color="008000"/&gt;&lt;w:tl2br w:val="none" w:sz="0" w:space="0" w:color="auto"/&gt;&lt;w:tr2bl w:val="none" w:sz="0" w:space="0" w:color="auto"/&gt;&lt;/w:tcBorders&gt;&lt;w:shd w:val="solid" w:color="C0C0C0" w:fill="FFFFFF"/&gt;&lt;/w:tcPr&gt;&lt;/w:tblStylePr&gt;&lt;w:tblStylePr w:type="lastRow"&gt;&lt;w:rPr&gt;&lt;w:b/&gt;&lt;w:bCs/&gt;&lt;/w:rPr&gt;&lt;w:tblPr/&gt;&lt;w:tcPr&gt;&lt;w:tcBorders&gt;&lt;w:top w:val="single" w:sz="12" w:space="0" w:color="008000"/&gt;&lt;w:tl2br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w:val="pct20" w:color="000000" w:fill="FFFFFF"/&gt;&lt;/w:tcPr&gt;&lt;/w:tblStylePr&gt;&lt;w:tblStylePr w:type="band2Horz"&gt;&lt;w:tblPr/&gt;&lt;w:tcPr&gt;&lt;w:tcBorders&gt;&lt;w:tl2br w:val="none" w:sz="0" w:space="0" w:color="auto"/&gt;&lt;w:tr2bl w:val="none" w:sz="0" w:space="0" w:color="auto"/&gt;&lt;/w:tcBorders&gt;&lt;w:shd w:val="pct25" w:color="FFFF00" w:fill="FFFFFF"/&gt;&lt;/w:tcPr&gt;&lt;/w:tblStylePr&gt;&lt;/w:style&gt;&lt;w:style w:type="table" w:styleId="TableList8"&gt;&lt;w:name w:val="Table List 8"/&gt;&lt;w:basedOn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w:val="1"/&gt;&lt;w:tblBorders&gt;&lt;w:top w:val="single" w:sz="6" w:space="0" w:color="000000"/&gt;&lt;w:left w:val="single" w:sz="6" w:space="0" w:color="000000"/&gt;&lt;w:bottom w:val="single" w:sz="6" w:space="0" w:color="000000"/&gt;&lt;w:right w:val="single" w:sz="6" w:space="0" w:color="000000"/&gt;&lt;w:insideV w:val="single" w:sz="6" w:space="0" w:color="000000"/&gt;&lt;/w:tblBorders&gt;&lt;/w:tblPr&gt;&lt;w:tblStylePr w:type="firstRow"&gt;&lt;w:rPr&gt;&lt;w:b/&gt;&lt;w:bCs/&gt;&lt;w:i/&gt;&lt;w:iCs/&gt;&lt;/w:rPr&gt;&lt;w:tblPr/&gt;&lt;w:tcPr&gt;&lt;w:tcBorders&gt;&lt;w:bottom w:val="single" w:sz="6" w:space="0" w:color="000000"/&gt;&lt;w:tl2br w:val="none" w:sz="0" w:space="0" w:color="auto"/&gt;&lt;w:tr2bl w:val="none" w:sz="0" w:space="0" w:color="auto"/&gt;&lt;/w:tcBorders&gt;&lt;w:shd w:val="solid" w:color="FFFF00" w:fill="FFFFFF"/&gt;&lt;/w:tcPr&gt;&lt;/w:tblStylePr&gt;&lt;w:tblStylePr w:type="lastRow"&gt;&lt;w:rPr&gt;&lt;w:b/&gt;&lt;w:bCs/&gt;&lt;/w:rPr&gt;&lt;w:tblPr/&gt;&lt;w:tcPr&gt;&lt;w:tcBorders&gt;&lt;w:top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w:type="firstCol"&gt;&lt;w:rPr&gt;&lt;w:b/&gt;&lt;w:bCs/&gt;&lt;/w:rPr&gt;&lt;w:tblPr/&gt;&lt;w:tcPr&gt;&lt;w:tcBorders&gt;&lt;w:tl2br w:val="none" w:sz="0" w:space="0" w:color="auto"/&gt;&lt;w:tr2bl w:val="none" w:sz="0" w:space="0" w:color="auto"/&gt;&lt;/w:tcBorders&gt;&lt;/w:tcPr&gt;&lt;/w:tblStylePr&gt;&lt;w:tblStylePr w:type="lastCol"&gt;&lt;w:rPr&gt;&lt;w:b/&gt;&lt;w:bCs/&gt;&lt;/w:rPr&gt;&lt;w:tblPr/&gt;&lt;w:tcPr&gt;&lt;w:tcBorders&gt;&lt;w:tl2br w:val="none" w:sz="0" w:space="0" w:color="auto"/&gt;&lt;w:tr2bl w:val="none" w:sz="0" w:space="0" w:color="auto"/&gt;&lt;/w:tcBorders&gt;&lt;/w:tcPr&gt;&lt;/w:tblStylePr&gt;&lt;w:tblStylePr w:type="band1Horz"&gt;&lt;w:rPr&gt;&lt;w:color w:val="auto"/&gt;&lt;/w:rPr&gt;&lt;w:tblPr/&gt;&lt;w:tcPr&gt;&lt;w:tcBorders&gt;&lt;w:tl2br w:val="none" w:sz="0" w:space="0" w:color="auto"/&gt;&lt;w:tr2bl w:val="none" w:sz="0" w:space="0" w:color="auto"/&gt;&lt;/w:tcBorders&gt;&lt;w:shd w:val="pct25" w:color="FFFF00" w:fill="FFFFFF"/&gt;&lt;/w:tcPr&gt;&lt;/w:tblStylePr&gt;&lt;w:tblStylePr w:type="band2Horz"&gt;&lt;w:tblPr/&gt;&lt;w:tcPr&gt;&lt;w:tcBorders&gt;&lt;w:tl2br w:val="none" w:sz="0" w:space="0" w:color="auto"/&gt;&lt;w:tr2bl w:val="none" w:sz="0" w:space="0" w:color="auto"/&gt;&lt;/w:tcBorders&gt;&lt;w:shd w:val="pct50" w:color="FF0000" w:fill="FFFFFF"/&gt;&lt;/w:tcPr&gt;&lt;/w:tblStylePr&gt;&lt;/w:style&gt;&lt;w:style w:type="paragraph" w:styleId="TableofAuthorities"&gt;&lt;w:name w:val="table of authorities"/&gt;&lt;w:basedOn w:val="Normal"/&gt;&lt;w:next w:val="Normal"/&gt;&lt;w:uiPriority w:val="99"/&gt;&lt;w:semiHidden/&gt;&lt;w:rsid w:val="00BD3B54"/&gt;&lt;w:pPr&gt;&lt;w:ind w:left="200" w:hanging="200"/&gt;&lt;/w:pPr&gt;&lt;/w:style&gt;&lt;w:style w:type="paragraph" w:styleId="TableofFigures"&gt;&lt;w:name w:val="table of figures"/&gt;&lt;w:next w:val="Normal"/&gt;&lt;w:uiPriority w:val="40"/&gt;&lt;w:rsid w:val="00BD3B54"/&gt;&lt;w:pPr&gt;&lt;w:tabs&gt;&lt;w:tab w:val="left" w:pos="1247"/&gt;&lt;w:tab w:val="right" w:pos="10206"/&gt;&lt;/w:tabs&gt;&lt;w:spacing w:after="80"/&gt;&lt;w:ind w:left="1247" w:hanging="1247"/&gt;&lt;/w:pPr&gt;&lt;/w:style&gt;&lt;w:style w:type="table" w:styleId="TableProfessional"&gt;&lt;w:name w:val="Table Professional"/&gt;&lt;w:basedOn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w:sz="6" w:space="0" w:color="000000"/&gt;&lt;w:left w:val="single" w:sz="6" w:space="0" w:color="000000"/&gt;&lt;w:bottom w:val="single" w:sz="6" w:space="0" w:color="000000"/&gt;&lt;w:right w:val="single" w:sz="6" w:space="0" w:color="000000"/&gt;&lt;w:insideH w:val="single" w:sz="6" w:space="0" w:color="000000"/&gt;&lt;w:insideV w:val="single" w:sz="6" w:space="0" w:color="000000"/&gt;&lt;/w:tblBorders&gt;&lt;/w:tblPr&gt;&lt;w:tcPr&gt;&lt;w:shd w:val="clear" w:color="auto" w:fill="auto"/&gt;&lt;/w:tcPr&gt;&lt;w:tblStylePr w:type="firstRow"&gt;&lt;w:rPr&gt;&lt;w:b/&gt;&lt;w:bCs/&gt;&lt;w:color w:val="auto"/&gt;&lt;/w:rPr&gt;&lt;w:tblPr/&gt;&lt;w:tcPr&gt;&lt;w:tcBorders&gt;&lt;w:tl2br w:val="none" w:sz="0" w:space="0" w:color="auto"/&gt;&lt;w:tr2bl w:val="none" w:sz="0" w:space="0" w:color="auto"/&gt;&lt;/w:tcBorders&gt;&lt;w:shd w:val="solid" w:color="000000" w:fill="FFFFFF"/&gt;&lt;/w:tcPr&gt;&lt;/w:tblStylePr&gt;&lt;/w:style&gt;&lt;w:style w:type="table" w:styleId="TableSimple1"&gt;&lt;w:name w:val="Table Simple 1"/&gt;&lt;w:basedOn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w:color="008000"/&gt;&lt;w:bottom w:val="single" w:sz="12" w:space="0" w:color="008000"/&gt;&lt;/w:tblBorders&gt;&lt;/w:tblPr&gt;&lt;w:tcPr&gt;&lt;w:shd w:val="clear" w:color="auto" w:fill="auto"/&gt;&lt;/w:tcPr&gt;&lt;w:tblStylePr w:type="firstRow"&gt;&lt;w:tblPr/&gt;&lt;w:tcPr&gt;&lt;w:tcBorders&gt;&lt;w:bottom w:val="single" w:sz="6" w:space="0" w:color="008000"/&gt;&lt;w:tl2br w:val="none" w:sz="0" w:space="0" w:color="auto"/&gt;&lt;w:tr2bl w:val="none" w:sz="0" w:space="0" w:color="auto"/&gt;&lt;/w:tcBorders&gt;&lt;/w:tcPr&gt;&lt;/w:tblStylePr&gt;&lt;w:tblStylePr w:type="lastRow"&gt;&lt;w:tblPr/&gt;&lt;w:tcPr&gt;&lt;w:tcBorders&gt;&lt;w:top w:val="single" w:sz="6" w:space="0" w:color="008000"/&gt;&lt;w:tl2br w:val="none" w:sz="0" w:space="0" w:color="auto"/&gt;&lt;w:tr2bl w:val="none" w:sz="0" w:space="0" w:color="auto"/&gt;&lt;/w:tcBorders&gt;&lt;/w:tcPr&gt;&lt;/w:tblStylePr&gt;&lt;/w:style&gt;&lt;w:style w:type="table" w:styleId="TableSimple2"&gt;&lt;w:name w:val="Table Simple 2"/&gt;&lt;w:basedOn w:val="TableNormal"/&gt;&lt;w:uiPriority w:val="99"/&gt;&lt;w:semiHidden/&gt;&lt;w:unhideWhenUsed/&gt;&lt;w:rsid w:val="00BD3B54"/&gt;&lt;w:rPr&gt;&lt;w:rFonts w:ascii="Times New Roman" w:eastAsiaTheme="minorHAnsi" w:hAnsi="Times New Roman"/&gt;&lt;w:lang w:val="da-DK" w:eastAsia="en-US"/&gt;&lt;/w:rPr&gt;&lt;w:tblPr/&gt;&lt;w:tblStylePr w:type="firstRow"&gt;&lt;w:rPr&gt;&lt;w:b/&gt;&lt;w:bCs/&gt;&lt;/w:rPr&gt;&lt;w:tblPr/&gt;&lt;w:tcPr&gt;&lt;w:tcBorders&gt;&lt;w:bottom w:val="single" w:sz="12" w:space="0" w:color="000000"/&gt;&lt;w:tl2br w:val="none" w:sz="0" w:space="0" w:color="auto"/&gt;&lt;w:tr2bl w:val="none" w:sz="0" w:space="0" w:color="auto"/&gt;&lt;/w:tcBorders&gt;&lt;/w:tcPr&gt;&lt;/w:tblStylePr&gt;&lt;w:tblStylePr w:type="lastRow"&gt;&lt;w:rPr&gt;&lt;w:b/&gt;&lt;w:bCs/&gt;&lt;w:color w:val="auto"/&gt;&lt;/w:rPr&gt;&lt;w:tblPr/&gt;&lt;w:tcPr&gt;&lt;w:tcBorders&gt;&lt;w:top w:val="single" w:sz="6" w:space="0" w:color="000000"/&gt;&lt;w:tl2br w:val="none" w:sz="0" w:space="0" w:color="auto"/&gt;&lt;w:tr2bl w:val="none" w:sz="0" w:space="0" w:color="auto"/&gt;&lt;/w:tcBorders&gt;&lt;/w:tcPr&gt;&lt;/w:tblStylePr&gt;&lt;w:tblStylePr w:type="firstCol"&gt;&lt;w:rPr&gt;&lt;w:b/&gt;&lt;w:bCs/&gt;&lt;/w:rPr&gt;&lt;w:tblPr/&gt;&lt;w:tcPr&gt;&lt;w:tcBorders&gt;&lt;w:right w:val="single" w:sz="12" w:space="0" w:color="000000"/&gt;&lt;w:tl2br w:val="none" w:sz="0" w:space="0" w:color="auto"/&gt;&lt;w:tr2bl w:val="none" w:sz="0" w:space="0" w:color="auto"/&gt;&lt;/w:tcBorders&gt;&lt;/w:tcPr&gt;&lt;/w:tblStylePr&gt;&lt;w:tblStylePr w:type="lastCol"&gt;&lt;w:rPr&gt;&lt;w:b/&gt;&lt;w:bCs/&gt;&lt;/w:rPr&gt;&lt;w:tblPr/&gt;&lt;w:tcPr&gt;&lt;w:tcBorders&gt;&lt;w:left w:val="single" w:sz="6" w:space="0" w:color="000000"/&gt;&lt;w:tl2br w:val="none" w:sz="0" w:space="0" w:color="auto"/&gt;&lt;w:tr2bl w:val="none" w:sz="0" w:space="0" w:color="auto"/&gt;&lt;/w:tcBorders&gt;&lt;/w:tcPr&gt;&lt;/w:tblStylePr&gt;&lt;w:tblStylePr w:type="neCell"&gt;&lt;w:rPr&gt;&lt;w:b/&gt;&lt;w:bCs/&gt;&lt;/w:rPr&gt;&lt;w:tblPr/&gt;&lt;w:tcPr&gt;&lt;w:tcBorders&gt;&lt;w:left w:val="none" w:sz="0" w:space="0" w:color="auto"/&gt;&lt;w:tl2br w:val="none" w:sz="0" w:space="0" w:color="auto"/&gt;&lt;w:tr2bl w:val="none" w:sz="0" w:space="0" w:color="auto"/&gt;&lt;/w:tcBorders&gt;&lt;/w:tcPr&gt;&lt;/w:tblStylePr&gt;&lt;w:tblStylePr w:type="swCell"&gt;&lt;w:rPr&gt;&lt;w:b/&gt;&lt;w:bCs/&gt;&lt;/w:rPr&gt;&lt;w:tblPr/&gt;&lt;w:tcPr&gt;&lt;w:tcBorders&gt;&lt;w:top w:val="none" w:sz="0" w:space="0" w:color="auto"/&gt;&lt;w:tl2br w:val="none" w:sz="0" w:space="0" w:color="auto"/&gt;&lt;w:tr2bl w:val="none" w:sz="0" w:space="0" w:color="auto"/&gt;&lt;/w:tcBorders&gt;&lt;/w:tcPr&gt;&lt;/w:tblStylePr&gt;&lt;/w:style&gt;&lt;w:style w:type="table" w:styleId="TableSimple3"&gt;&lt;w:name w:val="Table Simple 3"/&gt;&lt;w:basedOn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w:sz="12" w:space="0" w:color="000000"/&gt;&lt;w:left w:val="single" w:sz="12" w:space="0" w:color="000000"/&gt;&lt;w:bottom w:val="single" w:sz="12" w:space="0" w:color="000000"/&gt;&lt;w:right w:val="single" w:sz="12" w:space="0" w:color="000000"/&gt;&lt;/w:tblBorders&gt;&lt;/w:tblPr&gt;&lt;w:tcPr&gt;&lt;w:shd w:val="clear" w:color="auto" w:fill="auto"/&gt;&lt;/w:tcPr&gt;&lt;w:tblStylePr w:type="firstRow"&gt;&lt;w:rPr&gt;&lt;w:b/&gt;&lt;w:bCs/&gt;&lt;w:color w:val="FFFFFF"/&gt;&lt;/w:rPr&gt;&lt;w:tblPr/&gt;&lt;w:tcPr&gt;&lt;w:tcBorders&gt;&lt;w:tl2br w:val="none" w:sz="0" w:space="0" w:color="auto"/&gt;&lt;w:tr2bl w:val="none" w:sz="0" w:space="0" w:color="auto"/&gt;&lt;/w:tcBorders&gt;&lt;w:shd w:val="solid" w:color="000000" w:fill="FFFFFF"/&gt;&lt;/w:tcPr&gt;&lt;/w:tblStylePr&gt;&lt;/w:style&gt;&lt;w:style w:type="table" w:styleId="TableSubtle1"&gt;&lt;w:name w:val="Table Subtle 1"/&gt;&lt;w:basedOn w:val="TableNormal"/&gt;&lt;w:uiPriority w:val="99"/&gt;&lt;w:semiHidden/&gt;&lt;w:unhideWhenUsed/&gt;&lt;w:rsid w:val="00BD3B54"/&gt;&lt;w:rPr&gt;&lt;w:rFonts w:ascii="Times New Roman" w:eastAsiaTheme="minorHAnsi" w:hAnsi="Times New Roman"/&gt;&lt;w:lang w:val="da-DK" w:eastAsia="en-US"/&gt;&lt;/w:rPr&gt;&lt;w:tblPr&gt;&lt;w:tblStyleRowBandSize w:val="1"/&gt;&lt;/w:tblPr&gt;&lt;w:tblStylePr w:type="firstRow"&gt;&lt;w:tblPr/&gt;&lt;w:tcPr&gt;&lt;w:tcBorders&gt;&lt;w:top w:val="single" w:sz="6" w:space="0" w:color="000000"/&gt;&lt;w:bottom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w:color="auto"/&gt;&lt;/w:tcBorders&gt;&lt;w:shd w:val="pct25" w:color="800080" w:fill="FFFFFF"/&gt;&lt;/w:tcPr&gt;&lt;/w:tblStylePr&gt;&lt;w:tblStylePr w:type="firstCol"&gt;&lt;w:tblPr/&gt;&lt;w:tcPr&gt;&lt;w:tcBorders&gt;&lt;w:right w:val="single" w:sz="12" w:space="0" w:color="000000"/&gt;&lt;w:tl2br w:val="none" w:sz="0" w:space="0" w:color="auto"/&gt;&lt;w:tr2bl w:val="none" w:sz="0" w:space="0" w:color="auto"/&gt;&lt;/w:tcBorders&gt;&lt;/w:tcPr&gt;&lt;/w:tblStylePr&gt;&lt;w:tblStylePr w:type="lastCol"&gt;&lt;w:tblPr/&gt;&lt;w:tcPr&gt;&lt;w:tcBorders&gt;&lt;w:left w:val="single" w:sz="12" w:space="0" w:color="000000"/&gt;&lt;w:tl2br w:val="none" w:sz="0" w:space="0" w:color="auto"/&gt;&lt;w:tr2bl w:val="none" w:sz="0" w:space="0" w:color="auto"/&gt;&lt;/w:tcBorders&gt;&lt;/w:tcPr&gt;&lt;/w:tblStylePr&gt;&lt;w:tblStylePr w:type="band1Horz"&gt;&lt;w:tblPr/&gt;&lt;w:tcPr&gt;&lt;w:tcBorders&gt;&lt;w:bottom w:val="single" w:sz="6"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w:styleId="TableSubtle2"&gt;&lt;w:name w:val="Table Subtle 2"/&gt;&lt;w:basedOn w:val="TableNormal"/&gt;&lt;w:uiPriority w:val="99"/&gt;&lt;w:semiHidden/&gt;&lt;w:unhideWhenUsed/&gt;&lt;w:rsid w:val="00BD3B54"/&gt;&lt;w:rPr&gt;&lt;w:rFonts w:ascii="Times New Roman" w:eastAsiaTheme="minorHAnsi" w:hAnsi="Times New Roman"/&gt;&lt;w:lang w:val="da-DK" w:eastAsia="en-US"/&gt;&lt;/w:rPr&gt;&lt;w:tblPr&gt;&lt;w:tblBorders&gt;&lt;w:left w:val="single" w:sz="6" w:space="0" w:color="000000"/&gt;&lt;w:right w:val="single" w:sz="6" w:space="0" w:color="000000"/&gt;&lt;/w:tblBorders&gt;&lt;/w:tblPr&gt;&lt;w:tblStylePr w:type="firstRow"&gt;&lt;w:tblPr/&gt;&lt;w:tcPr&gt;&lt;w:tcBorders&gt;&lt;w:bottom w:val="single" w:sz="12" w:space="0" w:color="000000"/&gt;&lt;w:tl2br w:val="none" w:sz="0" w:space="0" w:color="auto"/&gt;&lt;w:tr2bl w:val="none" w:sz="0" w:space="0" w:color="auto"/&gt;&lt;/w:tcBorders&gt;&lt;/w:tcPr&gt;&lt;/w:tblStylePr&gt;&lt;w:tblStylePr w:type="lastRow"&gt;&lt;w:tblPr/&gt;&lt;w:tcPr&gt;&lt;w:tcBorders&gt;&lt;w:top w:val="single" w:sz="12" w:space="0" w:color="000000"/&gt;&lt;w:tl2br w:val="none" w:sz="0" w:space="0" w:color="auto"/&gt;&lt;w:tr2bl w:val="none" w:sz="0" w:space="0" w:color="auto"/&gt;&lt;/w:tcBorders&gt;&lt;/w:tcPr&gt;&lt;/w:tblStylePr&gt;&lt;w:tblStylePr w:type="firstCol"&gt;&lt;w:tblPr/&gt;&lt;w:tcPr&gt;&lt;w:tcBorders&gt;&lt;w:right w:val="single" w:sz="12" w:space="0" w:color="000000"/&gt;&lt;w:tl2br w:val="none" w:sz="0" w:space="0" w:color="auto"/&gt;&lt;w:tr2bl w:val="none" w:sz="0" w:space="0" w:color="auto"/&gt;&lt;/w:tcBorders&gt;&lt;w:shd w:val="pct25" w:color="008000" w:fill="FFFFFF"/&gt;&lt;/w:tcPr&gt;&lt;/w:tblStylePr&gt;&lt;w:tblStylePr w:type="lastCol"&gt;&lt;w:tblPr/&gt;&lt;w:tcPr&gt;&lt;w:tcBorders&gt;&lt;w:left w:val="single" w:sz="12" w:space="0" w:color="000000"/&gt;&lt;w:tl2br w:val="none" w:sz="0" w:space="0" w:color="auto"/&gt;&lt;w:tr2bl w:val="none" w:sz="0" w:space="0" w:color="auto"/&gt;&lt;/w:tcBorders&gt;&lt;w:shd w:val="pct25" w:color="808000" w:fill="FFFFFF"/&gt;&lt;/w:tcPr&gt;&lt;/w:tblStylePr&gt;&lt;w:tblStylePr w:type="neCell"&gt;&lt;w:rPr&gt;&lt;w:b/&gt;&lt;w:bCs/&gt;&lt;/w:rPr&gt;&lt;w:tblPr/&gt;&lt;w:tcPr&gt;&lt;w:tcBorders&gt;&lt;w:tl2br w:val="none" w:sz="0" w:space="0" w:color="auto"/&gt;&lt;w:tr2bl w:val="none" w:sz="0" w:space="0" w:color="auto"/&gt;&lt;/w:tcBorders&gt;&lt;/w:tcPr&gt;&lt;/w:tblStylePr&gt;&lt;w:tblStylePr w:type="swCell"&gt;&lt;w:rPr&gt;&lt;w:b/&gt;&lt;w:bCs/&gt;&lt;/w:rPr&gt;&lt;w:tblPr/&gt;&lt;w:tcPr&gt;&lt;w:tcBorders&gt;&lt;w:tl2br w:val="none" w:sz="0" w:space="0" w:color="auto"/&gt;&lt;w:tr2bl w:val="none" w:sz="0" w:space="0" w:color="auto"/&gt;&lt;/w:tcBorders&gt;&lt;/w:tcPr&gt;&lt;/w:tblStylePr&gt;&lt;/w:style&gt;&lt;w:style w:type="table" w:styleId="TableTheme"&gt;&lt;w:name w:val="Table Theme"/&gt;&lt;w:basedOn w:val="TableNormal"/&gt;&lt;w:uiPriority w:val="99"/&gt;&lt;w:semiHidden/&gt;&lt;w:unhideWhenUsed/&gt;&lt;w:rsid w:val="00BD3B54"/&gt;&lt;w:rPr&gt;&lt;w:rFonts w:ascii="Times New Roman" w:eastAsiaTheme="minorHAnsi" w:hAnsi="Times New Roman"/&gt;&lt;w:lang w:val="da-DK" w:eastAsia="en-US"/&gt;&lt;/w:rPr&gt;&lt;w:tblPr&gt;&lt;w:tblBorders&gt;&lt;w:top w:val="single" w:sz="4" w:space="0" w:color="auto"/&gt;&lt;w:left w:val="single" w:sz="4" w:space="0" w:color="auto"/&gt;&lt;w:bottom w:val="single" w:sz="4" w:space="0" w:color="auto"/&gt;&lt;w:right w:val="single" w:sz="4" w:space="0" w:color="auto"/&gt;&lt;w:insideH w:val="single" w:sz="4" w:space="0" w:color="auto"/&gt;&lt;w:insideV w:val="single" w:sz="4" w:space="0" w:color="auto"/&gt;&lt;/w:tblBorders&gt;&lt;/w:tblPr&gt;&lt;/w:style&gt;&lt;w:style w:type="table" w:styleId="TableWeb1"&gt;&lt;w:name w:val="Table Web 1"/&gt;&lt;w:basedOn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w:sz="6" w:space="0" w:color="auto"/&gt;&lt;w:left w:val="outset" w:sz="6" w:space="0" w:color="auto"/&gt;&lt;w:bottom w:val="outset" w:sz="6" w:space="0" w:color="auto"/&gt;&lt;w:right w:val="outset" w:sz="6"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w:styleId="TableWeb2"&gt;&lt;w:name w:val="Table Web 2"/&gt;&lt;w:basedOn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w:val="inset" w:sz="6" w:space="0" w:color="auto"/&gt;&lt;w:left w:val="inset" w:sz="6" w:space="0" w:color="auto"/&gt;&lt;w:bottom w:val="inset" w:sz="6" w:space="0" w:color="auto"/&gt;&lt;w:right w:val="inset" w:sz="6" w:space="0" w:color="auto"/&gt;&lt;w:insideH w:val="inset" w:sz="6" w:space="0" w:color="auto"/&gt;&lt;w:insideV w:val="inset"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w:type="table" w:styleId="TableWeb3"&gt;&lt;w:name w:val="Table Web 3"/&gt;&lt;w:basedOn w:val="TableNormal"/&gt;&lt;w:uiPriority w:val="99"/&gt;&lt;w:semiHidden/&gt;&lt;w:unhideWhenUsed/&gt;&lt;w:rsid w:val="00BD3B54"/&gt;&lt;w:rPr&gt;&lt;w:rFonts w:ascii="Times New Roman" w:eastAsiaTheme="minorHAnsi" w:hAnsi="Times New Roman"/&gt;&lt;w:lang w:val="da-DK" w:eastAsia="en-US"/&gt;&lt;/w:rPr&gt;&lt;w:tblPr&gt;&lt;w:tblCellSpacing w:w="20" w:type="dxa"/&gt;&lt;w:tblBorders&gt;&lt;w:top w:val="outset" w:sz="24" w:space="0" w:color="auto"/&gt;&lt;w:left w:val="outset" w:sz="24" w:space="0" w:color="auto"/&gt;&lt;w:bottom w:val="outset" w:sz="24" w:space="0" w:color="auto"/&gt;&lt;w:right w:val="outset" w:sz="24" w:space="0" w:color="auto"/&gt;&lt;w:insideH w:val="outset" w:sz="6" w:space="0" w:color="auto"/&gt;&lt;w:insideV w:val="outset" w:sz="6" w:space="0" w:color="auto"/&gt;&lt;/w:tblBorders&gt;&lt;/w:tblPr&gt;&lt;w:trPr&gt;&lt;w:tblCellSpacing w:w="20" w:type="dxa"/&gt;&lt;/w:trPr&gt;&lt;w:tcPr&gt;&lt;w:shd w:val="clear" w:color="auto" w:fill="auto"/&gt;&lt;/w:tcPr&gt;&lt;w:tblStylePr w:type="firstRow"&gt;&lt;w:rPr&gt;&lt;w:color w:val="auto"/&gt;&lt;/w:rPr&gt;&lt;w:tblPr/&gt;&lt;w:tcPr&gt;&lt;w:tcBorders&gt;&lt;w:tl2br w:val="none" w:sz="0" w:space="0" w:color="auto"/&gt;&lt;w:tr2bl w:val="none" w:sz="0" w:space="0" w:color="auto"/&gt;&lt;/w:tcBorders&gt;&lt;/w:tcPr&gt;&lt;/w:tblStylePr&gt;&lt;/w:style&gt;&lt;w:style w:type="paragraph" w:customStyle="1" w:styleId="Template"&gt;&lt;w:name w:val="Template"/&gt;&lt;w:uiPriority w:val="15"/&gt;&lt;w:rsid w:val="00BD3B54"/&gt;&lt;w:pPr&gt;&lt;w:suppressAutoHyphens/&gt;&lt;w:spacing w:line="160" w:lineRule="atLeast"/&gt;&lt;/w:pPr&gt;&lt;w:rPr&gt;&lt;w:rFonts w:ascii="Times New Roman" w:eastAsiaTheme="minorHAnsi" w:hAnsi="Times New Roman"/&gt;&lt;w:noProof/&gt;&lt;w:sz w:val="14"/&gt;&lt;w:lang w:eastAsia="en-US"/&gt;&lt;/w:rPr&gt;&lt;/w:style&gt;&lt;w:style w:type="paragraph" w:customStyle="1" w:styleId="Template-Address"&gt;&lt;w:name w:val="Template - Address"/&gt;&lt;w:basedOn w:val="Template"/&gt;&lt;w:uiPriority w:val="15"/&gt;&lt;w:rsid w:val="00BD3B54"/&gt;&lt;w:pPr&gt;&lt;w:tabs&gt;&lt;w:tab w:val="left" w:pos="567"/&gt;&lt;/w:tabs&gt;&lt;/w:pPr&gt;&lt;/w:style&gt;&lt;w:style w:type="paragraph" w:customStyle="1" w:styleId="Template-CompanyName"&gt;&lt;w:name w:val="Template - Company Name"/&gt;&lt;w:basedOn w:val="Template"/&gt;&lt;w:next w:val="Template-Address"/&gt;&lt;w:uiPriority w:val="15"/&gt;&lt;w:rsid w:val="00BD3B54"/&gt;&lt;w:rPr&gt;&lt;w:b/&gt;&lt;/w:rPr&gt;&lt;/w:style&gt;&lt;w:style w:type="paragraph" w:customStyle="1" w:styleId="Template-Date"&gt;&lt;w:name w:val="Template - Date"/&gt;&lt;w:basedOn w:val="Template"/&gt;&lt;w:uiPriority w:val="15"/&gt;&lt;w:rsid w:val="00BD3B54"/&gt;&lt;/w:style&gt;&lt;w:style w:type="paragraph" w:styleId="Title"&gt;&lt;w:name w:val="Title"/&gt;&lt;w:basedOn w:val="Normal"/&gt;&lt;w:next w:val="Normal"/&gt;&lt;w:link w:val="TitleChar"/&gt;&lt;w:uiPriority w:val="99"/&gt;&lt;w:semiHidden/&gt;&lt;w:qFormat/&gt;&lt;w:rsid w:val="00BD3B54"/&gt;&lt;w:pPr&gt;&lt;w:contextualSpacing/&gt;&lt;/w:pPr&gt;&lt;w:rPr&gt;&lt;w:rFonts w:eastAsiaTheme="majorEastAsia" w:cs="Arial"/&gt;&lt;w:spacing w:val="-10"/&gt;&lt;w:kern w:val="28"/&gt;&lt;w:sz w:val="56"/&gt;&lt;w:szCs w:val="56"/&gt;&lt;/w:rPr&gt;&lt;/w:style&gt;&lt;w:style w:type="character" w:customStyle="1" w:styleId="TitleChar"&gt;&lt;w:name w:val="Title Char"/&gt;&lt;w:basedOn w:val="DefaultParagraphFont"/&gt;&lt;w:link w:val="Title"/&gt;&lt;w:uiPriority w:val="99"/&gt;&lt;w:semiHidden/&gt;&lt;w:rsid w:val="00BD3B54"/&gt;&lt;w:rPr&gt;&lt;w:rFonts w:ascii="Times New Roman" w:eastAsiaTheme="majorEastAsia" w:hAnsi="Times New Roman" w:cs="Arial"/&gt;&lt;w:spacing w:val="-10"/&gt;&lt;w:kern w:val="28"/&gt;&lt;w:sz w:val="56"/&gt;&lt;w:szCs w:val="56"/&gt;&lt;w:lang w:eastAsia="en-US"/&gt;&lt;/w:rPr&gt;&lt;/w:style&gt;&lt;w:style w:type="paragraph" w:styleId="TOAHeading"&gt;&lt;w:name w:val="toa heading"/&gt;&lt;w:basedOn w:val="Normal"/&gt;&lt;w:next w:val="Normal"/&gt;&lt;w:uiPriority w:val="39"/&gt;&lt;w:semiHidden/&gt;&lt;w:rsid w:val="00BD3B54"/&gt;&lt;w:pPr&gt;&lt;w:spacing w:before="120"/&gt;&lt;/w:pPr&gt;&lt;w:rPr&gt;&lt;w:rFonts w:eastAsiaTheme="majorEastAsia" w:cs="Arial"/&gt;&lt;w:b/&gt;&lt;w:bCs/&gt;&lt;/w:rPr&gt;&lt;/w:style&gt;&lt;w:style w:type="paragraph" w:styleId="TOC1"&gt;&lt;w:name w:val="toc 1"/&gt;&lt;w:basedOn w:val="Normal"/&gt;&lt;w:next w:val="Normal"/&gt;&lt;w:uiPriority w:val="40"/&gt;&lt;w:rsid w:val="00BD3B54"/&gt;&lt;w:pPr&gt;&lt;w:tabs&gt;&lt;w:tab w:val="right" w:leader="dot" w:pos="9622"/&gt;&lt;/w:tabs&gt;&lt;w:spacing w:before="160" w:after="240"/&gt;&lt;w:ind w:right="567"/&gt;&lt;/w:pPr&gt;&lt;w:rPr&gt;&lt;w:b/&gt;&lt;w:color w:val="E61E28" w:themeColor="accent1"/&gt;&lt;/w:rPr&gt;&lt;/w:style&gt;&lt;w:style w:type="paragraph" w:styleId="TOC2"&gt;&lt;w:name w:val="toc 2"/&gt;&lt;w:basedOn w:val="Normal"/&gt;&lt;w:next w:val="Normal"/&gt;&lt;w:uiPriority w:val="40"/&gt;&lt;w:rsid w:val="00BD3B54"/&gt;&lt;w:pPr&gt;&lt;w:tabs&gt;&lt;w:tab w:val="left" w:pos="851"/&gt;&lt;w:tab w:val="right" w:leader="dot" w:pos="9622"/&gt;&lt;/w:tabs&gt;&lt;w:spacing w:after="80"/&gt;&lt;w:ind w:left="851" w:right="567" w:hanging="851"/&gt;&lt;/w:pPr&gt;&lt;w:rPr&gt;&lt;w:b/&gt;&lt;w:color w:val="E61E28" w:themeColor="accent1"/&gt;&lt;/w:rPr&gt;&lt;/w:style&gt;&lt;w:style w:type="paragraph" w:styleId="TOC3"&gt;&lt;w:name w:val="toc 3"/&gt;&lt;w:basedOn w:val="Normal"/&gt;&lt;w:next w:val="Normal"/&gt;&lt;w:uiPriority w:val="40"/&gt;&lt;w:rsid w:val="00BD3B54"/&gt;&lt;w:pPr&gt;&lt;w:tabs&gt;&lt;w:tab w:val="left" w:pos="851"/&gt;&lt;w:tab w:val="right" w:leader="dot" w:pos="9622"/&gt;&lt;/w:tabs&gt;&lt;w:spacing w:after="80"/&gt;&lt;w:ind w:left="851" w:right="567" w:hanging="851"/&gt;&lt;/w:pPr&gt;&lt;/w:style&gt;&lt;w:style w:type="paragraph" w:styleId="TOC4"&gt;&lt;w:name w:val="toc 4"/&gt;&lt;w:basedOn w:val="TOC3"/&gt;&lt;w:next w:val="Normal"/&gt;&lt;w:uiPriority w:val="40"/&gt;&lt;w:rsid w:val="00BD3B54"/&gt;&lt;w:pPr&gt;&lt;w:ind w:left="0" w:firstLine="0"/&gt;&lt;/w:pPr&gt;&lt;w:rPr&gt;&lt;w:color w:val="E61E28" w:themeColor="accent1"/&gt;&lt;/w:rPr&gt;&lt;/w:style&gt;&lt;w:style w:type="paragraph" w:styleId="TOC5"&gt;&lt;w:name w:val="toc 5"/&gt;&lt;w:basedOn w:val="TOC1"/&gt;&lt;w:next w:val="Normal"/&gt;&lt;w:uiPriority w:val="40"/&gt;&lt;w:rsid w:val="00BD3B54"/&gt;&lt;w:pPr&gt;&lt;w:spacing w:before="0" w:after="80"/&gt;&lt;/w:pPr&gt;&lt;w:rPr&gt;&lt;w:b w:val="0"/&gt;&lt;w:color w:val="auto"/&gt;&lt;/w:rPr&gt;&lt;/w:style&gt;&lt;w:style w:type="paragraph" w:styleId="TOC6"&gt;&lt;w:name w:val="toc 6"/&gt;&lt;w:basedOn w:val="TOC3"/&gt;&lt;w:next w:val="Normal"/&gt;&lt;w:uiPriority w:val="40"/&gt;&lt;w:rsid w:val="00BD3B54"/&gt;&lt;w:pPr&gt;&lt;w:spacing w:after="40"/&gt;&lt;w:contextualSpacing/&gt;&lt;/w:pPr&gt;&lt;/w:style&gt;&lt;w:style w:type="paragraph" w:styleId="TOC7"&gt;&lt;w:name w:val="toc 7"/&gt;&lt;w:basedOn w:val="TOC3"/&gt;&lt;w:next w:val="Normal"/&gt;&lt;w:uiPriority w:val="40"/&gt;&lt;w:rsid w:val="00BD3B54"/&gt;&lt;w:pPr&gt;&lt;w:spacing w:after="40"/&gt;&lt;w:contextualSpacing/&gt;&lt;/w:pPr&gt;&lt;/w:style&gt;&lt;w:style w:type="paragraph" w:styleId="TOC8"&gt;&lt;w:name w:val="toc 8"/&gt;&lt;w:basedOn w:val="TOC4"/&gt;&lt;w:next w:val="Normal"/&gt;&lt;w:uiPriority w:val="99"/&gt;&lt;w:semiHidden/&gt;&lt;w:rsid w:val="00BD3B54"/&gt;&lt;/w:style&gt;&lt;w:style w:type="paragraph" w:styleId="TOC9"&gt;&lt;w:name w:val="toc 9"/&gt;&lt;w:basedOn w:val="TOC2"/&gt;&lt;w:next w:val="Normal"/&gt;&lt;w:uiPriority w:val="99"/&gt;&lt;w:semiHidden/&gt;&lt;w:rsid w:val="00BD3B54"/&gt;&lt;w:pPr&gt;&lt;w:spacing w:before="160" w:after="40"/&gt;&lt;w:ind w:left="754" w:hanging="754"/&gt;&lt;w:contextualSpacing/&gt;&lt;/w:pPr&gt;&lt;/w:style&gt;&lt;w:style w:type="paragraph" w:styleId="TOCHeading"&gt;&lt;w:name w:val="TOC Heading"/&gt;&lt;w:basedOn w:val="Heading1"/&gt;&lt;w:next w:val="Normal"/&gt;&lt;w:uiPriority w:val="39"/&gt;&lt;w:rsid w:val="00B8215A"/&gt;&lt;w:pPr&gt;&lt;w:numPr&gt;&lt;w:numId w:val="0"/&gt;&lt;/w:numPr&gt;&lt;w:spacing w:after="400"/&gt;&lt;w:outlineLvl w:val="9"/&gt;&lt;/w:pPr&gt;&lt;w:rPr&gt;&lt;w:rFonts w:ascii="Arial" w:hAnsi="Arial"/&gt;&lt;w:b/&gt;&lt;w:sz w:val="24"/&gt;&lt;/w:rPr&gt;&lt;/w:style&gt;&lt;w:style w:type="paragraph" w:customStyle="1" w:styleId="TOCSubHeading"&gt;&lt;w:name w:val="TOC Sub Heading"/&gt;&lt;w:uiPriority w:val="39"/&gt;&lt;w:rsid w:val="00BD3B54"/&gt;&lt;w:pPr&gt;&lt;w:keepNext/&gt;&lt;w:spacing w:before="240" w:after="120"/&gt;&lt;w:outlineLvl w:val="1"/&gt;&lt;/w:pPr&gt;&lt;w:rPr&gt;&lt;w:rFonts w:asciiTheme="majorHAnsi" w:hAnsiTheme="majorHAnsi" w:cs="Arial"/&gt;&lt;w:b/&gt;&lt;w:color w:val="E31F2B"/&gt;&lt;/w:rPr&gt;&lt;/w:style&gt;&lt;w:style w:type="character" w:styleId="UnresolvedMention"&gt;&lt;w:name w:val="Unresolved Mention"/&gt;&lt;w:basedOn w:val="DefaultParagraphFont"/&gt;&lt;w:uiPriority w:val="99"/&gt;&lt;w:semiHidden/&gt;&lt;w:rsid w:val="00BD3B54"/&gt;&lt;w:rPr&gt;&lt;w:color w:val="605E5C"/&gt;&lt;w:shd w:val="clear" w:color="auto" w:fill="E1DFDD"/&gt;&lt;/w:rPr&gt;&lt;/w:style&gt;&lt;w:style w:type="paragraph" w:customStyle="1" w:styleId="Valuestandfirst"&gt;&lt;w:name w:val="Value standfirst"/&gt;&lt;w:basedOn w:val="Normal"/&gt;&lt;w:next w:val="Normal"/&gt;&lt;w:uiPriority w:val="8"/&gt;&lt;w:rsid w:val="00BD3B54"/&gt;&lt;w:pPr&gt;&lt;w:spacing w:before="160" w:after="220"/&gt;&lt;/w:pPr&gt;&lt;w:rPr&gt;&lt;w:rFonts w:asciiTheme="minorHAnsi" w:eastAsiaTheme="minorEastAsia" w:hAnsiTheme="minorHAnsi"/&gt;&lt;w:color w:val="000000"/&gt;&lt;w:sz w:val="28"/&gt;&lt;w:szCs w:val="28"/&gt;&lt;w:lang w:eastAsia="zh-CN"/&gt;&lt;/w:rPr&gt;&lt;/w:style&gt;&lt;w:style w:type="paragraph" w:customStyle="1" w:styleId="Name-ExecSummary"&gt;&lt;w:name w:val="Name - Exec Summary"/&gt;&lt;w:basedOn w:val="AddressBlock-ExecSummary"/&gt;&lt;w:uiPriority w:val="16"/&gt;&lt;w:qFormat/&gt;&lt;w:rsid w:val="00753940"/&gt;&lt;w:pPr&gt;&lt;w:tabs&gt;&lt;w:tab w:val="left" w:pos="181"/&gt;&lt;/w:tabs&gt;&lt;/w:pPr&gt;&lt;w:rPr&gt;&lt;w:rFonts w:ascii="Arial" w:hAnsi="Arial"/&gt;&lt;w:b/&gt;&lt;w:color w:val="E61E28" w:themeColor="accent1"/&gt;&lt;w:sz w:val="17"/&gt;&lt;/w:rPr&gt;&lt;/w:style&gt;&lt;w:style w:type="paragraph" w:customStyle="1" w:styleId="Website-ExecSummary"&gt;&lt;w:name w:val="Website - Exec Summary"/&gt;&lt;w:basedOn w:val="AddressBlock-ExecSummary"/&gt;&lt;w:uiPriority w:val="16"/&gt;&lt;w:qFormat/&gt;&lt;w:rsid w:val="00753940"/&gt;&lt;w:pPr&gt;&lt;w:tabs&gt;&lt;w:tab w:val="left" w:pos="181"/&gt;&lt;/w:tabs&gt;&lt;w:spacing w:before="50"/&gt;&lt;/w:pPr&gt;&lt;w:rPr&gt;&lt;w:color w:val="E61E28" w:themeColor="accent1"/&gt;&lt;/w:rPr&gt;&lt;/w:style&gt;&lt;w:style w:type="paragraph" w:customStyle="1" w:styleId="FormUserText-DocumentVerification"&gt;&lt;w:name w:val="Form User Text - Document Verification"/&gt;&lt;w:basedOn w:val="FormUserText"/&gt;&lt;w:uiPriority w:val="19"/&gt;&lt;w:qFormat/&gt;&lt;w:rsid w:val="002329CF"/&gt;&lt;w:rPr&gt;&lt;w:sz w:val="20"/&gt;&lt;/w:rPr&gt;&lt;/w:style&gt;&lt;w:style w:type="paragraph" w:customStyle="1" w:styleId="Table-ListBullet2"&gt;&lt;w:name w:val="Table - List Bullet 2"/&gt;&lt;w:basedOn w:val="Table-ListBullet"/&gt;&lt;w:uiPriority w:val="6"/&gt;&lt;w:qFormat/&gt;&lt;w:rsid w:val="00EF64D2"/&gt;&lt;w:pPr&gt;&lt;w:numPr&gt;&lt;w:ilvl w:val="1"/&gt;&lt;/w:numPr&gt;&lt;/w:pPr&gt;&lt;/w:style&gt;&lt;w:style w:type="paragraph" w:customStyle="1" w:styleId="Table-ListBullet3"&gt;&lt;w:name w:val="Table - List Bullet 3"/&gt;&lt;w:basedOn w:val="Table-ListBullet"/&gt;&lt;w:uiPriority w:val="6"/&gt;&lt;w:qFormat/&gt;&lt;w:rsid w:val="00EF64D2"/&gt;&lt;w:pPr&gt;&lt;w:numPr&gt;&lt;w:ilvl w:val="2"/&gt;&lt;/w:numPr&gt;&lt;/w:pPr&gt;&lt;/w:style&gt;&lt;w:style w:type="paragraph" w:customStyle="1" w:styleId="Table-ListNumber2"&gt;&lt;w:name w:val="Table - List Number 2"/&gt;&lt;w:basedOn w:val="Table-ListNumber"/&gt;&lt;w:uiPriority w:val="6"/&gt;&lt;w:qFormat/&gt;&lt;w:rsid w:val="00EF64D2"/&gt;&lt;w:pPr&gt;&lt;w:numPr&gt;&lt;w:ilvl w:val="1"/&gt;&lt;/w:numPr&gt;&lt;/w:pPr&gt;&lt;/w:style&gt;&lt;w:style w:type="paragraph" w:customStyle="1" w:styleId="Table-ListNumber3"&gt;&lt;w:name w:val="Table - List Number 3"/&gt;&lt;w:basedOn w:val="Table-ListNumber"/&gt;&lt;w:uiPriority w:val="6"/&gt;&lt;w:qFormat/&gt;&lt;w:rsid w:val="00EF64D2"/&gt;&lt;w:pPr&gt;&lt;w:numPr&gt;&lt;w:ilvl w:val="2"/&gt;&lt;/w:numPr&gt;&lt;/w:pPr&gt;&lt;/w:style&gt;&lt;w:style w:type="paragraph" w:customStyle="1" w:styleId="AppendixHeadingtwoHeading7"&gt;&lt;w:name w:val="Appendix Heading two  (Heading 7)"/&gt;&lt;w:basedOn w:val="Normal"/&gt;&lt;w:uiPriority w:val="1"/&gt;&lt;w:semiHidden/&gt;&lt;w:rsid w:val="00C529AE"/&gt;&lt;/w:style&gt;&lt;w:style w:type="paragraph" w:customStyle="1" w:styleId="ListNumberNoSpacing2"&gt;&lt;w:name w:val="List Number No Spacing 2"/&gt;&lt;w:basedOn w:val="ListNumber2"/&gt;&lt;w:uiPriority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w:styleId="ListNumberNoSpacing3"&gt;&lt;w:name w:val="List Number No Spacing 3"/&gt;&lt;w:basedOn w:val="ListNumber3"/&gt;&lt;w:uiPriority w:val="4"/&gt;&lt;w:qFormat/&gt;&lt;w:rsid w:val="004803AD"/&gt;&lt;w:pPr&gt;&lt;w:numPr&gt;&lt;w:numId w:val="29"/&gt;&lt;/w:numPr&gt;&lt;w:spacing w:after="0"/&gt;&lt;/w:pPr&gt;&lt;w:rPr&gt;&lt;w:rFonts w:asciiTheme="minorHAnsi" w:hAnsiTheme="minorHAnsi"/&gt;&lt;w:sz w:val="24"/&gt;&lt;/w:rPr&gt;&lt;/w:style&gt;&lt;w:style w:type="paragraph" w:customStyle="1" w:styleId="ListNumberNoSpacing"&gt;&lt;w:name w:val="List Number No Spacing"/&gt;&lt;w:basedOn w:val="ListNumber"/&gt;&lt;w:uiPriority w:val="4"/&gt;&lt;w:qFormat/&gt;&lt;w:rsid w:val="004803AD"/&gt;&lt;w:pPr&gt;&lt;w:numPr&gt;&lt;w:numId w:val="29"/&gt;&lt;/w:numPr&gt;&lt;w:spacing w:after="0"/&gt;&lt;/w:pPr&gt;&lt;w:rPr&gt;&lt;w:rFonts w:asciiTheme="minorHAnsi" w:hAnsiTheme="minorHAnsi"/&gt;&lt;w:sz w:val="24"/&gt;&lt;/w:rPr&gt;&lt;/w:style&gt;&lt;/w:styles&gt;&lt;/pkg:xmlData&gt;&lt;/pkg:part&gt;&lt;/pkg:package&gt;
</CCDataNode>
</BaseNode>
</file>

<file path=customXml/item7.xml><?xml version="1.0" encoding="utf-8"?>
<TemplafyFormConfiguration><![CDATA[{"formFields":[{"type":"instructions","name":"CreateDocument","label":"**Select profile (or create) appropriate to author, company & office address**"},{"required":false,"placeholder":"","lines":2,"shareValue":true,"type":"textBox","name":"ClientName","label":"Client Name"},{"required":false,"placeholder":"","lines":2,"shareValue":true,"type":"textBox","name":"ProjectTitle","label":"Project Title"},{"required":false,"placeholder":"","lines":2,"shareValue":true,"type":"textBox","name":"ReportTitle","label":"Report Title"},{"required":false,"placeholder":"","lines":1,"shareValue":true,"type":"textBox","name":"DocumentReference","label":"Document Reference"},{"required":false,"placeholder":"","lines":1,"shareValue":true,"type":"textBox","name":"Revision","label":"Revision"},{"required":true,"shareValue":true,"type":"datePicker","name":"Date","label":"Date"},{"required":false,"placeholder":"","lines":1,"shareValue":true,"type":"textBox","name":"JobNumber","label":"Job Number"},{"required":false,"placeholder":"","lines":1,"shareValue":false,"type":"textBox","name":"FileRef","label":"File Reference"}],"formDataEntries":[{"name":"Date","value":"/ggL2N831jZfmaO/R6vN/A=="}]}]]></TemplafyFormConfiguration>
</file>

<file path=customXml/item8.xml><?xml version="1.0" encoding="utf-8"?>
<p:properties xmlns:p="http://schemas.microsoft.com/office/2006/metadata/properties" xmlns:xsi="http://www.w3.org/2001/XMLSchema-instance" xmlns:pc="http://schemas.microsoft.com/office/infopath/2007/PartnerControls">
  <documentManagement>
    <SharedWithUsers xmlns="8bc009e8-4fc7-481e-9d07-45c8f0dde832">
      <UserInfo>
        <DisplayName/>
        <AccountId xsi:nil="true"/>
        <AccountType/>
      </UserInfo>
    </SharedWithUsers>
  </documentManagement>
</p:properties>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66452385-AF9B-417B-928E-FC1ABA2D7D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a7dbfad-34cc-415c-baf6-1c14b95fd1d0"/>
    <ds:schemaRef ds:uri="8bc009e8-4fc7-481e-9d07-45c8f0dde8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E42E866-1FC6-4815-BEEB-465B1BC4592B}">
  <ds:schemaRefs/>
</ds:datastoreItem>
</file>

<file path=customXml/itemProps4.xml><?xml version="1.0" encoding="utf-8"?>
<ds:datastoreItem xmlns:ds="http://schemas.openxmlformats.org/officeDocument/2006/customXml" ds:itemID="{99299B32-E982-4EB2-8483-1B31C16996A9}">
  <ds:schemaRefs>
    <ds:schemaRef ds:uri="http://schemas.microsoft.com/sharepoint/v3/contenttype/forms"/>
  </ds:schemaRefs>
</ds:datastoreItem>
</file>

<file path=customXml/itemProps5.xml><?xml version="1.0" encoding="utf-8"?>
<ds:datastoreItem xmlns:ds="http://schemas.openxmlformats.org/officeDocument/2006/customXml" ds:itemID="{5DFC6FBA-51A4-4DB0-B342-D9272FA79091}">
  <ds:schemaRefs>
    <ds:schemaRef ds:uri="http://schemas.openxmlformats.org/officeDocument/2006/bibliography"/>
  </ds:schemaRefs>
</ds:datastoreItem>
</file>

<file path=customXml/itemProps6.xml><?xml version="1.0" encoding="utf-8"?>
<ds:datastoreItem xmlns:ds="http://schemas.openxmlformats.org/officeDocument/2006/customXml" ds:itemID="{32422EF2-FA59-419D-A639-FF25BEC7FC91}">
  <ds:schemaRefs>
    <ds:schemaRef ds:uri="simpleXML"/>
    <ds:schemaRef ds:uri=""/>
  </ds:schemaRefs>
</ds:datastoreItem>
</file>

<file path=customXml/itemProps7.xml><?xml version="1.0" encoding="utf-8"?>
<ds:datastoreItem xmlns:ds="http://schemas.openxmlformats.org/officeDocument/2006/customXml" ds:itemID="{21149F7E-8B8C-4CBF-86D8-3F57B6EA9944}">
  <ds:schemaRefs/>
</ds:datastoreItem>
</file>

<file path=customXml/itemProps8.xml><?xml version="1.0" encoding="utf-8"?>
<ds:datastoreItem xmlns:ds="http://schemas.openxmlformats.org/officeDocument/2006/customXml" ds:itemID="{83ECFCD0-EED2-44BB-A5AC-28A0CB27AAE9}">
  <ds:schemaRefs>
    <ds:schemaRef ds:uri="http://schemas.microsoft.com/office/2006/metadata/properties"/>
    <ds:schemaRef ds:uri="http://schemas.microsoft.com/office/infopath/2007/PartnerControls"/>
    <ds:schemaRef ds:uri="8bc009e8-4fc7-481e-9d07-45c8f0dde832"/>
  </ds:schemaRefs>
</ds:datastoreItem>
</file>

<file path=docMetadata/LabelInfo.xml><?xml version="1.0" encoding="utf-8"?>
<clbl:labelList xmlns:clbl="http://schemas.microsoft.com/office/2020/mipLabelMetadata">
  <clbl:label id="{82fa3fd3-029b-403d-91b4-1dc930cb0e60}" enabled="1" method="Privileged" siteId="{4ae48b41-0137-4599-8661-fc641fe77bea}" contentBits="0" removed="0"/>
</clbl:labelList>
</file>

<file path=docProps/app.xml><?xml version="1.0" encoding="utf-8"?>
<Properties xmlns="http://schemas.openxmlformats.org/officeDocument/2006/extended-properties" xmlns:vt="http://schemas.openxmlformats.org/officeDocument/2006/docPropsVTypes">
  <Template>Normal.dotm</Template>
  <TotalTime>1063</TotalTime>
  <Pages>13</Pages>
  <Words>3480</Words>
  <Characters>19841</Characters>
  <Application>Microsoft Office Word</Application>
  <DocSecurity>0</DocSecurity>
  <Lines>165</Lines>
  <Paragraphs>46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23275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User Help</dc:creator>
  <cp:keywords/>
  <dc:description/>
  <cp:lastModifiedBy>Rhys Davies</cp:lastModifiedBy>
  <cp:revision>452</cp:revision>
  <cp:lastPrinted>2024-09-05T19:01:00Z</cp:lastPrinted>
  <dcterms:created xsi:type="dcterms:W3CDTF">2024-08-06T07:36:00Z</dcterms:created>
  <dcterms:modified xsi:type="dcterms:W3CDTF">2024-09-05T19:57:00Z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ceExtensionsTemplateType">
    <vt:lpwstr>Report</vt:lpwstr>
  </property>
  <property fmtid="{D5CDD505-2E9C-101B-9397-08002B2CF9AE}" pid="3" name="pageFormat">
    <vt:lpwstr>A4</vt:lpwstr>
  </property>
  <property fmtid="{D5CDD505-2E9C-101B-9397-08002B2CF9AE}" pid="4" name="DocumentIntegrity">
    <vt:lpwstr>native</vt:lpwstr>
  </property>
  <property fmtid="{D5CDD505-2E9C-101B-9397-08002B2CF9AE}" pid="5" name="SavedOnce">
    <vt:lpwstr>true</vt:lpwstr>
  </property>
  <property fmtid="{D5CDD505-2E9C-101B-9397-08002B2CF9AE}" pid="6" name="MSIP_Label_82fa3fd3-029b-403d-91b4-1dc930cb0e60_Enabled">
    <vt:lpwstr>true</vt:lpwstr>
  </property>
  <property fmtid="{D5CDD505-2E9C-101B-9397-08002B2CF9AE}" pid="7" name="MSIP_Label_82fa3fd3-029b-403d-91b4-1dc930cb0e60_SetDate">
    <vt:lpwstr>2022-03-31T11:11:29Z</vt:lpwstr>
  </property>
  <property fmtid="{D5CDD505-2E9C-101B-9397-08002B2CF9AE}" pid="8" name="MSIP_Label_82fa3fd3-029b-403d-91b4-1dc930cb0e60_Method">
    <vt:lpwstr>Privileged</vt:lpwstr>
  </property>
  <property fmtid="{D5CDD505-2E9C-101B-9397-08002B2CF9AE}" pid="9" name="MSIP_Label_82fa3fd3-029b-403d-91b4-1dc930cb0e60_Name">
    <vt:lpwstr>82fa3fd3-029b-403d-91b4-1dc930cb0e60</vt:lpwstr>
  </property>
  <property fmtid="{D5CDD505-2E9C-101B-9397-08002B2CF9AE}" pid="10" name="MSIP_Label_82fa3fd3-029b-403d-91b4-1dc930cb0e60_SiteId">
    <vt:lpwstr>4ae48b41-0137-4599-8661-fc641fe77bea</vt:lpwstr>
  </property>
  <property fmtid="{D5CDD505-2E9C-101B-9397-08002B2CF9AE}" pid="11" name="MSIP_Label_82fa3fd3-029b-403d-91b4-1dc930cb0e60_ActionId">
    <vt:lpwstr>8410246e-63d7-485a-af28-8633f80dc53a</vt:lpwstr>
  </property>
  <property fmtid="{D5CDD505-2E9C-101B-9397-08002B2CF9AE}" pid="12" name="MSIP_Label_82fa3fd3-029b-403d-91b4-1dc930cb0e60_ContentBits">
    <vt:lpwstr>0</vt:lpwstr>
  </property>
  <property fmtid="{D5CDD505-2E9C-101B-9397-08002B2CF9AE}" pid="13" name="AddAppendixOption">
    <vt:lpwstr>true</vt:lpwstr>
  </property>
  <property fmtid="{D5CDD505-2E9C-101B-9397-08002B2CF9AE}" pid="14" name="TemplafyTenantId">
    <vt:lpwstr>arup</vt:lpwstr>
  </property>
  <property fmtid="{D5CDD505-2E9C-101B-9397-08002B2CF9AE}" pid="15" name="TemplafyTemplateId">
    <vt:lpwstr>637727706862836078</vt:lpwstr>
  </property>
  <property fmtid="{D5CDD505-2E9C-101B-9397-08002B2CF9AE}" pid="16" name="TemplafyUserProfileId">
    <vt:lpwstr>637793036940336602</vt:lpwstr>
  </property>
  <property fmtid="{D5CDD505-2E9C-101B-9397-08002B2CF9AE}" pid="17" name="TemplafyLanguageCode">
    <vt:lpwstr>en-GB</vt:lpwstr>
  </property>
  <property fmtid="{D5CDD505-2E9C-101B-9397-08002B2CF9AE}" pid="18" name="TemplafyFromBlank">
    <vt:bool>false</vt:bool>
  </property>
</Properties>
</file>