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3399"/>
    <a:srgbClr val="FF00FF"/>
    <a:srgbClr val="00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916" autoAdjust="0"/>
    <p:restoredTop sz="94660"/>
  </p:normalViewPr>
  <p:slideViewPr>
    <p:cSldViewPr snapToGrid="0">
      <p:cViewPr>
        <p:scale>
          <a:sx n="80" d="100"/>
          <a:sy n="80" d="100"/>
        </p:scale>
        <p:origin x="-1158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A7085C-B402-4741-91C3-107B1D4D62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91F266-A304-424A-8871-D9EAA0559E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40D8AF-B0A0-4FAC-A76A-CAA1C3CD2E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D024BD-F1E9-4C15-A5CD-AD39BCE92F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B61901-6996-4806-A46B-1E798A8046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EE0D4B-571A-416F-B217-F3769DB9C1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DF3697-EFFC-4D70-A533-FB3D1F0315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E3BD6C-5AC7-4AC3-B93A-68F3C752B9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122251-B306-4A8B-88F5-4AB14A7E28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61915C-E751-446A-BD34-1C642DE695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34AA88-5499-43E0-81F8-AE99F98B975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28CBFDA-C873-4284-8C59-7795986C19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3B1F4D3-52A0-4306-AE91-C617D5A9466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A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ydy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yn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Rhannu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gan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5?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Dwedwch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ydy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rhannu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union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gan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5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neu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beidio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8" name="AutoShape 3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2132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1477" name="Group 37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61473" name="AutoShape 33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74" name="Text Box 34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4226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2472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62473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4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3245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3493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63494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5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chemeClr val="accent2"/>
                  </a:solidFill>
                  <a:latin typeface="Comic Sans MS" pitchFamily="66" charset="0"/>
                </a:rPr>
                <a:t>YDY</a:t>
              </a:r>
              <a:endParaRPr lang="en-US" sz="9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8843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4520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64521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2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9715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5541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65542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3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chemeClr val="accent2"/>
                  </a:solidFill>
                  <a:latin typeface="Comic Sans MS" pitchFamily="66" charset="0"/>
                </a:rPr>
                <a:t>YDY</a:t>
              </a:r>
              <a:endParaRPr lang="en-US" sz="9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6475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6565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66566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7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chemeClr val="accent2"/>
                  </a:solidFill>
                  <a:latin typeface="Comic Sans MS" pitchFamily="66" charset="0"/>
                </a:rPr>
                <a:t>YDY</a:t>
              </a:r>
              <a:endParaRPr lang="en-US" sz="9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9757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7592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67593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4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3155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8613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68614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5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chemeClr val="accent2"/>
                  </a:solidFill>
                  <a:latin typeface="Comic Sans MS" pitchFamily="66" charset="0"/>
                </a:rPr>
                <a:t>YDY</a:t>
              </a:r>
              <a:endParaRPr lang="en-US" sz="9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5467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69640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69641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2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6955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0661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70662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3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chemeClr val="accent2"/>
                  </a:solidFill>
                  <a:latin typeface="Comic Sans MS" pitchFamily="66" charset="0"/>
                </a:rPr>
                <a:t>YDY</a:t>
              </a:r>
              <a:endParaRPr lang="en-US" sz="9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2084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1688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71689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0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3170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2709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72710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1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chemeClr val="accent2"/>
                  </a:solidFill>
                  <a:latin typeface="Comic Sans MS" pitchFamily="66" charset="0"/>
                </a:rPr>
                <a:t>YDY</a:t>
              </a:r>
              <a:endParaRPr lang="en-US" sz="9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7462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3736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73737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8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2179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4760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74761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2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5685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5781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75782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3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chemeClr val="accent2"/>
                  </a:solidFill>
                  <a:latin typeface="Comic Sans MS" pitchFamily="66" charset="0"/>
                </a:rPr>
                <a:t>YDY</a:t>
              </a:r>
              <a:endParaRPr lang="en-US" sz="9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3073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6808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76809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0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8790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7829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77830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1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chemeClr val="accent2"/>
                  </a:solidFill>
                  <a:latin typeface="Comic Sans MS" pitchFamily="66" charset="0"/>
                </a:rPr>
                <a:t>YDY</a:t>
              </a:r>
              <a:endParaRPr lang="en-US" sz="9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1686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8856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78857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8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4165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79877" name="Group 5"/>
          <p:cNvGrpSpPr>
            <a:grpSpLocks/>
          </p:cNvGrpSpPr>
          <p:nvPr/>
        </p:nvGrpSpPr>
        <p:grpSpPr bwMode="auto">
          <a:xfrm>
            <a:off x="757238" y="3111500"/>
            <a:ext cx="3135312" cy="3109913"/>
            <a:chOff x="477" y="1960"/>
            <a:chExt cx="1975" cy="1959"/>
          </a:xfrm>
        </p:grpSpPr>
        <p:sp>
          <p:nvSpPr>
            <p:cNvPr id="79878" name="AutoShape 6"/>
            <p:cNvSpPr>
              <a:spLocks noChangeArrowheads="1"/>
            </p:cNvSpPr>
            <p:nvPr/>
          </p:nvSpPr>
          <p:spPr bwMode="auto">
            <a:xfrm>
              <a:off x="477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00FF00"/>
                </a:gs>
                <a:gs pos="100000">
                  <a:srgbClr val="00FF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79" name="Text Box 7"/>
            <p:cNvSpPr txBox="1">
              <a:spLocks noChangeArrowheads="1"/>
            </p:cNvSpPr>
            <p:nvPr/>
          </p:nvSpPr>
          <p:spPr bwMode="auto">
            <a:xfrm>
              <a:off x="651" y="2479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chemeClr val="accent2"/>
                  </a:solidFill>
                  <a:latin typeface="Comic Sans MS" pitchFamily="66" charset="0"/>
                </a:rPr>
                <a:t>YDY</a:t>
              </a:r>
              <a:endParaRPr lang="en-US" sz="9000" b="1" dirty="0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33CC"/>
              </a:gs>
              <a:gs pos="5000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38100">
            <a:solidFill>
              <a:srgbClr val="FF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466725" y="596900"/>
            <a:ext cx="8183563" cy="2822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660525" y="819150"/>
            <a:ext cx="58229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99"/>
                </a:solidFill>
                <a:latin typeface="Comic Sans MS" pitchFamily="66" charset="0"/>
              </a:rPr>
              <a:t>1687</a:t>
            </a:r>
            <a:endParaRPr lang="en-US" sz="15000" b="1">
              <a:solidFill>
                <a:srgbClr val="FF3399"/>
              </a:solidFill>
              <a:latin typeface="Comic Sans MS" pitchFamily="66" charset="0"/>
            </a:endParaRPr>
          </a:p>
        </p:txBody>
      </p:sp>
      <p:grpSp>
        <p:nvGrpSpPr>
          <p:cNvPr id="80904" name="Group 8"/>
          <p:cNvGrpSpPr>
            <a:grpSpLocks/>
          </p:cNvGrpSpPr>
          <p:nvPr/>
        </p:nvGrpSpPr>
        <p:grpSpPr bwMode="auto">
          <a:xfrm>
            <a:off x="5229225" y="3111500"/>
            <a:ext cx="3135313" cy="3109913"/>
            <a:chOff x="3294" y="1960"/>
            <a:chExt cx="1975" cy="1959"/>
          </a:xfrm>
        </p:grpSpPr>
        <p:sp>
          <p:nvSpPr>
            <p:cNvPr id="80905" name="AutoShape 9"/>
            <p:cNvSpPr>
              <a:spLocks noChangeArrowheads="1"/>
            </p:cNvSpPr>
            <p:nvPr/>
          </p:nvSpPr>
          <p:spPr bwMode="auto">
            <a:xfrm>
              <a:off x="3294" y="1960"/>
              <a:ext cx="1975" cy="1959"/>
            </a:xfrm>
            <a:prstGeom prst="star32">
              <a:avLst>
                <a:gd name="adj" fmla="val 41241"/>
              </a:avLst>
            </a:prstGeom>
            <a:gradFill rotWithShape="1">
              <a:gsLst>
                <a:gs pos="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5715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6" name="Text Box 10"/>
            <p:cNvSpPr txBox="1">
              <a:spLocks noChangeArrowheads="1"/>
            </p:cNvSpPr>
            <p:nvPr/>
          </p:nvSpPr>
          <p:spPr bwMode="auto">
            <a:xfrm>
              <a:off x="3468" y="2478"/>
              <a:ext cx="1657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9000" b="1" dirty="0" smtClean="0">
                  <a:solidFill>
                    <a:srgbClr val="FFFF00"/>
                  </a:solidFill>
                  <a:latin typeface="Comic Sans MS" pitchFamily="66" charset="0"/>
                </a:rPr>
                <a:t>NA</a:t>
              </a:r>
              <a:endParaRPr lang="en-US" sz="9000" b="1" dirty="0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68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45</cp:revision>
  <dcterms:created xsi:type="dcterms:W3CDTF">2006-03-03T16:34:11Z</dcterms:created>
  <dcterms:modified xsi:type="dcterms:W3CDTF">2014-09-12T10:05:33Z</dcterms:modified>
</cp:coreProperties>
</file>