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0" r:id="rId3"/>
    <p:sldId id="365" r:id="rId4"/>
    <p:sldId id="381" r:id="rId5"/>
    <p:sldId id="378" r:id="rId6"/>
    <p:sldId id="384" r:id="rId7"/>
    <p:sldId id="385" r:id="rId8"/>
    <p:sldId id="379" r:id="rId9"/>
    <p:sldId id="38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altLang="en-US" b="1" i="1" dirty="0" err="1"/>
              <a:t>sharnae</a:t>
            </a:r>
            <a:r>
              <a:rPr lang="en-GB" altLang="en-US" b="1" i="1" dirty="0"/>
              <a:t> </a:t>
            </a:r>
            <a:r>
              <a:rPr lang="en-GB" altLang="en-US" b="1" i="1" dirty="0" err="1"/>
              <a:t>uwabor</a:t>
            </a:r>
            <a:r>
              <a:rPr lang="en-GB" altLang="en-US" b="1" i="1" dirty="0"/>
              <a:t> </a:t>
            </a:r>
          </a:p>
          <a:p>
            <a:r>
              <a:rPr lang="en-GB" altLang="en-US" u="sng" dirty="0"/>
              <a:t>Student ID:   </a:t>
            </a:r>
            <a:r>
              <a:rPr lang="en-GB" altLang="en-US" b="1" u="sng" dirty="0"/>
              <a:t>2431200</a:t>
            </a:r>
            <a:endParaRPr lang="en-GB" altLang="en-US" b="1" i="1" dirty="0"/>
          </a:p>
          <a:p>
            <a:r>
              <a:rPr lang="en-GB" altLang="en-US" u="sng" dirty="0"/>
              <a:t>Lecturer’s Name</a:t>
            </a:r>
            <a:r>
              <a:rPr lang="en-GB" altLang="en-US" b="1" i="1" dirty="0"/>
              <a:t>:   </a:t>
            </a:r>
            <a:r>
              <a:rPr lang="en-GB" altLang="en-US" b="1" i="1" dirty="0" err="1"/>
              <a:t>Arif</a:t>
            </a:r>
            <a:r>
              <a:rPr lang="en-GB" altLang="en-US" b="1" i="1" dirty="0"/>
              <a:t> Ahmed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3" name="Content Placeholder 2">
            <a:extLst>
              <a:ext uri="{FF2B5EF4-FFF2-40B4-BE49-F238E27FC236}">
                <a16:creationId xmlns:a16="http://schemas.microsoft.com/office/drawing/2014/main" id="{50636C72-C1C3-8EAB-94B5-EB1A432EDF7D}"/>
              </a:ext>
            </a:extLst>
          </p:cNvPr>
          <p:cNvSpPr>
            <a:spLocks noGrp="1"/>
          </p:cNvSpPr>
          <p:nvPr>
            <p:ph idx="1"/>
          </p:nvPr>
        </p:nvSpPr>
        <p:spPr/>
        <p:txBody>
          <a:bodyPr/>
          <a:lstStyle/>
          <a:p>
            <a:r>
              <a:rPr lang="en-GB"/>
              <a:t>Hi everyone. In this presentation, I’m going to talk about my personal SWOT analysis and how it’s helped me think about my career in social work. I’ll explain what a SWOT is, go over my own strengths and weaknesses, and share how I can build on these as I move forward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3</a:t>
            </a:fld>
            <a:endParaRPr lang="en-GB" altLang="en-US" sz="1200">
              <a:solidFill>
                <a:srgbClr val="898989"/>
              </a:solidFill>
              <a:cs typeface="Arial" panose="020B0604020202020204" pitchFamily="34" charset="0"/>
            </a:endParaRPr>
          </a:p>
        </p:txBody>
      </p:sp>
      <p:sp>
        <p:nvSpPr>
          <p:cNvPr id="5" name="Content Placeholder 4">
            <a:extLst>
              <a:ext uri="{FF2B5EF4-FFF2-40B4-BE49-F238E27FC236}">
                <a16:creationId xmlns:a16="http://schemas.microsoft.com/office/drawing/2014/main" id="{92935B2B-62AF-6424-A515-AF3E8D3261EB}"/>
              </a:ext>
            </a:extLst>
          </p:cNvPr>
          <p:cNvSpPr>
            <a:spLocks noGrp="1"/>
          </p:cNvSpPr>
          <p:nvPr>
            <p:ph idx="1"/>
          </p:nvPr>
        </p:nvSpPr>
        <p:spPr/>
        <p:txBody>
          <a:bodyPr/>
          <a:lstStyle/>
          <a:p>
            <a:r>
              <a:rPr lang="en-GB"/>
              <a:t>I want to become a social worker because I really enjoy helping people and supporting them through difficult times. I care about promoting fairness, empowerment, and independence. This presentation looks at my personal SWOT analysis and how it helps me prepare for my future career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1125169" y="1567564"/>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100" dirty="0"/>
              <a:t>A SWOT analysis is a way of looking at yourself honestly what you’re good at, what you need to work on, and what might help or challenge you. It’s a great tool for planning your future and improving your confidence as a professional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sz="1400" b="1" dirty="0"/>
          </a:p>
          <a:p>
            <a:r>
              <a:rPr lang="en-GB" sz="1400" dirty="0"/>
              <a:t>Empathy and good communication </a:t>
            </a:r>
          </a:p>
          <a:p>
            <a:endParaRPr lang="en-GB" sz="1400" dirty="0"/>
          </a:p>
          <a:p>
            <a:r>
              <a:rPr lang="en-GB" sz="1400" dirty="0"/>
              <a:t>Teamwork and adaptability </a:t>
            </a:r>
          </a:p>
          <a:p>
            <a:endParaRPr lang="en-GB" sz="1400" dirty="0"/>
          </a:p>
          <a:p>
            <a:r>
              <a:rPr lang="en-GB" sz="1400" dirty="0"/>
              <a:t>Commitment to ethical practices </a:t>
            </a:r>
          </a:p>
          <a:p>
            <a:endParaRPr lang="en-GB" sz="1400"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sz="1400" b="1" dirty="0"/>
          </a:p>
          <a:p>
            <a:r>
              <a:rPr lang="en-GB" sz="1400" dirty="0"/>
              <a:t>Limited experience with complex cases</a:t>
            </a:r>
          </a:p>
          <a:p>
            <a:endParaRPr lang="en-GB" sz="1400" dirty="0"/>
          </a:p>
          <a:p>
            <a:r>
              <a:rPr lang="en-GB" sz="1400" dirty="0"/>
              <a:t>Can be too self critical </a:t>
            </a:r>
          </a:p>
          <a:p>
            <a:endParaRPr lang="en-GB" sz="1400" dirty="0"/>
          </a:p>
          <a:p>
            <a:r>
              <a:rPr lang="en-GB" sz="1400" dirty="0"/>
              <a:t>Need more leadership confidence </a:t>
            </a:r>
          </a:p>
        </p:txBody>
      </p:sp>
      <p:sp>
        <p:nvSpPr>
          <p:cNvPr id="6" name="TextBox 5">
            <a:extLst>
              <a:ext uri="{FF2B5EF4-FFF2-40B4-BE49-F238E27FC236}">
                <a16:creationId xmlns:a16="http://schemas.microsoft.com/office/drawing/2014/main" id="{509BE14E-9AAE-B0FA-CAEF-F687324E6BA7}"/>
              </a:ext>
            </a:extLst>
          </p:cNvPr>
          <p:cNvSpPr txBox="1"/>
          <p:nvPr/>
        </p:nvSpPr>
        <p:spPr>
          <a:xfrm>
            <a:off x="334433" y="352062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endParaRPr lang="en-GB" b="1" dirty="0"/>
          </a:p>
          <a:p>
            <a:r>
              <a:rPr lang="en-GB" dirty="0"/>
              <a:t>High demand for social workers </a:t>
            </a:r>
          </a:p>
          <a:p>
            <a:endParaRPr lang="en-GB" dirty="0"/>
          </a:p>
          <a:p>
            <a:r>
              <a:rPr lang="en-GB" dirty="0"/>
              <a:t>Training and CPD opportunities </a:t>
            </a:r>
          </a:p>
          <a:p>
            <a:endParaRPr lang="en-GB" dirty="0"/>
          </a:p>
          <a:p>
            <a:r>
              <a:rPr lang="en-GB" dirty="0"/>
              <a:t>Mentoring and supervision </a:t>
            </a:r>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sz="1400" b="1" dirty="0"/>
          </a:p>
          <a:p>
            <a:r>
              <a:rPr lang="en-GB" sz="1400" dirty="0"/>
              <a:t>Emotional stress and burnouts </a:t>
            </a:r>
          </a:p>
          <a:p>
            <a:endParaRPr lang="en-GB" sz="1400" dirty="0"/>
          </a:p>
          <a:p>
            <a:r>
              <a:rPr lang="en-GB" sz="1400" dirty="0"/>
              <a:t>Policy and funding changes </a:t>
            </a:r>
          </a:p>
          <a:p>
            <a:endParaRPr lang="en-GB" sz="1400" dirty="0"/>
          </a:p>
          <a:p>
            <a:r>
              <a:rPr lang="en-GB" sz="1400" dirty="0"/>
              <a:t>Heavy workload pressures </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r>
              <a:rPr lang="en-GB" dirty="0"/>
              <a:t>I plan to use my empathy and communication skills to connect better with clients and colleagues. I’ll keep working on my confidence through reflective practice and supervision. Training and CPD will help fill knowledge gaps, and I’ll make sure to look after my wellbeing to stay resilient.</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09600" y="1470484"/>
            <a:ext cx="10972800" cy="3917032"/>
          </a:xfrm>
        </p:spPr>
        <p:txBody>
          <a:bodyPr/>
          <a:lstStyle/>
          <a:p>
            <a:r>
              <a:rPr lang="en-GB" dirty="0"/>
              <a:t>There are lots of opportunities in social work right now, especially in areas like mental health and child or family support. I can use my empathy and teamwork to make a real difference in people’s lives and learn from experienced professionals through mentoring.</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21591" y="1600201"/>
            <a:ext cx="9489209" cy="3916363"/>
          </a:xfrm>
        </p:spPr>
        <p:txBody>
          <a:bodyPr/>
          <a:lstStyle/>
          <a:p>
            <a:pPr marL="0" indent="0" algn="ctr">
              <a:buNone/>
            </a:pPr>
            <a:r>
              <a:rPr lang="en-GB" dirty="0"/>
              <a:t>To finish off, doing this SWOT analysis has helped me see what I’m good at and what I can improve. I’ll keep developing my confidence and leadership skills so I can become a skilled, compassionate social worker who helps people lead better lives.</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8</a:t>
            </a:fld>
            <a:endParaRPr lang="en-GB" altLang="en-US" sz="1200">
              <a:solidFill>
                <a:srgbClr val="898989"/>
              </a:solidFill>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
        <p:nvSpPr>
          <p:cNvPr id="3" name="Content Placeholder 2">
            <a:extLst>
              <a:ext uri="{FF2B5EF4-FFF2-40B4-BE49-F238E27FC236}">
                <a16:creationId xmlns:a16="http://schemas.microsoft.com/office/drawing/2014/main" id="{B7ECB26F-CD2B-0A8E-45CD-35280E800D27}"/>
              </a:ext>
            </a:extLst>
          </p:cNvPr>
          <p:cNvSpPr>
            <a:spLocks noGrp="1"/>
          </p:cNvSpPr>
          <p:nvPr>
            <p:ph idx="1"/>
          </p:nvPr>
        </p:nvSpPr>
        <p:spPr/>
        <p:txBody>
          <a:bodyPr/>
          <a:lstStyle/>
          <a:p>
            <a:r>
              <a:rPr lang="en-GB"/>
              <a:t>Skills for Care (2023). Core Skills for Health and Social Care Workers.</a:t>
            </a:r>
          </a:p>
          <a:p>
            <a:r>
              <a:rPr lang="en-GB"/>
              <a:t>Department of Health and Social Care (2022). People at the Heart of Care: Adult Social Care Reform White Paper.</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209</Words>
  <Application>Microsoft Office PowerPoint</Application>
  <PresentationFormat>Widescreen</PresentationFormat>
  <Paragraphs>52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20140311PresentationUWTSDTemplate</vt:lpstr>
      <vt:lpstr>PowerPoint Presentation</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Sharnae Janelle Ifemsochukwu Uwabor (2431200)</cp:lastModifiedBy>
  <cp:revision>29</cp:revision>
  <dcterms:created xsi:type="dcterms:W3CDTF">2025-02-21T18:28:54Z</dcterms:created>
  <dcterms:modified xsi:type="dcterms:W3CDTF">2025-11-10T13:34:52Z</dcterms:modified>
</cp:coreProperties>
</file>