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8" d="100"/>
          <a:sy n="88" d="100"/>
        </p:scale>
        <p:origin x="57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971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945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30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60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69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11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0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72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71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56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3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B0821-FD07-4D1D-95C9-F40F053FD218}" type="datetimeFigureOut">
              <a:rPr lang="en-GB" smtClean="0"/>
              <a:t>06/12/2017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73966-4095-408E-96D0-34C84C22D7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22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0343" y="65315"/>
            <a:ext cx="9144000" cy="1839685"/>
          </a:xfrm>
        </p:spPr>
        <p:txBody>
          <a:bodyPr>
            <a:normAutofit/>
          </a:bodyPr>
          <a:lstStyle/>
          <a:p>
            <a:r>
              <a:rPr lang="en-GB" dirty="0" smtClean="0"/>
              <a:t>Conference Venue Database Relationship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723" y="2155372"/>
            <a:ext cx="11182554" cy="429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07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Conference Venue Database Relationship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Conference Venue Database Relationship</dc:title>
  <dc:creator>L0237_User</dc:creator>
  <cp:lastModifiedBy>L0237_User</cp:lastModifiedBy>
  <cp:revision>1</cp:revision>
  <dcterms:created xsi:type="dcterms:W3CDTF">2017-12-06T09:23:44Z</dcterms:created>
  <dcterms:modified xsi:type="dcterms:W3CDTF">2017-12-06T09:23:57Z</dcterms:modified>
</cp:coreProperties>
</file>