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22"/>
  </p:notesMasterIdLst>
  <p:handoutMasterIdLst>
    <p:handoutMasterId r:id="rId23"/>
  </p:handoutMasterIdLst>
  <p:sldIdLst>
    <p:sldId id="280" r:id="rId2"/>
    <p:sldId id="292" r:id="rId3"/>
    <p:sldId id="297" r:id="rId4"/>
    <p:sldId id="288" r:id="rId5"/>
    <p:sldId id="305" r:id="rId6"/>
    <p:sldId id="272" r:id="rId7"/>
    <p:sldId id="273" r:id="rId8"/>
    <p:sldId id="293" r:id="rId9"/>
    <p:sldId id="306" r:id="rId10"/>
    <p:sldId id="294" r:id="rId11"/>
    <p:sldId id="295" r:id="rId12"/>
    <p:sldId id="296" r:id="rId13"/>
    <p:sldId id="300" r:id="rId14"/>
    <p:sldId id="299" r:id="rId15"/>
    <p:sldId id="302" r:id="rId16"/>
    <p:sldId id="277" r:id="rId17"/>
    <p:sldId id="307" r:id="rId18"/>
    <p:sldId id="303" r:id="rId19"/>
    <p:sldId id="304" r:id="rId20"/>
    <p:sldId id="298" r:id="rId21"/>
  </p:sldIdLst>
  <p:sldSz cx="9144000" cy="6858000" type="screen4x3"/>
  <p:notesSz cx="6797675" cy="9926638"/>
  <p:defaultTextStyle>
    <a:defPPr>
      <a:defRPr lang="en-US"/>
    </a:defPPr>
    <a:lvl1pPr algn="l" rtl="0" fontAlgn="base">
      <a:spcBef>
        <a:spcPct val="0"/>
      </a:spcBef>
      <a:spcAft>
        <a:spcPct val="0"/>
      </a:spcAft>
      <a:defRPr sz="2000" kern="1200">
        <a:solidFill>
          <a:schemeClr val="tx1"/>
        </a:solidFill>
        <a:latin typeface="Comic Sans MS" pitchFamily="66" charset="0"/>
        <a:ea typeface="+mn-ea"/>
        <a:cs typeface="Arial" charset="0"/>
      </a:defRPr>
    </a:lvl1pPr>
    <a:lvl2pPr marL="457200" algn="l" rtl="0" fontAlgn="base">
      <a:spcBef>
        <a:spcPct val="0"/>
      </a:spcBef>
      <a:spcAft>
        <a:spcPct val="0"/>
      </a:spcAft>
      <a:defRPr sz="2000" kern="1200">
        <a:solidFill>
          <a:schemeClr val="tx1"/>
        </a:solidFill>
        <a:latin typeface="Comic Sans MS" pitchFamily="66" charset="0"/>
        <a:ea typeface="+mn-ea"/>
        <a:cs typeface="Arial" charset="0"/>
      </a:defRPr>
    </a:lvl2pPr>
    <a:lvl3pPr marL="914400" algn="l" rtl="0" fontAlgn="base">
      <a:spcBef>
        <a:spcPct val="0"/>
      </a:spcBef>
      <a:spcAft>
        <a:spcPct val="0"/>
      </a:spcAft>
      <a:defRPr sz="2000" kern="1200">
        <a:solidFill>
          <a:schemeClr val="tx1"/>
        </a:solidFill>
        <a:latin typeface="Comic Sans MS" pitchFamily="66" charset="0"/>
        <a:ea typeface="+mn-ea"/>
        <a:cs typeface="Arial" charset="0"/>
      </a:defRPr>
    </a:lvl3pPr>
    <a:lvl4pPr marL="1371600" algn="l" rtl="0" fontAlgn="base">
      <a:spcBef>
        <a:spcPct val="0"/>
      </a:spcBef>
      <a:spcAft>
        <a:spcPct val="0"/>
      </a:spcAft>
      <a:defRPr sz="2000" kern="1200">
        <a:solidFill>
          <a:schemeClr val="tx1"/>
        </a:solidFill>
        <a:latin typeface="Comic Sans MS" pitchFamily="66" charset="0"/>
        <a:ea typeface="+mn-ea"/>
        <a:cs typeface="Arial" charset="0"/>
      </a:defRPr>
    </a:lvl4pPr>
    <a:lvl5pPr marL="1828800" algn="l" rtl="0" fontAlgn="base">
      <a:spcBef>
        <a:spcPct val="0"/>
      </a:spcBef>
      <a:spcAft>
        <a:spcPct val="0"/>
      </a:spcAft>
      <a:defRPr sz="2000" kern="1200">
        <a:solidFill>
          <a:schemeClr val="tx1"/>
        </a:solidFill>
        <a:latin typeface="Comic Sans MS" pitchFamily="66" charset="0"/>
        <a:ea typeface="+mn-ea"/>
        <a:cs typeface="Arial" charset="0"/>
      </a:defRPr>
    </a:lvl5pPr>
    <a:lvl6pPr marL="2286000" algn="l" defTabSz="914400" rtl="0" eaLnBrk="1" latinLnBrk="0" hangingPunct="1">
      <a:defRPr sz="2000" kern="1200">
        <a:solidFill>
          <a:schemeClr val="tx1"/>
        </a:solidFill>
        <a:latin typeface="Comic Sans MS" pitchFamily="66" charset="0"/>
        <a:ea typeface="+mn-ea"/>
        <a:cs typeface="Arial" charset="0"/>
      </a:defRPr>
    </a:lvl6pPr>
    <a:lvl7pPr marL="2743200" algn="l" defTabSz="914400" rtl="0" eaLnBrk="1" latinLnBrk="0" hangingPunct="1">
      <a:defRPr sz="2000" kern="1200">
        <a:solidFill>
          <a:schemeClr val="tx1"/>
        </a:solidFill>
        <a:latin typeface="Comic Sans MS" pitchFamily="66" charset="0"/>
        <a:ea typeface="+mn-ea"/>
        <a:cs typeface="Arial" charset="0"/>
      </a:defRPr>
    </a:lvl7pPr>
    <a:lvl8pPr marL="3200400" algn="l" defTabSz="914400" rtl="0" eaLnBrk="1" latinLnBrk="0" hangingPunct="1">
      <a:defRPr sz="2000" kern="1200">
        <a:solidFill>
          <a:schemeClr val="tx1"/>
        </a:solidFill>
        <a:latin typeface="Comic Sans MS" pitchFamily="66" charset="0"/>
        <a:ea typeface="+mn-ea"/>
        <a:cs typeface="Arial" charset="0"/>
      </a:defRPr>
    </a:lvl8pPr>
    <a:lvl9pPr marL="3657600" algn="l" defTabSz="914400" rtl="0" eaLnBrk="1" latinLnBrk="0" hangingPunct="1">
      <a:defRPr sz="2000" kern="1200">
        <a:solidFill>
          <a:schemeClr val="tx1"/>
        </a:solidFill>
        <a:latin typeface="Comic Sans MS" pitchFamily="66"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916" autoAdjust="0"/>
  </p:normalViewPr>
  <p:slideViewPr>
    <p:cSldViewPr>
      <p:cViewPr varScale="1">
        <p:scale>
          <a:sx n="56" d="100"/>
          <a:sy n="56" d="100"/>
        </p:scale>
        <p:origin x="-1008"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86" tIns="45743" rIns="91486" bIns="45743" numCol="1" anchor="t" anchorCtr="0" compatLnSpc="1">
            <a:prstTxWarp prst="textNoShape">
              <a:avLst/>
            </a:prstTxWarp>
          </a:bodyPr>
          <a:lstStyle>
            <a:lvl1pPr>
              <a:defRPr sz="1200">
                <a:latin typeface="Arial" charset="0"/>
              </a:defRPr>
            </a:lvl1pPr>
          </a:lstStyle>
          <a:p>
            <a:pPr>
              <a:defRPr/>
            </a:pPr>
            <a:endParaRPr lang="en-US"/>
          </a:p>
        </p:txBody>
      </p:sp>
      <p:sp>
        <p:nvSpPr>
          <p:cNvPr id="24579"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86" tIns="45743" rIns="91486" bIns="45743" numCol="1" anchor="t" anchorCtr="0" compatLnSpc="1">
            <a:prstTxWarp prst="textNoShape">
              <a:avLst/>
            </a:prstTxWarp>
          </a:bodyPr>
          <a:lstStyle>
            <a:lvl1pPr algn="r">
              <a:defRPr sz="1200">
                <a:latin typeface="Arial" charset="0"/>
              </a:defRPr>
            </a:lvl1pPr>
          </a:lstStyle>
          <a:p>
            <a:pPr>
              <a:defRPr/>
            </a:pPr>
            <a:endParaRPr lang="en-US"/>
          </a:p>
        </p:txBody>
      </p:sp>
      <p:sp>
        <p:nvSpPr>
          <p:cNvPr id="24580"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86" tIns="45743" rIns="91486" bIns="45743" numCol="1" anchor="b" anchorCtr="0" compatLnSpc="1">
            <a:prstTxWarp prst="textNoShape">
              <a:avLst/>
            </a:prstTxWarp>
          </a:bodyPr>
          <a:lstStyle>
            <a:lvl1pPr>
              <a:defRPr sz="1200">
                <a:latin typeface="Arial" charset="0"/>
              </a:defRPr>
            </a:lvl1pPr>
          </a:lstStyle>
          <a:p>
            <a:pPr>
              <a:defRPr/>
            </a:pPr>
            <a:endParaRPr lang="en-US"/>
          </a:p>
        </p:txBody>
      </p:sp>
      <p:sp>
        <p:nvSpPr>
          <p:cNvPr id="24581"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86" tIns="45743" rIns="91486" bIns="45743" numCol="1" anchor="b" anchorCtr="0" compatLnSpc="1">
            <a:prstTxWarp prst="textNoShape">
              <a:avLst/>
            </a:prstTxWarp>
          </a:bodyPr>
          <a:lstStyle>
            <a:lvl1pPr algn="r">
              <a:defRPr sz="1200">
                <a:latin typeface="Arial" charset="0"/>
              </a:defRPr>
            </a:lvl1pPr>
          </a:lstStyle>
          <a:p>
            <a:pPr>
              <a:defRPr/>
            </a:pPr>
            <a:fld id="{D2DEA71A-E493-4890-B656-7DF972F84243}" type="slidenum">
              <a:rPr lang="en-US"/>
              <a:pPr>
                <a:defRPr/>
              </a:pPr>
              <a:t>‹#›</a:t>
            </a:fld>
            <a:endParaRPr lang="en-US"/>
          </a:p>
        </p:txBody>
      </p:sp>
    </p:spTree>
    <p:extLst>
      <p:ext uri="{BB962C8B-B14F-4D97-AF65-F5344CB8AC3E}">
        <p14:creationId xmlns:p14="http://schemas.microsoft.com/office/powerpoint/2010/main" val="230913405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250"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86" tIns="45743" rIns="91486" bIns="45743" numCol="1" anchor="t" anchorCtr="0" compatLnSpc="1">
            <a:prstTxWarp prst="textNoShape">
              <a:avLst/>
            </a:prstTxWarp>
          </a:bodyPr>
          <a:lstStyle>
            <a:lvl1pPr>
              <a:defRPr sz="1200">
                <a:latin typeface="Arial" charset="0"/>
              </a:defRPr>
            </a:lvl1pPr>
          </a:lstStyle>
          <a:p>
            <a:pPr>
              <a:defRPr/>
            </a:pPr>
            <a:endParaRPr lang="en-GB"/>
          </a:p>
        </p:txBody>
      </p:sp>
      <p:sp>
        <p:nvSpPr>
          <p:cNvPr id="53251" name="Rectangle 3"/>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86" tIns="45743" rIns="91486" bIns="45743" numCol="1" anchor="t" anchorCtr="0" compatLnSpc="1">
            <a:prstTxWarp prst="textNoShape">
              <a:avLst/>
            </a:prstTxWarp>
          </a:bodyPr>
          <a:lstStyle>
            <a:lvl1pPr algn="r">
              <a:defRPr sz="1200">
                <a:latin typeface="Arial" charset="0"/>
              </a:defRPr>
            </a:lvl1pPr>
          </a:lstStyle>
          <a:p>
            <a:pPr>
              <a:defRPr/>
            </a:pPr>
            <a:endParaRPr lang="en-GB"/>
          </a:p>
        </p:txBody>
      </p:sp>
      <p:sp>
        <p:nvSpPr>
          <p:cNvPr id="22532" name="Rectangle 4"/>
          <p:cNvSpPr>
            <a:spLocks noGrp="1" noRot="1" noChangeAspect="1" noChangeArrowheads="1" noTextEdit="1"/>
          </p:cNvSpPr>
          <p:nvPr>
            <p:ph type="sldImg" idx="2"/>
          </p:nvPr>
        </p:nvSpPr>
        <p:spPr bwMode="auto">
          <a:xfrm>
            <a:off x="917575" y="744538"/>
            <a:ext cx="4964113"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3" name="Rectangle 5"/>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86" tIns="45743" rIns="91486" bIns="45743"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53254"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86" tIns="45743" rIns="91486" bIns="45743" numCol="1" anchor="b" anchorCtr="0" compatLnSpc="1">
            <a:prstTxWarp prst="textNoShape">
              <a:avLst/>
            </a:prstTxWarp>
          </a:bodyPr>
          <a:lstStyle>
            <a:lvl1pPr>
              <a:defRPr sz="1200">
                <a:latin typeface="Arial" charset="0"/>
              </a:defRPr>
            </a:lvl1pPr>
          </a:lstStyle>
          <a:p>
            <a:pPr>
              <a:defRPr/>
            </a:pPr>
            <a:endParaRPr lang="en-GB"/>
          </a:p>
        </p:txBody>
      </p:sp>
      <p:sp>
        <p:nvSpPr>
          <p:cNvPr id="53255"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86" tIns="45743" rIns="91486" bIns="45743" numCol="1" anchor="b" anchorCtr="0" compatLnSpc="1">
            <a:prstTxWarp prst="textNoShape">
              <a:avLst/>
            </a:prstTxWarp>
          </a:bodyPr>
          <a:lstStyle>
            <a:lvl1pPr algn="r">
              <a:defRPr sz="1200">
                <a:latin typeface="Arial" charset="0"/>
              </a:defRPr>
            </a:lvl1pPr>
          </a:lstStyle>
          <a:p>
            <a:pPr>
              <a:defRPr/>
            </a:pPr>
            <a:fld id="{DA1F2CE7-063D-4340-A708-A656F3125957}" type="slidenum">
              <a:rPr lang="en-GB"/>
              <a:pPr>
                <a:defRPr/>
              </a:pPr>
              <a:t>‹#›</a:t>
            </a:fld>
            <a:endParaRPr lang="en-GB"/>
          </a:p>
        </p:txBody>
      </p:sp>
    </p:spTree>
    <p:extLst>
      <p:ext uri="{BB962C8B-B14F-4D97-AF65-F5344CB8AC3E}">
        <p14:creationId xmlns:p14="http://schemas.microsoft.com/office/powerpoint/2010/main" val="339695781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en.wikipedia.org/wiki/Dog" TargetMode="External"/><Relationship Id="rId2" Type="http://schemas.openxmlformats.org/officeDocument/2006/relationships/slide" Target="../slides/slide8.xml"/><Relationship Id="rId1" Type="http://schemas.openxmlformats.org/officeDocument/2006/relationships/notesMaster" Target="../notesMasters/notesMaster1.xml"/><Relationship Id="rId5" Type="http://schemas.openxmlformats.org/officeDocument/2006/relationships/hyperlink" Target="http://en.wikipedia.org/wiki/Sheep" TargetMode="External"/><Relationship Id="rId4" Type="http://schemas.openxmlformats.org/officeDocument/2006/relationships/hyperlink" Target="http://en.wikipedia.org/wiki/Horses"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Comic Sans MS" pitchFamily="66" charset="0"/>
                <a:cs typeface="Arial" charset="0"/>
              </a:defRPr>
            </a:lvl1pPr>
            <a:lvl2pPr marL="742950" indent="-285750" eaLnBrk="0" hangingPunct="0">
              <a:defRPr sz="2000">
                <a:solidFill>
                  <a:schemeClr val="tx1"/>
                </a:solidFill>
                <a:latin typeface="Comic Sans MS" pitchFamily="66" charset="0"/>
                <a:cs typeface="Arial" charset="0"/>
              </a:defRPr>
            </a:lvl2pPr>
            <a:lvl3pPr marL="1143000" indent="-228600" eaLnBrk="0" hangingPunct="0">
              <a:defRPr sz="2000">
                <a:solidFill>
                  <a:schemeClr val="tx1"/>
                </a:solidFill>
                <a:latin typeface="Comic Sans MS" pitchFamily="66" charset="0"/>
                <a:cs typeface="Arial" charset="0"/>
              </a:defRPr>
            </a:lvl3pPr>
            <a:lvl4pPr marL="1600200" indent="-228600" eaLnBrk="0" hangingPunct="0">
              <a:defRPr sz="2000">
                <a:solidFill>
                  <a:schemeClr val="tx1"/>
                </a:solidFill>
                <a:latin typeface="Comic Sans MS" pitchFamily="66" charset="0"/>
                <a:cs typeface="Arial" charset="0"/>
              </a:defRPr>
            </a:lvl4pPr>
            <a:lvl5pPr marL="2057400" indent="-228600" eaLnBrk="0" hangingPunct="0">
              <a:defRPr sz="2000">
                <a:solidFill>
                  <a:schemeClr val="tx1"/>
                </a:solidFill>
                <a:latin typeface="Comic Sans MS" pitchFamily="66" charset="0"/>
                <a:cs typeface="Arial" charset="0"/>
              </a:defRPr>
            </a:lvl5pPr>
            <a:lvl6pPr marL="2514600" indent="-228600" eaLnBrk="0" fontAlgn="base" hangingPunct="0">
              <a:spcBef>
                <a:spcPct val="0"/>
              </a:spcBef>
              <a:spcAft>
                <a:spcPct val="0"/>
              </a:spcAft>
              <a:defRPr sz="2000">
                <a:solidFill>
                  <a:schemeClr val="tx1"/>
                </a:solidFill>
                <a:latin typeface="Comic Sans MS" pitchFamily="66" charset="0"/>
                <a:cs typeface="Arial" charset="0"/>
              </a:defRPr>
            </a:lvl6pPr>
            <a:lvl7pPr marL="2971800" indent="-228600" eaLnBrk="0" fontAlgn="base" hangingPunct="0">
              <a:spcBef>
                <a:spcPct val="0"/>
              </a:spcBef>
              <a:spcAft>
                <a:spcPct val="0"/>
              </a:spcAft>
              <a:defRPr sz="2000">
                <a:solidFill>
                  <a:schemeClr val="tx1"/>
                </a:solidFill>
                <a:latin typeface="Comic Sans MS" pitchFamily="66" charset="0"/>
                <a:cs typeface="Arial" charset="0"/>
              </a:defRPr>
            </a:lvl7pPr>
            <a:lvl8pPr marL="3429000" indent="-228600" eaLnBrk="0" fontAlgn="base" hangingPunct="0">
              <a:spcBef>
                <a:spcPct val="0"/>
              </a:spcBef>
              <a:spcAft>
                <a:spcPct val="0"/>
              </a:spcAft>
              <a:defRPr sz="2000">
                <a:solidFill>
                  <a:schemeClr val="tx1"/>
                </a:solidFill>
                <a:latin typeface="Comic Sans MS" pitchFamily="66" charset="0"/>
                <a:cs typeface="Arial" charset="0"/>
              </a:defRPr>
            </a:lvl8pPr>
            <a:lvl9pPr marL="3886200" indent="-228600" eaLnBrk="0" fontAlgn="base" hangingPunct="0">
              <a:spcBef>
                <a:spcPct val="0"/>
              </a:spcBef>
              <a:spcAft>
                <a:spcPct val="0"/>
              </a:spcAft>
              <a:defRPr sz="2000">
                <a:solidFill>
                  <a:schemeClr val="tx1"/>
                </a:solidFill>
                <a:latin typeface="Comic Sans MS" pitchFamily="66" charset="0"/>
                <a:cs typeface="Arial" charset="0"/>
              </a:defRPr>
            </a:lvl9pPr>
          </a:lstStyle>
          <a:p>
            <a:pPr eaLnBrk="1" hangingPunct="1"/>
            <a:fld id="{2D53B34A-1E10-43C3-B871-89E9FCC01D6D}" type="slidenum">
              <a:rPr lang="en-GB" sz="1200" smtClean="0">
                <a:latin typeface="Arial" charset="0"/>
              </a:rPr>
              <a:pPr eaLnBrk="1" hangingPunct="1"/>
              <a:t>1</a:t>
            </a:fld>
            <a:endParaRPr lang="en-GB" sz="1200" smtClean="0">
              <a:latin typeface="Arial" charset="0"/>
            </a:endParaRPr>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Introduction to the course</a:t>
            </a:r>
          </a:p>
          <a:p>
            <a:pPr eaLnBrk="1" hangingPunct="1"/>
            <a:r>
              <a:rPr lang="en-GB" smtClean="0"/>
              <a:t>I want to begin by recapping for some of you the most basic issues that we will be covering in more detail during the course.  The course is primarily concerned with the evolutionary history of humans.  The goal is to understand how and when we became human bearing in mind that many are still debating what it is to be human.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smtClean="0"/>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Comic Sans MS" pitchFamily="66" charset="0"/>
                <a:cs typeface="Arial" charset="0"/>
              </a:defRPr>
            </a:lvl1pPr>
            <a:lvl2pPr marL="742950" indent="-285750" eaLnBrk="0" hangingPunct="0">
              <a:defRPr sz="2000">
                <a:solidFill>
                  <a:schemeClr val="tx1"/>
                </a:solidFill>
                <a:latin typeface="Comic Sans MS" pitchFamily="66" charset="0"/>
                <a:cs typeface="Arial" charset="0"/>
              </a:defRPr>
            </a:lvl2pPr>
            <a:lvl3pPr marL="1143000" indent="-228600" eaLnBrk="0" hangingPunct="0">
              <a:defRPr sz="2000">
                <a:solidFill>
                  <a:schemeClr val="tx1"/>
                </a:solidFill>
                <a:latin typeface="Comic Sans MS" pitchFamily="66" charset="0"/>
                <a:cs typeface="Arial" charset="0"/>
              </a:defRPr>
            </a:lvl3pPr>
            <a:lvl4pPr marL="1600200" indent="-228600" eaLnBrk="0" hangingPunct="0">
              <a:defRPr sz="2000">
                <a:solidFill>
                  <a:schemeClr val="tx1"/>
                </a:solidFill>
                <a:latin typeface="Comic Sans MS" pitchFamily="66" charset="0"/>
                <a:cs typeface="Arial" charset="0"/>
              </a:defRPr>
            </a:lvl4pPr>
            <a:lvl5pPr marL="2057400" indent="-228600" eaLnBrk="0" hangingPunct="0">
              <a:defRPr sz="2000">
                <a:solidFill>
                  <a:schemeClr val="tx1"/>
                </a:solidFill>
                <a:latin typeface="Comic Sans MS" pitchFamily="66" charset="0"/>
                <a:cs typeface="Arial" charset="0"/>
              </a:defRPr>
            </a:lvl5pPr>
            <a:lvl6pPr marL="2514600" indent="-228600" eaLnBrk="0" fontAlgn="base" hangingPunct="0">
              <a:spcBef>
                <a:spcPct val="0"/>
              </a:spcBef>
              <a:spcAft>
                <a:spcPct val="0"/>
              </a:spcAft>
              <a:defRPr sz="2000">
                <a:solidFill>
                  <a:schemeClr val="tx1"/>
                </a:solidFill>
                <a:latin typeface="Comic Sans MS" pitchFamily="66" charset="0"/>
                <a:cs typeface="Arial" charset="0"/>
              </a:defRPr>
            </a:lvl6pPr>
            <a:lvl7pPr marL="2971800" indent="-228600" eaLnBrk="0" fontAlgn="base" hangingPunct="0">
              <a:spcBef>
                <a:spcPct val="0"/>
              </a:spcBef>
              <a:spcAft>
                <a:spcPct val="0"/>
              </a:spcAft>
              <a:defRPr sz="2000">
                <a:solidFill>
                  <a:schemeClr val="tx1"/>
                </a:solidFill>
                <a:latin typeface="Comic Sans MS" pitchFamily="66" charset="0"/>
                <a:cs typeface="Arial" charset="0"/>
              </a:defRPr>
            </a:lvl7pPr>
            <a:lvl8pPr marL="3429000" indent="-228600" eaLnBrk="0" fontAlgn="base" hangingPunct="0">
              <a:spcBef>
                <a:spcPct val="0"/>
              </a:spcBef>
              <a:spcAft>
                <a:spcPct val="0"/>
              </a:spcAft>
              <a:defRPr sz="2000">
                <a:solidFill>
                  <a:schemeClr val="tx1"/>
                </a:solidFill>
                <a:latin typeface="Comic Sans MS" pitchFamily="66" charset="0"/>
                <a:cs typeface="Arial" charset="0"/>
              </a:defRPr>
            </a:lvl8pPr>
            <a:lvl9pPr marL="3886200" indent="-228600" eaLnBrk="0" fontAlgn="base" hangingPunct="0">
              <a:spcBef>
                <a:spcPct val="0"/>
              </a:spcBef>
              <a:spcAft>
                <a:spcPct val="0"/>
              </a:spcAft>
              <a:defRPr sz="2000">
                <a:solidFill>
                  <a:schemeClr val="tx1"/>
                </a:solidFill>
                <a:latin typeface="Comic Sans MS" pitchFamily="66" charset="0"/>
                <a:cs typeface="Arial" charset="0"/>
              </a:defRPr>
            </a:lvl9pPr>
          </a:lstStyle>
          <a:p>
            <a:pPr eaLnBrk="1" hangingPunct="1"/>
            <a:fld id="{BC60D903-663C-49C1-B837-BFF1F87B1070}" type="slidenum">
              <a:rPr lang="en-GB" sz="1200" smtClean="0">
                <a:latin typeface="Arial" charset="0"/>
              </a:rPr>
              <a:pPr eaLnBrk="1" hangingPunct="1"/>
              <a:t>2</a:t>
            </a:fld>
            <a:endParaRPr lang="en-GB" sz="1200" smtClean="0">
              <a:latin typeface="Arial"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smtClean="0"/>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Comic Sans MS" pitchFamily="66" charset="0"/>
                <a:cs typeface="Arial" charset="0"/>
              </a:defRPr>
            </a:lvl1pPr>
            <a:lvl2pPr marL="742950" indent="-285750" eaLnBrk="0" hangingPunct="0">
              <a:defRPr sz="2000">
                <a:solidFill>
                  <a:schemeClr val="tx1"/>
                </a:solidFill>
                <a:latin typeface="Comic Sans MS" pitchFamily="66" charset="0"/>
                <a:cs typeface="Arial" charset="0"/>
              </a:defRPr>
            </a:lvl2pPr>
            <a:lvl3pPr marL="1143000" indent="-228600" eaLnBrk="0" hangingPunct="0">
              <a:defRPr sz="2000">
                <a:solidFill>
                  <a:schemeClr val="tx1"/>
                </a:solidFill>
                <a:latin typeface="Comic Sans MS" pitchFamily="66" charset="0"/>
                <a:cs typeface="Arial" charset="0"/>
              </a:defRPr>
            </a:lvl3pPr>
            <a:lvl4pPr marL="1600200" indent="-228600" eaLnBrk="0" hangingPunct="0">
              <a:defRPr sz="2000">
                <a:solidFill>
                  <a:schemeClr val="tx1"/>
                </a:solidFill>
                <a:latin typeface="Comic Sans MS" pitchFamily="66" charset="0"/>
                <a:cs typeface="Arial" charset="0"/>
              </a:defRPr>
            </a:lvl4pPr>
            <a:lvl5pPr marL="2057400" indent="-228600" eaLnBrk="0" hangingPunct="0">
              <a:defRPr sz="2000">
                <a:solidFill>
                  <a:schemeClr val="tx1"/>
                </a:solidFill>
                <a:latin typeface="Comic Sans MS" pitchFamily="66" charset="0"/>
                <a:cs typeface="Arial" charset="0"/>
              </a:defRPr>
            </a:lvl5pPr>
            <a:lvl6pPr marL="2514600" indent="-228600" eaLnBrk="0" fontAlgn="base" hangingPunct="0">
              <a:spcBef>
                <a:spcPct val="0"/>
              </a:spcBef>
              <a:spcAft>
                <a:spcPct val="0"/>
              </a:spcAft>
              <a:defRPr sz="2000">
                <a:solidFill>
                  <a:schemeClr val="tx1"/>
                </a:solidFill>
                <a:latin typeface="Comic Sans MS" pitchFamily="66" charset="0"/>
                <a:cs typeface="Arial" charset="0"/>
              </a:defRPr>
            </a:lvl6pPr>
            <a:lvl7pPr marL="2971800" indent="-228600" eaLnBrk="0" fontAlgn="base" hangingPunct="0">
              <a:spcBef>
                <a:spcPct val="0"/>
              </a:spcBef>
              <a:spcAft>
                <a:spcPct val="0"/>
              </a:spcAft>
              <a:defRPr sz="2000">
                <a:solidFill>
                  <a:schemeClr val="tx1"/>
                </a:solidFill>
                <a:latin typeface="Comic Sans MS" pitchFamily="66" charset="0"/>
                <a:cs typeface="Arial" charset="0"/>
              </a:defRPr>
            </a:lvl7pPr>
            <a:lvl8pPr marL="3429000" indent="-228600" eaLnBrk="0" fontAlgn="base" hangingPunct="0">
              <a:spcBef>
                <a:spcPct val="0"/>
              </a:spcBef>
              <a:spcAft>
                <a:spcPct val="0"/>
              </a:spcAft>
              <a:defRPr sz="2000">
                <a:solidFill>
                  <a:schemeClr val="tx1"/>
                </a:solidFill>
                <a:latin typeface="Comic Sans MS" pitchFamily="66" charset="0"/>
                <a:cs typeface="Arial" charset="0"/>
              </a:defRPr>
            </a:lvl8pPr>
            <a:lvl9pPr marL="3886200" indent="-228600" eaLnBrk="0" fontAlgn="base" hangingPunct="0">
              <a:spcBef>
                <a:spcPct val="0"/>
              </a:spcBef>
              <a:spcAft>
                <a:spcPct val="0"/>
              </a:spcAft>
              <a:defRPr sz="2000">
                <a:solidFill>
                  <a:schemeClr val="tx1"/>
                </a:solidFill>
                <a:latin typeface="Comic Sans MS" pitchFamily="66" charset="0"/>
                <a:cs typeface="Arial" charset="0"/>
              </a:defRPr>
            </a:lvl9pPr>
          </a:lstStyle>
          <a:p>
            <a:pPr eaLnBrk="1" hangingPunct="1"/>
            <a:fld id="{ECD061E2-72F0-4D47-8E46-FF663EF4D75B}" type="slidenum">
              <a:rPr lang="en-GB" sz="1200" smtClean="0">
                <a:latin typeface="Arial" charset="0"/>
              </a:rPr>
              <a:pPr eaLnBrk="1" hangingPunct="1"/>
              <a:t>3</a:t>
            </a:fld>
            <a:endParaRPr lang="en-GB" sz="1200" smtClean="0">
              <a:latin typeface="Arial"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Comic Sans MS" pitchFamily="66" charset="0"/>
                <a:cs typeface="Arial" charset="0"/>
              </a:defRPr>
            </a:lvl1pPr>
            <a:lvl2pPr marL="742950" indent="-285750" eaLnBrk="0" hangingPunct="0">
              <a:defRPr sz="2000">
                <a:solidFill>
                  <a:schemeClr val="tx1"/>
                </a:solidFill>
                <a:latin typeface="Comic Sans MS" pitchFamily="66" charset="0"/>
                <a:cs typeface="Arial" charset="0"/>
              </a:defRPr>
            </a:lvl2pPr>
            <a:lvl3pPr marL="1143000" indent="-228600" eaLnBrk="0" hangingPunct="0">
              <a:defRPr sz="2000">
                <a:solidFill>
                  <a:schemeClr val="tx1"/>
                </a:solidFill>
                <a:latin typeface="Comic Sans MS" pitchFamily="66" charset="0"/>
                <a:cs typeface="Arial" charset="0"/>
              </a:defRPr>
            </a:lvl3pPr>
            <a:lvl4pPr marL="1600200" indent="-228600" eaLnBrk="0" hangingPunct="0">
              <a:defRPr sz="2000">
                <a:solidFill>
                  <a:schemeClr val="tx1"/>
                </a:solidFill>
                <a:latin typeface="Comic Sans MS" pitchFamily="66" charset="0"/>
                <a:cs typeface="Arial" charset="0"/>
              </a:defRPr>
            </a:lvl4pPr>
            <a:lvl5pPr marL="2057400" indent="-228600" eaLnBrk="0" hangingPunct="0">
              <a:defRPr sz="2000">
                <a:solidFill>
                  <a:schemeClr val="tx1"/>
                </a:solidFill>
                <a:latin typeface="Comic Sans MS" pitchFamily="66" charset="0"/>
                <a:cs typeface="Arial" charset="0"/>
              </a:defRPr>
            </a:lvl5pPr>
            <a:lvl6pPr marL="2514600" indent="-228600" eaLnBrk="0" fontAlgn="base" hangingPunct="0">
              <a:spcBef>
                <a:spcPct val="0"/>
              </a:spcBef>
              <a:spcAft>
                <a:spcPct val="0"/>
              </a:spcAft>
              <a:defRPr sz="2000">
                <a:solidFill>
                  <a:schemeClr val="tx1"/>
                </a:solidFill>
                <a:latin typeface="Comic Sans MS" pitchFamily="66" charset="0"/>
                <a:cs typeface="Arial" charset="0"/>
              </a:defRPr>
            </a:lvl6pPr>
            <a:lvl7pPr marL="2971800" indent="-228600" eaLnBrk="0" fontAlgn="base" hangingPunct="0">
              <a:spcBef>
                <a:spcPct val="0"/>
              </a:spcBef>
              <a:spcAft>
                <a:spcPct val="0"/>
              </a:spcAft>
              <a:defRPr sz="2000">
                <a:solidFill>
                  <a:schemeClr val="tx1"/>
                </a:solidFill>
                <a:latin typeface="Comic Sans MS" pitchFamily="66" charset="0"/>
                <a:cs typeface="Arial" charset="0"/>
              </a:defRPr>
            </a:lvl7pPr>
            <a:lvl8pPr marL="3429000" indent="-228600" eaLnBrk="0" fontAlgn="base" hangingPunct="0">
              <a:spcBef>
                <a:spcPct val="0"/>
              </a:spcBef>
              <a:spcAft>
                <a:spcPct val="0"/>
              </a:spcAft>
              <a:defRPr sz="2000">
                <a:solidFill>
                  <a:schemeClr val="tx1"/>
                </a:solidFill>
                <a:latin typeface="Comic Sans MS" pitchFamily="66" charset="0"/>
                <a:cs typeface="Arial" charset="0"/>
              </a:defRPr>
            </a:lvl8pPr>
            <a:lvl9pPr marL="3886200" indent="-228600" eaLnBrk="0" fontAlgn="base" hangingPunct="0">
              <a:spcBef>
                <a:spcPct val="0"/>
              </a:spcBef>
              <a:spcAft>
                <a:spcPct val="0"/>
              </a:spcAft>
              <a:defRPr sz="2000">
                <a:solidFill>
                  <a:schemeClr val="tx1"/>
                </a:solidFill>
                <a:latin typeface="Comic Sans MS" pitchFamily="66" charset="0"/>
                <a:cs typeface="Arial" charset="0"/>
              </a:defRPr>
            </a:lvl9pPr>
          </a:lstStyle>
          <a:p>
            <a:pPr eaLnBrk="1" hangingPunct="1"/>
            <a:fld id="{AD9ADA16-22D1-4696-8E49-08B82FDC85A1}" type="slidenum">
              <a:rPr lang="en-GB" sz="1200" smtClean="0">
                <a:latin typeface="Arial" charset="0"/>
              </a:rPr>
              <a:pPr eaLnBrk="1" hangingPunct="1"/>
              <a:t>4</a:t>
            </a:fld>
            <a:endParaRPr lang="en-GB" sz="1200" smtClean="0">
              <a:latin typeface="Arial" charset="0"/>
            </a:endParaRPr>
          </a:p>
        </p:txBody>
      </p:sp>
      <p:sp>
        <p:nvSpPr>
          <p:cNvPr id="26627" name="Slide Image Placeholder 1"/>
          <p:cNvSpPr>
            <a:spLocks noGrp="1" noRot="1" noChangeAspect="1" noTextEdit="1"/>
          </p:cNvSpPr>
          <p:nvPr>
            <p:ph type="sldImg"/>
          </p:nvPr>
        </p:nvSpPr>
        <p:spPr>
          <a:ln/>
        </p:spPr>
      </p:sp>
      <p:sp>
        <p:nvSpPr>
          <p:cNvPr id="2662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smtClean="0"/>
              <a:t>In the first few weeks we will concentrate on the fossil evidence itself, the actual bones.  Who the individuals are, where they were found, what date and why they are important to our evolutionary development.  This part of the course links the fossils, the archaeological record and that of the physical anthropology to the big questions, language, bipedalism, origins of social behaviour, tool making and tool use, the attributes that we traditionally think of as being uniquely human. much of what I deal with is thought of as being at the front end of science, dating, chronology, stratigraphy, physics, biology, chemistry ‘facts’ within a scientific method, be warned this does get very archaeological at times, basic understandings of fossils, chronology, dating, stratigraphy, and science at part of its heart. BUT we are also acutely aware that what we ascribe as a scientific fact is also part of a social construct, the classification of the individuals we will encounter are an imposition by physical anthropologists, palaeoanthropologists onto a material record. This material record is incomplete, patchy, and spread out over several million years. And, it is old. </a:t>
            </a:r>
          </a:p>
          <a:p>
            <a:pPr eaLnBrk="1" hangingPunct="1">
              <a:spcBef>
                <a:spcPct val="0"/>
              </a:spcBef>
            </a:pPr>
            <a:endParaRPr lang="en-GB" smtClean="0"/>
          </a:p>
          <a:p>
            <a:pPr eaLnBrk="1" hangingPunct="1">
              <a:spcBef>
                <a:spcPct val="0"/>
              </a:spcBef>
            </a:pPr>
            <a:endParaRPr lang="en-GB" smtClean="0"/>
          </a:p>
          <a:p>
            <a:pPr eaLnBrk="1" hangingPunct="1"/>
            <a:r>
              <a:rPr lang="en-GB" smtClean="0"/>
              <a:t>Darwin: with reference to Human Evolution</a:t>
            </a:r>
          </a:p>
          <a:p>
            <a:pPr eaLnBrk="1" hangingPunct="1"/>
            <a:r>
              <a:rPr lang="en-GB" smtClean="0"/>
              <a:t>The underlying assumption throughout this course is that we evolved.  I don’t want to offend anyone sensitivities but what we are today is as a result of random natural alterations to our genetic codes which have been selected for rather than we are unique beings created in an image of an almighty, or as Darwin puts it ‘species were not immutable productions that had been separately created.’ He was not the first to question Lamarck (1744-1829) saw that ‘Change was a result of law not miraculous interposition’. (not fixed)</a:t>
            </a:r>
          </a:p>
          <a:p>
            <a:pPr eaLnBrk="1" hangingPunct="1">
              <a:spcBef>
                <a:spcPct val="0"/>
              </a:spcBef>
            </a:pPr>
            <a:endParaRPr lang="en-GB" smtClean="0"/>
          </a:p>
        </p:txBody>
      </p:sp>
      <p:sp>
        <p:nvSpPr>
          <p:cNvPr id="10244" name="Slide Number Placeholder 3"/>
          <p:cNvSpPr txBox="1">
            <a:spLocks noGrp="1"/>
          </p:cNvSpPr>
          <p:nvPr/>
        </p:nvSpPr>
        <p:spPr bwMode="auto">
          <a:xfrm>
            <a:off x="3849688" y="9428163"/>
            <a:ext cx="2946400" cy="496887"/>
          </a:xfrm>
          <a:prstGeom prst="rect">
            <a:avLst/>
          </a:prstGeom>
          <a:noFill/>
          <a:ln>
            <a:miter lim="800000"/>
            <a:headEnd/>
            <a:tailEnd/>
          </a:ln>
        </p:spPr>
        <p:txBody>
          <a:bodyPr lIns="91486" tIns="45743" rIns="91486" bIns="45743" anchor="b"/>
          <a:lstStyle/>
          <a:p>
            <a:pPr algn="r">
              <a:defRPr/>
            </a:pPr>
            <a:fld id="{8A5E78B5-D72E-451C-9644-C33317B80B28}" type="slidenum">
              <a:rPr lang="en-GB" sz="1200">
                <a:latin typeface="+mn-lt"/>
                <a:cs typeface="+mn-cs"/>
              </a:rPr>
              <a:pPr algn="r">
                <a:defRPr/>
              </a:pPr>
              <a:t>4</a:t>
            </a:fld>
            <a:endParaRPr lang="en-GB" sz="1200">
              <a:latin typeface="+mn-lt"/>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Darwin even mentions in his opening pages of ‘Origins’ some of the influential people. By the time Darwin published Origins, the natural world had been classified by Linnaeus on the binomial system we use today.  The notion of a species and genus etc. were all understood and used.   The antiquity of the world had been questioned by the enlightened geologists and natural historians, such as Lyell.   Genetics, and the principle of heredity and the passing on of physical traits had been worked out by Mendel (1856).  Inheritance had been demonstrated in the domesticated animals and plants, Darwin had personally observed the strong selection of physical trait and attributes and seen how they were passed down from one generation to the next in domesticates.  These things were not new. What was new then?</a:t>
            </a:r>
          </a:p>
          <a:p>
            <a:pPr>
              <a:spcBef>
                <a:spcPct val="0"/>
              </a:spcBef>
            </a:pPr>
            <a:endParaRPr lang="en-GB" smtClean="0"/>
          </a:p>
        </p:txBody>
      </p:sp>
      <p:sp>
        <p:nvSpPr>
          <p:cNvPr id="27652" name="Slide Number Placeholder 3"/>
          <p:cNvSpPr txBox="1">
            <a:spLocks noGrp="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86" tIns="45743" rIns="91486" bIns="45743" anchor="b"/>
          <a:lstStyle>
            <a:lvl1pPr eaLnBrk="0" hangingPunct="0">
              <a:defRPr sz="2000">
                <a:solidFill>
                  <a:schemeClr val="tx1"/>
                </a:solidFill>
                <a:latin typeface="Comic Sans MS" pitchFamily="66" charset="0"/>
                <a:cs typeface="Arial" charset="0"/>
              </a:defRPr>
            </a:lvl1pPr>
            <a:lvl2pPr marL="742950" indent="-285750" eaLnBrk="0" hangingPunct="0">
              <a:defRPr sz="2000">
                <a:solidFill>
                  <a:schemeClr val="tx1"/>
                </a:solidFill>
                <a:latin typeface="Comic Sans MS" pitchFamily="66" charset="0"/>
                <a:cs typeface="Arial" charset="0"/>
              </a:defRPr>
            </a:lvl2pPr>
            <a:lvl3pPr marL="1143000" indent="-228600" eaLnBrk="0" hangingPunct="0">
              <a:defRPr sz="2000">
                <a:solidFill>
                  <a:schemeClr val="tx1"/>
                </a:solidFill>
                <a:latin typeface="Comic Sans MS" pitchFamily="66" charset="0"/>
                <a:cs typeface="Arial" charset="0"/>
              </a:defRPr>
            </a:lvl3pPr>
            <a:lvl4pPr marL="1600200" indent="-228600" eaLnBrk="0" hangingPunct="0">
              <a:defRPr sz="2000">
                <a:solidFill>
                  <a:schemeClr val="tx1"/>
                </a:solidFill>
                <a:latin typeface="Comic Sans MS" pitchFamily="66" charset="0"/>
                <a:cs typeface="Arial" charset="0"/>
              </a:defRPr>
            </a:lvl4pPr>
            <a:lvl5pPr marL="2057400" indent="-228600" eaLnBrk="0" hangingPunct="0">
              <a:defRPr sz="2000">
                <a:solidFill>
                  <a:schemeClr val="tx1"/>
                </a:solidFill>
                <a:latin typeface="Comic Sans MS" pitchFamily="66" charset="0"/>
                <a:cs typeface="Arial" charset="0"/>
              </a:defRPr>
            </a:lvl5pPr>
            <a:lvl6pPr marL="2514600" indent="-228600" eaLnBrk="0" fontAlgn="base" hangingPunct="0">
              <a:spcBef>
                <a:spcPct val="0"/>
              </a:spcBef>
              <a:spcAft>
                <a:spcPct val="0"/>
              </a:spcAft>
              <a:defRPr sz="2000">
                <a:solidFill>
                  <a:schemeClr val="tx1"/>
                </a:solidFill>
                <a:latin typeface="Comic Sans MS" pitchFamily="66" charset="0"/>
                <a:cs typeface="Arial" charset="0"/>
              </a:defRPr>
            </a:lvl6pPr>
            <a:lvl7pPr marL="2971800" indent="-228600" eaLnBrk="0" fontAlgn="base" hangingPunct="0">
              <a:spcBef>
                <a:spcPct val="0"/>
              </a:spcBef>
              <a:spcAft>
                <a:spcPct val="0"/>
              </a:spcAft>
              <a:defRPr sz="2000">
                <a:solidFill>
                  <a:schemeClr val="tx1"/>
                </a:solidFill>
                <a:latin typeface="Comic Sans MS" pitchFamily="66" charset="0"/>
                <a:cs typeface="Arial" charset="0"/>
              </a:defRPr>
            </a:lvl7pPr>
            <a:lvl8pPr marL="3429000" indent="-228600" eaLnBrk="0" fontAlgn="base" hangingPunct="0">
              <a:spcBef>
                <a:spcPct val="0"/>
              </a:spcBef>
              <a:spcAft>
                <a:spcPct val="0"/>
              </a:spcAft>
              <a:defRPr sz="2000">
                <a:solidFill>
                  <a:schemeClr val="tx1"/>
                </a:solidFill>
                <a:latin typeface="Comic Sans MS" pitchFamily="66" charset="0"/>
                <a:cs typeface="Arial" charset="0"/>
              </a:defRPr>
            </a:lvl8pPr>
            <a:lvl9pPr marL="3886200" indent="-228600" eaLnBrk="0" fontAlgn="base" hangingPunct="0">
              <a:spcBef>
                <a:spcPct val="0"/>
              </a:spcBef>
              <a:spcAft>
                <a:spcPct val="0"/>
              </a:spcAft>
              <a:defRPr sz="2000">
                <a:solidFill>
                  <a:schemeClr val="tx1"/>
                </a:solidFill>
                <a:latin typeface="Comic Sans MS" pitchFamily="66" charset="0"/>
                <a:cs typeface="Arial" charset="0"/>
              </a:defRPr>
            </a:lvl9pPr>
          </a:lstStyle>
          <a:p>
            <a:pPr algn="r" eaLnBrk="1" hangingPunct="1"/>
            <a:fld id="{27D32FDE-15CA-4725-87A0-F40CF4A69235}" type="slidenum">
              <a:rPr lang="en-GB" sz="1200">
                <a:latin typeface="Calibri" pitchFamily="34" charset="0"/>
              </a:rPr>
              <a:pPr algn="r" eaLnBrk="1" hangingPunct="1"/>
              <a:t>5</a:t>
            </a:fld>
            <a:endParaRPr lang="en-GB" sz="1200">
              <a:latin typeface="Calibri"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Comic Sans MS" pitchFamily="66" charset="0"/>
                <a:cs typeface="Arial" charset="0"/>
              </a:defRPr>
            </a:lvl1pPr>
            <a:lvl2pPr marL="742950" indent="-285750" eaLnBrk="0" hangingPunct="0">
              <a:defRPr sz="2000">
                <a:solidFill>
                  <a:schemeClr val="tx1"/>
                </a:solidFill>
                <a:latin typeface="Comic Sans MS" pitchFamily="66" charset="0"/>
                <a:cs typeface="Arial" charset="0"/>
              </a:defRPr>
            </a:lvl2pPr>
            <a:lvl3pPr marL="1143000" indent="-228600" eaLnBrk="0" hangingPunct="0">
              <a:defRPr sz="2000">
                <a:solidFill>
                  <a:schemeClr val="tx1"/>
                </a:solidFill>
                <a:latin typeface="Comic Sans MS" pitchFamily="66" charset="0"/>
                <a:cs typeface="Arial" charset="0"/>
              </a:defRPr>
            </a:lvl3pPr>
            <a:lvl4pPr marL="1600200" indent="-228600" eaLnBrk="0" hangingPunct="0">
              <a:defRPr sz="2000">
                <a:solidFill>
                  <a:schemeClr val="tx1"/>
                </a:solidFill>
                <a:latin typeface="Comic Sans MS" pitchFamily="66" charset="0"/>
                <a:cs typeface="Arial" charset="0"/>
              </a:defRPr>
            </a:lvl4pPr>
            <a:lvl5pPr marL="2057400" indent="-228600" eaLnBrk="0" hangingPunct="0">
              <a:defRPr sz="2000">
                <a:solidFill>
                  <a:schemeClr val="tx1"/>
                </a:solidFill>
                <a:latin typeface="Comic Sans MS" pitchFamily="66" charset="0"/>
                <a:cs typeface="Arial" charset="0"/>
              </a:defRPr>
            </a:lvl5pPr>
            <a:lvl6pPr marL="2514600" indent="-228600" eaLnBrk="0" fontAlgn="base" hangingPunct="0">
              <a:spcBef>
                <a:spcPct val="0"/>
              </a:spcBef>
              <a:spcAft>
                <a:spcPct val="0"/>
              </a:spcAft>
              <a:defRPr sz="2000">
                <a:solidFill>
                  <a:schemeClr val="tx1"/>
                </a:solidFill>
                <a:latin typeface="Comic Sans MS" pitchFamily="66" charset="0"/>
                <a:cs typeface="Arial" charset="0"/>
              </a:defRPr>
            </a:lvl6pPr>
            <a:lvl7pPr marL="2971800" indent="-228600" eaLnBrk="0" fontAlgn="base" hangingPunct="0">
              <a:spcBef>
                <a:spcPct val="0"/>
              </a:spcBef>
              <a:spcAft>
                <a:spcPct val="0"/>
              </a:spcAft>
              <a:defRPr sz="2000">
                <a:solidFill>
                  <a:schemeClr val="tx1"/>
                </a:solidFill>
                <a:latin typeface="Comic Sans MS" pitchFamily="66" charset="0"/>
                <a:cs typeface="Arial" charset="0"/>
              </a:defRPr>
            </a:lvl7pPr>
            <a:lvl8pPr marL="3429000" indent="-228600" eaLnBrk="0" fontAlgn="base" hangingPunct="0">
              <a:spcBef>
                <a:spcPct val="0"/>
              </a:spcBef>
              <a:spcAft>
                <a:spcPct val="0"/>
              </a:spcAft>
              <a:defRPr sz="2000">
                <a:solidFill>
                  <a:schemeClr val="tx1"/>
                </a:solidFill>
                <a:latin typeface="Comic Sans MS" pitchFamily="66" charset="0"/>
                <a:cs typeface="Arial" charset="0"/>
              </a:defRPr>
            </a:lvl8pPr>
            <a:lvl9pPr marL="3886200" indent="-228600" eaLnBrk="0" fontAlgn="base" hangingPunct="0">
              <a:spcBef>
                <a:spcPct val="0"/>
              </a:spcBef>
              <a:spcAft>
                <a:spcPct val="0"/>
              </a:spcAft>
              <a:defRPr sz="2000">
                <a:solidFill>
                  <a:schemeClr val="tx1"/>
                </a:solidFill>
                <a:latin typeface="Comic Sans MS" pitchFamily="66" charset="0"/>
                <a:cs typeface="Arial" charset="0"/>
              </a:defRPr>
            </a:lvl9pPr>
          </a:lstStyle>
          <a:p>
            <a:pPr eaLnBrk="1" hangingPunct="1"/>
            <a:fld id="{1639B71D-DCB5-434A-A5A5-B57D9B233E85}" type="slidenum">
              <a:rPr lang="en-GB" sz="1200" smtClean="0">
                <a:latin typeface="Arial" charset="0"/>
              </a:rPr>
              <a:pPr eaLnBrk="1" hangingPunct="1"/>
              <a:t>6</a:t>
            </a:fld>
            <a:endParaRPr lang="en-GB" sz="1200" smtClean="0">
              <a:latin typeface="Arial" charset="0"/>
            </a:endParaRPr>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The world had been observed, classified and typologised by the time Darwin went to press with The Origin of Species (1859).  What was lacking was the overriding theoretical framework in which to put all of the observations of the natural world.  What was lacking above all was the mechanism by which evolution took place.  It was not the theory of evolution that Darwin outlined but the mechanism that drove it, that of natural selection and it could be demonstrated that every living organism was driven by it.  Darwin did not call it evolution but descent with modification.  He certainly did not mention humans at all – until The Descent of Man in 1871 – and then not a lot (Ingold – 2004). Until Darwin the adaptation (the variation) that had been observed by so many – was put down to individual design, ‘design by a heavenly creator’ (Paley 1802). "I take my stand in human anatomy"; "the necessity, in each particular case, of an intelligent designing mind for the contriving and determining of the forms which organized bodies bear." This is the man from whom the Watch maker analogy stems from. That a creator was the driver is still how many Christian/scientist square the circle. What emerged from Darwin is the notion of the tree of life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Comic Sans MS" pitchFamily="66" charset="0"/>
                <a:cs typeface="Arial" charset="0"/>
              </a:defRPr>
            </a:lvl1pPr>
            <a:lvl2pPr marL="742950" indent="-285750" eaLnBrk="0" hangingPunct="0">
              <a:defRPr sz="2000">
                <a:solidFill>
                  <a:schemeClr val="tx1"/>
                </a:solidFill>
                <a:latin typeface="Comic Sans MS" pitchFamily="66" charset="0"/>
                <a:cs typeface="Arial" charset="0"/>
              </a:defRPr>
            </a:lvl2pPr>
            <a:lvl3pPr marL="1143000" indent="-228600" eaLnBrk="0" hangingPunct="0">
              <a:defRPr sz="2000">
                <a:solidFill>
                  <a:schemeClr val="tx1"/>
                </a:solidFill>
                <a:latin typeface="Comic Sans MS" pitchFamily="66" charset="0"/>
                <a:cs typeface="Arial" charset="0"/>
              </a:defRPr>
            </a:lvl3pPr>
            <a:lvl4pPr marL="1600200" indent="-228600" eaLnBrk="0" hangingPunct="0">
              <a:defRPr sz="2000">
                <a:solidFill>
                  <a:schemeClr val="tx1"/>
                </a:solidFill>
                <a:latin typeface="Comic Sans MS" pitchFamily="66" charset="0"/>
                <a:cs typeface="Arial" charset="0"/>
              </a:defRPr>
            </a:lvl4pPr>
            <a:lvl5pPr marL="2057400" indent="-228600" eaLnBrk="0" hangingPunct="0">
              <a:defRPr sz="2000">
                <a:solidFill>
                  <a:schemeClr val="tx1"/>
                </a:solidFill>
                <a:latin typeface="Comic Sans MS" pitchFamily="66" charset="0"/>
                <a:cs typeface="Arial" charset="0"/>
              </a:defRPr>
            </a:lvl5pPr>
            <a:lvl6pPr marL="2514600" indent="-228600" eaLnBrk="0" fontAlgn="base" hangingPunct="0">
              <a:spcBef>
                <a:spcPct val="0"/>
              </a:spcBef>
              <a:spcAft>
                <a:spcPct val="0"/>
              </a:spcAft>
              <a:defRPr sz="2000">
                <a:solidFill>
                  <a:schemeClr val="tx1"/>
                </a:solidFill>
                <a:latin typeface="Comic Sans MS" pitchFamily="66" charset="0"/>
                <a:cs typeface="Arial" charset="0"/>
              </a:defRPr>
            </a:lvl6pPr>
            <a:lvl7pPr marL="2971800" indent="-228600" eaLnBrk="0" fontAlgn="base" hangingPunct="0">
              <a:spcBef>
                <a:spcPct val="0"/>
              </a:spcBef>
              <a:spcAft>
                <a:spcPct val="0"/>
              </a:spcAft>
              <a:defRPr sz="2000">
                <a:solidFill>
                  <a:schemeClr val="tx1"/>
                </a:solidFill>
                <a:latin typeface="Comic Sans MS" pitchFamily="66" charset="0"/>
                <a:cs typeface="Arial" charset="0"/>
              </a:defRPr>
            </a:lvl7pPr>
            <a:lvl8pPr marL="3429000" indent="-228600" eaLnBrk="0" fontAlgn="base" hangingPunct="0">
              <a:spcBef>
                <a:spcPct val="0"/>
              </a:spcBef>
              <a:spcAft>
                <a:spcPct val="0"/>
              </a:spcAft>
              <a:defRPr sz="2000">
                <a:solidFill>
                  <a:schemeClr val="tx1"/>
                </a:solidFill>
                <a:latin typeface="Comic Sans MS" pitchFamily="66" charset="0"/>
                <a:cs typeface="Arial" charset="0"/>
              </a:defRPr>
            </a:lvl8pPr>
            <a:lvl9pPr marL="3886200" indent="-228600" eaLnBrk="0" fontAlgn="base" hangingPunct="0">
              <a:spcBef>
                <a:spcPct val="0"/>
              </a:spcBef>
              <a:spcAft>
                <a:spcPct val="0"/>
              </a:spcAft>
              <a:defRPr sz="2000">
                <a:solidFill>
                  <a:schemeClr val="tx1"/>
                </a:solidFill>
                <a:latin typeface="Comic Sans MS" pitchFamily="66" charset="0"/>
                <a:cs typeface="Arial" charset="0"/>
              </a:defRPr>
            </a:lvl9pPr>
          </a:lstStyle>
          <a:p>
            <a:pPr eaLnBrk="1" hangingPunct="1"/>
            <a:fld id="{75CF946F-EED0-4AFD-9468-D4A5CF041559}" type="slidenum">
              <a:rPr lang="en-GB" sz="1200" smtClean="0">
                <a:latin typeface="Arial" charset="0"/>
              </a:rPr>
              <a:pPr eaLnBrk="1" hangingPunct="1"/>
              <a:t>7</a:t>
            </a:fld>
            <a:endParaRPr lang="en-GB" sz="1200" smtClean="0">
              <a:latin typeface="Arial" charset="0"/>
            </a:endParaRPr>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When Darwin published his views on evolutionary theory few fossils had been recovered and no one really knew what to make of those that had.  Despite the tree model (stem leading to branches, leading to twigs and off-shoots) various depictions were created in order to make sense of the variation observed in the human races, these often used a ladder or line of progression (always leading to the White European). </a:t>
            </a:r>
          </a:p>
          <a:p>
            <a:pPr eaLnBrk="1" hangingPunct="1"/>
            <a:r>
              <a:rPr lang="en-GB" smtClean="0"/>
              <a:t>The reality is that there are so many trees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mtClean="0"/>
              <a:t>Amongst animals, subdivisions are equally apparent. At the top of the animals are wild beasts (such as lions), which were seen as superior as they defied training and domestication. Below them are domestic animals, further sub-divided so that useful animals (such as </a:t>
            </a:r>
            <a:r>
              <a:rPr lang="en-GB" smtClean="0">
                <a:hlinkClick r:id="rId3" tooltip="Dog"/>
              </a:rPr>
              <a:t>dogs</a:t>
            </a:r>
            <a:r>
              <a:rPr lang="en-GB" smtClean="0"/>
              <a:t> and </a:t>
            </a:r>
            <a:r>
              <a:rPr lang="en-GB" smtClean="0">
                <a:hlinkClick r:id="rId4" tooltip="Horses"/>
              </a:rPr>
              <a:t>horses</a:t>
            </a:r>
            <a:r>
              <a:rPr lang="en-GB" smtClean="0"/>
              <a:t>) are higher than docile creatures, such as </a:t>
            </a:r>
            <a:r>
              <a:rPr lang="en-GB" smtClean="0">
                <a:hlinkClick r:id="rId5" tooltip="Sheep"/>
              </a:rPr>
              <a:t>sheep</a:t>
            </a:r>
            <a:endParaRPr lang="en-GB" smtClean="0"/>
          </a:p>
          <a:p>
            <a:endParaRPr lang="en-GB" smtClean="0"/>
          </a:p>
          <a:p>
            <a:r>
              <a:rPr lang="en-GB" smtClean="0"/>
              <a:t>Aristotle's concept of higher and lower organisms was taken up by philosophers and the medieval religious order – it is linear, progressive each order hierarchical above the other. This imagery is powerful enough to be appropriated in the linear view of evolution but this is Not what Darwin depicted and certainly does not reflect what happened. The </a:t>
            </a:r>
            <a:r>
              <a:rPr lang="en-GB" b="1" smtClean="0"/>
              <a:t>great chain of being</a:t>
            </a:r>
            <a:r>
              <a:rPr lang="en-GB" smtClean="0"/>
              <a:t> (Latin: scala naturae literally "ladder or stair-way of nature ) was the dominant classification and way of perceiving the ordering of the world from God, though the arch-angels, to angels, to you get the drift. This is part of a narrative or meta-narrative or meta physics that very few palaeo anthropologists buy into. This view was challenged during the Enlightenment – </a:t>
            </a:r>
          </a:p>
          <a:p>
            <a:r>
              <a:rPr lang="en-GB" smtClean="0"/>
              <a:t>According to Kant, "Mankind's final coming of age” period or rationalism, promotion of science and realism against the despotism of the church and superstition of religion (or not!). But the liner and progressive view lingers today. It did however cause early thinkers problems of what and how to view humans, particularly those newly encountered – that actually did not seem that human.</a:t>
            </a:r>
          </a:p>
          <a:p>
            <a:endParaRPr lang="en-GB" smtClean="0"/>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Comic Sans MS" pitchFamily="66" charset="0"/>
                <a:cs typeface="Arial" charset="0"/>
              </a:defRPr>
            </a:lvl1pPr>
            <a:lvl2pPr marL="742950" indent="-285750" eaLnBrk="0" hangingPunct="0">
              <a:defRPr sz="2000">
                <a:solidFill>
                  <a:schemeClr val="tx1"/>
                </a:solidFill>
                <a:latin typeface="Comic Sans MS" pitchFamily="66" charset="0"/>
                <a:cs typeface="Arial" charset="0"/>
              </a:defRPr>
            </a:lvl2pPr>
            <a:lvl3pPr marL="1143000" indent="-228600" eaLnBrk="0" hangingPunct="0">
              <a:defRPr sz="2000">
                <a:solidFill>
                  <a:schemeClr val="tx1"/>
                </a:solidFill>
                <a:latin typeface="Comic Sans MS" pitchFamily="66" charset="0"/>
                <a:cs typeface="Arial" charset="0"/>
              </a:defRPr>
            </a:lvl3pPr>
            <a:lvl4pPr marL="1600200" indent="-228600" eaLnBrk="0" hangingPunct="0">
              <a:defRPr sz="2000">
                <a:solidFill>
                  <a:schemeClr val="tx1"/>
                </a:solidFill>
                <a:latin typeface="Comic Sans MS" pitchFamily="66" charset="0"/>
                <a:cs typeface="Arial" charset="0"/>
              </a:defRPr>
            </a:lvl4pPr>
            <a:lvl5pPr marL="2057400" indent="-228600" eaLnBrk="0" hangingPunct="0">
              <a:defRPr sz="2000">
                <a:solidFill>
                  <a:schemeClr val="tx1"/>
                </a:solidFill>
                <a:latin typeface="Comic Sans MS" pitchFamily="66" charset="0"/>
                <a:cs typeface="Arial" charset="0"/>
              </a:defRPr>
            </a:lvl5pPr>
            <a:lvl6pPr marL="2514600" indent="-228600" eaLnBrk="0" fontAlgn="base" hangingPunct="0">
              <a:spcBef>
                <a:spcPct val="0"/>
              </a:spcBef>
              <a:spcAft>
                <a:spcPct val="0"/>
              </a:spcAft>
              <a:defRPr sz="2000">
                <a:solidFill>
                  <a:schemeClr val="tx1"/>
                </a:solidFill>
                <a:latin typeface="Comic Sans MS" pitchFamily="66" charset="0"/>
                <a:cs typeface="Arial" charset="0"/>
              </a:defRPr>
            </a:lvl6pPr>
            <a:lvl7pPr marL="2971800" indent="-228600" eaLnBrk="0" fontAlgn="base" hangingPunct="0">
              <a:spcBef>
                <a:spcPct val="0"/>
              </a:spcBef>
              <a:spcAft>
                <a:spcPct val="0"/>
              </a:spcAft>
              <a:defRPr sz="2000">
                <a:solidFill>
                  <a:schemeClr val="tx1"/>
                </a:solidFill>
                <a:latin typeface="Comic Sans MS" pitchFamily="66" charset="0"/>
                <a:cs typeface="Arial" charset="0"/>
              </a:defRPr>
            </a:lvl7pPr>
            <a:lvl8pPr marL="3429000" indent="-228600" eaLnBrk="0" fontAlgn="base" hangingPunct="0">
              <a:spcBef>
                <a:spcPct val="0"/>
              </a:spcBef>
              <a:spcAft>
                <a:spcPct val="0"/>
              </a:spcAft>
              <a:defRPr sz="2000">
                <a:solidFill>
                  <a:schemeClr val="tx1"/>
                </a:solidFill>
                <a:latin typeface="Comic Sans MS" pitchFamily="66" charset="0"/>
                <a:cs typeface="Arial" charset="0"/>
              </a:defRPr>
            </a:lvl8pPr>
            <a:lvl9pPr marL="3886200" indent="-228600" eaLnBrk="0" fontAlgn="base" hangingPunct="0">
              <a:spcBef>
                <a:spcPct val="0"/>
              </a:spcBef>
              <a:spcAft>
                <a:spcPct val="0"/>
              </a:spcAft>
              <a:defRPr sz="2000">
                <a:solidFill>
                  <a:schemeClr val="tx1"/>
                </a:solidFill>
                <a:latin typeface="Comic Sans MS" pitchFamily="66" charset="0"/>
                <a:cs typeface="Arial" charset="0"/>
              </a:defRPr>
            </a:lvl9pPr>
          </a:lstStyle>
          <a:p>
            <a:pPr eaLnBrk="1" hangingPunct="1"/>
            <a:fld id="{AFFEA269-9B24-40B2-8A77-DB07299AE7BC}" type="slidenum">
              <a:rPr lang="en-GB" sz="1200" smtClean="0">
                <a:latin typeface="Arial" charset="0"/>
              </a:rPr>
              <a:pPr eaLnBrk="1" hangingPunct="1"/>
              <a:t>8</a:t>
            </a:fld>
            <a:endParaRPr lang="en-GB" sz="1200" smtClean="0">
              <a:latin typeface="Arial"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smtClean="0"/>
              <a:t>That such individuals were more ‘primitive’ and compared to more ‘civilised’ – were these stages of evolution? Passing form the more primitive to the more civilised so the advancement from one to another gradually changing was maintained. But in a more linear view – the single species view.</a:t>
            </a:r>
          </a:p>
        </p:txBody>
      </p:sp>
      <p:sp>
        <p:nvSpPr>
          <p:cNvPr id="31748" name="Slide Number Placeholder 3"/>
          <p:cNvSpPr txBox="1">
            <a:spLocks noGrp="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86" tIns="45743" rIns="91486" bIns="45743" anchor="b"/>
          <a:lstStyle>
            <a:lvl1pPr eaLnBrk="0" hangingPunct="0">
              <a:defRPr sz="2000">
                <a:solidFill>
                  <a:schemeClr val="tx1"/>
                </a:solidFill>
                <a:latin typeface="Comic Sans MS" pitchFamily="66" charset="0"/>
                <a:cs typeface="Arial" charset="0"/>
              </a:defRPr>
            </a:lvl1pPr>
            <a:lvl2pPr marL="742950" indent="-285750" eaLnBrk="0" hangingPunct="0">
              <a:defRPr sz="2000">
                <a:solidFill>
                  <a:schemeClr val="tx1"/>
                </a:solidFill>
                <a:latin typeface="Comic Sans MS" pitchFamily="66" charset="0"/>
                <a:cs typeface="Arial" charset="0"/>
              </a:defRPr>
            </a:lvl2pPr>
            <a:lvl3pPr marL="1143000" indent="-228600" eaLnBrk="0" hangingPunct="0">
              <a:defRPr sz="2000">
                <a:solidFill>
                  <a:schemeClr val="tx1"/>
                </a:solidFill>
                <a:latin typeface="Comic Sans MS" pitchFamily="66" charset="0"/>
                <a:cs typeface="Arial" charset="0"/>
              </a:defRPr>
            </a:lvl3pPr>
            <a:lvl4pPr marL="1600200" indent="-228600" eaLnBrk="0" hangingPunct="0">
              <a:defRPr sz="2000">
                <a:solidFill>
                  <a:schemeClr val="tx1"/>
                </a:solidFill>
                <a:latin typeface="Comic Sans MS" pitchFamily="66" charset="0"/>
                <a:cs typeface="Arial" charset="0"/>
              </a:defRPr>
            </a:lvl4pPr>
            <a:lvl5pPr marL="2057400" indent="-228600" eaLnBrk="0" hangingPunct="0">
              <a:defRPr sz="2000">
                <a:solidFill>
                  <a:schemeClr val="tx1"/>
                </a:solidFill>
                <a:latin typeface="Comic Sans MS" pitchFamily="66" charset="0"/>
                <a:cs typeface="Arial" charset="0"/>
              </a:defRPr>
            </a:lvl5pPr>
            <a:lvl6pPr marL="2514600" indent="-228600" eaLnBrk="0" fontAlgn="base" hangingPunct="0">
              <a:spcBef>
                <a:spcPct val="0"/>
              </a:spcBef>
              <a:spcAft>
                <a:spcPct val="0"/>
              </a:spcAft>
              <a:defRPr sz="2000">
                <a:solidFill>
                  <a:schemeClr val="tx1"/>
                </a:solidFill>
                <a:latin typeface="Comic Sans MS" pitchFamily="66" charset="0"/>
                <a:cs typeface="Arial" charset="0"/>
              </a:defRPr>
            </a:lvl6pPr>
            <a:lvl7pPr marL="2971800" indent="-228600" eaLnBrk="0" fontAlgn="base" hangingPunct="0">
              <a:spcBef>
                <a:spcPct val="0"/>
              </a:spcBef>
              <a:spcAft>
                <a:spcPct val="0"/>
              </a:spcAft>
              <a:defRPr sz="2000">
                <a:solidFill>
                  <a:schemeClr val="tx1"/>
                </a:solidFill>
                <a:latin typeface="Comic Sans MS" pitchFamily="66" charset="0"/>
                <a:cs typeface="Arial" charset="0"/>
              </a:defRPr>
            </a:lvl7pPr>
            <a:lvl8pPr marL="3429000" indent="-228600" eaLnBrk="0" fontAlgn="base" hangingPunct="0">
              <a:spcBef>
                <a:spcPct val="0"/>
              </a:spcBef>
              <a:spcAft>
                <a:spcPct val="0"/>
              </a:spcAft>
              <a:defRPr sz="2000">
                <a:solidFill>
                  <a:schemeClr val="tx1"/>
                </a:solidFill>
                <a:latin typeface="Comic Sans MS" pitchFamily="66" charset="0"/>
                <a:cs typeface="Arial" charset="0"/>
              </a:defRPr>
            </a:lvl8pPr>
            <a:lvl9pPr marL="3886200" indent="-228600" eaLnBrk="0" fontAlgn="base" hangingPunct="0">
              <a:spcBef>
                <a:spcPct val="0"/>
              </a:spcBef>
              <a:spcAft>
                <a:spcPct val="0"/>
              </a:spcAft>
              <a:defRPr sz="2000">
                <a:solidFill>
                  <a:schemeClr val="tx1"/>
                </a:solidFill>
                <a:latin typeface="Comic Sans MS" pitchFamily="66" charset="0"/>
                <a:cs typeface="Arial" charset="0"/>
              </a:defRPr>
            </a:lvl9pPr>
          </a:lstStyle>
          <a:p>
            <a:pPr algn="r" eaLnBrk="1" hangingPunct="1"/>
            <a:fld id="{2E994569-140C-44DC-A189-7F6D9F2F5289}" type="slidenum">
              <a:rPr lang="en-GB" sz="1200">
                <a:latin typeface="Calibri" pitchFamily="34" charset="0"/>
              </a:rPr>
              <a:pPr algn="r" eaLnBrk="1" hangingPunct="1"/>
              <a:t>9</a:t>
            </a:fld>
            <a:endParaRPr lang="en-GB" sz="1200">
              <a:latin typeface="Calibri"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smtClean="0"/>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Comic Sans MS" pitchFamily="66" charset="0"/>
                <a:cs typeface="Arial" charset="0"/>
              </a:defRPr>
            </a:lvl1pPr>
            <a:lvl2pPr marL="742950" indent="-285750" eaLnBrk="0" hangingPunct="0">
              <a:defRPr sz="2000">
                <a:solidFill>
                  <a:schemeClr val="tx1"/>
                </a:solidFill>
                <a:latin typeface="Comic Sans MS" pitchFamily="66" charset="0"/>
                <a:cs typeface="Arial" charset="0"/>
              </a:defRPr>
            </a:lvl2pPr>
            <a:lvl3pPr marL="1143000" indent="-228600" eaLnBrk="0" hangingPunct="0">
              <a:defRPr sz="2000">
                <a:solidFill>
                  <a:schemeClr val="tx1"/>
                </a:solidFill>
                <a:latin typeface="Comic Sans MS" pitchFamily="66" charset="0"/>
                <a:cs typeface="Arial" charset="0"/>
              </a:defRPr>
            </a:lvl3pPr>
            <a:lvl4pPr marL="1600200" indent="-228600" eaLnBrk="0" hangingPunct="0">
              <a:defRPr sz="2000">
                <a:solidFill>
                  <a:schemeClr val="tx1"/>
                </a:solidFill>
                <a:latin typeface="Comic Sans MS" pitchFamily="66" charset="0"/>
                <a:cs typeface="Arial" charset="0"/>
              </a:defRPr>
            </a:lvl4pPr>
            <a:lvl5pPr marL="2057400" indent="-228600" eaLnBrk="0" hangingPunct="0">
              <a:defRPr sz="2000">
                <a:solidFill>
                  <a:schemeClr val="tx1"/>
                </a:solidFill>
                <a:latin typeface="Comic Sans MS" pitchFamily="66" charset="0"/>
                <a:cs typeface="Arial" charset="0"/>
              </a:defRPr>
            </a:lvl5pPr>
            <a:lvl6pPr marL="2514600" indent="-228600" eaLnBrk="0" fontAlgn="base" hangingPunct="0">
              <a:spcBef>
                <a:spcPct val="0"/>
              </a:spcBef>
              <a:spcAft>
                <a:spcPct val="0"/>
              </a:spcAft>
              <a:defRPr sz="2000">
                <a:solidFill>
                  <a:schemeClr val="tx1"/>
                </a:solidFill>
                <a:latin typeface="Comic Sans MS" pitchFamily="66" charset="0"/>
                <a:cs typeface="Arial" charset="0"/>
              </a:defRPr>
            </a:lvl6pPr>
            <a:lvl7pPr marL="2971800" indent="-228600" eaLnBrk="0" fontAlgn="base" hangingPunct="0">
              <a:spcBef>
                <a:spcPct val="0"/>
              </a:spcBef>
              <a:spcAft>
                <a:spcPct val="0"/>
              </a:spcAft>
              <a:defRPr sz="2000">
                <a:solidFill>
                  <a:schemeClr val="tx1"/>
                </a:solidFill>
                <a:latin typeface="Comic Sans MS" pitchFamily="66" charset="0"/>
                <a:cs typeface="Arial" charset="0"/>
              </a:defRPr>
            </a:lvl7pPr>
            <a:lvl8pPr marL="3429000" indent="-228600" eaLnBrk="0" fontAlgn="base" hangingPunct="0">
              <a:spcBef>
                <a:spcPct val="0"/>
              </a:spcBef>
              <a:spcAft>
                <a:spcPct val="0"/>
              </a:spcAft>
              <a:defRPr sz="2000">
                <a:solidFill>
                  <a:schemeClr val="tx1"/>
                </a:solidFill>
                <a:latin typeface="Comic Sans MS" pitchFamily="66" charset="0"/>
                <a:cs typeface="Arial" charset="0"/>
              </a:defRPr>
            </a:lvl8pPr>
            <a:lvl9pPr marL="3886200" indent="-228600" eaLnBrk="0" fontAlgn="base" hangingPunct="0">
              <a:spcBef>
                <a:spcPct val="0"/>
              </a:spcBef>
              <a:spcAft>
                <a:spcPct val="0"/>
              </a:spcAft>
              <a:defRPr sz="2000">
                <a:solidFill>
                  <a:schemeClr val="tx1"/>
                </a:solidFill>
                <a:latin typeface="Comic Sans MS" pitchFamily="66" charset="0"/>
                <a:cs typeface="Arial" charset="0"/>
              </a:defRPr>
            </a:lvl9pPr>
          </a:lstStyle>
          <a:p>
            <a:pPr eaLnBrk="1" hangingPunct="1"/>
            <a:fld id="{83686C0D-7480-4AA5-BB37-C9B8E899EFAE}" type="slidenum">
              <a:rPr lang="en-GB" sz="1200" smtClean="0">
                <a:latin typeface="Arial" charset="0"/>
              </a:rPr>
              <a:pPr eaLnBrk="1" hangingPunct="1"/>
              <a:t>10</a:t>
            </a:fld>
            <a:endParaRPr lang="en-GB" sz="1200" smtClean="0">
              <a:latin typeface="Arial"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smtClean="0"/>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Comic Sans MS" pitchFamily="66" charset="0"/>
                <a:cs typeface="Arial" charset="0"/>
              </a:defRPr>
            </a:lvl1pPr>
            <a:lvl2pPr marL="742950" indent="-285750" eaLnBrk="0" hangingPunct="0">
              <a:defRPr sz="2000">
                <a:solidFill>
                  <a:schemeClr val="tx1"/>
                </a:solidFill>
                <a:latin typeface="Comic Sans MS" pitchFamily="66" charset="0"/>
                <a:cs typeface="Arial" charset="0"/>
              </a:defRPr>
            </a:lvl2pPr>
            <a:lvl3pPr marL="1143000" indent="-228600" eaLnBrk="0" hangingPunct="0">
              <a:defRPr sz="2000">
                <a:solidFill>
                  <a:schemeClr val="tx1"/>
                </a:solidFill>
                <a:latin typeface="Comic Sans MS" pitchFamily="66" charset="0"/>
                <a:cs typeface="Arial" charset="0"/>
              </a:defRPr>
            </a:lvl3pPr>
            <a:lvl4pPr marL="1600200" indent="-228600" eaLnBrk="0" hangingPunct="0">
              <a:defRPr sz="2000">
                <a:solidFill>
                  <a:schemeClr val="tx1"/>
                </a:solidFill>
                <a:latin typeface="Comic Sans MS" pitchFamily="66" charset="0"/>
                <a:cs typeface="Arial" charset="0"/>
              </a:defRPr>
            </a:lvl4pPr>
            <a:lvl5pPr marL="2057400" indent="-228600" eaLnBrk="0" hangingPunct="0">
              <a:defRPr sz="2000">
                <a:solidFill>
                  <a:schemeClr val="tx1"/>
                </a:solidFill>
                <a:latin typeface="Comic Sans MS" pitchFamily="66" charset="0"/>
                <a:cs typeface="Arial" charset="0"/>
              </a:defRPr>
            </a:lvl5pPr>
            <a:lvl6pPr marL="2514600" indent="-228600" eaLnBrk="0" fontAlgn="base" hangingPunct="0">
              <a:spcBef>
                <a:spcPct val="0"/>
              </a:spcBef>
              <a:spcAft>
                <a:spcPct val="0"/>
              </a:spcAft>
              <a:defRPr sz="2000">
                <a:solidFill>
                  <a:schemeClr val="tx1"/>
                </a:solidFill>
                <a:latin typeface="Comic Sans MS" pitchFamily="66" charset="0"/>
                <a:cs typeface="Arial" charset="0"/>
              </a:defRPr>
            </a:lvl6pPr>
            <a:lvl7pPr marL="2971800" indent="-228600" eaLnBrk="0" fontAlgn="base" hangingPunct="0">
              <a:spcBef>
                <a:spcPct val="0"/>
              </a:spcBef>
              <a:spcAft>
                <a:spcPct val="0"/>
              </a:spcAft>
              <a:defRPr sz="2000">
                <a:solidFill>
                  <a:schemeClr val="tx1"/>
                </a:solidFill>
                <a:latin typeface="Comic Sans MS" pitchFamily="66" charset="0"/>
                <a:cs typeface="Arial" charset="0"/>
              </a:defRPr>
            </a:lvl7pPr>
            <a:lvl8pPr marL="3429000" indent="-228600" eaLnBrk="0" fontAlgn="base" hangingPunct="0">
              <a:spcBef>
                <a:spcPct val="0"/>
              </a:spcBef>
              <a:spcAft>
                <a:spcPct val="0"/>
              </a:spcAft>
              <a:defRPr sz="2000">
                <a:solidFill>
                  <a:schemeClr val="tx1"/>
                </a:solidFill>
                <a:latin typeface="Comic Sans MS" pitchFamily="66" charset="0"/>
                <a:cs typeface="Arial" charset="0"/>
              </a:defRPr>
            </a:lvl8pPr>
            <a:lvl9pPr marL="3886200" indent="-228600" eaLnBrk="0" fontAlgn="base" hangingPunct="0">
              <a:spcBef>
                <a:spcPct val="0"/>
              </a:spcBef>
              <a:spcAft>
                <a:spcPct val="0"/>
              </a:spcAft>
              <a:defRPr sz="2000">
                <a:solidFill>
                  <a:schemeClr val="tx1"/>
                </a:solidFill>
                <a:latin typeface="Comic Sans MS" pitchFamily="66" charset="0"/>
                <a:cs typeface="Arial" charset="0"/>
              </a:defRPr>
            </a:lvl9pPr>
          </a:lstStyle>
          <a:p>
            <a:pPr eaLnBrk="1" hangingPunct="1"/>
            <a:fld id="{69A3D8E5-2029-4C7F-9E27-CB9677DA8CE5}" type="slidenum">
              <a:rPr lang="en-GB" sz="1200" smtClean="0">
                <a:latin typeface="Arial" charset="0"/>
              </a:rPr>
              <a:pPr eaLnBrk="1" hangingPunct="1"/>
              <a:t>11</a:t>
            </a:fld>
            <a:endParaRPr lang="en-GB" sz="1200" smtClean="0">
              <a:latin typeface="Arial"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mtClean="0"/>
              <a:t>Note closeness of the African apes – particularly chimps and bonobos</a:t>
            </a: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Comic Sans MS" pitchFamily="66" charset="0"/>
                <a:cs typeface="Arial" charset="0"/>
              </a:defRPr>
            </a:lvl1pPr>
            <a:lvl2pPr marL="742950" indent="-285750" eaLnBrk="0" hangingPunct="0">
              <a:defRPr sz="2000">
                <a:solidFill>
                  <a:schemeClr val="tx1"/>
                </a:solidFill>
                <a:latin typeface="Comic Sans MS" pitchFamily="66" charset="0"/>
                <a:cs typeface="Arial" charset="0"/>
              </a:defRPr>
            </a:lvl2pPr>
            <a:lvl3pPr marL="1143000" indent="-228600" eaLnBrk="0" hangingPunct="0">
              <a:defRPr sz="2000">
                <a:solidFill>
                  <a:schemeClr val="tx1"/>
                </a:solidFill>
                <a:latin typeface="Comic Sans MS" pitchFamily="66" charset="0"/>
                <a:cs typeface="Arial" charset="0"/>
              </a:defRPr>
            </a:lvl3pPr>
            <a:lvl4pPr marL="1600200" indent="-228600" eaLnBrk="0" hangingPunct="0">
              <a:defRPr sz="2000">
                <a:solidFill>
                  <a:schemeClr val="tx1"/>
                </a:solidFill>
                <a:latin typeface="Comic Sans MS" pitchFamily="66" charset="0"/>
                <a:cs typeface="Arial" charset="0"/>
              </a:defRPr>
            </a:lvl4pPr>
            <a:lvl5pPr marL="2057400" indent="-228600" eaLnBrk="0" hangingPunct="0">
              <a:defRPr sz="2000">
                <a:solidFill>
                  <a:schemeClr val="tx1"/>
                </a:solidFill>
                <a:latin typeface="Comic Sans MS" pitchFamily="66" charset="0"/>
                <a:cs typeface="Arial" charset="0"/>
              </a:defRPr>
            </a:lvl5pPr>
            <a:lvl6pPr marL="2514600" indent="-228600" eaLnBrk="0" fontAlgn="base" hangingPunct="0">
              <a:spcBef>
                <a:spcPct val="0"/>
              </a:spcBef>
              <a:spcAft>
                <a:spcPct val="0"/>
              </a:spcAft>
              <a:defRPr sz="2000">
                <a:solidFill>
                  <a:schemeClr val="tx1"/>
                </a:solidFill>
                <a:latin typeface="Comic Sans MS" pitchFamily="66" charset="0"/>
                <a:cs typeface="Arial" charset="0"/>
              </a:defRPr>
            </a:lvl6pPr>
            <a:lvl7pPr marL="2971800" indent="-228600" eaLnBrk="0" fontAlgn="base" hangingPunct="0">
              <a:spcBef>
                <a:spcPct val="0"/>
              </a:spcBef>
              <a:spcAft>
                <a:spcPct val="0"/>
              </a:spcAft>
              <a:defRPr sz="2000">
                <a:solidFill>
                  <a:schemeClr val="tx1"/>
                </a:solidFill>
                <a:latin typeface="Comic Sans MS" pitchFamily="66" charset="0"/>
                <a:cs typeface="Arial" charset="0"/>
              </a:defRPr>
            </a:lvl7pPr>
            <a:lvl8pPr marL="3429000" indent="-228600" eaLnBrk="0" fontAlgn="base" hangingPunct="0">
              <a:spcBef>
                <a:spcPct val="0"/>
              </a:spcBef>
              <a:spcAft>
                <a:spcPct val="0"/>
              </a:spcAft>
              <a:defRPr sz="2000">
                <a:solidFill>
                  <a:schemeClr val="tx1"/>
                </a:solidFill>
                <a:latin typeface="Comic Sans MS" pitchFamily="66" charset="0"/>
                <a:cs typeface="Arial" charset="0"/>
              </a:defRPr>
            </a:lvl8pPr>
            <a:lvl9pPr marL="3886200" indent="-228600" eaLnBrk="0" fontAlgn="base" hangingPunct="0">
              <a:spcBef>
                <a:spcPct val="0"/>
              </a:spcBef>
              <a:spcAft>
                <a:spcPct val="0"/>
              </a:spcAft>
              <a:defRPr sz="2000">
                <a:solidFill>
                  <a:schemeClr val="tx1"/>
                </a:solidFill>
                <a:latin typeface="Comic Sans MS" pitchFamily="66" charset="0"/>
                <a:cs typeface="Arial" charset="0"/>
              </a:defRPr>
            </a:lvl9pPr>
          </a:lstStyle>
          <a:p>
            <a:pPr eaLnBrk="1" hangingPunct="1"/>
            <a:fld id="{AB877839-68D0-4607-A298-E822AE05415B}" type="slidenum">
              <a:rPr lang="en-GB" sz="1200" smtClean="0">
                <a:latin typeface="Arial" charset="0"/>
              </a:rPr>
              <a:pPr eaLnBrk="1" hangingPunct="1"/>
              <a:t>12</a:t>
            </a:fld>
            <a:endParaRPr lang="en-GB" sz="1200" smtClean="0">
              <a:latin typeface="Arial"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mtClean="0"/>
              <a:t>Assumptions – Darwin had seen from his voyages to the uttermost ends of the earth aboard the Beagle, that many savages, primitives were hunter-gathers of sorts. These were supported with many observations – people conquering new lands, opening up the interiors of Africa, America and Australia mostly by explorers, naturalists but also missionaries. All were stuck at how close humans and other primates looked (compared to all the other animals they witnessed) and behaved in a similar way to humans. Haeckel thought we evolved in Asia (he made up a fictitious ape – Pithecanthropus – which was actually later found). Darwin thought Africa, here were the primitive peoples in abundance as well as a number of apes. That apes were viewed so early on as a referent, as a primate we could share an evolutionary past with and he got the region right is pretty incredible as there were few fossils at all on which to base his judgement. If these and the tree of life was right what was wrong!</a:t>
            </a: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Comic Sans MS" pitchFamily="66" charset="0"/>
                <a:cs typeface="Arial" charset="0"/>
              </a:defRPr>
            </a:lvl1pPr>
            <a:lvl2pPr marL="742950" indent="-285750" eaLnBrk="0" hangingPunct="0">
              <a:defRPr sz="2000">
                <a:solidFill>
                  <a:schemeClr val="tx1"/>
                </a:solidFill>
                <a:latin typeface="Comic Sans MS" pitchFamily="66" charset="0"/>
                <a:cs typeface="Arial" charset="0"/>
              </a:defRPr>
            </a:lvl2pPr>
            <a:lvl3pPr marL="1143000" indent="-228600" eaLnBrk="0" hangingPunct="0">
              <a:defRPr sz="2000">
                <a:solidFill>
                  <a:schemeClr val="tx1"/>
                </a:solidFill>
                <a:latin typeface="Comic Sans MS" pitchFamily="66" charset="0"/>
                <a:cs typeface="Arial" charset="0"/>
              </a:defRPr>
            </a:lvl3pPr>
            <a:lvl4pPr marL="1600200" indent="-228600" eaLnBrk="0" hangingPunct="0">
              <a:defRPr sz="2000">
                <a:solidFill>
                  <a:schemeClr val="tx1"/>
                </a:solidFill>
                <a:latin typeface="Comic Sans MS" pitchFamily="66" charset="0"/>
                <a:cs typeface="Arial" charset="0"/>
              </a:defRPr>
            </a:lvl4pPr>
            <a:lvl5pPr marL="2057400" indent="-228600" eaLnBrk="0" hangingPunct="0">
              <a:defRPr sz="2000">
                <a:solidFill>
                  <a:schemeClr val="tx1"/>
                </a:solidFill>
                <a:latin typeface="Comic Sans MS" pitchFamily="66" charset="0"/>
                <a:cs typeface="Arial" charset="0"/>
              </a:defRPr>
            </a:lvl5pPr>
            <a:lvl6pPr marL="2514600" indent="-228600" eaLnBrk="0" fontAlgn="base" hangingPunct="0">
              <a:spcBef>
                <a:spcPct val="0"/>
              </a:spcBef>
              <a:spcAft>
                <a:spcPct val="0"/>
              </a:spcAft>
              <a:defRPr sz="2000">
                <a:solidFill>
                  <a:schemeClr val="tx1"/>
                </a:solidFill>
                <a:latin typeface="Comic Sans MS" pitchFamily="66" charset="0"/>
                <a:cs typeface="Arial" charset="0"/>
              </a:defRPr>
            </a:lvl6pPr>
            <a:lvl7pPr marL="2971800" indent="-228600" eaLnBrk="0" fontAlgn="base" hangingPunct="0">
              <a:spcBef>
                <a:spcPct val="0"/>
              </a:spcBef>
              <a:spcAft>
                <a:spcPct val="0"/>
              </a:spcAft>
              <a:defRPr sz="2000">
                <a:solidFill>
                  <a:schemeClr val="tx1"/>
                </a:solidFill>
                <a:latin typeface="Comic Sans MS" pitchFamily="66" charset="0"/>
                <a:cs typeface="Arial" charset="0"/>
              </a:defRPr>
            </a:lvl7pPr>
            <a:lvl8pPr marL="3429000" indent="-228600" eaLnBrk="0" fontAlgn="base" hangingPunct="0">
              <a:spcBef>
                <a:spcPct val="0"/>
              </a:spcBef>
              <a:spcAft>
                <a:spcPct val="0"/>
              </a:spcAft>
              <a:defRPr sz="2000">
                <a:solidFill>
                  <a:schemeClr val="tx1"/>
                </a:solidFill>
                <a:latin typeface="Comic Sans MS" pitchFamily="66" charset="0"/>
                <a:cs typeface="Arial" charset="0"/>
              </a:defRPr>
            </a:lvl8pPr>
            <a:lvl9pPr marL="3886200" indent="-228600" eaLnBrk="0" fontAlgn="base" hangingPunct="0">
              <a:spcBef>
                <a:spcPct val="0"/>
              </a:spcBef>
              <a:spcAft>
                <a:spcPct val="0"/>
              </a:spcAft>
              <a:defRPr sz="2000">
                <a:solidFill>
                  <a:schemeClr val="tx1"/>
                </a:solidFill>
                <a:latin typeface="Comic Sans MS" pitchFamily="66" charset="0"/>
                <a:cs typeface="Arial" charset="0"/>
              </a:defRPr>
            </a:lvl9pPr>
          </a:lstStyle>
          <a:p>
            <a:pPr eaLnBrk="1" hangingPunct="1"/>
            <a:fld id="{8D4F12A7-C63D-499F-AEA0-74A0DC0C5369}" type="slidenum">
              <a:rPr lang="en-GB" sz="1200" smtClean="0">
                <a:latin typeface="Arial" charset="0"/>
              </a:rPr>
              <a:pPr eaLnBrk="1" hangingPunct="1"/>
              <a:t>13</a:t>
            </a:fld>
            <a:endParaRPr lang="en-GB" sz="1200" smtClean="0">
              <a:latin typeface="Arial"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mtClean="0"/>
              <a:t>It was some how more acceptable to behave like a monkey than think like one. The brain is the seat or the rational modernist approach emerging from the industrial revolution into Victorian anthropology …and this is why there was a problem with the very first fossil found – they just did not have the expected brain capacity to make the human cut.</a:t>
            </a: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Comic Sans MS" pitchFamily="66" charset="0"/>
                <a:cs typeface="Arial" charset="0"/>
              </a:defRPr>
            </a:lvl1pPr>
            <a:lvl2pPr marL="742950" indent="-285750" eaLnBrk="0" hangingPunct="0">
              <a:defRPr sz="2000">
                <a:solidFill>
                  <a:schemeClr val="tx1"/>
                </a:solidFill>
                <a:latin typeface="Comic Sans MS" pitchFamily="66" charset="0"/>
                <a:cs typeface="Arial" charset="0"/>
              </a:defRPr>
            </a:lvl2pPr>
            <a:lvl3pPr marL="1143000" indent="-228600" eaLnBrk="0" hangingPunct="0">
              <a:defRPr sz="2000">
                <a:solidFill>
                  <a:schemeClr val="tx1"/>
                </a:solidFill>
                <a:latin typeface="Comic Sans MS" pitchFamily="66" charset="0"/>
                <a:cs typeface="Arial" charset="0"/>
              </a:defRPr>
            </a:lvl3pPr>
            <a:lvl4pPr marL="1600200" indent="-228600" eaLnBrk="0" hangingPunct="0">
              <a:defRPr sz="2000">
                <a:solidFill>
                  <a:schemeClr val="tx1"/>
                </a:solidFill>
                <a:latin typeface="Comic Sans MS" pitchFamily="66" charset="0"/>
                <a:cs typeface="Arial" charset="0"/>
              </a:defRPr>
            </a:lvl4pPr>
            <a:lvl5pPr marL="2057400" indent="-228600" eaLnBrk="0" hangingPunct="0">
              <a:defRPr sz="2000">
                <a:solidFill>
                  <a:schemeClr val="tx1"/>
                </a:solidFill>
                <a:latin typeface="Comic Sans MS" pitchFamily="66" charset="0"/>
                <a:cs typeface="Arial" charset="0"/>
              </a:defRPr>
            </a:lvl5pPr>
            <a:lvl6pPr marL="2514600" indent="-228600" eaLnBrk="0" fontAlgn="base" hangingPunct="0">
              <a:spcBef>
                <a:spcPct val="0"/>
              </a:spcBef>
              <a:spcAft>
                <a:spcPct val="0"/>
              </a:spcAft>
              <a:defRPr sz="2000">
                <a:solidFill>
                  <a:schemeClr val="tx1"/>
                </a:solidFill>
                <a:latin typeface="Comic Sans MS" pitchFamily="66" charset="0"/>
                <a:cs typeface="Arial" charset="0"/>
              </a:defRPr>
            </a:lvl6pPr>
            <a:lvl7pPr marL="2971800" indent="-228600" eaLnBrk="0" fontAlgn="base" hangingPunct="0">
              <a:spcBef>
                <a:spcPct val="0"/>
              </a:spcBef>
              <a:spcAft>
                <a:spcPct val="0"/>
              </a:spcAft>
              <a:defRPr sz="2000">
                <a:solidFill>
                  <a:schemeClr val="tx1"/>
                </a:solidFill>
                <a:latin typeface="Comic Sans MS" pitchFamily="66" charset="0"/>
                <a:cs typeface="Arial" charset="0"/>
              </a:defRPr>
            </a:lvl7pPr>
            <a:lvl8pPr marL="3429000" indent="-228600" eaLnBrk="0" fontAlgn="base" hangingPunct="0">
              <a:spcBef>
                <a:spcPct val="0"/>
              </a:spcBef>
              <a:spcAft>
                <a:spcPct val="0"/>
              </a:spcAft>
              <a:defRPr sz="2000">
                <a:solidFill>
                  <a:schemeClr val="tx1"/>
                </a:solidFill>
                <a:latin typeface="Comic Sans MS" pitchFamily="66" charset="0"/>
                <a:cs typeface="Arial" charset="0"/>
              </a:defRPr>
            </a:lvl8pPr>
            <a:lvl9pPr marL="3886200" indent="-228600" eaLnBrk="0" fontAlgn="base" hangingPunct="0">
              <a:spcBef>
                <a:spcPct val="0"/>
              </a:spcBef>
              <a:spcAft>
                <a:spcPct val="0"/>
              </a:spcAft>
              <a:defRPr sz="2000">
                <a:solidFill>
                  <a:schemeClr val="tx1"/>
                </a:solidFill>
                <a:latin typeface="Comic Sans MS" pitchFamily="66" charset="0"/>
                <a:cs typeface="Arial" charset="0"/>
              </a:defRPr>
            </a:lvl9pPr>
          </a:lstStyle>
          <a:p>
            <a:pPr eaLnBrk="1" hangingPunct="1"/>
            <a:fld id="{373BE43F-03FD-4034-B495-DC0B4DDB320A}" type="slidenum">
              <a:rPr lang="en-GB" sz="1200" smtClean="0">
                <a:latin typeface="Arial" charset="0"/>
              </a:rPr>
              <a:pPr eaLnBrk="1" hangingPunct="1"/>
              <a:t>14</a:t>
            </a:fld>
            <a:endParaRPr lang="en-GB" sz="1200" smtClean="0">
              <a:latin typeface="Arial"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mtClean="0"/>
              <a:t>By Darwin’s day only three finds had been made, they all belonged to what were to be called Neanderthals – no-one had any idea what to do with them, they were little known and certainly problematic. Pith and Anth where do these names coem from?</a:t>
            </a: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Comic Sans MS" pitchFamily="66" charset="0"/>
                <a:cs typeface="Arial" charset="0"/>
              </a:defRPr>
            </a:lvl1pPr>
            <a:lvl2pPr marL="742950" indent="-285750" eaLnBrk="0" hangingPunct="0">
              <a:defRPr sz="2000">
                <a:solidFill>
                  <a:schemeClr val="tx1"/>
                </a:solidFill>
                <a:latin typeface="Comic Sans MS" pitchFamily="66" charset="0"/>
                <a:cs typeface="Arial" charset="0"/>
              </a:defRPr>
            </a:lvl2pPr>
            <a:lvl3pPr marL="1143000" indent="-228600" eaLnBrk="0" hangingPunct="0">
              <a:defRPr sz="2000">
                <a:solidFill>
                  <a:schemeClr val="tx1"/>
                </a:solidFill>
                <a:latin typeface="Comic Sans MS" pitchFamily="66" charset="0"/>
                <a:cs typeface="Arial" charset="0"/>
              </a:defRPr>
            </a:lvl3pPr>
            <a:lvl4pPr marL="1600200" indent="-228600" eaLnBrk="0" hangingPunct="0">
              <a:defRPr sz="2000">
                <a:solidFill>
                  <a:schemeClr val="tx1"/>
                </a:solidFill>
                <a:latin typeface="Comic Sans MS" pitchFamily="66" charset="0"/>
                <a:cs typeface="Arial" charset="0"/>
              </a:defRPr>
            </a:lvl4pPr>
            <a:lvl5pPr marL="2057400" indent="-228600" eaLnBrk="0" hangingPunct="0">
              <a:defRPr sz="2000">
                <a:solidFill>
                  <a:schemeClr val="tx1"/>
                </a:solidFill>
                <a:latin typeface="Comic Sans MS" pitchFamily="66" charset="0"/>
                <a:cs typeface="Arial" charset="0"/>
              </a:defRPr>
            </a:lvl5pPr>
            <a:lvl6pPr marL="2514600" indent="-228600" eaLnBrk="0" fontAlgn="base" hangingPunct="0">
              <a:spcBef>
                <a:spcPct val="0"/>
              </a:spcBef>
              <a:spcAft>
                <a:spcPct val="0"/>
              </a:spcAft>
              <a:defRPr sz="2000">
                <a:solidFill>
                  <a:schemeClr val="tx1"/>
                </a:solidFill>
                <a:latin typeface="Comic Sans MS" pitchFamily="66" charset="0"/>
                <a:cs typeface="Arial" charset="0"/>
              </a:defRPr>
            </a:lvl6pPr>
            <a:lvl7pPr marL="2971800" indent="-228600" eaLnBrk="0" fontAlgn="base" hangingPunct="0">
              <a:spcBef>
                <a:spcPct val="0"/>
              </a:spcBef>
              <a:spcAft>
                <a:spcPct val="0"/>
              </a:spcAft>
              <a:defRPr sz="2000">
                <a:solidFill>
                  <a:schemeClr val="tx1"/>
                </a:solidFill>
                <a:latin typeface="Comic Sans MS" pitchFamily="66" charset="0"/>
                <a:cs typeface="Arial" charset="0"/>
              </a:defRPr>
            </a:lvl7pPr>
            <a:lvl8pPr marL="3429000" indent="-228600" eaLnBrk="0" fontAlgn="base" hangingPunct="0">
              <a:spcBef>
                <a:spcPct val="0"/>
              </a:spcBef>
              <a:spcAft>
                <a:spcPct val="0"/>
              </a:spcAft>
              <a:defRPr sz="2000">
                <a:solidFill>
                  <a:schemeClr val="tx1"/>
                </a:solidFill>
                <a:latin typeface="Comic Sans MS" pitchFamily="66" charset="0"/>
                <a:cs typeface="Arial" charset="0"/>
              </a:defRPr>
            </a:lvl8pPr>
            <a:lvl9pPr marL="3886200" indent="-228600" eaLnBrk="0" fontAlgn="base" hangingPunct="0">
              <a:spcBef>
                <a:spcPct val="0"/>
              </a:spcBef>
              <a:spcAft>
                <a:spcPct val="0"/>
              </a:spcAft>
              <a:defRPr sz="2000">
                <a:solidFill>
                  <a:schemeClr val="tx1"/>
                </a:solidFill>
                <a:latin typeface="Comic Sans MS" pitchFamily="66" charset="0"/>
                <a:cs typeface="Arial" charset="0"/>
              </a:defRPr>
            </a:lvl9pPr>
          </a:lstStyle>
          <a:p>
            <a:pPr eaLnBrk="1" hangingPunct="1"/>
            <a:fld id="{76122BBD-6951-42D0-934F-1CB5A769FA03}" type="slidenum">
              <a:rPr lang="en-GB" sz="1200" smtClean="0">
                <a:latin typeface="Arial" charset="0"/>
              </a:rPr>
              <a:pPr eaLnBrk="1" hangingPunct="1"/>
              <a:t>15</a:t>
            </a:fld>
            <a:endParaRPr lang="en-GB" sz="1200" smtClean="0">
              <a:latin typeface="Arial"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Comic Sans MS" pitchFamily="66" charset="0"/>
                <a:cs typeface="Arial" charset="0"/>
              </a:defRPr>
            </a:lvl1pPr>
            <a:lvl2pPr marL="742950" indent="-285750" eaLnBrk="0" hangingPunct="0">
              <a:defRPr sz="2000">
                <a:solidFill>
                  <a:schemeClr val="tx1"/>
                </a:solidFill>
                <a:latin typeface="Comic Sans MS" pitchFamily="66" charset="0"/>
                <a:cs typeface="Arial" charset="0"/>
              </a:defRPr>
            </a:lvl2pPr>
            <a:lvl3pPr marL="1143000" indent="-228600" eaLnBrk="0" hangingPunct="0">
              <a:defRPr sz="2000">
                <a:solidFill>
                  <a:schemeClr val="tx1"/>
                </a:solidFill>
                <a:latin typeface="Comic Sans MS" pitchFamily="66" charset="0"/>
                <a:cs typeface="Arial" charset="0"/>
              </a:defRPr>
            </a:lvl3pPr>
            <a:lvl4pPr marL="1600200" indent="-228600" eaLnBrk="0" hangingPunct="0">
              <a:defRPr sz="2000">
                <a:solidFill>
                  <a:schemeClr val="tx1"/>
                </a:solidFill>
                <a:latin typeface="Comic Sans MS" pitchFamily="66" charset="0"/>
                <a:cs typeface="Arial" charset="0"/>
              </a:defRPr>
            </a:lvl4pPr>
            <a:lvl5pPr marL="2057400" indent="-228600" eaLnBrk="0" hangingPunct="0">
              <a:defRPr sz="2000">
                <a:solidFill>
                  <a:schemeClr val="tx1"/>
                </a:solidFill>
                <a:latin typeface="Comic Sans MS" pitchFamily="66" charset="0"/>
                <a:cs typeface="Arial" charset="0"/>
              </a:defRPr>
            </a:lvl5pPr>
            <a:lvl6pPr marL="2514600" indent="-228600" eaLnBrk="0" fontAlgn="base" hangingPunct="0">
              <a:spcBef>
                <a:spcPct val="0"/>
              </a:spcBef>
              <a:spcAft>
                <a:spcPct val="0"/>
              </a:spcAft>
              <a:defRPr sz="2000">
                <a:solidFill>
                  <a:schemeClr val="tx1"/>
                </a:solidFill>
                <a:latin typeface="Comic Sans MS" pitchFamily="66" charset="0"/>
                <a:cs typeface="Arial" charset="0"/>
              </a:defRPr>
            </a:lvl6pPr>
            <a:lvl7pPr marL="2971800" indent="-228600" eaLnBrk="0" fontAlgn="base" hangingPunct="0">
              <a:spcBef>
                <a:spcPct val="0"/>
              </a:spcBef>
              <a:spcAft>
                <a:spcPct val="0"/>
              </a:spcAft>
              <a:defRPr sz="2000">
                <a:solidFill>
                  <a:schemeClr val="tx1"/>
                </a:solidFill>
                <a:latin typeface="Comic Sans MS" pitchFamily="66" charset="0"/>
                <a:cs typeface="Arial" charset="0"/>
              </a:defRPr>
            </a:lvl7pPr>
            <a:lvl8pPr marL="3429000" indent="-228600" eaLnBrk="0" fontAlgn="base" hangingPunct="0">
              <a:spcBef>
                <a:spcPct val="0"/>
              </a:spcBef>
              <a:spcAft>
                <a:spcPct val="0"/>
              </a:spcAft>
              <a:defRPr sz="2000">
                <a:solidFill>
                  <a:schemeClr val="tx1"/>
                </a:solidFill>
                <a:latin typeface="Comic Sans MS" pitchFamily="66" charset="0"/>
                <a:cs typeface="Arial" charset="0"/>
              </a:defRPr>
            </a:lvl8pPr>
            <a:lvl9pPr marL="3886200" indent="-228600" eaLnBrk="0" fontAlgn="base" hangingPunct="0">
              <a:spcBef>
                <a:spcPct val="0"/>
              </a:spcBef>
              <a:spcAft>
                <a:spcPct val="0"/>
              </a:spcAft>
              <a:defRPr sz="2000">
                <a:solidFill>
                  <a:schemeClr val="tx1"/>
                </a:solidFill>
                <a:latin typeface="Comic Sans MS" pitchFamily="66" charset="0"/>
                <a:cs typeface="Arial" charset="0"/>
              </a:defRPr>
            </a:lvl9pPr>
          </a:lstStyle>
          <a:p>
            <a:pPr eaLnBrk="1" hangingPunct="1"/>
            <a:fld id="{E4417893-9CD4-4E8E-AEAE-7DF2DB91B5F2}" type="slidenum">
              <a:rPr lang="en-GB" sz="1200" smtClean="0">
                <a:latin typeface="Arial" charset="0"/>
              </a:rPr>
              <a:pPr eaLnBrk="1" hangingPunct="1"/>
              <a:t>16</a:t>
            </a:fld>
            <a:endParaRPr lang="en-GB" sz="1200" smtClean="0">
              <a:latin typeface="Arial" charset="0"/>
            </a:endParaRPr>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What we are dealing with is a best fit phylogeny.  </a:t>
            </a:r>
            <a:r>
              <a:rPr lang="en-GB" b="1" smtClean="0"/>
              <a:t>Phylogeny</a:t>
            </a:r>
            <a:r>
              <a:rPr lang="en-GB" smtClean="0"/>
              <a:t> is the evolutionary lineage of organisms, their evolutionary histories if you like, and what we have is a collection of fossils that do and do not show an evolutionary affinity to each other. </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smtClean="0"/>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Comic Sans MS" pitchFamily="66" charset="0"/>
                <a:cs typeface="Arial" charset="0"/>
              </a:defRPr>
            </a:lvl1pPr>
            <a:lvl2pPr marL="742950" indent="-285750" eaLnBrk="0" hangingPunct="0">
              <a:defRPr sz="2000">
                <a:solidFill>
                  <a:schemeClr val="tx1"/>
                </a:solidFill>
                <a:latin typeface="Comic Sans MS" pitchFamily="66" charset="0"/>
                <a:cs typeface="Arial" charset="0"/>
              </a:defRPr>
            </a:lvl2pPr>
            <a:lvl3pPr marL="1143000" indent="-228600" eaLnBrk="0" hangingPunct="0">
              <a:defRPr sz="2000">
                <a:solidFill>
                  <a:schemeClr val="tx1"/>
                </a:solidFill>
                <a:latin typeface="Comic Sans MS" pitchFamily="66" charset="0"/>
                <a:cs typeface="Arial" charset="0"/>
              </a:defRPr>
            </a:lvl3pPr>
            <a:lvl4pPr marL="1600200" indent="-228600" eaLnBrk="0" hangingPunct="0">
              <a:defRPr sz="2000">
                <a:solidFill>
                  <a:schemeClr val="tx1"/>
                </a:solidFill>
                <a:latin typeface="Comic Sans MS" pitchFamily="66" charset="0"/>
                <a:cs typeface="Arial" charset="0"/>
              </a:defRPr>
            </a:lvl4pPr>
            <a:lvl5pPr marL="2057400" indent="-228600" eaLnBrk="0" hangingPunct="0">
              <a:defRPr sz="2000">
                <a:solidFill>
                  <a:schemeClr val="tx1"/>
                </a:solidFill>
                <a:latin typeface="Comic Sans MS" pitchFamily="66" charset="0"/>
                <a:cs typeface="Arial" charset="0"/>
              </a:defRPr>
            </a:lvl5pPr>
            <a:lvl6pPr marL="2514600" indent="-228600" eaLnBrk="0" fontAlgn="base" hangingPunct="0">
              <a:spcBef>
                <a:spcPct val="0"/>
              </a:spcBef>
              <a:spcAft>
                <a:spcPct val="0"/>
              </a:spcAft>
              <a:defRPr sz="2000">
                <a:solidFill>
                  <a:schemeClr val="tx1"/>
                </a:solidFill>
                <a:latin typeface="Comic Sans MS" pitchFamily="66" charset="0"/>
                <a:cs typeface="Arial" charset="0"/>
              </a:defRPr>
            </a:lvl6pPr>
            <a:lvl7pPr marL="2971800" indent="-228600" eaLnBrk="0" fontAlgn="base" hangingPunct="0">
              <a:spcBef>
                <a:spcPct val="0"/>
              </a:spcBef>
              <a:spcAft>
                <a:spcPct val="0"/>
              </a:spcAft>
              <a:defRPr sz="2000">
                <a:solidFill>
                  <a:schemeClr val="tx1"/>
                </a:solidFill>
                <a:latin typeface="Comic Sans MS" pitchFamily="66" charset="0"/>
                <a:cs typeface="Arial" charset="0"/>
              </a:defRPr>
            </a:lvl7pPr>
            <a:lvl8pPr marL="3429000" indent="-228600" eaLnBrk="0" fontAlgn="base" hangingPunct="0">
              <a:spcBef>
                <a:spcPct val="0"/>
              </a:spcBef>
              <a:spcAft>
                <a:spcPct val="0"/>
              </a:spcAft>
              <a:defRPr sz="2000">
                <a:solidFill>
                  <a:schemeClr val="tx1"/>
                </a:solidFill>
                <a:latin typeface="Comic Sans MS" pitchFamily="66" charset="0"/>
                <a:cs typeface="Arial" charset="0"/>
              </a:defRPr>
            </a:lvl8pPr>
            <a:lvl9pPr marL="3886200" indent="-228600" eaLnBrk="0" fontAlgn="base" hangingPunct="0">
              <a:spcBef>
                <a:spcPct val="0"/>
              </a:spcBef>
              <a:spcAft>
                <a:spcPct val="0"/>
              </a:spcAft>
              <a:defRPr sz="2000">
                <a:solidFill>
                  <a:schemeClr val="tx1"/>
                </a:solidFill>
                <a:latin typeface="Comic Sans MS" pitchFamily="66" charset="0"/>
                <a:cs typeface="Arial" charset="0"/>
              </a:defRPr>
            </a:lvl9pPr>
          </a:lstStyle>
          <a:p>
            <a:pPr eaLnBrk="1" hangingPunct="1"/>
            <a:fld id="{6C62F62D-4A16-4CC6-92A2-3FA3AB5F9DB1}" type="slidenum">
              <a:rPr lang="en-GB" sz="1200" smtClean="0">
                <a:latin typeface="Arial" charset="0"/>
              </a:rPr>
              <a:pPr eaLnBrk="1" hangingPunct="1"/>
              <a:t>17</a:t>
            </a:fld>
            <a:endParaRPr lang="en-GB" sz="1200" smtClean="0">
              <a:latin typeface="Arial"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Comic Sans MS" pitchFamily="66" charset="0"/>
                <a:cs typeface="Arial" charset="0"/>
              </a:defRPr>
            </a:lvl1pPr>
            <a:lvl2pPr marL="742950" indent="-285750" eaLnBrk="0" hangingPunct="0">
              <a:defRPr sz="2000">
                <a:solidFill>
                  <a:schemeClr val="tx1"/>
                </a:solidFill>
                <a:latin typeface="Comic Sans MS" pitchFamily="66" charset="0"/>
                <a:cs typeface="Arial" charset="0"/>
              </a:defRPr>
            </a:lvl2pPr>
            <a:lvl3pPr marL="1143000" indent="-228600" eaLnBrk="0" hangingPunct="0">
              <a:defRPr sz="2000">
                <a:solidFill>
                  <a:schemeClr val="tx1"/>
                </a:solidFill>
                <a:latin typeface="Comic Sans MS" pitchFamily="66" charset="0"/>
                <a:cs typeface="Arial" charset="0"/>
              </a:defRPr>
            </a:lvl3pPr>
            <a:lvl4pPr marL="1600200" indent="-228600" eaLnBrk="0" hangingPunct="0">
              <a:defRPr sz="2000">
                <a:solidFill>
                  <a:schemeClr val="tx1"/>
                </a:solidFill>
                <a:latin typeface="Comic Sans MS" pitchFamily="66" charset="0"/>
                <a:cs typeface="Arial" charset="0"/>
              </a:defRPr>
            </a:lvl4pPr>
            <a:lvl5pPr marL="2057400" indent="-228600" eaLnBrk="0" hangingPunct="0">
              <a:defRPr sz="2000">
                <a:solidFill>
                  <a:schemeClr val="tx1"/>
                </a:solidFill>
                <a:latin typeface="Comic Sans MS" pitchFamily="66" charset="0"/>
                <a:cs typeface="Arial" charset="0"/>
              </a:defRPr>
            </a:lvl5pPr>
            <a:lvl6pPr marL="2514600" indent="-228600" eaLnBrk="0" fontAlgn="base" hangingPunct="0">
              <a:spcBef>
                <a:spcPct val="0"/>
              </a:spcBef>
              <a:spcAft>
                <a:spcPct val="0"/>
              </a:spcAft>
              <a:defRPr sz="2000">
                <a:solidFill>
                  <a:schemeClr val="tx1"/>
                </a:solidFill>
                <a:latin typeface="Comic Sans MS" pitchFamily="66" charset="0"/>
                <a:cs typeface="Arial" charset="0"/>
              </a:defRPr>
            </a:lvl6pPr>
            <a:lvl7pPr marL="2971800" indent="-228600" eaLnBrk="0" fontAlgn="base" hangingPunct="0">
              <a:spcBef>
                <a:spcPct val="0"/>
              </a:spcBef>
              <a:spcAft>
                <a:spcPct val="0"/>
              </a:spcAft>
              <a:defRPr sz="2000">
                <a:solidFill>
                  <a:schemeClr val="tx1"/>
                </a:solidFill>
                <a:latin typeface="Comic Sans MS" pitchFamily="66" charset="0"/>
                <a:cs typeface="Arial" charset="0"/>
              </a:defRPr>
            </a:lvl7pPr>
            <a:lvl8pPr marL="3429000" indent="-228600" eaLnBrk="0" fontAlgn="base" hangingPunct="0">
              <a:spcBef>
                <a:spcPct val="0"/>
              </a:spcBef>
              <a:spcAft>
                <a:spcPct val="0"/>
              </a:spcAft>
              <a:defRPr sz="2000">
                <a:solidFill>
                  <a:schemeClr val="tx1"/>
                </a:solidFill>
                <a:latin typeface="Comic Sans MS" pitchFamily="66" charset="0"/>
                <a:cs typeface="Arial" charset="0"/>
              </a:defRPr>
            </a:lvl8pPr>
            <a:lvl9pPr marL="3886200" indent="-228600" eaLnBrk="0" fontAlgn="base" hangingPunct="0">
              <a:spcBef>
                <a:spcPct val="0"/>
              </a:spcBef>
              <a:spcAft>
                <a:spcPct val="0"/>
              </a:spcAft>
              <a:defRPr sz="2000">
                <a:solidFill>
                  <a:schemeClr val="tx1"/>
                </a:solidFill>
                <a:latin typeface="Comic Sans MS" pitchFamily="66" charset="0"/>
                <a:cs typeface="Arial" charset="0"/>
              </a:defRPr>
            </a:lvl9pPr>
          </a:lstStyle>
          <a:p>
            <a:pPr eaLnBrk="1" hangingPunct="1"/>
            <a:fld id="{5888D2AB-B7E1-42C3-9B73-76BF6FB81C51}" type="slidenum">
              <a:rPr lang="en-GB" sz="1200" smtClean="0">
                <a:latin typeface="Arial" charset="0"/>
              </a:rPr>
              <a:pPr eaLnBrk="1" hangingPunct="1"/>
              <a:t>18</a:t>
            </a:fld>
            <a:endParaRPr lang="en-GB" sz="1200" smtClean="0">
              <a:latin typeface="Arial" charset="0"/>
            </a:endParaRPr>
          </a:p>
        </p:txBody>
      </p:sp>
      <p:sp>
        <p:nvSpPr>
          <p:cNvPr id="40963" name="Slide Image Placeholder 1"/>
          <p:cNvSpPr>
            <a:spLocks noGrp="1" noRot="1" noChangeAspect="1" noTextEdit="1"/>
          </p:cNvSpPr>
          <p:nvPr>
            <p:ph type="sldImg"/>
          </p:nvPr>
        </p:nvSpPr>
        <p:spPr>
          <a:ln/>
        </p:spPr>
      </p:sp>
      <p:sp>
        <p:nvSpPr>
          <p:cNvPr id="40964"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Blame him!</a:t>
            </a:r>
          </a:p>
        </p:txBody>
      </p:sp>
      <p:sp>
        <p:nvSpPr>
          <p:cNvPr id="8196" name="Slide Number Placeholder 3"/>
          <p:cNvSpPr txBox="1">
            <a:spLocks noGrp="1"/>
          </p:cNvSpPr>
          <p:nvPr/>
        </p:nvSpPr>
        <p:spPr bwMode="auto">
          <a:xfrm>
            <a:off x="3849688" y="9428163"/>
            <a:ext cx="2946400" cy="496887"/>
          </a:xfrm>
          <a:prstGeom prst="rect">
            <a:avLst/>
          </a:prstGeom>
          <a:noFill/>
          <a:ln>
            <a:miter lim="800000"/>
            <a:headEnd/>
            <a:tailEnd/>
          </a:ln>
        </p:spPr>
        <p:txBody>
          <a:bodyPr lIns="91486" tIns="45743" rIns="91486" bIns="45743" anchor="b"/>
          <a:lstStyle/>
          <a:p>
            <a:pPr algn="r">
              <a:defRPr/>
            </a:pPr>
            <a:fld id="{3FC40723-B37F-4DB5-9DC4-4503ECE91274}" type="slidenum">
              <a:rPr lang="en-GB" sz="1200">
                <a:latin typeface="+mn-lt"/>
                <a:cs typeface="+mn-cs"/>
              </a:rPr>
              <a:pPr algn="r">
                <a:defRPr/>
              </a:pPr>
              <a:t>18</a:t>
            </a:fld>
            <a:endParaRPr lang="en-GB" sz="1200">
              <a:latin typeface="+mn-lt"/>
              <a:cs typeface="+mn-cs"/>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smtClean="0"/>
          </a:p>
        </p:txBody>
      </p:sp>
      <p:sp>
        <p:nvSpPr>
          <p:cNvPr id="419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Comic Sans MS" pitchFamily="66" charset="0"/>
                <a:cs typeface="Arial" charset="0"/>
              </a:defRPr>
            </a:lvl1pPr>
            <a:lvl2pPr marL="742950" indent="-285750" eaLnBrk="0" hangingPunct="0">
              <a:defRPr sz="2000">
                <a:solidFill>
                  <a:schemeClr val="tx1"/>
                </a:solidFill>
                <a:latin typeface="Comic Sans MS" pitchFamily="66" charset="0"/>
                <a:cs typeface="Arial" charset="0"/>
              </a:defRPr>
            </a:lvl2pPr>
            <a:lvl3pPr marL="1143000" indent="-228600" eaLnBrk="0" hangingPunct="0">
              <a:defRPr sz="2000">
                <a:solidFill>
                  <a:schemeClr val="tx1"/>
                </a:solidFill>
                <a:latin typeface="Comic Sans MS" pitchFamily="66" charset="0"/>
                <a:cs typeface="Arial" charset="0"/>
              </a:defRPr>
            </a:lvl3pPr>
            <a:lvl4pPr marL="1600200" indent="-228600" eaLnBrk="0" hangingPunct="0">
              <a:defRPr sz="2000">
                <a:solidFill>
                  <a:schemeClr val="tx1"/>
                </a:solidFill>
                <a:latin typeface="Comic Sans MS" pitchFamily="66" charset="0"/>
                <a:cs typeface="Arial" charset="0"/>
              </a:defRPr>
            </a:lvl4pPr>
            <a:lvl5pPr marL="2057400" indent="-228600" eaLnBrk="0" hangingPunct="0">
              <a:defRPr sz="2000">
                <a:solidFill>
                  <a:schemeClr val="tx1"/>
                </a:solidFill>
                <a:latin typeface="Comic Sans MS" pitchFamily="66" charset="0"/>
                <a:cs typeface="Arial" charset="0"/>
              </a:defRPr>
            </a:lvl5pPr>
            <a:lvl6pPr marL="2514600" indent="-228600" eaLnBrk="0" fontAlgn="base" hangingPunct="0">
              <a:spcBef>
                <a:spcPct val="0"/>
              </a:spcBef>
              <a:spcAft>
                <a:spcPct val="0"/>
              </a:spcAft>
              <a:defRPr sz="2000">
                <a:solidFill>
                  <a:schemeClr val="tx1"/>
                </a:solidFill>
                <a:latin typeface="Comic Sans MS" pitchFamily="66" charset="0"/>
                <a:cs typeface="Arial" charset="0"/>
              </a:defRPr>
            </a:lvl6pPr>
            <a:lvl7pPr marL="2971800" indent="-228600" eaLnBrk="0" fontAlgn="base" hangingPunct="0">
              <a:spcBef>
                <a:spcPct val="0"/>
              </a:spcBef>
              <a:spcAft>
                <a:spcPct val="0"/>
              </a:spcAft>
              <a:defRPr sz="2000">
                <a:solidFill>
                  <a:schemeClr val="tx1"/>
                </a:solidFill>
                <a:latin typeface="Comic Sans MS" pitchFamily="66" charset="0"/>
                <a:cs typeface="Arial" charset="0"/>
              </a:defRPr>
            </a:lvl7pPr>
            <a:lvl8pPr marL="3429000" indent="-228600" eaLnBrk="0" fontAlgn="base" hangingPunct="0">
              <a:spcBef>
                <a:spcPct val="0"/>
              </a:spcBef>
              <a:spcAft>
                <a:spcPct val="0"/>
              </a:spcAft>
              <a:defRPr sz="2000">
                <a:solidFill>
                  <a:schemeClr val="tx1"/>
                </a:solidFill>
                <a:latin typeface="Comic Sans MS" pitchFamily="66" charset="0"/>
                <a:cs typeface="Arial" charset="0"/>
              </a:defRPr>
            </a:lvl8pPr>
            <a:lvl9pPr marL="3886200" indent="-228600" eaLnBrk="0" fontAlgn="base" hangingPunct="0">
              <a:spcBef>
                <a:spcPct val="0"/>
              </a:spcBef>
              <a:spcAft>
                <a:spcPct val="0"/>
              </a:spcAft>
              <a:defRPr sz="2000">
                <a:solidFill>
                  <a:schemeClr val="tx1"/>
                </a:solidFill>
                <a:latin typeface="Comic Sans MS" pitchFamily="66" charset="0"/>
                <a:cs typeface="Arial" charset="0"/>
              </a:defRPr>
            </a:lvl9pPr>
          </a:lstStyle>
          <a:p>
            <a:pPr eaLnBrk="1" hangingPunct="1"/>
            <a:fld id="{41D80BA9-9A61-4256-AF68-9D7F73C33BA2}" type="slidenum">
              <a:rPr lang="en-GB" sz="1200" smtClean="0">
                <a:latin typeface="Arial" charset="0"/>
              </a:rPr>
              <a:pPr eaLnBrk="1" hangingPunct="1"/>
              <a:t>19</a:t>
            </a:fld>
            <a:endParaRPr lang="en-GB" sz="1200" smtClean="0">
              <a:latin typeface="Arial"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smtClean="0"/>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a:solidFill>
                  <a:schemeClr val="tx1"/>
                </a:solidFill>
                <a:latin typeface="Comic Sans MS" pitchFamily="66" charset="0"/>
                <a:cs typeface="Arial" charset="0"/>
              </a:defRPr>
            </a:lvl1pPr>
            <a:lvl2pPr marL="742950" indent="-285750" eaLnBrk="0" hangingPunct="0">
              <a:defRPr sz="2000">
                <a:solidFill>
                  <a:schemeClr val="tx1"/>
                </a:solidFill>
                <a:latin typeface="Comic Sans MS" pitchFamily="66" charset="0"/>
                <a:cs typeface="Arial" charset="0"/>
              </a:defRPr>
            </a:lvl2pPr>
            <a:lvl3pPr marL="1143000" indent="-228600" eaLnBrk="0" hangingPunct="0">
              <a:defRPr sz="2000">
                <a:solidFill>
                  <a:schemeClr val="tx1"/>
                </a:solidFill>
                <a:latin typeface="Comic Sans MS" pitchFamily="66" charset="0"/>
                <a:cs typeface="Arial" charset="0"/>
              </a:defRPr>
            </a:lvl3pPr>
            <a:lvl4pPr marL="1600200" indent="-228600" eaLnBrk="0" hangingPunct="0">
              <a:defRPr sz="2000">
                <a:solidFill>
                  <a:schemeClr val="tx1"/>
                </a:solidFill>
                <a:latin typeface="Comic Sans MS" pitchFamily="66" charset="0"/>
                <a:cs typeface="Arial" charset="0"/>
              </a:defRPr>
            </a:lvl4pPr>
            <a:lvl5pPr marL="2057400" indent="-228600" eaLnBrk="0" hangingPunct="0">
              <a:defRPr sz="2000">
                <a:solidFill>
                  <a:schemeClr val="tx1"/>
                </a:solidFill>
                <a:latin typeface="Comic Sans MS" pitchFamily="66" charset="0"/>
                <a:cs typeface="Arial" charset="0"/>
              </a:defRPr>
            </a:lvl5pPr>
            <a:lvl6pPr marL="2514600" indent="-228600" eaLnBrk="0" fontAlgn="base" hangingPunct="0">
              <a:spcBef>
                <a:spcPct val="0"/>
              </a:spcBef>
              <a:spcAft>
                <a:spcPct val="0"/>
              </a:spcAft>
              <a:defRPr sz="2000">
                <a:solidFill>
                  <a:schemeClr val="tx1"/>
                </a:solidFill>
                <a:latin typeface="Comic Sans MS" pitchFamily="66" charset="0"/>
                <a:cs typeface="Arial" charset="0"/>
              </a:defRPr>
            </a:lvl6pPr>
            <a:lvl7pPr marL="2971800" indent="-228600" eaLnBrk="0" fontAlgn="base" hangingPunct="0">
              <a:spcBef>
                <a:spcPct val="0"/>
              </a:spcBef>
              <a:spcAft>
                <a:spcPct val="0"/>
              </a:spcAft>
              <a:defRPr sz="2000">
                <a:solidFill>
                  <a:schemeClr val="tx1"/>
                </a:solidFill>
                <a:latin typeface="Comic Sans MS" pitchFamily="66" charset="0"/>
                <a:cs typeface="Arial" charset="0"/>
              </a:defRPr>
            </a:lvl7pPr>
            <a:lvl8pPr marL="3429000" indent="-228600" eaLnBrk="0" fontAlgn="base" hangingPunct="0">
              <a:spcBef>
                <a:spcPct val="0"/>
              </a:spcBef>
              <a:spcAft>
                <a:spcPct val="0"/>
              </a:spcAft>
              <a:defRPr sz="2000">
                <a:solidFill>
                  <a:schemeClr val="tx1"/>
                </a:solidFill>
                <a:latin typeface="Comic Sans MS" pitchFamily="66" charset="0"/>
                <a:cs typeface="Arial" charset="0"/>
              </a:defRPr>
            </a:lvl8pPr>
            <a:lvl9pPr marL="3886200" indent="-228600" eaLnBrk="0" fontAlgn="base" hangingPunct="0">
              <a:spcBef>
                <a:spcPct val="0"/>
              </a:spcBef>
              <a:spcAft>
                <a:spcPct val="0"/>
              </a:spcAft>
              <a:defRPr sz="2000">
                <a:solidFill>
                  <a:schemeClr val="tx1"/>
                </a:solidFill>
                <a:latin typeface="Comic Sans MS" pitchFamily="66" charset="0"/>
                <a:cs typeface="Arial" charset="0"/>
              </a:defRPr>
            </a:lvl9pPr>
          </a:lstStyle>
          <a:p>
            <a:pPr eaLnBrk="1" hangingPunct="1"/>
            <a:fld id="{FFFFBD19-4173-47C2-B108-9705C61F283B}" type="slidenum">
              <a:rPr lang="en-GB" sz="1200" smtClean="0">
                <a:latin typeface="Arial" charset="0"/>
              </a:rPr>
              <a:pPr eaLnBrk="1" hangingPunct="1"/>
              <a:t>20</a:t>
            </a:fld>
            <a:endParaRPr lang="en-GB" sz="1200" smtClean="0">
              <a:latin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5362" name="Rectangle 2"/>
          <p:cNvSpPr>
            <a:spLocks noGrp="1" noChangeArrowheads="1"/>
          </p:cNvSpPr>
          <p:nvPr>
            <p:ph type="ctrTitle" sz="quarter"/>
          </p:nvPr>
        </p:nvSpPr>
        <p:spPr>
          <a:xfrm>
            <a:off x="685800" y="1676400"/>
            <a:ext cx="7772400" cy="1828800"/>
          </a:xfrm>
        </p:spPr>
        <p:txBody>
          <a:bodyPr/>
          <a:lstStyle>
            <a:lvl1pPr>
              <a:defRPr/>
            </a:lvl1pPr>
          </a:lstStyle>
          <a:p>
            <a:r>
              <a:rPr lang="en-US"/>
              <a:t>Click to edit Master title style</a:t>
            </a:r>
          </a:p>
        </p:txBody>
      </p:sp>
      <p:sp>
        <p:nvSpPr>
          <p:cNvPr id="15363" name="Rectangle 3"/>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35DF531-37DE-415A-B9A9-2653537AFA6B}" type="slidenum">
              <a:rPr lang="en-US"/>
              <a:pPr>
                <a:defRPr/>
              </a:pPr>
              <a:t>‹#›</a:t>
            </a:fld>
            <a:endParaRPr lang="en-US"/>
          </a:p>
        </p:txBody>
      </p:sp>
    </p:spTree>
    <p:extLst>
      <p:ext uri="{BB962C8B-B14F-4D97-AF65-F5344CB8AC3E}">
        <p14:creationId xmlns:p14="http://schemas.microsoft.com/office/powerpoint/2010/main" val="29220976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1F0AAD8-DFCD-452E-A413-D956793D80F0}" type="slidenum">
              <a:rPr lang="en-US"/>
              <a:pPr>
                <a:defRPr/>
              </a:pPr>
              <a:t>‹#›</a:t>
            </a:fld>
            <a:endParaRPr lang="en-US"/>
          </a:p>
        </p:txBody>
      </p:sp>
    </p:spTree>
    <p:extLst>
      <p:ext uri="{BB962C8B-B14F-4D97-AF65-F5344CB8AC3E}">
        <p14:creationId xmlns:p14="http://schemas.microsoft.com/office/powerpoint/2010/main" val="227373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45A71B0-6594-4C62-AC85-46539469718E}" type="slidenum">
              <a:rPr lang="en-US"/>
              <a:pPr>
                <a:defRPr/>
              </a:pPr>
              <a:t>‹#›</a:t>
            </a:fld>
            <a:endParaRPr lang="en-US"/>
          </a:p>
        </p:txBody>
      </p:sp>
    </p:spTree>
    <p:extLst>
      <p:ext uri="{BB962C8B-B14F-4D97-AF65-F5344CB8AC3E}">
        <p14:creationId xmlns:p14="http://schemas.microsoft.com/office/powerpoint/2010/main" val="675214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812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9B96DB6-9876-4F55-AA1D-836188EE2858}" type="slidenum">
              <a:rPr lang="en-US"/>
              <a:pPr>
                <a:defRPr/>
              </a:pPr>
              <a:t>‹#›</a:t>
            </a:fld>
            <a:endParaRPr lang="en-US"/>
          </a:p>
        </p:txBody>
      </p:sp>
    </p:spTree>
    <p:extLst>
      <p:ext uri="{BB962C8B-B14F-4D97-AF65-F5344CB8AC3E}">
        <p14:creationId xmlns:p14="http://schemas.microsoft.com/office/powerpoint/2010/main" val="10214669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C1BB82E3-7B8A-4309-B829-321C7C13B810}" type="slidenum">
              <a:rPr lang="en-US"/>
              <a:pPr>
                <a:defRPr/>
              </a:pPr>
              <a:t>‹#›</a:t>
            </a:fld>
            <a:endParaRPr lang="en-US"/>
          </a:p>
        </p:txBody>
      </p:sp>
    </p:spTree>
    <p:extLst>
      <p:ext uri="{BB962C8B-B14F-4D97-AF65-F5344CB8AC3E}">
        <p14:creationId xmlns:p14="http://schemas.microsoft.com/office/powerpoint/2010/main" val="22252108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A2D991C0-137F-4C30-A33F-47AA32BF7990}" type="slidenum">
              <a:rPr lang="en-US"/>
              <a:pPr>
                <a:defRPr/>
              </a:pPr>
              <a:t>‹#›</a:t>
            </a:fld>
            <a:endParaRPr lang="en-US"/>
          </a:p>
        </p:txBody>
      </p:sp>
    </p:spTree>
    <p:extLst>
      <p:ext uri="{BB962C8B-B14F-4D97-AF65-F5344CB8AC3E}">
        <p14:creationId xmlns:p14="http://schemas.microsoft.com/office/powerpoint/2010/main" val="19975672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07E236C5-265E-47EB-8759-95269E16477B}" type="slidenum">
              <a:rPr lang="en-US"/>
              <a:pPr>
                <a:defRPr/>
              </a:pPr>
              <a:t>‹#›</a:t>
            </a:fld>
            <a:endParaRPr lang="en-US"/>
          </a:p>
        </p:txBody>
      </p:sp>
    </p:spTree>
    <p:extLst>
      <p:ext uri="{BB962C8B-B14F-4D97-AF65-F5344CB8AC3E}">
        <p14:creationId xmlns:p14="http://schemas.microsoft.com/office/powerpoint/2010/main" val="28971076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9A51ABE-4225-434D-9B76-B913E8B202F8}" type="slidenum">
              <a:rPr lang="en-US"/>
              <a:pPr>
                <a:defRPr/>
              </a:pPr>
              <a:t>‹#›</a:t>
            </a:fld>
            <a:endParaRPr lang="en-US"/>
          </a:p>
        </p:txBody>
      </p:sp>
    </p:spTree>
    <p:extLst>
      <p:ext uri="{BB962C8B-B14F-4D97-AF65-F5344CB8AC3E}">
        <p14:creationId xmlns:p14="http://schemas.microsoft.com/office/powerpoint/2010/main" val="86659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E3F624CF-21F9-4A7B-8CBD-AA54BD38D5DE}" type="slidenum">
              <a:rPr lang="en-US"/>
              <a:pPr>
                <a:defRPr/>
              </a:pPr>
              <a:t>‹#›</a:t>
            </a:fld>
            <a:endParaRPr lang="en-US"/>
          </a:p>
        </p:txBody>
      </p:sp>
    </p:spTree>
    <p:extLst>
      <p:ext uri="{BB962C8B-B14F-4D97-AF65-F5344CB8AC3E}">
        <p14:creationId xmlns:p14="http://schemas.microsoft.com/office/powerpoint/2010/main" val="1796859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3B21A3C-5FBB-4283-830F-15C95B12C1C6}" type="slidenum">
              <a:rPr lang="en-US"/>
              <a:pPr>
                <a:defRPr/>
              </a:pPr>
              <a:t>‹#›</a:t>
            </a:fld>
            <a:endParaRPr lang="en-US"/>
          </a:p>
        </p:txBody>
      </p:sp>
    </p:spTree>
    <p:extLst>
      <p:ext uri="{BB962C8B-B14F-4D97-AF65-F5344CB8AC3E}">
        <p14:creationId xmlns:p14="http://schemas.microsoft.com/office/powerpoint/2010/main" val="34721462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381000"/>
            <a:ext cx="2057400" cy="57150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381000"/>
            <a:ext cx="6019800" cy="57150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4C1BAC9-F57A-4F4C-A51F-E2979DC52C0B}" type="slidenum">
              <a:rPr lang="en-US"/>
              <a:pPr>
                <a:defRPr/>
              </a:pPr>
              <a:t>‹#›</a:t>
            </a:fld>
            <a:endParaRPr lang="en-US"/>
          </a:p>
        </p:txBody>
      </p:sp>
    </p:spTree>
    <p:extLst>
      <p:ext uri="{BB962C8B-B14F-4D97-AF65-F5344CB8AC3E}">
        <p14:creationId xmlns:p14="http://schemas.microsoft.com/office/powerpoint/2010/main" val="39288217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bwMode="auto">
          <a:xfrm>
            <a:off x="457200" y="381000"/>
            <a:ext cx="8229600" cy="1371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4339" name="Rectangle 3"/>
          <p:cNvSpPr>
            <a:spLocks noGrp="1" noChangeArrowheads="1"/>
          </p:cNvSpPr>
          <p:nvPr>
            <p:ph type="body" idx="1"/>
          </p:nvPr>
        </p:nvSpPr>
        <p:spPr bwMode="auto">
          <a:xfrm>
            <a:off x="457200" y="1981200"/>
            <a:ext cx="82296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4340"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effectLst>
                  <a:outerShdw blurRad="38100" dist="38100" dir="2700000" algn="tl">
                    <a:srgbClr val="000000"/>
                  </a:outerShdw>
                </a:effectLst>
                <a:latin typeface="Arial" charset="0"/>
              </a:defRPr>
            </a:lvl1pPr>
          </a:lstStyle>
          <a:p>
            <a:pPr>
              <a:defRPr/>
            </a:pPr>
            <a:endParaRPr lang="en-US"/>
          </a:p>
        </p:txBody>
      </p:sp>
      <p:sp>
        <p:nvSpPr>
          <p:cNvPr id="14341"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effectLst>
                  <a:outerShdw blurRad="38100" dist="38100" dir="2700000" algn="tl">
                    <a:srgbClr val="000000"/>
                  </a:outerShdw>
                </a:effectLst>
                <a:latin typeface="Arial" charset="0"/>
              </a:defRPr>
            </a:lvl1pPr>
          </a:lstStyle>
          <a:p>
            <a:pPr>
              <a:defRPr/>
            </a:pPr>
            <a:endParaRPr lang="en-US"/>
          </a:p>
        </p:txBody>
      </p:sp>
      <p:sp>
        <p:nvSpPr>
          <p:cNvPr id="14342"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effectLst>
                  <a:outerShdw blurRad="38100" dist="38100" dir="2700000" algn="tl">
                    <a:srgbClr val="000000"/>
                  </a:outerShdw>
                </a:effectLst>
                <a:latin typeface="Arial" charset="0"/>
              </a:defRPr>
            </a:lvl1pPr>
          </a:lstStyle>
          <a:p>
            <a:pPr>
              <a:defRPr/>
            </a:pPr>
            <a:fld id="{FC2F1234-15AE-4C08-9B0C-897FA8DA143E}" type="slidenum">
              <a:rPr lang="en-US"/>
              <a:pPr>
                <a:defRPr/>
              </a:pPr>
              <a:t>‹#›</a:t>
            </a:fld>
            <a:endParaRPr lang="en-US"/>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cs typeface="Arial"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cs typeface="Arial"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cs typeface="Arial"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charset="0"/>
          <a:cs typeface="Arial"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0" fontAlgn="base" hangingPunct="0">
        <a:spcBef>
          <a:spcPct val="20000"/>
        </a:spcBef>
        <a:spcAft>
          <a:spcPct val="0"/>
        </a:spcAft>
        <a:buClr>
          <a:schemeClr val="hlink"/>
        </a:buClr>
        <a:buSzPct val="65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folHlink"/>
        </a:buClr>
        <a:buSzPct val="65000"/>
        <a:buFont typeface="Wingdings" pitchFamily="2" charset="2"/>
        <a:buChar char="n"/>
        <a:defRPr sz="2800">
          <a:solidFill>
            <a:schemeClr val="tx1"/>
          </a:solidFill>
          <a:effectLst>
            <a:outerShdw blurRad="38100" dist="38100" dir="2700000" algn="tl">
              <a:srgbClr val="000000"/>
            </a:outerShdw>
          </a:effectLst>
          <a:latin typeface="+mn-lt"/>
          <a:cs typeface="+mn-cs"/>
        </a:defRPr>
      </a:lvl2pPr>
      <a:lvl3pPr marL="1143000" indent="-228600" algn="l" rtl="0" eaLnBrk="0" fontAlgn="base" hangingPunct="0">
        <a:spcBef>
          <a:spcPct val="20000"/>
        </a:spcBef>
        <a:spcAft>
          <a:spcPct val="0"/>
        </a:spcAft>
        <a:buClr>
          <a:schemeClr val="hlink"/>
        </a:buClr>
        <a:buSzPct val="65000"/>
        <a:buFont typeface="Wingdings" pitchFamily="2" charset="2"/>
        <a:buChar char="n"/>
        <a:defRPr sz="2400">
          <a:solidFill>
            <a:schemeClr val="tx1"/>
          </a:solidFill>
          <a:effectLst>
            <a:outerShdw blurRad="38100" dist="38100" dir="2700000" algn="tl">
              <a:srgbClr val="000000"/>
            </a:outerShdw>
          </a:effectLst>
          <a:latin typeface="+mn-lt"/>
          <a:cs typeface="+mn-cs"/>
        </a:defRPr>
      </a:lvl3pPr>
      <a:lvl4pPr marL="1600200" indent="-228600" algn="l" rtl="0" eaLnBrk="0" fontAlgn="base" hangingPunct="0">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4pPr>
      <a:lvl5pPr marL="2057400" indent="-228600" algn="l" rtl="0" eaLnBrk="0" fontAlgn="base" hangingPunct="0">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5pPr>
      <a:lvl6pPr marL="25146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6pPr>
      <a:lvl7pPr marL="29718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7pPr>
      <a:lvl8pPr marL="34290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8pPr>
      <a:lvl9pPr marL="38862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20.jpeg"/><Relationship Id="rId4" Type="http://schemas.openxmlformats.org/officeDocument/2006/relationships/image" Target="../media/image19.jpeg"/></Relationships>
</file>

<file path=ppt/slides/_rels/slide14.xml.rels><?xml version="1.0" encoding="UTF-8" standalone="yes"?>
<Relationships xmlns="http://schemas.openxmlformats.org/package/2006/relationships"><Relationship Id="rId3" Type="http://schemas.openxmlformats.org/officeDocument/2006/relationships/hyperlink" Target="http://pages.britishlibrary.net/phrenology/images.html"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5.xml"/><Relationship Id="rId1" Type="http://schemas.openxmlformats.org/officeDocument/2006/relationships/slideLayout" Target="../slideLayouts/slideLayout6.xml"/><Relationship Id="rId5" Type="http://schemas.openxmlformats.org/officeDocument/2006/relationships/image" Target="../media/image24.jpeg"/><Relationship Id="rId4" Type="http://schemas.openxmlformats.org/officeDocument/2006/relationships/image" Target="../media/image23.jpeg"/></Relationships>
</file>

<file path=ppt/slides/_rels/slide1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ctrTitle"/>
          </p:nvPr>
        </p:nvSpPr>
        <p:spPr>
          <a:xfrm>
            <a:off x="685800" y="1989138"/>
            <a:ext cx="7772400" cy="1516062"/>
          </a:xfrm>
        </p:spPr>
        <p:txBody>
          <a:bodyPr/>
          <a:lstStyle/>
          <a:p>
            <a:pPr eaLnBrk="1" hangingPunct="1">
              <a:defRPr/>
            </a:pPr>
            <a:r>
              <a:rPr lang="en-GB" sz="3600" dirty="0" smtClean="0"/>
              <a:t/>
            </a:r>
            <a:br>
              <a:rPr lang="en-GB" sz="3600" dirty="0" smtClean="0"/>
            </a:br>
            <a:r>
              <a:rPr lang="en-GB" sz="3600" dirty="0" smtClean="0"/>
              <a:t>Human Evolution: </a:t>
            </a:r>
            <a:r>
              <a:rPr lang="en-GB" sz="3600" dirty="0" smtClean="0">
                <a:latin typeface="Comic Sans MS" pitchFamily="66" charset="0"/>
              </a:rPr>
              <a:t/>
            </a:r>
            <a:br>
              <a:rPr lang="en-GB" sz="3600" dirty="0" smtClean="0">
                <a:latin typeface="Comic Sans MS" pitchFamily="66" charset="0"/>
              </a:rPr>
            </a:br>
            <a:r>
              <a:rPr lang="en-GB" sz="3600" dirty="0" smtClean="0"/>
              <a:t>Humans in a rational and relational world</a:t>
            </a:r>
            <a:r>
              <a:rPr lang="en-GB" sz="3600" dirty="0" smtClean="0">
                <a:latin typeface="Comic Sans MS" pitchFamily="66" charset="0"/>
              </a:rPr>
              <a:t/>
            </a:r>
            <a:br>
              <a:rPr lang="en-GB" sz="3600" dirty="0" smtClean="0">
                <a:latin typeface="Comic Sans MS" pitchFamily="66" charset="0"/>
              </a:rPr>
            </a:br>
            <a:endParaRPr lang="en-GB" sz="3600" dirty="0" smtClean="0">
              <a:latin typeface="Comic Sans MS" pitchFamily="66" charset="0"/>
            </a:endParaRPr>
          </a:p>
        </p:txBody>
      </p:sp>
      <p:sp>
        <p:nvSpPr>
          <p:cNvPr id="41987" name="Rectangle 3"/>
          <p:cNvSpPr>
            <a:spLocks noGrp="1" noChangeArrowheads="1"/>
          </p:cNvSpPr>
          <p:nvPr>
            <p:ph type="subTitle" idx="1"/>
          </p:nvPr>
        </p:nvSpPr>
        <p:spPr>
          <a:xfrm>
            <a:off x="1403350" y="3933825"/>
            <a:ext cx="6873875" cy="1752600"/>
          </a:xfrm>
        </p:spPr>
        <p:txBody>
          <a:bodyPr/>
          <a:lstStyle/>
          <a:p>
            <a:pPr eaLnBrk="1" hangingPunct="1">
              <a:defRPr/>
            </a:pPr>
            <a:r>
              <a:rPr lang="en-GB" sz="2800" dirty="0" smtClean="0"/>
              <a:t>Department of Archaeology, History and Anthropology</a:t>
            </a:r>
          </a:p>
          <a:p>
            <a:pPr eaLnBrk="1" hangingPunct="1">
              <a:defRPr/>
            </a:pPr>
            <a:endParaRPr lang="en-GB" sz="2800" dirty="0" smtClean="0"/>
          </a:p>
          <a:p>
            <a:pPr eaLnBrk="1" hangingPunct="1">
              <a:defRPr/>
            </a:pPr>
            <a:r>
              <a:rPr lang="en-GB" sz="2800" dirty="0" smtClean="0"/>
              <a:t>Ros for the first four weeks and later </a:t>
            </a:r>
            <a:r>
              <a:rPr lang="en-GB" sz="2800" dirty="0" err="1" smtClean="0"/>
              <a:t>Luci</a:t>
            </a:r>
            <a:endParaRPr lang="en-GB" sz="2800" dirty="0" smtClean="0"/>
          </a:p>
        </p:txBody>
      </p:sp>
      <p:pic>
        <p:nvPicPr>
          <p:cNvPr id="2052" name="Picture 5" descr="http://rlv.zcache.co.uk/isapi/designall.dll?action=realview&amp;pdt=zazzle_postcard&amp;pending=false&amp;pid=239615047857165534&amp;type=standard_postcard&amp;front=front_vert&amp;back=back_horz&amp;bg=0xffffff&amp;max_dim=80&amp;rvtype=product&amp;square_it=true&amp;view=front"/>
          <p:cNvPicPr>
            <a:picLocks noChangeAspect="1" noChangeArrowheads="1"/>
          </p:cNvPicPr>
          <p:nvPr/>
        </p:nvPicPr>
        <p:blipFill>
          <a:blip r:embed="rId3">
            <a:extLst>
              <a:ext uri="{28A0092B-C50C-407E-A947-70E740481C1C}">
                <a14:useLocalDpi xmlns:a14="http://schemas.microsoft.com/office/drawing/2010/main" val="0"/>
              </a:ext>
            </a:extLst>
          </a:blip>
          <a:srcRect l="14285" r="14285"/>
          <a:stretch>
            <a:fillRect/>
          </a:stretch>
        </p:blipFill>
        <p:spPr bwMode="auto">
          <a:xfrm rot="1020000">
            <a:off x="1744663" y="125413"/>
            <a:ext cx="1079500" cy="1512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3" name="Picture 5" descr="http://rlv.zcache.co.uk/isapi/designall.dll?action=realview&amp;pdt=zazzle_postcard&amp;pending=false&amp;pid=239615047857165534&amp;type=standard_postcard&amp;front=front_vert&amp;back=back_horz&amp;bg=0xffffff&amp;max_dim=80&amp;rvtype=product&amp;square_it=true&amp;view=front"/>
          <p:cNvPicPr>
            <a:picLocks noChangeAspect="1" noChangeArrowheads="1"/>
          </p:cNvPicPr>
          <p:nvPr/>
        </p:nvPicPr>
        <p:blipFill>
          <a:blip r:embed="rId3">
            <a:extLst>
              <a:ext uri="{28A0092B-C50C-407E-A947-70E740481C1C}">
                <a14:useLocalDpi xmlns:a14="http://schemas.microsoft.com/office/drawing/2010/main" val="0"/>
              </a:ext>
            </a:extLst>
          </a:blip>
          <a:srcRect l="14285" r="14285"/>
          <a:stretch>
            <a:fillRect/>
          </a:stretch>
        </p:blipFill>
        <p:spPr bwMode="auto">
          <a:xfrm>
            <a:off x="3132138" y="404813"/>
            <a:ext cx="1079500"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4" name="Picture 5" descr="http://rlv.zcache.co.uk/isapi/designall.dll?action=realview&amp;pdt=zazzle_postcard&amp;pending=false&amp;pid=239615047857165534&amp;type=standard_postcard&amp;front=front_vert&amp;back=back_horz&amp;bg=0xffffff&amp;max_dim=80&amp;rvtype=product&amp;square_it=true&amp;view=front"/>
          <p:cNvPicPr>
            <a:picLocks noChangeAspect="1" noChangeArrowheads="1"/>
          </p:cNvPicPr>
          <p:nvPr/>
        </p:nvPicPr>
        <p:blipFill>
          <a:blip r:embed="rId3">
            <a:extLst>
              <a:ext uri="{28A0092B-C50C-407E-A947-70E740481C1C}">
                <a14:useLocalDpi xmlns:a14="http://schemas.microsoft.com/office/drawing/2010/main" val="0"/>
              </a:ext>
            </a:extLst>
          </a:blip>
          <a:srcRect l="14285" r="14285"/>
          <a:stretch>
            <a:fillRect/>
          </a:stretch>
        </p:blipFill>
        <p:spPr bwMode="auto">
          <a:xfrm>
            <a:off x="4500563" y="404813"/>
            <a:ext cx="1079500"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5" name="Picture 5" descr="http://rlv.zcache.co.uk/isapi/designall.dll?action=realview&amp;pdt=zazzle_postcard&amp;pending=false&amp;pid=239615047857165534&amp;type=standard_postcard&amp;front=front_vert&amp;back=back_horz&amp;bg=0xffffff&amp;max_dim=80&amp;rvtype=product&amp;square_it=true&amp;view=front"/>
          <p:cNvPicPr>
            <a:picLocks noChangeAspect="1" noChangeArrowheads="1"/>
          </p:cNvPicPr>
          <p:nvPr/>
        </p:nvPicPr>
        <p:blipFill>
          <a:blip r:embed="rId3">
            <a:extLst>
              <a:ext uri="{28A0092B-C50C-407E-A947-70E740481C1C}">
                <a14:useLocalDpi xmlns:a14="http://schemas.microsoft.com/office/drawing/2010/main" val="0"/>
              </a:ext>
            </a:extLst>
          </a:blip>
          <a:srcRect l="14285" r="14285"/>
          <a:stretch>
            <a:fillRect/>
          </a:stretch>
        </p:blipFill>
        <p:spPr bwMode="auto">
          <a:xfrm rot="-1020000">
            <a:off x="5992813" y="125413"/>
            <a:ext cx="1081087"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Why study it?</a:t>
            </a:r>
            <a:endParaRPr lang="en-GB" dirty="0"/>
          </a:p>
        </p:txBody>
      </p:sp>
      <p:sp>
        <p:nvSpPr>
          <p:cNvPr id="3" name="Content Placeholder 2"/>
          <p:cNvSpPr>
            <a:spLocks noGrp="1"/>
          </p:cNvSpPr>
          <p:nvPr>
            <p:ph idx="1"/>
          </p:nvPr>
        </p:nvSpPr>
        <p:spPr/>
        <p:txBody>
          <a:bodyPr/>
          <a:lstStyle/>
          <a:p>
            <a:pPr>
              <a:defRPr/>
            </a:pPr>
            <a:r>
              <a:rPr lang="en-GB" i="1" dirty="0" smtClean="0"/>
              <a:t>‘</a:t>
            </a:r>
            <a:r>
              <a:rPr lang="en-GB" sz="2800" i="1" dirty="0" smtClean="0"/>
              <a:t>Because humans are the products of our evolutionary past, learning how we evolved is fundamental to all anthropological investigations</a:t>
            </a:r>
            <a:r>
              <a:rPr lang="en-GB" sz="2800" dirty="0" smtClean="0"/>
              <a:t>.’</a:t>
            </a:r>
          </a:p>
          <a:p>
            <a:pPr>
              <a:defRPr/>
            </a:pPr>
            <a:endParaRPr lang="en-GB" sz="2800" dirty="0" smtClean="0"/>
          </a:p>
          <a:p>
            <a:pPr>
              <a:defRPr/>
            </a:pPr>
            <a:r>
              <a:rPr lang="en-GB" sz="2800" dirty="0" smtClean="0"/>
              <a:t>‘</a:t>
            </a:r>
            <a:r>
              <a:rPr lang="en-GB" sz="2800" i="1" dirty="0" smtClean="0"/>
              <a:t>Human behaviour, the domain of </a:t>
            </a:r>
            <a:r>
              <a:rPr lang="en-GB" sz="2800" i="1" dirty="0" err="1" smtClean="0"/>
              <a:t>sociocultural</a:t>
            </a:r>
            <a:r>
              <a:rPr lang="en-GB" sz="2800" i="1" dirty="0" smtClean="0"/>
              <a:t> anthropology, is a product of our  evolved mind and evolutionary past</a:t>
            </a:r>
            <a:r>
              <a:rPr lang="en-GB" sz="2800" dirty="0" smtClean="0"/>
              <a:t>.’</a:t>
            </a:r>
          </a:p>
          <a:p>
            <a:pPr>
              <a:buFont typeface="Wingdings" pitchFamily="2" charset="2"/>
              <a:buNone/>
              <a:defRPr/>
            </a:pPr>
            <a:endParaRPr lang="en-GB" sz="2800" dirty="0"/>
          </a:p>
        </p:txBody>
      </p:sp>
      <p:sp>
        <p:nvSpPr>
          <p:cNvPr id="4" name="Rectangle 3"/>
          <p:cNvSpPr/>
          <p:nvPr/>
        </p:nvSpPr>
        <p:spPr>
          <a:xfrm>
            <a:off x="2022475" y="5908675"/>
            <a:ext cx="2384425" cy="523875"/>
          </a:xfrm>
          <a:prstGeom prst="rect">
            <a:avLst/>
          </a:prstGeom>
        </p:spPr>
        <p:txBody>
          <a:bodyPr wrap="none">
            <a:spAutoFit/>
          </a:bodyPr>
          <a:lstStyle/>
          <a:p>
            <a:pPr>
              <a:defRPr/>
            </a:pPr>
            <a:r>
              <a:rPr lang="en-GB" sz="2800" kern="0" dirty="0">
                <a:solidFill>
                  <a:srgbClr val="FFFFFF"/>
                </a:solidFill>
                <a:effectLst>
                  <a:outerShdw blurRad="38100" dist="38100" dir="2700000" algn="tl">
                    <a:srgbClr val="000000"/>
                  </a:outerShdw>
                </a:effectLst>
                <a:latin typeface="Arial" pitchFamily="34" charset="0"/>
                <a:cs typeface="+mn-cs"/>
              </a:rPr>
              <a:t>Ward, (2003)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81000"/>
            <a:ext cx="8229600" cy="1371600"/>
          </a:xfrm>
        </p:spPr>
        <p:txBody>
          <a:bodyPr/>
          <a:lstStyle/>
          <a:p>
            <a:pPr algn="l">
              <a:defRPr/>
            </a:pPr>
            <a:r>
              <a:rPr lang="en-GB" dirty="0" smtClean="0"/>
              <a:t>..and the real reason?</a:t>
            </a:r>
            <a:endParaRPr lang="en-GB" dirty="0"/>
          </a:p>
        </p:txBody>
      </p:sp>
      <p:sp>
        <p:nvSpPr>
          <p:cNvPr id="3" name="Content Placeholder 2"/>
          <p:cNvSpPr>
            <a:spLocks noGrp="1"/>
          </p:cNvSpPr>
          <p:nvPr>
            <p:ph idx="4294967295"/>
          </p:nvPr>
        </p:nvSpPr>
        <p:spPr>
          <a:xfrm>
            <a:off x="250825" y="2492375"/>
            <a:ext cx="4826000" cy="3603625"/>
          </a:xfrm>
        </p:spPr>
        <p:txBody>
          <a:bodyPr/>
          <a:lstStyle/>
          <a:p>
            <a:pPr>
              <a:buFont typeface="Wingdings" pitchFamily="2" charset="2"/>
              <a:buNone/>
              <a:defRPr/>
            </a:pPr>
            <a:r>
              <a:rPr lang="en-GB" dirty="0" smtClean="0"/>
              <a:t>	</a:t>
            </a:r>
            <a:r>
              <a:rPr lang="en-GB" sz="2400" dirty="0" smtClean="0"/>
              <a:t>We simply do not ‘know’ the answers to the questions we have been asking for over 150 years…….some of which are exactly the same as were posed by the greats in the past……and you will see them raised in this course again and again and…… </a:t>
            </a:r>
            <a:endParaRPr lang="en-GB" sz="2400" dirty="0"/>
          </a:p>
        </p:txBody>
      </p:sp>
      <p:pic>
        <p:nvPicPr>
          <p:cNvPr id="4100" name="Picture 2" descr="http://a4.ec-images.myspacecdn.com/images02/92/aaab38578b2c4d01ad2a872af7f6560a/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2725" y="1700213"/>
            <a:ext cx="3240088" cy="406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7"/>
          <p:cNvSpPr>
            <a:spLocks noGrp="1"/>
          </p:cNvSpPr>
          <p:nvPr>
            <p:ph type="title" idx="4294967295"/>
          </p:nvPr>
        </p:nvSpPr>
        <p:spPr/>
        <p:txBody>
          <a:bodyPr/>
          <a:lstStyle/>
          <a:p>
            <a:pPr eaLnBrk="1" hangingPunct="1">
              <a:defRPr/>
            </a:pPr>
            <a:r>
              <a:rPr lang="en-GB" sz="2800" dirty="0" smtClean="0"/>
              <a:t>Evolutionary history of humans: based on what?</a:t>
            </a:r>
          </a:p>
        </p:txBody>
      </p:sp>
      <p:sp>
        <p:nvSpPr>
          <p:cNvPr id="55299" name="Content Placeholder 2"/>
          <p:cNvSpPr>
            <a:spLocks noGrp="1"/>
          </p:cNvSpPr>
          <p:nvPr>
            <p:ph idx="4294967295"/>
          </p:nvPr>
        </p:nvSpPr>
        <p:spPr>
          <a:xfrm>
            <a:off x="395288" y="1557338"/>
            <a:ext cx="8229600" cy="4473575"/>
          </a:xfrm>
        </p:spPr>
        <p:txBody>
          <a:bodyPr/>
          <a:lstStyle/>
          <a:p>
            <a:pPr eaLnBrk="1" hangingPunct="1">
              <a:defRPr/>
            </a:pPr>
            <a:r>
              <a:rPr lang="en-GB" sz="2000" dirty="0" smtClean="0"/>
              <a:t>Fossil evidence, the bones and their context</a:t>
            </a:r>
          </a:p>
          <a:p>
            <a:pPr eaLnBrk="1" hangingPunct="1">
              <a:defRPr/>
            </a:pPr>
            <a:endParaRPr lang="en-GB" sz="2000" dirty="0" smtClean="0"/>
          </a:p>
          <a:p>
            <a:pPr eaLnBrk="1" hangingPunct="1">
              <a:defRPr/>
            </a:pPr>
            <a:r>
              <a:rPr lang="en-GB" sz="2000" dirty="0" smtClean="0"/>
              <a:t>Origins of behaviour, </a:t>
            </a:r>
            <a:r>
              <a:rPr lang="en-GB" sz="2000" dirty="0" err="1" smtClean="0"/>
              <a:t>bipedalism</a:t>
            </a:r>
            <a:r>
              <a:rPr lang="en-GB" sz="2000" dirty="0" smtClean="0"/>
              <a:t>, language, tool use, social behaviour as evidenced by fossils, stone tools, burial, art etc.</a:t>
            </a:r>
          </a:p>
          <a:p>
            <a:pPr eaLnBrk="1" hangingPunct="1">
              <a:defRPr/>
            </a:pPr>
            <a:endParaRPr lang="en-GB" sz="2000" dirty="0" smtClean="0"/>
          </a:p>
          <a:p>
            <a:pPr eaLnBrk="1" hangingPunct="1">
              <a:defRPr/>
            </a:pPr>
            <a:r>
              <a:rPr lang="en-GB" sz="2000" dirty="0" smtClean="0"/>
              <a:t>Referential models -non-human primates, carnivores, etc.</a:t>
            </a:r>
          </a:p>
          <a:p>
            <a:pPr eaLnBrk="1" hangingPunct="1">
              <a:defRPr/>
            </a:pPr>
            <a:endParaRPr lang="en-GB" sz="2000" dirty="0" smtClean="0"/>
          </a:p>
          <a:p>
            <a:pPr eaLnBrk="1" hangingPunct="1">
              <a:defRPr/>
            </a:pPr>
            <a:r>
              <a:rPr lang="en-GB" sz="2000" dirty="0" smtClean="0"/>
              <a:t>Lots of ‘</a:t>
            </a:r>
            <a:r>
              <a:rPr lang="en-GB" sz="2000" dirty="0" err="1" smtClean="0"/>
              <a:t>sciency</a:t>
            </a:r>
            <a:r>
              <a:rPr lang="en-GB" sz="2000" dirty="0" smtClean="0"/>
              <a:t>’ bits, dating (not the sort you are thinking of), DNA,  geo-archaeology, bio-archaeology, </a:t>
            </a:r>
            <a:r>
              <a:rPr lang="en-GB" sz="2000" dirty="0" err="1" smtClean="0"/>
              <a:t>palaeoanthropology</a:t>
            </a:r>
            <a:endParaRPr lang="en-GB" sz="2000" dirty="0" smtClean="0"/>
          </a:p>
          <a:p>
            <a:pPr eaLnBrk="1" hangingPunct="1">
              <a:defRPr/>
            </a:pPr>
            <a:endParaRPr lang="en-GB" sz="2000" dirty="0" smtClean="0"/>
          </a:p>
          <a:p>
            <a:pPr eaLnBrk="1" hangingPunct="1">
              <a:defRPr/>
            </a:pPr>
            <a:r>
              <a:rPr lang="en-GB" sz="2000" dirty="0" err="1" smtClean="0"/>
              <a:t>Ethnoarchaeology</a:t>
            </a:r>
            <a:r>
              <a:rPr lang="en-GB" sz="2000" dirty="0" smtClean="0"/>
              <a:t>, Anthropology – what we observe in the extant populations today</a:t>
            </a:r>
          </a:p>
          <a:p>
            <a:pPr eaLnBrk="1" hangingPunct="1">
              <a:buFont typeface="Wingdings" pitchFamily="2" charset="2"/>
              <a:buNone/>
              <a:defRPr/>
            </a:pPr>
            <a:endParaRPr lang="en-GB" sz="2000" dirty="0" smtClean="0"/>
          </a:p>
          <a:p>
            <a:pPr algn="ctr" eaLnBrk="1" hangingPunct="1">
              <a:buFont typeface="Wingdings" pitchFamily="2" charset="2"/>
              <a:buNone/>
              <a:defRPr/>
            </a:pPr>
            <a:r>
              <a:rPr lang="en-GB" sz="2000" dirty="0" smtClean="0"/>
              <a:t>How and when did we become human?</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AutoShape 4" descr="data:image/jpeg;base64,/9j/4AAQSkZJRgABAQAAAQABAAD/2wCEAAkGBhQSERUQEhQUFBUWGBQYGBgYGBgbFxwbHBYcGxkbFxgYHCYhGxolGRcaIC8iJCcpLywsGCAxNzAqNSYrLCkBCQoKDgwOGg8PGiwfHSUtLC8qLywpLCwqLCkpLCwsLCwpLCkpLCwsLCwpLCksKiwsKSw1KSwsLCwsKSwpLCwsLP/AABEIAOwA1gMBIgACEQEDEQH/xAAbAAEAAgMBAQAAAAAAAAAAAAAABQYDBAcBAv/EAD8QAAIBAgQFAQYEAwcDBQEAAAECEQADBBIhMQUGE0FRIgcyYXGBkRQjQqEzUrFicoKSwdHwFSSiJUNEY8MX/8QAGQEBAAMBAQAAAAAAAAAAAAAAAAECAwQF/8QAJxEAAgICAgICAQQDAAAAAAAAAAECEQMhEjEEQRNRIjJxkaEUYYH/2gAMAwEAAhEDEQA/AO40pSgFKUoBSlaOP4tbssgunIr5vWSAgIEwzE6EiY7ek/CQN6sWJxSWxmuMqDaWIAnsJPeoDG87ok5bV5wBmDQq2yIeDmdgQCbbASNYESCJhOKPibrWrjC4bots6LZiFa4RkzSJCgIVJPk+qDFQ3QL5buhhKkEHYgyPuK+6r3LtgpfvJoB08OzqPcF5g2cpG0gKSPiDU5fv5BMMfgoJP2FEDIahcdx3cWhtm9Z203yr+rXTWB869xHMybWwWfWVebZXsMysM2pOmmsHXSqrd4iLaQxkqJ000iCd9BM/I6VEpRirk6RrjxubLCeYGS0CYd8z7wugfKBp3J0nbQntFTuExIuIHHft4PcH4g6VynE8zWumYIuPJPpnINSRmbYjWYE661deQeILew5eRnJHUUAjK2Qaa7zvPy7ir8XV+iJRSVlnpSlQZilKUApSlAKUpQClKUApSlAKUpQClKUApSlAK8Ir2vDQETxfh+Fk3cQVWRlJZyqnQxoTlLDM0GJE198E4RbsrKO13MFAdmzelR6VUjQKJMR5qn+0y2jPbbqDRWRgCCVkgjMuYbidx2qE5O46+Gum31C1plumDMB8spK65SxWB5nzpXM8yWTg0RZfeBY62qX8XcdVW/iLmUsQNEiykeZFnMP71TIx9s2+sHXpwSXkZYG5J+EftXIOPY8sbCKw6Vq1btAiMgcL+aVGhY5oGmnpqy8o3Tbwxt3rRuh3U2VYCbrgalVYABAFVix0GuppHNeRwoWbXEeOW795um4YBVAgdpMzmI/V8xqvmqZzHhLpuTlZkMZRpGaDMLPqOUDUTt8a6nheXUjNeVC8H3AVRATOW1EEfFtC25jQCJwHK6gXEdsl3qNkYnNKFUjRjMGIOxkbwNdt3F/RvDLxXFnImsMphgwLBfeBGgPx38V27kbCdPA2RlKllLsCCDLEmTOu0fSK3uGcGSzqCWYiJMfWAAAAYH2HgVIV0TyuZSUr6FKUrIoKUpQClKUApSlAKUpQClKUApSlAKUpQClKUArBjbpW27KMzBWIG8kCQIG8ms9afFuKW8Paa7cMKv1J+AH/AADUmADUN0DiWL4fdZy4bM8sWDfHXWZAadY86yO9r5ZxitwtsO+UXTetWmWAHPUuJlLDciCwDeF0OlavEecrd26bj4XDMpBkMD1Tl3Bu6QY2MedxrVjxXDcLebA9K2qq7OwAABgLLBo7hgO+4rz8CXJuMrK/sb2J5owmH/7fIcloQMqAoMugC6zIPpmInvoa0eXrWIxZfGda2guGFKrnuIg/QpJyprqdCTuY0ii8x8JKYlsNYGcl4yI2YxrAIE6wO+onWugezvhV2zacXAyj0gBgQSRmzNDawcyj/D8K2hOUp1JC7ZuY7kq3dt5Wu32bUhmuFhPxQ+kj4R9RvVJ43ypcsOouepXIVXUArm8GQSpPadNYmus1qcS4eLyZCSuoMiNx8wZFa5MMZqui8aUrasqPAcbcwwAL3Lq/qDEkj4pJ0+UwddjV1s3g6hlMg7EVRcXwO/buvbVjN0/kncAyZzabgAMf9Yq38D4V+HsrZzFozEse5ZizH7k+fiSda24qKpF5tPaN+ojmbjTYW0txLRvM12zaC5lX+JcCzLEef6bCSJevi5ZVozAGCCJAMEbETsR5oZlCxPtP6hC4W3qTE3Yg5+itplCPIBbE2iQYMHtOm/x7n8Wbt3CpbPVQoiO2U2y7GxoVDZ4AxKaxHaasB4VYtKzpYtgiWhLaBiRDaaDWVU/MDxVU4HzFg3xCdLDuWxrG91rgtgHKogqzGSA1sAKPGYaEGgMmC9qtm9dWzbw+IbMbcN+Vli4oa0T+ZIzhtjqMrSBBqx8r8YbFYW1iXt9I3FDBcwb0nVTK+VINbGG4LYt/w7NlNZ9NtBqJAOg3hj9z5rbtWgqhVAVQAAAIAAEAADYRQH1SlKAUpSgFKUoBSlKAUpSgFKUoD4u3lUZmYKB3JAH3NQvHOHW8bbyW7wDLqCjAjXswB2MbiCO3gxftAwb5UvK2i+kg6gE+631PpPzFc+w3G3t3AVJVx+oH1fQ/ynxsa4c3kqEuElohuiSx/ImJnILDAKCFKMGBkRPkiJ3E69qz4fhmMw4WwCtt7VnEXgxMsEeFZdPSrypIIMer7SvAPaUdFxAzg5fWgAaSYgrs241WPkTUpzHdW7fsKrArftlM06ZOojuf8iEfWoxwx1ygyDl+HYl2cdiJBJiZ037T8txXRuFe0Bbdi2t5Xa56husmNQfUZnLG+ulVjnHj63MSty2qwswQAGIy5QSRqdSIHYQKiMJhgg6l1peSQo90E7a/qMACAY071y/K8UnwdlVro7By7zEuLVmURlIB1DDWdjoex3A+tTFVP2bWCMH1WXKbrswHfKPSv09JI+dWKzxK29xrSupdPeUHUf7x38d69XG24py7Lro2a18Vj1RS0z6goAIksTAUfGTGu3etXj/EjZtgo1oXGZQousFB9QzRLCSAZiRUXyhwi2U/FlYe673AJYqhb0kIGMAwDJifURtpVySw4d3Ky6qp8K2YfcqP6VTOYfaX0L7WLdi4/Sb8w+gTbFq5cdrYLiQBaIzHSVYbwDea0/8Ao9mWPRtS+YsciyxYQxbTWQYM71IK3a9pNq4/TtWMRectlVV6UsALuZhmuCADYYQ0EypAIasKcftDDnF3MCilb/4W0B0CzBL/AE1hicqKroTBIAySOxq22eG2kOZbaKxLNIVQczRmaQNzAk94rXx/ALN5baXLalLb9QJAyFoYepYgiXLR5g0BT29rtpFe69u4yegoFChwjWLbfmZnEsbjusLMZDO2sxwnnVsRiLVlMNcRWTEM7O1vMhtXukQVVjPrDDT6TDROXuCWHIL2bTEEkFraEgnUkEjcms9rBopzKiqdRIUA6sWOoH8xJ+ZJoDNSlKAUpSgFKUoBSlKAUpSgFKUoDQ47guth7tqJLIwH96JX/wAgK4gby3PecKwkAnRlk7aRp8CDB+Nd9NUzmn2drfc37DC1dJlgfcYzvpqrHzqD4nWuPycLyU49orJP0csThtxIhpUEajQmPjoJPmRv8KlsFxVyFtqfcW8FA0Zc6gNvtOvwk/OpDh/IuNe907iZE7uxUqNdcoBMmPG/cjtYeZuSLNmzbe0H9LoLrZiWKMwDMdYkfCN/gK5sWGat9FK9oomCXp/msAxJIST21O3YkTEkaQKleGcE/FFr1xjbw9uTddvHdFndpjSNNPMG/wDEOUOHooNxFtgEQc7rJG36tTp89Kx8220PDnTDZCi9MZUIy5cw09Pzn/etF4vF8pboni/ZscN4/bu4VhhxkdLRy2yRIyrplMkMNhP3iqNyPcLY1VDMTmLayCFyy2adydR+/wATEcr8RdDbVSSVvLA7gZpAM9zny/IGrld5f/D4i6uCzMxtHqQQDbUvmy22g/mMAQPAAPg1aMnlqX0SnZLcYw64u+bVosSE6V54BtoucMyqY/jHaFOmk7CrPh7CoqooCqoCgDYACAPtXF8Tx68fduollSyrbR2VBAlZAAmQSZO5OvaOj8gY+9dwatfVgQzBS27JoVI8jUif7Nb480ZypFrLLSlavEuJJYtm7cJCiNtSSewHc1vZJtUqCs85YZrbXA5hRJEanaAsSGbUaA9618bzDfRer0rarBbps56pXMFjQQHJYaaxsTJqOSfQLLSqpw3mS8SZVbim6qLAKsAzOvrAnKQbZ0P8wk1Pm46zcuMqooJKgEn6tOunhRUpg2yYr5uXQoLMQANyTAHzJqq8Y4ubqwQFtggwWnMO2btGhEa699K0MbxZWtw9wEi0o9RAAPT1IJ0ktrO+tLV0arFIvde1ocJ43ZxAY2HDhDlaARBidiB2rfqTIUpSgFKUoBSlKAUpSgFKV5NAexWpxbBdWzctETmUgfONP3itulAcl5o441y1ZQlgbaqr7zm3k/5UPwn51vcpurXLdt9FxFtkZPIyFh8iI38tpvUdzlwa6MVfNpZUZbrfANMsBGo0Cz2gTWDkO/8AmG8wzfhhlERmZ2GW3bXU7r6vvXmfl8xmnslsRwG3w/FO/UzO4tmyWX02yS4a7dCe9kAXLoBJA+IwYrns2PyML6VGrXbqMbjsdWdgxABJ7GTHiIq02uMWcMzfiCbmIua3cgzKvi2JMEKJ9IknUxUDjuUDiCz4K5ba251DEqbbDUAiCY12gaR863yJpVi7/ss1S0bfJ+MweMvOz4eyMR/EnJGYDTNlJIBkg/4p0NX4CqlyjyL+DuG8XViylSqqQASwJIJPwjQCraTW+JSUfy7JXWz2orj3EsOidPEah9MgUsSJiYUSBMa6ax3rFjOcMNbMG4DHvFQWCiYlmGgEnzUfzxgLbWfxJKhkACnQZgx0AadDJkHaC0jWrTenQZXW5StrdsX8NfV811gkj3WNp8uc5tSpMgFRHimGODwl7rOzYm6h0KqAisRvmOraHcZo7+RXcFadmzC7lCkDKWm4AQQCQoylAW3B0nwaml5NWzdY4vEWRmIOVQ1y5HlRllD2zQdtAK47dJxRTsvfLfGBiUe4ECert3BUQSYEnt9K1+YuNZCLJQhXIHUbRIgs0RuYUjUiN9hWfgGNwpzWsM4Yj1N7xY7asWGu4qN5ka1euqr3Bbt2j+bczaFplLSqZVmkBm0MBVHfTrTfFWzRFf5ot3Ok2UgFpjQAz2iZE7/61VMFwq/iDks2XZxoZEERoczvpPnU10viHA+thzcsXGeRmX0gMY3gkCDp3G4E6VL8E5fTDSVJZiAJaJAGsCABvr8aY3PFlcopNP77X7HVPNGUK9kRyFyvdwiXDeYTdKtkGoQid2GhaCAY09I3q2UpWsm5O2cz2KUpUEClKUApSlAKUpQCuT8c5ju2sc95WghmUA6gKPTlImCCFzEaamdDrXVzXDeL4kuHvRmk5pE6SATp9TtXF5k3FKn7Ky60dc5Z5gXF2c4GV1MOvg7gj4Eaj7dql64dy9xm5hnLWjlLASCJRgDoGB8E7iDqda6vy1zKuLtzGS4vvJv9VP6lPntsYq+DyFkVPsRlZh4rcFnG4e8Wyq6vaadv5l/8jUBxThX4gXeKBrlooF6OQwcqEy7SCNQW0jQVM+0C0pwmZgfS6ER84/oamuH4ZRYt2wBlFtVgjSMoEEfKtWrbRJw17F8NcCMLumWSQpEgnL6vnJI3J20qy+zKxiDi+oDNrIc5BldfdSNgZ2jUQe1TvFuScDaZnuXbltTr0wwPc7DKWiSdTMeRFQ2O5tS0v4bAILdoEliZDMT72Y6mY8+BP8tcSx/FK5syri7ZfMZx/wBXSsL1X7xqo+ZH+4HxnSqrx/ixtXba4u4t3WXsIxECPTosAsSZgzoN41rJyZzDduXUt5LVuycwAQGWIQnMWYkn3YnvPyqr8asem4xJZlxDFmPvE9YrJj4N9K2yZlxUkXb1aLXzGerbsrYKJhnTqKEUBi42mRAHq+cg1T+Fc3FbJs3+rcRltlBmg22UwxWQSAAR6YOxqwPf/wCywLf2b6/5bgH+lUjHWB1YA/VcEfAzt9hXPlytT19FJtraJQ8G6pyW2tA7hvcAaJAYaktOzfeNqm7fAcViMmJuo17OqtCsANQJ1zA5hA0023qu4zClFlzGwOvqEaSY0IgkEjt5qXw3tGuW8KtlQs5SM/6hr9gZzax4PiWNxaakQmvZYcPbuWrZwOGJOIufxLgPptKBEF9fUJ1OurGJNZH9nGW2qpczP685YeljlMACCY7HXb7VUOB8xXrRZle5DEmFUlZ0gn0mfgPrua6LwPnezestcc9IoYcNprA90HUzI0ifnoTvjnjnpl1T7KtwPhl3D3zN24t7IrZSdGVp1yH3gCIMgsCN9puuD4+kEXmS2wjUkKrAiZWT+0n6iDVa4nwu5infG21dAqHJmMFsqsBlESJBOxA13Mmonl7E4UYm2L6hy+ivEpmLZQXVtVMtEaxImNxpFrHUV/LNpSjSVUdFwHG7N8lbVxHIEkKdY8/L41tpdB2IOsaHv4rlvPKNdxlxFXp9Nbag+6WgE6Hx6yPByx5qwezTGKbT2CgS7aMNH6lJbKT5IMrJ1iPNWjmTnwM73RdaUpW5YUpSgFKUoBSlKA1uIlulcK+9kfL88pj964hmIhkGYLIiP0xp317fvXdzXFMfb/CYl7DAjISF0MshJyMPIiNexmvN89OoyRDK8jkNE6CftIP3ER9KsHAeYGsXVddXXeT6CI9SmPIAPwIU6xFavF7IugEIwdfdaD/lOmo/pUNhHyzprJJBGupnauGLa/JHO7gzrnGeP2cbgX6bQ4Ntih0cZbik6fqGWdRIrzH82FcPZW2cpa3bzNpoSgOVZ2Px7SO5kcvscQQyjiVAiNoGXQjwRtIrb/6nmtm2YIV2kjQMS5ZR9dzHYNXW/Jk19M0U72bHEuIs86mdTJMmJJDSd5G0/wB7xOrhrcESQqjTQSWI3A39ObvrJkea08Jd6rFSxOYktGpAmRAA3MCOwGvYVY0ORPRbIjsSAdNB31+GtcsmQt7ZN8lljjC2vTtWrhYnXfKF+ujfQGoLi97qLiWiJe44HwLdQfWIq6ezvCTavXG/WyqRM+6s/wD6VUeLcP6V57JmCCkkRqAYP1WD9vNdWSLWGJb0ZsBxG3dwC2QQLuGus0HQm28klfMdQSO2Wa1+W7X/AKraXyzHXuDYaf6EVWuH3h1GRhMrLD/CvcfMVYuWeKrYxaXnS5cAQjMIkkiBvGsOZmNjVIy5Ti3qjJSurJ7H8m4jrPbs216WuV3aBB8mSxIELt2Pmqzw/grC3bfptcLs4TIuaCmWTEESSx3GyV0bDe0LDuQCLiAx6mCQJ8hXJA+MaVT8TzibOFXD4f8AiM90sdRu7QARrERMeYEeor0zhi20zR8ez5s4G9cfpC0BcO4BmB3L+IMaE6bTOhsmF9np61u/evZihDFAgykg6CT23nTXwKrfDecruHULaWzl0zEoxcn4tnG3gAAbCvu77TcU0ZRaWYmLbM0T2GcwI1kiqY3gjt9k8kdJ41hy+Hu20MM1twDvrlMad9a4vdsdSzbcHWRPkZhEz5mPqauXL2Lv38VbNy876l4BAUKFM6LAMyB8j33qH4lgei2JsERFxmSP5SeokfIQPpUeRL5Iqa6sPaJbmI9VMJi9ZdDbfxmXXfzOf7Vh5VxHT4kJEC6mWfiRP3m0B/irNhD1eG3VWWNh0ur/AHTqw+3U+9Rlq6fxeDZe91F/8g39A1HrKp/dC+mdZpSlemaClKUApSlAKUpQCqn7Q+XmxNhXtgtctEsAB6ipHqC/HZo75Y3q2UNUnBTi4sHA8NxuIBAJ8A6z9Rp/pWW9w8X4ZsqtBjXUfbT6Gau/PPs/NxjisIALm9y3sH/tLH6/I7/PfnKM+aDodAB2+vwjWvDyYpYpUZyfpmviMMbTw5Uhhoy+7pMyD7v7j40wmEN4rbU5UhiW3BZhJjycoXfaDvUqly2tvX1M25866CtHg+KUFu65mI+Bk7f871HPWjKkmSGHuDDqLSoF8GScx7sTvPz/AKVI4DCvibq2lUZm87abk/2RM/tuRUJj787GIII++p+0/Sa6j7POCNbtNiLgIa6BlBEEINiR2k6x4A+Q08fE8k9/9L3ydIs3DOHizaW0uoUb9ydyT8SSTVW594KGX8QPgr/f0N8wdJ/u+KudfNy2GBUgEEQQdQQdwR4r2J41OPE1aOEW+ABDnVjnJ3b3SP5cg1J0G3jvtWRsNdAGVCVMQRlIj7yB8xV85h9n5IZsKQCQQUY9u4Ru0jSD9+1Um9jr1tujdU230WDoQNz+2xrycmOcP1IxcUuzRHDbrBxEe9MuMontpmn/AIN6w2MKzuwTNmU5JMekD4TqT8JGp867mHxxyEEgTOg/p9NvpTAWyQ5G+YlfPYnQfP8Ab4Vleuii42e4bAWzKO5btlHp/wAxOoPw0NbWIQ2sotmAT7ogHwToBP8AX41pi0124gtIzuSR6fePcb7gfHQCfnXROU+RDaf8RiSHuDVF7L8Sdi3iNB8dxpiwyyP/AEaxdqoo3eS+W/w6G64IuXB7pj0LMx/eJ1PxgdtcPNnKVy/dF+yUzQAysSsxMEEA9jEHwNdKtgFe163xR48PRpSqip+z7hr2rNzqoUc3CuvcKAJ003mvF5GFvFWr9pgES4XNtp0lWX0MOwzbEfWrYBXtSscUkvocUKUpWhIpSlAKUpQClKUApSlAeGuZc3+zy91mv4UBlYklBAZSZzQDErJnQyNoIrp1KzyY45FUiGrOJ4fkS+bF+5dDoqW3IkFWLAelQGHuzuftPbLwf2d3sRh1vWXtwzP6TK5crkaETIMT23rqnMlnNhL6/wD1v+wn/Soz2ek/glUiMr3RHzcsP2auX/GgpKPqjP41dENyv7NOldF3E5XCwVQEsM3lpA0G8a669qvwFe0rrhjjBVE0UUuhSlKuSKw4rBpcUpcRXU9mAI+xrNSgIQcm4MGfw9v6yR9iYqL5L4FY/DsjWbZAdhqgPYdyJ7Vb618JgUt5sgjMxY/M+PAqnBXpEUeYThtq1/Dtok75VA/pWzSlXJFKUoBSlKAUpSgFKUoBSlKAUpSgFKUoBSlV9OcEF27buWrtlbJC3LtxrC2VzCUluqT6gRGn6hMUBO3LQYFWAIIgg7EV5Zw6oIVQo3gCP+bVHXOZ8MBK37Tnpi6qrct5mQ7MoLCQZEHbXesNrnXBEXD+JsgWrnTcs4AzxMAk+rvt4Pg0BN0qG41zbhsK3Tu3ALnTu3QkjMVtrmMeCYMTvB8GvvC804V7du517IF05Um6mraSgOaCwJggUBLUqKwXM+GvWbmJtXVe1aNwOwOg6c5vpAkHuCCNCK0uE894W/mKvkVLOHvu1zKqqt8E2wxzQGgAkf2hqZoCxUqOXmPClsoxNgtk6kdRJyRmzxPuZdc20VrYDm/C3SQt61BudK2eokXWyoT0tfVBcLp3BoCapUTheZ7DYdMU7rZtuSFN1lUH1FRqTHqyyB4NfGC5uw1w3x1UU4d3S4HdARlbKWIzSELSATEkfKgJmlRa80YQgH8TY1TqD81Pc/n39347V92eZMK651xFhl/mFxCNmO8+Ec/JW8GgJGlQnEOb8NbtLdF63c6mlpUuIWutnCZbQn1HOY02NSuFxaXEFy2yurbMpkHWNCN9qAzUpSgFKUoBSlKAUpSgFKUoBSlfKXAZggwYPz8UB9VCYnlZHZmLN68RZxDCBBNpEVE290G2reZqbpQFRuezq2bz3eq4Rnzi2FtgD12GIzBZI/7ZFE7KSBWXE8iK7W26rjp371/RUzFrl7qEB4zKsRbI2ZBBHerTSgIPjvKy4osXd1DWLmHgAQEuOjXIkbsLar8hUZ//ADxOuLwvOPzRcZcluDlxPXRQSJVQQqmDqLaeKt9KAgH5TU4MYE3HKFgbhIGa4De6lxW+DyVPwY1XcP7H7KWxbW9c/wDZYnKvqa291lLjuMt0KF0gW08V0GlAU6/7NbLAgXHUnp+oJaH8O1bt2wVCBcg6ROQAKeq4iDXzhPZsiYhcUb7vcBZmLJbMsb1y9mAKkIc10jQTCiCNSbnSgKvjeREuWMNh+rcVbFprOgQl7bWxbuTKnKzKIzLBGZo3rSuezVWRla+5k3cs27cKLl/r3ABEljcCEPMjprEazaMVxqxakXLttSNSCwB+29baPIBHcA+P2NLBTLXsvsi47m7dcObRbOLbMchtSGcrMMLABAicxmYAGfj/ALN7GKuXLrM6G5bRIWAilbhfOF7swYof7LMNMxq3UoCoWvZ4qvbZb7hVNkuot2grm1ee8my+gdS4SY3gEkmSbThLGRFTMzlVVczkFmgRmYgAFjudBrR8WgAYsIO3eflG/wBKx2uIqxjUGY1B3+e2tAbVK8mtezxG25yq6MROgYE6RP2kfegNmlKUApSlAKUpQCoLmDmPo/lWwHukTB91R2LeSey9/gKlsbeKW3cRKqxE7SASJrkfDsPica3TthiJPVusdSZ/U/aRGg9URsNDhmnKKqPZDZtXcbexl0WbT3LjE+pyxCr5yhfSAO5A07Sdrs3F7GBsrh1OdrSiRMfMux0BJM9zrtULjVTh1sYey0XrikvcA1CjYIO0sYAHxPiorgnA7uLYMBkQH3jqAe5/t3J+gJ+/MnOH4rcn/RVaLty3xi5ic91lyWwQqiDMicxJOuxXT/WRU5WDBYNbSLbQQqiB/ufJO5NZ67o3Wy5UuNc2vavm0g90qMuUktMd50GukCrYKp/EecES8V/Dg3VOVS3vbxp6Z+gq3odBOh8VWHb3ZCPqozmDiv4eybgEmQBIMCTu0dv9YqTrR4zienZZ4DREztE6kz2q0nUWyavRh5d4o2ItZ2iQxWQCAYjUA/OPmKlKjOAYtrlskgAAwpAgEQNQPmSNPFSdRjdxTJaa0zFiL6opdyFUCSTVG47zc7yFJt29oGl1/l4Hy+prPz9xFhdtWF9Uq7ZRJ9WmUsq6kZc5AH7b1p8C5HuXYu4gsgMaH+IR4IIhB8I+neuXNLJKXCBRv6NXlTg5xN8OyxattmjtPYEx6mJ1+Xzk3riXF8h6aANc3PhR5aP2Fa3EeJ2cFbW0qhS05F2G4zFm8CZJOp+dV4XWuHKMwDEk6fmXCdzG6r+/yrKcngjwh+p9m2HHe2bGL4xfY5LdxmY+mQFCAkwANJLfXTuatizbtCSXKIJJOrQu5PkxNRvBeBdMi44AI91Rss7k+W/pJ8zUjj7rKhyJ1GOgWQB/iY7Cujx4TjG5t2TkcW6iRFu10SYJYuSQoGizqQg7KTrqe3atdEuApbmGZyY0gySxJ0mAO/kADzWK7ZvOyoVh7ahrhttMAk5UWdyYEz2WRuK3+E4DqKbpZ/WuUGQHAn1e7opmRprqdRWyRQrvN/EMl28SSYgAZtPcUxExuapeF49eN+yllgtw3LSL9WiCSPdMmYG1XLiXLovXDbtWwLbuAhYEAwvraD7yjJOY+8SN962eTuQLdp0xV1B1EzBQSxhgxGeG0BgGIGzVrjlUny39G3OKgki9UpSoOcUpSgFKVjxF9URnYwqgsx8ACSfsKA0+K42woFnEPbXrZlVWYKX2kLrJ94beRWlb5uwS27btfs2VdVKh3RSND6SJ0IysI8qR2qIx/GeH4u6jG/1ciugRC4SXdRLMIUnNbXLmOhEjWDUeMbwolumpuTb6gh7mqtd2UOZRM8GdF9Y19YkCXu8KwGKdsU95LwFzLPUXIpgAW9D57T3qf4TjrF1P+2e29tTlm2QUEAaCNNiNqqvCDw7oWsDaJxKXmUEnqHMbYLBmY6BfyDCggEKcoImt7hPHOH2V/JukByxgm8ZYjPJDj3mBGUnVhAWahRS6BaqjLHM2FcgJibDZvdy3EM+rJpB19ZC/OsvDseuJs9RQwR84EypIDMkxoRIE6wRPY1VcRf4S7m2XGdclqEa8CpWAuie60KAW0MLBMA1IJy9zXgwM637Nxsy2wEdGcsxACgAzOo0rducew6uto3rfUZsqpmBYmYIyjXQgg+Iqo4fEcK6tjpg586quVrohs3WCsAYuDqJMDMAyknYke/8AV+G3AcYAxvSHKo13P1XshAJQ5cwUBc0whJkgmgLxevqil3YKqgksSAABuSTsKjRzVgzp+Kw5koI6qbv7g33bt5rZ4vw7r2Xs5suaNYmIYGRqNdNCDpvVXxuA4XhUSzfYKcPFwFmuZ5ZcucldWzZY8E6bmKAsmF5hwtx1t28RYd2zBVW4hY5fegA6xGtfVjj2He4LSXrbuVzBVYMcsAgkDYEEEE71VOFYvh2HuZVQ2hayhGZrjCA160IEkqoLXBqAAXWdSKleXsFgLrHEYMhshZC1t7mUE3Oo43jV4J8iBtpQE9iFtgG4+QBRJZoEBdZLHYDf4VoLzVgztisP+j/3U/X7nfv28188z3bQw7W71wWluSoYgnUKX0jvlQxqDI01iqqlzhi28OiBryI7EXQzgi4MltmZpBYspnSQ2UxrFATGLTBYy+FbFW7rHMtu2t1JDJBfKFMkiJPj6CN/g+Iwdthh7F221xhngPnuEQDmYyTEbTp4qI4G/C7dxEw7rnRQ6rmullQW3I0fZQlx9D58gUwOL4Yri9abK5DkZeuD6rwZhkj32uR6IlhAAK1XirutguQryK1uFY8X7Nu+oIW4quoO8MJWfoQa2LlwKCx0ABJPwFWBgxeIt2Va7cK210LMYA7KCx+wqFwXOODLPbtXFOUg+kghs7Asy66wXk/PSawcR5p4fiLGW8S9tmtjptau5i2Yug6eTMTNuYjx2ImNHGOF2Rby2wqLnUHJdBXKlu2Ailc7lhkUFQZyz2oCyYDmrC3lLW7qnLaW8wOjIjLIZ1Oq6awa2MDx2xeuPatXFuNbjPlkhSSRBYaTptMxrVex+MwuCusEsGLltGvP61tqhZLKTIKgkbjQxbO5gViw3MXCcK/ouCy+UDKReDBbYKBTbI9IWSAsbzpM0BdqVHcK4/axBYWixyhSZt3FHqEgS6gExuNx3ipGgFKUoBWPEYdXRrbgMrAqwOxBEEH4EGslKAjMNy1hraNbSxaVGIJUKACQ5cGB4diw8E14eWMNM9C12/SOxkfSdYqUpQERhuVMNbKtbtIjKpVWX3lEMNJnYOwEzEkViw/JWERFtiwhCpkBYS0eS25bw24kxFTlKAw4XCLaRbdtQqKAFA2AG1Ro4BhLAuXRYtJo7OQg1BBzzG8gt9z5qYrDjMIt229p9VdWVoJBhhB1Go0NAUscw8KJ/h+oKTl6FzMv5pOUgL6XNwFgu+hO1T2F5XwbKlxLFsAlbq+kiCYYGO2usedYmtpuW8KQFOGw5AAUDpJGUGQIy7A6xUiqgCBoBsKA9qC47wzDAXMRiLZuSLKkZczem5+WtsKM09R501k/AVO1q8S4bbvp0rqh0JRip2OVgwDDuMyjQ6GgKfb41wm6wy2w5lQIsXCPzDJE5YIDOC38rMswYq38N4Vaw6dOxbS0kk5UAAk7mBWM8Aw2bP8Ah7OaQ2bppOYbGY3HY1v0BqY/hiXjb6gkW3W4BpBZQcpII1gnMPiAe1aSco4QILYsWwo0AjaJiNdIzGI27bCpilARB5UwwFzJZS21y21pnRQr5CipAMfyon+UV8jk7CRl6FuIC7GdGzAzM5swBzb6DWpmlAY7FhUVUQBVUBVA2AAgAfACvnF4UXLb22mHVlMGDDCDB7GDWalAReH5YwtsoyYeyrWwAhCLKwSdDE7kn6msdjlHCLbFroWmUfzIrEnSWYkasSoJPeBUxSgNS/wm0857aNIVTmUEEKWKiDpALtHzrWblfCn/AONY93L/AA093xttoKlKUBgwmCS0uS2iouphQAJO5gVnpSgFKUoD/9k="/>
          <p:cNvSpPr>
            <a:spLocks noChangeAspect="1" noChangeArrowheads="1"/>
          </p:cNvSpPr>
          <p:nvPr/>
        </p:nvSpPr>
        <p:spPr bwMode="auto">
          <a:xfrm>
            <a:off x="63500" y="-1085850"/>
            <a:ext cx="2038350" cy="2247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sz="1800">
              <a:latin typeface="Calibri" pitchFamily="34" charset="0"/>
            </a:endParaRPr>
          </a:p>
        </p:txBody>
      </p:sp>
      <p:sp>
        <p:nvSpPr>
          <p:cNvPr id="6147" name="AutoShape 6" descr="data:image/jpeg;base64,/9j/4AAQSkZJRgABAQAAAQABAAD/2wCEAAkGBhQSERUQEhQUFBUWGBQYGBgYGBgbFxwbHBYcGxkbFxgYHCYhGxolGRcaIC8iJCcpLywsGCAxNzAqNSYrLCkBCQoKDgwOGg8PGiwfHSUtLC8qLywpLCwqLCkpLCwsLCwpLCkpLCwsLCwpLCksKiwsKSw1KSwsLCwsKSwpLCwsLP/AABEIAOwA1gMBIgACEQEDEQH/xAAbAAEAAgMBAQAAAAAAAAAAAAAABQYDBAcBAv/EAD8QAAIBAgQFAQYEAwcDBQEAAAECEQADBBIhMQUGE0FRIgcyYXGBkRQjQqEzUrFicoKSwdHwFSSiJUNEY8MX/8QAGQEBAAMBAQAAAAAAAAAAAAAAAAECAwQF/8QAJxEAAgICAgICAQQDAAAAAAAAAAECEQMhEjEEQRNRIjJxkaEUYYH/2gAMAwEAAhEDEQA/AO40pSgFKUoBSlaOP4tbssgunIr5vWSAgIEwzE6EiY7ek/CQN6sWJxSWxmuMqDaWIAnsJPeoDG87ok5bV5wBmDQq2yIeDmdgQCbbASNYESCJhOKPibrWrjC4bots6LZiFa4RkzSJCgIVJPk+qDFQ3QL5buhhKkEHYgyPuK+6r3LtgpfvJoB08OzqPcF5g2cpG0gKSPiDU5fv5BMMfgoJP2FEDIahcdx3cWhtm9Z203yr+rXTWB869xHMybWwWfWVebZXsMysM2pOmmsHXSqrd4iLaQxkqJ000iCd9BM/I6VEpRirk6RrjxubLCeYGS0CYd8z7wugfKBp3J0nbQntFTuExIuIHHft4PcH4g6VynE8zWumYIuPJPpnINSRmbYjWYE661deQeILew5eRnJHUUAjK2Qaa7zvPy7ir8XV+iJRSVlnpSlQZilKUApSlAKUpQClKUApSlAKUpQClKUApSlAK8Ir2vDQETxfh+Fk3cQVWRlJZyqnQxoTlLDM0GJE198E4RbsrKO13MFAdmzelR6VUjQKJMR5qn+0y2jPbbqDRWRgCCVkgjMuYbidx2qE5O46+Gum31C1plumDMB8spK65SxWB5nzpXM8yWTg0RZfeBY62qX8XcdVW/iLmUsQNEiykeZFnMP71TIx9s2+sHXpwSXkZYG5J+EftXIOPY8sbCKw6Vq1btAiMgcL+aVGhY5oGmnpqy8o3Tbwxt3rRuh3U2VYCbrgalVYABAFVix0GuppHNeRwoWbXEeOW795um4YBVAgdpMzmI/V8xqvmqZzHhLpuTlZkMZRpGaDMLPqOUDUTt8a6nheXUjNeVC8H3AVRATOW1EEfFtC25jQCJwHK6gXEdsl3qNkYnNKFUjRjMGIOxkbwNdt3F/RvDLxXFnImsMphgwLBfeBGgPx38V27kbCdPA2RlKllLsCCDLEmTOu0fSK3uGcGSzqCWYiJMfWAAAAYH2HgVIV0TyuZSUr6FKUrIoKUpQClKUApSlAKUpQClKUApSlAKUpQClKUArBjbpW27KMzBWIG8kCQIG8ms9afFuKW8Paa7cMKv1J+AH/AADUmADUN0DiWL4fdZy4bM8sWDfHXWZAadY86yO9r5ZxitwtsO+UXTetWmWAHPUuJlLDciCwDeF0OlavEecrd26bj4XDMpBkMD1Tl3Bu6QY2MedxrVjxXDcLebA9K2qq7OwAABgLLBo7hgO+4rz8CXJuMrK/sb2J5owmH/7fIcloQMqAoMugC6zIPpmInvoa0eXrWIxZfGda2guGFKrnuIg/QpJyprqdCTuY0ii8x8JKYlsNYGcl4yI2YxrAIE6wO+onWugezvhV2zacXAyj0gBgQSRmzNDawcyj/D8K2hOUp1JC7ZuY7kq3dt5Wu32bUhmuFhPxQ+kj4R9RvVJ43ypcsOouepXIVXUArm8GQSpPadNYmus1qcS4eLyZCSuoMiNx8wZFa5MMZqui8aUrasqPAcbcwwAL3Lq/qDEkj4pJ0+UwddjV1s3g6hlMg7EVRcXwO/buvbVjN0/kncAyZzabgAMf9Yq38D4V+HsrZzFozEse5ZizH7k+fiSda24qKpF5tPaN+ojmbjTYW0txLRvM12zaC5lX+JcCzLEef6bCSJevi5ZVozAGCCJAMEbETsR5oZlCxPtP6hC4W3qTE3Yg5+itplCPIBbE2iQYMHtOm/x7n8Wbt3CpbPVQoiO2U2y7GxoVDZ4AxKaxHaasB4VYtKzpYtgiWhLaBiRDaaDWVU/MDxVU4HzFg3xCdLDuWxrG91rgtgHKogqzGSA1sAKPGYaEGgMmC9qtm9dWzbw+IbMbcN+Vli4oa0T+ZIzhtjqMrSBBqx8r8YbFYW1iXt9I3FDBcwb0nVTK+VINbGG4LYt/w7NlNZ9NtBqJAOg3hj9z5rbtWgqhVAVQAAAIAAEAADYRQH1SlKAUpSgFKUoBSlKAUpSgFKUoD4u3lUZmYKB3JAH3NQvHOHW8bbyW7wDLqCjAjXswB2MbiCO3gxftAwb5UvK2i+kg6gE+631PpPzFc+w3G3t3AVJVx+oH1fQ/ynxsa4c3kqEuElohuiSx/ImJnILDAKCFKMGBkRPkiJ3E69qz4fhmMw4WwCtt7VnEXgxMsEeFZdPSrypIIMer7SvAPaUdFxAzg5fWgAaSYgrs241WPkTUpzHdW7fsKrArftlM06ZOojuf8iEfWoxwx1ygyDl+HYl2cdiJBJiZ037T8txXRuFe0Bbdi2t5Xa56husmNQfUZnLG+ulVjnHj63MSty2qwswQAGIy5QSRqdSIHYQKiMJhgg6l1peSQo90E7a/qMACAY071y/K8UnwdlVro7By7zEuLVmURlIB1DDWdjoex3A+tTFVP2bWCMH1WXKbrswHfKPSv09JI+dWKzxK29xrSupdPeUHUf7x38d69XG24py7Lro2a18Vj1RS0z6goAIksTAUfGTGu3etXj/EjZtgo1oXGZQousFB9QzRLCSAZiRUXyhwi2U/FlYe673AJYqhb0kIGMAwDJifURtpVySw4d3Ky6qp8K2YfcqP6VTOYfaX0L7WLdi4/Sb8w+gTbFq5cdrYLiQBaIzHSVYbwDea0/8Ao9mWPRtS+YsciyxYQxbTWQYM71IK3a9pNq4/TtWMRectlVV6UsALuZhmuCADYYQ0EypAIasKcftDDnF3MCilb/4W0B0CzBL/AE1hicqKroTBIAySOxq22eG2kOZbaKxLNIVQczRmaQNzAk94rXx/ALN5baXLalLb9QJAyFoYepYgiXLR5g0BT29rtpFe69u4yegoFChwjWLbfmZnEsbjusLMZDO2sxwnnVsRiLVlMNcRWTEM7O1vMhtXukQVVjPrDDT6TDROXuCWHIL2bTEEkFraEgnUkEjcms9rBopzKiqdRIUA6sWOoH8xJ+ZJoDNSlKAUpSgFKUoBSlKAUpSgFKUoDQ47guth7tqJLIwH96JX/wAgK4gby3PecKwkAnRlk7aRp8CDB+Nd9NUzmn2drfc37DC1dJlgfcYzvpqrHzqD4nWuPycLyU49orJP0csThtxIhpUEajQmPjoJPmRv8KlsFxVyFtqfcW8FA0Zc6gNvtOvwk/OpDh/IuNe907iZE7uxUqNdcoBMmPG/cjtYeZuSLNmzbe0H9LoLrZiWKMwDMdYkfCN/gK5sWGat9FK9oomCXp/msAxJIST21O3YkTEkaQKleGcE/FFr1xjbw9uTddvHdFndpjSNNPMG/wDEOUOHooNxFtgEQc7rJG36tTp89Kx8220PDnTDZCi9MZUIy5cw09Pzn/etF4vF8pboni/ZscN4/bu4VhhxkdLRy2yRIyrplMkMNhP3iqNyPcLY1VDMTmLayCFyy2adydR+/wATEcr8RdDbVSSVvLA7gZpAM9zny/IGrld5f/D4i6uCzMxtHqQQDbUvmy22g/mMAQPAAPg1aMnlqX0SnZLcYw64u+bVosSE6V54BtoucMyqY/jHaFOmk7CrPh7CoqooCqoCgDYACAPtXF8Tx68fduollSyrbR2VBAlZAAmQSZO5OvaOj8gY+9dwatfVgQzBS27JoVI8jUif7Nb480ZypFrLLSlavEuJJYtm7cJCiNtSSewHc1vZJtUqCs85YZrbXA5hRJEanaAsSGbUaA9618bzDfRer0rarBbps56pXMFjQQHJYaaxsTJqOSfQLLSqpw3mS8SZVbim6qLAKsAzOvrAnKQbZ0P8wk1Pm46zcuMqooJKgEn6tOunhRUpg2yYr5uXQoLMQANyTAHzJqq8Y4ubqwQFtggwWnMO2btGhEa699K0MbxZWtw9wEi0o9RAAPT1IJ0ktrO+tLV0arFIvde1ocJ43ZxAY2HDhDlaARBidiB2rfqTIUpSgFKUoBSlKAUpSgFKV5NAexWpxbBdWzctETmUgfONP3itulAcl5o441y1ZQlgbaqr7zm3k/5UPwn51vcpurXLdt9FxFtkZPIyFh8iI38tpvUdzlwa6MVfNpZUZbrfANMsBGo0Cz2gTWDkO/8AmG8wzfhhlERmZ2GW3bXU7r6vvXmfl8xmnslsRwG3w/FO/UzO4tmyWX02yS4a7dCe9kAXLoBJA+IwYrns2PyML6VGrXbqMbjsdWdgxABJ7GTHiIq02uMWcMzfiCbmIua3cgzKvi2JMEKJ9IknUxUDjuUDiCz4K5ba251DEqbbDUAiCY12gaR863yJpVi7/ss1S0bfJ+MweMvOz4eyMR/EnJGYDTNlJIBkg/4p0NX4CqlyjyL+DuG8XViylSqqQASwJIJPwjQCraTW+JSUfy7JXWz2orj3EsOidPEah9MgUsSJiYUSBMa6ax3rFjOcMNbMG4DHvFQWCiYlmGgEnzUfzxgLbWfxJKhkACnQZgx0AadDJkHaC0jWrTenQZXW5StrdsX8NfV811gkj3WNp8uc5tSpMgFRHimGODwl7rOzYm6h0KqAisRvmOraHcZo7+RXcFadmzC7lCkDKWm4AQQCQoylAW3B0nwaml5NWzdY4vEWRmIOVQ1y5HlRllD2zQdtAK47dJxRTsvfLfGBiUe4ECert3BUQSYEnt9K1+YuNZCLJQhXIHUbRIgs0RuYUjUiN9hWfgGNwpzWsM4Yj1N7xY7asWGu4qN5ka1euqr3Bbt2j+bczaFplLSqZVmkBm0MBVHfTrTfFWzRFf5ot3Ok2UgFpjQAz2iZE7/61VMFwq/iDks2XZxoZEERoczvpPnU10viHA+thzcsXGeRmX0gMY3gkCDp3G4E6VL8E5fTDSVJZiAJaJAGsCABvr8aY3PFlcopNP77X7HVPNGUK9kRyFyvdwiXDeYTdKtkGoQid2GhaCAY09I3q2UpWsm5O2cz2KUpUEClKUApSlAKUpQCuT8c5ju2sc95WghmUA6gKPTlImCCFzEaamdDrXVzXDeL4kuHvRmk5pE6SATp9TtXF5k3FKn7Ky60dc5Z5gXF2c4GV1MOvg7gj4Eaj7dql64dy9xm5hnLWjlLASCJRgDoGB8E7iDqda6vy1zKuLtzGS4vvJv9VP6lPntsYq+DyFkVPsRlZh4rcFnG4e8Wyq6vaadv5l/8jUBxThX4gXeKBrlooF6OQwcqEy7SCNQW0jQVM+0C0pwmZgfS6ER84/oamuH4ZRYt2wBlFtVgjSMoEEfKtWrbRJw17F8NcCMLumWSQpEgnL6vnJI3J20qy+zKxiDi+oDNrIc5BldfdSNgZ2jUQe1TvFuScDaZnuXbltTr0wwPc7DKWiSdTMeRFQ2O5tS0v4bAILdoEliZDMT72Y6mY8+BP8tcSx/FK5syri7ZfMZx/wBXSsL1X7xqo+ZH+4HxnSqrx/ixtXba4u4t3WXsIxECPTosAsSZgzoN41rJyZzDduXUt5LVuycwAQGWIQnMWYkn3YnvPyqr8asem4xJZlxDFmPvE9YrJj4N9K2yZlxUkXb1aLXzGerbsrYKJhnTqKEUBi42mRAHq+cg1T+Fc3FbJs3+rcRltlBmg22UwxWQSAAR6YOxqwPf/wCywLf2b6/5bgH+lUjHWB1YA/VcEfAzt9hXPlytT19FJtraJQ8G6pyW2tA7hvcAaJAYaktOzfeNqm7fAcViMmJuo17OqtCsANQJ1zA5hA0023qu4zClFlzGwOvqEaSY0IgkEjt5qXw3tGuW8KtlQs5SM/6hr9gZzax4PiWNxaakQmvZYcPbuWrZwOGJOIufxLgPptKBEF9fUJ1OurGJNZH9nGW2qpczP685YeljlMACCY7HXb7VUOB8xXrRZle5DEmFUlZ0gn0mfgPrua6LwPnezestcc9IoYcNprA90HUzI0ifnoTvjnjnpl1T7KtwPhl3D3zN24t7IrZSdGVp1yH3gCIMgsCN9puuD4+kEXmS2wjUkKrAiZWT+0n6iDVa4nwu5infG21dAqHJmMFsqsBlESJBOxA13Mmonl7E4UYm2L6hy+ivEpmLZQXVtVMtEaxImNxpFrHUV/LNpSjSVUdFwHG7N8lbVxHIEkKdY8/L41tpdB2IOsaHv4rlvPKNdxlxFXp9Nbag+6WgE6Hx6yPByx5qwezTGKbT2CgS7aMNH6lJbKT5IMrJ1iPNWjmTnwM73RdaUpW5YUpSgFKUoBSlKA1uIlulcK+9kfL88pj964hmIhkGYLIiP0xp317fvXdzXFMfb/CYl7DAjISF0MshJyMPIiNexmvN89OoyRDK8jkNE6CftIP3ER9KsHAeYGsXVddXXeT6CI9SmPIAPwIU6xFavF7IugEIwdfdaD/lOmo/pUNhHyzprJJBGupnauGLa/JHO7gzrnGeP2cbgX6bQ4Ntih0cZbik6fqGWdRIrzH82FcPZW2cpa3bzNpoSgOVZ2Px7SO5kcvscQQyjiVAiNoGXQjwRtIrb/6nmtm2YIV2kjQMS5ZR9dzHYNXW/Jk19M0U72bHEuIs86mdTJMmJJDSd5G0/wB7xOrhrcESQqjTQSWI3A39ObvrJkea08Jd6rFSxOYktGpAmRAA3MCOwGvYVY0ORPRbIjsSAdNB31+GtcsmQt7ZN8lljjC2vTtWrhYnXfKF+ujfQGoLi97qLiWiJe44HwLdQfWIq6ezvCTavXG/WyqRM+6s/wD6VUeLcP6V57JmCCkkRqAYP1WD9vNdWSLWGJb0ZsBxG3dwC2QQLuGus0HQm28klfMdQSO2Wa1+W7X/AKraXyzHXuDYaf6EVWuH3h1GRhMrLD/CvcfMVYuWeKrYxaXnS5cAQjMIkkiBvGsOZmNjVIy5Ti3qjJSurJ7H8m4jrPbs216WuV3aBB8mSxIELt2Pmqzw/grC3bfptcLs4TIuaCmWTEESSx3GyV0bDe0LDuQCLiAx6mCQJ8hXJA+MaVT8TzibOFXD4f8AiM90sdRu7QARrERMeYEeor0zhi20zR8ez5s4G9cfpC0BcO4BmB3L+IMaE6bTOhsmF9np61u/evZihDFAgykg6CT23nTXwKrfDecruHULaWzl0zEoxcn4tnG3gAAbCvu77TcU0ZRaWYmLbM0T2GcwI1kiqY3gjt9k8kdJ41hy+Hu20MM1twDvrlMad9a4vdsdSzbcHWRPkZhEz5mPqauXL2Lv38VbNy876l4BAUKFM6LAMyB8j33qH4lgei2JsERFxmSP5SeokfIQPpUeRL5Iqa6sPaJbmI9VMJi9ZdDbfxmXXfzOf7Vh5VxHT4kJEC6mWfiRP3m0B/irNhD1eG3VWWNh0ur/AHTqw+3U+9Rlq6fxeDZe91F/8g39A1HrKp/dC+mdZpSlemaClKUApSlAKUpQCqn7Q+XmxNhXtgtctEsAB6ipHqC/HZo75Y3q2UNUnBTi4sHA8NxuIBAJ8A6z9Rp/pWW9w8X4ZsqtBjXUfbT6Gau/PPs/NxjisIALm9y3sH/tLH6/I7/PfnKM+aDodAB2+vwjWvDyYpYpUZyfpmviMMbTw5Uhhoy+7pMyD7v7j40wmEN4rbU5UhiW3BZhJjycoXfaDvUqly2tvX1M25866CtHg+KUFu65mI+Bk7f871HPWjKkmSGHuDDqLSoF8GScx7sTvPz/AKVI4DCvibq2lUZm87abk/2RM/tuRUJj787GIII++p+0/Sa6j7POCNbtNiLgIa6BlBEEINiR2k6x4A+Q08fE8k9/9L3ydIs3DOHizaW0uoUb9ydyT8SSTVW594KGX8QPgr/f0N8wdJ/u+KudfNy2GBUgEEQQdQQdwR4r2J41OPE1aOEW+ABDnVjnJ3b3SP5cg1J0G3jvtWRsNdAGVCVMQRlIj7yB8xV85h9n5IZsKQCQQUY9u4Ru0jSD9+1Um9jr1tujdU230WDoQNz+2xrycmOcP1IxcUuzRHDbrBxEe9MuMontpmn/AIN6w2MKzuwTNmU5JMekD4TqT8JGp867mHxxyEEgTOg/p9NvpTAWyQ5G+YlfPYnQfP8Ab4Vleuii42e4bAWzKO5btlHp/wAxOoPw0NbWIQ2sotmAT7ogHwToBP8AX41pi0124gtIzuSR6fePcb7gfHQCfnXROU+RDaf8RiSHuDVF7L8Sdi3iNB8dxpiwyyP/AEaxdqoo3eS+W/w6G64IuXB7pj0LMx/eJ1PxgdtcPNnKVy/dF+yUzQAysSsxMEEA9jEHwNdKtgFe163xR48PRpSqip+z7hr2rNzqoUc3CuvcKAJ003mvF5GFvFWr9pgES4XNtp0lWX0MOwzbEfWrYBXtSscUkvocUKUpWhIpSlAKUpQClKUApSlAeGuZc3+zy91mv4UBlYklBAZSZzQDErJnQyNoIrp1KzyY45FUiGrOJ4fkS+bF+5dDoqW3IkFWLAelQGHuzuftPbLwf2d3sRh1vWXtwzP6TK5crkaETIMT23rqnMlnNhL6/wD1v+wn/Soz2ek/glUiMr3RHzcsP2auX/GgpKPqjP41dENyv7NOldF3E5XCwVQEsM3lpA0G8a669qvwFe0rrhjjBVE0UUuhSlKuSKw4rBpcUpcRXU9mAI+xrNSgIQcm4MGfw9v6yR9iYqL5L4FY/DsjWbZAdhqgPYdyJ7Vb618JgUt5sgjMxY/M+PAqnBXpEUeYThtq1/Dtok75VA/pWzSlXJFKUoBSlKAUpSgFKUoBSlKAUpSgFKUoBSlV9OcEF27buWrtlbJC3LtxrC2VzCUluqT6gRGn6hMUBO3LQYFWAIIgg7EV5Zw6oIVQo3gCP+bVHXOZ8MBK37Tnpi6qrct5mQ7MoLCQZEHbXesNrnXBEXD+JsgWrnTcs4AzxMAk+rvt4Pg0BN0qG41zbhsK3Tu3ALnTu3QkjMVtrmMeCYMTvB8GvvC804V7du517IF05Um6mraSgOaCwJggUBLUqKwXM+GvWbmJtXVe1aNwOwOg6c5vpAkHuCCNCK0uE894W/mKvkVLOHvu1zKqqt8E2wxzQGgAkf2hqZoCxUqOXmPClsoxNgtk6kdRJyRmzxPuZdc20VrYDm/C3SQt61BudK2eokXWyoT0tfVBcLp3BoCapUTheZ7DYdMU7rZtuSFN1lUH1FRqTHqyyB4NfGC5uw1w3x1UU4d3S4HdARlbKWIzSELSATEkfKgJmlRa80YQgH8TY1TqD81Pc/n39347V92eZMK651xFhl/mFxCNmO8+Ec/JW8GgJGlQnEOb8NbtLdF63c6mlpUuIWutnCZbQn1HOY02NSuFxaXEFy2yurbMpkHWNCN9qAzUpSgFKUoBSlKAUpSgFKUoBSlfKXAZggwYPz8UB9VCYnlZHZmLN68RZxDCBBNpEVE290G2reZqbpQFRuezq2bz3eq4Rnzi2FtgD12GIzBZI/7ZFE7KSBWXE8iK7W26rjp371/RUzFrl7qEB4zKsRbI2ZBBHerTSgIPjvKy4osXd1DWLmHgAQEuOjXIkbsLar8hUZ//ADxOuLwvOPzRcZcluDlxPXRQSJVQQqmDqLaeKt9KAgH5TU4MYE3HKFgbhIGa4De6lxW+DyVPwY1XcP7H7KWxbW9c/wDZYnKvqa291lLjuMt0KF0gW08V0GlAU6/7NbLAgXHUnp+oJaH8O1bt2wVCBcg6ROQAKeq4iDXzhPZsiYhcUb7vcBZmLJbMsb1y9mAKkIc10jQTCiCNSbnSgKvjeREuWMNh+rcVbFprOgQl7bWxbuTKnKzKIzLBGZo3rSuezVWRla+5k3cs27cKLl/r3ABEljcCEPMjprEazaMVxqxakXLttSNSCwB+29baPIBHcA+P2NLBTLXsvsi47m7dcObRbOLbMchtSGcrMMLABAicxmYAGfj/ALN7GKuXLrM6G5bRIWAilbhfOF7swYof7LMNMxq3UoCoWvZ4qvbZb7hVNkuot2grm1ee8my+gdS4SY3gEkmSbThLGRFTMzlVVczkFmgRmYgAFjudBrR8WgAYsIO3eflG/wBKx2uIqxjUGY1B3+e2tAbVK8mtezxG25yq6MROgYE6RP2kfegNmlKUApSlAKUpQCoLmDmPo/lWwHukTB91R2LeSey9/gKlsbeKW3cRKqxE7SASJrkfDsPica3TthiJPVusdSZ/U/aRGg9URsNDhmnKKqPZDZtXcbexl0WbT3LjE+pyxCr5yhfSAO5A07Sdrs3F7GBsrh1OdrSiRMfMux0BJM9zrtULjVTh1sYey0XrikvcA1CjYIO0sYAHxPiorgnA7uLYMBkQH3jqAe5/t3J+gJ+/MnOH4rcn/RVaLty3xi5ic91lyWwQqiDMicxJOuxXT/WRU5WDBYNbSLbQQqiB/ufJO5NZ67o3Wy5UuNc2vavm0g90qMuUktMd50GukCrYKp/EecES8V/Dg3VOVS3vbxp6Z+gq3odBOh8VWHb3ZCPqozmDiv4eybgEmQBIMCTu0dv9YqTrR4zienZZ4DREztE6kz2q0nUWyavRh5d4o2ItZ2iQxWQCAYjUA/OPmKlKjOAYtrlskgAAwpAgEQNQPmSNPFSdRjdxTJaa0zFiL6opdyFUCSTVG47zc7yFJt29oGl1/l4Hy+prPz9xFhdtWF9Uq7ZRJ9WmUsq6kZc5AH7b1p8C5HuXYu4gsgMaH+IR4IIhB8I+neuXNLJKXCBRv6NXlTg5xN8OyxattmjtPYEx6mJ1+Xzk3riXF8h6aANc3PhR5aP2Fa3EeJ2cFbW0qhS05F2G4zFm8CZJOp+dV4XWuHKMwDEk6fmXCdzG6r+/yrKcngjwh+p9m2HHe2bGL4xfY5LdxmY+mQFCAkwANJLfXTuatizbtCSXKIJJOrQu5PkxNRvBeBdMi44AI91Rss7k+W/pJ8zUjj7rKhyJ1GOgWQB/iY7Cujx4TjG5t2TkcW6iRFu10SYJYuSQoGizqQg7KTrqe3atdEuApbmGZyY0gySxJ0mAO/kADzWK7ZvOyoVh7ahrhttMAk5UWdyYEz2WRuK3+E4DqKbpZ/WuUGQHAn1e7opmRprqdRWyRQrvN/EMl28SSYgAZtPcUxExuapeF49eN+yllgtw3LSL9WiCSPdMmYG1XLiXLovXDbtWwLbuAhYEAwvraD7yjJOY+8SN962eTuQLdp0xV1B1EzBQSxhgxGeG0BgGIGzVrjlUny39G3OKgki9UpSoOcUpSgFKVjxF9URnYwqgsx8ACSfsKA0+K42woFnEPbXrZlVWYKX2kLrJ94beRWlb5uwS27btfs2VdVKh3RSND6SJ0IysI8qR2qIx/GeH4u6jG/1ciugRC4SXdRLMIUnNbXLmOhEjWDUeMbwolumpuTb6gh7mqtd2UOZRM8GdF9Y19YkCXu8KwGKdsU95LwFzLPUXIpgAW9D57T3qf4TjrF1P+2e29tTlm2QUEAaCNNiNqqvCDw7oWsDaJxKXmUEnqHMbYLBmY6BfyDCggEKcoImt7hPHOH2V/JukByxgm8ZYjPJDj3mBGUnVhAWahRS6BaqjLHM2FcgJibDZvdy3EM+rJpB19ZC/OsvDseuJs9RQwR84EypIDMkxoRIE6wRPY1VcRf4S7m2XGdclqEa8CpWAuie60KAW0MLBMA1IJy9zXgwM637Nxsy2wEdGcsxACgAzOo0rducew6uto3rfUZsqpmBYmYIyjXQgg+Iqo4fEcK6tjpg586quVrohs3WCsAYuDqJMDMAyknYke/8AV+G3AcYAxvSHKo13P1XshAJQ5cwUBc0whJkgmgLxevqil3YKqgksSAABuSTsKjRzVgzp+Kw5koI6qbv7g33bt5rZ4vw7r2Xs5suaNYmIYGRqNdNCDpvVXxuA4XhUSzfYKcPFwFmuZ5ZcucldWzZY8E6bmKAsmF5hwtx1t28RYd2zBVW4hY5fegA6xGtfVjj2He4LSXrbuVzBVYMcsAgkDYEEEE71VOFYvh2HuZVQ2hayhGZrjCA160IEkqoLXBqAAXWdSKleXsFgLrHEYMhshZC1t7mUE3Oo43jV4J8iBtpQE9iFtgG4+QBRJZoEBdZLHYDf4VoLzVgztisP+j/3U/X7nfv28188z3bQw7W71wWluSoYgnUKX0jvlQxqDI01iqqlzhi28OiBryI7EXQzgi4MltmZpBYspnSQ2UxrFATGLTBYy+FbFW7rHMtu2t1JDJBfKFMkiJPj6CN/g+Iwdthh7F221xhngPnuEQDmYyTEbTp4qI4G/C7dxEw7rnRQ6rmullQW3I0fZQlx9D58gUwOL4Yri9abK5DkZeuD6rwZhkj32uR6IlhAAK1XirutguQryK1uFY8X7Nu+oIW4quoO8MJWfoQa2LlwKCx0ABJPwFWBgxeIt2Va7cK210LMYA7KCx+wqFwXOODLPbtXFOUg+kghs7Asy66wXk/PSawcR5p4fiLGW8S9tmtjptau5i2Yug6eTMTNuYjx2ImNHGOF2Rby2wqLnUHJdBXKlu2Ailc7lhkUFQZyz2oCyYDmrC3lLW7qnLaW8wOjIjLIZ1Oq6awa2MDx2xeuPatXFuNbjPlkhSSRBYaTptMxrVex+MwuCusEsGLltGvP61tqhZLKTIKgkbjQxbO5gViw3MXCcK/ouCy+UDKReDBbYKBTbI9IWSAsbzpM0BdqVHcK4/axBYWixyhSZt3FHqEgS6gExuNx3ipGgFKUoBWPEYdXRrbgMrAqwOxBEEH4EGslKAjMNy1hraNbSxaVGIJUKACQ5cGB4diw8E14eWMNM9C12/SOxkfSdYqUpQERhuVMNbKtbtIjKpVWX3lEMNJnYOwEzEkViw/JWERFtiwhCpkBYS0eS25bw24kxFTlKAw4XCLaRbdtQqKAFA2AG1Ro4BhLAuXRYtJo7OQg1BBzzG8gt9z5qYrDjMIt229p9VdWVoJBhhB1Go0NAUscw8KJ/h+oKTl6FzMv5pOUgL6XNwFgu+hO1T2F5XwbKlxLFsAlbq+kiCYYGO2usedYmtpuW8KQFOGw5AAUDpJGUGQIy7A6xUiqgCBoBsKA9qC47wzDAXMRiLZuSLKkZczem5+WtsKM09R501k/AVO1q8S4bbvp0rqh0JRip2OVgwDDuMyjQ6GgKfb41wm6wy2w5lQIsXCPzDJE5YIDOC38rMswYq38N4Vaw6dOxbS0kk5UAAk7mBWM8Aw2bP8Ah7OaQ2bppOYbGY3HY1v0BqY/hiXjb6gkW3W4BpBZQcpII1gnMPiAe1aSco4QILYsWwo0AjaJiNdIzGI27bCpilARB5UwwFzJZS21y21pnRQr5CipAMfyon+UV8jk7CRl6FuIC7GdGzAzM5swBzb6DWpmlAY7FhUVUQBVUBVA2AAgAfACvnF4UXLb22mHVlMGDDCDB7GDWalAReH5YwtsoyYeyrWwAhCLKwSdDE7kn6msdjlHCLbFroWmUfzIrEnSWYkasSoJPeBUxSgNS/wm0857aNIVTmUEEKWKiDpALtHzrWblfCn/AONY93L/AA093xttoKlKUBgwmCS0uS2iouphQAJO5gVnpSgFKUoD/9k="/>
          <p:cNvSpPr>
            <a:spLocks noChangeAspect="1" noChangeArrowheads="1"/>
          </p:cNvSpPr>
          <p:nvPr/>
        </p:nvSpPr>
        <p:spPr bwMode="auto">
          <a:xfrm>
            <a:off x="63500" y="-1085850"/>
            <a:ext cx="2038350" cy="2247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sz="1800">
              <a:latin typeface="Calibri" pitchFamily="34" charset="0"/>
            </a:endParaRPr>
          </a:p>
        </p:txBody>
      </p:sp>
      <p:pic>
        <p:nvPicPr>
          <p:cNvPr id="6148" name="Picture 8" descr="http://www.exploringnature.org/graphics/anatomy/pea_traits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1700213"/>
            <a:ext cx="3571875" cy="393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9" name="Picture 2" descr="http://www.pachs.net/images/dwd_images/sB.21_-_Illustrated_sketches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79838" y="620713"/>
            <a:ext cx="5010150"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50" name="Text Box 6"/>
          <p:cNvSpPr txBox="1">
            <a:spLocks noChangeArrowheads="1"/>
          </p:cNvSpPr>
          <p:nvPr/>
        </p:nvSpPr>
        <p:spPr bwMode="auto">
          <a:xfrm>
            <a:off x="4067175" y="3933825"/>
            <a:ext cx="5076825" cy="2246313"/>
          </a:xfrm>
          <a:prstGeom prst="rect">
            <a:avLst/>
          </a:prstGeom>
          <a:noFill/>
          <a:ln w="9525">
            <a:noFill/>
            <a:miter lim="800000"/>
            <a:headEnd/>
            <a:tailEnd/>
          </a:ln>
          <a:effectLst/>
        </p:spPr>
        <p:txBody>
          <a:bodyPr>
            <a:spAutoFit/>
          </a:bodyPr>
          <a:lstStyle/>
          <a:p>
            <a:pPr>
              <a:defRPr/>
            </a:pPr>
            <a:r>
              <a:rPr lang="en-GB" dirty="0">
                <a:effectLst>
                  <a:outerShdw blurRad="38100" dist="38100" dir="2700000" algn="tl">
                    <a:srgbClr val="000000">
                      <a:alpha val="43137"/>
                    </a:srgbClr>
                  </a:outerShdw>
                </a:effectLst>
                <a:latin typeface="Arial" pitchFamily="34" charset="0"/>
                <a:cs typeface="Arial" pitchFamily="34" charset="0"/>
              </a:rPr>
              <a:t>Lyell, one of enlightened geologists, had questioned the antiquity of the world, using </a:t>
            </a:r>
            <a:r>
              <a:rPr lang="en-GB" dirty="0" err="1">
                <a:effectLst>
                  <a:outerShdw blurRad="38100" dist="38100" dir="2700000" algn="tl">
                    <a:srgbClr val="000000">
                      <a:alpha val="43137"/>
                    </a:srgbClr>
                  </a:outerShdw>
                </a:effectLst>
                <a:latin typeface="Arial" pitchFamily="34" charset="0"/>
                <a:cs typeface="Arial" pitchFamily="34" charset="0"/>
              </a:rPr>
              <a:t>stratigraphy</a:t>
            </a:r>
            <a:r>
              <a:rPr lang="en-GB" dirty="0">
                <a:effectLst>
                  <a:outerShdw blurRad="38100" dist="38100" dir="2700000" algn="tl">
                    <a:srgbClr val="000000">
                      <a:alpha val="43137"/>
                    </a:srgbClr>
                  </a:outerShdw>
                </a:effectLst>
                <a:latin typeface="Arial" pitchFamily="34" charset="0"/>
                <a:cs typeface="Arial" pitchFamily="34" charset="0"/>
              </a:rPr>
              <a:t> and fossil bio-</a:t>
            </a:r>
            <a:r>
              <a:rPr lang="en-GB" dirty="0" err="1">
                <a:effectLst>
                  <a:outerShdw blurRad="38100" dist="38100" dir="2700000" algn="tl">
                    <a:srgbClr val="000000">
                      <a:alpha val="43137"/>
                    </a:srgbClr>
                  </a:outerShdw>
                </a:effectLst>
                <a:latin typeface="Arial" pitchFamily="34" charset="0"/>
                <a:cs typeface="Arial" pitchFamily="34" charset="0"/>
              </a:rPr>
              <a:t>stratigraphy</a:t>
            </a:r>
            <a:r>
              <a:rPr lang="en-GB" dirty="0">
                <a:effectLst>
                  <a:outerShdw blurRad="38100" dist="38100" dir="2700000" algn="tl">
                    <a:srgbClr val="000000">
                      <a:alpha val="43137"/>
                    </a:srgbClr>
                  </a:outerShdw>
                </a:effectLst>
                <a:latin typeface="Arial" pitchFamily="34" charset="0"/>
                <a:cs typeface="Arial" pitchFamily="34" charset="0"/>
              </a:rPr>
              <a:t>. Mendel (1856) established the principle of inheritance through decent. </a:t>
            </a:r>
          </a:p>
          <a:p>
            <a:pPr>
              <a:defRPr/>
            </a:pPr>
            <a:r>
              <a:rPr lang="en-GB" dirty="0">
                <a:effectLst>
                  <a:outerShdw blurRad="38100" dist="38100" dir="2700000" algn="tl">
                    <a:srgbClr val="000000">
                      <a:alpha val="43137"/>
                    </a:srgbClr>
                  </a:outerShdw>
                </a:effectLst>
                <a:latin typeface="Arial" pitchFamily="34" charset="0"/>
                <a:cs typeface="Arial" pitchFamily="34" charset="0"/>
              </a:rPr>
              <a:t>Biological world was classified by Linnaeus: the framework was in place.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6" descr="Sir Charles Darw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825" y="333375"/>
            <a:ext cx="3303588"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Rectangle 7"/>
          <p:cNvSpPr>
            <a:spLocks noChangeArrowheads="1"/>
          </p:cNvSpPr>
          <p:nvPr/>
        </p:nvSpPr>
        <p:spPr bwMode="auto">
          <a:xfrm>
            <a:off x="2411413" y="5948363"/>
            <a:ext cx="1439862"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r>
              <a:rPr lang="en-GB" sz="1200"/>
              <a:t>www.amnh.org</a:t>
            </a:r>
            <a:r>
              <a:rPr lang="en-GB"/>
              <a:t> </a:t>
            </a:r>
            <a:endParaRPr lang="en-US"/>
          </a:p>
        </p:txBody>
      </p:sp>
      <p:pic>
        <p:nvPicPr>
          <p:cNvPr id="7172" name="Picture 9" descr="darwin_finch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19700" y="333375"/>
            <a:ext cx="3600450" cy="2798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12" descr="darwin_tree_l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08400" y="2349500"/>
            <a:ext cx="2606675" cy="417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4" name="Rectangle 13"/>
          <p:cNvSpPr>
            <a:spLocks noChangeArrowheads="1"/>
          </p:cNvSpPr>
          <p:nvPr/>
        </p:nvSpPr>
        <p:spPr bwMode="auto">
          <a:xfrm>
            <a:off x="0" y="5138738"/>
            <a:ext cx="179546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r>
              <a:rPr lang="en-US" sz="1200"/>
              <a:t>javalab.cs.uni-bonn.de</a:t>
            </a:r>
            <a:r>
              <a:rPr lang="en-US"/>
              <a:t> </a:t>
            </a:r>
          </a:p>
        </p:txBody>
      </p:sp>
      <p:sp>
        <p:nvSpPr>
          <p:cNvPr id="5128" name="Text Box 8"/>
          <p:cNvSpPr txBox="1">
            <a:spLocks noChangeArrowheads="1"/>
          </p:cNvSpPr>
          <p:nvPr/>
        </p:nvSpPr>
        <p:spPr bwMode="auto">
          <a:xfrm>
            <a:off x="6280150" y="3717925"/>
            <a:ext cx="2755900" cy="2246313"/>
          </a:xfrm>
          <a:prstGeom prst="rect">
            <a:avLst/>
          </a:prstGeom>
          <a:noFill/>
          <a:ln w="9525">
            <a:noFill/>
            <a:miter lim="800000"/>
            <a:headEnd/>
            <a:tailEnd/>
          </a:ln>
          <a:effectLst/>
        </p:spPr>
        <p:txBody>
          <a:bodyPr>
            <a:spAutoFit/>
          </a:bodyPr>
          <a:lstStyle/>
          <a:p>
            <a:pPr>
              <a:defRPr/>
            </a:pPr>
            <a:r>
              <a:rPr lang="en-GB" dirty="0">
                <a:effectLst>
                  <a:outerShdw blurRad="38100" dist="38100" dir="2700000" algn="tl">
                    <a:srgbClr val="000000"/>
                  </a:outerShdw>
                </a:effectLst>
                <a:latin typeface="+mn-lt"/>
              </a:rPr>
              <a:t> In Darwin’s own hand, the sketch of the ‘tree of life’ with ‘I think’ clear to see and his notes on the relationship of the species </a:t>
            </a:r>
          </a:p>
        </p:txBody>
      </p:sp>
      <p:sp>
        <p:nvSpPr>
          <p:cNvPr id="7176" name="AutoShape 9"/>
          <p:cNvSpPr>
            <a:spLocks noChangeArrowheads="1"/>
          </p:cNvSpPr>
          <p:nvPr/>
        </p:nvSpPr>
        <p:spPr bwMode="auto">
          <a:xfrm>
            <a:off x="4356100" y="1700213"/>
            <a:ext cx="287338" cy="719137"/>
          </a:xfrm>
          <a:prstGeom prst="downArrow">
            <a:avLst>
              <a:gd name="adj1" fmla="val 50000"/>
              <a:gd name="adj2" fmla="val 62569"/>
            </a:avLst>
          </a:prstGeom>
          <a:solidFill>
            <a:schemeClr val="accent1"/>
          </a:solidFill>
          <a:ln w="9525">
            <a:solidFill>
              <a:schemeClr val="tx1"/>
            </a:solidFill>
            <a:miter lim="800000"/>
            <a:headEnd/>
            <a:tailEnd/>
          </a:ln>
        </p:spPr>
        <p:txBody>
          <a:bodyPr wrap="none" anchor="ctr"/>
          <a:lstStyle/>
          <a:p>
            <a:endParaRPr lang="en-GB"/>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pic02-b"/>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6375" y="1557338"/>
            <a:ext cx="5688013" cy="343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5" name="Text Box 3"/>
          <p:cNvSpPr txBox="1">
            <a:spLocks noChangeArrowheads="1"/>
          </p:cNvSpPr>
          <p:nvPr/>
        </p:nvSpPr>
        <p:spPr bwMode="auto">
          <a:xfrm>
            <a:off x="468313" y="6308725"/>
            <a:ext cx="5440362"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000">
                <a:solidFill>
                  <a:schemeClr val="tx1"/>
                </a:solidFill>
                <a:latin typeface="Comic Sans MS" pitchFamily="66" charset="0"/>
                <a:cs typeface="Arial" charset="0"/>
              </a:defRPr>
            </a:lvl1pPr>
            <a:lvl2pPr marL="742950" indent="-285750" eaLnBrk="0" hangingPunct="0">
              <a:defRPr sz="2000">
                <a:solidFill>
                  <a:schemeClr val="tx1"/>
                </a:solidFill>
                <a:latin typeface="Comic Sans MS" pitchFamily="66" charset="0"/>
                <a:cs typeface="Arial" charset="0"/>
              </a:defRPr>
            </a:lvl2pPr>
            <a:lvl3pPr marL="1143000" indent="-228600" eaLnBrk="0" hangingPunct="0">
              <a:defRPr sz="2000">
                <a:solidFill>
                  <a:schemeClr val="tx1"/>
                </a:solidFill>
                <a:latin typeface="Comic Sans MS" pitchFamily="66" charset="0"/>
                <a:cs typeface="Arial" charset="0"/>
              </a:defRPr>
            </a:lvl3pPr>
            <a:lvl4pPr marL="1600200" indent="-228600" eaLnBrk="0" hangingPunct="0">
              <a:defRPr sz="2000">
                <a:solidFill>
                  <a:schemeClr val="tx1"/>
                </a:solidFill>
                <a:latin typeface="Comic Sans MS" pitchFamily="66" charset="0"/>
                <a:cs typeface="Arial" charset="0"/>
              </a:defRPr>
            </a:lvl4pPr>
            <a:lvl5pPr marL="2057400" indent="-228600" eaLnBrk="0" hangingPunct="0">
              <a:defRPr sz="2000">
                <a:solidFill>
                  <a:schemeClr val="tx1"/>
                </a:solidFill>
                <a:latin typeface="Comic Sans MS" pitchFamily="66" charset="0"/>
                <a:cs typeface="Arial" charset="0"/>
              </a:defRPr>
            </a:lvl5pPr>
            <a:lvl6pPr marL="2514600" indent="-228600" eaLnBrk="0" fontAlgn="base" hangingPunct="0">
              <a:spcBef>
                <a:spcPct val="0"/>
              </a:spcBef>
              <a:spcAft>
                <a:spcPct val="0"/>
              </a:spcAft>
              <a:defRPr sz="2000">
                <a:solidFill>
                  <a:schemeClr val="tx1"/>
                </a:solidFill>
                <a:latin typeface="Comic Sans MS" pitchFamily="66" charset="0"/>
                <a:cs typeface="Arial" charset="0"/>
              </a:defRPr>
            </a:lvl6pPr>
            <a:lvl7pPr marL="2971800" indent="-228600" eaLnBrk="0" fontAlgn="base" hangingPunct="0">
              <a:spcBef>
                <a:spcPct val="0"/>
              </a:spcBef>
              <a:spcAft>
                <a:spcPct val="0"/>
              </a:spcAft>
              <a:defRPr sz="2000">
                <a:solidFill>
                  <a:schemeClr val="tx1"/>
                </a:solidFill>
                <a:latin typeface="Comic Sans MS" pitchFamily="66" charset="0"/>
                <a:cs typeface="Arial" charset="0"/>
              </a:defRPr>
            </a:lvl7pPr>
            <a:lvl8pPr marL="3429000" indent="-228600" eaLnBrk="0" fontAlgn="base" hangingPunct="0">
              <a:spcBef>
                <a:spcPct val="0"/>
              </a:spcBef>
              <a:spcAft>
                <a:spcPct val="0"/>
              </a:spcAft>
              <a:defRPr sz="2000">
                <a:solidFill>
                  <a:schemeClr val="tx1"/>
                </a:solidFill>
                <a:latin typeface="Comic Sans MS" pitchFamily="66" charset="0"/>
                <a:cs typeface="Arial" charset="0"/>
              </a:defRPr>
            </a:lvl8pPr>
            <a:lvl9pPr marL="3886200" indent="-228600" eaLnBrk="0" fontAlgn="base" hangingPunct="0">
              <a:spcBef>
                <a:spcPct val="0"/>
              </a:spcBef>
              <a:spcAft>
                <a:spcPct val="0"/>
              </a:spcAft>
              <a:defRPr sz="2000">
                <a:solidFill>
                  <a:schemeClr val="tx1"/>
                </a:solidFill>
                <a:latin typeface="Comic Sans MS" pitchFamily="66" charset="0"/>
                <a:cs typeface="Arial" charset="0"/>
              </a:defRPr>
            </a:lvl9pPr>
          </a:lstStyle>
          <a:p>
            <a:pPr eaLnBrk="1" hangingPunct="1"/>
            <a:r>
              <a:rPr lang="en-GB" sz="1200"/>
              <a:t>http://www.islamonline.net/english/Science/2002/08/images/pic02-b.jpg</a:t>
            </a:r>
          </a:p>
        </p:txBody>
      </p:sp>
      <p:sp>
        <p:nvSpPr>
          <p:cNvPr id="8196" name="AutoShape 4"/>
          <p:cNvSpPr>
            <a:spLocks noChangeArrowheads="1"/>
          </p:cNvSpPr>
          <p:nvPr/>
        </p:nvSpPr>
        <p:spPr bwMode="auto">
          <a:xfrm>
            <a:off x="7235825" y="404813"/>
            <a:ext cx="914400" cy="1401762"/>
          </a:xfrm>
          <a:prstGeom prst="wedgeRectCallout">
            <a:avLst>
              <a:gd name="adj1" fmla="val -66185"/>
              <a:gd name="adj2" fmla="val 75991"/>
            </a:avLst>
          </a:prstGeom>
          <a:solidFill>
            <a:schemeClr val="accent1"/>
          </a:solidFill>
          <a:ln w="9525">
            <a:solidFill>
              <a:schemeClr val="tx1"/>
            </a:solidFill>
            <a:miter lim="800000"/>
            <a:headEnd/>
            <a:tailEnd/>
          </a:ln>
        </p:spPr>
        <p:txBody>
          <a:bodyPr/>
          <a:lstStyle/>
          <a:p>
            <a:pPr algn="ctr"/>
            <a:r>
              <a:rPr lang="en-GB" sz="1800">
                <a:latin typeface="Tahoma" pitchFamily="34" charset="0"/>
              </a:rPr>
              <a:t>Are we nearly there yet?</a:t>
            </a:r>
          </a:p>
        </p:txBody>
      </p:sp>
      <p:sp>
        <p:nvSpPr>
          <p:cNvPr id="32773" name="Text Box 5"/>
          <p:cNvSpPr txBox="1">
            <a:spLocks noChangeArrowheads="1"/>
          </p:cNvSpPr>
          <p:nvPr/>
        </p:nvSpPr>
        <p:spPr bwMode="auto">
          <a:xfrm>
            <a:off x="250825" y="4868863"/>
            <a:ext cx="8893175" cy="1323975"/>
          </a:xfrm>
          <a:prstGeom prst="rect">
            <a:avLst/>
          </a:prstGeom>
          <a:noFill/>
          <a:ln w="9525">
            <a:noFill/>
            <a:miter lim="800000"/>
            <a:headEnd/>
            <a:tailEnd/>
          </a:ln>
          <a:effectLst/>
        </p:spPr>
        <p:txBody>
          <a:bodyPr>
            <a:spAutoFit/>
          </a:bodyPr>
          <a:lstStyle/>
          <a:p>
            <a:pPr>
              <a:defRPr/>
            </a:pPr>
            <a:r>
              <a:rPr lang="en-GB" dirty="0">
                <a:effectLst>
                  <a:outerShdw blurRad="38100" dist="38100" dir="2700000" algn="tl">
                    <a:srgbClr val="000000"/>
                  </a:outerShdw>
                </a:effectLst>
                <a:latin typeface="Arial" pitchFamily="34" charset="0"/>
                <a:cs typeface="Arial" pitchFamily="34" charset="0"/>
              </a:rPr>
              <a:t>A ladder of ‘progression’ from one species to the next is often depicted in such a way: the assumption being that one is more advanced or developed than the other. Darwin has an uncomfortable relationship with humans and linear progression….given he wrote looking ‘in’ on nature…(see </a:t>
            </a:r>
            <a:r>
              <a:rPr lang="en-GB" dirty="0" err="1">
                <a:effectLst>
                  <a:outerShdw blurRad="38100" dist="38100" dir="2700000" algn="tl">
                    <a:srgbClr val="000000"/>
                  </a:outerShdw>
                </a:effectLst>
                <a:latin typeface="Arial" pitchFamily="34" charset="0"/>
                <a:cs typeface="Arial" pitchFamily="34" charset="0"/>
              </a:rPr>
              <a:t>Ingold</a:t>
            </a:r>
            <a:r>
              <a:rPr lang="en-GB" dirty="0">
                <a:effectLst>
                  <a:outerShdw blurRad="38100" dist="38100" dir="2700000" algn="tl">
                    <a:srgbClr val="000000"/>
                  </a:outerShdw>
                </a:effectLst>
                <a:latin typeface="Arial" pitchFamily="34" charset="0"/>
                <a:cs typeface="Arial" pitchFamily="34" charset="0"/>
              </a:rPr>
              <a:t> 2004)</a:t>
            </a:r>
          </a:p>
        </p:txBody>
      </p:sp>
      <p:sp>
        <p:nvSpPr>
          <p:cNvPr id="6" name="Title 5"/>
          <p:cNvSpPr>
            <a:spLocks noGrp="1"/>
          </p:cNvSpPr>
          <p:nvPr>
            <p:ph type="title"/>
          </p:nvPr>
        </p:nvSpPr>
        <p:spPr>
          <a:xfrm>
            <a:off x="457200" y="333375"/>
            <a:ext cx="5410200" cy="1419225"/>
          </a:xfrm>
        </p:spPr>
        <p:txBody>
          <a:bodyPr/>
          <a:lstStyle/>
          <a:p>
            <a:pPr>
              <a:defRPr/>
            </a:pPr>
            <a:r>
              <a:rPr lang="en-GB" sz="3200" dirty="0" smtClean="0">
                <a:solidFill>
                  <a:schemeClr val="tx2">
                    <a:lumMod val="50000"/>
                  </a:schemeClr>
                </a:solidFill>
                <a:effectLst/>
              </a:rPr>
              <a:t>So? Where does this image come from?</a:t>
            </a:r>
            <a:endParaRPr lang="en-GB" sz="3200" dirty="0">
              <a:solidFill>
                <a:schemeClr val="tx2">
                  <a:lumMod val="50000"/>
                </a:schemeClr>
              </a:solidFill>
              <a:effectLst/>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716463" y="0"/>
            <a:ext cx="3970337" cy="1484313"/>
          </a:xfrm>
        </p:spPr>
        <p:txBody>
          <a:bodyPr/>
          <a:lstStyle/>
          <a:p>
            <a:pPr algn="r">
              <a:defRPr/>
            </a:pPr>
            <a:r>
              <a:rPr lang="en-GB" sz="2800" dirty="0" err="1" smtClean="0"/>
              <a:t>Scala</a:t>
            </a:r>
            <a:r>
              <a:rPr lang="en-GB" sz="2800" dirty="0" smtClean="0"/>
              <a:t> </a:t>
            </a:r>
            <a:r>
              <a:rPr lang="en-GB" sz="2800" dirty="0" err="1" smtClean="0"/>
              <a:t>Naturae</a:t>
            </a:r>
            <a:r>
              <a:rPr lang="en-GB" sz="2800" dirty="0" smtClean="0"/>
              <a:t>: the great chain of being</a:t>
            </a:r>
            <a:endParaRPr lang="en-GB" sz="2800" dirty="0"/>
          </a:p>
        </p:txBody>
      </p:sp>
      <p:pic>
        <p:nvPicPr>
          <p:cNvPr id="9219" name="Picture 2" descr="http://upload.wikimedia.org/wikipedia/commons/thumb/b/b5/Great_Chain_of_Being_2.png/250px-Great_Chain_of_Being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71011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0" name="TextBox 9"/>
          <p:cNvSpPr txBox="1">
            <a:spLocks noChangeArrowheads="1"/>
          </p:cNvSpPr>
          <p:nvPr/>
        </p:nvSpPr>
        <p:spPr bwMode="auto">
          <a:xfrm>
            <a:off x="4859338" y="1268413"/>
            <a:ext cx="4284662" cy="563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000">
                <a:solidFill>
                  <a:schemeClr val="tx1"/>
                </a:solidFill>
                <a:latin typeface="Comic Sans MS" pitchFamily="66" charset="0"/>
                <a:cs typeface="Arial" charset="0"/>
              </a:defRPr>
            </a:lvl1pPr>
            <a:lvl2pPr marL="742950" indent="-285750" eaLnBrk="0" hangingPunct="0">
              <a:defRPr sz="2000">
                <a:solidFill>
                  <a:schemeClr val="tx1"/>
                </a:solidFill>
                <a:latin typeface="Comic Sans MS" pitchFamily="66" charset="0"/>
                <a:cs typeface="Arial" charset="0"/>
              </a:defRPr>
            </a:lvl2pPr>
            <a:lvl3pPr marL="1143000" indent="-228600" eaLnBrk="0" hangingPunct="0">
              <a:defRPr sz="2000">
                <a:solidFill>
                  <a:schemeClr val="tx1"/>
                </a:solidFill>
                <a:latin typeface="Comic Sans MS" pitchFamily="66" charset="0"/>
                <a:cs typeface="Arial" charset="0"/>
              </a:defRPr>
            </a:lvl3pPr>
            <a:lvl4pPr marL="1600200" indent="-228600" eaLnBrk="0" hangingPunct="0">
              <a:defRPr sz="2000">
                <a:solidFill>
                  <a:schemeClr val="tx1"/>
                </a:solidFill>
                <a:latin typeface="Comic Sans MS" pitchFamily="66" charset="0"/>
                <a:cs typeface="Arial" charset="0"/>
              </a:defRPr>
            </a:lvl4pPr>
            <a:lvl5pPr marL="2057400" indent="-228600" eaLnBrk="0" hangingPunct="0">
              <a:defRPr sz="2000">
                <a:solidFill>
                  <a:schemeClr val="tx1"/>
                </a:solidFill>
                <a:latin typeface="Comic Sans MS" pitchFamily="66" charset="0"/>
                <a:cs typeface="Arial" charset="0"/>
              </a:defRPr>
            </a:lvl5pPr>
            <a:lvl6pPr marL="2514600" indent="-228600" eaLnBrk="0" fontAlgn="base" hangingPunct="0">
              <a:spcBef>
                <a:spcPct val="0"/>
              </a:spcBef>
              <a:spcAft>
                <a:spcPct val="0"/>
              </a:spcAft>
              <a:defRPr sz="2000">
                <a:solidFill>
                  <a:schemeClr val="tx1"/>
                </a:solidFill>
                <a:latin typeface="Comic Sans MS" pitchFamily="66" charset="0"/>
                <a:cs typeface="Arial" charset="0"/>
              </a:defRPr>
            </a:lvl6pPr>
            <a:lvl7pPr marL="2971800" indent="-228600" eaLnBrk="0" fontAlgn="base" hangingPunct="0">
              <a:spcBef>
                <a:spcPct val="0"/>
              </a:spcBef>
              <a:spcAft>
                <a:spcPct val="0"/>
              </a:spcAft>
              <a:defRPr sz="2000">
                <a:solidFill>
                  <a:schemeClr val="tx1"/>
                </a:solidFill>
                <a:latin typeface="Comic Sans MS" pitchFamily="66" charset="0"/>
                <a:cs typeface="Arial" charset="0"/>
              </a:defRPr>
            </a:lvl7pPr>
            <a:lvl8pPr marL="3429000" indent="-228600" eaLnBrk="0" fontAlgn="base" hangingPunct="0">
              <a:spcBef>
                <a:spcPct val="0"/>
              </a:spcBef>
              <a:spcAft>
                <a:spcPct val="0"/>
              </a:spcAft>
              <a:defRPr sz="2000">
                <a:solidFill>
                  <a:schemeClr val="tx1"/>
                </a:solidFill>
                <a:latin typeface="Comic Sans MS" pitchFamily="66" charset="0"/>
                <a:cs typeface="Arial" charset="0"/>
              </a:defRPr>
            </a:lvl8pPr>
            <a:lvl9pPr marL="3886200" indent="-228600" eaLnBrk="0" fontAlgn="base" hangingPunct="0">
              <a:spcBef>
                <a:spcPct val="0"/>
              </a:spcBef>
              <a:spcAft>
                <a:spcPct val="0"/>
              </a:spcAft>
              <a:defRPr sz="2000">
                <a:solidFill>
                  <a:schemeClr val="tx1"/>
                </a:solidFill>
                <a:latin typeface="Comic Sans MS" pitchFamily="66" charset="0"/>
                <a:cs typeface="Arial" charset="0"/>
              </a:defRPr>
            </a:lvl9pPr>
          </a:lstStyle>
          <a:p>
            <a:pPr eaLnBrk="1" hangingPunct="1"/>
            <a:r>
              <a:rPr lang="en-GB"/>
              <a:t>Plato and Aristotle</a:t>
            </a:r>
          </a:p>
          <a:p>
            <a:pPr eaLnBrk="1" hangingPunct="1"/>
            <a:endParaRPr lang="en-GB"/>
          </a:p>
          <a:p>
            <a:pPr eaLnBrk="1" hangingPunct="1"/>
            <a:r>
              <a:rPr lang="en-GB"/>
              <a:t>Ladder showing progression </a:t>
            </a:r>
          </a:p>
          <a:p>
            <a:pPr eaLnBrk="1" hangingPunct="1"/>
            <a:r>
              <a:rPr lang="en-GB"/>
              <a:t>God – at the top </a:t>
            </a:r>
          </a:p>
          <a:p>
            <a:pPr eaLnBrk="1" hangingPunct="1"/>
            <a:r>
              <a:rPr lang="en-GB"/>
              <a:t>Angels (Archangels, seraphim, cherubim etc.) </a:t>
            </a:r>
          </a:p>
          <a:p>
            <a:pPr eaLnBrk="1" hangingPunct="1"/>
            <a:r>
              <a:rPr lang="en-GB"/>
              <a:t>Kings (appointed by God)</a:t>
            </a:r>
          </a:p>
          <a:p>
            <a:pPr eaLnBrk="1" hangingPunct="1"/>
            <a:r>
              <a:rPr lang="en-GB"/>
              <a:t>Ros and Luci</a:t>
            </a:r>
          </a:p>
          <a:p>
            <a:pPr eaLnBrk="1" hangingPunct="1"/>
            <a:r>
              <a:rPr lang="en-GB"/>
              <a:t>Then the rest of you……</a:t>
            </a:r>
          </a:p>
          <a:p>
            <a:pPr eaLnBrk="1" hangingPunct="1"/>
            <a:endParaRPr lang="en-GB"/>
          </a:p>
          <a:p>
            <a:pPr eaLnBrk="1" hangingPunct="1"/>
            <a:r>
              <a:rPr lang="en-GB"/>
              <a:t>Lucifer is at the bottom – maybe that’s where Luci should be?</a:t>
            </a:r>
          </a:p>
          <a:p>
            <a:pPr eaLnBrk="1" hangingPunct="1"/>
            <a:endParaRPr lang="en-GB"/>
          </a:p>
          <a:p>
            <a:pPr eaLnBrk="1" hangingPunct="1"/>
            <a:r>
              <a:rPr lang="en-GB"/>
              <a:t>This is the struggle between the mortal immoral flesh – pulls us down - and the spiritual self pulls us up toward God…….</a:t>
            </a:r>
          </a:p>
          <a:p>
            <a:pPr eaLnBrk="1" hangingPunct="1"/>
            <a:r>
              <a:rPr lang="en-GB"/>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http://www.pachs.net/images/dwd_images/sB.18_-_Survying_Voyage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6375" y="1557338"/>
            <a:ext cx="5903913" cy="5040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2"/>
          <p:cNvSpPr>
            <a:spLocks noGrp="1"/>
          </p:cNvSpPr>
          <p:nvPr>
            <p:ph type="title" idx="4294967295"/>
          </p:nvPr>
        </p:nvSpPr>
        <p:spPr/>
        <p:txBody>
          <a:bodyPr>
            <a:normAutofit/>
          </a:bodyPr>
          <a:lstStyle/>
          <a:p>
            <a:pPr>
              <a:defRPr/>
            </a:pPr>
            <a:r>
              <a:rPr lang="en-GB" sz="2800" smtClean="0">
                <a:cs typeface="Arial" pitchFamily="34" charset="0"/>
              </a:rPr>
              <a:t>Culture contact changes the view:</a:t>
            </a:r>
            <a:br>
              <a:rPr lang="en-GB" sz="2800" smtClean="0">
                <a:cs typeface="Arial" pitchFamily="34" charset="0"/>
              </a:rPr>
            </a:br>
            <a:r>
              <a:rPr lang="en-GB" sz="2800" smtClean="0">
                <a:cs typeface="Arial" pitchFamily="34" charset="0"/>
              </a:rPr>
              <a:t>Tierra del Fuego: Darwin and Jemmy Button.......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File:Human pidegre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288" y="765175"/>
            <a:ext cx="4556125" cy="532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7" name="Picture 2" descr="http://www.lolbrary.com/featured-thumbnail/450/featured-thumbnail-the-evolution-of-man-1145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48263" y="4265613"/>
            <a:ext cx="3995737" cy="2592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8" name="Picture 4" descr="http://blog.michaelmichelini.com/wp-content/uploads/2010/01/evolution-of-man.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10175" y="0"/>
            <a:ext cx="3933825"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Up Arrow 4"/>
          <p:cNvSpPr/>
          <p:nvPr/>
        </p:nvSpPr>
        <p:spPr>
          <a:xfrm>
            <a:off x="5435600" y="2060575"/>
            <a:ext cx="144463" cy="50482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 name="TextBox 5"/>
          <p:cNvSpPr txBox="1"/>
          <p:nvPr/>
        </p:nvSpPr>
        <p:spPr>
          <a:xfrm>
            <a:off x="5292725" y="2636838"/>
            <a:ext cx="6454775" cy="277812"/>
          </a:xfrm>
          <a:prstGeom prst="rect">
            <a:avLst/>
          </a:prstGeom>
          <a:noFill/>
        </p:spPr>
        <p:txBody>
          <a:bodyPr>
            <a:spAutoFit/>
          </a:bodyPr>
          <a:lstStyle/>
          <a:p>
            <a:pPr>
              <a:defRPr/>
            </a:pPr>
            <a:r>
              <a:rPr lang="en-GB" sz="1200" dirty="0">
                <a:solidFill>
                  <a:schemeClr val="bg1"/>
                </a:solidFill>
                <a:latin typeface="+mn-lt"/>
              </a:rPr>
              <a:t>Who wants to be the gibbon at the back here?</a:t>
            </a:r>
          </a:p>
        </p:txBody>
      </p:sp>
      <p:sp>
        <p:nvSpPr>
          <p:cNvPr id="7" name="TextBox 6"/>
          <p:cNvSpPr txBox="1"/>
          <p:nvPr/>
        </p:nvSpPr>
        <p:spPr>
          <a:xfrm>
            <a:off x="5292725" y="3068638"/>
            <a:ext cx="3851275" cy="708025"/>
          </a:xfrm>
          <a:prstGeom prst="rect">
            <a:avLst/>
          </a:prstGeom>
          <a:noFill/>
        </p:spPr>
        <p:txBody>
          <a:bodyPr>
            <a:spAutoFit/>
          </a:bodyPr>
          <a:lstStyle/>
          <a:p>
            <a:pPr>
              <a:defRPr/>
            </a:pPr>
            <a:r>
              <a:rPr lang="en-GB" dirty="0">
                <a:latin typeface="+mn-lt"/>
              </a:rPr>
              <a:t>The notion of linear progression is both strong and wrong</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http://www.pachs.net/images/dwd_images/sC.41_-_Evolution_of_Man.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284663" cy="6897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2"/>
          <p:cNvSpPr>
            <a:spLocks noGrp="1"/>
          </p:cNvSpPr>
          <p:nvPr>
            <p:ph type="title"/>
          </p:nvPr>
        </p:nvSpPr>
        <p:spPr>
          <a:xfrm>
            <a:off x="4284663" y="381000"/>
            <a:ext cx="4402137" cy="1371600"/>
          </a:xfrm>
        </p:spPr>
        <p:txBody>
          <a:bodyPr/>
          <a:lstStyle/>
          <a:p>
            <a:pPr>
              <a:defRPr/>
            </a:pPr>
            <a:r>
              <a:rPr lang="en-GB" sz="3200" dirty="0" smtClean="0"/>
              <a:t>The Tree of Life – Ernst Haeckel, 1887?</a:t>
            </a:r>
            <a:endParaRPr lang="en-GB" sz="3200" dirty="0"/>
          </a:p>
        </p:txBody>
      </p:sp>
      <p:sp>
        <p:nvSpPr>
          <p:cNvPr id="12292" name="TextBox 3"/>
          <p:cNvSpPr txBox="1">
            <a:spLocks noChangeArrowheads="1"/>
          </p:cNvSpPr>
          <p:nvPr/>
        </p:nvSpPr>
        <p:spPr bwMode="auto">
          <a:xfrm>
            <a:off x="4787900" y="2492375"/>
            <a:ext cx="4356100" cy="3170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000">
                <a:solidFill>
                  <a:schemeClr val="tx1"/>
                </a:solidFill>
                <a:latin typeface="Comic Sans MS" pitchFamily="66" charset="0"/>
                <a:cs typeface="Arial" charset="0"/>
              </a:defRPr>
            </a:lvl1pPr>
            <a:lvl2pPr marL="742950" indent="-285750" eaLnBrk="0" hangingPunct="0">
              <a:defRPr sz="2000">
                <a:solidFill>
                  <a:schemeClr val="tx1"/>
                </a:solidFill>
                <a:latin typeface="Comic Sans MS" pitchFamily="66" charset="0"/>
                <a:cs typeface="Arial" charset="0"/>
              </a:defRPr>
            </a:lvl2pPr>
            <a:lvl3pPr marL="1143000" indent="-228600" eaLnBrk="0" hangingPunct="0">
              <a:defRPr sz="2000">
                <a:solidFill>
                  <a:schemeClr val="tx1"/>
                </a:solidFill>
                <a:latin typeface="Comic Sans MS" pitchFamily="66" charset="0"/>
                <a:cs typeface="Arial" charset="0"/>
              </a:defRPr>
            </a:lvl3pPr>
            <a:lvl4pPr marL="1600200" indent="-228600" eaLnBrk="0" hangingPunct="0">
              <a:defRPr sz="2000">
                <a:solidFill>
                  <a:schemeClr val="tx1"/>
                </a:solidFill>
                <a:latin typeface="Comic Sans MS" pitchFamily="66" charset="0"/>
                <a:cs typeface="Arial" charset="0"/>
              </a:defRPr>
            </a:lvl4pPr>
            <a:lvl5pPr marL="2057400" indent="-228600" eaLnBrk="0" hangingPunct="0">
              <a:defRPr sz="2000">
                <a:solidFill>
                  <a:schemeClr val="tx1"/>
                </a:solidFill>
                <a:latin typeface="Comic Sans MS" pitchFamily="66" charset="0"/>
                <a:cs typeface="Arial" charset="0"/>
              </a:defRPr>
            </a:lvl5pPr>
            <a:lvl6pPr marL="2514600" indent="-228600" eaLnBrk="0" fontAlgn="base" hangingPunct="0">
              <a:spcBef>
                <a:spcPct val="0"/>
              </a:spcBef>
              <a:spcAft>
                <a:spcPct val="0"/>
              </a:spcAft>
              <a:defRPr sz="2000">
                <a:solidFill>
                  <a:schemeClr val="tx1"/>
                </a:solidFill>
                <a:latin typeface="Comic Sans MS" pitchFamily="66" charset="0"/>
                <a:cs typeface="Arial" charset="0"/>
              </a:defRPr>
            </a:lvl6pPr>
            <a:lvl7pPr marL="2971800" indent="-228600" eaLnBrk="0" fontAlgn="base" hangingPunct="0">
              <a:spcBef>
                <a:spcPct val="0"/>
              </a:spcBef>
              <a:spcAft>
                <a:spcPct val="0"/>
              </a:spcAft>
              <a:defRPr sz="2000">
                <a:solidFill>
                  <a:schemeClr val="tx1"/>
                </a:solidFill>
                <a:latin typeface="Comic Sans MS" pitchFamily="66" charset="0"/>
                <a:cs typeface="Arial" charset="0"/>
              </a:defRPr>
            </a:lvl7pPr>
            <a:lvl8pPr marL="3429000" indent="-228600" eaLnBrk="0" fontAlgn="base" hangingPunct="0">
              <a:spcBef>
                <a:spcPct val="0"/>
              </a:spcBef>
              <a:spcAft>
                <a:spcPct val="0"/>
              </a:spcAft>
              <a:defRPr sz="2000">
                <a:solidFill>
                  <a:schemeClr val="tx1"/>
                </a:solidFill>
                <a:latin typeface="Comic Sans MS" pitchFamily="66" charset="0"/>
                <a:cs typeface="Arial" charset="0"/>
              </a:defRPr>
            </a:lvl8pPr>
            <a:lvl9pPr marL="3886200" indent="-228600" eaLnBrk="0" fontAlgn="base" hangingPunct="0">
              <a:spcBef>
                <a:spcPct val="0"/>
              </a:spcBef>
              <a:spcAft>
                <a:spcPct val="0"/>
              </a:spcAft>
              <a:defRPr sz="2000">
                <a:solidFill>
                  <a:schemeClr val="tx1"/>
                </a:solidFill>
                <a:latin typeface="Comic Sans MS" pitchFamily="66" charset="0"/>
                <a:cs typeface="Arial" charset="0"/>
              </a:defRPr>
            </a:lvl9pPr>
          </a:lstStyle>
          <a:p>
            <a:pPr eaLnBrk="1" hangingPunct="1"/>
            <a:r>
              <a:rPr lang="en-GB">
                <a:latin typeface="Arial" charset="0"/>
              </a:rPr>
              <a:t>Like other depictions MAN appears at the top – looking down on the natural world – but note the closeness of the other apes</a:t>
            </a:r>
          </a:p>
          <a:p>
            <a:pPr eaLnBrk="1" hangingPunct="1"/>
            <a:endParaRPr lang="en-GB">
              <a:latin typeface="Arial" charset="0"/>
            </a:endParaRPr>
          </a:p>
          <a:p>
            <a:pPr eaLnBrk="1" hangingPunct="1"/>
            <a:r>
              <a:rPr lang="en-GB">
                <a:latin typeface="Arial" charset="0"/>
              </a:rPr>
              <a:t>Unlike Darwin he felt the origins of humans lay in Asia with the Orang-utan– not Africa and with the gorillas and chimps</a:t>
            </a:r>
          </a:p>
          <a:p>
            <a:pPr eaLnBrk="1" hangingPunct="1"/>
            <a:endParaRPr lang="en-GB">
              <a:latin typeface="Arial"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http://www.fossilmuseum.net/Evolution/images/598px-Darwins_first_tre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0425" y="692150"/>
            <a:ext cx="2940050"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TextBox 4"/>
          <p:cNvSpPr txBox="1">
            <a:spLocks noChangeArrowheads="1"/>
          </p:cNvSpPr>
          <p:nvPr/>
        </p:nvSpPr>
        <p:spPr bwMode="auto">
          <a:xfrm>
            <a:off x="611188" y="5084763"/>
            <a:ext cx="748982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000">
                <a:solidFill>
                  <a:schemeClr val="tx1"/>
                </a:solidFill>
                <a:latin typeface="Comic Sans MS" pitchFamily="66" charset="0"/>
                <a:cs typeface="Arial" charset="0"/>
              </a:defRPr>
            </a:lvl1pPr>
            <a:lvl2pPr marL="742950" indent="-285750" eaLnBrk="0" hangingPunct="0">
              <a:defRPr sz="2000">
                <a:solidFill>
                  <a:schemeClr val="tx1"/>
                </a:solidFill>
                <a:latin typeface="Comic Sans MS" pitchFamily="66" charset="0"/>
                <a:cs typeface="Arial" charset="0"/>
              </a:defRPr>
            </a:lvl2pPr>
            <a:lvl3pPr marL="1143000" indent="-228600" eaLnBrk="0" hangingPunct="0">
              <a:defRPr sz="2000">
                <a:solidFill>
                  <a:schemeClr val="tx1"/>
                </a:solidFill>
                <a:latin typeface="Comic Sans MS" pitchFamily="66" charset="0"/>
                <a:cs typeface="Arial" charset="0"/>
              </a:defRPr>
            </a:lvl3pPr>
            <a:lvl4pPr marL="1600200" indent="-228600" eaLnBrk="0" hangingPunct="0">
              <a:defRPr sz="2000">
                <a:solidFill>
                  <a:schemeClr val="tx1"/>
                </a:solidFill>
                <a:latin typeface="Comic Sans MS" pitchFamily="66" charset="0"/>
                <a:cs typeface="Arial" charset="0"/>
              </a:defRPr>
            </a:lvl4pPr>
            <a:lvl5pPr marL="2057400" indent="-228600" eaLnBrk="0" hangingPunct="0">
              <a:defRPr sz="2000">
                <a:solidFill>
                  <a:schemeClr val="tx1"/>
                </a:solidFill>
                <a:latin typeface="Comic Sans MS" pitchFamily="66" charset="0"/>
                <a:cs typeface="Arial" charset="0"/>
              </a:defRPr>
            </a:lvl5pPr>
            <a:lvl6pPr marL="2514600" indent="-228600" eaLnBrk="0" fontAlgn="base" hangingPunct="0">
              <a:spcBef>
                <a:spcPct val="0"/>
              </a:spcBef>
              <a:spcAft>
                <a:spcPct val="0"/>
              </a:spcAft>
              <a:defRPr sz="2000">
                <a:solidFill>
                  <a:schemeClr val="tx1"/>
                </a:solidFill>
                <a:latin typeface="Comic Sans MS" pitchFamily="66" charset="0"/>
                <a:cs typeface="Arial" charset="0"/>
              </a:defRPr>
            </a:lvl6pPr>
            <a:lvl7pPr marL="2971800" indent="-228600" eaLnBrk="0" fontAlgn="base" hangingPunct="0">
              <a:spcBef>
                <a:spcPct val="0"/>
              </a:spcBef>
              <a:spcAft>
                <a:spcPct val="0"/>
              </a:spcAft>
              <a:defRPr sz="2000">
                <a:solidFill>
                  <a:schemeClr val="tx1"/>
                </a:solidFill>
                <a:latin typeface="Comic Sans MS" pitchFamily="66" charset="0"/>
                <a:cs typeface="Arial" charset="0"/>
              </a:defRPr>
            </a:lvl7pPr>
            <a:lvl8pPr marL="3429000" indent="-228600" eaLnBrk="0" fontAlgn="base" hangingPunct="0">
              <a:spcBef>
                <a:spcPct val="0"/>
              </a:spcBef>
              <a:spcAft>
                <a:spcPct val="0"/>
              </a:spcAft>
              <a:defRPr sz="2000">
                <a:solidFill>
                  <a:schemeClr val="tx1"/>
                </a:solidFill>
                <a:latin typeface="Comic Sans MS" pitchFamily="66" charset="0"/>
                <a:cs typeface="Arial" charset="0"/>
              </a:defRPr>
            </a:lvl8pPr>
            <a:lvl9pPr marL="3886200" indent="-228600" eaLnBrk="0" fontAlgn="base" hangingPunct="0">
              <a:spcBef>
                <a:spcPct val="0"/>
              </a:spcBef>
              <a:spcAft>
                <a:spcPct val="0"/>
              </a:spcAft>
              <a:defRPr sz="2000">
                <a:solidFill>
                  <a:schemeClr val="tx1"/>
                </a:solidFill>
                <a:latin typeface="Comic Sans MS" pitchFamily="66" charset="0"/>
                <a:cs typeface="Arial" charset="0"/>
              </a:defRPr>
            </a:lvl9pPr>
          </a:lstStyle>
          <a:p>
            <a:pPr eaLnBrk="1" hangingPunct="1"/>
            <a:r>
              <a:rPr lang="en-GB">
                <a:latin typeface="Arial" charset="0"/>
              </a:rPr>
              <a:t>Past and present views of human evolution: phylogeny of the African apes, above, and Darwin’s A,B, C, D species (he did not want to name names!)</a:t>
            </a:r>
          </a:p>
        </p:txBody>
      </p:sp>
      <p:pic>
        <p:nvPicPr>
          <p:cNvPr id="13316" name="Picture 6" descr="http://www.globalchange.umich.edu/gctext/Inquiries/Inquiries_by_Unit/Unit_5_files/image015.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388" y="692150"/>
            <a:ext cx="5600700" cy="3943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http://aphs.worldnomads.com/whereintheworld/7184/bushmanlifestyl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6375" y="333375"/>
            <a:ext cx="3248025" cy="431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39" name="Picture 2" descr="http://images.inmagine.com/400nwm/iris/photoshotrm-003/ptg00402448.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6825" y="333375"/>
            <a:ext cx="3771900" cy="251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0" name="Picture 4" descr="http://www.irishtimes.com/blogs/screenwriter/files/2011/08/cheeta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76825" y="3068638"/>
            <a:ext cx="3816350" cy="2633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179388" y="4724400"/>
            <a:ext cx="5040312" cy="1939925"/>
          </a:xfrm>
          <a:prstGeom prst="rect">
            <a:avLst/>
          </a:prstGeom>
          <a:noFill/>
        </p:spPr>
        <p:txBody>
          <a:bodyPr>
            <a:spAutoFit/>
          </a:bodyPr>
          <a:lstStyle/>
          <a:p>
            <a:pPr>
              <a:defRPr/>
            </a:pPr>
            <a:r>
              <a:rPr lang="en-GB" dirty="0">
                <a:latin typeface="+mn-lt"/>
              </a:rPr>
              <a:t>Our place of origin was debated, Haeckel though Asia from the Orang-utans: Darwin thought Africa with the chimps</a:t>
            </a:r>
          </a:p>
          <a:p>
            <a:pPr>
              <a:defRPr/>
            </a:pPr>
            <a:endParaRPr lang="en-GB" dirty="0">
              <a:latin typeface="+mn-lt"/>
            </a:endParaRPr>
          </a:p>
          <a:p>
            <a:pPr>
              <a:defRPr/>
            </a:pPr>
            <a:r>
              <a:rPr lang="en-GB" dirty="0">
                <a:latin typeface="+mn-lt"/>
              </a:rPr>
              <a:t>That we had a hunting past was not questioned!</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404813"/>
            <a:ext cx="8713788" cy="1511300"/>
          </a:xfrm>
        </p:spPr>
        <p:txBody>
          <a:bodyPr/>
          <a:lstStyle/>
          <a:p>
            <a:pPr algn="l">
              <a:defRPr/>
            </a:pPr>
            <a:r>
              <a:rPr lang="en-GB" sz="2800" dirty="0" smtClean="0"/>
              <a:t>The ‘tree of life’ format proved to be right – that we are ‘close’ to the other apes is also a goer so what did they get wrong?</a:t>
            </a:r>
            <a:endParaRPr lang="en-GB" sz="2800" dirty="0"/>
          </a:p>
        </p:txBody>
      </p:sp>
      <p:sp>
        <p:nvSpPr>
          <p:cNvPr id="3" name="Content Placeholder 2"/>
          <p:cNvSpPr>
            <a:spLocks noGrp="1"/>
          </p:cNvSpPr>
          <p:nvPr>
            <p:ph idx="1"/>
          </p:nvPr>
        </p:nvSpPr>
        <p:spPr>
          <a:xfrm>
            <a:off x="0" y="2349500"/>
            <a:ext cx="9144000" cy="3746500"/>
          </a:xfrm>
        </p:spPr>
        <p:txBody>
          <a:bodyPr/>
          <a:lstStyle/>
          <a:p>
            <a:pPr>
              <a:buFont typeface="Wingdings" pitchFamily="2" charset="2"/>
              <a:buNone/>
              <a:defRPr/>
            </a:pPr>
            <a:r>
              <a:rPr lang="en-GB" sz="2400" dirty="0" smtClean="0"/>
              <a:t>Just about every thing else!</a:t>
            </a:r>
          </a:p>
          <a:p>
            <a:pPr>
              <a:buFont typeface="Wingdings" pitchFamily="2" charset="2"/>
              <a:buNone/>
              <a:defRPr/>
            </a:pPr>
            <a:endParaRPr lang="en-GB" sz="2400" dirty="0" smtClean="0"/>
          </a:p>
          <a:p>
            <a:pPr>
              <a:defRPr/>
            </a:pPr>
            <a:r>
              <a:rPr lang="en-GB" sz="2400" dirty="0" smtClean="0"/>
              <a:t>Brain before brawn (we went feet first)</a:t>
            </a:r>
          </a:p>
          <a:p>
            <a:pPr>
              <a:defRPr/>
            </a:pPr>
            <a:r>
              <a:rPr lang="en-GB" sz="2400" dirty="0" smtClean="0"/>
              <a:t>Brain before behaviour – oh no-no-no!</a:t>
            </a:r>
          </a:p>
          <a:p>
            <a:pPr>
              <a:buFont typeface="Wingdings" pitchFamily="2" charset="2"/>
              <a:buNone/>
              <a:defRPr/>
            </a:pPr>
            <a:r>
              <a:rPr lang="en-GB" dirty="0" smtClean="0"/>
              <a:t>   </a:t>
            </a:r>
            <a:r>
              <a:rPr lang="en-GB" sz="2400" dirty="0" smtClean="0"/>
              <a:t>because of our large and complex brains it was assumed that this would be the mark of the earliest ancestor – that this all too obvious and human trait would emerge early on, it does not happen this way.</a:t>
            </a:r>
          </a:p>
          <a:p>
            <a:pPr>
              <a:buFont typeface="Wingdings" pitchFamily="2" charset="2"/>
              <a:buNone/>
              <a:defRPr/>
            </a:pPr>
            <a:endParaRPr lang="en-GB" sz="2400" dirty="0" smtClean="0"/>
          </a:p>
          <a:p>
            <a:pPr>
              <a:buFont typeface="Wingdings" pitchFamily="2" charset="2"/>
              <a:buNone/>
              <a:defRPr/>
            </a:pPr>
            <a:r>
              <a:rPr lang="en-GB" sz="2400" dirty="0" smtClean="0"/>
              <a:t>	</a:t>
            </a:r>
            <a:r>
              <a:rPr lang="en-GB" sz="2400" smtClean="0"/>
              <a:t>(</a:t>
            </a:r>
            <a:r>
              <a:rPr lang="en-GB" sz="2400" dirty="0" smtClean="0"/>
              <a:t>it has to be said the Victorians are a bit obsessed with brains)</a:t>
            </a:r>
          </a:p>
          <a:p>
            <a:pPr>
              <a:defRPr/>
            </a:pPr>
            <a:endParaRPr lang="en-GB" dirty="0" smtClean="0"/>
          </a:p>
          <a:p>
            <a:pPr>
              <a:buFont typeface="Wingdings" pitchFamily="2" charset="2"/>
              <a:buNone/>
              <a:defRPr/>
            </a:pPr>
            <a:endParaRPr lang="en-GB" dirty="0" smtClean="0"/>
          </a:p>
          <a:p>
            <a:pPr>
              <a:defRPr/>
            </a:pPr>
            <a:endParaRPr lang="en-GB" dirty="0"/>
          </a:p>
        </p:txBody>
      </p:sp>
      <p:pic>
        <p:nvPicPr>
          <p:cNvPr id="15364" name="Picture 2" descr="The evolution of phrenological images c. 1800; 1820; 1860.">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40200" y="1412875"/>
            <a:ext cx="4679950" cy="176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5688013" y="3141663"/>
            <a:ext cx="3455987" cy="706437"/>
          </a:xfrm>
          <a:prstGeom prst="rect">
            <a:avLst/>
          </a:prstGeom>
          <a:noFill/>
        </p:spPr>
        <p:txBody>
          <a:bodyPr>
            <a:spAutoFit/>
          </a:bodyPr>
          <a:lstStyle/>
          <a:p>
            <a:pPr algn="r">
              <a:defRPr/>
            </a:pPr>
            <a:r>
              <a:rPr lang="en-GB" dirty="0">
                <a:solidFill>
                  <a:schemeClr val="tx2">
                    <a:lumMod val="75000"/>
                  </a:schemeClr>
                </a:solidFill>
                <a:effectLst>
                  <a:outerShdw blurRad="38100" dist="38100" dir="2700000" algn="tl">
                    <a:srgbClr val="000000">
                      <a:alpha val="43137"/>
                    </a:srgbClr>
                  </a:outerShdw>
                </a:effectLst>
              </a:rPr>
              <a:t>Phrenology a very popular 19</a:t>
            </a:r>
            <a:r>
              <a:rPr lang="en-GB" baseline="30000" dirty="0">
                <a:solidFill>
                  <a:schemeClr val="tx2">
                    <a:lumMod val="75000"/>
                  </a:schemeClr>
                </a:solidFill>
                <a:effectLst>
                  <a:outerShdw blurRad="38100" dist="38100" dir="2700000" algn="tl">
                    <a:srgbClr val="000000">
                      <a:alpha val="43137"/>
                    </a:srgbClr>
                  </a:outerShdw>
                </a:effectLst>
              </a:rPr>
              <a:t>th</a:t>
            </a:r>
            <a:r>
              <a:rPr lang="en-GB" dirty="0">
                <a:solidFill>
                  <a:schemeClr val="tx2">
                    <a:lumMod val="75000"/>
                  </a:schemeClr>
                </a:solidFill>
                <a:effectLst>
                  <a:outerShdw blurRad="38100" dist="38100" dir="2700000" algn="tl">
                    <a:srgbClr val="000000">
                      <a:alpha val="43137"/>
                    </a:srgbClr>
                  </a:outerShdw>
                </a:effectLst>
              </a:rPr>
              <a:t> century science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4" descr="47F956A4"/>
          <p:cNvPicPr>
            <a:picLocks noChangeAspect="1" noChangeArrowheads="1"/>
          </p:cNvPicPr>
          <p:nvPr/>
        </p:nvPicPr>
        <p:blipFill>
          <a:blip r:embed="rId3">
            <a:extLst>
              <a:ext uri="{28A0092B-C50C-407E-A947-70E740481C1C}">
                <a14:useLocalDpi xmlns:a14="http://schemas.microsoft.com/office/drawing/2010/main" val="0"/>
              </a:ext>
            </a:extLst>
          </a:blip>
          <a:srcRect l="12225" t="8064" r="1019" b="13197"/>
          <a:stretch>
            <a:fillRect/>
          </a:stretch>
        </p:blipFill>
        <p:spPr bwMode="auto">
          <a:xfrm>
            <a:off x="6300788" y="2924175"/>
            <a:ext cx="2592387" cy="327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61" name="Text Box 5"/>
          <p:cNvSpPr txBox="1">
            <a:spLocks noChangeArrowheads="1"/>
          </p:cNvSpPr>
          <p:nvPr/>
        </p:nvSpPr>
        <p:spPr bwMode="auto">
          <a:xfrm>
            <a:off x="2771775" y="6165850"/>
            <a:ext cx="6296025" cy="400050"/>
          </a:xfrm>
          <a:prstGeom prst="rect">
            <a:avLst/>
          </a:prstGeom>
          <a:noFill/>
          <a:ln w="9525">
            <a:noFill/>
            <a:miter lim="800000"/>
            <a:headEnd/>
            <a:tailEnd/>
          </a:ln>
          <a:effectLst/>
        </p:spPr>
        <p:txBody>
          <a:bodyPr wrap="none">
            <a:spAutoFit/>
          </a:bodyPr>
          <a:lstStyle/>
          <a:p>
            <a:pPr>
              <a:defRPr/>
            </a:pPr>
            <a:r>
              <a:rPr lang="en-GB" dirty="0">
                <a:effectLst>
                  <a:outerShdw blurRad="38100" dist="38100" dir="2700000" algn="tl">
                    <a:srgbClr val="000000">
                      <a:alpha val="43137"/>
                    </a:srgbClr>
                  </a:outerShdw>
                </a:effectLst>
                <a:latin typeface="+mn-lt"/>
              </a:rPr>
              <a:t>Dubois’ finds Haeckel's </a:t>
            </a:r>
            <a:r>
              <a:rPr lang="en-GB" i="1" dirty="0">
                <a:effectLst>
                  <a:outerShdw blurRad="38100" dist="38100" dir="2700000" algn="tl">
                    <a:srgbClr val="000000">
                      <a:alpha val="43137"/>
                    </a:srgbClr>
                  </a:outerShdw>
                </a:effectLst>
                <a:latin typeface="+mn-lt"/>
              </a:rPr>
              <a:t>Pithecanthropus</a:t>
            </a:r>
            <a:r>
              <a:rPr lang="en-GB" dirty="0">
                <a:effectLst>
                  <a:outerShdw blurRad="38100" dist="38100" dir="2700000" algn="tl">
                    <a:srgbClr val="000000">
                      <a:alpha val="43137"/>
                    </a:srgbClr>
                  </a:outerShdw>
                </a:effectLst>
                <a:latin typeface="+mn-lt"/>
              </a:rPr>
              <a:t> or Java Man </a:t>
            </a:r>
            <a:endParaRPr lang="en-US" dirty="0">
              <a:effectLst>
                <a:outerShdw blurRad="38100" dist="38100" dir="2700000" algn="tl">
                  <a:srgbClr val="000000">
                    <a:alpha val="43137"/>
                  </a:srgbClr>
                </a:outerShdw>
              </a:effectLst>
              <a:latin typeface="+mn-lt"/>
            </a:endParaRPr>
          </a:p>
        </p:txBody>
      </p:sp>
      <p:pic>
        <p:nvPicPr>
          <p:cNvPr id="16388" name="Picture 4" descr="3BD35CC4"/>
          <p:cNvPicPr>
            <a:picLocks noChangeAspect="1" noChangeArrowheads="1"/>
          </p:cNvPicPr>
          <p:nvPr/>
        </p:nvPicPr>
        <p:blipFill>
          <a:blip r:embed="rId4">
            <a:extLst>
              <a:ext uri="{28A0092B-C50C-407E-A947-70E740481C1C}">
                <a14:useLocalDpi xmlns:a14="http://schemas.microsoft.com/office/drawing/2010/main" val="0"/>
              </a:ext>
            </a:extLst>
          </a:blip>
          <a:srcRect t="1817" b="5455"/>
          <a:stretch>
            <a:fillRect/>
          </a:stretch>
        </p:blipFill>
        <p:spPr bwMode="auto">
          <a:xfrm>
            <a:off x="250825" y="333375"/>
            <a:ext cx="2481263"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4"/>
          <p:cNvSpPr>
            <a:spLocks noGrp="1"/>
          </p:cNvSpPr>
          <p:nvPr>
            <p:ph type="title"/>
          </p:nvPr>
        </p:nvSpPr>
        <p:spPr>
          <a:xfrm>
            <a:off x="2555875" y="381000"/>
            <a:ext cx="6588125" cy="1371600"/>
          </a:xfrm>
        </p:spPr>
        <p:txBody>
          <a:bodyPr/>
          <a:lstStyle/>
          <a:p>
            <a:pPr algn="r">
              <a:defRPr/>
            </a:pPr>
            <a:r>
              <a:rPr lang="en-GB" sz="2800" dirty="0" smtClean="0"/>
              <a:t>If one was ‘civilised’ or not depended on what you or your skeleton looked like.</a:t>
            </a:r>
            <a:endParaRPr lang="en-GB" sz="2800" dirty="0"/>
          </a:p>
        </p:txBody>
      </p:sp>
      <p:sp>
        <p:nvSpPr>
          <p:cNvPr id="6" name="TextBox 5"/>
          <p:cNvSpPr txBox="1"/>
          <p:nvPr/>
        </p:nvSpPr>
        <p:spPr>
          <a:xfrm>
            <a:off x="395288" y="4724400"/>
            <a:ext cx="5400675" cy="830263"/>
          </a:xfrm>
          <a:prstGeom prst="rect">
            <a:avLst/>
          </a:prstGeom>
          <a:noFill/>
        </p:spPr>
        <p:txBody>
          <a:bodyPr>
            <a:spAutoFit/>
          </a:bodyPr>
          <a:lstStyle/>
          <a:p>
            <a:pPr>
              <a:defRPr/>
            </a:pPr>
            <a:r>
              <a:rPr lang="en-GB" sz="2400" dirty="0">
                <a:solidFill>
                  <a:schemeClr val="tx2">
                    <a:lumMod val="75000"/>
                  </a:schemeClr>
                </a:solidFill>
                <a:latin typeface="+mn-lt"/>
              </a:rPr>
              <a:t>What you look like determines what species you get assigned to. </a:t>
            </a:r>
          </a:p>
        </p:txBody>
      </p:sp>
      <p:pic>
        <p:nvPicPr>
          <p:cNvPr id="16391" name="Picture 2" descr="95C55C0E"/>
          <p:cNvPicPr>
            <a:picLocks noChangeAspect="1" noChangeArrowheads="1"/>
          </p:cNvPicPr>
          <p:nvPr/>
        </p:nvPicPr>
        <p:blipFill>
          <a:blip r:embed="rId5">
            <a:extLst>
              <a:ext uri="{28A0092B-C50C-407E-A947-70E740481C1C}">
                <a14:useLocalDpi xmlns:a14="http://schemas.microsoft.com/office/drawing/2010/main" val="0"/>
              </a:ext>
            </a:extLst>
          </a:blip>
          <a:srcRect l="9201" t="8121" r="11409" b="30988"/>
          <a:stretch>
            <a:fillRect/>
          </a:stretch>
        </p:blipFill>
        <p:spPr bwMode="auto">
          <a:xfrm>
            <a:off x="2817813" y="2311400"/>
            <a:ext cx="3378200" cy="2170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5" descr="familytree_p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8175" y="188913"/>
            <a:ext cx="6045200" cy="619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1" name="Rectangle 7"/>
          <p:cNvSpPr>
            <a:spLocks noChangeArrowheads="1"/>
          </p:cNvSpPr>
          <p:nvPr/>
        </p:nvSpPr>
        <p:spPr bwMode="auto">
          <a:xfrm>
            <a:off x="0" y="6507163"/>
            <a:ext cx="13906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p>
            <a:r>
              <a:rPr lang="en-US" sz="1400"/>
              <a:t>www.amnh.org </a:t>
            </a:r>
          </a:p>
        </p:txBody>
      </p:sp>
      <p:sp>
        <p:nvSpPr>
          <p:cNvPr id="14341" name="Rectangle 5"/>
          <p:cNvSpPr>
            <a:spLocks noChangeArrowheads="1"/>
          </p:cNvSpPr>
          <p:nvPr/>
        </p:nvSpPr>
        <p:spPr bwMode="auto">
          <a:xfrm>
            <a:off x="1835150" y="6461125"/>
            <a:ext cx="6240463" cy="396875"/>
          </a:xfrm>
          <a:prstGeom prst="rect">
            <a:avLst/>
          </a:prstGeom>
          <a:noFill/>
          <a:ln w="9525">
            <a:noFill/>
            <a:miter lim="800000"/>
            <a:headEnd/>
            <a:tailEnd/>
          </a:ln>
          <a:effectLst/>
        </p:spPr>
        <p:txBody>
          <a:bodyPr wrap="none">
            <a:spAutoFit/>
          </a:bodyPr>
          <a:lstStyle/>
          <a:p>
            <a:pPr>
              <a:defRPr/>
            </a:pPr>
            <a:r>
              <a:rPr lang="en-GB">
                <a:solidFill>
                  <a:schemeClr val="hlink"/>
                </a:solidFill>
                <a:effectLst>
                  <a:outerShdw blurRad="38100" dist="38100" dir="2700000" algn="tl">
                    <a:srgbClr val="000000"/>
                  </a:outerShdw>
                </a:effectLst>
              </a:rPr>
              <a:t>Phylogeny or evolutionary relationships or histories</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quarter" idx="4294967295"/>
          </p:nvPr>
        </p:nvSpPr>
        <p:spPr>
          <a:xfrm>
            <a:off x="5003800" y="1535113"/>
            <a:ext cx="4140200" cy="639762"/>
          </a:xfrm>
        </p:spPr>
        <p:txBody>
          <a:bodyPr/>
          <a:lstStyle/>
          <a:p>
            <a:pPr>
              <a:buFont typeface="Wingdings" pitchFamily="2" charset="2"/>
              <a:buNone/>
              <a:defRPr/>
            </a:pPr>
            <a:r>
              <a:rPr lang="en-GB" dirty="0" err="1" smtClean="0">
                <a:solidFill>
                  <a:schemeClr val="tx2">
                    <a:lumMod val="90000"/>
                  </a:schemeClr>
                </a:solidFill>
              </a:rPr>
              <a:t>pithecus</a:t>
            </a:r>
            <a:r>
              <a:rPr lang="en-GB" dirty="0" smtClean="0"/>
              <a:t> – Greek for ‘monkey’ which they are not – means ape</a:t>
            </a:r>
          </a:p>
          <a:p>
            <a:pPr>
              <a:buFont typeface="Wingdings" pitchFamily="2" charset="2"/>
              <a:buNone/>
              <a:defRPr/>
            </a:pPr>
            <a:endParaRPr lang="en-GB" dirty="0" smtClean="0"/>
          </a:p>
          <a:p>
            <a:pPr>
              <a:buFont typeface="Wingdings" pitchFamily="2" charset="2"/>
              <a:buNone/>
              <a:defRPr/>
            </a:pPr>
            <a:endParaRPr lang="en-GB" dirty="0" smtClean="0"/>
          </a:p>
          <a:p>
            <a:pPr>
              <a:buFont typeface="Wingdings" pitchFamily="2" charset="2"/>
              <a:buNone/>
              <a:defRPr/>
            </a:pPr>
            <a:endParaRPr lang="en-GB" dirty="0" smtClean="0"/>
          </a:p>
          <a:p>
            <a:pPr>
              <a:buFont typeface="Wingdings" pitchFamily="2" charset="2"/>
              <a:buNone/>
              <a:defRPr/>
            </a:pPr>
            <a:endParaRPr lang="en-GB" dirty="0" smtClean="0"/>
          </a:p>
          <a:p>
            <a:pPr>
              <a:buFont typeface="Wingdings" pitchFamily="2" charset="2"/>
              <a:buNone/>
              <a:defRPr/>
            </a:pPr>
            <a:endParaRPr lang="en-GB" dirty="0" smtClean="0"/>
          </a:p>
          <a:p>
            <a:pPr>
              <a:buFont typeface="Wingdings" pitchFamily="2" charset="2"/>
              <a:buNone/>
              <a:defRPr/>
            </a:pPr>
            <a:endParaRPr lang="en-GB" dirty="0"/>
          </a:p>
        </p:txBody>
      </p:sp>
      <p:sp>
        <p:nvSpPr>
          <p:cNvPr id="2" name="Title 1"/>
          <p:cNvSpPr>
            <a:spLocks noGrp="1"/>
          </p:cNvSpPr>
          <p:nvPr>
            <p:ph type="title" idx="4294967295"/>
          </p:nvPr>
        </p:nvSpPr>
        <p:spPr>
          <a:xfrm>
            <a:off x="0" y="381000"/>
            <a:ext cx="8229600" cy="1371600"/>
          </a:xfrm>
        </p:spPr>
        <p:txBody>
          <a:bodyPr/>
          <a:lstStyle/>
          <a:p>
            <a:pPr>
              <a:defRPr/>
            </a:pPr>
            <a:r>
              <a:rPr lang="en-GB" sz="3200" dirty="0" smtClean="0"/>
              <a:t>What’s in a name? Sadly not enough to distinguish ancient ape from human</a:t>
            </a:r>
            <a:br>
              <a:rPr lang="en-GB" sz="3200" dirty="0" smtClean="0"/>
            </a:br>
            <a:endParaRPr lang="en-GB" sz="3200" dirty="0"/>
          </a:p>
        </p:txBody>
      </p:sp>
      <p:sp>
        <p:nvSpPr>
          <p:cNvPr id="4" name="Content Placeholder 3"/>
          <p:cNvSpPr>
            <a:spLocks noGrp="1"/>
          </p:cNvSpPr>
          <p:nvPr>
            <p:ph sz="half" idx="4294967295"/>
          </p:nvPr>
        </p:nvSpPr>
        <p:spPr>
          <a:xfrm>
            <a:off x="539750" y="1341438"/>
            <a:ext cx="3960813" cy="4754562"/>
          </a:xfrm>
        </p:spPr>
        <p:txBody>
          <a:bodyPr/>
          <a:lstStyle/>
          <a:p>
            <a:pPr>
              <a:buFont typeface="Wingdings" pitchFamily="2" charset="2"/>
              <a:buNone/>
              <a:defRPr/>
            </a:pPr>
            <a:r>
              <a:rPr lang="en-GB" dirty="0" smtClean="0">
                <a:solidFill>
                  <a:schemeClr val="tx2">
                    <a:lumMod val="90000"/>
                  </a:schemeClr>
                </a:solidFill>
              </a:rPr>
              <a:t>Reflect a place</a:t>
            </a:r>
          </a:p>
          <a:p>
            <a:pPr>
              <a:defRPr/>
            </a:pPr>
            <a:r>
              <a:rPr lang="en-GB" dirty="0" err="1" smtClean="0"/>
              <a:t>Kenyanthropus</a:t>
            </a:r>
            <a:endParaRPr lang="en-GB" dirty="0" smtClean="0"/>
          </a:p>
          <a:p>
            <a:pPr>
              <a:defRPr/>
            </a:pPr>
            <a:r>
              <a:rPr lang="en-GB" dirty="0" smtClean="0"/>
              <a:t>Australopithecus</a:t>
            </a:r>
          </a:p>
          <a:p>
            <a:pPr>
              <a:buFont typeface="Wingdings" pitchFamily="2" charset="2"/>
              <a:buNone/>
              <a:defRPr/>
            </a:pPr>
            <a:r>
              <a:rPr lang="en-GB" dirty="0" smtClean="0">
                <a:solidFill>
                  <a:schemeClr val="tx2">
                    <a:lumMod val="90000"/>
                  </a:schemeClr>
                </a:solidFill>
              </a:rPr>
              <a:t>OR a description</a:t>
            </a:r>
          </a:p>
          <a:p>
            <a:pPr>
              <a:defRPr/>
            </a:pPr>
            <a:r>
              <a:rPr lang="en-GB" dirty="0" err="1" smtClean="0"/>
              <a:t>Paranthropus</a:t>
            </a:r>
            <a:endParaRPr lang="en-GB" dirty="0" smtClean="0"/>
          </a:p>
          <a:p>
            <a:pPr>
              <a:defRPr/>
            </a:pPr>
            <a:r>
              <a:rPr lang="en-GB" dirty="0" err="1" smtClean="0"/>
              <a:t>Gigantopithecus</a:t>
            </a:r>
            <a:endParaRPr lang="en-GB" dirty="0" smtClean="0"/>
          </a:p>
          <a:p>
            <a:pPr>
              <a:buFont typeface="Wingdings" pitchFamily="2" charset="2"/>
              <a:buNone/>
              <a:defRPr/>
            </a:pPr>
            <a:r>
              <a:rPr lang="en-GB" dirty="0" smtClean="0">
                <a:solidFill>
                  <a:schemeClr val="tx2">
                    <a:lumMod val="90000"/>
                  </a:schemeClr>
                </a:solidFill>
              </a:rPr>
              <a:t>OR a god</a:t>
            </a:r>
          </a:p>
          <a:p>
            <a:pPr>
              <a:defRPr/>
            </a:pPr>
            <a:r>
              <a:rPr lang="en-GB" dirty="0" err="1" smtClean="0"/>
              <a:t>Ramapithecus</a:t>
            </a:r>
            <a:endParaRPr lang="en-GB" dirty="0" smtClean="0"/>
          </a:p>
          <a:p>
            <a:pPr>
              <a:defRPr/>
            </a:pPr>
            <a:r>
              <a:rPr lang="en-GB" dirty="0" err="1" smtClean="0"/>
              <a:t>Sivapithecus</a:t>
            </a:r>
            <a:endParaRPr lang="en-GB" dirty="0" smtClean="0"/>
          </a:p>
          <a:p>
            <a:pPr>
              <a:defRPr/>
            </a:pPr>
            <a:endParaRPr lang="en-GB" dirty="0" smtClean="0"/>
          </a:p>
        </p:txBody>
      </p:sp>
      <p:sp>
        <p:nvSpPr>
          <p:cNvPr id="3" name="Text Placeholder 2"/>
          <p:cNvSpPr>
            <a:spLocks noGrp="1"/>
          </p:cNvSpPr>
          <p:nvPr>
            <p:ph sz="half" idx="4294967295"/>
          </p:nvPr>
        </p:nvSpPr>
        <p:spPr>
          <a:xfrm>
            <a:off x="5105400" y="3644900"/>
            <a:ext cx="4038600" cy="2451100"/>
          </a:xfrm>
        </p:spPr>
        <p:txBody>
          <a:bodyPr/>
          <a:lstStyle/>
          <a:p>
            <a:pPr>
              <a:buFont typeface="Wingdings" pitchFamily="2" charset="2"/>
              <a:buNone/>
              <a:defRPr/>
            </a:pPr>
            <a:r>
              <a:rPr lang="en-GB" dirty="0" err="1" smtClean="0">
                <a:solidFill>
                  <a:schemeClr val="tx2">
                    <a:lumMod val="90000"/>
                  </a:schemeClr>
                </a:solidFill>
              </a:rPr>
              <a:t>anthropus</a:t>
            </a:r>
            <a:r>
              <a:rPr lang="en-GB" dirty="0" smtClean="0"/>
              <a:t> – ‘man’ or human – which they are not</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idx="4294967295"/>
          </p:nvPr>
        </p:nvSpPr>
        <p:spPr/>
        <p:txBody>
          <a:bodyPr/>
          <a:lstStyle/>
          <a:p>
            <a:pPr eaLnBrk="1" hangingPunct="1">
              <a:defRPr/>
            </a:pPr>
            <a:r>
              <a:rPr lang="en-GB" sz="2800" dirty="0" smtClean="0"/>
              <a:t>Carl von </a:t>
            </a:r>
            <a:r>
              <a:rPr lang="en-GB" sz="2800" dirty="0" err="1" smtClean="0"/>
              <a:t>Linné</a:t>
            </a:r>
            <a:r>
              <a:rPr lang="en-GB" sz="2800" dirty="0" smtClean="0"/>
              <a:t> (1707–1778) </a:t>
            </a:r>
          </a:p>
        </p:txBody>
      </p:sp>
      <p:sp>
        <p:nvSpPr>
          <p:cNvPr id="3" name="Content Placeholder 2"/>
          <p:cNvSpPr>
            <a:spLocks noGrp="1"/>
          </p:cNvSpPr>
          <p:nvPr>
            <p:ph idx="4294967295"/>
          </p:nvPr>
        </p:nvSpPr>
        <p:spPr>
          <a:xfrm>
            <a:off x="179388" y="1484313"/>
            <a:ext cx="8734425" cy="4619625"/>
          </a:xfrm>
        </p:spPr>
        <p:txBody>
          <a:bodyPr>
            <a:noAutofit/>
          </a:bodyPr>
          <a:lstStyle/>
          <a:p>
            <a:pPr eaLnBrk="1" hangingPunct="1">
              <a:lnSpc>
                <a:spcPct val="120000"/>
              </a:lnSpc>
              <a:defRPr/>
            </a:pPr>
            <a:r>
              <a:rPr lang="en-GB" sz="1600" dirty="0" smtClean="0"/>
              <a:t>laid the foundations for the modern scheme of </a:t>
            </a:r>
            <a:r>
              <a:rPr lang="en-GB" sz="1600" dirty="0" smtClean="0">
                <a:solidFill>
                  <a:schemeClr val="tx2">
                    <a:lumMod val="90000"/>
                  </a:schemeClr>
                </a:solidFill>
              </a:rPr>
              <a:t>binomial nomenclature </a:t>
            </a:r>
            <a:r>
              <a:rPr lang="en-GB" sz="1600" dirty="0" smtClean="0"/>
              <a:t>and regarded as the father of modern taxonomy, e.g.</a:t>
            </a:r>
          </a:p>
          <a:p>
            <a:pPr algn="ctr" eaLnBrk="1" hangingPunct="1">
              <a:lnSpc>
                <a:spcPct val="120000"/>
              </a:lnSpc>
              <a:buFont typeface="Wingdings" pitchFamily="2" charset="2"/>
              <a:buNone/>
              <a:defRPr/>
            </a:pPr>
            <a:r>
              <a:rPr lang="en-GB" sz="1600" i="1" dirty="0" smtClean="0"/>
              <a:t>Homo sapiens </a:t>
            </a:r>
            <a:r>
              <a:rPr lang="en-GB" sz="1600" i="1" dirty="0" err="1" smtClean="0"/>
              <a:t>sapiens</a:t>
            </a:r>
            <a:r>
              <a:rPr lang="en-GB" sz="1600" i="1" dirty="0" smtClean="0"/>
              <a:t> OR </a:t>
            </a:r>
            <a:r>
              <a:rPr lang="en-GB" sz="1600" u="sng" dirty="0" smtClean="0"/>
              <a:t>Homo sapiens </a:t>
            </a:r>
            <a:r>
              <a:rPr lang="en-GB" sz="1600" u="sng" dirty="0" err="1" smtClean="0"/>
              <a:t>sapiens</a:t>
            </a:r>
            <a:endParaRPr lang="en-GB" sz="1600" i="1" dirty="0" smtClean="0"/>
          </a:p>
          <a:p>
            <a:pPr eaLnBrk="1" hangingPunct="1">
              <a:lnSpc>
                <a:spcPct val="120000"/>
              </a:lnSpc>
              <a:defRPr/>
            </a:pPr>
            <a:r>
              <a:rPr lang="en-GB" sz="1600" dirty="0" smtClean="0">
                <a:solidFill>
                  <a:schemeClr val="tx2">
                    <a:lumMod val="90000"/>
                  </a:schemeClr>
                </a:solidFill>
              </a:rPr>
              <a:t>Linnaean taxonomy </a:t>
            </a:r>
            <a:r>
              <a:rPr lang="en-GB" sz="1600" dirty="0" smtClean="0"/>
              <a:t>of </a:t>
            </a:r>
            <a:r>
              <a:rPr lang="en-GB" sz="1600" i="1" dirty="0" smtClean="0"/>
              <a:t>Homo sapiens </a:t>
            </a:r>
            <a:r>
              <a:rPr lang="en-GB" sz="1600" i="1" dirty="0" err="1" smtClean="0"/>
              <a:t>sapiens</a:t>
            </a:r>
            <a:r>
              <a:rPr lang="en-GB" sz="1600" dirty="0" smtClean="0"/>
              <a:t>, </a:t>
            </a:r>
          </a:p>
          <a:p>
            <a:pPr algn="ctr" eaLnBrk="1" hangingPunct="1">
              <a:lnSpc>
                <a:spcPct val="120000"/>
              </a:lnSpc>
              <a:buFont typeface="Wingdings" pitchFamily="2" charset="2"/>
              <a:buNone/>
              <a:defRPr/>
            </a:pPr>
            <a:r>
              <a:rPr lang="en-GB" sz="1600" dirty="0" smtClean="0"/>
              <a:t>Kingdom, Phylum, Class, Order, Family, Genus, and Species.</a:t>
            </a:r>
          </a:p>
          <a:p>
            <a:pPr algn="ctr" eaLnBrk="1" hangingPunct="1">
              <a:lnSpc>
                <a:spcPct val="120000"/>
              </a:lnSpc>
              <a:buFont typeface="Wingdings" pitchFamily="2" charset="2"/>
              <a:buNone/>
              <a:defRPr/>
            </a:pPr>
            <a:r>
              <a:rPr lang="en-GB" sz="1600" dirty="0" smtClean="0"/>
              <a:t>Family = </a:t>
            </a:r>
            <a:r>
              <a:rPr lang="en-GB" sz="1600" dirty="0" err="1" smtClean="0"/>
              <a:t>Hominidae</a:t>
            </a:r>
            <a:endParaRPr lang="en-GB" sz="1600" dirty="0" smtClean="0"/>
          </a:p>
          <a:p>
            <a:pPr algn="ctr" eaLnBrk="1" hangingPunct="1">
              <a:lnSpc>
                <a:spcPct val="120000"/>
              </a:lnSpc>
              <a:buFont typeface="Wingdings" pitchFamily="2" charset="2"/>
              <a:buNone/>
              <a:defRPr/>
            </a:pPr>
            <a:r>
              <a:rPr lang="en-GB" sz="1600" dirty="0" smtClean="0"/>
              <a:t>(tribe= </a:t>
            </a:r>
            <a:r>
              <a:rPr lang="en-GB" sz="1600" dirty="0" err="1" smtClean="0"/>
              <a:t>hominini</a:t>
            </a:r>
            <a:r>
              <a:rPr lang="en-GB" sz="1600" dirty="0" smtClean="0"/>
              <a:t>)</a:t>
            </a:r>
          </a:p>
          <a:p>
            <a:pPr algn="ctr" eaLnBrk="1" hangingPunct="1">
              <a:lnSpc>
                <a:spcPct val="120000"/>
              </a:lnSpc>
              <a:buFont typeface="Wingdings" pitchFamily="2" charset="2"/>
              <a:buNone/>
              <a:defRPr/>
            </a:pPr>
            <a:r>
              <a:rPr lang="en-GB" sz="1600" dirty="0" smtClean="0"/>
              <a:t>Genus = Homo</a:t>
            </a:r>
          </a:p>
          <a:p>
            <a:pPr algn="ctr" eaLnBrk="1" hangingPunct="1">
              <a:lnSpc>
                <a:spcPct val="120000"/>
              </a:lnSpc>
              <a:buFont typeface="Wingdings" pitchFamily="2" charset="2"/>
              <a:buNone/>
              <a:defRPr/>
            </a:pPr>
            <a:r>
              <a:rPr lang="en-GB" sz="1600" dirty="0" smtClean="0"/>
              <a:t>Species = sapiens</a:t>
            </a:r>
          </a:p>
          <a:p>
            <a:pPr algn="ctr" eaLnBrk="1" hangingPunct="1">
              <a:lnSpc>
                <a:spcPct val="120000"/>
              </a:lnSpc>
              <a:buFont typeface="Wingdings" pitchFamily="2" charset="2"/>
              <a:buNone/>
              <a:defRPr/>
            </a:pPr>
            <a:r>
              <a:rPr lang="en-GB" sz="1600" dirty="0" smtClean="0"/>
              <a:t>(subspecies = sapiens)</a:t>
            </a:r>
            <a:br>
              <a:rPr lang="en-GB" sz="1600" dirty="0" smtClean="0"/>
            </a:br>
            <a:endParaRPr lang="en-GB" sz="1600" dirty="0" smtClean="0"/>
          </a:p>
          <a:p>
            <a:pPr algn="ctr" eaLnBrk="1" hangingPunct="1">
              <a:lnSpc>
                <a:spcPct val="120000"/>
              </a:lnSpc>
              <a:buFont typeface="Wingdings" pitchFamily="2" charset="2"/>
              <a:buNone/>
              <a:defRPr/>
            </a:pPr>
            <a:r>
              <a:rPr lang="en-GB" sz="1600" dirty="0" smtClean="0"/>
              <a:t>Some species have a trinomial nomenclature, e.g. </a:t>
            </a:r>
            <a:r>
              <a:rPr lang="en-GB" sz="1600" i="1" dirty="0" smtClean="0"/>
              <a:t>Gorilla </a:t>
            </a:r>
            <a:r>
              <a:rPr lang="en-GB" sz="1600" i="1" dirty="0" err="1" smtClean="0"/>
              <a:t>gorilla</a:t>
            </a:r>
            <a:r>
              <a:rPr lang="en-GB" sz="1600" i="1" dirty="0" smtClean="0"/>
              <a:t> </a:t>
            </a:r>
            <a:r>
              <a:rPr lang="en-GB" sz="1600" i="1" dirty="0" err="1" smtClean="0"/>
              <a:t>gorilla</a:t>
            </a:r>
            <a:r>
              <a:rPr lang="en-GB" sz="1600" dirty="0" smtClean="0"/>
              <a:t> </a:t>
            </a:r>
          </a:p>
          <a:p>
            <a:pPr algn="ctr" eaLnBrk="1" hangingPunct="1">
              <a:lnSpc>
                <a:spcPct val="120000"/>
              </a:lnSpc>
              <a:buFont typeface="Wingdings" pitchFamily="2" charset="2"/>
              <a:buNone/>
              <a:defRPr/>
            </a:pPr>
            <a:r>
              <a:rPr lang="en-GB" sz="1600" dirty="0" smtClean="0"/>
              <a:t>a sub-species of </a:t>
            </a:r>
            <a:r>
              <a:rPr lang="en-GB" sz="1600" i="1" dirty="0" smtClean="0"/>
              <a:t>Gorilla </a:t>
            </a:r>
            <a:r>
              <a:rPr lang="en-GB" sz="1600" i="1" dirty="0" err="1" smtClean="0"/>
              <a:t>gorilla</a:t>
            </a:r>
            <a:endParaRPr lang="en-GB" sz="1600" i="1" dirty="0" smtClean="0"/>
          </a:p>
          <a:p>
            <a:pPr algn="ctr" eaLnBrk="1" hangingPunct="1">
              <a:lnSpc>
                <a:spcPct val="120000"/>
              </a:lnSpc>
              <a:buFont typeface="Wingdings" pitchFamily="2" charset="2"/>
              <a:buNone/>
              <a:defRPr/>
            </a:pPr>
            <a:endParaRPr lang="en-GB" sz="1600" i="1" dirty="0" smtClean="0"/>
          </a:p>
          <a:p>
            <a:pPr algn="ctr" eaLnBrk="1" hangingPunct="1">
              <a:lnSpc>
                <a:spcPct val="120000"/>
              </a:lnSpc>
              <a:buFont typeface="Wingdings" pitchFamily="2" charset="2"/>
              <a:buNone/>
              <a:defRPr/>
            </a:pPr>
            <a:r>
              <a:rPr lang="en-GB" dirty="0" smtClean="0">
                <a:solidFill>
                  <a:schemeClr val="tx2">
                    <a:lumMod val="90000"/>
                  </a:schemeClr>
                </a:solidFill>
              </a:rPr>
              <a:t>GET THIS RIGHT PEOPLE</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Box 1"/>
          <p:cNvSpPr txBox="1">
            <a:spLocks noChangeArrowheads="1"/>
          </p:cNvSpPr>
          <p:nvPr/>
        </p:nvSpPr>
        <p:spPr bwMode="auto">
          <a:xfrm>
            <a:off x="0" y="2060575"/>
            <a:ext cx="1059973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000">
                <a:solidFill>
                  <a:schemeClr val="tx1"/>
                </a:solidFill>
                <a:latin typeface="Comic Sans MS" pitchFamily="66" charset="0"/>
                <a:cs typeface="Arial" charset="0"/>
              </a:defRPr>
            </a:lvl1pPr>
            <a:lvl2pPr marL="742950" indent="-285750" eaLnBrk="0" hangingPunct="0">
              <a:defRPr sz="2000">
                <a:solidFill>
                  <a:schemeClr val="tx1"/>
                </a:solidFill>
                <a:latin typeface="Comic Sans MS" pitchFamily="66" charset="0"/>
                <a:cs typeface="Arial" charset="0"/>
              </a:defRPr>
            </a:lvl2pPr>
            <a:lvl3pPr marL="1143000" indent="-228600" eaLnBrk="0" hangingPunct="0">
              <a:defRPr sz="2000">
                <a:solidFill>
                  <a:schemeClr val="tx1"/>
                </a:solidFill>
                <a:latin typeface="Comic Sans MS" pitchFamily="66" charset="0"/>
                <a:cs typeface="Arial" charset="0"/>
              </a:defRPr>
            </a:lvl3pPr>
            <a:lvl4pPr marL="1600200" indent="-228600" eaLnBrk="0" hangingPunct="0">
              <a:defRPr sz="2000">
                <a:solidFill>
                  <a:schemeClr val="tx1"/>
                </a:solidFill>
                <a:latin typeface="Comic Sans MS" pitchFamily="66" charset="0"/>
                <a:cs typeface="Arial" charset="0"/>
              </a:defRPr>
            </a:lvl4pPr>
            <a:lvl5pPr marL="2057400" indent="-228600" eaLnBrk="0" hangingPunct="0">
              <a:defRPr sz="2000">
                <a:solidFill>
                  <a:schemeClr val="tx1"/>
                </a:solidFill>
                <a:latin typeface="Comic Sans MS" pitchFamily="66" charset="0"/>
                <a:cs typeface="Arial" charset="0"/>
              </a:defRPr>
            </a:lvl5pPr>
            <a:lvl6pPr marL="2514600" indent="-228600" eaLnBrk="0" fontAlgn="base" hangingPunct="0">
              <a:spcBef>
                <a:spcPct val="0"/>
              </a:spcBef>
              <a:spcAft>
                <a:spcPct val="0"/>
              </a:spcAft>
              <a:defRPr sz="2000">
                <a:solidFill>
                  <a:schemeClr val="tx1"/>
                </a:solidFill>
                <a:latin typeface="Comic Sans MS" pitchFamily="66" charset="0"/>
                <a:cs typeface="Arial" charset="0"/>
              </a:defRPr>
            </a:lvl6pPr>
            <a:lvl7pPr marL="2971800" indent="-228600" eaLnBrk="0" fontAlgn="base" hangingPunct="0">
              <a:spcBef>
                <a:spcPct val="0"/>
              </a:spcBef>
              <a:spcAft>
                <a:spcPct val="0"/>
              </a:spcAft>
              <a:defRPr sz="2000">
                <a:solidFill>
                  <a:schemeClr val="tx1"/>
                </a:solidFill>
                <a:latin typeface="Comic Sans MS" pitchFamily="66" charset="0"/>
                <a:cs typeface="Arial" charset="0"/>
              </a:defRPr>
            </a:lvl7pPr>
            <a:lvl8pPr marL="3429000" indent="-228600" eaLnBrk="0" fontAlgn="base" hangingPunct="0">
              <a:spcBef>
                <a:spcPct val="0"/>
              </a:spcBef>
              <a:spcAft>
                <a:spcPct val="0"/>
              </a:spcAft>
              <a:defRPr sz="2000">
                <a:solidFill>
                  <a:schemeClr val="tx1"/>
                </a:solidFill>
                <a:latin typeface="Comic Sans MS" pitchFamily="66" charset="0"/>
                <a:cs typeface="Arial" charset="0"/>
              </a:defRPr>
            </a:lvl8pPr>
            <a:lvl9pPr marL="3886200" indent="-228600" eaLnBrk="0" fontAlgn="base" hangingPunct="0">
              <a:spcBef>
                <a:spcPct val="0"/>
              </a:spcBef>
              <a:spcAft>
                <a:spcPct val="0"/>
              </a:spcAft>
              <a:defRPr sz="2000">
                <a:solidFill>
                  <a:schemeClr val="tx1"/>
                </a:solidFill>
                <a:latin typeface="Comic Sans MS" pitchFamily="66" charset="0"/>
                <a:cs typeface="Arial" charset="0"/>
              </a:defRPr>
            </a:lvl9pPr>
          </a:lstStyle>
          <a:p>
            <a:pPr eaLnBrk="1" hangingPunct="1"/>
            <a:r>
              <a:rPr lang="en-GB" sz="2800">
                <a:latin typeface="Arial" charset="0"/>
              </a:rPr>
              <a:t>It is clear that human evolution is not just a human story</a:t>
            </a:r>
            <a:r>
              <a:rPr lang="en-GB"/>
              <a: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8313" y="260350"/>
            <a:ext cx="9612313" cy="5940425"/>
          </a:xfrm>
          <a:prstGeom prst="rect">
            <a:avLst/>
          </a:prstGeom>
        </p:spPr>
        <p:txBody>
          <a:bodyPr>
            <a:spAutoFit/>
          </a:bodyPr>
          <a:lstStyle/>
          <a:p>
            <a:pPr>
              <a:defRPr/>
            </a:pPr>
            <a:r>
              <a:rPr lang="en-GB" dirty="0">
                <a:latin typeface="+mn-lt"/>
              </a:rPr>
              <a:t> 	THE THEOLOGY OF BONGWI, THE BABOON</a:t>
            </a:r>
            <a:br>
              <a:rPr lang="en-GB" dirty="0">
                <a:latin typeface="+mn-lt"/>
              </a:rPr>
            </a:br>
            <a:r>
              <a:rPr lang="en-GB" dirty="0">
                <a:latin typeface="+mn-lt"/>
              </a:rPr>
              <a:t>                         Roy Campbell</a:t>
            </a:r>
          </a:p>
          <a:p>
            <a:pPr>
              <a:defRPr/>
            </a:pPr>
            <a:endParaRPr lang="en-GB" dirty="0">
              <a:latin typeface="+mn-lt"/>
            </a:endParaRPr>
          </a:p>
          <a:p>
            <a:pPr>
              <a:defRPr/>
            </a:pPr>
            <a:r>
              <a:rPr lang="en-GB" dirty="0">
                <a:latin typeface="+mn-lt"/>
              </a:rPr>
              <a:t>               This is the wisdom of the Ape</a:t>
            </a:r>
            <a:br>
              <a:rPr lang="en-GB" dirty="0">
                <a:latin typeface="+mn-lt"/>
              </a:rPr>
            </a:br>
            <a:r>
              <a:rPr lang="en-GB" dirty="0">
                <a:latin typeface="+mn-lt"/>
              </a:rPr>
              <a:t>                  Who yelps beneath the Moon -</a:t>
            </a:r>
            <a:br>
              <a:rPr lang="en-GB" dirty="0">
                <a:latin typeface="+mn-lt"/>
              </a:rPr>
            </a:br>
            <a:r>
              <a:rPr lang="en-GB" dirty="0">
                <a:latin typeface="+mn-lt"/>
              </a:rPr>
              <a:t>              </a:t>
            </a:r>
            <a:r>
              <a:rPr lang="en-GB" dirty="0" err="1">
                <a:latin typeface="+mn-lt"/>
              </a:rPr>
              <a:t>’Tis</a:t>
            </a:r>
            <a:r>
              <a:rPr lang="en-GB" dirty="0">
                <a:latin typeface="+mn-lt"/>
              </a:rPr>
              <a:t> God who made me in His shape</a:t>
            </a:r>
            <a:br>
              <a:rPr lang="en-GB" dirty="0">
                <a:latin typeface="+mn-lt"/>
              </a:rPr>
            </a:br>
            <a:r>
              <a:rPr lang="en-GB" dirty="0">
                <a:latin typeface="+mn-lt"/>
              </a:rPr>
              <a:t>                  He is a Great Baboon.</a:t>
            </a:r>
            <a:br>
              <a:rPr lang="en-GB" dirty="0">
                <a:latin typeface="+mn-lt"/>
              </a:rPr>
            </a:br>
            <a:r>
              <a:rPr lang="en-GB" dirty="0">
                <a:latin typeface="+mn-lt"/>
              </a:rPr>
              <a:t>              </a:t>
            </a:r>
            <a:r>
              <a:rPr lang="en-GB" dirty="0" err="1">
                <a:latin typeface="+mn-lt"/>
              </a:rPr>
              <a:t>’Tis</a:t>
            </a:r>
            <a:r>
              <a:rPr lang="en-GB" dirty="0">
                <a:latin typeface="+mn-lt"/>
              </a:rPr>
              <a:t> He who tilts the moon askew</a:t>
            </a:r>
            <a:br>
              <a:rPr lang="en-GB" dirty="0">
                <a:latin typeface="+mn-lt"/>
              </a:rPr>
            </a:br>
            <a:r>
              <a:rPr lang="en-GB" dirty="0">
                <a:latin typeface="+mn-lt"/>
              </a:rPr>
              <a:t>                  And fans the forest trees,</a:t>
            </a:r>
            <a:br>
              <a:rPr lang="en-GB" dirty="0">
                <a:latin typeface="+mn-lt"/>
              </a:rPr>
            </a:br>
            <a:r>
              <a:rPr lang="en-GB" dirty="0">
                <a:latin typeface="+mn-lt"/>
              </a:rPr>
              <a:t>               The heavens which are broad and blue</a:t>
            </a:r>
            <a:br>
              <a:rPr lang="en-GB" dirty="0">
                <a:latin typeface="+mn-lt"/>
              </a:rPr>
            </a:br>
            <a:r>
              <a:rPr lang="en-GB" dirty="0">
                <a:latin typeface="+mn-lt"/>
              </a:rPr>
              <a:t>                   Provide him his trapeze;</a:t>
            </a:r>
            <a:br>
              <a:rPr lang="en-GB" dirty="0">
                <a:latin typeface="+mn-lt"/>
              </a:rPr>
            </a:br>
            <a:r>
              <a:rPr lang="en-GB" dirty="0">
                <a:latin typeface="+mn-lt"/>
              </a:rPr>
              <a:t>               He swings with tail divinely bent</a:t>
            </a:r>
            <a:br>
              <a:rPr lang="en-GB" dirty="0">
                <a:latin typeface="+mn-lt"/>
              </a:rPr>
            </a:br>
            <a:r>
              <a:rPr lang="en-GB" dirty="0">
                <a:latin typeface="+mn-lt"/>
              </a:rPr>
              <a:t>                  Around those azure bars</a:t>
            </a:r>
            <a:br>
              <a:rPr lang="en-GB" dirty="0">
                <a:latin typeface="+mn-lt"/>
              </a:rPr>
            </a:br>
            <a:r>
              <a:rPr lang="en-GB" dirty="0">
                <a:latin typeface="+mn-lt"/>
              </a:rPr>
              <a:t>               And munches to his Soul’s</a:t>
            </a:r>
            <a:r>
              <a:rPr lang="ja-JP" altLang="en-US">
                <a:latin typeface="+mn-lt"/>
              </a:rPr>
              <a:t> </a:t>
            </a:r>
            <a:r>
              <a:rPr lang="en-GB" dirty="0">
                <a:latin typeface="+mn-lt"/>
              </a:rPr>
              <a:t>content</a:t>
            </a:r>
            <a:br>
              <a:rPr lang="en-GB" dirty="0">
                <a:latin typeface="+mn-lt"/>
              </a:rPr>
            </a:br>
            <a:r>
              <a:rPr lang="en-GB" dirty="0">
                <a:latin typeface="+mn-lt"/>
              </a:rPr>
              <a:t>                  The kernels of the stars;</a:t>
            </a:r>
            <a:br>
              <a:rPr lang="en-GB" dirty="0">
                <a:latin typeface="+mn-lt"/>
              </a:rPr>
            </a:br>
            <a:r>
              <a:rPr lang="en-GB" dirty="0">
                <a:latin typeface="+mn-lt"/>
              </a:rPr>
              <a:t>               And when I die, His loving care</a:t>
            </a:r>
            <a:br>
              <a:rPr lang="en-GB" dirty="0">
                <a:latin typeface="+mn-lt"/>
              </a:rPr>
            </a:br>
            <a:r>
              <a:rPr lang="en-GB" dirty="0">
                <a:latin typeface="+mn-lt"/>
              </a:rPr>
              <a:t>                  Will raise me from the sod</a:t>
            </a:r>
            <a:br>
              <a:rPr lang="en-GB" dirty="0">
                <a:latin typeface="+mn-lt"/>
              </a:rPr>
            </a:br>
            <a:r>
              <a:rPr lang="en-GB" dirty="0">
                <a:latin typeface="+mn-lt"/>
              </a:rPr>
              <a:t>               To learn the perfect Mischief there,</a:t>
            </a:r>
            <a:br>
              <a:rPr lang="en-GB" dirty="0">
                <a:latin typeface="+mn-lt"/>
              </a:rPr>
            </a:br>
            <a:r>
              <a:rPr lang="en-GB" dirty="0">
                <a:latin typeface="+mn-lt"/>
              </a:rPr>
              <a:t>                  The nimbleness of God.</a:t>
            </a:r>
          </a:p>
        </p:txBody>
      </p:sp>
      <p:pic>
        <p:nvPicPr>
          <p:cNvPr id="21507" name="Picture 10" descr="http://www.travelphoto.net/a-photo-a-day/wordpress/wp-content/egypt-photos-0042a-50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8838" y="3500438"/>
            <a:ext cx="4475162" cy="316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Textured">
  <a:themeElements>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Textured</Template>
  <TotalTime>1091</TotalTime>
  <Words>2209</Words>
  <Application>Microsoft Office PowerPoint</Application>
  <PresentationFormat>On-screen Show (4:3)</PresentationFormat>
  <Paragraphs>150</Paragraphs>
  <Slides>20</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Comic Sans MS</vt:lpstr>
      <vt:lpstr>Arial</vt:lpstr>
      <vt:lpstr>Wingdings</vt:lpstr>
      <vt:lpstr>Calibri</vt:lpstr>
      <vt:lpstr>Tahoma</vt:lpstr>
      <vt:lpstr>ＭＳ Ｐゴシック</vt:lpstr>
      <vt:lpstr>Textured</vt:lpstr>
      <vt:lpstr> Human Evolution:  Humans in a rational and relational world </vt:lpstr>
      <vt:lpstr>Why study it?</vt:lpstr>
      <vt:lpstr>..and the real reason?</vt:lpstr>
      <vt:lpstr>Evolutionary history of humans: based on what?</vt:lpstr>
      <vt:lpstr>PowerPoint Presentation</vt:lpstr>
      <vt:lpstr>PowerPoint Presentation</vt:lpstr>
      <vt:lpstr>So? Where does this image come from?</vt:lpstr>
      <vt:lpstr>Scala Naturae: the great chain of being</vt:lpstr>
      <vt:lpstr>Culture contact changes the view: Tierra del Fuego: Darwin and Jemmy Button.......</vt:lpstr>
      <vt:lpstr>PowerPoint Presentation</vt:lpstr>
      <vt:lpstr>The Tree of Life – Ernst Haeckel, 1887?</vt:lpstr>
      <vt:lpstr>PowerPoint Presentation</vt:lpstr>
      <vt:lpstr>PowerPoint Presentation</vt:lpstr>
      <vt:lpstr>The ‘tree of life’ format proved to be right – that we are ‘close’ to the other apes is also a goer so what did they get wrong?</vt:lpstr>
      <vt:lpstr>If one was ‘civilised’ or not depended on what you or your skeleton looked like.</vt:lpstr>
      <vt:lpstr>PowerPoint Presentation</vt:lpstr>
      <vt:lpstr>What’s in a name? Sadly not enough to distinguish ancient ape from human </vt:lpstr>
      <vt:lpstr>Carl von Linné (1707–1778) </vt:lpstr>
      <vt:lpstr>PowerPoint Presentation</vt:lpstr>
      <vt:lpstr>PowerPoint Presentation</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SM018</dc:creator>
  <cp:lastModifiedBy>Ros Coard</cp:lastModifiedBy>
  <cp:revision>78</cp:revision>
  <cp:lastPrinted>2013-01-29T09:03:12Z</cp:lastPrinted>
  <dcterms:created xsi:type="dcterms:W3CDTF">2005-10-07T15:58:35Z</dcterms:created>
  <dcterms:modified xsi:type="dcterms:W3CDTF">2013-02-01T17:04:33Z</dcterms:modified>
</cp:coreProperties>
</file>