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3" r:id="rId1"/>
    <p:sldMasterId id="2147483648" r:id="rId2"/>
  </p:sldMasterIdLst>
  <p:notesMasterIdLst>
    <p:notesMasterId r:id="rId29"/>
  </p:notesMasterIdLst>
  <p:sldIdLst>
    <p:sldId id="257" r:id="rId3"/>
    <p:sldId id="290" r:id="rId4"/>
    <p:sldId id="264" r:id="rId5"/>
    <p:sldId id="260" r:id="rId6"/>
    <p:sldId id="265" r:id="rId7"/>
    <p:sldId id="262" r:id="rId8"/>
    <p:sldId id="266" r:id="rId9"/>
    <p:sldId id="263" r:id="rId10"/>
    <p:sldId id="267" r:id="rId11"/>
    <p:sldId id="268" r:id="rId12"/>
    <p:sldId id="269" r:id="rId13"/>
    <p:sldId id="270" r:id="rId14"/>
    <p:sldId id="261" r:id="rId15"/>
    <p:sldId id="271" r:id="rId16"/>
    <p:sldId id="272" r:id="rId17"/>
    <p:sldId id="274" r:id="rId18"/>
    <p:sldId id="289" r:id="rId19"/>
    <p:sldId id="277" r:id="rId20"/>
    <p:sldId id="280" r:id="rId21"/>
    <p:sldId id="283" r:id="rId22"/>
    <p:sldId id="284" r:id="rId23"/>
    <p:sldId id="287" r:id="rId24"/>
    <p:sldId id="288" r:id="rId25"/>
    <p:sldId id="291" r:id="rId26"/>
    <p:sldId id="279" r:id="rId27"/>
    <p:sldId id="292"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51B3AA-23B8-485E-B1A9-E59C66C9910B}" v="14" dt="2023-10-16T17:07:11.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523" autoAdjust="0"/>
  </p:normalViewPr>
  <p:slideViewPr>
    <p:cSldViewPr snapToGrid="0" snapToObjects="1">
      <p:cViewPr varScale="1">
        <p:scale>
          <a:sx n="57" d="100"/>
          <a:sy n="57" d="100"/>
        </p:scale>
        <p:origin x="1540" y="48"/>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Reynolds" userId="7c6a1199-4651-4466-b70b-54a27495c7a8" providerId="ADAL" clId="{EA51B3AA-23B8-485E-B1A9-E59C66C9910B}"/>
    <pc:docChg chg="undo custSel addSld delSld modSld sldOrd addMainMaster">
      <pc:chgData name="Sarah Reynolds" userId="7c6a1199-4651-4466-b70b-54a27495c7a8" providerId="ADAL" clId="{EA51B3AA-23B8-485E-B1A9-E59C66C9910B}" dt="2023-10-16T17:07:11.445" v="432"/>
      <pc:docMkLst>
        <pc:docMk/>
      </pc:docMkLst>
      <pc:sldChg chg="modSp mod">
        <pc:chgData name="Sarah Reynolds" userId="7c6a1199-4651-4466-b70b-54a27495c7a8" providerId="ADAL" clId="{EA51B3AA-23B8-485E-B1A9-E59C66C9910B}" dt="2023-10-16T14:33:18.474" v="80" actId="20577"/>
        <pc:sldMkLst>
          <pc:docMk/>
          <pc:sldMk cId="129690981" sldId="257"/>
        </pc:sldMkLst>
        <pc:spChg chg="mod">
          <ac:chgData name="Sarah Reynolds" userId="7c6a1199-4651-4466-b70b-54a27495c7a8" providerId="ADAL" clId="{EA51B3AA-23B8-485E-B1A9-E59C66C9910B}" dt="2023-10-16T14:33:18.474" v="80" actId="20577"/>
          <ac:spMkLst>
            <pc:docMk/>
            <pc:sldMk cId="129690981" sldId="257"/>
            <ac:spMk id="5" creationId="{00000000-0000-0000-0000-000000000000}"/>
          </ac:spMkLst>
        </pc:spChg>
        <pc:spChg chg="mod">
          <ac:chgData name="Sarah Reynolds" userId="7c6a1199-4651-4466-b70b-54a27495c7a8" providerId="ADAL" clId="{EA51B3AA-23B8-485E-B1A9-E59C66C9910B}" dt="2023-10-16T14:33:02.912" v="52" actId="20577"/>
          <ac:spMkLst>
            <pc:docMk/>
            <pc:sldMk cId="129690981" sldId="257"/>
            <ac:spMk id="6" creationId="{00000000-0000-0000-0000-000000000000}"/>
          </ac:spMkLst>
        </pc:spChg>
      </pc:sldChg>
      <pc:sldChg chg="modSp mod">
        <pc:chgData name="Sarah Reynolds" userId="7c6a1199-4651-4466-b70b-54a27495c7a8" providerId="ADAL" clId="{EA51B3AA-23B8-485E-B1A9-E59C66C9910B}" dt="2023-10-16T15:56:53.156" v="85" actId="20577"/>
        <pc:sldMkLst>
          <pc:docMk/>
          <pc:sldMk cId="4104029082" sldId="263"/>
        </pc:sldMkLst>
        <pc:spChg chg="mod">
          <ac:chgData name="Sarah Reynolds" userId="7c6a1199-4651-4466-b70b-54a27495c7a8" providerId="ADAL" clId="{EA51B3AA-23B8-485E-B1A9-E59C66C9910B}" dt="2023-10-16T15:56:53.156" v="85" actId="20577"/>
          <ac:spMkLst>
            <pc:docMk/>
            <pc:sldMk cId="4104029082" sldId="263"/>
            <ac:spMk id="2" creationId="{00000000-0000-0000-0000-000000000000}"/>
          </ac:spMkLst>
        </pc:spChg>
      </pc:sldChg>
      <pc:sldChg chg="del">
        <pc:chgData name="Sarah Reynolds" userId="7c6a1199-4651-4466-b70b-54a27495c7a8" providerId="ADAL" clId="{EA51B3AA-23B8-485E-B1A9-E59C66C9910B}" dt="2023-10-16T16:11:39.498" v="110" actId="47"/>
        <pc:sldMkLst>
          <pc:docMk/>
          <pc:sldMk cId="3387928557" sldId="273"/>
        </pc:sldMkLst>
      </pc:sldChg>
      <pc:sldChg chg="del">
        <pc:chgData name="Sarah Reynolds" userId="7c6a1199-4651-4466-b70b-54a27495c7a8" providerId="ADAL" clId="{EA51B3AA-23B8-485E-B1A9-E59C66C9910B}" dt="2023-10-16T16:13:20.818" v="111" actId="47"/>
        <pc:sldMkLst>
          <pc:docMk/>
          <pc:sldMk cId="334392352" sldId="275"/>
        </pc:sldMkLst>
      </pc:sldChg>
      <pc:sldChg chg="del">
        <pc:chgData name="Sarah Reynolds" userId="7c6a1199-4651-4466-b70b-54a27495c7a8" providerId="ADAL" clId="{EA51B3AA-23B8-485E-B1A9-E59C66C9910B}" dt="2023-10-16T16:58:11.779" v="311" actId="2696"/>
        <pc:sldMkLst>
          <pc:docMk/>
          <pc:sldMk cId="4129459824" sldId="279"/>
        </pc:sldMkLst>
      </pc:sldChg>
      <pc:sldChg chg="addSp delSp modSp add mod modAnim">
        <pc:chgData name="Sarah Reynolds" userId="7c6a1199-4651-4466-b70b-54a27495c7a8" providerId="ADAL" clId="{EA51B3AA-23B8-485E-B1A9-E59C66C9910B}" dt="2023-10-16T17:07:11.445" v="432"/>
        <pc:sldMkLst>
          <pc:docMk/>
          <pc:sldMk cId="4148874767" sldId="279"/>
        </pc:sldMkLst>
        <pc:spChg chg="del mod">
          <ac:chgData name="Sarah Reynolds" userId="7c6a1199-4651-4466-b70b-54a27495c7a8" providerId="ADAL" clId="{EA51B3AA-23B8-485E-B1A9-E59C66C9910B}" dt="2023-10-16T16:59:55.131" v="353" actId="478"/>
          <ac:spMkLst>
            <pc:docMk/>
            <pc:sldMk cId="4148874767" sldId="279"/>
            <ac:spMk id="2" creationId="{00000000-0000-0000-0000-000000000000}"/>
          </ac:spMkLst>
        </pc:spChg>
        <pc:spChg chg="mod">
          <ac:chgData name="Sarah Reynolds" userId="7c6a1199-4651-4466-b70b-54a27495c7a8" providerId="ADAL" clId="{EA51B3AA-23B8-485E-B1A9-E59C66C9910B}" dt="2023-10-16T17:04:28.125" v="402" actId="1076"/>
          <ac:spMkLst>
            <pc:docMk/>
            <pc:sldMk cId="4148874767" sldId="279"/>
            <ac:spMk id="3" creationId="{00000000-0000-0000-0000-000000000000}"/>
          </ac:spMkLst>
        </pc:spChg>
        <pc:spChg chg="mod">
          <ac:chgData name="Sarah Reynolds" userId="7c6a1199-4651-4466-b70b-54a27495c7a8" providerId="ADAL" clId="{EA51B3AA-23B8-485E-B1A9-E59C66C9910B}" dt="2023-10-16T16:58:48.587" v="317" actId="207"/>
          <ac:spMkLst>
            <pc:docMk/>
            <pc:sldMk cId="4148874767" sldId="279"/>
            <ac:spMk id="4" creationId="{00000000-0000-0000-0000-000000000000}"/>
          </ac:spMkLst>
        </pc:spChg>
        <pc:spChg chg="add mod">
          <ac:chgData name="Sarah Reynolds" userId="7c6a1199-4651-4466-b70b-54a27495c7a8" providerId="ADAL" clId="{EA51B3AA-23B8-485E-B1A9-E59C66C9910B}" dt="2023-10-16T17:06:34.333" v="425" actId="1076"/>
          <ac:spMkLst>
            <pc:docMk/>
            <pc:sldMk cId="4148874767" sldId="279"/>
            <ac:spMk id="6" creationId="{E30CAA54-2AFD-FF3D-6ADD-7B627FA99B55}"/>
          </ac:spMkLst>
        </pc:spChg>
        <pc:spChg chg="add mod">
          <ac:chgData name="Sarah Reynolds" userId="7c6a1199-4651-4466-b70b-54a27495c7a8" providerId="ADAL" clId="{EA51B3AA-23B8-485E-B1A9-E59C66C9910B}" dt="2023-10-16T17:06:23.422" v="424" actId="255"/>
          <ac:spMkLst>
            <pc:docMk/>
            <pc:sldMk cId="4148874767" sldId="279"/>
            <ac:spMk id="9" creationId="{3E196205-BFA7-3F7F-4E82-60007828CAD3}"/>
          </ac:spMkLst>
        </pc:spChg>
        <pc:picChg chg="add del mod">
          <ac:chgData name="Sarah Reynolds" userId="7c6a1199-4651-4466-b70b-54a27495c7a8" providerId="ADAL" clId="{EA51B3AA-23B8-485E-B1A9-E59C66C9910B}" dt="2023-10-16T17:05:56.161" v="415" actId="478"/>
          <ac:picMkLst>
            <pc:docMk/>
            <pc:sldMk cId="4148874767" sldId="279"/>
            <ac:picMk id="8" creationId="{20E396E8-8E58-8C4E-B57B-1AFCEBAC728C}"/>
          </ac:picMkLst>
        </pc:picChg>
      </pc:sldChg>
      <pc:sldChg chg="modSp mod">
        <pc:chgData name="Sarah Reynolds" userId="7c6a1199-4651-4466-b70b-54a27495c7a8" providerId="ADAL" clId="{EA51B3AA-23B8-485E-B1A9-E59C66C9910B}" dt="2023-10-16T14:34:43.051" v="81" actId="1076"/>
        <pc:sldMkLst>
          <pc:docMk/>
          <pc:sldMk cId="417163813" sldId="280"/>
        </pc:sldMkLst>
        <pc:spChg chg="mod">
          <ac:chgData name="Sarah Reynolds" userId="7c6a1199-4651-4466-b70b-54a27495c7a8" providerId="ADAL" clId="{EA51B3AA-23B8-485E-B1A9-E59C66C9910B}" dt="2023-10-16T14:34:43.051" v="81" actId="1076"/>
          <ac:spMkLst>
            <pc:docMk/>
            <pc:sldMk cId="417163813" sldId="280"/>
            <ac:spMk id="3" creationId="{00000000-0000-0000-0000-000000000000}"/>
          </ac:spMkLst>
        </pc:spChg>
      </pc:sldChg>
      <pc:sldChg chg="del">
        <pc:chgData name="Sarah Reynolds" userId="7c6a1199-4651-4466-b70b-54a27495c7a8" providerId="ADAL" clId="{EA51B3AA-23B8-485E-B1A9-E59C66C9910B}" dt="2023-10-16T16:13:24.176" v="112" actId="47"/>
        <pc:sldMkLst>
          <pc:docMk/>
          <pc:sldMk cId="1945030619" sldId="281"/>
        </pc:sldMkLst>
      </pc:sldChg>
      <pc:sldChg chg="del">
        <pc:chgData name="Sarah Reynolds" userId="7c6a1199-4651-4466-b70b-54a27495c7a8" providerId="ADAL" clId="{EA51B3AA-23B8-485E-B1A9-E59C66C9910B}" dt="2023-10-16T16:15:06.233" v="113" actId="47"/>
        <pc:sldMkLst>
          <pc:docMk/>
          <pc:sldMk cId="79661239" sldId="282"/>
        </pc:sldMkLst>
      </pc:sldChg>
      <pc:sldChg chg="del">
        <pc:chgData name="Sarah Reynolds" userId="7c6a1199-4651-4466-b70b-54a27495c7a8" providerId="ADAL" clId="{EA51B3AA-23B8-485E-B1A9-E59C66C9910B}" dt="2023-10-16T16:58:11.779" v="311" actId="2696"/>
        <pc:sldMkLst>
          <pc:docMk/>
          <pc:sldMk cId="1815957571" sldId="285"/>
        </pc:sldMkLst>
      </pc:sldChg>
      <pc:sldChg chg="modSp add del mod">
        <pc:chgData name="Sarah Reynolds" userId="7c6a1199-4651-4466-b70b-54a27495c7a8" providerId="ADAL" clId="{EA51B3AA-23B8-485E-B1A9-E59C66C9910B}" dt="2023-10-16T17:00:36.945" v="396" actId="47"/>
        <pc:sldMkLst>
          <pc:docMk/>
          <pc:sldMk cId="4127847034" sldId="285"/>
        </pc:sldMkLst>
        <pc:spChg chg="mod">
          <ac:chgData name="Sarah Reynolds" userId="7c6a1199-4651-4466-b70b-54a27495c7a8" providerId="ADAL" clId="{EA51B3AA-23B8-485E-B1A9-E59C66C9910B}" dt="2023-10-16T17:00:07.821" v="363" actId="20577"/>
          <ac:spMkLst>
            <pc:docMk/>
            <pc:sldMk cId="4127847034" sldId="285"/>
            <ac:spMk id="3" creationId="{00000000-0000-0000-0000-000000000000}"/>
          </ac:spMkLst>
        </pc:spChg>
        <pc:spChg chg="mod">
          <ac:chgData name="Sarah Reynolds" userId="7c6a1199-4651-4466-b70b-54a27495c7a8" providerId="ADAL" clId="{EA51B3AA-23B8-485E-B1A9-E59C66C9910B}" dt="2023-10-16T16:59:07.269" v="320" actId="1076"/>
          <ac:spMkLst>
            <pc:docMk/>
            <pc:sldMk cId="4127847034" sldId="285"/>
            <ac:spMk id="4" creationId="{00000000-0000-0000-0000-000000000000}"/>
          </ac:spMkLst>
        </pc:spChg>
      </pc:sldChg>
      <pc:sldChg chg="add del">
        <pc:chgData name="Sarah Reynolds" userId="7c6a1199-4651-4466-b70b-54a27495c7a8" providerId="ADAL" clId="{EA51B3AA-23B8-485E-B1A9-E59C66C9910B}" dt="2023-10-16T16:29:47.259" v="180" actId="47"/>
        <pc:sldMkLst>
          <pc:docMk/>
          <pc:sldMk cId="3047222491" sldId="287"/>
        </pc:sldMkLst>
      </pc:sldChg>
      <pc:sldChg chg="modSp mod">
        <pc:chgData name="Sarah Reynolds" userId="7c6a1199-4651-4466-b70b-54a27495c7a8" providerId="ADAL" clId="{EA51B3AA-23B8-485E-B1A9-E59C66C9910B}" dt="2023-10-16T16:49:16.028" v="309" actId="20578"/>
        <pc:sldMkLst>
          <pc:docMk/>
          <pc:sldMk cId="328907007" sldId="288"/>
        </pc:sldMkLst>
        <pc:spChg chg="mod">
          <ac:chgData name="Sarah Reynolds" userId="7c6a1199-4651-4466-b70b-54a27495c7a8" providerId="ADAL" clId="{EA51B3AA-23B8-485E-B1A9-E59C66C9910B}" dt="2023-10-16T16:22:15.225" v="159" actId="1076"/>
          <ac:spMkLst>
            <pc:docMk/>
            <pc:sldMk cId="328907007" sldId="288"/>
            <ac:spMk id="2" creationId="{00000000-0000-0000-0000-000000000000}"/>
          </ac:spMkLst>
        </pc:spChg>
        <pc:spChg chg="mod">
          <ac:chgData name="Sarah Reynolds" userId="7c6a1199-4651-4466-b70b-54a27495c7a8" providerId="ADAL" clId="{EA51B3AA-23B8-485E-B1A9-E59C66C9910B}" dt="2023-10-16T16:49:16.028" v="309" actId="20578"/>
          <ac:spMkLst>
            <pc:docMk/>
            <pc:sldMk cId="328907007" sldId="288"/>
            <ac:spMk id="3" creationId="{00000000-0000-0000-0000-000000000000}"/>
          </ac:spMkLst>
        </pc:spChg>
      </pc:sldChg>
      <pc:sldChg chg="del">
        <pc:chgData name="Sarah Reynolds" userId="7c6a1199-4651-4466-b70b-54a27495c7a8" providerId="ADAL" clId="{EA51B3AA-23B8-485E-B1A9-E59C66C9910B}" dt="2023-10-16T16:06:12.964" v="88" actId="47"/>
        <pc:sldMkLst>
          <pc:docMk/>
          <pc:sldMk cId="893263081" sldId="289"/>
        </pc:sldMkLst>
      </pc:sldChg>
      <pc:sldChg chg="add ord">
        <pc:chgData name="Sarah Reynolds" userId="7c6a1199-4651-4466-b70b-54a27495c7a8" providerId="ADAL" clId="{EA51B3AA-23B8-485E-B1A9-E59C66C9910B}" dt="2023-10-16T16:16:05.942" v="119"/>
        <pc:sldMkLst>
          <pc:docMk/>
          <pc:sldMk cId="3387928557" sldId="289"/>
        </pc:sldMkLst>
      </pc:sldChg>
      <pc:sldChg chg="addSp modSp add mod ord">
        <pc:chgData name="Sarah Reynolds" userId="7c6a1199-4651-4466-b70b-54a27495c7a8" providerId="ADAL" clId="{EA51B3AA-23B8-485E-B1A9-E59C66C9910B}" dt="2023-10-16T16:29:11.366" v="178" actId="14100"/>
        <pc:sldMkLst>
          <pc:docMk/>
          <pc:sldMk cId="988600786" sldId="290"/>
        </pc:sldMkLst>
        <pc:spChg chg="add mod ord">
          <ac:chgData name="Sarah Reynolds" userId="7c6a1199-4651-4466-b70b-54a27495c7a8" providerId="ADAL" clId="{EA51B3AA-23B8-485E-B1A9-E59C66C9910B}" dt="2023-10-16T16:29:01.962" v="175" actId="167"/>
          <ac:spMkLst>
            <pc:docMk/>
            <pc:sldMk cId="988600786" sldId="290"/>
            <ac:spMk id="2" creationId="{B453C0FD-CE21-E8A7-4236-D639980F2AE0}"/>
          </ac:spMkLst>
        </pc:spChg>
        <pc:picChg chg="mod">
          <ac:chgData name="Sarah Reynolds" userId="7c6a1199-4651-4466-b70b-54a27495c7a8" providerId="ADAL" clId="{EA51B3AA-23B8-485E-B1A9-E59C66C9910B}" dt="2023-10-16T16:29:11.366" v="178" actId="14100"/>
          <ac:picMkLst>
            <pc:docMk/>
            <pc:sldMk cId="988600786" sldId="290"/>
            <ac:picMk id="12" creationId="{00000000-0000-0000-0000-000000000000}"/>
          </ac:picMkLst>
        </pc:picChg>
      </pc:sldChg>
      <pc:sldChg chg="del">
        <pc:chgData name="Sarah Reynolds" userId="7c6a1199-4651-4466-b70b-54a27495c7a8" providerId="ADAL" clId="{EA51B3AA-23B8-485E-B1A9-E59C66C9910B}" dt="2023-10-16T16:06:06.290" v="86" actId="47"/>
        <pc:sldMkLst>
          <pc:docMk/>
          <pc:sldMk cId="2729625198" sldId="290"/>
        </pc:sldMkLst>
      </pc:sldChg>
      <pc:sldChg chg="addSp modSp add mod">
        <pc:chgData name="Sarah Reynolds" userId="7c6a1199-4651-4466-b70b-54a27495c7a8" providerId="ADAL" clId="{EA51B3AA-23B8-485E-B1A9-E59C66C9910B}" dt="2023-10-16T16:34:58.751" v="291" actId="14100"/>
        <pc:sldMkLst>
          <pc:docMk/>
          <pc:sldMk cId="1171718887" sldId="291"/>
        </pc:sldMkLst>
        <pc:spChg chg="add mod">
          <ac:chgData name="Sarah Reynolds" userId="7c6a1199-4651-4466-b70b-54a27495c7a8" providerId="ADAL" clId="{EA51B3AA-23B8-485E-B1A9-E59C66C9910B}" dt="2023-10-16T16:34:58.751" v="291" actId="14100"/>
          <ac:spMkLst>
            <pc:docMk/>
            <pc:sldMk cId="1171718887" sldId="291"/>
            <ac:spMk id="2" creationId="{163F3319-B93C-08D0-19FE-606664E63877}"/>
          </ac:spMkLst>
        </pc:spChg>
        <pc:spChg chg="mod">
          <ac:chgData name="Sarah Reynolds" userId="7c6a1199-4651-4466-b70b-54a27495c7a8" providerId="ADAL" clId="{EA51B3AA-23B8-485E-B1A9-E59C66C9910B}" dt="2023-10-16T16:34:03.385" v="219" actId="255"/>
          <ac:spMkLst>
            <pc:docMk/>
            <pc:sldMk cId="1171718887" sldId="291"/>
            <ac:spMk id="12" creationId="{C888BF66-2B32-495B-993F-F0BF0015C992}"/>
          </ac:spMkLst>
        </pc:spChg>
        <pc:spChg chg="mod">
          <ac:chgData name="Sarah Reynolds" userId="7c6a1199-4651-4466-b70b-54a27495c7a8" providerId="ADAL" clId="{EA51B3AA-23B8-485E-B1A9-E59C66C9910B}" dt="2023-10-16T16:34:54.707" v="289" actId="20577"/>
          <ac:spMkLst>
            <pc:docMk/>
            <pc:sldMk cId="1171718887" sldId="291"/>
            <ac:spMk id="15" creationId="{316EF772-E8F7-4F0D-992F-D358E608F9A8}"/>
          </ac:spMkLst>
        </pc:spChg>
      </pc:sldChg>
      <pc:sldChg chg="del">
        <pc:chgData name="Sarah Reynolds" userId="7c6a1199-4651-4466-b70b-54a27495c7a8" providerId="ADAL" clId="{EA51B3AA-23B8-485E-B1A9-E59C66C9910B}" dt="2023-10-16T16:06:07.843" v="87" actId="47"/>
        <pc:sldMkLst>
          <pc:docMk/>
          <pc:sldMk cId="3841516967" sldId="291"/>
        </pc:sldMkLst>
      </pc:sldChg>
      <pc:sldChg chg="modSp add mod">
        <pc:chgData name="Sarah Reynolds" userId="7c6a1199-4651-4466-b70b-54a27495c7a8" providerId="ADAL" clId="{EA51B3AA-23B8-485E-B1A9-E59C66C9910B}" dt="2023-10-16T16:41:29.797" v="308" actId="1076"/>
        <pc:sldMkLst>
          <pc:docMk/>
          <pc:sldMk cId="708900925" sldId="292"/>
        </pc:sldMkLst>
        <pc:spChg chg="mod">
          <ac:chgData name="Sarah Reynolds" userId="7c6a1199-4651-4466-b70b-54a27495c7a8" providerId="ADAL" clId="{EA51B3AA-23B8-485E-B1A9-E59C66C9910B}" dt="2023-10-16T16:41:29.797" v="308" actId="1076"/>
          <ac:spMkLst>
            <pc:docMk/>
            <pc:sldMk cId="708900925" sldId="292"/>
            <ac:spMk id="2" creationId="{3159C764-110D-449C-835A-9B4201EB9CB9}"/>
          </ac:spMkLst>
        </pc:spChg>
        <pc:spChg chg="mod">
          <ac:chgData name="Sarah Reynolds" userId="7c6a1199-4651-4466-b70b-54a27495c7a8" providerId="ADAL" clId="{EA51B3AA-23B8-485E-B1A9-E59C66C9910B}" dt="2023-10-16T16:41:22.864" v="307" actId="14100"/>
          <ac:spMkLst>
            <pc:docMk/>
            <pc:sldMk cId="708900925" sldId="292"/>
            <ac:spMk id="6" creationId="{ECFBEBB6-B104-4EAA-B44E-8AC9F1E86051}"/>
          </ac:spMkLst>
        </pc:spChg>
        <pc:spChg chg="mod">
          <ac:chgData name="Sarah Reynolds" userId="7c6a1199-4651-4466-b70b-54a27495c7a8" providerId="ADAL" clId="{EA51B3AA-23B8-485E-B1A9-E59C66C9910B}" dt="2023-10-16T16:40:44.941" v="300" actId="1076"/>
          <ac:spMkLst>
            <pc:docMk/>
            <pc:sldMk cId="708900925" sldId="292"/>
            <ac:spMk id="19" creationId="{4D86EFC2-405D-4C59-9FE8-BFA4AF6AE1D8}"/>
          </ac:spMkLst>
        </pc:spChg>
        <pc:spChg chg="mod">
          <ac:chgData name="Sarah Reynolds" userId="7c6a1199-4651-4466-b70b-54a27495c7a8" providerId="ADAL" clId="{EA51B3AA-23B8-485E-B1A9-E59C66C9910B}" dt="2023-10-16T16:40:16.995" v="297" actId="1076"/>
          <ac:spMkLst>
            <pc:docMk/>
            <pc:sldMk cId="708900925" sldId="292"/>
            <ac:spMk id="20" creationId="{858C49CA-C8FA-499E-AC0B-5F8C92587231}"/>
          </ac:spMkLst>
        </pc:spChg>
        <pc:spChg chg="mod">
          <ac:chgData name="Sarah Reynolds" userId="7c6a1199-4651-4466-b70b-54a27495c7a8" providerId="ADAL" clId="{EA51B3AA-23B8-485E-B1A9-E59C66C9910B}" dt="2023-10-16T16:40:13.360" v="296" actId="14100"/>
          <ac:spMkLst>
            <pc:docMk/>
            <pc:sldMk cId="708900925" sldId="292"/>
            <ac:spMk id="21" creationId="{8A84CFC1-E2DD-4803-BB51-D33292CBA101}"/>
          </ac:spMkLst>
        </pc:spChg>
      </pc:sldChg>
      <pc:sldChg chg="modSp add del mod ord">
        <pc:chgData name="Sarah Reynolds" userId="7c6a1199-4651-4466-b70b-54a27495c7a8" providerId="ADAL" clId="{EA51B3AA-23B8-485E-B1A9-E59C66C9910B}" dt="2023-10-16T16:54:16.440" v="310" actId="47"/>
        <pc:sldMkLst>
          <pc:docMk/>
          <pc:sldMk cId="3540898067" sldId="293"/>
        </pc:sldMkLst>
        <pc:spChg chg="mod">
          <ac:chgData name="Sarah Reynolds" userId="7c6a1199-4651-4466-b70b-54a27495c7a8" providerId="ADAL" clId="{EA51B3AA-23B8-485E-B1A9-E59C66C9910B}" dt="2023-10-16T16:28:06.456" v="171" actId="14100"/>
          <ac:spMkLst>
            <pc:docMk/>
            <pc:sldMk cId="3540898067" sldId="293"/>
            <ac:spMk id="8" creationId="{A1AFC5AA-BD1C-40C4-A868-B50B9C40A08B}"/>
          </ac:spMkLst>
        </pc:spChg>
      </pc:sldChg>
      <pc:sldMasterChg chg="add addSldLayout">
        <pc:chgData name="Sarah Reynolds" userId="7c6a1199-4651-4466-b70b-54a27495c7a8" providerId="ADAL" clId="{EA51B3AA-23B8-485E-B1A9-E59C66C9910B}" dt="2023-10-16T16:27:21.200" v="165" actId="27028"/>
        <pc:sldMasterMkLst>
          <pc:docMk/>
          <pc:sldMasterMk cId="3117711249" sldId="2147483648"/>
        </pc:sldMasterMkLst>
        <pc:sldLayoutChg chg="add">
          <pc:chgData name="Sarah Reynolds" userId="7c6a1199-4651-4466-b70b-54a27495c7a8" providerId="ADAL" clId="{EA51B3AA-23B8-485E-B1A9-E59C66C9910B}" dt="2023-10-16T16:27:21.200" v="165" actId="27028"/>
          <pc:sldLayoutMkLst>
            <pc:docMk/>
            <pc:sldMasterMk cId="3117711249" sldId="2147483648"/>
            <pc:sldLayoutMk cId="80426409" sldId="2147483649"/>
          </pc:sldLayoutMkLst>
        </pc:sldLayoutChg>
        <pc:sldLayoutChg chg="add">
          <pc:chgData name="Sarah Reynolds" userId="7c6a1199-4651-4466-b70b-54a27495c7a8" providerId="ADAL" clId="{EA51B3AA-23B8-485E-B1A9-E59C66C9910B}" dt="2023-10-16T16:27:03.411" v="161" actId="27028"/>
          <pc:sldLayoutMkLst>
            <pc:docMk/>
            <pc:sldMasterMk cId="3117711249" sldId="2147483648"/>
            <pc:sldLayoutMk cId="2708772212" sldId="2147483650"/>
          </pc:sldLayoutMkLst>
        </pc:sldLayoutChg>
        <pc:sldLayoutChg chg="add">
          <pc:chgData name="Sarah Reynolds" userId="7c6a1199-4651-4466-b70b-54a27495c7a8" providerId="ADAL" clId="{EA51B3AA-23B8-485E-B1A9-E59C66C9910B}" dt="2023-10-16T16:27:05.551" v="163" actId="27028"/>
          <pc:sldLayoutMkLst>
            <pc:docMk/>
            <pc:sldMasterMk cId="3117711249" sldId="2147483648"/>
            <pc:sldLayoutMk cId="900233481"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DFF581-822C-0340-820E-4F24C84E5A3C}" type="datetimeFigureOut">
              <a:rPr lang="en-US" smtClean="0"/>
              <a:t>10/16/2023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C8F0D4-BB40-3E47-904C-A4BE0ACE314B}" type="slidenum">
              <a:rPr lang="en-US" smtClean="0"/>
              <a:t>‹#›</a:t>
            </a:fld>
            <a:endParaRPr lang="en-US"/>
          </a:p>
        </p:txBody>
      </p:sp>
    </p:spTree>
    <p:extLst>
      <p:ext uri="{BB962C8B-B14F-4D97-AF65-F5344CB8AC3E}">
        <p14:creationId xmlns:p14="http://schemas.microsoft.com/office/powerpoint/2010/main" val="307725953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33DCE8F5-1341-475C-BF40-2E24D91E8058}" type="slidenum">
              <a:rPr lang="en-GB" noProof="0" smtClean="0"/>
              <a:t>24</a:t>
            </a:fld>
            <a:endParaRPr lang="en-GB" noProof="0"/>
          </a:p>
        </p:txBody>
      </p:sp>
    </p:spTree>
    <p:extLst>
      <p:ext uri="{BB962C8B-B14F-4D97-AF65-F5344CB8AC3E}">
        <p14:creationId xmlns:p14="http://schemas.microsoft.com/office/powerpoint/2010/main" val="3286508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33DCE8F5-1341-475C-BF40-2E24D91E8058}" type="slidenum">
              <a:rPr lang="en-GB" smtClean="0"/>
              <a:t>26</a:t>
            </a:fld>
            <a:endParaRPr lang="en-GB"/>
          </a:p>
        </p:txBody>
      </p:sp>
    </p:spTree>
    <p:extLst>
      <p:ext uri="{BB962C8B-B14F-4D97-AF65-F5344CB8AC3E}">
        <p14:creationId xmlns:p14="http://schemas.microsoft.com/office/powerpoint/2010/main" val="658828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cy-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lang="en-US"/>
          </a:p>
        </p:txBody>
      </p:sp>
      <p:sp>
        <p:nvSpPr>
          <p:cNvPr id="4" name="Date Placeholder 3"/>
          <p:cNvSpPr>
            <a:spLocks noGrp="1"/>
          </p:cNvSpPr>
          <p:nvPr>
            <p:ph type="dt" sz="half" idx="10"/>
          </p:nvPr>
        </p:nvSpPr>
        <p:spPr/>
        <p:txBody>
          <a:bodyPr/>
          <a:lstStyle/>
          <a:p>
            <a:fld id="{776F6BAC-E456-0946-B4E3-5EC155AFE346}" type="datetimeFigureOut">
              <a:rPr lang="en-US" smtClean="0"/>
              <a:t>10/16/2023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3567252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Content Placeholder 2"/>
          <p:cNvSpPr>
            <a:spLocks noGrp="1"/>
          </p:cNvSpPr>
          <p:nvPr>
            <p:ph idx="1"/>
          </p:nvPr>
        </p:nvSpPr>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776F6BAC-E456-0946-B4E3-5EC155AFE346}" type="datetimeFigureOut">
              <a:rPr lang="en-US" smtClean="0"/>
              <a:t>10/16/2023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832529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cy-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a:t>Click to edit Master text styles</a:t>
            </a:r>
          </a:p>
        </p:txBody>
      </p:sp>
      <p:sp>
        <p:nvSpPr>
          <p:cNvPr id="4" name="Date Placeholder 3"/>
          <p:cNvSpPr>
            <a:spLocks noGrp="1"/>
          </p:cNvSpPr>
          <p:nvPr>
            <p:ph type="dt" sz="half" idx="10"/>
          </p:nvPr>
        </p:nvSpPr>
        <p:spPr/>
        <p:txBody>
          <a:bodyPr/>
          <a:lstStyle/>
          <a:p>
            <a:fld id="{776F6BAC-E456-0946-B4E3-5EC155AFE346}" type="datetimeFigureOut">
              <a:rPr lang="en-US" smtClean="0"/>
              <a:t>10/16/2023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300026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Date Placeholder 4"/>
          <p:cNvSpPr>
            <a:spLocks noGrp="1"/>
          </p:cNvSpPr>
          <p:nvPr>
            <p:ph type="dt" sz="half" idx="10"/>
          </p:nvPr>
        </p:nvSpPr>
        <p:spPr/>
        <p:txBody>
          <a:bodyPr/>
          <a:lstStyle/>
          <a:p>
            <a:fld id="{776F6BAC-E456-0946-B4E3-5EC155AFE346}" type="datetimeFigureOut">
              <a:rPr lang="en-US" smtClean="0"/>
              <a:t>10/16/2023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201188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y-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7" name="Date Placeholder 6"/>
          <p:cNvSpPr>
            <a:spLocks noGrp="1"/>
          </p:cNvSpPr>
          <p:nvPr>
            <p:ph type="dt" sz="half" idx="10"/>
          </p:nvPr>
        </p:nvSpPr>
        <p:spPr/>
        <p:txBody>
          <a:bodyPr/>
          <a:lstStyle/>
          <a:p>
            <a:fld id="{776F6BAC-E456-0946-B4E3-5EC155AFE346}" type="datetimeFigureOut">
              <a:rPr lang="en-US" smtClean="0"/>
              <a:t>10/16/2023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4040373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Date Placeholder 2"/>
          <p:cNvSpPr>
            <a:spLocks noGrp="1"/>
          </p:cNvSpPr>
          <p:nvPr>
            <p:ph type="dt" sz="half" idx="10"/>
          </p:nvPr>
        </p:nvSpPr>
        <p:spPr/>
        <p:txBody>
          <a:bodyPr/>
          <a:lstStyle/>
          <a:p>
            <a:fld id="{776F6BAC-E456-0946-B4E3-5EC155AFE346}" type="datetimeFigureOut">
              <a:rPr lang="en-US" smtClean="0"/>
              <a:t>10/16/2023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2224887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F6BAC-E456-0946-B4E3-5EC155AFE346}" type="datetimeFigureOut">
              <a:rPr lang="en-US" smtClean="0"/>
              <a:t>10/16/2023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1012043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cy-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776F6BAC-E456-0946-B4E3-5EC155AFE346}" type="datetimeFigureOut">
              <a:rPr lang="en-US" smtClean="0"/>
              <a:t>10/16/2023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600893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cy-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5" name="Date Placeholder 4"/>
          <p:cNvSpPr>
            <a:spLocks noGrp="1"/>
          </p:cNvSpPr>
          <p:nvPr>
            <p:ph type="dt" sz="half" idx="10"/>
          </p:nvPr>
        </p:nvSpPr>
        <p:spPr/>
        <p:txBody>
          <a:bodyPr/>
          <a:lstStyle/>
          <a:p>
            <a:fld id="{776F6BAC-E456-0946-B4E3-5EC155AFE346}" type="datetimeFigureOut">
              <a:rPr lang="en-US" smtClean="0"/>
              <a:t>10/16/2023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359507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776F6BAC-E456-0946-B4E3-5EC155AFE346}" type="datetimeFigureOut">
              <a:rPr lang="en-US" smtClean="0"/>
              <a:t>10/16/2023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2799111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y-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776F6BAC-E456-0946-B4E3-5EC155AFE346}" type="datetimeFigureOut">
              <a:rPr lang="en-US" smtClean="0"/>
              <a:t>10/16/2023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E5D340-2AE2-E748-804B-574FDFA03FEA}" type="slidenum">
              <a:rPr lang="en-US" smtClean="0"/>
              <a:t>‹#›</a:t>
            </a:fld>
            <a:endParaRPr lang="en-US"/>
          </a:p>
        </p:txBody>
      </p:sp>
    </p:spTree>
    <p:extLst>
      <p:ext uri="{BB962C8B-B14F-4D97-AF65-F5344CB8AC3E}">
        <p14:creationId xmlns:p14="http://schemas.microsoft.com/office/powerpoint/2010/main" val="1897460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Cover">
    <p:bg>
      <p:bgPr>
        <a:solidFill>
          <a:schemeClr val="accent3"/>
        </a:solidFill>
        <a:effectLst/>
      </p:bgPr>
    </p:bg>
    <p:spTree>
      <p:nvGrpSpPr>
        <p:cNvPr id="1" name=""/>
        <p:cNvGrpSpPr/>
        <p:nvPr/>
      </p:nvGrpSpPr>
      <p:grpSpPr>
        <a:xfrm>
          <a:off x="0" y="0"/>
          <a:ext cx="0" cy="0"/>
          <a:chOff x="0" y="0"/>
          <a:chExt cx="0" cy="0"/>
        </a:xfrm>
      </p:grpSpPr>
      <p:grpSp>
        <p:nvGrpSpPr>
          <p:cNvPr id="60" name="Group 59">
            <a:extLst>
              <a:ext uri="{FF2B5EF4-FFF2-40B4-BE49-F238E27FC236}">
                <a16:creationId xmlns:a16="http://schemas.microsoft.com/office/drawing/2014/main" id="{2109784C-49EA-4EDB-95ED-55ED82AC8A45}"/>
              </a:ext>
            </a:extLst>
          </p:cNvPr>
          <p:cNvGrpSpPr/>
          <p:nvPr userDrawn="1"/>
        </p:nvGrpSpPr>
        <p:grpSpPr>
          <a:xfrm>
            <a:off x="124452" y="2875819"/>
            <a:ext cx="2739923" cy="3628733"/>
            <a:chOff x="-313637" y="2821055"/>
            <a:chExt cx="4420408" cy="4390767"/>
          </a:xfrm>
        </p:grpSpPr>
        <p:sp>
          <p:nvSpPr>
            <p:cNvPr id="59" name="Explosion: 14 Points 58">
              <a:extLst>
                <a:ext uri="{FF2B5EF4-FFF2-40B4-BE49-F238E27FC236}">
                  <a16:creationId xmlns:a16="http://schemas.microsoft.com/office/drawing/2014/main" id="{5F3DB41F-527E-4A39-A173-E64E88A7B6E4}"/>
                </a:ext>
              </a:extLst>
            </p:cNvPr>
            <p:cNvSpPr/>
            <p:nvPr userDrawn="1"/>
          </p:nvSpPr>
          <p:spPr>
            <a:xfrm rot="13158955">
              <a:off x="-313637" y="2821055"/>
              <a:ext cx="4393210" cy="4390767"/>
            </a:xfrm>
            <a:prstGeom prst="irregularSeal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58" name="Explosion: 8 Points 57">
              <a:extLst>
                <a:ext uri="{FF2B5EF4-FFF2-40B4-BE49-F238E27FC236}">
                  <a16:creationId xmlns:a16="http://schemas.microsoft.com/office/drawing/2014/main" id="{A82D937A-7171-4D34-90C0-D870E33989AB}"/>
                </a:ext>
              </a:extLst>
            </p:cNvPr>
            <p:cNvSpPr/>
            <p:nvPr userDrawn="1"/>
          </p:nvSpPr>
          <p:spPr>
            <a:xfrm>
              <a:off x="-286439" y="3196933"/>
              <a:ext cx="4393210" cy="3825820"/>
            </a:xfrm>
            <a:prstGeom prst="irregularSeal1">
              <a:avLst/>
            </a:prstGeom>
            <a:pattFill prst="divot">
              <a:fgClr>
                <a:schemeClr val="bg1"/>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grpSp>
      <p:sp>
        <p:nvSpPr>
          <p:cNvPr id="49" name="Rectangle: Rounded Corners 48">
            <a:extLst>
              <a:ext uri="{FF2B5EF4-FFF2-40B4-BE49-F238E27FC236}">
                <a16:creationId xmlns:a16="http://schemas.microsoft.com/office/drawing/2014/main" id="{27B39892-6851-41CA-9F8B-11E5C663745A}"/>
              </a:ext>
            </a:extLst>
          </p:cNvPr>
          <p:cNvSpPr/>
          <p:nvPr/>
        </p:nvSpPr>
        <p:spPr>
          <a:xfrm rot="20955434">
            <a:off x="779509" y="3684198"/>
            <a:ext cx="1375287" cy="2426260"/>
          </a:xfrm>
          <a:prstGeom prst="roundRect">
            <a:avLst>
              <a:gd name="adj" fmla="val 1002"/>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50" name="Rectangle 49">
            <a:extLst>
              <a:ext uri="{FF2B5EF4-FFF2-40B4-BE49-F238E27FC236}">
                <a16:creationId xmlns:a16="http://schemas.microsoft.com/office/drawing/2014/main" id="{C53C967E-28E2-4F4D-B2D4-2E831AA75789}"/>
              </a:ext>
            </a:extLst>
          </p:cNvPr>
          <p:cNvSpPr/>
          <p:nvPr/>
        </p:nvSpPr>
        <p:spPr>
          <a:xfrm rot="20955434">
            <a:off x="764654" y="3673758"/>
            <a:ext cx="1375287" cy="2426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51" name="Rectangle 50">
            <a:extLst>
              <a:ext uri="{FF2B5EF4-FFF2-40B4-BE49-F238E27FC236}">
                <a16:creationId xmlns:a16="http://schemas.microsoft.com/office/drawing/2014/main" id="{1AFC5624-4CF5-4F66-8F0E-98D48F293ACB}"/>
              </a:ext>
            </a:extLst>
          </p:cNvPr>
          <p:cNvSpPr/>
          <p:nvPr/>
        </p:nvSpPr>
        <p:spPr>
          <a:xfrm rot="20955434">
            <a:off x="769118" y="3659399"/>
            <a:ext cx="1344056" cy="2426260"/>
          </a:xfrm>
          <a:prstGeom prst="rect">
            <a:avLst/>
          </a:prstGeom>
          <a:solidFill>
            <a:schemeClr val="bg1"/>
          </a:solidFill>
          <a:ln w="3175">
            <a:gradFill>
              <a:gsLst>
                <a:gs pos="0">
                  <a:schemeClr val="bg1">
                    <a:lumMod val="95000"/>
                  </a:schemeClr>
                </a:gs>
                <a:gs pos="100000">
                  <a:schemeClr val="tx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52" name="Rectangle: Rounded Corners 51">
            <a:extLst>
              <a:ext uri="{FF2B5EF4-FFF2-40B4-BE49-F238E27FC236}">
                <a16:creationId xmlns:a16="http://schemas.microsoft.com/office/drawing/2014/main" id="{45A4ECEA-AE2D-4348-8004-AA31AF213734}"/>
              </a:ext>
            </a:extLst>
          </p:cNvPr>
          <p:cNvSpPr/>
          <p:nvPr/>
        </p:nvSpPr>
        <p:spPr>
          <a:xfrm rot="20955434">
            <a:off x="718520" y="3641833"/>
            <a:ext cx="1375287" cy="2426261"/>
          </a:xfrm>
          <a:prstGeom prst="roundRect">
            <a:avLst>
              <a:gd name="adj" fmla="val 85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grpSp>
        <p:nvGrpSpPr>
          <p:cNvPr id="91" name="Group 90">
            <a:extLst>
              <a:ext uri="{FF2B5EF4-FFF2-40B4-BE49-F238E27FC236}">
                <a16:creationId xmlns:a16="http://schemas.microsoft.com/office/drawing/2014/main" id="{3CB8C20D-3532-443E-93F8-9146AAA0916F}"/>
              </a:ext>
            </a:extLst>
          </p:cNvPr>
          <p:cNvGrpSpPr/>
          <p:nvPr userDrawn="1"/>
        </p:nvGrpSpPr>
        <p:grpSpPr>
          <a:xfrm>
            <a:off x="4757209" y="595043"/>
            <a:ext cx="3880439" cy="5969116"/>
            <a:chOff x="6342945" y="595043"/>
            <a:chExt cx="5173918" cy="5969116"/>
          </a:xfrm>
        </p:grpSpPr>
        <p:grpSp>
          <p:nvGrpSpPr>
            <p:cNvPr id="6" name="Group 5">
              <a:extLst>
                <a:ext uri="{FF2B5EF4-FFF2-40B4-BE49-F238E27FC236}">
                  <a16:creationId xmlns:a16="http://schemas.microsoft.com/office/drawing/2014/main" id="{485B583E-7A45-4E9B-BEBE-B912F28052F6}"/>
                </a:ext>
              </a:extLst>
            </p:cNvPr>
            <p:cNvGrpSpPr/>
            <p:nvPr/>
          </p:nvGrpSpPr>
          <p:grpSpPr>
            <a:xfrm rot="1366490">
              <a:off x="7255233" y="1002001"/>
              <a:ext cx="4092422" cy="5439459"/>
              <a:chOff x="1596328" y="568502"/>
              <a:chExt cx="4501664" cy="5983403"/>
            </a:xfrm>
            <a:effectLst>
              <a:outerShdw dist="38100" dir="2700000" algn="tl" rotWithShape="0">
                <a:prstClr val="black">
                  <a:alpha val="40000"/>
                </a:prstClr>
              </a:outerShdw>
            </a:effectLst>
          </p:grpSpPr>
          <p:sp>
            <p:nvSpPr>
              <p:cNvPr id="23" name="Rectangle: Rounded Corners 22">
                <a:extLst>
                  <a:ext uri="{FF2B5EF4-FFF2-40B4-BE49-F238E27FC236}">
                    <a16:creationId xmlns:a16="http://schemas.microsoft.com/office/drawing/2014/main" id="{5C32C9B8-9E35-4822-8F28-177B8AF2E4C7}"/>
                  </a:ext>
                </a:extLst>
              </p:cNvPr>
              <p:cNvSpPr/>
              <p:nvPr/>
            </p:nvSpPr>
            <p:spPr>
              <a:xfrm rot="21383342">
                <a:off x="1774186" y="691432"/>
                <a:ext cx="4323806" cy="5720995"/>
              </a:xfrm>
              <a:prstGeom prst="roundRect">
                <a:avLst>
                  <a:gd name="adj" fmla="val 1002"/>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4" name="Rectangle 23">
                <a:extLst>
                  <a:ext uri="{FF2B5EF4-FFF2-40B4-BE49-F238E27FC236}">
                    <a16:creationId xmlns:a16="http://schemas.microsoft.com/office/drawing/2014/main" id="{19FF1ADF-599F-4293-941D-D5810B5F9116}"/>
                  </a:ext>
                </a:extLst>
              </p:cNvPr>
              <p:cNvSpPr/>
              <p:nvPr/>
            </p:nvSpPr>
            <p:spPr>
              <a:xfrm rot="21383342">
                <a:off x="1730903" y="661208"/>
                <a:ext cx="4323806" cy="5720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5" name="Rectangle 24">
                <a:extLst>
                  <a:ext uri="{FF2B5EF4-FFF2-40B4-BE49-F238E27FC236}">
                    <a16:creationId xmlns:a16="http://schemas.microsoft.com/office/drawing/2014/main" id="{F4EA344F-36D1-4C2B-B614-6636B382D7CF}"/>
                  </a:ext>
                </a:extLst>
              </p:cNvPr>
              <p:cNvSpPr/>
              <p:nvPr/>
            </p:nvSpPr>
            <p:spPr>
              <a:xfrm rot="21383342">
                <a:off x="1749410" y="623258"/>
                <a:ext cx="4225620" cy="5720995"/>
              </a:xfrm>
              <a:prstGeom prst="rect">
                <a:avLst/>
              </a:prstGeom>
              <a:solidFill>
                <a:schemeClr val="bg1"/>
              </a:solidFill>
              <a:ln w="3175">
                <a:gradFill>
                  <a:gsLst>
                    <a:gs pos="0">
                      <a:schemeClr val="bg1">
                        <a:lumMod val="95000"/>
                      </a:schemeClr>
                    </a:gs>
                    <a:gs pos="100000">
                      <a:schemeClr val="tx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6" name="Rectangle: Rounded Corners 25">
                <a:extLst>
                  <a:ext uri="{FF2B5EF4-FFF2-40B4-BE49-F238E27FC236}">
                    <a16:creationId xmlns:a16="http://schemas.microsoft.com/office/drawing/2014/main" id="{CB1CEE06-FF89-4272-BBA3-D36CEB13C489}"/>
                  </a:ext>
                </a:extLst>
              </p:cNvPr>
              <p:cNvSpPr/>
              <p:nvPr/>
            </p:nvSpPr>
            <p:spPr>
              <a:xfrm rot="21383342">
                <a:off x="1596328" y="568502"/>
                <a:ext cx="4323806" cy="5720996"/>
              </a:xfrm>
              <a:prstGeom prst="roundRect">
                <a:avLst>
                  <a:gd name="adj" fmla="val 8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7" name="Freeform: Shape 26">
                <a:extLst>
                  <a:ext uri="{FF2B5EF4-FFF2-40B4-BE49-F238E27FC236}">
                    <a16:creationId xmlns:a16="http://schemas.microsoft.com/office/drawing/2014/main" id="{48DCB68D-EFB6-4DD3-8CF4-0E0F8CCF7CBD}"/>
                  </a:ext>
                </a:extLst>
              </p:cNvPr>
              <p:cNvSpPr/>
              <p:nvPr/>
            </p:nvSpPr>
            <p:spPr>
              <a:xfrm rot="21383936">
                <a:off x="1802747" y="6313969"/>
                <a:ext cx="3103624" cy="145742"/>
              </a:xfrm>
              <a:custGeom>
                <a:avLst/>
                <a:gdLst>
                  <a:gd name="connsiteX0" fmla="*/ 2400300 w 2400300"/>
                  <a:gd name="connsiteY0" fmla="*/ 61912 h 142875"/>
                  <a:gd name="connsiteX1" fmla="*/ 111919 w 2400300"/>
                  <a:gd name="connsiteY1" fmla="*/ 142875 h 142875"/>
                  <a:gd name="connsiteX2" fmla="*/ 0 w 2400300"/>
                  <a:gd name="connsiteY2" fmla="*/ 0 h 142875"/>
                  <a:gd name="connsiteX3" fmla="*/ 2400300 w 2400300"/>
                  <a:gd name="connsiteY3" fmla="*/ 61912 h 142875"/>
                  <a:gd name="connsiteX0" fmla="*/ 2380988 w 2380988"/>
                  <a:gd name="connsiteY0" fmla="*/ 65468 h 146431"/>
                  <a:gd name="connsiteX1" fmla="*/ 92607 w 2380988"/>
                  <a:gd name="connsiteY1" fmla="*/ 146431 h 146431"/>
                  <a:gd name="connsiteX2" fmla="*/ 0 w 2380988"/>
                  <a:gd name="connsiteY2" fmla="*/ 0 h 146431"/>
                  <a:gd name="connsiteX3" fmla="*/ 2380988 w 2380988"/>
                  <a:gd name="connsiteY3" fmla="*/ 65468 h 146431"/>
                  <a:gd name="connsiteX0" fmla="*/ 2380429 w 2380429"/>
                  <a:gd name="connsiteY0" fmla="*/ 109068 h 146431"/>
                  <a:gd name="connsiteX1" fmla="*/ 92607 w 2380429"/>
                  <a:gd name="connsiteY1" fmla="*/ 146431 h 146431"/>
                  <a:gd name="connsiteX2" fmla="*/ 0 w 2380429"/>
                  <a:gd name="connsiteY2" fmla="*/ 0 h 146431"/>
                  <a:gd name="connsiteX3" fmla="*/ 2380429 w 2380429"/>
                  <a:gd name="connsiteY3" fmla="*/ 109068 h 146431"/>
                  <a:gd name="connsiteX0" fmla="*/ 3103624 w 3103624"/>
                  <a:gd name="connsiteY0" fmla="*/ 65607 h 146431"/>
                  <a:gd name="connsiteX1" fmla="*/ 92607 w 3103624"/>
                  <a:gd name="connsiteY1" fmla="*/ 146431 h 146431"/>
                  <a:gd name="connsiteX2" fmla="*/ 0 w 3103624"/>
                  <a:gd name="connsiteY2" fmla="*/ 0 h 146431"/>
                  <a:gd name="connsiteX3" fmla="*/ 3103624 w 3103624"/>
                  <a:gd name="connsiteY3" fmla="*/ 65607 h 146431"/>
                  <a:gd name="connsiteX0" fmla="*/ 3103624 w 3103624"/>
                  <a:gd name="connsiteY0" fmla="*/ 65607 h 145743"/>
                  <a:gd name="connsiteX1" fmla="*/ 98330 w 3103624"/>
                  <a:gd name="connsiteY1" fmla="*/ 145743 h 145743"/>
                  <a:gd name="connsiteX2" fmla="*/ 0 w 3103624"/>
                  <a:gd name="connsiteY2" fmla="*/ 0 h 145743"/>
                  <a:gd name="connsiteX3" fmla="*/ 3103624 w 3103624"/>
                  <a:gd name="connsiteY3" fmla="*/ 65607 h 145743"/>
                </a:gdLst>
                <a:ahLst/>
                <a:cxnLst>
                  <a:cxn ang="0">
                    <a:pos x="connsiteX0" y="connsiteY0"/>
                  </a:cxn>
                  <a:cxn ang="0">
                    <a:pos x="connsiteX1" y="connsiteY1"/>
                  </a:cxn>
                  <a:cxn ang="0">
                    <a:pos x="connsiteX2" y="connsiteY2"/>
                  </a:cxn>
                  <a:cxn ang="0">
                    <a:pos x="connsiteX3" y="connsiteY3"/>
                  </a:cxn>
                </a:cxnLst>
                <a:rect l="l" t="t" r="r" b="b"/>
                <a:pathLst>
                  <a:path w="3103624" h="145743">
                    <a:moveTo>
                      <a:pt x="3103624" y="65607"/>
                    </a:moveTo>
                    <a:lnTo>
                      <a:pt x="98330" y="145743"/>
                    </a:lnTo>
                    <a:lnTo>
                      <a:pt x="0" y="0"/>
                    </a:lnTo>
                    <a:lnTo>
                      <a:pt x="3103624" y="656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cxnSp>
            <p:nvCxnSpPr>
              <p:cNvPr id="28" name="Straight Connector 27">
                <a:extLst>
                  <a:ext uri="{FF2B5EF4-FFF2-40B4-BE49-F238E27FC236}">
                    <a16:creationId xmlns:a16="http://schemas.microsoft.com/office/drawing/2014/main" id="{698B280C-1116-475E-8E99-3BC2AF232539}"/>
                  </a:ext>
                </a:extLst>
              </p:cNvPr>
              <p:cNvCxnSpPr>
                <a:cxnSpLocks/>
              </p:cNvCxnSpPr>
              <p:nvPr/>
            </p:nvCxnSpPr>
            <p:spPr>
              <a:xfrm>
                <a:off x="1782183" y="6393399"/>
                <a:ext cx="125435" cy="158506"/>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 name="Group 6">
              <a:extLst>
                <a:ext uri="{FF2B5EF4-FFF2-40B4-BE49-F238E27FC236}">
                  <a16:creationId xmlns:a16="http://schemas.microsoft.com/office/drawing/2014/main" id="{18209D4F-85FE-49A0-BEC3-FF7B57F13710}"/>
                </a:ext>
              </a:extLst>
            </p:cNvPr>
            <p:cNvGrpSpPr/>
            <p:nvPr/>
          </p:nvGrpSpPr>
          <p:grpSpPr>
            <a:xfrm rot="461039">
              <a:off x="6925255" y="1154773"/>
              <a:ext cx="4591608" cy="5065551"/>
              <a:chOff x="7484411" y="1689075"/>
              <a:chExt cx="4174189" cy="4605045"/>
            </a:xfrm>
          </p:grpSpPr>
          <p:sp>
            <p:nvSpPr>
              <p:cNvPr id="17" name="Rectangle: Rounded Corners 16">
                <a:extLst>
                  <a:ext uri="{FF2B5EF4-FFF2-40B4-BE49-F238E27FC236}">
                    <a16:creationId xmlns:a16="http://schemas.microsoft.com/office/drawing/2014/main" id="{55C209FF-461B-435F-AE8D-AA28C462262E}"/>
                  </a:ext>
                </a:extLst>
              </p:cNvPr>
              <p:cNvSpPr/>
              <p:nvPr/>
            </p:nvSpPr>
            <p:spPr>
              <a:xfrm rot="410952">
                <a:off x="7837091" y="1806586"/>
                <a:ext cx="3573394" cy="4298268"/>
              </a:xfrm>
              <a:prstGeom prst="roundRect">
                <a:avLst>
                  <a:gd name="adj" fmla="val 1002"/>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8" name="Rectangle 17">
                <a:extLst>
                  <a:ext uri="{FF2B5EF4-FFF2-40B4-BE49-F238E27FC236}">
                    <a16:creationId xmlns:a16="http://schemas.microsoft.com/office/drawing/2014/main" id="{066F973D-10C4-487B-B4CE-352E14D2B456}"/>
                  </a:ext>
                </a:extLst>
              </p:cNvPr>
              <p:cNvSpPr/>
              <p:nvPr/>
            </p:nvSpPr>
            <p:spPr>
              <a:xfrm rot="410952">
                <a:off x="7806037" y="1777761"/>
                <a:ext cx="3573394" cy="42982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9" name="Rectangle 18">
                <a:extLst>
                  <a:ext uri="{FF2B5EF4-FFF2-40B4-BE49-F238E27FC236}">
                    <a16:creationId xmlns:a16="http://schemas.microsoft.com/office/drawing/2014/main" id="{3AC60177-8332-403C-B2AD-08027980E86D}"/>
                  </a:ext>
                </a:extLst>
              </p:cNvPr>
              <p:cNvSpPr/>
              <p:nvPr/>
            </p:nvSpPr>
            <p:spPr>
              <a:xfrm rot="410952">
                <a:off x="7826929" y="1745133"/>
                <a:ext cx="3492248" cy="4298268"/>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0" name="Rectangle: Rounded Corners 19">
                <a:extLst>
                  <a:ext uri="{FF2B5EF4-FFF2-40B4-BE49-F238E27FC236}">
                    <a16:creationId xmlns:a16="http://schemas.microsoft.com/office/drawing/2014/main" id="{8BABC41B-F2C0-4F23-8975-976438D5688F}"/>
                  </a:ext>
                </a:extLst>
              </p:cNvPr>
              <p:cNvSpPr/>
              <p:nvPr/>
            </p:nvSpPr>
            <p:spPr>
              <a:xfrm rot="410952">
                <a:off x="7709312" y="1689075"/>
                <a:ext cx="3573394" cy="4298269"/>
              </a:xfrm>
              <a:prstGeom prst="roundRect">
                <a:avLst>
                  <a:gd name="adj" fmla="val 85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1" name="Freeform: Shape 20">
                <a:extLst>
                  <a:ext uri="{FF2B5EF4-FFF2-40B4-BE49-F238E27FC236}">
                    <a16:creationId xmlns:a16="http://schemas.microsoft.com/office/drawing/2014/main" id="{8D4FDF06-B05E-4D41-9450-B42DA7B409E2}"/>
                  </a:ext>
                </a:extLst>
              </p:cNvPr>
              <p:cNvSpPr/>
              <p:nvPr/>
            </p:nvSpPr>
            <p:spPr>
              <a:xfrm rot="411546">
                <a:off x="7484411" y="5870888"/>
                <a:ext cx="1967759" cy="110016"/>
              </a:xfrm>
              <a:custGeom>
                <a:avLst/>
                <a:gdLst>
                  <a:gd name="connsiteX0" fmla="*/ 2400300 w 2400300"/>
                  <a:gd name="connsiteY0" fmla="*/ 61912 h 142875"/>
                  <a:gd name="connsiteX1" fmla="*/ 111919 w 2400300"/>
                  <a:gd name="connsiteY1" fmla="*/ 142875 h 142875"/>
                  <a:gd name="connsiteX2" fmla="*/ 0 w 2400300"/>
                  <a:gd name="connsiteY2" fmla="*/ 0 h 142875"/>
                  <a:gd name="connsiteX3" fmla="*/ 2400300 w 2400300"/>
                  <a:gd name="connsiteY3" fmla="*/ 61912 h 142875"/>
                  <a:gd name="connsiteX0" fmla="*/ 2380988 w 2380988"/>
                  <a:gd name="connsiteY0" fmla="*/ 65468 h 146431"/>
                  <a:gd name="connsiteX1" fmla="*/ 92607 w 2380988"/>
                  <a:gd name="connsiteY1" fmla="*/ 146431 h 146431"/>
                  <a:gd name="connsiteX2" fmla="*/ 0 w 2380988"/>
                  <a:gd name="connsiteY2" fmla="*/ 0 h 146431"/>
                  <a:gd name="connsiteX3" fmla="*/ 2380988 w 2380988"/>
                  <a:gd name="connsiteY3" fmla="*/ 65468 h 146431"/>
                </a:gdLst>
                <a:ahLst/>
                <a:cxnLst>
                  <a:cxn ang="0">
                    <a:pos x="connsiteX0" y="connsiteY0"/>
                  </a:cxn>
                  <a:cxn ang="0">
                    <a:pos x="connsiteX1" y="connsiteY1"/>
                  </a:cxn>
                  <a:cxn ang="0">
                    <a:pos x="connsiteX2" y="connsiteY2"/>
                  </a:cxn>
                  <a:cxn ang="0">
                    <a:pos x="connsiteX3" y="connsiteY3"/>
                  </a:cxn>
                </a:cxnLst>
                <a:rect l="l" t="t" r="r" b="b"/>
                <a:pathLst>
                  <a:path w="2380988" h="146431">
                    <a:moveTo>
                      <a:pt x="2380988" y="65468"/>
                    </a:moveTo>
                    <a:lnTo>
                      <a:pt x="92607" y="146431"/>
                    </a:lnTo>
                    <a:lnTo>
                      <a:pt x="0" y="0"/>
                    </a:lnTo>
                    <a:lnTo>
                      <a:pt x="2380988" y="654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2" name="Freeform: Shape 21">
                <a:extLst>
                  <a:ext uri="{FF2B5EF4-FFF2-40B4-BE49-F238E27FC236}">
                    <a16:creationId xmlns:a16="http://schemas.microsoft.com/office/drawing/2014/main" id="{C7EB86E6-4304-49D9-9135-EA5AD1E4778F}"/>
                  </a:ext>
                </a:extLst>
              </p:cNvPr>
              <p:cNvSpPr/>
              <p:nvPr/>
            </p:nvSpPr>
            <p:spPr>
              <a:xfrm>
                <a:off x="11003280" y="1912620"/>
                <a:ext cx="655320" cy="4381500"/>
              </a:xfrm>
              <a:custGeom>
                <a:avLst/>
                <a:gdLst>
                  <a:gd name="connsiteX0" fmla="*/ 0 w 655320"/>
                  <a:gd name="connsiteY0" fmla="*/ 4259580 h 4381500"/>
                  <a:gd name="connsiteX1" fmla="*/ 129540 w 655320"/>
                  <a:gd name="connsiteY1" fmla="*/ 4381500 h 4381500"/>
                  <a:gd name="connsiteX2" fmla="*/ 655320 w 655320"/>
                  <a:gd name="connsiteY2" fmla="*/ 129540 h 4381500"/>
                  <a:gd name="connsiteX3" fmla="*/ 510540 w 655320"/>
                  <a:gd name="connsiteY3" fmla="*/ 0 h 4381500"/>
                  <a:gd name="connsiteX4" fmla="*/ 0 w 655320"/>
                  <a:gd name="connsiteY4" fmla="*/ 4259580 h 4381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320" h="4381500">
                    <a:moveTo>
                      <a:pt x="0" y="4259580"/>
                    </a:moveTo>
                    <a:lnTo>
                      <a:pt x="129540" y="4381500"/>
                    </a:lnTo>
                    <a:lnTo>
                      <a:pt x="655320" y="129540"/>
                    </a:lnTo>
                    <a:lnTo>
                      <a:pt x="510540" y="0"/>
                    </a:lnTo>
                    <a:lnTo>
                      <a:pt x="0" y="425958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grpSp>
        <p:grpSp>
          <p:nvGrpSpPr>
            <p:cNvPr id="8" name="Group 7">
              <a:extLst>
                <a:ext uri="{FF2B5EF4-FFF2-40B4-BE49-F238E27FC236}">
                  <a16:creationId xmlns:a16="http://schemas.microsoft.com/office/drawing/2014/main" id="{B02637CD-5C0C-4CFF-800B-6115CCADC564}"/>
                </a:ext>
              </a:extLst>
            </p:cNvPr>
            <p:cNvGrpSpPr/>
            <p:nvPr/>
          </p:nvGrpSpPr>
          <p:grpSpPr>
            <a:xfrm rot="982448">
              <a:off x="7288002" y="961255"/>
              <a:ext cx="3720384" cy="4944962"/>
              <a:chOff x="1596328" y="568502"/>
              <a:chExt cx="4501664" cy="5983403"/>
            </a:xfrm>
            <a:effectLst>
              <a:outerShdw dist="38100" dir="2700000" algn="tl" rotWithShape="0">
                <a:prstClr val="black">
                  <a:alpha val="40000"/>
                </a:prstClr>
              </a:outerShdw>
            </a:effectLst>
          </p:grpSpPr>
          <p:sp>
            <p:nvSpPr>
              <p:cNvPr id="9" name="Rectangle: Rounded Corners 8">
                <a:extLst>
                  <a:ext uri="{FF2B5EF4-FFF2-40B4-BE49-F238E27FC236}">
                    <a16:creationId xmlns:a16="http://schemas.microsoft.com/office/drawing/2014/main" id="{10E3F358-FC85-4DB2-B284-F2CDB2CDAD77}"/>
                  </a:ext>
                </a:extLst>
              </p:cNvPr>
              <p:cNvSpPr/>
              <p:nvPr/>
            </p:nvSpPr>
            <p:spPr>
              <a:xfrm rot="21383342">
                <a:off x="1774186" y="691432"/>
                <a:ext cx="4323806" cy="5720995"/>
              </a:xfrm>
              <a:prstGeom prst="roundRect">
                <a:avLst>
                  <a:gd name="adj" fmla="val 1002"/>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1" name="Rectangle 10">
                <a:extLst>
                  <a:ext uri="{FF2B5EF4-FFF2-40B4-BE49-F238E27FC236}">
                    <a16:creationId xmlns:a16="http://schemas.microsoft.com/office/drawing/2014/main" id="{6A46DBD3-5ABB-46DF-B36D-B22E294FC88F}"/>
                  </a:ext>
                </a:extLst>
              </p:cNvPr>
              <p:cNvSpPr/>
              <p:nvPr/>
            </p:nvSpPr>
            <p:spPr>
              <a:xfrm rot="21383342">
                <a:off x="1730903" y="661208"/>
                <a:ext cx="4323806" cy="5720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2" name="Rectangle 11">
                <a:extLst>
                  <a:ext uri="{FF2B5EF4-FFF2-40B4-BE49-F238E27FC236}">
                    <a16:creationId xmlns:a16="http://schemas.microsoft.com/office/drawing/2014/main" id="{9F966A65-7320-47F9-990D-7470D1C4C168}"/>
                  </a:ext>
                </a:extLst>
              </p:cNvPr>
              <p:cNvSpPr/>
              <p:nvPr/>
            </p:nvSpPr>
            <p:spPr>
              <a:xfrm rot="21383342">
                <a:off x="1749410" y="623258"/>
                <a:ext cx="4225620" cy="5720995"/>
              </a:xfrm>
              <a:prstGeom prst="rect">
                <a:avLst/>
              </a:prstGeom>
              <a:solidFill>
                <a:schemeClr val="bg1"/>
              </a:solidFill>
              <a:ln w="3175">
                <a:gradFill>
                  <a:gsLst>
                    <a:gs pos="0">
                      <a:schemeClr val="bg1">
                        <a:lumMod val="95000"/>
                      </a:schemeClr>
                    </a:gs>
                    <a:gs pos="100000">
                      <a:schemeClr val="tx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3" name="Rectangle: Rounded Corners 12">
                <a:extLst>
                  <a:ext uri="{FF2B5EF4-FFF2-40B4-BE49-F238E27FC236}">
                    <a16:creationId xmlns:a16="http://schemas.microsoft.com/office/drawing/2014/main" id="{1110EE0C-767A-4574-8771-A702CC48F728}"/>
                  </a:ext>
                </a:extLst>
              </p:cNvPr>
              <p:cNvSpPr/>
              <p:nvPr/>
            </p:nvSpPr>
            <p:spPr>
              <a:xfrm rot="21383342">
                <a:off x="1596328" y="568502"/>
                <a:ext cx="4323806" cy="5720996"/>
              </a:xfrm>
              <a:prstGeom prst="roundRect">
                <a:avLst>
                  <a:gd name="adj" fmla="val 85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4" name="Rectangle 13">
                <a:extLst>
                  <a:ext uri="{FF2B5EF4-FFF2-40B4-BE49-F238E27FC236}">
                    <a16:creationId xmlns:a16="http://schemas.microsoft.com/office/drawing/2014/main" id="{66E81C0E-04EC-4337-A91B-2AF91D409EDD}"/>
                  </a:ext>
                </a:extLst>
              </p:cNvPr>
              <p:cNvSpPr/>
              <p:nvPr/>
            </p:nvSpPr>
            <p:spPr>
              <a:xfrm rot="21383342">
                <a:off x="1762892" y="716665"/>
                <a:ext cx="3990679" cy="5424671"/>
              </a:xfrm>
              <a:prstGeom prst="rect">
                <a:avLst/>
              </a:prstGeom>
              <a:noFill/>
              <a:ln w="19050">
                <a:solidFill>
                  <a:srgbClr val="FCF238"/>
                </a:solidFill>
              </a:ln>
              <a:effectLst>
                <a:outerShdw dist="12700" dir="24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15" name="Freeform: Shape 14">
                <a:extLst>
                  <a:ext uri="{FF2B5EF4-FFF2-40B4-BE49-F238E27FC236}">
                    <a16:creationId xmlns:a16="http://schemas.microsoft.com/office/drawing/2014/main" id="{91360E89-735D-477D-BA8C-401B9DE63AA5}"/>
                  </a:ext>
                </a:extLst>
              </p:cNvPr>
              <p:cNvSpPr/>
              <p:nvPr/>
            </p:nvSpPr>
            <p:spPr>
              <a:xfrm rot="21383936">
                <a:off x="1802747" y="6313969"/>
                <a:ext cx="3103624" cy="145742"/>
              </a:xfrm>
              <a:custGeom>
                <a:avLst/>
                <a:gdLst>
                  <a:gd name="connsiteX0" fmla="*/ 2400300 w 2400300"/>
                  <a:gd name="connsiteY0" fmla="*/ 61912 h 142875"/>
                  <a:gd name="connsiteX1" fmla="*/ 111919 w 2400300"/>
                  <a:gd name="connsiteY1" fmla="*/ 142875 h 142875"/>
                  <a:gd name="connsiteX2" fmla="*/ 0 w 2400300"/>
                  <a:gd name="connsiteY2" fmla="*/ 0 h 142875"/>
                  <a:gd name="connsiteX3" fmla="*/ 2400300 w 2400300"/>
                  <a:gd name="connsiteY3" fmla="*/ 61912 h 142875"/>
                  <a:gd name="connsiteX0" fmla="*/ 2380988 w 2380988"/>
                  <a:gd name="connsiteY0" fmla="*/ 65468 h 146431"/>
                  <a:gd name="connsiteX1" fmla="*/ 92607 w 2380988"/>
                  <a:gd name="connsiteY1" fmla="*/ 146431 h 146431"/>
                  <a:gd name="connsiteX2" fmla="*/ 0 w 2380988"/>
                  <a:gd name="connsiteY2" fmla="*/ 0 h 146431"/>
                  <a:gd name="connsiteX3" fmla="*/ 2380988 w 2380988"/>
                  <a:gd name="connsiteY3" fmla="*/ 65468 h 146431"/>
                  <a:gd name="connsiteX0" fmla="*/ 2380429 w 2380429"/>
                  <a:gd name="connsiteY0" fmla="*/ 109068 h 146431"/>
                  <a:gd name="connsiteX1" fmla="*/ 92607 w 2380429"/>
                  <a:gd name="connsiteY1" fmla="*/ 146431 h 146431"/>
                  <a:gd name="connsiteX2" fmla="*/ 0 w 2380429"/>
                  <a:gd name="connsiteY2" fmla="*/ 0 h 146431"/>
                  <a:gd name="connsiteX3" fmla="*/ 2380429 w 2380429"/>
                  <a:gd name="connsiteY3" fmla="*/ 109068 h 146431"/>
                  <a:gd name="connsiteX0" fmla="*/ 3103624 w 3103624"/>
                  <a:gd name="connsiteY0" fmla="*/ 65607 h 146431"/>
                  <a:gd name="connsiteX1" fmla="*/ 92607 w 3103624"/>
                  <a:gd name="connsiteY1" fmla="*/ 146431 h 146431"/>
                  <a:gd name="connsiteX2" fmla="*/ 0 w 3103624"/>
                  <a:gd name="connsiteY2" fmla="*/ 0 h 146431"/>
                  <a:gd name="connsiteX3" fmla="*/ 3103624 w 3103624"/>
                  <a:gd name="connsiteY3" fmla="*/ 65607 h 146431"/>
                  <a:gd name="connsiteX0" fmla="*/ 3103624 w 3103624"/>
                  <a:gd name="connsiteY0" fmla="*/ 65607 h 145743"/>
                  <a:gd name="connsiteX1" fmla="*/ 98330 w 3103624"/>
                  <a:gd name="connsiteY1" fmla="*/ 145743 h 145743"/>
                  <a:gd name="connsiteX2" fmla="*/ 0 w 3103624"/>
                  <a:gd name="connsiteY2" fmla="*/ 0 h 145743"/>
                  <a:gd name="connsiteX3" fmla="*/ 3103624 w 3103624"/>
                  <a:gd name="connsiteY3" fmla="*/ 65607 h 145743"/>
                </a:gdLst>
                <a:ahLst/>
                <a:cxnLst>
                  <a:cxn ang="0">
                    <a:pos x="connsiteX0" y="connsiteY0"/>
                  </a:cxn>
                  <a:cxn ang="0">
                    <a:pos x="connsiteX1" y="connsiteY1"/>
                  </a:cxn>
                  <a:cxn ang="0">
                    <a:pos x="connsiteX2" y="connsiteY2"/>
                  </a:cxn>
                  <a:cxn ang="0">
                    <a:pos x="connsiteX3" y="connsiteY3"/>
                  </a:cxn>
                </a:cxnLst>
                <a:rect l="l" t="t" r="r" b="b"/>
                <a:pathLst>
                  <a:path w="3103624" h="145743">
                    <a:moveTo>
                      <a:pt x="3103624" y="65607"/>
                    </a:moveTo>
                    <a:lnTo>
                      <a:pt x="98330" y="145743"/>
                    </a:lnTo>
                    <a:lnTo>
                      <a:pt x="0" y="0"/>
                    </a:lnTo>
                    <a:lnTo>
                      <a:pt x="3103624" y="656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cxnSp>
            <p:nvCxnSpPr>
              <p:cNvPr id="16" name="Straight Connector 15">
                <a:extLst>
                  <a:ext uri="{FF2B5EF4-FFF2-40B4-BE49-F238E27FC236}">
                    <a16:creationId xmlns:a16="http://schemas.microsoft.com/office/drawing/2014/main" id="{EABF17D9-9454-4BD3-B7A8-18C1439F7A22}"/>
                  </a:ext>
                </a:extLst>
              </p:cNvPr>
              <p:cNvCxnSpPr>
                <a:cxnSpLocks/>
              </p:cNvCxnSpPr>
              <p:nvPr/>
            </p:nvCxnSpPr>
            <p:spPr>
              <a:xfrm>
                <a:off x="1782183" y="6393399"/>
                <a:ext cx="125435" cy="158506"/>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4EBFC8D7-4069-4A9A-97D8-DC93FF4D3F4D}"/>
                </a:ext>
              </a:extLst>
            </p:cNvPr>
            <p:cNvGrpSpPr/>
            <p:nvPr userDrawn="1"/>
          </p:nvGrpSpPr>
          <p:grpSpPr>
            <a:xfrm rot="738880">
              <a:off x="6342945" y="595043"/>
              <a:ext cx="4501664" cy="5969116"/>
              <a:chOff x="1596328" y="568502"/>
              <a:chExt cx="4501664" cy="5969116"/>
            </a:xfrm>
          </p:grpSpPr>
          <p:sp>
            <p:nvSpPr>
              <p:cNvPr id="30" name="Rectangle: Rounded Corners 29">
                <a:extLst>
                  <a:ext uri="{FF2B5EF4-FFF2-40B4-BE49-F238E27FC236}">
                    <a16:creationId xmlns:a16="http://schemas.microsoft.com/office/drawing/2014/main" id="{CF7CB6A0-5F69-4C1B-8CEE-301C9E580753}"/>
                  </a:ext>
                </a:extLst>
              </p:cNvPr>
              <p:cNvSpPr/>
              <p:nvPr/>
            </p:nvSpPr>
            <p:spPr>
              <a:xfrm rot="21383342">
                <a:off x="1774186" y="691432"/>
                <a:ext cx="4323806" cy="5720995"/>
              </a:xfrm>
              <a:prstGeom prst="roundRect">
                <a:avLst>
                  <a:gd name="adj" fmla="val 100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1" name="Rectangle 30">
                <a:extLst>
                  <a:ext uri="{FF2B5EF4-FFF2-40B4-BE49-F238E27FC236}">
                    <a16:creationId xmlns:a16="http://schemas.microsoft.com/office/drawing/2014/main" id="{940E9634-9752-422D-9579-9AF8DF729D4B}"/>
                  </a:ext>
                </a:extLst>
              </p:cNvPr>
              <p:cNvSpPr/>
              <p:nvPr/>
            </p:nvSpPr>
            <p:spPr>
              <a:xfrm rot="21383342">
                <a:off x="1730903" y="661208"/>
                <a:ext cx="4323806" cy="5720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2" name="Rectangle 31">
                <a:extLst>
                  <a:ext uri="{FF2B5EF4-FFF2-40B4-BE49-F238E27FC236}">
                    <a16:creationId xmlns:a16="http://schemas.microsoft.com/office/drawing/2014/main" id="{A78F9B67-043A-4A25-9628-0AF86A098FFE}"/>
                  </a:ext>
                </a:extLst>
              </p:cNvPr>
              <p:cNvSpPr/>
              <p:nvPr/>
            </p:nvSpPr>
            <p:spPr>
              <a:xfrm rot="21323936">
                <a:off x="1648959" y="657444"/>
                <a:ext cx="4323806" cy="572099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3" name="Rectangle 32">
                <a:extLst>
                  <a:ext uri="{FF2B5EF4-FFF2-40B4-BE49-F238E27FC236}">
                    <a16:creationId xmlns:a16="http://schemas.microsoft.com/office/drawing/2014/main" id="{094A1C2F-22D4-46DD-908E-25A98C447C8D}"/>
                  </a:ext>
                </a:extLst>
              </p:cNvPr>
              <p:cNvSpPr/>
              <p:nvPr/>
            </p:nvSpPr>
            <p:spPr>
              <a:xfrm rot="21383342">
                <a:off x="1749410" y="623258"/>
                <a:ext cx="4225620" cy="5720995"/>
              </a:xfrm>
              <a:prstGeom prst="rect">
                <a:avLst/>
              </a:prstGeom>
              <a:solidFill>
                <a:schemeClr val="bg1"/>
              </a:solidFill>
              <a:ln w="3175">
                <a:gradFill>
                  <a:gsLst>
                    <a:gs pos="0">
                      <a:schemeClr val="bg1">
                        <a:lumMod val="95000"/>
                      </a:schemeClr>
                    </a:gs>
                    <a:gs pos="100000">
                      <a:schemeClr val="tx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4" name="Rectangle: Rounded Corners 33">
                <a:extLst>
                  <a:ext uri="{FF2B5EF4-FFF2-40B4-BE49-F238E27FC236}">
                    <a16:creationId xmlns:a16="http://schemas.microsoft.com/office/drawing/2014/main" id="{FFF59747-0C50-4185-BE4C-BFA06DED7177}"/>
                  </a:ext>
                </a:extLst>
              </p:cNvPr>
              <p:cNvSpPr/>
              <p:nvPr/>
            </p:nvSpPr>
            <p:spPr>
              <a:xfrm rot="21383342">
                <a:off x="1596328" y="568502"/>
                <a:ext cx="4323806" cy="5720996"/>
              </a:xfrm>
              <a:prstGeom prst="roundRect">
                <a:avLst>
                  <a:gd name="adj" fmla="val 8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5" name="Rectangle 34">
                <a:extLst>
                  <a:ext uri="{FF2B5EF4-FFF2-40B4-BE49-F238E27FC236}">
                    <a16:creationId xmlns:a16="http://schemas.microsoft.com/office/drawing/2014/main" id="{4413521F-E797-47BA-AE93-5EB56039CFEF}"/>
                  </a:ext>
                </a:extLst>
              </p:cNvPr>
              <p:cNvSpPr/>
              <p:nvPr/>
            </p:nvSpPr>
            <p:spPr>
              <a:xfrm rot="21383342">
                <a:off x="1762892" y="716665"/>
                <a:ext cx="3990679" cy="5424671"/>
              </a:xfrm>
              <a:prstGeom prst="rect">
                <a:avLst/>
              </a:prstGeom>
              <a:noFill/>
              <a:ln w="19050">
                <a:solidFill>
                  <a:schemeClr val="accent3"/>
                </a:solidFill>
              </a:ln>
              <a:effectLst>
                <a:outerShdw dist="12700" dir="24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36" name="Freeform: Shape 35">
                <a:extLst>
                  <a:ext uri="{FF2B5EF4-FFF2-40B4-BE49-F238E27FC236}">
                    <a16:creationId xmlns:a16="http://schemas.microsoft.com/office/drawing/2014/main" id="{0AA6014B-E59F-4409-82A3-A6DE73943CB5}"/>
                  </a:ext>
                </a:extLst>
              </p:cNvPr>
              <p:cNvSpPr/>
              <p:nvPr/>
            </p:nvSpPr>
            <p:spPr>
              <a:xfrm rot="21383936">
                <a:off x="1803016" y="6336676"/>
                <a:ext cx="2380988" cy="131574"/>
              </a:xfrm>
              <a:custGeom>
                <a:avLst/>
                <a:gdLst>
                  <a:gd name="connsiteX0" fmla="*/ 2400300 w 2400300"/>
                  <a:gd name="connsiteY0" fmla="*/ 61912 h 142875"/>
                  <a:gd name="connsiteX1" fmla="*/ 111919 w 2400300"/>
                  <a:gd name="connsiteY1" fmla="*/ 142875 h 142875"/>
                  <a:gd name="connsiteX2" fmla="*/ 0 w 2400300"/>
                  <a:gd name="connsiteY2" fmla="*/ 0 h 142875"/>
                  <a:gd name="connsiteX3" fmla="*/ 2400300 w 2400300"/>
                  <a:gd name="connsiteY3" fmla="*/ 61912 h 142875"/>
                  <a:gd name="connsiteX0" fmla="*/ 2380988 w 2380988"/>
                  <a:gd name="connsiteY0" fmla="*/ 65468 h 146431"/>
                  <a:gd name="connsiteX1" fmla="*/ 92607 w 2380988"/>
                  <a:gd name="connsiteY1" fmla="*/ 146431 h 146431"/>
                  <a:gd name="connsiteX2" fmla="*/ 0 w 2380988"/>
                  <a:gd name="connsiteY2" fmla="*/ 0 h 146431"/>
                  <a:gd name="connsiteX3" fmla="*/ 2380988 w 2380988"/>
                  <a:gd name="connsiteY3" fmla="*/ 65468 h 146431"/>
                  <a:gd name="connsiteX0" fmla="*/ 2380988 w 2380988"/>
                  <a:gd name="connsiteY0" fmla="*/ 65468 h 115088"/>
                  <a:gd name="connsiteX1" fmla="*/ 87422 w 2380988"/>
                  <a:gd name="connsiteY1" fmla="*/ 115088 h 115088"/>
                  <a:gd name="connsiteX2" fmla="*/ 0 w 2380988"/>
                  <a:gd name="connsiteY2" fmla="*/ 0 h 115088"/>
                  <a:gd name="connsiteX3" fmla="*/ 2380988 w 2380988"/>
                  <a:gd name="connsiteY3" fmla="*/ 65468 h 115088"/>
                  <a:gd name="connsiteX0" fmla="*/ 2380988 w 2380988"/>
                  <a:gd name="connsiteY0" fmla="*/ 65468 h 131574"/>
                  <a:gd name="connsiteX1" fmla="*/ 83998 w 2380988"/>
                  <a:gd name="connsiteY1" fmla="*/ 131574 h 131574"/>
                  <a:gd name="connsiteX2" fmla="*/ 0 w 2380988"/>
                  <a:gd name="connsiteY2" fmla="*/ 0 h 131574"/>
                  <a:gd name="connsiteX3" fmla="*/ 2380988 w 2380988"/>
                  <a:gd name="connsiteY3" fmla="*/ 65468 h 131574"/>
                </a:gdLst>
                <a:ahLst/>
                <a:cxnLst>
                  <a:cxn ang="0">
                    <a:pos x="connsiteX0" y="connsiteY0"/>
                  </a:cxn>
                  <a:cxn ang="0">
                    <a:pos x="connsiteX1" y="connsiteY1"/>
                  </a:cxn>
                  <a:cxn ang="0">
                    <a:pos x="connsiteX2" y="connsiteY2"/>
                  </a:cxn>
                  <a:cxn ang="0">
                    <a:pos x="connsiteX3" y="connsiteY3"/>
                  </a:cxn>
                </a:cxnLst>
                <a:rect l="l" t="t" r="r" b="b"/>
                <a:pathLst>
                  <a:path w="2380988" h="131574">
                    <a:moveTo>
                      <a:pt x="2380988" y="65468"/>
                    </a:moveTo>
                    <a:lnTo>
                      <a:pt x="83998" y="131574"/>
                    </a:lnTo>
                    <a:lnTo>
                      <a:pt x="0" y="0"/>
                    </a:lnTo>
                    <a:lnTo>
                      <a:pt x="2380988" y="654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cxnSp>
            <p:nvCxnSpPr>
              <p:cNvPr id="37" name="Straight Connector 36">
                <a:extLst>
                  <a:ext uri="{FF2B5EF4-FFF2-40B4-BE49-F238E27FC236}">
                    <a16:creationId xmlns:a16="http://schemas.microsoft.com/office/drawing/2014/main" id="{964BB77D-F8FD-4850-A680-2FC2D56281EA}"/>
                  </a:ext>
                </a:extLst>
              </p:cNvPr>
              <p:cNvCxnSpPr>
                <a:cxnSpLocks/>
                <a:endCxn id="36" idx="1"/>
              </p:cNvCxnSpPr>
              <p:nvPr/>
            </p:nvCxnSpPr>
            <p:spPr>
              <a:xfrm>
                <a:off x="1782183" y="6393399"/>
                <a:ext cx="111148" cy="14421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grpSp>
      <p:grpSp>
        <p:nvGrpSpPr>
          <p:cNvPr id="38" name="Group 37">
            <a:extLst>
              <a:ext uri="{FF2B5EF4-FFF2-40B4-BE49-F238E27FC236}">
                <a16:creationId xmlns:a16="http://schemas.microsoft.com/office/drawing/2014/main" id="{CA11DBCC-C4FA-4631-9A82-038643861E1A}"/>
              </a:ext>
            </a:extLst>
          </p:cNvPr>
          <p:cNvGrpSpPr/>
          <p:nvPr userDrawn="1"/>
        </p:nvGrpSpPr>
        <p:grpSpPr>
          <a:xfrm rot="265631">
            <a:off x="4899363" y="203250"/>
            <a:ext cx="2898259" cy="4353509"/>
            <a:chOff x="1865543" y="111578"/>
            <a:chExt cx="3864345" cy="4353509"/>
          </a:xfrm>
        </p:grpSpPr>
        <p:pic>
          <p:nvPicPr>
            <p:cNvPr id="39" name="Picture 38" descr="A person looking at the camera&#10;&#10;Description generated with very high confidence">
              <a:extLst>
                <a:ext uri="{FF2B5EF4-FFF2-40B4-BE49-F238E27FC236}">
                  <a16:creationId xmlns:a16="http://schemas.microsoft.com/office/drawing/2014/main" id="{DB9A7DAA-6FC6-4FE6-816F-5F8D84228C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21088425">
              <a:off x="1989177" y="2342007"/>
              <a:ext cx="3740711" cy="2123080"/>
            </a:xfrm>
            <a:prstGeom prst="rect">
              <a:avLst/>
            </a:prstGeom>
          </p:spPr>
        </p:pic>
        <p:pic>
          <p:nvPicPr>
            <p:cNvPr id="40" name="Picture 39" descr="A person looking at the camera&#10;&#10;Description generated with very high confidence">
              <a:extLst>
                <a:ext uri="{FF2B5EF4-FFF2-40B4-BE49-F238E27FC236}">
                  <a16:creationId xmlns:a16="http://schemas.microsoft.com/office/drawing/2014/main" id="{246ED35F-59B6-4CB1-81FF-A8F72845BAB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897"/>
            <a:stretch/>
          </p:blipFill>
          <p:spPr>
            <a:xfrm rot="116365">
              <a:off x="1865543" y="111578"/>
              <a:ext cx="3740711" cy="2115409"/>
            </a:xfrm>
            <a:prstGeom prst="rect">
              <a:avLst/>
            </a:prstGeom>
          </p:spPr>
        </p:pic>
      </p:grpSp>
      <p:sp>
        <p:nvSpPr>
          <p:cNvPr id="41" name="Rectangle 40">
            <a:extLst>
              <a:ext uri="{FF2B5EF4-FFF2-40B4-BE49-F238E27FC236}">
                <a16:creationId xmlns:a16="http://schemas.microsoft.com/office/drawing/2014/main" id="{721ABEBA-C0D2-4F05-88C9-68C6518F4EDC}"/>
              </a:ext>
            </a:extLst>
          </p:cNvPr>
          <p:cNvSpPr/>
          <p:nvPr userDrawn="1"/>
        </p:nvSpPr>
        <p:spPr>
          <a:xfrm rot="487992">
            <a:off x="5760090" y="4287588"/>
            <a:ext cx="1064569" cy="503251"/>
          </a:xfrm>
          <a:prstGeom prst="rect">
            <a:avLst/>
          </a:prstGeom>
          <a:solidFill>
            <a:schemeClr val="accent3"/>
          </a:solidFill>
          <a:ln>
            <a:noFill/>
          </a:ln>
          <a:effectLst>
            <a:outerShdw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rtl="0"/>
            <a:r>
              <a:rPr lang="en-GB" sz="2100" spc="450" noProof="0">
                <a:solidFill>
                  <a:schemeClr val="tx1"/>
                </a:solidFill>
                <a:latin typeface="+mj-lt"/>
              </a:rPr>
              <a:t>BOOK</a:t>
            </a:r>
          </a:p>
        </p:txBody>
      </p:sp>
      <p:sp>
        <p:nvSpPr>
          <p:cNvPr id="42" name="Rectangle 41">
            <a:extLst>
              <a:ext uri="{FF2B5EF4-FFF2-40B4-BE49-F238E27FC236}">
                <a16:creationId xmlns:a16="http://schemas.microsoft.com/office/drawing/2014/main" id="{5B281297-3E4C-481D-9DBA-DD16A4F81EFD}"/>
              </a:ext>
            </a:extLst>
          </p:cNvPr>
          <p:cNvSpPr/>
          <p:nvPr userDrawn="1"/>
        </p:nvSpPr>
        <p:spPr>
          <a:xfrm rot="487992">
            <a:off x="5352720" y="4951623"/>
            <a:ext cx="1714500" cy="608934"/>
          </a:xfrm>
          <a:prstGeom prst="rect">
            <a:avLst/>
          </a:prstGeom>
          <a:solidFill>
            <a:schemeClr val="accent2"/>
          </a:solidFill>
          <a:ln>
            <a:noFill/>
          </a:ln>
          <a:effectLst>
            <a:outerShdw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rtl="0"/>
            <a:r>
              <a:rPr lang="en-GB" sz="2700" spc="450" noProof="0">
                <a:solidFill>
                  <a:schemeClr val="tx1"/>
                </a:solidFill>
                <a:latin typeface="+mj-lt"/>
              </a:rPr>
              <a:t>REVIEW</a:t>
            </a:r>
          </a:p>
        </p:txBody>
      </p:sp>
      <p:sp>
        <p:nvSpPr>
          <p:cNvPr id="54" name="Freeform: Shape 53">
            <a:extLst>
              <a:ext uri="{FF2B5EF4-FFF2-40B4-BE49-F238E27FC236}">
                <a16:creationId xmlns:a16="http://schemas.microsoft.com/office/drawing/2014/main" id="{53AD5E0C-58DD-4281-B020-65A70CD66EE4}"/>
              </a:ext>
            </a:extLst>
          </p:cNvPr>
          <p:cNvSpPr/>
          <p:nvPr userDrawn="1"/>
        </p:nvSpPr>
        <p:spPr>
          <a:xfrm rot="20956028">
            <a:off x="901973" y="6090021"/>
            <a:ext cx="987180" cy="61809"/>
          </a:xfrm>
          <a:custGeom>
            <a:avLst/>
            <a:gdLst>
              <a:gd name="connsiteX0" fmla="*/ 2400300 w 2400300"/>
              <a:gd name="connsiteY0" fmla="*/ 61912 h 142875"/>
              <a:gd name="connsiteX1" fmla="*/ 111919 w 2400300"/>
              <a:gd name="connsiteY1" fmla="*/ 142875 h 142875"/>
              <a:gd name="connsiteX2" fmla="*/ 0 w 2400300"/>
              <a:gd name="connsiteY2" fmla="*/ 0 h 142875"/>
              <a:gd name="connsiteX3" fmla="*/ 2400300 w 2400300"/>
              <a:gd name="connsiteY3" fmla="*/ 61912 h 142875"/>
              <a:gd name="connsiteX0" fmla="*/ 2380988 w 2380988"/>
              <a:gd name="connsiteY0" fmla="*/ 65468 h 146431"/>
              <a:gd name="connsiteX1" fmla="*/ 92607 w 2380988"/>
              <a:gd name="connsiteY1" fmla="*/ 146431 h 146431"/>
              <a:gd name="connsiteX2" fmla="*/ 0 w 2380988"/>
              <a:gd name="connsiteY2" fmla="*/ 0 h 146431"/>
              <a:gd name="connsiteX3" fmla="*/ 2380988 w 2380988"/>
              <a:gd name="connsiteY3" fmla="*/ 65468 h 146431"/>
              <a:gd name="connsiteX0" fmla="*/ 2380429 w 2380429"/>
              <a:gd name="connsiteY0" fmla="*/ 109068 h 146431"/>
              <a:gd name="connsiteX1" fmla="*/ 92607 w 2380429"/>
              <a:gd name="connsiteY1" fmla="*/ 146431 h 146431"/>
              <a:gd name="connsiteX2" fmla="*/ 0 w 2380429"/>
              <a:gd name="connsiteY2" fmla="*/ 0 h 146431"/>
              <a:gd name="connsiteX3" fmla="*/ 2380429 w 2380429"/>
              <a:gd name="connsiteY3" fmla="*/ 109068 h 146431"/>
              <a:gd name="connsiteX0" fmla="*/ 3103624 w 3103624"/>
              <a:gd name="connsiteY0" fmla="*/ 65607 h 146431"/>
              <a:gd name="connsiteX1" fmla="*/ 92607 w 3103624"/>
              <a:gd name="connsiteY1" fmla="*/ 146431 h 146431"/>
              <a:gd name="connsiteX2" fmla="*/ 0 w 3103624"/>
              <a:gd name="connsiteY2" fmla="*/ 0 h 146431"/>
              <a:gd name="connsiteX3" fmla="*/ 3103624 w 3103624"/>
              <a:gd name="connsiteY3" fmla="*/ 65607 h 146431"/>
              <a:gd name="connsiteX0" fmla="*/ 3103624 w 3103624"/>
              <a:gd name="connsiteY0" fmla="*/ 65607 h 145743"/>
              <a:gd name="connsiteX1" fmla="*/ 98330 w 3103624"/>
              <a:gd name="connsiteY1" fmla="*/ 145743 h 145743"/>
              <a:gd name="connsiteX2" fmla="*/ 0 w 3103624"/>
              <a:gd name="connsiteY2" fmla="*/ 0 h 145743"/>
              <a:gd name="connsiteX3" fmla="*/ 3103624 w 3103624"/>
              <a:gd name="connsiteY3" fmla="*/ 65607 h 145743"/>
            </a:gdLst>
            <a:ahLst/>
            <a:cxnLst>
              <a:cxn ang="0">
                <a:pos x="connsiteX0" y="connsiteY0"/>
              </a:cxn>
              <a:cxn ang="0">
                <a:pos x="connsiteX1" y="connsiteY1"/>
              </a:cxn>
              <a:cxn ang="0">
                <a:pos x="connsiteX2" y="connsiteY2"/>
              </a:cxn>
              <a:cxn ang="0">
                <a:pos x="connsiteX3" y="connsiteY3"/>
              </a:cxn>
            </a:cxnLst>
            <a:rect l="l" t="t" r="r" b="b"/>
            <a:pathLst>
              <a:path w="3103624" h="145743">
                <a:moveTo>
                  <a:pt x="3103624" y="65607"/>
                </a:moveTo>
                <a:lnTo>
                  <a:pt x="98330" y="145743"/>
                </a:lnTo>
                <a:lnTo>
                  <a:pt x="0" y="0"/>
                </a:lnTo>
                <a:lnTo>
                  <a:pt x="3103624" y="656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cxnSp>
        <p:nvCxnSpPr>
          <p:cNvPr id="55" name="Straight Connector 54">
            <a:extLst>
              <a:ext uri="{FF2B5EF4-FFF2-40B4-BE49-F238E27FC236}">
                <a16:creationId xmlns:a16="http://schemas.microsoft.com/office/drawing/2014/main" id="{0E627FCB-9E76-4A3D-B9D6-BD646BBE51CF}"/>
              </a:ext>
            </a:extLst>
          </p:cNvPr>
          <p:cNvCxnSpPr>
            <a:cxnSpLocks/>
          </p:cNvCxnSpPr>
          <p:nvPr userDrawn="1"/>
        </p:nvCxnSpPr>
        <p:spPr>
          <a:xfrm rot="21172092">
            <a:off x="902537" y="6202912"/>
            <a:ext cx="39898" cy="6722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43" name="Freeform: Shape 42">
            <a:extLst>
              <a:ext uri="{FF2B5EF4-FFF2-40B4-BE49-F238E27FC236}">
                <a16:creationId xmlns:a16="http://schemas.microsoft.com/office/drawing/2014/main" id="{9FC52164-3119-4936-8EB9-EEA27355777D}"/>
              </a:ext>
            </a:extLst>
          </p:cNvPr>
          <p:cNvSpPr/>
          <p:nvPr userDrawn="1"/>
        </p:nvSpPr>
        <p:spPr>
          <a:xfrm rot="1193073">
            <a:off x="1865297" y="1004746"/>
            <a:ext cx="3739751" cy="3103778"/>
          </a:xfrm>
          <a:custGeom>
            <a:avLst/>
            <a:gdLst>
              <a:gd name="connsiteX0" fmla="*/ 652001 w 5484969"/>
              <a:gd name="connsiteY0" fmla="*/ 3750 h 2821616"/>
              <a:gd name="connsiteX1" fmla="*/ 726256 w 5484969"/>
              <a:gd name="connsiteY1" fmla="*/ 0 h 2821616"/>
              <a:gd name="connsiteX2" fmla="*/ 4379144 w 5484969"/>
              <a:gd name="connsiteY2" fmla="*/ 0 h 2821616"/>
              <a:gd name="connsiteX3" fmla="*/ 5090645 w 5484969"/>
              <a:gd name="connsiteY3" fmla="*/ 579890 h 2821616"/>
              <a:gd name="connsiteX4" fmla="*/ 5104807 w 5484969"/>
              <a:gd name="connsiteY4" fmla="*/ 720372 h 2821616"/>
              <a:gd name="connsiteX5" fmla="*/ 5484969 w 5484969"/>
              <a:gd name="connsiteY5" fmla="*/ 710579 h 2821616"/>
              <a:gd name="connsiteX6" fmla="*/ 5105400 w 5484969"/>
              <a:gd name="connsiteY6" fmla="*/ 1282702 h 2821616"/>
              <a:gd name="connsiteX7" fmla="*/ 5105400 w 5484969"/>
              <a:gd name="connsiteY7" fmla="*/ 2095360 h 2821616"/>
              <a:gd name="connsiteX8" fmla="*/ 4379144 w 5484969"/>
              <a:gd name="connsiteY8" fmla="*/ 2821616 h 2821616"/>
              <a:gd name="connsiteX9" fmla="*/ 726256 w 5484969"/>
              <a:gd name="connsiteY9" fmla="*/ 2821616 h 2821616"/>
              <a:gd name="connsiteX10" fmla="*/ 0 w 5484969"/>
              <a:gd name="connsiteY10" fmla="*/ 2095360 h 2821616"/>
              <a:gd name="connsiteX11" fmla="*/ 0 w 5484969"/>
              <a:gd name="connsiteY11" fmla="*/ 726256 h 2821616"/>
              <a:gd name="connsiteX12" fmla="*/ 652001 w 5484969"/>
              <a:gd name="connsiteY12" fmla="*/ 3750 h 282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4969" h="2821616">
                <a:moveTo>
                  <a:pt x="652001" y="3750"/>
                </a:moveTo>
                <a:cubicBezTo>
                  <a:pt x="676415" y="1270"/>
                  <a:pt x="701187" y="0"/>
                  <a:pt x="726256" y="0"/>
                </a:cubicBezTo>
                <a:lnTo>
                  <a:pt x="4379144" y="0"/>
                </a:lnTo>
                <a:cubicBezTo>
                  <a:pt x="4730107" y="0"/>
                  <a:pt x="5022924" y="248948"/>
                  <a:pt x="5090645" y="579890"/>
                </a:cubicBezTo>
                <a:lnTo>
                  <a:pt x="5104807" y="720372"/>
                </a:lnTo>
                <a:lnTo>
                  <a:pt x="5484969" y="710579"/>
                </a:lnTo>
                <a:lnTo>
                  <a:pt x="5105400" y="1282702"/>
                </a:lnTo>
                <a:lnTo>
                  <a:pt x="5105400" y="2095360"/>
                </a:lnTo>
                <a:cubicBezTo>
                  <a:pt x="5105400" y="2496460"/>
                  <a:pt x="4780244" y="2821616"/>
                  <a:pt x="4379144" y="2821616"/>
                </a:cubicBezTo>
                <a:lnTo>
                  <a:pt x="726256" y="2821616"/>
                </a:lnTo>
                <a:cubicBezTo>
                  <a:pt x="325156" y="2821616"/>
                  <a:pt x="0" y="2496460"/>
                  <a:pt x="0" y="2095360"/>
                </a:cubicBezTo>
                <a:lnTo>
                  <a:pt x="0" y="726256"/>
                </a:lnTo>
                <a:cubicBezTo>
                  <a:pt x="0" y="350225"/>
                  <a:pt x="285782" y="40941"/>
                  <a:pt x="652001" y="3750"/>
                </a:cubicBezTo>
                <a:close/>
              </a:path>
            </a:pathLst>
          </a:custGeom>
          <a:solidFill>
            <a:schemeClr val="tx1"/>
          </a:solidFill>
          <a:ln>
            <a:noFill/>
          </a:ln>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sp>
        <p:nvSpPr>
          <p:cNvPr id="2" name="Title 1">
            <a:extLst>
              <a:ext uri="{FF2B5EF4-FFF2-40B4-BE49-F238E27FC236}">
                <a16:creationId xmlns:a16="http://schemas.microsoft.com/office/drawing/2014/main" id="{8487E03C-DE68-4CE8-A7F1-B9DD28846BC8}"/>
              </a:ext>
            </a:extLst>
          </p:cNvPr>
          <p:cNvSpPr>
            <a:spLocks noGrp="1"/>
          </p:cNvSpPr>
          <p:nvPr userDrawn="1">
            <p:ph type="ctrTitle" hasCustomPrompt="1"/>
          </p:nvPr>
        </p:nvSpPr>
        <p:spPr>
          <a:xfrm>
            <a:off x="2130030" y="1161428"/>
            <a:ext cx="2592262" cy="1506435"/>
          </a:xfrm>
        </p:spPr>
        <p:txBody>
          <a:bodyPr rtlCol="0" anchor="b"/>
          <a:lstStyle>
            <a:lvl1pPr algn="r">
              <a:lnSpc>
                <a:spcPts val="3450"/>
              </a:lnSpc>
              <a:defRPr sz="3600">
                <a:solidFill>
                  <a:schemeClr val="bg1"/>
                </a:solidFill>
                <a:effectLst>
                  <a:outerShdw dist="63500" dir="2700000" algn="tl" rotWithShape="0">
                    <a:prstClr val="black"/>
                  </a:outerShdw>
                </a:effectLst>
              </a:defRPr>
            </a:lvl1pPr>
          </a:lstStyle>
          <a:p>
            <a:pPr rtl="0"/>
            <a:r>
              <a:rPr lang="en-GB" noProof="0"/>
              <a:t>Presentation or Book Title</a:t>
            </a:r>
          </a:p>
        </p:txBody>
      </p:sp>
      <p:sp>
        <p:nvSpPr>
          <p:cNvPr id="3" name="Subtitle 2">
            <a:extLst>
              <a:ext uri="{FF2B5EF4-FFF2-40B4-BE49-F238E27FC236}">
                <a16:creationId xmlns:a16="http://schemas.microsoft.com/office/drawing/2014/main" id="{7EEE8855-FE55-4351-B21B-FE33CB8050C1}"/>
              </a:ext>
            </a:extLst>
          </p:cNvPr>
          <p:cNvSpPr>
            <a:spLocks noGrp="1"/>
          </p:cNvSpPr>
          <p:nvPr userDrawn="1">
            <p:ph type="subTitle" idx="1"/>
          </p:nvPr>
        </p:nvSpPr>
        <p:spPr>
          <a:xfrm>
            <a:off x="2130030" y="3239263"/>
            <a:ext cx="2592262" cy="671648"/>
          </a:xfrm>
        </p:spPr>
        <p:txBody>
          <a:bodyPr rtlCol="0"/>
          <a:lstStyle>
            <a:lvl1pPr marL="0" indent="0" algn="r">
              <a:buNone/>
              <a:defRPr sz="135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rtl="0"/>
            <a:r>
              <a:rPr lang="en-US" noProof="0"/>
              <a:t>Click to edit Master subtitle style</a:t>
            </a:r>
            <a:endParaRPr lang="en-GB" noProof="0"/>
          </a:p>
        </p:txBody>
      </p:sp>
      <p:sp>
        <p:nvSpPr>
          <p:cNvPr id="57" name="Text Placeholder 56">
            <a:extLst>
              <a:ext uri="{FF2B5EF4-FFF2-40B4-BE49-F238E27FC236}">
                <a16:creationId xmlns:a16="http://schemas.microsoft.com/office/drawing/2014/main" id="{6AD90999-CF67-4430-95A1-C21E00952FB4}"/>
              </a:ext>
            </a:extLst>
          </p:cNvPr>
          <p:cNvSpPr>
            <a:spLocks noGrp="1"/>
          </p:cNvSpPr>
          <p:nvPr userDrawn="1">
            <p:ph type="body" sz="quarter" idx="11" hasCustomPrompt="1"/>
          </p:nvPr>
        </p:nvSpPr>
        <p:spPr>
          <a:xfrm>
            <a:off x="2121675" y="2734214"/>
            <a:ext cx="2600344" cy="352425"/>
          </a:xfrm>
        </p:spPr>
        <p:txBody>
          <a:bodyPr rtlCol="0"/>
          <a:lstStyle>
            <a:lvl1pPr marL="0" indent="0" algn="r">
              <a:buNone/>
              <a:defRPr spc="450">
                <a:solidFill>
                  <a:schemeClr val="bg1"/>
                </a:solidFill>
                <a:effectLst>
                  <a:outerShdw dist="50800" dir="2700000" algn="tl" rotWithShape="0">
                    <a:prstClr val="black"/>
                  </a:outerShdw>
                </a:effectLst>
                <a:latin typeface="+mj-lt"/>
              </a:defRPr>
            </a:lvl1pPr>
            <a:lvl5pPr>
              <a:defRPr/>
            </a:lvl5pPr>
          </a:lstStyle>
          <a:p>
            <a:pPr lvl="0" rtl="0"/>
            <a:r>
              <a:rPr lang="en-GB" noProof="0"/>
              <a:t>AUTHOR</a:t>
            </a:r>
          </a:p>
        </p:txBody>
      </p:sp>
      <p:cxnSp>
        <p:nvCxnSpPr>
          <p:cNvPr id="47" name="Straight Connector 46">
            <a:extLst>
              <a:ext uri="{FF2B5EF4-FFF2-40B4-BE49-F238E27FC236}">
                <a16:creationId xmlns:a16="http://schemas.microsoft.com/office/drawing/2014/main" id="{816C3744-0130-43CE-B8FD-D98964FDA7F2}"/>
              </a:ext>
            </a:extLst>
          </p:cNvPr>
          <p:cNvCxnSpPr/>
          <p:nvPr userDrawn="1"/>
        </p:nvCxnSpPr>
        <p:spPr>
          <a:xfrm>
            <a:off x="2229628" y="3099563"/>
            <a:ext cx="2592262" cy="0"/>
          </a:xfrm>
          <a:prstGeom prst="line">
            <a:avLst/>
          </a:prstGeom>
          <a:effectLst>
            <a:outerShdw dist="25400" dir="2700000" algn="tl" rotWithShape="0">
              <a:prstClr val="black"/>
            </a:outerShdw>
          </a:effectLst>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140927D5-AE1A-4ABD-BD8F-2F78723FF0D6}"/>
              </a:ext>
            </a:extLst>
          </p:cNvPr>
          <p:cNvSpPr>
            <a:spLocks noGrp="1"/>
          </p:cNvSpPr>
          <p:nvPr userDrawn="1">
            <p:ph type="pic" sz="quarter" idx="10" hasCustomPrompt="1"/>
          </p:nvPr>
        </p:nvSpPr>
        <p:spPr>
          <a:xfrm rot="20951507">
            <a:off x="725097" y="3624238"/>
            <a:ext cx="1374300" cy="2426400"/>
          </a:xfrm>
          <a:pattFill prst="dkDnDiag">
            <a:fgClr>
              <a:schemeClr val="accent1"/>
            </a:fgClr>
            <a:bgClr>
              <a:schemeClr val="tx1"/>
            </a:bgClr>
          </a:pattFill>
        </p:spPr>
        <p:txBody>
          <a:bodyPr rtlCol="0" anchor="ctr"/>
          <a:lstStyle>
            <a:lvl1pPr marL="0" indent="0" algn="ctr">
              <a:buNone/>
              <a:defRPr sz="1200" i="1">
                <a:solidFill>
                  <a:schemeClr val="bg1"/>
                </a:solidFill>
                <a:latin typeface="+mn-lt"/>
                <a:cs typeface="Times New Roman" panose="02020603050405020304" pitchFamily="18" charset="0"/>
              </a:defRPr>
            </a:lvl1pPr>
          </a:lstStyle>
          <a:p>
            <a:pPr rtl="0"/>
            <a:r>
              <a:rPr lang="en-GB" noProof="0"/>
              <a:t>Insert or Drag and Drop a photo of the book cover</a:t>
            </a:r>
          </a:p>
        </p:txBody>
      </p:sp>
    </p:spTree>
    <p:extLst>
      <p:ext uri="{BB962C8B-B14F-4D97-AF65-F5344CB8AC3E}">
        <p14:creationId xmlns:p14="http://schemas.microsoft.com/office/powerpoint/2010/main" val="80426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2C85178-59DC-446D-A5D1-55AE31652F1F}"/>
              </a:ext>
            </a:extLst>
          </p:cNvPr>
          <p:cNvSpPr/>
          <p:nvPr userDrawn="1"/>
        </p:nvSpPr>
        <p:spPr>
          <a:xfrm>
            <a:off x="1" y="0"/>
            <a:ext cx="4455272"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noProof="0"/>
          </a:p>
        </p:txBody>
      </p:sp>
      <p:pic>
        <p:nvPicPr>
          <p:cNvPr id="10" name="Picture 9" descr="A close up of a logo&#10;&#10;Description generated with very high confidence">
            <a:extLst>
              <a:ext uri="{FF2B5EF4-FFF2-40B4-BE49-F238E27FC236}">
                <a16:creationId xmlns:a16="http://schemas.microsoft.com/office/drawing/2014/main" id="{301BA655-41EE-40A8-800F-7F7EDA0E9AA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60000">
            <a:off x="590864" y="219945"/>
            <a:ext cx="3117273" cy="6234545"/>
          </a:xfrm>
          <a:prstGeom prst="rect">
            <a:avLst/>
          </a:prstGeom>
        </p:spPr>
      </p:pic>
      <p:sp>
        <p:nvSpPr>
          <p:cNvPr id="6" name="Picture Placeholder 5">
            <a:extLst>
              <a:ext uri="{FF2B5EF4-FFF2-40B4-BE49-F238E27FC236}">
                <a16:creationId xmlns:a16="http://schemas.microsoft.com/office/drawing/2014/main" id="{3B63572F-04A5-456D-9066-1A65AFF5E685}"/>
              </a:ext>
            </a:extLst>
          </p:cNvPr>
          <p:cNvSpPr>
            <a:spLocks noGrp="1"/>
          </p:cNvSpPr>
          <p:nvPr>
            <p:ph type="pic" sz="quarter" idx="13" hasCustomPrompt="1"/>
          </p:nvPr>
        </p:nvSpPr>
        <p:spPr>
          <a:xfrm>
            <a:off x="959335" y="803777"/>
            <a:ext cx="2380331" cy="3587249"/>
          </a:xfrm>
          <a:solidFill>
            <a:schemeClr val="bg1">
              <a:lumMod val="95000"/>
            </a:schemeClr>
          </a:solidFill>
          <a:effectLst>
            <a:outerShdw dist="63500" dir="2700000" algn="tl" rotWithShape="0">
              <a:schemeClr val="accent1"/>
            </a:outerShdw>
          </a:effectLst>
        </p:spPr>
        <p:txBody>
          <a:bodyPr rtlCol="0" anchor="ctr"/>
          <a:lstStyle>
            <a:lvl1pPr marL="0" indent="0" algn="ctr">
              <a:buNone/>
              <a:defRPr sz="1200" i="1">
                <a:latin typeface="+mn-lt"/>
                <a:cs typeface="Times New Roman" panose="02020603050405020304" pitchFamily="18" charset="0"/>
              </a:defRPr>
            </a:lvl1pPr>
          </a:lstStyle>
          <a:p>
            <a:pPr rtl="0"/>
            <a:r>
              <a:rPr lang="en-GB" noProof="0"/>
              <a:t>Insert or Drag and Drop your Image</a:t>
            </a:r>
          </a:p>
        </p:txBody>
      </p:sp>
      <p:sp>
        <p:nvSpPr>
          <p:cNvPr id="2" name="Title 1">
            <a:extLst>
              <a:ext uri="{FF2B5EF4-FFF2-40B4-BE49-F238E27FC236}">
                <a16:creationId xmlns:a16="http://schemas.microsoft.com/office/drawing/2014/main" id="{1DBF7CBC-CC93-4AB3-9D46-61075505816B}"/>
              </a:ext>
            </a:extLst>
          </p:cNvPr>
          <p:cNvSpPr>
            <a:spLocks noGrp="1"/>
          </p:cNvSpPr>
          <p:nvPr>
            <p:ph type="title"/>
          </p:nvPr>
        </p:nvSpPr>
        <p:spPr>
          <a:xfrm>
            <a:off x="4688728" y="360000"/>
            <a:ext cx="4186172" cy="540000"/>
          </a:xfrm>
        </p:spPr>
        <p:txBody>
          <a:bodyPr rtlCol="0"/>
          <a:lstStyle/>
          <a:p>
            <a:pPr rtl="0"/>
            <a:r>
              <a:rPr lang="en-US" noProof="0"/>
              <a:t>Click to edit Master title style</a:t>
            </a:r>
            <a:endParaRPr lang="en-GB" noProof="0"/>
          </a:p>
        </p:txBody>
      </p:sp>
      <p:sp>
        <p:nvSpPr>
          <p:cNvPr id="16" name="Subtitle">
            <a:extLst>
              <a:ext uri="{FF2B5EF4-FFF2-40B4-BE49-F238E27FC236}">
                <a16:creationId xmlns:a16="http://schemas.microsoft.com/office/drawing/2014/main" id="{152317FE-88B5-4D1F-AECF-DA69D6779BEA}"/>
              </a:ext>
            </a:extLst>
          </p:cNvPr>
          <p:cNvSpPr>
            <a:spLocks noGrp="1"/>
          </p:cNvSpPr>
          <p:nvPr>
            <p:ph type="body" sz="quarter" idx="12" hasCustomPrompt="1"/>
          </p:nvPr>
        </p:nvSpPr>
        <p:spPr>
          <a:xfrm>
            <a:off x="4688729" y="1080000"/>
            <a:ext cx="4185000" cy="360362"/>
          </a:xfrm>
        </p:spPr>
        <p:txBody>
          <a:bodyPr rtlCol="0"/>
          <a:lstStyle>
            <a:lvl1pPr marL="0" indent="0">
              <a:buNone/>
              <a:defRPr sz="1575">
                <a:solidFill>
                  <a:schemeClr val="tx1"/>
                </a:solidFill>
                <a:latin typeface="+mj-lt"/>
              </a:defRPr>
            </a:lvl1pPr>
          </a:lstStyle>
          <a:p>
            <a:pPr lvl="0" rtl="0"/>
            <a:r>
              <a:rPr lang="en-GB" noProof="0"/>
              <a:t>Subtitle</a:t>
            </a:r>
          </a:p>
        </p:txBody>
      </p:sp>
      <p:sp>
        <p:nvSpPr>
          <p:cNvPr id="3" name="Left Col">
            <a:extLst>
              <a:ext uri="{FF2B5EF4-FFF2-40B4-BE49-F238E27FC236}">
                <a16:creationId xmlns:a16="http://schemas.microsoft.com/office/drawing/2014/main" id="{49529B8D-BAD9-4E6D-82F7-0275D8195AA9}"/>
              </a:ext>
            </a:extLst>
          </p:cNvPr>
          <p:cNvSpPr>
            <a:spLocks noGrp="1"/>
          </p:cNvSpPr>
          <p:nvPr>
            <p:ph sz="half" idx="1" hasCustomPrompt="1"/>
          </p:nvPr>
        </p:nvSpPr>
        <p:spPr>
          <a:xfrm>
            <a:off x="4688729" y="1620000"/>
            <a:ext cx="4185000" cy="450000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Footer Placeholder 7">
            <a:extLst>
              <a:ext uri="{FF2B5EF4-FFF2-40B4-BE49-F238E27FC236}">
                <a16:creationId xmlns:a16="http://schemas.microsoft.com/office/drawing/2014/main" id="{04AB9043-9BFC-46B7-840B-928B57AE0D6C}"/>
              </a:ext>
            </a:extLst>
          </p:cNvPr>
          <p:cNvSpPr>
            <a:spLocks noGrp="1"/>
          </p:cNvSpPr>
          <p:nvPr>
            <p:ph type="ftr" sz="quarter" idx="10"/>
          </p:nvPr>
        </p:nvSpPr>
        <p:spPr>
          <a:xfrm>
            <a:off x="270000" y="6356351"/>
            <a:ext cx="3086100" cy="365125"/>
          </a:xfrm>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486D1A04-4135-4514-92FD-3DAAE226B0D1}"/>
              </a:ext>
            </a:extLst>
          </p:cNvPr>
          <p:cNvSpPr>
            <a:spLocks noGrp="1"/>
          </p:cNvSpPr>
          <p:nvPr>
            <p:ph type="sldNum" sz="quarter" idx="14"/>
          </p:nvPr>
        </p:nvSpPr>
        <p:spPr/>
        <p:txBody>
          <a:bodyPr rtlCol="0"/>
          <a:lstStyle/>
          <a:p>
            <a:pPr rtl="0"/>
            <a:r>
              <a:rPr lang="en-GB" noProof="0"/>
              <a:t>p </a:t>
            </a:r>
            <a:fld id="{058DB212-BFA2-403F-85EF-DFD3FF6D973A}" type="slidenum">
              <a:rPr lang="en-GB" noProof="0" smtClean="0"/>
              <a:pPr rtl="0"/>
              <a:t>‹#›</a:t>
            </a:fld>
            <a:endParaRPr lang="en-GB" noProof="0"/>
          </a:p>
        </p:txBody>
      </p:sp>
      <p:sp>
        <p:nvSpPr>
          <p:cNvPr id="17" name="Text Placeholder 16">
            <a:extLst>
              <a:ext uri="{FF2B5EF4-FFF2-40B4-BE49-F238E27FC236}">
                <a16:creationId xmlns:a16="http://schemas.microsoft.com/office/drawing/2014/main" id="{C8092C5A-71B5-4D96-9F81-FE955286DC24}"/>
              </a:ext>
            </a:extLst>
          </p:cNvPr>
          <p:cNvSpPr>
            <a:spLocks noGrp="1"/>
          </p:cNvSpPr>
          <p:nvPr>
            <p:ph type="body" sz="quarter" idx="15" hasCustomPrompt="1"/>
          </p:nvPr>
        </p:nvSpPr>
        <p:spPr>
          <a:xfrm>
            <a:off x="1064419" y="4631294"/>
            <a:ext cx="2100263" cy="529115"/>
          </a:xfrm>
          <a:prstGeom prst="plaque">
            <a:avLst/>
          </a:prstGeom>
          <a:solidFill>
            <a:schemeClr val="tx1"/>
          </a:solidFill>
          <a:effectLst>
            <a:outerShdw dist="38100" dir="2700000" algn="tl" rotWithShape="0">
              <a:schemeClr val="accent2"/>
            </a:outerShdw>
          </a:effectLst>
        </p:spPr>
        <p:txBody>
          <a:bodyPr rtlCol="0" anchor="ctr"/>
          <a:lstStyle>
            <a:lvl1pPr marL="0" indent="0" algn="ctr">
              <a:buNone/>
              <a:defRPr sz="1050" i="1">
                <a:solidFill>
                  <a:schemeClr val="bg1"/>
                </a:solidFill>
              </a:defRPr>
            </a:lvl1pPr>
            <a:lvl2pPr marL="270272" indent="0">
              <a:buNone/>
              <a:defRPr/>
            </a:lvl2pPr>
            <a:lvl3pPr marL="467916" indent="0">
              <a:buNone/>
              <a:defRPr/>
            </a:lvl3pPr>
            <a:lvl4pPr marL="672704" indent="0">
              <a:buNone/>
              <a:defRPr/>
            </a:lvl4pPr>
            <a:lvl5pPr marL="877491" indent="0">
              <a:buNone/>
              <a:defRPr/>
            </a:lvl5pPr>
          </a:lstStyle>
          <a:p>
            <a:pPr lvl="0" rtl="0"/>
            <a:r>
              <a:rPr lang="en-GB" noProof="0"/>
              <a:t>Image Caption</a:t>
            </a:r>
          </a:p>
        </p:txBody>
      </p:sp>
    </p:spTree>
    <p:extLst>
      <p:ext uri="{BB962C8B-B14F-4D97-AF65-F5344CB8AC3E}">
        <p14:creationId xmlns:p14="http://schemas.microsoft.com/office/powerpoint/2010/main" val="900233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21DB-2DD6-4869-9104-BE40FBBCCE31}"/>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D69A7081-42C5-4F4E-8A26-E7788CCF4FE5}"/>
              </a:ext>
            </a:extLst>
          </p:cNvPr>
          <p:cNvSpPr>
            <a:spLocks noGrp="1"/>
          </p:cNvSpPr>
          <p:nvPr>
            <p:ph idx="1" hasCustomPrompt="1"/>
          </p:nvPr>
        </p:nvSpPr>
        <p:spPr>
          <a:xfrm>
            <a:off x="270000" y="1080000"/>
            <a:ext cx="8604900" cy="504000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Footer Placeholder 6">
            <a:extLst>
              <a:ext uri="{FF2B5EF4-FFF2-40B4-BE49-F238E27FC236}">
                <a16:creationId xmlns:a16="http://schemas.microsoft.com/office/drawing/2014/main" id="{0ED26963-B6E2-4372-875B-343C76CBE23C}"/>
              </a:ext>
            </a:extLst>
          </p:cNvPr>
          <p:cNvSpPr>
            <a:spLocks noGrp="1"/>
          </p:cNvSpPr>
          <p:nvPr>
            <p:ph type="ftr" sz="quarter" idx="10"/>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63720D0B-2230-4D2F-B841-87791161AB16}"/>
              </a:ext>
            </a:extLst>
          </p:cNvPr>
          <p:cNvSpPr>
            <a:spLocks noGrp="1"/>
          </p:cNvSpPr>
          <p:nvPr>
            <p:ph type="sldNum" sz="quarter" idx="13"/>
          </p:nvPr>
        </p:nvSpPr>
        <p:spPr/>
        <p:txBody>
          <a:bodyPr rtlCol="0"/>
          <a:lstStyle/>
          <a:p>
            <a:pPr rtl="0"/>
            <a:r>
              <a:rPr lang="en-GB" noProof="0"/>
              <a:t>p </a:t>
            </a:r>
            <a:fld id="{058DB212-BFA2-403F-85EF-DFD3FF6D973A}" type="slidenum">
              <a:rPr lang="en-GB" b="0" noProof="0" smtClean="0"/>
              <a:pPr rtl="0"/>
              <a:t>‹#›</a:t>
            </a:fld>
            <a:endParaRPr lang="en-GB" b="0" noProof="0"/>
          </a:p>
        </p:txBody>
      </p:sp>
    </p:spTree>
    <p:extLst>
      <p:ext uri="{BB962C8B-B14F-4D97-AF65-F5344CB8AC3E}">
        <p14:creationId xmlns:p14="http://schemas.microsoft.com/office/powerpoint/2010/main" val="2708772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F6BAC-E456-0946-B4E3-5EC155AFE346}" type="datetimeFigureOut">
              <a:rPr lang="en-US" smtClean="0"/>
              <a:t>10/16/2023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E5D340-2AE2-E748-804B-574FDFA03FEA}" type="slidenum">
              <a:rPr lang="en-US" smtClean="0"/>
              <a:t>‹#›</a:t>
            </a:fld>
            <a:endParaRPr lang="en-US"/>
          </a:p>
        </p:txBody>
      </p:sp>
    </p:spTree>
    <p:extLst>
      <p:ext uri="{BB962C8B-B14F-4D97-AF65-F5344CB8AC3E}">
        <p14:creationId xmlns:p14="http://schemas.microsoft.com/office/powerpoint/2010/main" val="3294559553"/>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AC6A7EC-EA5C-43E0-BCA1-12103C07BBFC}"/>
              </a:ext>
            </a:extLst>
          </p:cNvPr>
          <p:cNvSpPr/>
          <p:nvPr userDrawn="1"/>
        </p:nvSpPr>
        <p:spPr>
          <a:xfrm rot="360000">
            <a:off x="8472187" y="6261969"/>
            <a:ext cx="396356" cy="4524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2" name="Title Placeholder 1">
            <a:extLst>
              <a:ext uri="{FF2B5EF4-FFF2-40B4-BE49-F238E27FC236}">
                <a16:creationId xmlns:a16="http://schemas.microsoft.com/office/drawing/2014/main" id="{331581A5-A75E-41FB-A68A-70BA1AB54B28}"/>
              </a:ext>
            </a:extLst>
          </p:cNvPr>
          <p:cNvSpPr>
            <a:spLocks noGrp="1"/>
          </p:cNvSpPr>
          <p:nvPr>
            <p:ph type="title"/>
          </p:nvPr>
        </p:nvSpPr>
        <p:spPr>
          <a:xfrm>
            <a:off x="270000" y="360000"/>
            <a:ext cx="8604900" cy="540000"/>
          </a:xfrm>
          <a:prstGeom prst="rect">
            <a:avLst/>
          </a:prstGeom>
        </p:spPr>
        <p:txBody>
          <a:bodyPr vert="horz" lIns="0" tIns="0" rIns="0" bIns="0" rtlCol="0" anchor="t">
            <a:noAutofit/>
          </a:body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06BA9B02-6E3D-4037-BE18-E02B786633E9}"/>
              </a:ext>
            </a:extLst>
          </p:cNvPr>
          <p:cNvSpPr>
            <a:spLocks noGrp="1"/>
          </p:cNvSpPr>
          <p:nvPr>
            <p:ph type="body" idx="1"/>
          </p:nvPr>
        </p:nvSpPr>
        <p:spPr>
          <a:xfrm>
            <a:off x="270000" y="1260000"/>
            <a:ext cx="8604900" cy="4860000"/>
          </a:xfrm>
          <a:prstGeom prst="rect">
            <a:avLst/>
          </a:prstGeom>
        </p:spPr>
        <p:txBody>
          <a:bodyPr vert="horz" lIns="0" tIns="0" rIns="0" bIns="0" rtlCol="0">
            <a:noAutofit/>
          </a:body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Footer Placeholder 4">
            <a:extLst>
              <a:ext uri="{FF2B5EF4-FFF2-40B4-BE49-F238E27FC236}">
                <a16:creationId xmlns:a16="http://schemas.microsoft.com/office/drawing/2014/main" id="{BA954C2B-6B0B-4286-BFA4-F6131386B0E3}"/>
              </a:ext>
            </a:extLst>
          </p:cNvPr>
          <p:cNvSpPr>
            <a:spLocks noGrp="1"/>
          </p:cNvSpPr>
          <p:nvPr>
            <p:ph type="ftr" sz="quarter" idx="3"/>
          </p:nvPr>
        </p:nvSpPr>
        <p:spPr>
          <a:xfrm>
            <a:off x="270000" y="6356351"/>
            <a:ext cx="3086100" cy="365125"/>
          </a:xfrm>
          <a:prstGeom prst="rect">
            <a:avLst/>
          </a:prstGeom>
        </p:spPr>
        <p:txBody>
          <a:bodyPr vert="horz" lIns="0" tIns="0" rIns="0" bIns="0" rtlCol="0" anchor="ctr"/>
          <a:lstStyle>
            <a:lvl1pPr algn="l">
              <a:defRPr sz="900">
                <a:solidFill>
                  <a:schemeClr val="tx1">
                    <a:lumMod val="75000"/>
                    <a:lumOff val="25000"/>
                  </a:schemeClr>
                </a:solidFill>
              </a:defRPr>
            </a:lvl1pPr>
          </a:lstStyle>
          <a:p>
            <a:pPr rtl="0"/>
            <a:r>
              <a:rPr lang="en-GB"/>
              <a:t>Add a footer</a:t>
            </a:r>
          </a:p>
        </p:txBody>
      </p:sp>
      <p:sp>
        <p:nvSpPr>
          <p:cNvPr id="6" name="Slide Number Placeholder 5">
            <a:extLst>
              <a:ext uri="{FF2B5EF4-FFF2-40B4-BE49-F238E27FC236}">
                <a16:creationId xmlns:a16="http://schemas.microsoft.com/office/drawing/2014/main" id="{D245D258-5720-4517-B8DE-EB5AA5C4FAE1}"/>
              </a:ext>
            </a:extLst>
          </p:cNvPr>
          <p:cNvSpPr>
            <a:spLocks noGrp="1"/>
          </p:cNvSpPr>
          <p:nvPr>
            <p:ph type="sldNum" sz="quarter" idx="4"/>
          </p:nvPr>
        </p:nvSpPr>
        <p:spPr>
          <a:xfrm rot="192195">
            <a:off x="8446184" y="6297438"/>
            <a:ext cx="448362" cy="365125"/>
          </a:xfrm>
          <a:prstGeom prst="rect">
            <a:avLst/>
          </a:prstGeom>
          <a:solidFill>
            <a:schemeClr val="accent3"/>
          </a:solidFill>
          <a:effectLst>
            <a:outerShdw dist="25400" dir="2700000" algn="tl" rotWithShape="0">
              <a:prstClr val="black"/>
            </a:outerShdw>
          </a:effectLst>
        </p:spPr>
        <p:txBody>
          <a:bodyPr vert="horz" lIns="0" tIns="0" rIns="0" bIns="0" rtlCol="0" anchor="ctr"/>
          <a:lstStyle>
            <a:lvl1pPr algn="ctr">
              <a:defRPr sz="900" b="1" i="1">
                <a:solidFill>
                  <a:schemeClr val="tx1">
                    <a:lumMod val="75000"/>
                    <a:lumOff val="25000"/>
                  </a:schemeClr>
                </a:solidFill>
                <a:latin typeface="+mn-lt"/>
                <a:cs typeface="Times New Roman" panose="02020603050405020304" pitchFamily="18" charset="0"/>
              </a:defRPr>
            </a:lvl1pPr>
          </a:lstStyle>
          <a:p>
            <a:pPr rtl="0"/>
            <a:r>
              <a:rPr lang="en-GB"/>
              <a:t>p </a:t>
            </a:r>
            <a:fld id="{058DB212-BFA2-403F-85EF-DFD3FF6D973A}" type="slidenum">
              <a:rPr lang="en-GB" smtClean="0"/>
              <a:pPr rtl="0"/>
              <a:t>‹#›</a:t>
            </a:fld>
            <a:endParaRPr lang="en-GB"/>
          </a:p>
        </p:txBody>
      </p:sp>
      <p:sp>
        <p:nvSpPr>
          <p:cNvPr id="7" name="TextBox 6">
            <a:extLst>
              <a:ext uri="{FF2B5EF4-FFF2-40B4-BE49-F238E27FC236}">
                <a16:creationId xmlns:a16="http://schemas.microsoft.com/office/drawing/2014/main" id="{8A7E4179-FBCC-4D67-B988-A0C4952BC12D}"/>
              </a:ext>
            </a:extLst>
          </p:cNvPr>
          <p:cNvSpPr txBox="1"/>
          <p:nvPr userDrawn="1"/>
        </p:nvSpPr>
        <p:spPr>
          <a:xfrm>
            <a:off x="7186204" y="6315438"/>
            <a:ext cx="1045460" cy="365125"/>
          </a:xfrm>
          <a:prstGeom prst="rect">
            <a:avLst/>
          </a:prstGeom>
          <a:noFill/>
        </p:spPr>
        <p:txBody>
          <a:bodyPr wrap="square" lIns="0" tIns="0" rIns="0" bIns="0" rtlCol="0" anchor="ctr">
            <a:noAutofit/>
          </a:bodyPr>
          <a:lstStyle/>
          <a:p>
            <a:pPr algn="r" rtl="0">
              <a:lnSpc>
                <a:spcPts val="1050"/>
              </a:lnSpc>
            </a:pPr>
            <a:r>
              <a:rPr lang="en-GB" sz="1350" noProof="1">
                <a:solidFill>
                  <a:schemeClr val="tx1"/>
                </a:solidFill>
                <a:effectLst>
                  <a:outerShdw dist="38100" dir="2700000" algn="tl" rotWithShape="0">
                    <a:schemeClr val="accent1"/>
                  </a:outerShdw>
                </a:effectLst>
                <a:latin typeface="+mj-lt"/>
              </a:rPr>
              <a:t>Jens Martensson</a:t>
            </a:r>
          </a:p>
        </p:txBody>
      </p:sp>
      <p:sp>
        <p:nvSpPr>
          <p:cNvPr id="9" name="Oval 8">
            <a:extLst>
              <a:ext uri="{FF2B5EF4-FFF2-40B4-BE49-F238E27FC236}">
                <a16:creationId xmlns:a16="http://schemas.microsoft.com/office/drawing/2014/main" id="{B362BF8F-71C0-4F65-96E1-C8CBD743E78F}"/>
              </a:ext>
            </a:extLst>
          </p:cNvPr>
          <p:cNvSpPr/>
          <p:nvPr userDrawn="1"/>
        </p:nvSpPr>
        <p:spPr>
          <a:xfrm>
            <a:off x="8885192" y="6173294"/>
            <a:ext cx="34289" cy="457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0" name="Oval 9">
            <a:extLst>
              <a:ext uri="{FF2B5EF4-FFF2-40B4-BE49-F238E27FC236}">
                <a16:creationId xmlns:a16="http://schemas.microsoft.com/office/drawing/2014/main" id="{E1EC2055-BC2C-46F4-91E9-E5238FAC7C71}"/>
              </a:ext>
            </a:extLst>
          </p:cNvPr>
          <p:cNvSpPr/>
          <p:nvPr userDrawn="1"/>
        </p:nvSpPr>
        <p:spPr>
          <a:xfrm>
            <a:off x="8619218" y="6160570"/>
            <a:ext cx="34289" cy="457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1" name="Oval 10">
            <a:extLst>
              <a:ext uri="{FF2B5EF4-FFF2-40B4-BE49-F238E27FC236}">
                <a16:creationId xmlns:a16="http://schemas.microsoft.com/office/drawing/2014/main" id="{EA2E64D9-686F-4BDA-AB57-B20F0BAB4D97}"/>
              </a:ext>
            </a:extLst>
          </p:cNvPr>
          <p:cNvSpPr/>
          <p:nvPr userDrawn="1"/>
        </p:nvSpPr>
        <p:spPr>
          <a:xfrm>
            <a:off x="8309802" y="6292578"/>
            <a:ext cx="34289" cy="457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2" name="Oval 11">
            <a:extLst>
              <a:ext uri="{FF2B5EF4-FFF2-40B4-BE49-F238E27FC236}">
                <a16:creationId xmlns:a16="http://schemas.microsoft.com/office/drawing/2014/main" id="{E4403112-6E4E-435A-A366-1999AA17568D}"/>
              </a:ext>
            </a:extLst>
          </p:cNvPr>
          <p:cNvSpPr/>
          <p:nvPr userDrawn="1"/>
        </p:nvSpPr>
        <p:spPr>
          <a:xfrm>
            <a:off x="8754154" y="6223080"/>
            <a:ext cx="34289" cy="457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3" name="Oval 12">
            <a:extLst>
              <a:ext uri="{FF2B5EF4-FFF2-40B4-BE49-F238E27FC236}">
                <a16:creationId xmlns:a16="http://schemas.microsoft.com/office/drawing/2014/main" id="{E7594B33-32FE-4D9F-9BA5-EF3F6817CAF4}"/>
              </a:ext>
            </a:extLst>
          </p:cNvPr>
          <p:cNvSpPr/>
          <p:nvPr userDrawn="1"/>
        </p:nvSpPr>
        <p:spPr>
          <a:xfrm>
            <a:off x="8918502" y="6599393"/>
            <a:ext cx="34289" cy="457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4" name="Oval 13">
            <a:extLst>
              <a:ext uri="{FF2B5EF4-FFF2-40B4-BE49-F238E27FC236}">
                <a16:creationId xmlns:a16="http://schemas.microsoft.com/office/drawing/2014/main" id="{9434486F-FC98-4156-95CF-96F94D8D2EB3}"/>
              </a:ext>
            </a:extLst>
          </p:cNvPr>
          <p:cNvSpPr/>
          <p:nvPr userDrawn="1"/>
        </p:nvSpPr>
        <p:spPr>
          <a:xfrm>
            <a:off x="8935646" y="6401989"/>
            <a:ext cx="34289" cy="457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5" name="Oval 14">
            <a:extLst>
              <a:ext uri="{FF2B5EF4-FFF2-40B4-BE49-F238E27FC236}">
                <a16:creationId xmlns:a16="http://schemas.microsoft.com/office/drawing/2014/main" id="{0CF7A047-A244-4288-BC1B-FA73E3EFDCD6}"/>
              </a:ext>
            </a:extLst>
          </p:cNvPr>
          <p:cNvSpPr/>
          <p:nvPr userDrawn="1"/>
        </p:nvSpPr>
        <p:spPr>
          <a:xfrm>
            <a:off x="8404593" y="6203846"/>
            <a:ext cx="34289" cy="457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8" name="Oval 17">
            <a:extLst>
              <a:ext uri="{FF2B5EF4-FFF2-40B4-BE49-F238E27FC236}">
                <a16:creationId xmlns:a16="http://schemas.microsoft.com/office/drawing/2014/main" id="{BAEC2D32-75A3-454D-BBA2-5BE9E2386C61}"/>
              </a:ext>
            </a:extLst>
          </p:cNvPr>
          <p:cNvSpPr/>
          <p:nvPr userDrawn="1"/>
        </p:nvSpPr>
        <p:spPr>
          <a:xfrm>
            <a:off x="8382516" y="6424849"/>
            <a:ext cx="34289" cy="457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19" name="Oval 18">
            <a:extLst>
              <a:ext uri="{FF2B5EF4-FFF2-40B4-BE49-F238E27FC236}">
                <a16:creationId xmlns:a16="http://schemas.microsoft.com/office/drawing/2014/main" id="{78765FE8-0B48-48A1-A0B6-EA7CA57A1C0F}"/>
              </a:ext>
            </a:extLst>
          </p:cNvPr>
          <p:cNvSpPr/>
          <p:nvPr userDrawn="1"/>
        </p:nvSpPr>
        <p:spPr>
          <a:xfrm>
            <a:off x="8318129" y="6561772"/>
            <a:ext cx="34289" cy="457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
        <p:nvSpPr>
          <p:cNvPr id="20" name="Oval 19">
            <a:extLst>
              <a:ext uri="{FF2B5EF4-FFF2-40B4-BE49-F238E27FC236}">
                <a16:creationId xmlns:a16="http://schemas.microsoft.com/office/drawing/2014/main" id="{3DBEAB91-5245-4FBB-A571-7CB19CAA46B5}"/>
              </a:ext>
            </a:extLst>
          </p:cNvPr>
          <p:cNvSpPr/>
          <p:nvPr userDrawn="1"/>
        </p:nvSpPr>
        <p:spPr>
          <a:xfrm>
            <a:off x="8404592" y="6678981"/>
            <a:ext cx="34289" cy="457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spTree>
    <p:extLst>
      <p:ext uri="{BB962C8B-B14F-4D97-AF65-F5344CB8AC3E}">
        <p14:creationId xmlns:p14="http://schemas.microsoft.com/office/powerpoint/2010/main" val="3117711249"/>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0" r:id="rId3"/>
  </p:sldLayoutIdLst>
  <p:hf hdr="0" ftr="0" dt="0"/>
  <p:txStyles>
    <p:titleStyle>
      <a:lvl1pPr algn="l" defTabSz="914400" rtl="0" eaLnBrk="1" latinLnBrk="0" hangingPunct="1">
        <a:lnSpc>
          <a:spcPct val="90000"/>
        </a:lnSpc>
        <a:spcBef>
          <a:spcPct val="0"/>
        </a:spcBef>
        <a:buNone/>
        <a:defRPr sz="3200" kern="1200">
          <a:solidFill>
            <a:schemeClr val="tx1"/>
          </a:solidFill>
          <a:effectLst>
            <a:outerShdw dist="50800" dir="2700000" algn="tl" rotWithShape="0">
              <a:schemeClr val="accent3"/>
            </a:outerShdw>
          </a:effectLst>
          <a:latin typeface="+mj-lt"/>
          <a:ea typeface="+mj-ea"/>
          <a:cs typeface="+mj-cs"/>
        </a:defRPr>
      </a:lvl1pPr>
    </p:titleStyle>
    <p:bodyStyle>
      <a:lvl1pPr marL="360363" indent="-360363" algn="l" defTabSz="914400" rtl="0" eaLnBrk="1" latinLnBrk="0" hangingPunct="1">
        <a:lnSpc>
          <a:spcPct val="90000"/>
        </a:lnSpc>
        <a:spcBef>
          <a:spcPts val="1000"/>
        </a:spcBef>
        <a:buClr>
          <a:schemeClr val="accent1"/>
        </a:buClr>
        <a:buSzPct val="80000"/>
        <a:buFont typeface="Franklin Gothic Book" panose="020B0503020102020204" pitchFamily="34" charset="0"/>
        <a:buChar char="►"/>
        <a:defRPr sz="2100" kern="1200">
          <a:solidFill>
            <a:schemeClr val="tx1">
              <a:lumMod val="75000"/>
              <a:lumOff val="25000"/>
            </a:schemeClr>
          </a:solidFill>
          <a:latin typeface="+mn-lt"/>
          <a:ea typeface="+mn-ea"/>
          <a:cs typeface="+mn-cs"/>
        </a:defRPr>
      </a:lvl1pPr>
      <a:lvl2pPr marL="623888" indent="-263525" algn="l" defTabSz="914400" rtl="0" eaLnBrk="1" latinLnBrk="0" hangingPunct="1">
        <a:lnSpc>
          <a:spcPct val="90000"/>
        </a:lnSpc>
        <a:spcBef>
          <a:spcPts val="500"/>
        </a:spcBef>
        <a:buClr>
          <a:schemeClr val="accent2"/>
        </a:buClr>
        <a:buFont typeface="Franklin Gothic Book" panose="020B0503020102020204" pitchFamily="34" charset="0"/>
        <a:buChar char="■"/>
        <a:defRPr sz="1800" kern="1200">
          <a:solidFill>
            <a:schemeClr val="tx1">
              <a:lumMod val="75000"/>
              <a:lumOff val="25000"/>
            </a:schemeClr>
          </a:solidFill>
          <a:latin typeface="+mn-lt"/>
          <a:ea typeface="+mn-ea"/>
          <a:cs typeface="+mn-cs"/>
        </a:defRPr>
      </a:lvl2pPr>
      <a:lvl3pPr marL="896938" indent="-273050" algn="l" defTabSz="914400" rtl="0" eaLnBrk="1" latinLnBrk="0" hangingPunct="1">
        <a:lnSpc>
          <a:spcPct val="90000"/>
        </a:lnSpc>
        <a:spcBef>
          <a:spcPts val="500"/>
        </a:spcBef>
        <a:buClr>
          <a:schemeClr val="accent3"/>
        </a:buClr>
        <a:buFont typeface="Arial" panose="020B0604020202020204" pitchFamily="34" charset="0"/>
        <a:buChar char="•"/>
        <a:defRPr sz="1600" kern="1200">
          <a:solidFill>
            <a:schemeClr val="tx1">
              <a:lumMod val="75000"/>
              <a:lumOff val="25000"/>
            </a:schemeClr>
          </a:solidFill>
          <a:latin typeface="+mn-lt"/>
          <a:ea typeface="+mn-ea"/>
          <a:cs typeface="+mn-cs"/>
        </a:defRPr>
      </a:lvl3pPr>
      <a:lvl4pPr marL="1169988" indent="-27305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433513" indent="-263525" algn="l" defTabSz="914400"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image" Target="../media/image5.jpg"/><Relationship Id="rId1" Type="http://schemas.openxmlformats.org/officeDocument/2006/relationships/slideLayout" Target="../slideLayouts/slideLayout14.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685799" y="1599351"/>
            <a:ext cx="8033397" cy="2244733"/>
          </a:xfrm>
          <a:prstGeom prst="rect">
            <a:avLst/>
          </a:prstGeom>
          <a:solidFill>
            <a:schemeClr val="accent1">
              <a:lumMod val="40000"/>
              <a:lumOff val="60000"/>
            </a:schemeClr>
          </a:solidFill>
          <a:ln w="57150" cmpd="sng">
            <a:solidFill>
              <a:schemeClr val="bg1"/>
            </a:solidFill>
          </a:ln>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a:latin typeface="Arial Black"/>
                <a:cs typeface="Arial Black"/>
              </a:rPr>
              <a:t>ENGLISH AND CREATIVE WRITING</a:t>
            </a:r>
          </a:p>
        </p:txBody>
      </p:sp>
      <p:sp>
        <p:nvSpPr>
          <p:cNvPr id="6" name="Subtitle 2"/>
          <p:cNvSpPr txBox="1">
            <a:spLocks/>
          </p:cNvSpPr>
          <p:nvPr/>
        </p:nvSpPr>
        <p:spPr>
          <a:xfrm>
            <a:off x="2275527" y="4444721"/>
            <a:ext cx="4480494" cy="1450903"/>
          </a:xfrm>
          <a:prstGeom prst="rect">
            <a:avLst/>
          </a:prstGeom>
          <a:solidFill>
            <a:schemeClr val="accent1">
              <a:lumMod val="40000"/>
              <a:lumOff val="60000"/>
            </a:schemeClr>
          </a:solidFill>
          <a:ln w="76200" cmpd="sng">
            <a:solidFill>
              <a:srgbClr val="FFFFFF"/>
            </a:solidFill>
          </a:ln>
        </p:spPr>
        <p:txBody>
          <a:bodyPr vert="horz" lIns="91440" tIns="45720" rIns="91440" bIns="45720" rtlCol="0">
            <a:normAutofit fontScale="47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endParaRPr lang="en-US" sz="4000" b="1" dirty="0"/>
          </a:p>
          <a:p>
            <a:pPr marL="0" indent="0" algn="ctr">
              <a:buNone/>
            </a:pPr>
            <a:r>
              <a:rPr lang="en-US" sz="4500" b="1" dirty="0"/>
              <a:t>Exploring the Humanities</a:t>
            </a:r>
          </a:p>
          <a:p>
            <a:pPr marL="0" indent="0" algn="ctr">
              <a:buNone/>
            </a:pPr>
            <a:r>
              <a:rPr lang="en-US" sz="4500" b="1" dirty="0"/>
              <a:t>HPHP4018</a:t>
            </a:r>
          </a:p>
          <a:p>
            <a:pPr marL="0" indent="0" algn="ctr">
              <a:buNone/>
            </a:pPr>
            <a:r>
              <a:rPr lang="en-US" sz="4500" b="1" dirty="0"/>
              <a:t>Dr. Sarah Reynolds</a:t>
            </a:r>
          </a:p>
          <a:p>
            <a:pPr marL="0" indent="0" algn="ctr">
              <a:buNone/>
            </a:pPr>
            <a:endParaRPr lang="en-US" sz="4000" b="1" dirty="0"/>
          </a:p>
          <a:p>
            <a:pPr marL="0" indent="0" algn="ctr">
              <a:buNone/>
            </a:pPr>
            <a:endParaRPr lang="en-US" sz="4000" b="1" dirty="0"/>
          </a:p>
        </p:txBody>
      </p:sp>
      <p:pic>
        <p:nvPicPr>
          <p:cNvPr id="7" name="Picture 6" descr="UWTSD-200-Logo.jpg"/>
          <p:cNvPicPr>
            <a:picLocks noChangeAspect="1"/>
          </p:cNvPicPr>
          <p:nvPr/>
        </p:nvPicPr>
        <p:blipFill rotWithShape="1">
          <a:blip r:embed="rId2">
            <a:extLst>
              <a:ext uri="{28A0092B-C50C-407E-A947-70E740481C1C}">
                <a14:useLocalDpi xmlns:a14="http://schemas.microsoft.com/office/drawing/2010/main" val="0"/>
              </a:ext>
            </a:extLst>
          </a:blip>
          <a:srcRect b="10856"/>
          <a:stretch/>
        </p:blipFill>
        <p:spPr>
          <a:xfrm>
            <a:off x="339292" y="321705"/>
            <a:ext cx="3921882" cy="948215"/>
          </a:xfrm>
          <a:prstGeom prst="rect">
            <a:avLst/>
          </a:prstGeom>
        </p:spPr>
      </p:pic>
    </p:spTree>
    <p:extLst>
      <p:ext uri="{BB962C8B-B14F-4D97-AF65-F5344CB8AC3E}">
        <p14:creationId xmlns:p14="http://schemas.microsoft.com/office/powerpoint/2010/main" val="129690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53C0FD-CE21-E8A7-4236-D639980F2AE0}"/>
              </a:ext>
            </a:extLst>
          </p:cNvPr>
          <p:cNvSpPr/>
          <p:nvPr/>
        </p:nvSpPr>
        <p:spPr>
          <a:xfrm>
            <a:off x="7239645" y="6012611"/>
            <a:ext cx="1865987" cy="759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2" name="Picture 11" descr="gettyimages-163069907-2048x204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059" y="-60385"/>
            <a:ext cx="9694117" cy="6918385"/>
          </a:xfrm>
          <a:prstGeom prst="rect">
            <a:avLst/>
          </a:prstGeom>
        </p:spPr>
      </p:pic>
      <p:pic>
        <p:nvPicPr>
          <p:cNvPr id="11" name="Picture 10">
            <a:extLst>
              <a:ext uri="{FF2B5EF4-FFF2-40B4-BE49-F238E27FC236}">
                <a16:creationId xmlns:a16="http://schemas.microsoft.com/office/drawing/2014/main" id="{75269528-64CF-44E3-9E9F-0922DAE618C6}"/>
              </a:ext>
            </a:extLst>
          </p:cNvPr>
          <p:cNvPicPr>
            <a:picLocks noChangeAspect="1"/>
          </p:cNvPicPr>
          <p:nvPr/>
        </p:nvPicPr>
        <p:blipFill>
          <a:blip r:embed="rId3"/>
          <a:stretch>
            <a:fillRect/>
          </a:stretch>
        </p:blipFill>
        <p:spPr>
          <a:xfrm>
            <a:off x="-62191" y="2006988"/>
            <a:ext cx="6769973" cy="2553583"/>
          </a:xfrm>
          <a:prstGeom prst="rect">
            <a:avLst/>
          </a:prstGeom>
        </p:spPr>
      </p:pic>
      <p:sp>
        <p:nvSpPr>
          <p:cNvPr id="13" name="Title 12"/>
          <p:cNvSpPr>
            <a:spLocks noGrp="1"/>
          </p:cNvSpPr>
          <p:nvPr>
            <p:ph type="title"/>
          </p:nvPr>
        </p:nvSpPr>
        <p:spPr>
          <a:xfrm>
            <a:off x="1849549" y="913127"/>
            <a:ext cx="5104332" cy="760698"/>
          </a:xfrm>
          <a:solidFill>
            <a:schemeClr val="tx1"/>
          </a:solidFill>
          <a:ln w="104775">
            <a:solidFill>
              <a:schemeClr val="accent1"/>
            </a:solidFill>
          </a:ln>
        </p:spPr>
        <p:txBody>
          <a:bodyPr>
            <a:normAutofit/>
          </a:bodyPr>
          <a:lstStyle/>
          <a:p>
            <a:pPr algn="ctr">
              <a:lnSpc>
                <a:spcPct val="100000"/>
              </a:lnSpc>
            </a:pPr>
            <a:r>
              <a:rPr lang="en-US" sz="4500" dirty="0">
                <a:solidFill>
                  <a:schemeClr val="accent3"/>
                </a:solidFill>
                <a:effectLst/>
              </a:rPr>
              <a:t>Dr Sarah Reynolds</a:t>
            </a:r>
          </a:p>
        </p:txBody>
      </p:sp>
      <p:pic>
        <p:nvPicPr>
          <p:cNvPr id="4" name="Picture 3" descr="41Z-DSTXCcL._SX350_BO1,204,203,200_.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081365"/>
            <a:ext cx="1651877" cy="2341724"/>
          </a:xfrm>
          <a:prstGeom prst="rect">
            <a:avLst/>
          </a:prstGeom>
        </p:spPr>
      </p:pic>
      <p:pic>
        <p:nvPicPr>
          <p:cNvPr id="5" name="Picture 4" descr="Unknown.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2946" y="2081365"/>
            <a:ext cx="1542290" cy="2369851"/>
          </a:xfrm>
          <a:prstGeom prst="rect">
            <a:avLst/>
          </a:prstGeom>
        </p:spPr>
      </p:pic>
      <p:pic>
        <p:nvPicPr>
          <p:cNvPr id="7" name="Picture 6" descr="Unknown-1.jpe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17426" y="2097834"/>
            <a:ext cx="1654218" cy="2336912"/>
          </a:xfrm>
          <a:prstGeom prst="rect">
            <a:avLst/>
          </a:prstGeom>
        </p:spPr>
      </p:pic>
      <p:pic>
        <p:nvPicPr>
          <p:cNvPr id="9" name="Picture 8" descr="81VSMeDjYaL.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7242" y="2085424"/>
            <a:ext cx="1536006" cy="2333605"/>
          </a:xfrm>
          <a:prstGeom prst="rect">
            <a:avLst/>
          </a:prstGeom>
        </p:spPr>
      </p:pic>
      <p:pic>
        <p:nvPicPr>
          <p:cNvPr id="14" name="Picture 13">
            <a:extLst>
              <a:ext uri="{FF2B5EF4-FFF2-40B4-BE49-F238E27FC236}">
                <a16:creationId xmlns:a16="http://schemas.microsoft.com/office/drawing/2014/main" id="{4CFDD309-9DE5-4698-8244-92B1A0CCF051}"/>
              </a:ext>
            </a:extLst>
          </p:cNvPr>
          <p:cNvPicPr>
            <a:picLocks noChangeAspect="1"/>
          </p:cNvPicPr>
          <p:nvPr/>
        </p:nvPicPr>
        <p:blipFill>
          <a:blip r:embed="rId3"/>
          <a:stretch>
            <a:fillRect/>
          </a:stretch>
        </p:blipFill>
        <p:spPr>
          <a:xfrm>
            <a:off x="6583248" y="1673825"/>
            <a:ext cx="2800188" cy="3622301"/>
          </a:xfrm>
          <a:prstGeom prst="rect">
            <a:avLst/>
          </a:prstGeom>
        </p:spPr>
      </p:pic>
      <p:pic>
        <p:nvPicPr>
          <p:cNvPr id="3" name="Picture 2" descr="Text&#10;&#10;Description automatically generated">
            <a:extLst>
              <a:ext uri="{FF2B5EF4-FFF2-40B4-BE49-F238E27FC236}">
                <a16:creationId xmlns:a16="http://schemas.microsoft.com/office/drawing/2014/main" id="{4D30CA01-9472-44DF-9DC8-57FA56101351}"/>
              </a:ext>
            </a:extLst>
          </p:cNvPr>
          <p:cNvPicPr>
            <a:picLocks noChangeAspect="1"/>
          </p:cNvPicPr>
          <p:nvPr/>
        </p:nvPicPr>
        <p:blipFill>
          <a:blip r:embed="rId8"/>
          <a:stretch>
            <a:fillRect/>
          </a:stretch>
        </p:blipFill>
        <p:spPr>
          <a:xfrm>
            <a:off x="6658846" y="1821222"/>
            <a:ext cx="2601233" cy="1459763"/>
          </a:xfrm>
          <a:prstGeom prst="rect">
            <a:avLst/>
          </a:prstGeom>
        </p:spPr>
      </p:pic>
      <p:pic>
        <p:nvPicPr>
          <p:cNvPr id="6" name="Picture 5" descr="Graphical user interface&#10;&#10;Description automatically generated">
            <a:extLst>
              <a:ext uri="{FF2B5EF4-FFF2-40B4-BE49-F238E27FC236}">
                <a16:creationId xmlns:a16="http://schemas.microsoft.com/office/drawing/2014/main" id="{62989760-C73D-4581-A6B4-62E75FFF8178}"/>
              </a:ext>
            </a:extLst>
          </p:cNvPr>
          <p:cNvPicPr>
            <a:picLocks noChangeAspect="1"/>
          </p:cNvPicPr>
          <p:nvPr/>
        </p:nvPicPr>
        <p:blipFill>
          <a:blip r:embed="rId9"/>
          <a:stretch>
            <a:fillRect/>
          </a:stretch>
        </p:blipFill>
        <p:spPr>
          <a:xfrm>
            <a:off x="6707782" y="3413898"/>
            <a:ext cx="2675654" cy="1005131"/>
          </a:xfrm>
          <a:prstGeom prst="rect">
            <a:avLst/>
          </a:prstGeom>
        </p:spPr>
      </p:pic>
      <p:pic>
        <p:nvPicPr>
          <p:cNvPr id="10" name="Picture 9" descr="Graphical user interface, website&#10;&#10;Description automatically generated">
            <a:extLst>
              <a:ext uri="{FF2B5EF4-FFF2-40B4-BE49-F238E27FC236}">
                <a16:creationId xmlns:a16="http://schemas.microsoft.com/office/drawing/2014/main" id="{4B8E23B9-8393-4731-AD42-235DAC96ECF0}"/>
              </a:ext>
            </a:extLst>
          </p:cNvPr>
          <p:cNvPicPr>
            <a:picLocks noChangeAspect="1"/>
          </p:cNvPicPr>
          <p:nvPr/>
        </p:nvPicPr>
        <p:blipFill rotWithShape="1">
          <a:blip r:embed="rId10" cstate="hqprint">
            <a:extLst>
              <a:ext uri="{28A0092B-C50C-407E-A947-70E740481C1C}">
                <a14:useLocalDpi xmlns:a14="http://schemas.microsoft.com/office/drawing/2010/main"/>
              </a:ext>
            </a:extLst>
          </a:blip>
          <a:srcRect/>
          <a:stretch/>
        </p:blipFill>
        <p:spPr>
          <a:xfrm>
            <a:off x="6685365" y="3677998"/>
            <a:ext cx="2698071" cy="1546435"/>
          </a:xfrm>
          <a:prstGeom prst="rect">
            <a:avLst/>
          </a:prstGeom>
        </p:spPr>
      </p:pic>
    </p:spTree>
    <p:extLst>
      <p:ext uri="{BB962C8B-B14F-4D97-AF65-F5344CB8AC3E}">
        <p14:creationId xmlns:p14="http://schemas.microsoft.com/office/powerpoint/2010/main" val="9886007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5000" b="1" dirty="0"/>
              <a:t>What is Literature?</a:t>
            </a:r>
          </a:p>
        </p:txBody>
      </p:sp>
      <p:sp>
        <p:nvSpPr>
          <p:cNvPr id="3" name="Content Placeholder 2"/>
          <p:cNvSpPr>
            <a:spLocks noGrp="1"/>
          </p:cNvSpPr>
          <p:nvPr>
            <p:ph idx="1"/>
          </p:nvPr>
        </p:nvSpPr>
        <p:spPr/>
        <p:txBody>
          <a:bodyPr/>
          <a:lstStyle/>
          <a:p>
            <a:r>
              <a:rPr lang="en-US" b="1" dirty="0"/>
              <a:t>Words?</a:t>
            </a:r>
          </a:p>
        </p:txBody>
      </p:sp>
    </p:spTree>
    <p:extLst>
      <p:ext uri="{BB962C8B-B14F-4D97-AF65-F5344CB8AC3E}">
        <p14:creationId xmlns:p14="http://schemas.microsoft.com/office/powerpoint/2010/main" val="401982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199" y="5909738"/>
            <a:ext cx="8279727" cy="1143000"/>
          </a:xfrm>
        </p:spPr>
        <p:txBody>
          <a:bodyPr>
            <a:normAutofit/>
          </a:bodyPr>
          <a:lstStyle/>
          <a:p>
            <a:pPr lvl="0" algn="l"/>
            <a:r>
              <a:rPr lang="en-GB" sz="1600" b="1" dirty="0">
                <a:cs typeface="Arial Black"/>
              </a:rPr>
              <a:t>This cave painting found on the Indonesian island of Sulawesi is more than 44,000 years old.</a:t>
            </a:r>
            <a:br>
              <a:rPr lang="en-GB" sz="1600" b="1" dirty="0">
                <a:cs typeface="Arial Black"/>
              </a:rPr>
            </a:br>
            <a:endParaRPr lang="en-US" sz="1600" b="1" dirty="0">
              <a:cs typeface="Arial Black"/>
            </a:endParaRPr>
          </a:p>
        </p:txBody>
      </p:sp>
      <p:pic>
        <p:nvPicPr>
          <p:cNvPr id="7" name="Content Placeholder 6" descr="d41586-019-03826-4_17495422.jp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a:xfrm>
            <a:off x="507327" y="1517471"/>
            <a:ext cx="8229600" cy="4525963"/>
          </a:xfrm>
        </p:spPr>
      </p:pic>
      <p:sp>
        <p:nvSpPr>
          <p:cNvPr id="8" name="TextBox 7"/>
          <p:cNvSpPr txBox="1"/>
          <p:nvPr/>
        </p:nvSpPr>
        <p:spPr>
          <a:xfrm>
            <a:off x="457200" y="401077"/>
            <a:ext cx="8229600" cy="1754327"/>
          </a:xfrm>
          <a:prstGeom prst="rect">
            <a:avLst/>
          </a:prstGeom>
          <a:noFill/>
        </p:spPr>
        <p:txBody>
          <a:bodyPr wrap="square" rtlCol="0">
            <a:spAutoFit/>
          </a:bodyPr>
          <a:lstStyle/>
          <a:p>
            <a:r>
              <a:rPr lang="en-GB" sz="3000" b="1" dirty="0">
                <a:cs typeface="Arial Black"/>
              </a:rPr>
              <a:t>Is this cave-wall depiction of a pig and buffalo hunt the world’s oldest recorded story? </a:t>
            </a:r>
            <a:br>
              <a:rPr lang="en-GB" sz="3000" b="1" dirty="0">
                <a:cs typeface="Arial Black"/>
              </a:rPr>
            </a:br>
            <a:endParaRPr lang="en-US" sz="3000" dirty="0"/>
          </a:p>
          <a:p>
            <a:endParaRPr lang="en-US" dirty="0"/>
          </a:p>
        </p:txBody>
      </p:sp>
    </p:spTree>
    <p:extLst>
      <p:ext uri="{BB962C8B-B14F-4D97-AF65-F5344CB8AC3E}">
        <p14:creationId xmlns:p14="http://schemas.microsoft.com/office/powerpoint/2010/main" val="2826627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5000" b="1" dirty="0"/>
              <a:t>What is Literature?</a:t>
            </a:r>
          </a:p>
        </p:txBody>
      </p:sp>
      <p:sp>
        <p:nvSpPr>
          <p:cNvPr id="3" name="Content Placeholder 2"/>
          <p:cNvSpPr>
            <a:spLocks noGrp="1"/>
          </p:cNvSpPr>
          <p:nvPr>
            <p:ph idx="1"/>
          </p:nvPr>
        </p:nvSpPr>
        <p:spPr/>
        <p:txBody>
          <a:bodyPr/>
          <a:lstStyle/>
          <a:p>
            <a:r>
              <a:rPr lang="en-US" b="1" dirty="0"/>
              <a:t>Words?</a:t>
            </a:r>
          </a:p>
          <a:p>
            <a:r>
              <a:rPr lang="en-US" b="1" dirty="0"/>
              <a:t>Writing?</a:t>
            </a:r>
          </a:p>
          <a:p>
            <a:pPr marL="0" indent="0">
              <a:buNone/>
            </a:pPr>
            <a:endParaRPr lang="en-US" b="1" dirty="0"/>
          </a:p>
          <a:p>
            <a:endParaRPr lang="en-US" b="1" dirty="0"/>
          </a:p>
        </p:txBody>
      </p:sp>
    </p:spTree>
    <p:extLst>
      <p:ext uri="{BB962C8B-B14F-4D97-AF65-F5344CB8AC3E}">
        <p14:creationId xmlns:p14="http://schemas.microsoft.com/office/powerpoint/2010/main" val="1315643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57962" y="5388370"/>
            <a:ext cx="8229600" cy="1143000"/>
          </a:xfrm>
        </p:spPr>
        <p:txBody>
          <a:bodyPr>
            <a:normAutofit fontScale="90000"/>
          </a:bodyPr>
          <a:lstStyle/>
          <a:p>
            <a:pPr lvl="0"/>
            <a:r>
              <a:rPr lang="en-GB" sz="3000" b="1" dirty="0"/>
              <a:t>Clay Tablet, 2100–2000 BCE, Southern Iraq.</a:t>
            </a:r>
            <a:br>
              <a:rPr lang="en-GB" sz="3000" b="1" dirty="0"/>
            </a:br>
            <a:r>
              <a:rPr lang="en-GB" sz="3000" b="1" dirty="0"/>
              <a:t>Record of workers’ wages!</a:t>
            </a:r>
            <a:br>
              <a:rPr lang="en-GB" sz="3000" dirty="0"/>
            </a:br>
            <a:br>
              <a:rPr lang="en-GB" sz="3000" dirty="0"/>
            </a:br>
            <a:endParaRPr lang="en-US" sz="3000" dirty="0"/>
          </a:p>
        </p:txBody>
      </p:sp>
      <p:pic>
        <p:nvPicPr>
          <p:cNvPr id="7" name="Content Placeholder 6"/>
          <p:cNvPicPr>
            <a:picLocks noGrp="1" noChangeAspect="1"/>
          </p:cNvPicPr>
          <p:nvPr>
            <p:ph idx="1"/>
          </p:nvPr>
        </p:nvPicPr>
        <p:blipFill>
          <a:blip r:embed="rId2"/>
          <a:srcRect t="24039" b="24039"/>
          <a:stretch>
            <a:fillRect/>
          </a:stretch>
        </p:blipFill>
        <p:spPr>
          <a:xfrm>
            <a:off x="757962" y="701886"/>
            <a:ext cx="7644781" cy="4204335"/>
          </a:xfrm>
        </p:spPr>
      </p:pic>
    </p:spTree>
    <p:extLst>
      <p:ext uri="{BB962C8B-B14F-4D97-AF65-F5344CB8AC3E}">
        <p14:creationId xmlns:p14="http://schemas.microsoft.com/office/powerpoint/2010/main" val="112157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5000" b="1" dirty="0"/>
              <a:t>What is Literature?</a:t>
            </a:r>
          </a:p>
        </p:txBody>
      </p:sp>
      <p:sp>
        <p:nvSpPr>
          <p:cNvPr id="3" name="Content Placeholder 2"/>
          <p:cNvSpPr>
            <a:spLocks noGrp="1"/>
          </p:cNvSpPr>
          <p:nvPr>
            <p:ph idx="1"/>
          </p:nvPr>
        </p:nvSpPr>
        <p:spPr/>
        <p:txBody>
          <a:bodyPr/>
          <a:lstStyle/>
          <a:p>
            <a:r>
              <a:rPr lang="en-US" b="1" dirty="0"/>
              <a:t>Words?</a:t>
            </a:r>
          </a:p>
          <a:p>
            <a:r>
              <a:rPr lang="en-US" b="1" dirty="0"/>
              <a:t>Writing?</a:t>
            </a:r>
          </a:p>
          <a:p>
            <a:r>
              <a:rPr lang="en-US" b="1" dirty="0"/>
              <a:t>Narrative?</a:t>
            </a:r>
          </a:p>
          <a:p>
            <a:endParaRPr lang="en-US" b="1" dirty="0"/>
          </a:p>
        </p:txBody>
      </p:sp>
    </p:spTree>
    <p:extLst>
      <p:ext uri="{BB962C8B-B14F-4D97-AF65-F5344CB8AC3E}">
        <p14:creationId xmlns:p14="http://schemas.microsoft.com/office/powerpoint/2010/main" val="3533193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15381" y="-50119"/>
            <a:ext cx="3627943" cy="5247425"/>
          </a:xfrm>
        </p:spPr>
        <p:txBody>
          <a:bodyPr>
            <a:noAutofit/>
          </a:bodyPr>
          <a:lstStyle/>
          <a:p>
            <a:pPr algn="l"/>
            <a:r>
              <a:rPr lang="en-GB" sz="2700" b="1" dirty="0">
                <a:solidFill>
                  <a:srgbClr val="000000"/>
                </a:solidFill>
              </a:rPr>
              <a:t>The </a:t>
            </a:r>
            <a:r>
              <a:rPr lang="en-GB" sz="2700" b="1" i="1" dirty="0">
                <a:solidFill>
                  <a:srgbClr val="000000"/>
                </a:solidFill>
              </a:rPr>
              <a:t>Epic of Gilgamesh</a:t>
            </a:r>
            <a:r>
              <a:rPr lang="en-GB" sz="2700" b="1" dirty="0">
                <a:solidFill>
                  <a:srgbClr val="000000"/>
                </a:solidFill>
              </a:rPr>
              <a:t> is regarded as the earliest surviving literature and the second oldest religious text, after the Pyramid texts. Carved in stone, the dates back to ancient </a:t>
            </a:r>
            <a:r>
              <a:rPr lang="en-GB" sz="2700" b="1" dirty="0" err="1">
                <a:solidFill>
                  <a:srgbClr val="000000"/>
                </a:solidFill>
              </a:rPr>
              <a:t>Mesopatamia</a:t>
            </a:r>
            <a:r>
              <a:rPr lang="en-GB" sz="2700" b="1" dirty="0">
                <a:solidFill>
                  <a:srgbClr val="000000"/>
                </a:solidFill>
              </a:rPr>
              <a:t>, round the 2</a:t>
            </a:r>
            <a:r>
              <a:rPr lang="en-GB" sz="2700" b="1" baseline="30000" dirty="0">
                <a:solidFill>
                  <a:srgbClr val="000000"/>
                </a:solidFill>
              </a:rPr>
              <a:t>nd </a:t>
            </a:r>
            <a:r>
              <a:rPr lang="en-GB" sz="2700" b="1" dirty="0">
                <a:solidFill>
                  <a:srgbClr val="000000"/>
                </a:solidFill>
              </a:rPr>
              <a:t> millennium BCE.</a:t>
            </a:r>
            <a:endParaRPr lang="en-US" sz="2700" b="1" dirty="0">
              <a:solidFill>
                <a:srgbClr val="000000"/>
              </a:solidFill>
            </a:endParaRPr>
          </a:p>
        </p:txBody>
      </p:sp>
      <p:pic>
        <p:nvPicPr>
          <p:cNvPr id="5" name="Picture 4" descr="190px-GilgameshTable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5446" y="601617"/>
            <a:ext cx="4665890" cy="5715348"/>
          </a:xfrm>
          <a:prstGeom prst="rect">
            <a:avLst/>
          </a:prstGeom>
        </p:spPr>
      </p:pic>
    </p:spTree>
    <p:extLst>
      <p:ext uri="{BB962C8B-B14F-4D97-AF65-F5344CB8AC3E}">
        <p14:creationId xmlns:p14="http://schemas.microsoft.com/office/powerpoint/2010/main" val="4104029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5000" b="1" dirty="0"/>
              <a:t>What is Literature?</a:t>
            </a:r>
          </a:p>
        </p:txBody>
      </p:sp>
      <p:sp>
        <p:nvSpPr>
          <p:cNvPr id="3" name="Content Placeholder 2"/>
          <p:cNvSpPr>
            <a:spLocks noGrp="1"/>
          </p:cNvSpPr>
          <p:nvPr>
            <p:ph idx="1"/>
          </p:nvPr>
        </p:nvSpPr>
        <p:spPr/>
        <p:txBody>
          <a:bodyPr/>
          <a:lstStyle/>
          <a:p>
            <a:r>
              <a:rPr lang="en-US" b="1" dirty="0"/>
              <a:t>Words?</a:t>
            </a:r>
          </a:p>
          <a:p>
            <a:r>
              <a:rPr lang="en-US" b="1" dirty="0"/>
              <a:t>Writing?</a:t>
            </a:r>
          </a:p>
          <a:p>
            <a:r>
              <a:rPr lang="en-US" b="1" dirty="0"/>
              <a:t>Narrative?</a:t>
            </a:r>
          </a:p>
          <a:p>
            <a:endParaRPr lang="en-US" b="1" dirty="0"/>
          </a:p>
        </p:txBody>
      </p:sp>
    </p:spTree>
    <p:extLst>
      <p:ext uri="{BB962C8B-B14F-4D97-AF65-F5344CB8AC3E}">
        <p14:creationId xmlns:p14="http://schemas.microsoft.com/office/powerpoint/2010/main" val="783376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57200" y="501346"/>
            <a:ext cx="8229600" cy="5624817"/>
          </a:xfrm>
        </p:spPr>
        <p:txBody>
          <a:bodyPr>
            <a:normAutofit/>
          </a:bodyPr>
          <a:lstStyle/>
          <a:p>
            <a:pPr marL="0" indent="0" fontAlgn="base">
              <a:buNone/>
            </a:pPr>
            <a:r>
              <a:rPr lang="en-US" dirty="0"/>
              <a:t>かれ朶に烏のとまりけり秋の暮</a:t>
            </a:r>
            <a:br>
              <a:rPr lang="en-GB" dirty="0"/>
            </a:br>
            <a:r>
              <a:rPr lang="en-GB" i="1" dirty="0" err="1"/>
              <a:t>Kare’eda</a:t>
            </a:r>
            <a:r>
              <a:rPr lang="en-GB" i="1" dirty="0"/>
              <a:t> </a:t>
            </a:r>
            <a:r>
              <a:rPr lang="en-GB" i="1" dirty="0" err="1"/>
              <a:t>ni</a:t>
            </a:r>
            <a:r>
              <a:rPr lang="en-GB" i="1" dirty="0"/>
              <a:t> </a:t>
            </a:r>
            <a:r>
              <a:rPr lang="en-GB" i="1" dirty="0" err="1"/>
              <a:t>karasu</a:t>
            </a:r>
            <a:r>
              <a:rPr lang="en-GB" i="1" dirty="0"/>
              <a:t> no </a:t>
            </a:r>
            <a:r>
              <a:rPr lang="en-GB" i="1" dirty="0" err="1"/>
              <a:t>tomarikeri</a:t>
            </a:r>
            <a:r>
              <a:rPr lang="en-GB" i="1" dirty="0"/>
              <a:t> </a:t>
            </a:r>
            <a:r>
              <a:rPr lang="en-GB" i="1" dirty="0" err="1"/>
              <a:t>aki</a:t>
            </a:r>
            <a:r>
              <a:rPr lang="en-GB" i="1" dirty="0"/>
              <a:t> no </a:t>
            </a:r>
            <a:r>
              <a:rPr lang="en-GB" i="1" dirty="0" err="1"/>
              <a:t>kure</a:t>
            </a:r>
            <a:endParaRPr lang="en-GB" dirty="0"/>
          </a:p>
          <a:p>
            <a:pPr marL="0" indent="0" algn="r" fontAlgn="base">
              <a:buNone/>
            </a:pPr>
            <a:endParaRPr lang="en-GB" dirty="0"/>
          </a:p>
          <a:p>
            <a:pPr marL="0" indent="0" algn="r" fontAlgn="base">
              <a:buNone/>
            </a:pPr>
            <a:r>
              <a:rPr lang="en-GB" dirty="0"/>
              <a:t>Matsuo </a:t>
            </a:r>
            <a:r>
              <a:rPr lang="en-GB" dirty="0" err="1"/>
              <a:t>Bashō</a:t>
            </a:r>
            <a:r>
              <a:rPr lang="en-GB" dirty="0"/>
              <a:t>, 1689</a:t>
            </a:r>
          </a:p>
          <a:p>
            <a:pPr marL="0" indent="0">
              <a:buNone/>
            </a:pPr>
            <a:r>
              <a:rPr lang="en-GB" dirty="0"/>
              <a:t>A black crow</a:t>
            </a:r>
            <a:br>
              <a:rPr lang="en-GB" dirty="0"/>
            </a:br>
            <a:r>
              <a:rPr lang="en-GB" dirty="0"/>
              <a:t>Has settled himself</a:t>
            </a:r>
            <a:br>
              <a:rPr lang="en-GB" dirty="0"/>
            </a:br>
            <a:r>
              <a:rPr lang="en-GB" dirty="0"/>
              <a:t>On a leafless tree</a:t>
            </a:r>
            <a:br>
              <a:rPr lang="en-GB" dirty="0"/>
            </a:br>
            <a:r>
              <a:rPr lang="en-GB" dirty="0"/>
              <a:t>Fall on an autumn day.</a:t>
            </a:r>
            <a:br>
              <a:rPr lang="en-GB" dirty="0"/>
            </a:br>
            <a:endParaRPr lang="en-GB" dirty="0"/>
          </a:p>
          <a:p>
            <a:pPr marL="0" indent="0" algn="r">
              <a:buNone/>
            </a:pPr>
            <a:r>
              <a:rPr lang="en-GB" dirty="0"/>
              <a:t>	Translated by Nobuyuki Yuasa, 1966</a:t>
            </a:r>
          </a:p>
          <a:p>
            <a:pPr marL="0" indent="0">
              <a:buNone/>
            </a:pPr>
            <a:endParaRPr lang="en-US" dirty="0"/>
          </a:p>
        </p:txBody>
      </p:sp>
    </p:spTree>
    <p:extLst>
      <p:ext uri="{BB962C8B-B14F-4D97-AF65-F5344CB8AC3E}">
        <p14:creationId xmlns:p14="http://schemas.microsoft.com/office/powerpoint/2010/main" val="2397984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rcRect t="1654" b="1654"/>
          <a:stretch>
            <a:fillRect/>
          </a:stretch>
        </p:blipFill>
        <p:spPr>
          <a:xfrm>
            <a:off x="4743458" y="1133542"/>
            <a:ext cx="3662654" cy="4865903"/>
          </a:xfrm>
          <a:prstGeom prst="rect">
            <a:avLst/>
          </a:prstGeom>
          <a:ln>
            <a:noFill/>
          </a:ln>
          <a:effectLst>
            <a:outerShdw blurRad="292100" dist="139700" dir="2700000" algn="tl" rotWithShape="0">
              <a:srgbClr val="333333">
                <a:alpha val="65000"/>
              </a:srgbClr>
            </a:outerShdw>
          </a:effectLst>
        </p:spPr>
      </p:pic>
      <p:pic>
        <p:nvPicPr>
          <p:cNvPr id="5" name="Picture 4" descr="IMG_1176.jpg"/>
          <p:cNvPicPr>
            <a:picLocks noChangeAspect="1"/>
          </p:cNvPicPr>
          <p:nvPr/>
        </p:nvPicPr>
        <p:blipFill rotWithShape="1">
          <a:blip r:embed="rId4">
            <a:extLst>
              <a:ext uri="{28A0092B-C50C-407E-A947-70E740481C1C}">
                <a14:useLocalDpi xmlns:a14="http://schemas.microsoft.com/office/drawing/2010/main" val="0"/>
              </a:ext>
            </a:extLst>
          </a:blip>
          <a:srcRect l="13615" t="6580" r="4845" b="8376"/>
          <a:stretch/>
        </p:blipFill>
        <p:spPr>
          <a:xfrm>
            <a:off x="640998" y="1133542"/>
            <a:ext cx="3499013" cy="48659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07287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5000" b="1" dirty="0"/>
              <a:t>What is Literature?</a:t>
            </a:r>
          </a:p>
        </p:txBody>
      </p:sp>
      <p:sp>
        <p:nvSpPr>
          <p:cNvPr id="3" name="Content Placeholder 2"/>
          <p:cNvSpPr>
            <a:spLocks noGrp="1"/>
          </p:cNvSpPr>
          <p:nvPr>
            <p:ph idx="1"/>
          </p:nvPr>
        </p:nvSpPr>
        <p:spPr/>
        <p:txBody>
          <a:bodyPr/>
          <a:lstStyle/>
          <a:p>
            <a:r>
              <a:rPr lang="en-US" b="1" dirty="0"/>
              <a:t>Words?</a:t>
            </a:r>
          </a:p>
          <a:p>
            <a:r>
              <a:rPr lang="en-US" b="1" dirty="0"/>
              <a:t>Writing?</a:t>
            </a:r>
          </a:p>
          <a:p>
            <a:r>
              <a:rPr lang="en-US" b="1" dirty="0"/>
              <a:t>Narrative?</a:t>
            </a:r>
          </a:p>
          <a:p>
            <a:r>
              <a:rPr lang="en-US" b="1" dirty="0"/>
              <a:t>Communication?</a:t>
            </a:r>
          </a:p>
          <a:p>
            <a:endParaRPr lang="en-US" b="1" dirty="0"/>
          </a:p>
        </p:txBody>
      </p:sp>
    </p:spTree>
    <p:extLst>
      <p:ext uri="{BB962C8B-B14F-4D97-AF65-F5344CB8AC3E}">
        <p14:creationId xmlns:p14="http://schemas.microsoft.com/office/powerpoint/2010/main" val="3411006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3781" y="5328142"/>
            <a:ext cx="8448697" cy="1143000"/>
          </a:xfrm>
        </p:spPr>
        <p:txBody>
          <a:bodyPr>
            <a:noAutofit/>
          </a:bodyPr>
          <a:lstStyle/>
          <a:p>
            <a:pPr algn="l"/>
            <a:r>
              <a:rPr lang="en-GB" sz="2500" b="1" dirty="0" err="1"/>
              <a:t>Cueva</a:t>
            </a:r>
            <a:r>
              <a:rPr lang="en-GB" sz="2500" b="1" dirty="0"/>
              <a:t> de </a:t>
            </a:r>
            <a:r>
              <a:rPr lang="en-GB" sz="2500" b="1" dirty="0" err="1"/>
              <a:t>las</a:t>
            </a:r>
            <a:r>
              <a:rPr lang="en-GB" sz="2500" b="1" dirty="0"/>
              <a:t> Manos, Santa Cruz, Argentina. The art in the cave dates from 13,000 to 9,000 years ago. Several waves of people occupied the cave, and early artwork has been carbon-dated to about 7300 BCE. </a:t>
            </a:r>
            <a:endParaRPr lang="en-US" sz="2500" b="1" dirty="0"/>
          </a:p>
        </p:txBody>
      </p:sp>
      <p:pic>
        <p:nvPicPr>
          <p:cNvPr id="5" name="Content Placeholder 3" descr="AdobeStock_33828985-1024x685.jpeg"/>
          <p:cNvPicPr>
            <a:picLocks noGrp="1" noChangeAspect="1"/>
          </p:cNvPicPr>
          <p:nvPr>
            <p:ph idx="1"/>
          </p:nvPr>
        </p:nvPicPr>
        <p:blipFill>
          <a:blip r:embed="rId2">
            <a:extLst>
              <a:ext uri="{28A0092B-C50C-407E-A947-70E740481C1C}">
                <a14:useLocalDpi xmlns:a14="http://schemas.microsoft.com/office/drawing/2010/main" val="0"/>
              </a:ext>
            </a:extLst>
          </a:blip>
          <a:srcRect t="8893" b="8893"/>
          <a:stretch>
            <a:fillRect/>
          </a:stretch>
        </p:blipFill>
        <p:spPr>
          <a:xfrm>
            <a:off x="457200" y="571338"/>
            <a:ext cx="8229600" cy="4525963"/>
          </a:xfrm>
        </p:spPr>
      </p:pic>
    </p:spTree>
    <p:extLst>
      <p:ext uri="{BB962C8B-B14F-4D97-AF65-F5344CB8AC3E}">
        <p14:creationId xmlns:p14="http://schemas.microsoft.com/office/powerpoint/2010/main" val="3215334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p:txBody>
          <a:bodyPr/>
          <a:lstStyle/>
          <a:p>
            <a:pPr marL="0" indent="0">
              <a:buNone/>
            </a:pPr>
            <a:r>
              <a:rPr lang="en-GB" sz="3500" b="1" dirty="0"/>
              <a:t>‘Reading a book is like re-writing it for yourself. You bring to a novel, anything you read, all your experience of the world. You bring your history and you read it in your own terms.’</a:t>
            </a:r>
          </a:p>
          <a:p>
            <a:pPr marL="0" indent="0">
              <a:buNone/>
            </a:pPr>
            <a:endParaRPr lang="en-GB" b="1" dirty="0"/>
          </a:p>
          <a:p>
            <a:pPr marL="0" indent="0" algn="r">
              <a:buNone/>
            </a:pPr>
            <a:r>
              <a:rPr lang="en-GB" sz="2500" b="1" dirty="0"/>
              <a:t>Angela Carter, interviewed in </a:t>
            </a:r>
            <a:r>
              <a:rPr lang="en-GB" sz="2500" b="1" i="1" dirty="0"/>
              <a:t>Marxism Today, </a:t>
            </a:r>
            <a:r>
              <a:rPr lang="en-US" sz="2500" b="1" dirty="0"/>
              <a:t>1985.</a:t>
            </a:r>
            <a:endParaRPr lang="en-GB" sz="2500" b="1" dirty="0"/>
          </a:p>
          <a:p>
            <a:pPr marL="0" indent="0">
              <a:buNone/>
            </a:pPr>
            <a:endParaRPr lang="en-US" b="1" dirty="0"/>
          </a:p>
        </p:txBody>
      </p:sp>
    </p:spTree>
    <p:extLst>
      <p:ext uri="{BB962C8B-B14F-4D97-AF65-F5344CB8AC3E}">
        <p14:creationId xmlns:p14="http://schemas.microsoft.com/office/powerpoint/2010/main" val="2649789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descr="images.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990486"/>
          </a:xfrm>
          <a:prstGeom prst="rect">
            <a:avLst/>
          </a:prstGeom>
        </p:spPr>
      </p:pic>
      <p:pic>
        <p:nvPicPr>
          <p:cNvPr id="17" name="Picture 16" descr="FCdSGqgWEAovxYn.jpg"/>
          <p:cNvPicPr>
            <a:picLocks noChangeAspect="1"/>
          </p:cNvPicPr>
          <p:nvPr/>
        </p:nvPicPr>
        <p:blipFill rotWithShape="1">
          <a:blip r:embed="rId3">
            <a:extLst>
              <a:ext uri="{28A0092B-C50C-407E-A947-70E740481C1C}">
                <a14:useLocalDpi xmlns:a14="http://schemas.microsoft.com/office/drawing/2010/main" val="0"/>
              </a:ext>
            </a:extLst>
          </a:blip>
          <a:srcRect r="23770"/>
          <a:stretch/>
        </p:blipFill>
        <p:spPr>
          <a:xfrm>
            <a:off x="1736858" y="1537462"/>
            <a:ext cx="5698648" cy="37935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43315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descr="images.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990486"/>
          </a:xfrm>
          <a:prstGeom prst="rect">
            <a:avLst/>
          </a:prstGeom>
        </p:spPr>
      </p:pic>
      <p:sp>
        <p:nvSpPr>
          <p:cNvPr id="5" name="Title 1"/>
          <p:cNvSpPr>
            <a:spLocks noGrp="1"/>
          </p:cNvSpPr>
          <p:nvPr>
            <p:ph type="title"/>
          </p:nvPr>
        </p:nvSpPr>
        <p:spPr>
          <a:xfrm>
            <a:off x="1854699" y="2483869"/>
            <a:ext cx="5346880" cy="1143000"/>
          </a:xfrm>
        </p:spPr>
        <p:txBody>
          <a:bodyPr/>
          <a:lstStyle/>
          <a:p>
            <a:r>
              <a:rPr lang="en-US" b="1" dirty="0"/>
              <a:t>Frame = Form</a:t>
            </a:r>
          </a:p>
        </p:txBody>
      </p:sp>
    </p:spTree>
    <p:extLst>
      <p:ext uri="{BB962C8B-B14F-4D97-AF65-F5344CB8AC3E}">
        <p14:creationId xmlns:p14="http://schemas.microsoft.com/office/powerpoint/2010/main" val="183247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view-of-westminster-bridge-and-the-houses-of-parliament-james-francis-danby.jpg"/>
          <p:cNvPicPr>
            <a:picLocks noChangeAspect="1"/>
          </p:cNvPicPr>
          <p:nvPr/>
        </p:nvPicPr>
        <p:blipFill rotWithShape="1">
          <a:blip r:embed="rId2">
            <a:extLst>
              <a:ext uri="{28A0092B-C50C-407E-A947-70E740481C1C}">
                <a14:useLocalDpi xmlns:a14="http://schemas.microsoft.com/office/drawing/2010/main" val="0"/>
              </a:ext>
            </a:extLst>
          </a:blip>
          <a:srcRect r="17596"/>
          <a:stretch/>
        </p:blipFill>
        <p:spPr>
          <a:xfrm>
            <a:off x="0" y="0"/>
            <a:ext cx="9144000" cy="6858000"/>
          </a:xfrm>
          <a:prstGeom prst="rect">
            <a:avLst/>
          </a:prstGeom>
        </p:spPr>
      </p:pic>
      <p:sp>
        <p:nvSpPr>
          <p:cNvPr id="7" name="TextBox 6"/>
          <p:cNvSpPr txBox="1"/>
          <p:nvPr/>
        </p:nvSpPr>
        <p:spPr>
          <a:xfrm>
            <a:off x="440491" y="952558"/>
            <a:ext cx="4745356" cy="5355313"/>
          </a:xfrm>
          <a:prstGeom prst="rect">
            <a:avLst/>
          </a:prstGeom>
          <a:solidFill>
            <a:schemeClr val="bg1">
              <a:alpha val="48000"/>
            </a:schemeClr>
          </a:solidFill>
        </p:spPr>
        <p:txBody>
          <a:bodyPr wrap="square" rtlCol="0">
            <a:spAutoFit/>
          </a:bodyPr>
          <a:lstStyle/>
          <a:p>
            <a:pPr fontAlgn="base"/>
            <a:r>
              <a:rPr lang="en-GB" b="1" dirty="0"/>
              <a:t>Composed upon Westminster Bridge</a:t>
            </a:r>
            <a:br>
              <a:rPr lang="en-GB" b="1" dirty="0"/>
            </a:br>
            <a:r>
              <a:rPr lang="en-GB" b="1" dirty="0"/>
              <a:t>September 3, 1802</a:t>
            </a:r>
          </a:p>
          <a:p>
            <a:pPr fontAlgn="base"/>
            <a:endParaRPr lang="en-GB" b="1" dirty="0"/>
          </a:p>
          <a:p>
            <a:pPr fontAlgn="base"/>
            <a:r>
              <a:rPr lang="en-GB" b="1" dirty="0"/>
              <a:t>Earth has not any thing to show more fair:</a:t>
            </a:r>
          </a:p>
          <a:p>
            <a:pPr fontAlgn="base"/>
            <a:r>
              <a:rPr lang="en-GB" b="1" dirty="0"/>
              <a:t>Dull would he be of soul who could pass by</a:t>
            </a:r>
          </a:p>
          <a:p>
            <a:pPr fontAlgn="base"/>
            <a:r>
              <a:rPr lang="en-GB" b="1" dirty="0"/>
              <a:t>A sight so touching in its majesty:</a:t>
            </a:r>
          </a:p>
          <a:p>
            <a:pPr fontAlgn="base"/>
            <a:r>
              <a:rPr lang="en-GB" b="1" dirty="0"/>
              <a:t>This City now doth, like a garment, wear</a:t>
            </a:r>
          </a:p>
          <a:p>
            <a:pPr fontAlgn="base"/>
            <a:r>
              <a:rPr lang="en-GB" b="1" dirty="0"/>
              <a:t>The beauty of the morning; silent, bare,</a:t>
            </a:r>
          </a:p>
          <a:p>
            <a:pPr fontAlgn="base"/>
            <a:r>
              <a:rPr lang="en-GB" b="1" dirty="0"/>
              <a:t>Ships, towers, domes, theatres, and temples lie</a:t>
            </a:r>
          </a:p>
          <a:p>
            <a:pPr fontAlgn="base"/>
            <a:r>
              <a:rPr lang="en-GB" b="1" dirty="0"/>
              <a:t>Open unto the fields, and to the sky;</a:t>
            </a:r>
          </a:p>
          <a:p>
            <a:pPr fontAlgn="base"/>
            <a:r>
              <a:rPr lang="en-GB" b="1" dirty="0"/>
              <a:t>All bright and glittering in the smokeless air.</a:t>
            </a:r>
          </a:p>
          <a:p>
            <a:pPr fontAlgn="base"/>
            <a:r>
              <a:rPr lang="en-GB" b="1" dirty="0"/>
              <a:t>Never did sun more beautifully steep</a:t>
            </a:r>
          </a:p>
          <a:p>
            <a:pPr fontAlgn="base"/>
            <a:r>
              <a:rPr lang="en-GB" b="1" dirty="0"/>
              <a:t>In his first splendour, valley, rock, or hill;</a:t>
            </a:r>
          </a:p>
          <a:p>
            <a:pPr fontAlgn="base"/>
            <a:r>
              <a:rPr lang="en-GB" b="1" dirty="0"/>
              <a:t>Ne'er saw I, never felt, a calm so deep!</a:t>
            </a:r>
          </a:p>
          <a:p>
            <a:pPr fontAlgn="base"/>
            <a:r>
              <a:rPr lang="en-GB" b="1" dirty="0"/>
              <a:t>The river </a:t>
            </a:r>
            <a:r>
              <a:rPr lang="en-GB" b="1" dirty="0" err="1"/>
              <a:t>glideth</a:t>
            </a:r>
            <a:r>
              <a:rPr lang="en-GB" b="1" dirty="0"/>
              <a:t> at his own sweet will:</a:t>
            </a:r>
          </a:p>
          <a:p>
            <a:pPr fontAlgn="base"/>
            <a:r>
              <a:rPr lang="en-GB" b="1" dirty="0"/>
              <a:t>Dear God! the very houses seem asleep;</a:t>
            </a:r>
          </a:p>
          <a:p>
            <a:pPr fontAlgn="base"/>
            <a:r>
              <a:rPr lang="en-GB" b="1" dirty="0"/>
              <a:t>And all that mighty heart is lying still!</a:t>
            </a:r>
          </a:p>
          <a:p>
            <a:pPr fontAlgn="base"/>
            <a:endParaRPr lang="en-GB" dirty="0"/>
          </a:p>
          <a:p>
            <a:pPr algn="r" fontAlgn="base"/>
            <a:r>
              <a:rPr lang="en-GB" b="1" dirty="0"/>
              <a:t>William Wordsworth</a:t>
            </a:r>
            <a:endParaRPr lang="en-US" dirty="0"/>
          </a:p>
        </p:txBody>
      </p:sp>
    </p:spTree>
    <p:extLst>
      <p:ext uri="{BB962C8B-B14F-4D97-AF65-F5344CB8AC3E}">
        <p14:creationId xmlns:p14="http://schemas.microsoft.com/office/powerpoint/2010/main" val="3387928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6712"/>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_111645763_tv06094596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995" y="690286"/>
            <a:ext cx="7134743" cy="5217281"/>
          </a:xfrm>
          <a:prstGeom prst="rect">
            <a:avLst/>
          </a:prstGeom>
        </p:spPr>
      </p:pic>
    </p:spTree>
    <p:extLst>
      <p:ext uri="{BB962C8B-B14F-4D97-AF65-F5344CB8AC3E}">
        <p14:creationId xmlns:p14="http://schemas.microsoft.com/office/powerpoint/2010/main" val="713681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6712"/>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57200" y="1383593"/>
            <a:ext cx="8365152" cy="6103821"/>
          </a:xfrm>
        </p:spPr>
        <p:txBody>
          <a:bodyPr>
            <a:normAutofit fontScale="70000" lnSpcReduction="20000"/>
          </a:bodyPr>
          <a:lstStyle/>
          <a:p>
            <a:pPr lvl="0"/>
            <a:r>
              <a:rPr lang="en-GB" sz="6000" b="1" dirty="0"/>
              <a:t>Literature allows us to connect disparate ideas and experiences via metaphor and allegory.</a:t>
            </a:r>
          </a:p>
          <a:p>
            <a:pPr marL="0" lvl="0" indent="0">
              <a:buNone/>
            </a:pPr>
            <a:endParaRPr lang="en-GB" sz="6000" b="1" dirty="0"/>
          </a:p>
          <a:p>
            <a:pPr lvl="0"/>
            <a:r>
              <a:rPr lang="en-GB" sz="6000" b="1" dirty="0"/>
              <a:t>We don’t need to record literal truth to convey an emotional, moral or intellectual truth.</a:t>
            </a:r>
          </a:p>
          <a:p>
            <a:pPr lvl="0"/>
            <a:endParaRPr lang="en-GB" sz="6000" b="1" dirty="0"/>
          </a:p>
          <a:p>
            <a:pPr marL="0" lvl="0" indent="0">
              <a:buNone/>
            </a:pPr>
            <a:r>
              <a:rPr lang="en-GB" sz="6000" b="1" dirty="0"/>
              <a:t> </a:t>
            </a:r>
          </a:p>
          <a:p>
            <a:pPr marL="0" lvl="0" indent="0">
              <a:buNone/>
            </a:pPr>
            <a:endParaRPr lang="en-GB" sz="6000" b="1" dirty="0"/>
          </a:p>
          <a:p>
            <a:pPr marL="0" lvl="0" indent="0">
              <a:buNone/>
            </a:pPr>
            <a:endParaRPr lang="en-GB" sz="6000" dirty="0"/>
          </a:p>
        </p:txBody>
      </p:sp>
    </p:spTree>
    <p:extLst>
      <p:ext uri="{BB962C8B-B14F-4D97-AF65-F5344CB8AC3E}">
        <p14:creationId xmlns:p14="http://schemas.microsoft.com/office/powerpoint/2010/main" val="417163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henomenal-woman_16x9.jpg"/>
          <p:cNvPicPr>
            <a:picLocks noChangeAspect="1"/>
          </p:cNvPicPr>
          <p:nvPr/>
        </p:nvPicPr>
        <p:blipFill rotWithShape="1">
          <a:blip r:embed="rId2">
            <a:extLst>
              <a:ext uri="{28A0092B-C50C-407E-A947-70E740481C1C}">
                <a14:useLocalDpi xmlns:a14="http://schemas.microsoft.com/office/drawing/2010/main" val="0"/>
              </a:ext>
            </a:extLst>
          </a:blip>
          <a:srcRect l="7389" r="16069"/>
          <a:stretch/>
        </p:blipFill>
        <p:spPr>
          <a:xfrm>
            <a:off x="0" y="0"/>
            <a:ext cx="9172744" cy="6858000"/>
          </a:xfrm>
          <a:prstGeom prst="rect">
            <a:avLst/>
          </a:prstGeom>
        </p:spPr>
      </p:pic>
      <p:sp>
        <p:nvSpPr>
          <p:cNvPr id="3" name="Content Placeholder 2"/>
          <p:cNvSpPr>
            <a:spLocks noGrp="1"/>
          </p:cNvSpPr>
          <p:nvPr>
            <p:ph idx="1"/>
          </p:nvPr>
        </p:nvSpPr>
        <p:spPr>
          <a:xfrm>
            <a:off x="434434" y="626822"/>
            <a:ext cx="4910566" cy="5773700"/>
          </a:xfrm>
        </p:spPr>
        <p:txBody>
          <a:bodyPr>
            <a:normAutofit fontScale="62500" lnSpcReduction="20000"/>
          </a:bodyPr>
          <a:lstStyle/>
          <a:p>
            <a:pPr marL="0" indent="0">
              <a:buNone/>
            </a:pPr>
            <a:r>
              <a:rPr lang="en-GB" b="1" i="1" dirty="0"/>
              <a:t>The Lesson</a:t>
            </a:r>
            <a:endParaRPr lang="en-GB" b="1" dirty="0"/>
          </a:p>
          <a:p>
            <a:pPr marL="0" indent="0">
              <a:buNone/>
            </a:pPr>
            <a:r>
              <a:rPr lang="en-GB" dirty="0"/>
              <a:t> </a:t>
            </a:r>
          </a:p>
          <a:p>
            <a:pPr marL="0" indent="0">
              <a:buNone/>
            </a:pPr>
            <a:r>
              <a:rPr lang="en-GB" dirty="0"/>
              <a:t>I keep on dying again.</a:t>
            </a:r>
          </a:p>
          <a:p>
            <a:pPr marL="0" indent="0">
              <a:buNone/>
            </a:pPr>
            <a:r>
              <a:rPr lang="en-GB" dirty="0"/>
              <a:t>Veins collapse, opening like the</a:t>
            </a:r>
          </a:p>
          <a:p>
            <a:pPr marL="0" indent="0">
              <a:buNone/>
            </a:pPr>
            <a:r>
              <a:rPr lang="en-GB" dirty="0"/>
              <a:t>Small fists of sleeping</a:t>
            </a:r>
          </a:p>
          <a:p>
            <a:pPr marL="0" indent="0">
              <a:buNone/>
            </a:pPr>
            <a:r>
              <a:rPr lang="en-GB" dirty="0"/>
              <a:t>Children.</a:t>
            </a:r>
          </a:p>
          <a:p>
            <a:pPr marL="0" indent="0">
              <a:buNone/>
            </a:pPr>
            <a:r>
              <a:rPr lang="en-GB" dirty="0"/>
              <a:t>Memory of old tombs,</a:t>
            </a:r>
          </a:p>
          <a:p>
            <a:pPr marL="0" indent="0">
              <a:buNone/>
            </a:pPr>
            <a:r>
              <a:rPr lang="en-GB" dirty="0"/>
              <a:t>Rotting flesh and worms do</a:t>
            </a:r>
          </a:p>
          <a:p>
            <a:pPr marL="0" indent="0">
              <a:buNone/>
            </a:pPr>
            <a:r>
              <a:rPr lang="en-GB" dirty="0"/>
              <a:t>Not convince me against</a:t>
            </a:r>
          </a:p>
          <a:p>
            <a:pPr marL="0" indent="0">
              <a:buNone/>
            </a:pPr>
            <a:r>
              <a:rPr lang="en-GB" dirty="0"/>
              <a:t>The Challenge. The years</a:t>
            </a:r>
          </a:p>
          <a:p>
            <a:pPr marL="0" indent="0">
              <a:buNone/>
            </a:pPr>
            <a:r>
              <a:rPr lang="en-GB" dirty="0"/>
              <a:t>And cold defeat live deep in</a:t>
            </a:r>
          </a:p>
          <a:p>
            <a:pPr marL="0" indent="0">
              <a:buNone/>
            </a:pPr>
            <a:r>
              <a:rPr lang="en-GB" dirty="0"/>
              <a:t>Lines along my face.</a:t>
            </a:r>
          </a:p>
          <a:p>
            <a:pPr marL="0" indent="0">
              <a:buNone/>
            </a:pPr>
            <a:r>
              <a:rPr lang="en-GB" dirty="0"/>
              <a:t>They dull my eyes, yet</a:t>
            </a:r>
          </a:p>
          <a:p>
            <a:pPr marL="0" indent="0">
              <a:buNone/>
            </a:pPr>
            <a:r>
              <a:rPr lang="en-GB" dirty="0"/>
              <a:t>I keep on dying,</a:t>
            </a:r>
          </a:p>
          <a:p>
            <a:pPr marL="0" indent="0">
              <a:buNone/>
            </a:pPr>
            <a:r>
              <a:rPr lang="en-GB" dirty="0"/>
              <a:t>Because I love to live.</a:t>
            </a:r>
          </a:p>
          <a:p>
            <a:pPr marL="0" indent="0">
              <a:buNone/>
            </a:pPr>
            <a:r>
              <a:rPr lang="en-GB" dirty="0"/>
              <a:t> </a:t>
            </a:r>
          </a:p>
          <a:p>
            <a:pPr marL="0" indent="0">
              <a:buNone/>
            </a:pPr>
            <a:r>
              <a:rPr lang="en-GB" dirty="0"/>
              <a:t>Maya Angelou, ‘The Lesson’ in </a:t>
            </a:r>
            <a:r>
              <a:rPr lang="en-GB" i="1" dirty="0"/>
              <a:t>Maya Angelou: The Complete </a:t>
            </a:r>
            <a:r>
              <a:rPr lang="en-GB" dirty="0"/>
              <a:t>Poetry</a:t>
            </a:r>
          </a:p>
          <a:p>
            <a:pPr marL="0" indent="0">
              <a:buNone/>
            </a:pPr>
            <a:r>
              <a:rPr lang="en-GB" dirty="0"/>
              <a:t>(London: Virago, 2015) p.136</a:t>
            </a:r>
          </a:p>
          <a:p>
            <a:pPr marL="0" indent="0">
              <a:buNone/>
            </a:pPr>
            <a:endParaRPr lang="en-US" dirty="0"/>
          </a:p>
        </p:txBody>
      </p:sp>
    </p:spTree>
    <p:extLst>
      <p:ext uri="{BB962C8B-B14F-4D97-AF65-F5344CB8AC3E}">
        <p14:creationId xmlns:p14="http://schemas.microsoft.com/office/powerpoint/2010/main" val="1771401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6712"/>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57200" y="564084"/>
            <a:ext cx="8229600" cy="5869861"/>
          </a:xfrm>
        </p:spPr>
        <p:txBody>
          <a:bodyPr>
            <a:normAutofit fontScale="70000" lnSpcReduction="20000"/>
          </a:bodyPr>
          <a:lstStyle/>
          <a:p>
            <a:pPr lvl="0"/>
            <a:r>
              <a:rPr lang="en-GB" sz="6000" b="1" dirty="0"/>
              <a:t>Literature allows us to connect disparate ideas and experiences via metaphor and allegory.</a:t>
            </a:r>
          </a:p>
          <a:p>
            <a:pPr lvl="0"/>
            <a:r>
              <a:rPr lang="en-GB" sz="6000" b="1" dirty="0"/>
              <a:t>We don’t need to record literal truth to convey an emotional, moral or intellectual truth.</a:t>
            </a:r>
          </a:p>
          <a:p>
            <a:pPr marL="0" lvl="0" indent="0">
              <a:buNone/>
            </a:pPr>
            <a:r>
              <a:rPr lang="en-GB" sz="6000" b="1" dirty="0"/>
              <a:t> </a:t>
            </a:r>
          </a:p>
          <a:p>
            <a:pPr marL="0" lvl="0" indent="0">
              <a:buNone/>
            </a:pPr>
            <a:r>
              <a:rPr lang="en-GB" sz="6000" b="1" dirty="0"/>
              <a:t>“Fiction reveals truth that reality obscures.”</a:t>
            </a:r>
          </a:p>
          <a:p>
            <a:pPr marL="457200" lvl="1" indent="0" algn="r">
              <a:buNone/>
            </a:pPr>
            <a:r>
              <a:rPr lang="en-GB" sz="3600" b="1" dirty="0"/>
              <a:t>Ralph Waldo Emerson (1803 –1882)</a:t>
            </a:r>
            <a:endParaRPr lang="en-US" sz="3600" b="1" dirty="0"/>
          </a:p>
          <a:p>
            <a:pPr marL="0" lvl="0" indent="0">
              <a:buNone/>
            </a:pPr>
            <a:endParaRPr lang="en-GB" sz="6000" b="1" dirty="0"/>
          </a:p>
          <a:p>
            <a:pPr marL="0" lvl="0" indent="0">
              <a:buNone/>
            </a:pPr>
            <a:endParaRPr lang="en-GB" sz="6000" dirty="0"/>
          </a:p>
        </p:txBody>
      </p:sp>
    </p:spTree>
    <p:extLst>
      <p:ext uri="{BB962C8B-B14F-4D97-AF65-F5344CB8AC3E}">
        <p14:creationId xmlns:p14="http://schemas.microsoft.com/office/powerpoint/2010/main" val="318137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685799" y="1599351"/>
            <a:ext cx="8033397" cy="2244733"/>
          </a:xfrm>
          <a:prstGeom prst="rect">
            <a:avLst/>
          </a:prstGeom>
          <a:solidFill>
            <a:schemeClr val="accent1">
              <a:lumMod val="40000"/>
              <a:lumOff val="60000"/>
            </a:schemeClr>
          </a:solidFill>
          <a:ln w="57150" cmpd="sng">
            <a:solidFill>
              <a:schemeClr val="bg1"/>
            </a:solidFill>
          </a:ln>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a:latin typeface="Arial Black"/>
                <a:cs typeface="Arial Black"/>
              </a:rPr>
              <a:t>HOW DO WE ENGAGE WITH LITERATURE?</a:t>
            </a:r>
          </a:p>
        </p:txBody>
      </p:sp>
    </p:spTree>
    <p:extLst>
      <p:ext uri="{BB962C8B-B14F-4D97-AF65-F5344CB8AC3E}">
        <p14:creationId xmlns:p14="http://schemas.microsoft.com/office/powerpoint/2010/main" val="3047222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accent5">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592345"/>
            <a:ext cx="8229600" cy="1143000"/>
          </a:xfrm>
        </p:spPr>
        <p:txBody>
          <a:bodyPr>
            <a:noAutofit/>
          </a:bodyPr>
          <a:lstStyle/>
          <a:p>
            <a:r>
              <a:rPr lang="en-US" sz="5000" b="1" dirty="0"/>
              <a:t>How do we engage with Literature?</a:t>
            </a:r>
          </a:p>
        </p:txBody>
      </p:sp>
      <p:sp>
        <p:nvSpPr>
          <p:cNvPr id="3" name="Content Placeholder 2"/>
          <p:cNvSpPr>
            <a:spLocks noGrp="1"/>
          </p:cNvSpPr>
          <p:nvPr>
            <p:ph idx="1"/>
          </p:nvPr>
        </p:nvSpPr>
        <p:spPr>
          <a:xfrm>
            <a:off x="526211" y="2560603"/>
            <a:ext cx="8229600" cy="4525963"/>
          </a:xfrm>
        </p:spPr>
        <p:txBody>
          <a:bodyPr>
            <a:normAutofit/>
          </a:bodyPr>
          <a:lstStyle/>
          <a:p>
            <a:r>
              <a:rPr lang="en-US" sz="4000" b="1" dirty="0"/>
              <a:t>Consciously</a:t>
            </a:r>
          </a:p>
          <a:p>
            <a:r>
              <a:rPr lang="en-US" sz="4000" b="1" dirty="0"/>
              <a:t>Reading closely</a:t>
            </a:r>
          </a:p>
          <a:p>
            <a:r>
              <a:rPr lang="en-US" sz="4000" b="1" dirty="0"/>
              <a:t>Comparatively</a:t>
            </a:r>
          </a:p>
          <a:p>
            <a:r>
              <a:rPr lang="en-US" sz="4000" b="1" dirty="0"/>
              <a:t>Responding creatively</a:t>
            </a:r>
          </a:p>
          <a:p>
            <a:endParaRPr lang="en-US" sz="4000" b="1" dirty="0"/>
          </a:p>
          <a:p>
            <a:endParaRPr lang="en-US" sz="4000" b="1" dirty="0"/>
          </a:p>
          <a:p>
            <a:pPr marL="0" indent="0">
              <a:buNone/>
            </a:pPr>
            <a:endParaRPr lang="en-US" sz="4000" b="1" dirty="0"/>
          </a:p>
          <a:p>
            <a:endParaRPr lang="en-US" sz="4000" b="1" dirty="0"/>
          </a:p>
        </p:txBody>
      </p:sp>
    </p:spTree>
    <p:extLst>
      <p:ext uri="{BB962C8B-B14F-4D97-AF65-F5344CB8AC3E}">
        <p14:creationId xmlns:p14="http://schemas.microsoft.com/office/powerpoint/2010/main" val="328907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A group of people sitting at a table&#10;&#10;Description automatically generated with medium confidence">
            <a:extLst>
              <a:ext uri="{FF2B5EF4-FFF2-40B4-BE49-F238E27FC236}">
                <a16:creationId xmlns:a16="http://schemas.microsoft.com/office/drawing/2014/main" id="{0903D3B8-DDDD-420F-816C-A991A44DC235}"/>
              </a:ext>
            </a:extLst>
          </p:cNvPr>
          <p:cNvPicPr>
            <a:picLocks noGrp="1" noChangeAspect="1"/>
          </p:cNvPicPr>
          <p:nvPr>
            <p:ph type="pic" sz="quarter" idx="13"/>
          </p:nvPr>
        </p:nvPicPr>
        <p:blipFill>
          <a:blip r:embed="rId3"/>
          <a:srcRect l="5774" r="5774"/>
          <a:stretch>
            <a:fillRect/>
          </a:stretch>
        </p:blipFill>
        <p:spPr/>
      </p:pic>
      <p:sp>
        <p:nvSpPr>
          <p:cNvPr id="6" name="Slide Number Placeholder 5">
            <a:extLst>
              <a:ext uri="{FF2B5EF4-FFF2-40B4-BE49-F238E27FC236}">
                <a16:creationId xmlns:a16="http://schemas.microsoft.com/office/drawing/2014/main" id="{FB5791AD-B521-46D5-815A-44762F24E56B}"/>
              </a:ext>
            </a:extLst>
          </p:cNvPr>
          <p:cNvSpPr>
            <a:spLocks noGrp="1"/>
          </p:cNvSpPr>
          <p:nvPr>
            <p:ph type="sldNum" sz="quarter" idx="14"/>
          </p:nvPr>
        </p:nvSpPr>
        <p:spPr/>
        <p:txBody>
          <a:bodyPr/>
          <a:lstStyle/>
          <a:p>
            <a:pPr rtl="0"/>
            <a:r>
              <a:rPr lang="en-GB" noProof="0" dirty="0"/>
              <a:t>p </a:t>
            </a:r>
            <a:fld id="{058DB212-BFA2-403F-85EF-DFD3FF6D973A}" type="slidenum">
              <a:rPr lang="en-GB" noProof="0" smtClean="0"/>
              <a:pPr rtl="0"/>
              <a:t>24</a:t>
            </a:fld>
            <a:endParaRPr lang="en-GB" noProof="0" dirty="0"/>
          </a:p>
        </p:txBody>
      </p:sp>
      <p:sp>
        <p:nvSpPr>
          <p:cNvPr id="7" name="Text Placeholder 6">
            <a:extLst>
              <a:ext uri="{FF2B5EF4-FFF2-40B4-BE49-F238E27FC236}">
                <a16:creationId xmlns:a16="http://schemas.microsoft.com/office/drawing/2014/main" id="{5ECDC586-7ADE-4745-BC73-10748FAB0685}"/>
              </a:ext>
            </a:extLst>
          </p:cNvPr>
          <p:cNvSpPr>
            <a:spLocks noGrp="1"/>
          </p:cNvSpPr>
          <p:nvPr>
            <p:ph type="body" sz="quarter" idx="15"/>
          </p:nvPr>
        </p:nvSpPr>
        <p:spPr/>
        <p:txBody>
          <a:bodyPr/>
          <a:lstStyle/>
          <a:p>
            <a:r>
              <a:rPr lang="cy-GB" b="1" dirty="0"/>
              <a:t>CREATIVE WRITING WORKSHOPS</a:t>
            </a:r>
            <a:endParaRPr lang="en-GB" b="1" dirty="0"/>
          </a:p>
        </p:txBody>
      </p:sp>
      <p:pic>
        <p:nvPicPr>
          <p:cNvPr id="8" name="Picture 7">
            <a:extLst>
              <a:ext uri="{FF2B5EF4-FFF2-40B4-BE49-F238E27FC236}">
                <a16:creationId xmlns:a16="http://schemas.microsoft.com/office/drawing/2014/main" id="{EE5AA1C3-F5E9-4327-82A7-C88EC0391AB3}"/>
              </a:ext>
            </a:extLst>
          </p:cNvPr>
          <p:cNvPicPr>
            <a:picLocks noChangeAspect="1"/>
          </p:cNvPicPr>
          <p:nvPr/>
        </p:nvPicPr>
        <p:blipFill>
          <a:blip r:embed="rId4"/>
          <a:stretch>
            <a:fillRect/>
          </a:stretch>
        </p:blipFill>
        <p:spPr>
          <a:xfrm>
            <a:off x="7239336" y="5579861"/>
            <a:ext cx="1047079" cy="301778"/>
          </a:xfrm>
          <a:prstGeom prst="rect">
            <a:avLst/>
          </a:prstGeom>
        </p:spPr>
      </p:pic>
      <p:sp>
        <p:nvSpPr>
          <p:cNvPr id="12" name="Title 11">
            <a:extLst>
              <a:ext uri="{FF2B5EF4-FFF2-40B4-BE49-F238E27FC236}">
                <a16:creationId xmlns:a16="http://schemas.microsoft.com/office/drawing/2014/main" id="{C888BF66-2B32-495B-993F-F0BF0015C992}"/>
              </a:ext>
            </a:extLst>
          </p:cNvPr>
          <p:cNvSpPr>
            <a:spLocks noGrp="1"/>
          </p:cNvSpPr>
          <p:nvPr>
            <p:ph type="title"/>
          </p:nvPr>
        </p:nvSpPr>
        <p:spPr/>
        <p:txBody>
          <a:bodyPr/>
          <a:lstStyle/>
          <a:p>
            <a:pPr algn="ctr"/>
            <a:r>
              <a:rPr lang="cy-GB" sz="3500" dirty="0" err="1"/>
              <a:t>What</a:t>
            </a:r>
            <a:r>
              <a:rPr lang="cy-GB" sz="3500" dirty="0"/>
              <a:t> </a:t>
            </a:r>
            <a:r>
              <a:rPr lang="cy-GB" sz="3500" dirty="0" err="1"/>
              <a:t>will</a:t>
            </a:r>
            <a:r>
              <a:rPr lang="cy-GB" sz="3500" dirty="0"/>
              <a:t> </a:t>
            </a:r>
            <a:r>
              <a:rPr lang="cy-GB" sz="3500" dirty="0" err="1"/>
              <a:t>you</a:t>
            </a:r>
            <a:r>
              <a:rPr lang="cy-GB" sz="3500" dirty="0"/>
              <a:t> </a:t>
            </a:r>
            <a:r>
              <a:rPr lang="cy-GB" sz="3500" dirty="0" err="1"/>
              <a:t>learn</a:t>
            </a:r>
            <a:r>
              <a:rPr lang="cy-GB" sz="3500" dirty="0"/>
              <a:t> </a:t>
            </a:r>
            <a:r>
              <a:rPr lang="cy-GB" sz="3500" dirty="0" err="1"/>
              <a:t>in</a:t>
            </a:r>
            <a:r>
              <a:rPr lang="cy-GB" sz="3500" dirty="0"/>
              <a:t> a </a:t>
            </a:r>
            <a:r>
              <a:rPr lang="cy-GB" sz="3500" dirty="0" err="1"/>
              <a:t>Creative</a:t>
            </a:r>
            <a:r>
              <a:rPr lang="cy-GB" sz="3500" dirty="0"/>
              <a:t> Writing seminar?</a:t>
            </a:r>
            <a:endParaRPr lang="en-GB" sz="3500" dirty="0"/>
          </a:p>
        </p:txBody>
      </p:sp>
      <p:sp>
        <p:nvSpPr>
          <p:cNvPr id="15" name="Content Placeholder 3">
            <a:extLst>
              <a:ext uri="{FF2B5EF4-FFF2-40B4-BE49-F238E27FC236}">
                <a16:creationId xmlns:a16="http://schemas.microsoft.com/office/drawing/2014/main" id="{316EF772-E8F7-4F0D-992F-D358E608F9A8}"/>
              </a:ext>
            </a:extLst>
          </p:cNvPr>
          <p:cNvSpPr>
            <a:spLocks noGrp="1"/>
          </p:cNvSpPr>
          <p:nvPr>
            <p:ph sz="half" idx="1"/>
          </p:nvPr>
        </p:nvSpPr>
        <p:spPr>
          <a:xfrm>
            <a:off x="4719350" y="1760947"/>
            <a:ext cx="4185047" cy="4546877"/>
          </a:xfrm>
        </p:spPr>
        <p:txBody>
          <a:bodyPr rtlCol="0"/>
          <a:lstStyle/>
          <a:p>
            <a:pPr marL="0" indent="0" rtl="0">
              <a:buNone/>
            </a:pPr>
            <a:endParaRPr lang="en-GB" sz="1875" dirty="0"/>
          </a:p>
          <a:p>
            <a:r>
              <a:rPr lang="en-GB" sz="1950" b="1" dirty="0"/>
              <a:t>Craft: the techniques and tools of a professional creative writer.</a:t>
            </a:r>
          </a:p>
          <a:p>
            <a:r>
              <a:rPr lang="en-GB" sz="1950" b="1" dirty="0"/>
              <a:t>Creativity: how to generate ideas and develop them into pieces of work.</a:t>
            </a:r>
          </a:p>
          <a:p>
            <a:r>
              <a:rPr lang="en-GB" sz="1950" b="1" dirty="0"/>
              <a:t>Critique: how to give and receive careful, considered feedback.</a:t>
            </a:r>
          </a:p>
          <a:p>
            <a:r>
              <a:rPr lang="en-GB" sz="1950" b="1" dirty="0"/>
              <a:t>Confidence: in a safe, supportive environment, you’ll learn to experiment and take risks with your writing.</a:t>
            </a:r>
          </a:p>
          <a:p>
            <a:r>
              <a:rPr lang="en-GB" sz="1950" b="1" dirty="0"/>
              <a:t>Career: how to apply your writing skills to your future career.</a:t>
            </a:r>
          </a:p>
          <a:p>
            <a:pPr marL="0" indent="0">
              <a:buNone/>
            </a:pPr>
            <a:endParaRPr lang="en-GB" sz="1875" dirty="0"/>
          </a:p>
        </p:txBody>
      </p:sp>
      <p:sp>
        <p:nvSpPr>
          <p:cNvPr id="2" name="Rectangle 1">
            <a:extLst>
              <a:ext uri="{FF2B5EF4-FFF2-40B4-BE49-F238E27FC236}">
                <a16:creationId xmlns:a16="http://schemas.microsoft.com/office/drawing/2014/main" id="{163F3319-B93C-08D0-19FE-606664E63877}"/>
              </a:ext>
            </a:extLst>
          </p:cNvPr>
          <p:cNvSpPr/>
          <p:nvPr/>
        </p:nvSpPr>
        <p:spPr>
          <a:xfrm>
            <a:off x="7204838" y="6160051"/>
            <a:ext cx="1865987" cy="6979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1171718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6712"/>
            <a:ext cx="9144000" cy="6858000"/>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534838" y="1572858"/>
            <a:ext cx="8229600" cy="5364406"/>
          </a:xfrm>
        </p:spPr>
        <p:txBody>
          <a:bodyPr>
            <a:normAutofit/>
          </a:bodyPr>
          <a:lstStyle/>
          <a:p>
            <a:pPr lvl="0"/>
            <a:endParaRPr lang="en-GB" dirty="0"/>
          </a:p>
          <a:p>
            <a:r>
              <a:rPr lang="en-GB" b="1" dirty="0"/>
              <a:t>Literature shows us who we are, who we have been, and who we might become. </a:t>
            </a:r>
          </a:p>
          <a:p>
            <a:pPr lvl="0"/>
            <a:r>
              <a:rPr lang="en-GB" b="1" dirty="0"/>
              <a:t>Literature offers power: access to ideas, ways of seeing, ways of being in the world.</a:t>
            </a:r>
          </a:p>
          <a:p>
            <a:r>
              <a:rPr lang="en-GB" b="1" dirty="0"/>
              <a:t>Literature offers us the joy of connection – of seeing ourselves reflected. </a:t>
            </a:r>
          </a:p>
          <a:p>
            <a:pPr lvl="0"/>
            <a:r>
              <a:rPr lang="en-GB" b="1" dirty="0"/>
              <a:t>Literature allows us to see through another’s eyes – to imagine another way of being; it teaches us empathy.</a:t>
            </a:r>
          </a:p>
          <a:p>
            <a:pPr lvl="0"/>
            <a:r>
              <a:rPr lang="en-GB" b="1" dirty="0"/>
              <a:t>Literature helps us make sense of human experience – it can impose order and give us perspective.</a:t>
            </a:r>
          </a:p>
          <a:p>
            <a:r>
              <a:rPr lang="en-GB" b="1" dirty="0"/>
              <a:t>Literature matters because human connection matters – when the chips are down, human connection is all that we have.</a:t>
            </a:r>
          </a:p>
          <a:p>
            <a:pPr lvl="0"/>
            <a:endParaRPr lang="en-GB" dirty="0"/>
          </a:p>
          <a:p>
            <a:endParaRPr lang="en-GB" dirty="0"/>
          </a:p>
        </p:txBody>
      </p:sp>
      <p:sp>
        <p:nvSpPr>
          <p:cNvPr id="6" name="Title 5">
            <a:extLst>
              <a:ext uri="{FF2B5EF4-FFF2-40B4-BE49-F238E27FC236}">
                <a16:creationId xmlns:a16="http://schemas.microsoft.com/office/drawing/2014/main" id="{E30CAA54-2AFD-FF3D-6ADD-7B627FA99B55}"/>
              </a:ext>
            </a:extLst>
          </p:cNvPr>
          <p:cNvSpPr>
            <a:spLocks noGrp="1"/>
          </p:cNvSpPr>
          <p:nvPr>
            <p:ph type="title"/>
          </p:nvPr>
        </p:nvSpPr>
        <p:spPr>
          <a:xfrm>
            <a:off x="1073938" y="898809"/>
            <a:ext cx="8604900" cy="540000"/>
          </a:xfrm>
        </p:spPr>
        <p:txBody>
          <a:bodyPr/>
          <a:lstStyle/>
          <a:p>
            <a:r>
              <a:rPr lang="cy-GB" sz="5000" dirty="0"/>
              <a:t>DOES LITERATURE MATTER?</a:t>
            </a:r>
            <a:endParaRPr lang="en-GB" sz="5000" dirty="0"/>
          </a:p>
        </p:txBody>
      </p:sp>
      <p:sp>
        <p:nvSpPr>
          <p:cNvPr id="9" name="Title 5">
            <a:extLst>
              <a:ext uri="{FF2B5EF4-FFF2-40B4-BE49-F238E27FC236}">
                <a16:creationId xmlns:a16="http://schemas.microsoft.com/office/drawing/2014/main" id="{3E196205-BFA7-3F7F-4E82-60007828CAD3}"/>
              </a:ext>
            </a:extLst>
          </p:cNvPr>
          <p:cNvSpPr txBox="1">
            <a:spLocks/>
          </p:cNvSpPr>
          <p:nvPr/>
        </p:nvSpPr>
        <p:spPr>
          <a:xfrm>
            <a:off x="3800629" y="224761"/>
            <a:ext cx="1542741" cy="540000"/>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1"/>
                </a:solidFill>
                <a:effectLst>
                  <a:outerShdw dist="50800" dir="2700000" algn="tl" rotWithShape="0">
                    <a:schemeClr val="accent3"/>
                  </a:outerShdw>
                </a:effectLst>
                <a:latin typeface="+mj-lt"/>
                <a:ea typeface="+mj-ea"/>
                <a:cs typeface="+mj-cs"/>
              </a:defRPr>
            </a:lvl1pPr>
          </a:lstStyle>
          <a:p>
            <a:r>
              <a:rPr lang="cy-GB" sz="5100" dirty="0"/>
              <a:t>WHY</a:t>
            </a:r>
            <a:endParaRPr lang="en-GB" sz="5100" dirty="0"/>
          </a:p>
        </p:txBody>
      </p:sp>
    </p:spTree>
    <p:extLst>
      <p:ext uri="{BB962C8B-B14F-4D97-AF65-F5344CB8AC3E}">
        <p14:creationId xmlns:p14="http://schemas.microsoft.com/office/powerpoint/2010/main" val="414887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9"/>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A84CFC1-E2DD-4803-BB51-D33292CBA101}"/>
              </a:ext>
            </a:extLst>
          </p:cNvPr>
          <p:cNvSpPr/>
          <p:nvPr/>
        </p:nvSpPr>
        <p:spPr>
          <a:xfrm rot="538728">
            <a:off x="4827399" y="4222646"/>
            <a:ext cx="2872025" cy="1514912"/>
          </a:xfrm>
          <a:prstGeom prst="rect">
            <a:avLst/>
          </a:prstGeom>
          <a:solidFill>
            <a:schemeClr val="accent3"/>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a:extLst>
              <a:ext uri="{FF2B5EF4-FFF2-40B4-BE49-F238E27FC236}">
                <a16:creationId xmlns:a16="http://schemas.microsoft.com/office/drawing/2014/main" id="{3159C764-110D-449C-835A-9B4201EB9CB9}"/>
              </a:ext>
            </a:extLst>
          </p:cNvPr>
          <p:cNvSpPr>
            <a:spLocks noGrp="1"/>
          </p:cNvSpPr>
          <p:nvPr>
            <p:ph type="ctrTitle"/>
          </p:nvPr>
        </p:nvSpPr>
        <p:spPr>
          <a:xfrm>
            <a:off x="1782820" y="1939446"/>
            <a:ext cx="3436176" cy="1129826"/>
          </a:xfrm>
        </p:spPr>
        <p:txBody>
          <a:bodyPr rtlCol="0"/>
          <a:lstStyle/>
          <a:p>
            <a:pPr algn="ctr" rtl="0">
              <a:lnSpc>
                <a:spcPct val="100000"/>
              </a:lnSpc>
            </a:pPr>
            <a:r>
              <a:rPr lang="cy-GB" sz="4500" dirty="0"/>
              <a:t>ANY QUESTIONS?</a:t>
            </a:r>
            <a:endParaRPr lang="en-GB" sz="4500" dirty="0"/>
          </a:p>
        </p:txBody>
      </p:sp>
      <p:sp>
        <p:nvSpPr>
          <p:cNvPr id="6" name="Rectangle 5">
            <a:extLst>
              <a:ext uri="{FF2B5EF4-FFF2-40B4-BE49-F238E27FC236}">
                <a16:creationId xmlns:a16="http://schemas.microsoft.com/office/drawing/2014/main" id="{ECFBEBB6-B104-4EAA-B44E-8AC9F1E86051}"/>
              </a:ext>
              <a:ext uri="{C183D7F6-B498-43B3-948B-1728B52AA6E4}">
                <adec:decorative xmlns:adec="http://schemas.microsoft.com/office/drawing/2017/decorative" val="1"/>
              </a:ext>
            </a:extLst>
          </p:cNvPr>
          <p:cNvSpPr/>
          <p:nvPr/>
        </p:nvSpPr>
        <p:spPr>
          <a:xfrm rot="20955434">
            <a:off x="764718" y="3712081"/>
            <a:ext cx="1269328" cy="2272060"/>
          </a:xfrm>
          <a:prstGeom prst="rect">
            <a:avLst/>
          </a:prstGeom>
          <a:solidFill>
            <a:schemeClr val="accent5">
              <a:lumMod val="40000"/>
              <a:lumOff val="60000"/>
            </a:schemeClr>
          </a:solidFill>
          <a:ln w="19050">
            <a:solidFill>
              <a:schemeClr val="accent3"/>
            </a:solidFill>
          </a:ln>
          <a:effectLst>
            <a:outerShdw dist="12700" dir="24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350"/>
          </a:p>
        </p:txBody>
      </p:sp>
      <p:pic>
        <p:nvPicPr>
          <p:cNvPr id="16" name="Picture Placeholder 15" descr="A picture containing text, furniture, door, red&#10;&#10;Description automatically generated">
            <a:extLst>
              <a:ext uri="{FF2B5EF4-FFF2-40B4-BE49-F238E27FC236}">
                <a16:creationId xmlns:a16="http://schemas.microsoft.com/office/drawing/2014/main" id="{491965F1-9D5A-43F3-8A68-27991F571332}"/>
              </a:ext>
            </a:extLst>
          </p:cNvPr>
          <p:cNvPicPr>
            <a:picLocks noGrp="1" noChangeAspect="1"/>
          </p:cNvPicPr>
          <p:nvPr>
            <p:ph type="pic" sz="quarter" idx="10"/>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581" b="4581"/>
          <a:stretch>
            <a:fillRect/>
          </a:stretch>
        </p:blipFill>
        <p:spPr>
          <a:xfrm rot="20951507" flipV="1">
            <a:off x="9456903" y="7027849"/>
            <a:ext cx="136244" cy="180410"/>
          </a:xfrm>
          <a:ln>
            <a:solidFill>
              <a:schemeClr val="accent1"/>
            </a:solidFill>
          </a:ln>
        </p:spPr>
      </p:pic>
      <p:sp>
        <p:nvSpPr>
          <p:cNvPr id="20" name="TextBox 19">
            <a:extLst>
              <a:ext uri="{FF2B5EF4-FFF2-40B4-BE49-F238E27FC236}">
                <a16:creationId xmlns:a16="http://schemas.microsoft.com/office/drawing/2014/main" id="{858C49CA-C8FA-499E-AC0B-5F8C92587231}"/>
              </a:ext>
            </a:extLst>
          </p:cNvPr>
          <p:cNvSpPr txBox="1"/>
          <p:nvPr/>
        </p:nvSpPr>
        <p:spPr>
          <a:xfrm rot="542531">
            <a:off x="4946974" y="4610769"/>
            <a:ext cx="2632873" cy="738664"/>
          </a:xfrm>
          <a:prstGeom prst="rect">
            <a:avLst/>
          </a:prstGeom>
          <a:solidFill>
            <a:schemeClr val="accent2">
              <a:lumMod val="60000"/>
              <a:lumOff val="40000"/>
            </a:schemeClr>
          </a:solidFill>
          <a:ln>
            <a:solidFill>
              <a:schemeClr val="tx1"/>
            </a:solidFill>
          </a:ln>
        </p:spPr>
        <p:txBody>
          <a:bodyPr wrap="square" rtlCol="0">
            <a:spAutoFit/>
          </a:bodyPr>
          <a:lstStyle/>
          <a:p>
            <a:pPr algn="ctr"/>
            <a:r>
              <a:rPr lang="cy-GB" sz="2100" b="1" dirty="0" err="1">
                <a:effectLst>
                  <a:outerShdw blurRad="38100" dist="38100" dir="2700000" algn="tl">
                    <a:srgbClr val="000000">
                      <a:alpha val="43137"/>
                    </a:srgbClr>
                  </a:outerShdw>
                </a:effectLst>
                <a:latin typeface="+mj-lt"/>
              </a:rPr>
              <a:t>Feel</a:t>
            </a:r>
            <a:r>
              <a:rPr lang="cy-GB" sz="2100" b="1" dirty="0">
                <a:effectLst>
                  <a:outerShdw blurRad="38100" dist="38100" dir="2700000" algn="tl">
                    <a:srgbClr val="000000">
                      <a:alpha val="43137"/>
                    </a:srgbClr>
                  </a:outerShdw>
                </a:effectLst>
                <a:latin typeface="+mj-lt"/>
              </a:rPr>
              <a:t> </a:t>
            </a:r>
            <a:r>
              <a:rPr lang="cy-GB" sz="2100" b="1" dirty="0" err="1">
                <a:effectLst>
                  <a:outerShdw blurRad="38100" dist="38100" dir="2700000" algn="tl">
                    <a:srgbClr val="000000">
                      <a:alpha val="43137"/>
                    </a:srgbClr>
                  </a:outerShdw>
                </a:effectLst>
                <a:latin typeface="+mj-lt"/>
              </a:rPr>
              <a:t>free</a:t>
            </a:r>
            <a:r>
              <a:rPr lang="cy-GB" sz="2100" b="1" dirty="0">
                <a:effectLst>
                  <a:outerShdw blurRad="38100" dist="38100" dir="2700000" algn="tl">
                    <a:srgbClr val="000000">
                      <a:alpha val="43137"/>
                    </a:srgbClr>
                  </a:outerShdw>
                </a:effectLst>
                <a:latin typeface="+mj-lt"/>
              </a:rPr>
              <a:t> to </a:t>
            </a:r>
            <a:r>
              <a:rPr lang="cy-GB" sz="2100" b="1" dirty="0" err="1">
                <a:effectLst>
                  <a:outerShdw blurRad="38100" dist="38100" dir="2700000" algn="tl">
                    <a:srgbClr val="000000">
                      <a:alpha val="43137"/>
                    </a:srgbClr>
                  </a:outerShdw>
                </a:effectLst>
                <a:latin typeface="+mj-lt"/>
              </a:rPr>
              <a:t>contact</a:t>
            </a:r>
            <a:r>
              <a:rPr lang="cy-GB" sz="2100" b="1" dirty="0">
                <a:effectLst>
                  <a:outerShdw blurRad="38100" dist="38100" dir="2700000" algn="tl">
                    <a:srgbClr val="000000">
                      <a:alpha val="43137"/>
                    </a:srgbClr>
                  </a:outerShdw>
                </a:effectLst>
                <a:latin typeface="+mj-lt"/>
              </a:rPr>
              <a:t> </a:t>
            </a:r>
            <a:r>
              <a:rPr lang="cy-GB" sz="2100" b="1" dirty="0" err="1">
                <a:effectLst>
                  <a:outerShdw blurRad="38100" dist="38100" dir="2700000" algn="tl">
                    <a:srgbClr val="000000">
                      <a:alpha val="43137"/>
                    </a:srgbClr>
                  </a:outerShdw>
                </a:effectLst>
                <a:latin typeface="+mj-lt"/>
              </a:rPr>
              <a:t>me</a:t>
            </a:r>
            <a:r>
              <a:rPr lang="cy-GB" sz="2100" b="1" dirty="0">
                <a:effectLst>
                  <a:outerShdw blurRad="38100" dist="38100" dir="2700000" algn="tl">
                    <a:srgbClr val="000000">
                      <a:alpha val="43137"/>
                    </a:srgbClr>
                  </a:outerShdw>
                </a:effectLst>
                <a:latin typeface="+mj-lt"/>
              </a:rPr>
              <a:t>: s.reynolds@uwtsd.ac.uk</a:t>
            </a:r>
            <a:endParaRPr lang="en-GB" sz="2100" b="1" dirty="0">
              <a:effectLst>
                <a:outerShdw blurRad="38100" dist="38100" dir="2700000" algn="tl">
                  <a:srgbClr val="000000">
                    <a:alpha val="43137"/>
                  </a:srgbClr>
                </a:outerShdw>
              </a:effectLst>
              <a:latin typeface="+mj-lt"/>
            </a:endParaRPr>
          </a:p>
        </p:txBody>
      </p:sp>
      <p:sp>
        <p:nvSpPr>
          <p:cNvPr id="19" name="TextBox 18">
            <a:extLst>
              <a:ext uri="{FF2B5EF4-FFF2-40B4-BE49-F238E27FC236}">
                <a16:creationId xmlns:a16="http://schemas.microsoft.com/office/drawing/2014/main" id="{4D86EFC2-405D-4C59-9FE8-BFA4AF6AE1D8}"/>
              </a:ext>
            </a:extLst>
          </p:cNvPr>
          <p:cNvSpPr txBox="1"/>
          <p:nvPr/>
        </p:nvSpPr>
        <p:spPr>
          <a:xfrm rot="20932022">
            <a:off x="692465" y="4060375"/>
            <a:ext cx="1514081" cy="1477328"/>
          </a:xfrm>
          <a:prstGeom prst="rect">
            <a:avLst/>
          </a:prstGeom>
          <a:solidFill>
            <a:srgbClr val="00B0F0"/>
          </a:solidFill>
          <a:ln w="63500">
            <a:solidFill>
              <a:schemeClr val="accent1"/>
            </a:solidFill>
          </a:ln>
        </p:spPr>
        <p:txBody>
          <a:bodyPr wrap="square" rtlCol="0">
            <a:spAutoFit/>
          </a:bodyPr>
          <a:lstStyle/>
          <a:p>
            <a:pPr algn="ctr"/>
            <a:r>
              <a:rPr lang="cy-GB" sz="1800" b="1" dirty="0">
                <a:solidFill>
                  <a:schemeClr val="bg1"/>
                </a:solidFill>
                <a:effectLst>
                  <a:outerShdw blurRad="38100" dist="38100" dir="2700000" algn="tl">
                    <a:srgbClr val="000000">
                      <a:alpha val="43137"/>
                    </a:srgbClr>
                  </a:outerShdw>
                </a:effectLst>
                <a:latin typeface="+mj-lt"/>
              </a:rPr>
              <a:t>A137, </a:t>
            </a:r>
            <a:r>
              <a:rPr lang="cy-GB" sz="1800" b="1" dirty="0" err="1">
                <a:solidFill>
                  <a:schemeClr val="bg1"/>
                </a:solidFill>
                <a:effectLst>
                  <a:outerShdw blurRad="38100" dist="38100" dir="2700000" algn="tl">
                    <a:srgbClr val="000000">
                      <a:alpha val="43137"/>
                    </a:srgbClr>
                  </a:outerShdw>
                </a:effectLst>
                <a:latin typeface="+mj-lt"/>
              </a:rPr>
              <a:t>Arts</a:t>
            </a:r>
            <a:r>
              <a:rPr lang="cy-GB" sz="1800" b="1" dirty="0">
                <a:solidFill>
                  <a:schemeClr val="bg1"/>
                </a:solidFill>
                <a:effectLst>
                  <a:outerShdw blurRad="38100" dist="38100" dir="2700000" algn="tl">
                    <a:srgbClr val="000000">
                      <a:alpha val="43137"/>
                    </a:srgbClr>
                  </a:outerShdw>
                </a:effectLst>
                <a:latin typeface="+mj-lt"/>
              </a:rPr>
              <a:t> Building, UWTSD</a:t>
            </a:r>
            <a:endParaRPr lang="en-GB" sz="2025" b="1" dirty="0">
              <a:solidFill>
                <a:schemeClr val="bg1"/>
              </a:solidFill>
              <a:effectLst>
                <a:outerShdw blurRad="38100" dist="38100" dir="2700000" algn="tl">
                  <a:srgbClr val="000000">
                    <a:alpha val="43137"/>
                  </a:srgbClr>
                </a:outerShdw>
              </a:effectLst>
              <a:latin typeface="+mj-lt"/>
            </a:endParaRPr>
          </a:p>
          <a:p>
            <a:pPr algn="ctr"/>
            <a:r>
              <a:rPr lang="cy-GB" sz="1800" b="1" dirty="0">
                <a:solidFill>
                  <a:schemeClr val="bg1"/>
                </a:solidFill>
                <a:effectLst>
                  <a:outerShdw blurRad="38100" dist="38100" dir="2700000" algn="tl">
                    <a:srgbClr val="000000">
                      <a:alpha val="43137"/>
                    </a:srgbClr>
                  </a:outerShdw>
                </a:effectLst>
                <a:latin typeface="+mj-lt"/>
              </a:rPr>
              <a:t>Lampeter Campus.</a:t>
            </a:r>
          </a:p>
        </p:txBody>
      </p:sp>
    </p:spTree>
    <p:extLst>
      <p:ext uri="{BB962C8B-B14F-4D97-AF65-F5344CB8AC3E}">
        <p14:creationId xmlns:p14="http://schemas.microsoft.com/office/powerpoint/2010/main" val="708900925"/>
      </p:ext>
    </p:extLst>
  </p:cSld>
  <p:clrMapOvr>
    <a:masterClrMapping/>
  </p:clrMapOvr>
</p:sld>
</file>

<file path=ppt/theme/theme1.xml><?xml version="1.0" encoding="utf-8"?>
<a:theme xmlns:a="http://schemas.openxmlformats.org/drawingml/2006/main" name="SARAH REYNOLDS Presentation The Dragon has two Tongu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Custom 151">
      <a:dk1>
        <a:srgbClr val="080808"/>
      </a:dk1>
      <a:lt1>
        <a:srgbClr val="FFFFFF"/>
      </a:lt1>
      <a:dk2>
        <a:srgbClr val="53585F"/>
      </a:dk2>
      <a:lt2>
        <a:srgbClr val="DCDEE0"/>
      </a:lt2>
      <a:accent1>
        <a:srgbClr val="FF01B6"/>
      </a:accent1>
      <a:accent2>
        <a:srgbClr val="00B0F0"/>
      </a:accent2>
      <a:accent3>
        <a:srgbClr val="FCF238"/>
      </a:accent3>
      <a:accent4>
        <a:srgbClr val="FF690D"/>
      </a:accent4>
      <a:accent5>
        <a:srgbClr val="D11FB6"/>
      </a:accent5>
      <a:accent6>
        <a:srgbClr val="773F9B"/>
      </a:accent6>
      <a:hlink>
        <a:srgbClr val="FF01B6"/>
      </a:hlink>
      <a:folHlink>
        <a:srgbClr val="FF01B6"/>
      </a:folHlink>
    </a:clrScheme>
    <a:fontScheme name="Custom 159">
      <a:majorFont>
        <a:latin typeface="Franklin Gothic Demi Cond"/>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61209572_TF44948428_Win32" id="{89A67F57-E057-4E49-8214-BB9220E67FFC}" vid="{B9F0BEA9-FB6B-4F45-B4B6-54506410B1C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SARAH REYNOLDS Presentation The Dragon has two Tongues.thmx</Template>
  <TotalTime>0</TotalTime>
  <Words>860</Words>
  <Application>Microsoft Office PowerPoint</Application>
  <PresentationFormat>On-screen Show (4:3)</PresentationFormat>
  <Paragraphs>116</Paragraphs>
  <Slides>26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Arial Black</vt:lpstr>
      <vt:lpstr>Calibri</vt:lpstr>
      <vt:lpstr>Franklin Gothic Book</vt:lpstr>
      <vt:lpstr>Franklin Gothic Demi Cond</vt:lpstr>
      <vt:lpstr>SARAH REYNOLDS Presentation The Dragon has two Tongues</vt:lpstr>
      <vt:lpstr>Office Theme</vt:lpstr>
      <vt:lpstr>PowerPoint Presentation</vt:lpstr>
      <vt:lpstr>Dr Sarah Reynolds</vt:lpstr>
      <vt:lpstr>What is Literature?</vt:lpstr>
      <vt:lpstr>This cave painting found on the Indonesian island of Sulawesi is more than 44,000 years old. </vt:lpstr>
      <vt:lpstr>What is Literature?</vt:lpstr>
      <vt:lpstr>Clay Tablet, 2100–2000 BCE, Southern Iraq. Record of workers’ wages!  </vt:lpstr>
      <vt:lpstr>What is Literature?</vt:lpstr>
      <vt:lpstr>The Epic of Gilgamesh is regarded as the earliest surviving literature and the second oldest religious text, after the Pyramid texts. Carved in stone, the dates back to ancient Mesopatamia, round the 2nd  millennium BCE.</vt:lpstr>
      <vt:lpstr>What is Literature?</vt:lpstr>
      <vt:lpstr>PowerPoint Presentation</vt:lpstr>
      <vt:lpstr>PowerPoint Presentation</vt:lpstr>
      <vt:lpstr>What is Literature?</vt:lpstr>
      <vt:lpstr>Cueva de las Manos, Santa Cruz, Argentina. The art in the cave dates from 13,000 to 9,000 years ago. Several waves of people occupied the cave, and early artwork has been carbon-dated to about 7300 BCE. </vt:lpstr>
      <vt:lpstr>PowerPoint Presentation</vt:lpstr>
      <vt:lpstr>PowerPoint Presentation</vt:lpstr>
      <vt:lpstr>Frame = Form</vt:lpstr>
      <vt:lpstr>PowerPoint Presentation</vt:lpstr>
      <vt:lpstr>PowerPoint Presentation</vt:lpstr>
      <vt:lpstr>PowerPoint Presentation</vt:lpstr>
      <vt:lpstr>PowerPoint Presentation</vt:lpstr>
      <vt:lpstr>PowerPoint Presentation</vt:lpstr>
      <vt:lpstr>PowerPoint Presentation</vt:lpstr>
      <vt:lpstr>How do we engage with Literature?</vt:lpstr>
      <vt:lpstr>What will you learn in a Creative Writing seminar?</vt:lpstr>
      <vt:lpstr>DOES LITERATURE MATTER?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Reading Literature Matters</dc:title>
  <dc:creator>Sarah Reynolds</dc:creator>
  <cp:lastModifiedBy>Sarah Reynolds</cp:lastModifiedBy>
  <cp:revision>35</cp:revision>
  <dcterms:created xsi:type="dcterms:W3CDTF">2021-11-17T10:18:03Z</dcterms:created>
  <dcterms:modified xsi:type="dcterms:W3CDTF">2023-10-16T17:07:19Z</dcterms:modified>
</cp:coreProperties>
</file>