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72" r:id="rId2"/>
    <p:sldId id="346" r:id="rId3"/>
    <p:sldId id="357" r:id="rId4"/>
    <p:sldId id="347" r:id="rId5"/>
    <p:sldId id="350" r:id="rId6"/>
    <p:sldId id="348" r:id="rId7"/>
    <p:sldId id="349" r:id="rId8"/>
    <p:sldId id="351" r:id="rId9"/>
    <p:sldId id="352" r:id="rId10"/>
    <p:sldId id="353" r:id="rId11"/>
    <p:sldId id="354" r:id="rId12"/>
    <p:sldId id="355" r:id="rId13"/>
    <p:sldId id="356" r:id="rId14"/>
  </p:sldIdLst>
  <p:sldSz cx="9144000" cy="6858000" type="screen4x3"/>
  <p:notesSz cx="6669088" cy="97536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240"/>
    <p:restoredTop sz="76056" autoAdjust="0"/>
  </p:normalViewPr>
  <p:slideViewPr>
    <p:cSldViewPr snapToGrid="0" snapToObjects="1">
      <p:cViewPr varScale="1">
        <p:scale>
          <a:sx n="61" d="100"/>
          <a:sy n="61" d="100"/>
        </p:scale>
        <p:origin x="90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866" y="0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10/19/2018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866" y="9265374"/>
            <a:ext cx="2890665" cy="488226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10/19/2018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044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0888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pecyn</a:t>
            </a:r>
            <a:r>
              <a:rPr lang="en-GB" baseline="0" dirty="0" smtClean="0"/>
              <a:t> PESS Dance -  Mae e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ysgolion</a:t>
            </a:r>
            <a:endParaRPr lang="en-GB" baseline="0" dirty="0" smtClean="0"/>
          </a:p>
          <a:p>
            <a:r>
              <a:rPr lang="en-GB" baseline="0" dirty="0" smtClean="0"/>
              <a:t>Pa </a:t>
            </a:r>
            <a:r>
              <a:rPr lang="en-GB" baseline="0" dirty="0" err="1" smtClean="0"/>
              <a:t>elfennau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oedd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eich</a:t>
            </a:r>
            <a:r>
              <a:rPr lang="en-GB" baseline="0" dirty="0" smtClean="0"/>
              <a:t> dawns chi?   </a:t>
            </a:r>
            <a:r>
              <a:rPr lang="en-GB" baseline="0" dirty="0" err="1" smtClean="0"/>
              <a:t>Defnyddio’r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copi</a:t>
            </a:r>
            <a:r>
              <a:rPr lang="en-GB" baseline="0" dirty="0" smtClean="0"/>
              <a:t> y poster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6036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361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947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4718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2365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52986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5525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672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Dawns / Dance</a:t>
            </a:r>
            <a:br>
              <a:rPr lang="en-GB" dirty="0" smtClean="0"/>
            </a:br>
            <a:r>
              <a:rPr lang="en-GB" dirty="0" err="1" smtClean="0"/>
              <a:t>Creadigrwydd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ddatrys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/Creativity </a:t>
            </a:r>
            <a:r>
              <a:rPr lang="en-GB" dirty="0" smtClean="0"/>
              <a:t>in problem solving – </a:t>
            </a:r>
            <a:r>
              <a:rPr lang="en-GB" dirty="0" err="1" smtClean="0"/>
              <a:t>Antur</a:t>
            </a:r>
            <a:r>
              <a:rPr lang="en-GB" dirty="0" smtClean="0"/>
              <a:t>/Adventure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ECAD5005C </a:t>
            </a:r>
            <a:r>
              <a:rPr lang="en-GB" dirty="0" err="1" smtClean="0"/>
              <a:t>Hydref</a:t>
            </a:r>
            <a:r>
              <a:rPr lang="en-GB" dirty="0" smtClean="0"/>
              <a:t>/October2018</a:t>
            </a:r>
          </a:p>
          <a:p>
            <a:r>
              <a:rPr lang="en-GB" dirty="0" smtClean="0"/>
              <a:t>Iwan Ellis-Williams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Deilliannau</a:t>
            </a:r>
            <a:r>
              <a:rPr lang="en-GB" dirty="0" smtClean="0"/>
              <a:t> / Outcomes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 </a:t>
            </a:r>
            <a:r>
              <a:rPr lang="en-GB" dirty="0" err="1" smtClean="0"/>
              <a:t>ddadansoddi</a:t>
            </a:r>
            <a:r>
              <a:rPr lang="en-GB" dirty="0" smtClean="0"/>
              <a:t> a </a:t>
            </a:r>
            <a:r>
              <a:rPr lang="en-GB" dirty="0" err="1" smtClean="0"/>
              <a:t>dechrau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elfennau</a:t>
            </a:r>
            <a:r>
              <a:rPr lang="en-GB" dirty="0" smtClean="0"/>
              <a:t> dawns </a:t>
            </a:r>
            <a:r>
              <a:rPr lang="en-GB" dirty="0" err="1" smtClean="0"/>
              <a:t>creadigol</a:t>
            </a:r>
            <a:r>
              <a:rPr lang="en-GB" dirty="0" smtClean="0"/>
              <a:t> a </a:t>
            </a:r>
            <a:r>
              <a:rPr lang="en-GB" dirty="0" err="1" smtClean="0"/>
              <a:t>phrofi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fframweithiau</a:t>
            </a:r>
            <a:r>
              <a:rPr lang="en-GB" dirty="0" smtClean="0"/>
              <a:t> </a:t>
            </a:r>
            <a:r>
              <a:rPr lang="en-GB" dirty="0" err="1" smtClean="0"/>
              <a:t>ddawns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smtClean="0"/>
              <a:t>I </a:t>
            </a:r>
            <a:r>
              <a:rPr lang="en-GB" dirty="0" err="1" smtClean="0"/>
              <a:t>brofi</a:t>
            </a:r>
            <a:r>
              <a:rPr lang="en-GB" dirty="0" smtClean="0"/>
              <a:t> </a:t>
            </a:r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analyse and start using the elements of creative dance and experience developing dance frameworks relevant to the assignment. </a:t>
            </a:r>
          </a:p>
          <a:p>
            <a:endParaRPr lang="en-GB" dirty="0"/>
          </a:p>
          <a:p>
            <a:r>
              <a:rPr lang="en-GB" dirty="0" smtClean="0"/>
              <a:t>To experience creative problem solving.</a:t>
            </a:r>
          </a:p>
        </p:txBody>
      </p:sp>
    </p:spTree>
    <p:extLst>
      <p:ext uri="{BB962C8B-B14F-4D97-AF65-F5344CB8AC3E}">
        <p14:creationId xmlns:p14="http://schemas.microsoft.com/office/powerpoint/2010/main" val="2276356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Dawns Tai Chi 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 smtClean="0"/>
              <a:t>Chwech</a:t>
            </a:r>
            <a:r>
              <a:rPr lang="en-GB" dirty="0" smtClean="0"/>
              <a:t> </a:t>
            </a:r>
            <a:r>
              <a:rPr lang="en-GB" dirty="0" err="1" smtClean="0"/>
              <a:t>llun</a:t>
            </a:r>
            <a:r>
              <a:rPr lang="en-GB" dirty="0" smtClean="0"/>
              <a:t> o </a:t>
            </a:r>
            <a:r>
              <a:rPr lang="en-GB" dirty="0" err="1" smtClean="0"/>
              <a:t>siapiau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ddynwared</a:t>
            </a:r>
            <a:r>
              <a:rPr lang="en-GB" dirty="0" smtClean="0"/>
              <a:t> ag </a:t>
            </a:r>
            <a:r>
              <a:rPr lang="en-GB" dirty="0" err="1" smtClean="0"/>
              <a:t>addasu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gyda’n</a:t>
            </a:r>
            <a:r>
              <a:rPr lang="en-GB" dirty="0" smtClean="0"/>
              <a:t> </a:t>
            </a:r>
            <a:r>
              <a:rPr lang="en-GB" dirty="0" err="1" smtClean="0"/>
              <a:t>gilydd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greu</a:t>
            </a:r>
            <a:r>
              <a:rPr lang="en-GB" dirty="0" smtClean="0"/>
              <a:t> </a:t>
            </a:r>
            <a:r>
              <a:rPr lang="en-GB" dirty="0" err="1" smtClean="0"/>
              <a:t>patrymau</a:t>
            </a:r>
            <a:r>
              <a:rPr lang="en-GB" dirty="0" smtClean="0"/>
              <a:t>/ </a:t>
            </a:r>
            <a:r>
              <a:rPr lang="en-GB" dirty="0" err="1" smtClean="0"/>
              <a:t>siapiau</a:t>
            </a:r>
            <a:r>
              <a:rPr lang="en-GB" dirty="0" smtClean="0"/>
              <a:t> </a:t>
            </a:r>
            <a:r>
              <a:rPr lang="en-GB" dirty="0" err="1" smtClean="0"/>
              <a:t>newydd</a:t>
            </a:r>
            <a:r>
              <a:rPr lang="en-GB" dirty="0" smtClean="0"/>
              <a:t> a </a:t>
            </a:r>
            <a:r>
              <a:rPr lang="en-GB" dirty="0" err="1" smtClean="0"/>
              <a:t>symudiadau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Delweddau</a:t>
            </a:r>
            <a:r>
              <a:rPr lang="en-GB" dirty="0" smtClean="0"/>
              <a:t> Tai Chi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moodle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Posibilrwydd</a:t>
            </a:r>
            <a:r>
              <a:rPr lang="en-GB" dirty="0" smtClean="0"/>
              <a:t> o </a:t>
            </a:r>
            <a:r>
              <a:rPr lang="en-GB" dirty="0" err="1" smtClean="0"/>
              <a:t>addasu’r</a:t>
            </a:r>
            <a:r>
              <a:rPr lang="en-GB" dirty="0" smtClean="0"/>
              <a:t> </a:t>
            </a:r>
            <a:r>
              <a:rPr lang="en-GB" dirty="0" err="1" smtClean="0"/>
              <a:t>symiad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Six shape photos for us to emulate and adapt </a:t>
            </a:r>
          </a:p>
          <a:p>
            <a:r>
              <a:rPr lang="en-GB" dirty="0" smtClean="0"/>
              <a:t>Work together to create patterns/new shapes and movements.</a:t>
            </a:r>
          </a:p>
          <a:p>
            <a:r>
              <a:rPr lang="en-GB" dirty="0" smtClean="0"/>
              <a:t>Tai Chi Images on </a:t>
            </a:r>
            <a:r>
              <a:rPr lang="en-GB" dirty="0" err="1" smtClean="0"/>
              <a:t>moodle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 smtClean="0"/>
              <a:t>possibility </a:t>
            </a:r>
            <a:r>
              <a:rPr lang="en-GB" dirty="0" smtClean="0"/>
              <a:t>of adapting the idea for your assignment?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5543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Agweddau</a:t>
            </a:r>
            <a:r>
              <a:rPr lang="en-GB" dirty="0"/>
              <a:t> o </a:t>
            </a: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Aspects of Creative Movement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22231" y="2022230"/>
            <a:ext cx="4038600" cy="4525963"/>
          </a:xfrm>
        </p:spPr>
        <p:txBody>
          <a:bodyPr/>
          <a:lstStyle/>
          <a:p>
            <a:r>
              <a:rPr lang="en-GB" dirty="0"/>
              <a:t>Beth?</a:t>
            </a:r>
          </a:p>
          <a:p>
            <a:r>
              <a:rPr lang="en-GB" dirty="0" err="1"/>
              <a:t>Ble</a:t>
            </a:r>
            <a:r>
              <a:rPr lang="en-GB" dirty="0"/>
              <a:t>?</a:t>
            </a:r>
          </a:p>
          <a:p>
            <a:r>
              <a:rPr lang="en-GB" dirty="0" err="1"/>
              <a:t>Gyda</a:t>
            </a:r>
            <a:r>
              <a:rPr lang="en-GB" dirty="0"/>
              <a:t>?</a:t>
            </a:r>
          </a:p>
          <a:p>
            <a:r>
              <a:rPr lang="en-GB" dirty="0" err="1"/>
              <a:t>Sut</a:t>
            </a:r>
            <a:r>
              <a:rPr lang="en-GB" dirty="0"/>
              <a:t>?</a:t>
            </a:r>
          </a:p>
          <a:p>
            <a:r>
              <a:rPr lang="en-GB" dirty="0"/>
              <a:t>I </a:t>
            </a:r>
            <a:r>
              <a:rPr lang="en-GB" dirty="0" err="1"/>
              <a:t>beth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59215" y="2022229"/>
            <a:ext cx="4038600" cy="4525963"/>
          </a:xfrm>
        </p:spPr>
        <p:txBody>
          <a:bodyPr/>
          <a:lstStyle/>
          <a:p>
            <a:r>
              <a:rPr lang="en-GB" dirty="0"/>
              <a:t>What? </a:t>
            </a:r>
          </a:p>
          <a:p>
            <a:r>
              <a:rPr lang="en-GB" dirty="0"/>
              <a:t>Where?</a:t>
            </a:r>
          </a:p>
          <a:p>
            <a:r>
              <a:rPr lang="en-GB" dirty="0"/>
              <a:t>With?</a:t>
            </a:r>
          </a:p>
          <a:p>
            <a:r>
              <a:rPr lang="en-GB" dirty="0"/>
              <a:t>How?</a:t>
            </a:r>
          </a:p>
          <a:p>
            <a:r>
              <a:rPr lang="en-GB" dirty="0"/>
              <a:t>To what?</a:t>
            </a:r>
          </a:p>
        </p:txBody>
      </p:sp>
    </p:spTree>
    <p:extLst>
      <p:ext uri="{BB962C8B-B14F-4D97-AF65-F5344CB8AC3E}">
        <p14:creationId xmlns:p14="http://schemas.microsoft.com/office/powerpoint/2010/main" val="3286868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Elfennau</a:t>
            </a:r>
            <a:r>
              <a:rPr lang="en-GB" dirty="0" smtClean="0"/>
              <a:t> Dawns /Dance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 smtClean="0"/>
              <a:t>Llwybrau</a:t>
            </a:r>
            <a:endParaRPr lang="en-GB" dirty="0" smtClean="0"/>
          </a:p>
          <a:p>
            <a:r>
              <a:rPr lang="en-GB" dirty="0" err="1" smtClean="0"/>
              <a:t>Lefelau</a:t>
            </a:r>
            <a:endParaRPr lang="en-GB" dirty="0" smtClean="0"/>
          </a:p>
          <a:p>
            <a:r>
              <a:rPr lang="en-GB" dirty="0" err="1" smtClean="0"/>
              <a:t>Teithio</a:t>
            </a:r>
            <a:endParaRPr lang="en-GB" dirty="0" smtClean="0"/>
          </a:p>
          <a:p>
            <a:r>
              <a:rPr lang="en-GB" dirty="0" err="1" smtClean="0"/>
              <a:t>Cyflymdra</a:t>
            </a:r>
            <a:endParaRPr lang="en-GB" dirty="0" smtClean="0"/>
          </a:p>
          <a:p>
            <a:r>
              <a:rPr lang="en-GB" dirty="0" err="1" smtClean="0"/>
              <a:t>Llonyddwch</a:t>
            </a:r>
            <a:endParaRPr lang="en-GB" dirty="0" smtClean="0"/>
          </a:p>
          <a:p>
            <a:r>
              <a:rPr lang="en-GB" dirty="0" err="1" smtClean="0"/>
              <a:t>Cyfeiriad</a:t>
            </a:r>
            <a:endParaRPr lang="en-GB" dirty="0" smtClean="0"/>
          </a:p>
          <a:p>
            <a:r>
              <a:rPr lang="en-GB" dirty="0" err="1" smtClean="0"/>
              <a:t>Gwagle</a:t>
            </a:r>
            <a:endParaRPr lang="en-GB" dirty="0" smtClean="0"/>
          </a:p>
          <a:p>
            <a:r>
              <a:rPr lang="en-GB" dirty="0" err="1" smtClean="0"/>
              <a:t>Dyfeisiadau</a:t>
            </a:r>
            <a:r>
              <a:rPr lang="en-GB" dirty="0" smtClean="0"/>
              <a:t> dawns</a:t>
            </a:r>
          </a:p>
          <a:p>
            <a:r>
              <a:rPr lang="en-GB" dirty="0" err="1" smtClean="0"/>
              <a:t>Troi</a:t>
            </a:r>
            <a:endParaRPr lang="en-GB" dirty="0" smtClean="0"/>
          </a:p>
          <a:p>
            <a:r>
              <a:rPr lang="en-GB" dirty="0" err="1" smtClean="0"/>
              <a:t>Perthnasau</a:t>
            </a:r>
            <a:endParaRPr lang="en-GB" dirty="0" smtClean="0"/>
          </a:p>
          <a:p>
            <a:r>
              <a:rPr lang="en-GB" dirty="0" err="1" smtClean="0"/>
              <a:t>Neidio</a:t>
            </a:r>
            <a:endParaRPr lang="en-GB" dirty="0" smtClean="0"/>
          </a:p>
          <a:p>
            <a:r>
              <a:rPr lang="en-GB" dirty="0" err="1" smtClean="0"/>
              <a:t>Ystym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Pathways</a:t>
            </a:r>
          </a:p>
          <a:p>
            <a:r>
              <a:rPr lang="en-GB" dirty="0" smtClean="0"/>
              <a:t>Levels</a:t>
            </a:r>
          </a:p>
          <a:p>
            <a:r>
              <a:rPr lang="en-GB" dirty="0" smtClean="0"/>
              <a:t>Travelling</a:t>
            </a:r>
          </a:p>
          <a:p>
            <a:r>
              <a:rPr lang="en-GB" dirty="0" smtClean="0"/>
              <a:t>Speed</a:t>
            </a:r>
          </a:p>
          <a:p>
            <a:r>
              <a:rPr lang="en-GB" dirty="0" smtClean="0"/>
              <a:t>Stillness</a:t>
            </a:r>
          </a:p>
          <a:p>
            <a:r>
              <a:rPr lang="en-GB" dirty="0" smtClean="0"/>
              <a:t>Direction</a:t>
            </a:r>
          </a:p>
          <a:p>
            <a:r>
              <a:rPr lang="en-GB" dirty="0" smtClean="0"/>
              <a:t>Space</a:t>
            </a:r>
          </a:p>
          <a:p>
            <a:r>
              <a:rPr lang="en-GB" dirty="0" smtClean="0"/>
              <a:t>Dance Devices</a:t>
            </a:r>
          </a:p>
          <a:p>
            <a:r>
              <a:rPr lang="en-GB" dirty="0" smtClean="0"/>
              <a:t>Turning</a:t>
            </a:r>
          </a:p>
          <a:p>
            <a:r>
              <a:rPr lang="en-GB" dirty="0" smtClean="0"/>
              <a:t>Relationships</a:t>
            </a:r>
          </a:p>
          <a:p>
            <a:r>
              <a:rPr lang="en-GB" dirty="0" smtClean="0"/>
              <a:t>Jumping</a:t>
            </a:r>
          </a:p>
          <a:p>
            <a:r>
              <a:rPr lang="en-GB" dirty="0" smtClean="0"/>
              <a:t>Gesture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6789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 dirty="0" err="1"/>
              <a:t>Gyda</a:t>
            </a:r>
            <a:r>
              <a:rPr lang="en-GB" b="1" dirty="0"/>
              <a:t> </a:t>
            </a:r>
            <a:r>
              <a:rPr lang="en-GB" b="1" dirty="0" err="1"/>
              <a:t>phwy</a:t>
            </a:r>
            <a:r>
              <a:rPr lang="en-GB" b="1" dirty="0"/>
              <a:t>? </a:t>
            </a:r>
          </a:p>
          <a:p>
            <a:r>
              <a:rPr lang="en-GB" dirty="0" err="1"/>
              <a:t>Athro</a:t>
            </a:r>
            <a:r>
              <a:rPr lang="en-GB" dirty="0"/>
              <a:t> / </a:t>
            </a:r>
            <a:r>
              <a:rPr lang="en-GB" dirty="0" err="1"/>
              <a:t>wes</a:t>
            </a:r>
            <a:r>
              <a:rPr lang="en-GB" dirty="0"/>
              <a:t>. </a:t>
            </a:r>
            <a:r>
              <a:rPr lang="en-GB" dirty="0" err="1"/>
              <a:t>Ymarferydd</a:t>
            </a:r>
            <a:endParaRPr lang="en-GB" dirty="0"/>
          </a:p>
          <a:p>
            <a:r>
              <a:rPr lang="en-GB" dirty="0"/>
              <a:t>Partner</a:t>
            </a:r>
          </a:p>
          <a:p>
            <a:r>
              <a:rPr lang="en-GB" dirty="0" err="1"/>
              <a:t>Gr</a:t>
            </a:r>
            <a:r>
              <a:rPr lang="en-GB" dirty="0" err="1">
                <a:latin typeface="Comic Sans MS"/>
              </a:rPr>
              <a:t>ŵ</a:t>
            </a:r>
            <a:r>
              <a:rPr lang="en-GB" dirty="0" err="1"/>
              <a:t>p</a:t>
            </a:r>
            <a:r>
              <a:rPr lang="en-GB" dirty="0"/>
              <a:t> </a:t>
            </a:r>
            <a:r>
              <a:rPr lang="en-GB" dirty="0" err="1"/>
              <a:t>bychan</a:t>
            </a:r>
            <a:endParaRPr lang="en-GB" dirty="0"/>
          </a:p>
          <a:p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cyfan</a:t>
            </a:r>
            <a:endParaRPr lang="en-GB" dirty="0"/>
          </a:p>
          <a:p>
            <a:pPr>
              <a:buNone/>
            </a:pPr>
            <a:r>
              <a:rPr lang="en-GB" b="1" dirty="0" err="1"/>
              <a:t>Gyda</a:t>
            </a:r>
            <a:r>
              <a:rPr lang="en-GB" b="1" dirty="0"/>
              <a:t> </a:t>
            </a:r>
            <a:r>
              <a:rPr lang="en-GB" b="1" dirty="0" err="1"/>
              <a:t>beth</a:t>
            </a:r>
            <a:r>
              <a:rPr lang="en-GB" b="1" dirty="0"/>
              <a:t>?</a:t>
            </a:r>
          </a:p>
          <a:p>
            <a:r>
              <a:rPr lang="en-GB" dirty="0"/>
              <a:t>Prop</a:t>
            </a:r>
          </a:p>
          <a:p>
            <a:pPr marL="0" indent="0">
              <a:buNone/>
            </a:pPr>
            <a:r>
              <a:rPr lang="en-GB" b="1" dirty="0"/>
              <a:t>I </a:t>
            </a:r>
            <a:r>
              <a:rPr lang="en-GB" b="1" dirty="0" err="1"/>
              <a:t>beth</a:t>
            </a:r>
            <a:r>
              <a:rPr lang="en-GB" b="1" dirty="0"/>
              <a:t>? </a:t>
            </a:r>
          </a:p>
          <a:p>
            <a:r>
              <a:rPr lang="en-GB" dirty="0" err="1"/>
              <a:t>Cyfeiliant</a:t>
            </a:r>
            <a:endParaRPr lang="en-GB" dirty="0"/>
          </a:p>
          <a:p>
            <a:r>
              <a:rPr lang="en-GB" dirty="0" err="1"/>
              <a:t>Byrfyfyr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GB" b="1" dirty="0"/>
              <a:t>With whom?</a:t>
            </a:r>
          </a:p>
          <a:p>
            <a:r>
              <a:rPr lang="en-GB" dirty="0"/>
              <a:t>Teacher</a:t>
            </a:r>
          </a:p>
          <a:p>
            <a:r>
              <a:rPr lang="en-GB" dirty="0"/>
              <a:t>Partner</a:t>
            </a:r>
          </a:p>
          <a:p>
            <a:r>
              <a:rPr lang="en-GB" dirty="0"/>
              <a:t>Small group</a:t>
            </a:r>
          </a:p>
          <a:p>
            <a:r>
              <a:rPr lang="en-GB" dirty="0"/>
              <a:t>Whole class</a:t>
            </a:r>
          </a:p>
          <a:p>
            <a:pPr>
              <a:buNone/>
            </a:pPr>
            <a:r>
              <a:rPr lang="en-GB" b="1" dirty="0"/>
              <a:t>With what?</a:t>
            </a:r>
          </a:p>
          <a:p>
            <a:r>
              <a:rPr lang="en-GB" dirty="0"/>
              <a:t>Props</a:t>
            </a:r>
          </a:p>
          <a:p>
            <a:pPr marL="0" indent="0">
              <a:buNone/>
            </a:pPr>
            <a:r>
              <a:rPr lang="en-GB" b="1" dirty="0"/>
              <a:t>To What? </a:t>
            </a:r>
          </a:p>
          <a:p>
            <a:r>
              <a:rPr lang="en-GB" dirty="0" err="1"/>
              <a:t>Accompniment</a:t>
            </a:r>
            <a:endParaRPr lang="en-GB" dirty="0"/>
          </a:p>
          <a:p>
            <a:r>
              <a:rPr lang="en-GB"/>
              <a:t>Improvisation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7327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Creu</a:t>
            </a:r>
            <a:r>
              <a:rPr lang="en-GB" dirty="0" smtClean="0"/>
              <a:t> dawns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arteffact</a:t>
            </a:r>
            <a:r>
              <a:rPr lang="en-GB" dirty="0" smtClean="0"/>
              <a:t>/Creating dance from the artefact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llafar</a:t>
            </a:r>
            <a:endParaRPr lang="en-GB" dirty="0" smtClean="0"/>
          </a:p>
          <a:p>
            <a:r>
              <a:rPr lang="en-GB" dirty="0" err="1" smtClean="0"/>
              <a:t>Creu</a:t>
            </a:r>
            <a:r>
              <a:rPr lang="en-GB" dirty="0" smtClean="0"/>
              <a:t> </a:t>
            </a:r>
            <a:r>
              <a:rPr lang="en-GB" dirty="0" err="1" smtClean="0"/>
              <a:t>wal</a:t>
            </a:r>
            <a:r>
              <a:rPr lang="en-GB" dirty="0" smtClean="0"/>
              <a:t> </a:t>
            </a:r>
            <a:r>
              <a:rPr lang="en-GB" dirty="0" err="1" smtClean="0"/>
              <a:t>eiriau</a:t>
            </a:r>
            <a:endParaRPr lang="en-GB" dirty="0" smtClean="0"/>
          </a:p>
          <a:p>
            <a:r>
              <a:rPr lang="en-GB" dirty="0" smtClean="0"/>
              <a:t>Mae </a:t>
            </a:r>
            <a:r>
              <a:rPr lang="en-GB" dirty="0" err="1" smtClean="0"/>
              <a:t>hwn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darparu</a:t>
            </a:r>
            <a:r>
              <a:rPr lang="en-GB" dirty="0" smtClean="0"/>
              <a:t> </a:t>
            </a:r>
            <a:r>
              <a:rPr lang="en-GB" dirty="0" err="1" smtClean="0"/>
              <a:t>geirfa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fynegi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a </a:t>
            </a:r>
            <a:r>
              <a:rPr lang="en-GB" dirty="0" err="1" smtClean="0"/>
              <a:t>thiemladau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 smtClean="0"/>
              <a:t>Defnyddiwch</a:t>
            </a:r>
            <a:r>
              <a:rPr lang="en-GB" dirty="0" smtClean="0"/>
              <a:t> </a:t>
            </a:r>
            <a:r>
              <a:rPr lang="en-GB" dirty="0" err="1" smtClean="0"/>
              <a:t>wal</a:t>
            </a:r>
            <a:r>
              <a:rPr lang="en-GB" dirty="0" smtClean="0"/>
              <a:t> </a:t>
            </a:r>
            <a:r>
              <a:rPr lang="en-GB" dirty="0" err="1" smtClean="0"/>
              <a:t>eiriau’r</a:t>
            </a:r>
            <a:r>
              <a:rPr lang="en-GB" dirty="0" smtClean="0"/>
              <a:t>  ‘</a:t>
            </a:r>
            <a:r>
              <a:rPr lang="en-GB" dirty="0" err="1" smtClean="0"/>
              <a:t>afon</a:t>
            </a:r>
            <a:r>
              <a:rPr lang="en-GB" dirty="0" smtClean="0"/>
              <a:t>’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gynhyrchu</a:t>
            </a:r>
            <a:r>
              <a:rPr lang="en-GB" dirty="0" smtClean="0"/>
              <a:t> </a:t>
            </a:r>
            <a:r>
              <a:rPr lang="en-GB" dirty="0" err="1" smtClean="0"/>
              <a:t>syniadau</a:t>
            </a:r>
            <a:r>
              <a:rPr lang="en-GB" dirty="0" smtClean="0"/>
              <a:t> </a:t>
            </a:r>
            <a:r>
              <a:rPr lang="en-GB" dirty="0" err="1" smtClean="0"/>
              <a:t>symud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ymateb</a:t>
            </a:r>
            <a:r>
              <a:rPr lang="en-GB" dirty="0" smtClean="0"/>
              <a:t> at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 smtClean="0"/>
              <a:t>byddai’r</a:t>
            </a:r>
            <a:r>
              <a:rPr lang="en-GB" dirty="0" smtClean="0"/>
              <a:t> </a:t>
            </a:r>
            <a:r>
              <a:rPr lang="en-GB" dirty="0" err="1" smtClean="0"/>
              <a:t>afon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weld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ffordd</a:t>
            </a:r>
            <a:r>
              <a:rPr lang="en-GB" dirty="0" smtClean="0"/>
              <a:t> o ben y </a:t>
            </a:r>
            <a:r>
              <a:rPr lang="en-GB" dirty="0" err="1" smtClean="0"/>
              <a:t>mynydd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’r</a:t>
            </a:r>
            <a:r>
              <a:rPr lang="en-GB" dirty="0" smtClean="0"/>
              <a:t> </a:t>
            </a:r>
            <a:r>
              <a:rPr lang="en-GB" dirty="0" err="1" smtClean="0"/>
              <a:t>môr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 smtClean="0"/>
              <a:t>Oracy</a:t>
            </a:r>
            <a:endParaRPr lang="en-GB" dirty="0" smtClean="0"/>
          </a:p>
          <a:p>
            <a:r>
              <a:rPr lang="en-GB" dirty="0" smtClean="0"/>
              <a:t>Creating word walls</a:t>
            </a:r>
          </a:p>
          <a:p>
            <a:r>
              <a:rPr lang="en-GB" dirty="0" smtClean="0"/>
              <a:t>This provides vocabulary to express ideas and feelings.</a:t>
            </a:r>
          </a:p>
          <a:p>
            <a:endParaRPr lang="en-GB" dirty="0"/>
          </a:p>
          <a:p>
            <a:r>
              <a:rPr lang="en-GB" dirty="0" smtClean="0"/>
              <a:t>Use the ‘river’ </a:t>
            </a:r>
            <a:r>
              <a:rPr lang="en-GB" dirty="0" err="1" smtClean="0"/>
              <a:t>wordwall</a:t>
            </a:r>
            <a:r>
              <a:rPr lang="en-GB" dirty="0" smtClean="0"/>
              <a:t> to generate movement ideas in response to what the river might see as it moves from the top of the mountain to the sea.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2231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 smtClean="0"/>
              <a:t>Peter Prendergast - Home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363" y="1143000"/>
            <a:ext cx="7361274" cy="5520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238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Antur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/Creative Adventure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Cynllunio</a:t>
            </a:r>
            <a:r>
              <a:rPr lang="en-GB" dirty="0" smtClean="0"/>
              <a:t> </a:t>
            </a:r>
            <a:r>
              <a:rPr lang="en-GB" dirty="0" err="1" smtClean="0"/>
              <a:t>siwrne</a:t>
            </a:r>
            <a:r>
              <a:rPr lang="en-GB" dirty="0" smtClean="0"/>
              <a:t> </a:t>
            </a:r>
            <a:r>
              <a:rPr lang="en-GB" dirty="0" err="1" smtClean="0"/>
              <a:t>helfa</a:t>
            </a:r>
            <a:r>
              <a:rPr lang="en-GB" dirty="0" smtClean="0"/>
              <a:t> </a:t>
            </a:r>
            <a:r>
              <a:rPr lang="en-GB" dirty="0" err="1" smtClean="0"/>
              <a:t>drysor</a:t>
            </a:r>
            <a:endParaRPr lang="en-GB" dirty="0" smtClean="0"/>
          </a:p>
          <a:p>
            <a:r>
              <a:rPr lang="en-GB" dirty="0"/>
              <a:t>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greadigol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Planning a ‘treasure hunt’ journey. </a:t>
            </a:r>
          </a:p>
          <a:p>
            <a:r>
              <a:rPr lang="en-GB" dirty="0" smtClean="0"/>
              <a:t>Being creative whilst solving problems.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81793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 err="1">
                <a:ea typeface="ＭＳ Ｐゴシック" panose="020B0600070205080204" pitchFamily="34" charset="-128"/>
              </a:rPr>
              <a:t>Egwyddorion</a:t>
            </a:r>
            <a:r>
              <a:rPr lang="en-US" altLang="en-US" b="1" dirty="0">
                <a:ea typeface="ＭＳ Ｐゴシック" panose="020B0600070205080204" pitchFamily="34" charset="-128"/>
              </a:rPr>
              <a:t> </a:t>
            </a:r>
            <a:r>
              <a:rPr lang="en-US" altLang="en-US" b="1" dirty="0" err="1">
                <a:ea typeface="ＭＳ Ｐゴシック" panose="020B0600070205080204" pitchFamily="34" charset="-128"/>
              </a:rPr>
              <a:t>hanfodol</a:t>
            </a:r>
            <a:r>
              <a:rPr lang="en-US" altLang="en-US" b="1" dirty="0">
                <a:ea typeface="ＭＳ Ｐゴシック" panose="020B0600070205080204" pitchFamily="34" charset="-128"/>
              </a:rPr>
              <a:t> / Essential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Rhaid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gadael</a:t>
            </a:r>
            <a:r>
              <a:rPr lang="en-US" altLang="en-US" dirty="0">
                <a:ea typeface="ＭＳ Ｐゴシック" panose="020B0600070205080204" pitchFamily="34" charset="-128"/>
              </a:rPr>
              <a:t> y plant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ddarganfod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ateb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Yr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athro’n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ymyrryd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roi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cymorth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wrth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brofi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anhawster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unig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Arwain</a:t>
            </a:r>
            <a:r>
              <a:rPr lang="en-US" altLang="en-US" dirty="0">
                <a:ea typeface="ＭＳ Ｐゴシック" panose="020B0600070205080204" pitchFamily="34" charset="-128"/>
              </a:rPr>
              <a:t> plant </a:t>
            </a:r>
            <a:r>
              <a:rPr lang="en-US" altLang="en-US" dirty="0" err="1">
                <a:ea typeface="ＭＳ Ｐゴシック" panose="020B0600070205080204" pitchFamily="34" charset="-128"/>
              </a:rPr>
              <a:t>i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ddeall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fod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arwain</a:t>
            </a:r>
            <a:r>
              <a:rPr lang="en-US" altLang="en-US" dirty="0">
                <a:ea typeface="ＭＳ Ｐゴシック" panose="020B0600070205080204" pitchFamily="34" charset="-128"/>
              </a:rPr>
              <a:t> a </a:t>
            </a:r>
            <a:r>
              <a:rPr lang="en-US" altLang="en-US" dirty="0" err="1">
                <a:ea typeface="ＭＳ Ｐゴシック" panose="020B0600070205080204" pitchFamily="34" charset="-128"/>
              </a:rPr>
              <a:t>gwaith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tîm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aml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yn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golygu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gwrando</a:t>
            </a:r>
            <a:r>
              <a:rPr lang="en-US" altLang="en-US" dirty="0">
                <a:ea typeface="ＭＳ Ｐゴシック" panose="020B0600070205080204" pitchFamily="34" charset="-128"/>
              </a:rPr>
              <a:t>.</a:t>
            </a: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Perthnasau</a:t>
            </a:r>
            <a:r>
              <a:rPr lang="en-US" altLang="en-US" dirty="0">
                <a:ea typeface="ＭＳ Ｐゴシック" panose="020B0600070205080204" pitchFamily="34" charset="-128"/>
              </a:rPr>
              <a:t>!!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Children must be allowed to find the solution.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Teacher intervenes only to support through difficulty.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Guiding children to understand that leading and teamwork is often about listening</a:t>
            </a:r>
            <a:endParaRPr lang="en-US" altLang="en-US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  <a:p>
            <a:r>
              <a:rPr lang="en-US" altLang="en-US" dirty="0">
                <a:ea typeface="ＭＳ Ｐゴシック" panose="020B0600070205080204" pitchFamily="34" charset="-128"/>
              </a:rPr>
              <a:t>Relationships!! </a:t>
            </a:r>
          </a:p>
        </p:txBody>
      </p:sp>
    </p:spTree>
    <p:extLst>
      <p:ext uri="{BB962C8B-B14F-4D97-AF65-F5344CB8AC3E}">
        <p14:creationId xmlns:p14="http://schemas.microsoft.com/office/powerpoint/2010/main" val="3874518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Cylch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gweithgareddau</a:t>
            </a:r>
            <a:r>
              <a:rPr lang="en-US" altLang="en-US" dirty="0">
                <a:ea typeface="ＭＳ Ｐゴシック" panose="020B0600070205080204" pitchFamily="34" charset="-128"/>
              </a:rPr>
              <a:t> / Activity carousel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 err="1">
                <a:ea typeface="ＭＳ Ｐゴシック" panose="020B0600070205080204" pitchFamily="34" charset="-128"/>
              </a:rPr>
              <a:t>Croesi’r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gors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Defaid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a’r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bugail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Gwastraff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Gwenwynig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Rholio’r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pêl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Drysfa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syfrdanol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Cwlwm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>
                <a:ea typeface="ＭＳ Ｐゴシック" panose="020B0600070205080204" pitchFamily="34" charset="-128"/>
              </a:rPr>
              <a:t>ddynol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r>
              <a:rPr lang="en-US" altLang="en-US" dirty="0" err="1">
                <a:ea typeface="ＭＳ Ｐゴシック" panose="020B0600070205080204" pitchFamily="34" charset="-128"/>
              </a:rPr>
              <a:t>Llun</a:t>
            </a:r>
            <a:r>
              <a:rPr lang="en-US" altLang="en-US" dirty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rhaff</a:t>
            </a:r>
            <a:endParaRPr lang="en-US" altLang="en-US" dirty="0" smtClean="0">
              <a:ea typeface="ＭＳ Ｐゴシック" panose="020B0600070205080204" pitchFamily="34" charset="-128"/>
            </a:endParaRPr>
          </a:p>
          <a:p>
            <a:r>
              <a:rPr lang="en-US" altLang="en-US" dirty="0" smtClean="0">
                <a:ea typeface="ＭＳ Ｐゴシック" panose="020B0600070205080204" pitchFamily="34" charset="-128"/>
              </a:rPr>
              <a:t>Her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trefnu</a:t>
            </a:r>
            <a:r>
              <a:rPr lang="en-US" altLang="en-US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dirty="0" err="1" smtClean="0">
                <a:ea typeface="ＭＳ Ｐゴシック" panose="020B0600070205080204" pitchFamily="34" charset="-128"/>
              </a:rPr>
              <a:t>llinell</a:t>
            </a:r>
            <a:endParaRPr lang="en-US" altLang="en-US" dirty="0"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dirty="0">
                <a:ea typeface="ＭＳ Ｐゴシック" panose="020B0600070205080204" pitchFamily="34" charset="-128"/>
              </a:rPr>
              <a:t>Cross the swamp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Sheep and shepherd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Toxic waste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Roller ball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Amazing maze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Human Knot</a:t>
            </a:r>
          </a:p>
          <a:p>
            <a:r>
              <a:rPr lang="en-US" altLang="en-US" dirty="0">
                <a:ea typeface="ＭＳ Ｐゴシック" panose="020B0600070205080204" pitchFamily="34" charset="-128"/>
              </a:rPr>
              <a:t>Rope picture</a:t>
            </a:r>
          </a:p>
          <a:p>
            <a:r>
              <a:rPr lang="en-GB" dirty="0" smtClean="0"/>
              <a:t>Arrange the line challenge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0674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8792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2477</TotalTime>
  <Words>515</Words>
  <Application>Microsoft Office PowerPoint</Application>
  <PresentationFormat>On-screen Show (4:3)</PresentationFormat>
  <Paragraphs>134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ＭＳ Ｐゴシック</vt:lpstr>
      <vt:lpstr>Arial</vt:lpstr>
      <vt:lpstr>Calibri</vt:lpstr>
      <vt:lpstr>Comic Sans MS</vt:lpstr>
      <vt:lpstr>Office Theme</vt:lpstr>
      <vt:lpstr>PowerPoint Presentation</vt:lpstr>
      <vt:lpstr>Dawns / Dance Creadigrwydd wrth ddatrys problemau/Creativity in problem solving – Antur/Adventure</vt:lpstr>
      <vt:lpstr>Deilliannau / Outcomes</vt:lpstr>
      <vt:lpstr>Dawns Tai Chi Dance</vt:lpstr>
      <vt:lpstr>Agweddau o Symud Creadigol Aspects of Creative Movement</vt:lpstr>
      <vt:lpstr>Elfennau Dawns /Dance elements</vt:lpstr>
      <vt:lpstr>PowerPoint Presentation</vt:lpstr>
      <vt:lpstr>Creu dawns o’r arteffact/Creating dance from the artefact</vt:lpstr>
      <vt:lpstr>Peter Prendergast - Home</vt:lpstr>
      <vt:lpstr>Antur creadigol /Creative Adventure</vt:lpstr>
      <vt:lpstr>Egwyddorion hanfodol / Essential principles</vt:lpstr>
      <vt:lpstr>Cylch gweithgareddau / Activity carousel</vt:lpstr>
      <vt:lpstr>PowerPoint Presentation</vt:lpstr>
    </vt:vector>
  </TitlesOfParts>
  <Company>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186</cp:revision>
  <cp:lastPrinted>2018-10-18T14:23:17Z</cp:lastPrinted>
  <dcterms:created xsi:type="dcterms:W3CDTF">2018-05-24T13:58:06Z</dcterms:created>
  <dcterms:modified xsi:type="dcterms:W3CDTF">2018-10-19T07:29:42Z</dcterms:modified>
</cp:coreProperties>
</file>