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9101DE-F50F-A722-C77B-9976A941810C}" v="4792" dt="2026-02-15T23:15:53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David (2436637)" userId="S::2436637@student.uwtsd.ac.uk::ccdf582c-9a0d-45ee-8508-b4244cf320b1" providerId="AD" clId="Web-{B77674BD-8A93-5412-4A32-C705B501CF9D}"/>
    <pc:docChg chg="modSld">
      <pc:chgData name="Maria David (2436637)" userId="S::2436637@student.uwtsd.ac.uk::ccdf582c-9a0d-45ee-8508-b4244cf320b1" providerId="AD" clId="Web-{B77674BD-8A93-5412-4A32-C705B501CF9D}" dt="2026-02-07T17:21:12.974" v="159" actId="20577"/>
      <pc:docMkLst>
        <pc:docMk/>
      </pc:docMkLst>
      <pc:sldChg chg="delSp modSp">
        <pc:chgData name="Maria David (2436637)" userId="S::2436637@student.uwtsd.ac.uk::ccdf582c-9a0d-45ee-8508-b4244cf320b1" providerId="AD" clId="Web-{B77674BD-8A93-5412-4A32-C705B501CF9D}" dt="2026-02-07T17:21:12.974" v="159" actId="20577"/>
        <pc:sldMkLst>
          <pc:docMk/>
          <pc:sldMk cId="642852813" sldId="264"/>
        </pc:sldMkLst>
        <pc:spChg chg="mod">
          <ac:chgData name="Maria David (2436637)" userId="S::2436637@student.uwtsd.ac.uk::ccdf582c-9a0d-45ee-8508-b4244cf320b1" providerId="AD" clId="Web-{B77674BD-8A93-5412-4A32-C705B501CF9D}" dt="2026-02-07T17:19:10.190" v="96" actId="20577"/>
          <ac:spMkLst>
            <pc:docMk/>
            <pc:sldMk cId="642852813" sldId="264"/>
            <ac:spMk id="25" creationId="{2A30538D-67ED-A3A1-CFA1-39377D70B9B9}"/>
          </ac:spMkLst>
        </pc:spChg>
        <pc:spChg chg="mod">
          <ac:chgData name="Maria David (2436637)" userId="S::2436637@student.uwtsd.ac.uk::ccdf582c-9a0d-45ee-8508-b4244cf320b1" providerId="AD" clId="Web-{B77674BD-8A93-5412-4A32-C705B501CF9D}" dt="2026-02-07T16:55:15.680" v="33" actId="20577"/>
          <ac:spMkLst>
            <pc:docMk/>
            <pc:sldMk cId="642852813" sldId="264"/>
            <ac:spMk id="29" creationId="{327A92EC-E2CD-E0BC-131F-C601B5DE7C4F}"/>
          </ac:spMkLst>
        </pc:spChg>
        <pc:spChg chg="mod">
          <ac:chgData name="Maria David (2436637)" userId="S::2436637@student.uwtsd.ac.uk::ccdf582c-9a0d-45ee-8508-b4244cf320b1" providerId="AD" clId="Web-{B77674BD-8A93-5412-4A32-C705B501CF9D}" dt="2026-02-07T17:21:12.974" v="159" actId="20577"/>
          <ac:spMkLst>
            <pc:docMk/>
            <pc:sldMk cId="642852813" sldId="264"/>
            <ac:spMk id="30" creationId="{93894965-CBAF-C3E0-3A1E-98F25A8DA3BD}"/>
          </ac:spMkLst>
        </pc:spChg>
      </pc:sldChg>
    </pc:docChg>
  </pc:docChgLst>
  <pc:docChgLst>
    <pc:chgData name="Maria David (2436637)" userId="S::2436637@student.uwtsd.ac.uk::ccdf582c-9a0d-45ee-8508-b4244cf320b1" providerId="AD" clId="Web-{A19101DE-F50F-A722-C77B-9976A941810C}"/>
    <pc:docChg chg="modSld">
      <pc:chgData name="Maria David (2436637)" userId="S::2436637@student.uwtsd.ac.uk::ccdf582c-9a0d-45ee-8508-b4244cf320b1" providerId="AD" clId="Web-{A19101DE-F50F-A722-C77B-9976A941810C}" dt="2026-02-15T23:15:52.160" v="4549" actId="20577"/>
      <pc:docMkLst>
        <pc:docMk/>
      </pc:docMkLst>
      <pc:sldChg chg="addSp delSp modSp mod setBg">
        <pc:chgData name="Maria David (2436637)" userId="S::2436637@student.uwtsd.ac.uk::ccdf582c-9a0d-45ee-8508-b4244cf320b1" providerId="AD" clId="Web-{A19101DE-F50F-A722-C77B-9976A941810C}" dt="2026-02-15T21:13:27.776" v="227"/>
        <pc:sldMkLst>
          <pc:docMk/>
          <pc:sldMk cId="702059637" sldId="256"/>
        </pc:sldMkLst>
        <pc:spChg chg="del mod">
          <ac:chgData name="Maria David (2436637)" userId="S::2436637@student.uwtsd.ac.uk::ccdf582c-9a0d-45ee-8508-b4244cf320b1" providerId="AD" clId="Web-{A19101DE-F50F-A722-C77B-9976A941810C}" dt="2026-02-15T21:13:27.776" v="227"/>
          <ac:spMkLst>
            <pc:docMk/>
            <pc:sldMk cId="702059637" sldId="256"/>
            <ac:spMk id="4" creationId="{0275301B-F9FE-639C-99FA-5A78A9B0F8AC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13:04.229" v="225"/>
          <ac:spMkLst>
            <pc:docMk/>
            <pc:sldMk cId="702059637" sldId="256"/>
            <ac:spMk id="9" creationId="{1BB867FF-FC45-48F7-8104-F89BE54909F1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13:04.229" v="225"/>
          <ac:spMkLst>
            <pc:docMk/>
            <pc:sldMk cId="702059637" sldId="256"/>
            <ac:spMk id="11" creationId="{8BB56887-D0D5-4F0C-9E19-7247EB83C8B7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13:04.229" v="225"/>
          <ac:spMkLst>
            <pc:docMk/>
            <pc:sldMk cId="702059637" sldId="256"/>
            <ac:spMk id="13" creationId="{081E4A58-353D-44AE-B2FC-2A74E2E400F7}"/>
          </ac:spMkLst>
        </pc:spChg>
        <pc:graphicFrameChg chg="add">
          <ac:chgData name="Maria David (2436637)" userId="S::2436637@student.uwtsd.ac.uk::ccdf582c-9a0d-45ee-8508-b4244cf320b1" providerId="AD" clId="Web-{A19101DE-F50F-A722-C77B-9976A941810C}" dt="2026-02-15T21:13:27.776" v="227"/>
          <ac:graphicFrameMkLst>
            <pc:docMk/>
            <pc:sldMk cId="702059637" sldId="256"/>
            <ac:graphicFrameMk id="15" creationId="{E6331023-B0B7-2B06-4B1D-D483D3C5B5C5}"/>
          </ac:graphicFrameMkLst>
        </pc:graphicFrameChg>
      </pc:sldChg>
      <pc:sldChg chg="addSp modSp mod setBg">
        <pc:chgData name="Maria David (2436637)" userId="S::2436637@student.uwtsd.ac.uk::ccdf582c-9a0d-45ee-8508-b4244cf320b1" providerId="AD" clId="Web-{A19101DE-F50F-A722-C77B-9976A941810C}" dt="2026-02-15T21:12:53.182" v="224"/>
        <pc:sldMkLst>
          <pc:docMk/>
          <pc:sldMk cId="3321023050" sldId="257"/>
        </pc:sldMkLst>
        <pc:spChg chg="mod">
          <ac:chgData name="Maria David (2436637)" userId="S::2436637@student.uwtsd.ac.uk::ccdf582c-9a0d-45ee-8508-b4244cf320b1" providerId="AD" clId="Web-{A19101DE-F50F-A722-C77B-9976A941810C}" dt="2026-02-15T21:12:53.182" v="224"/>
          <ac:spMkLst>
            <pc:docMk/>
            <pc:sldMk cId="3321023050" sldId="257"/>
            <ac:spMk id="2" creationId="{23379A11-1CF0-5125-F775-02C08085203B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1:12:53.182" v="224"/>
          <ac:spMkLst>
            <pc:docMk/>
            <pc:sldMk cId="3321023050" sldId="257"/>
            <ac:spMk id="3" creationId="{04A3744F-9B08-5DB9-23DC-76B7A65F7E67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12:53.182" v="224"/>
          <ac:spMkLst>
            <pc:docMk/>
            <pc:sldMk cId="3321023050" sldId="257"/>
            <ac:spMk id="9" creationId="{04812C46-200A-4DEB-A05E-3ED6C68C2387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12:53.182" v="224"/>
          <ac:spMkLst>
            <pc:docMk/>
            <pc:sldMk cId="3321023050" sldId="257"/>
            <ac:spMk id="11" creationId="{D1EA859B-E555-4109-94F3-6700E046E008}"/>
          </ac:spMkLst>
        </pc:spChg>
        <pc:picChg chg="add">
          <ac:chgData name="Maria David (2436637)" userId="S::2436637@student.uwtsd.ac.uk::ccdf582c-9a0d-45ee-8508-b4244cf320b1" providerId="AD" clId="Web-{A19101DE-F50F-A722-C77B-9976A941810C}" dt="2026-02-15T21:12:53.182" v="224"/>
          <ac:picMkLst>
            <pc:docMk/>
            <pc:sldMk cId="3321023050" sldId="257"/>
            <ac:picMk id="5" creationId="{FA571674-FF0D-DE99-2A25-2BFB4A80A516}"/>
          </ac:picMkLst>
        </pc:picChg>
      </pc:sldChg>
      <pc:sldChg chg="addSp delSp modSp mod setBg">
        <pc:chgData name="Maria David (2436637)" userId="S::2436637@student.uwtsd.ac.uk::ccdf582c-9a0d-45ee-8508-b4244cf320b1" providerId="AD" clId="Web-{A19101DE-F50F-A722-C77B-9976A941810C}" dt="2026-02-15T21:17:54.953" v="381"/>
        <pc:sldMkLst>
          <pc:docMk/>
          <pc:sldMk cId="1027608494" sldId="258"/>
        </pc:sldMkLst>
        <pc:spChg chg="mod">
          <ac:chgData name="Maria David (2436637)" userId="S::2436637@student.uwtsd.ac.uk::ccdf582c-9a0d-45ee-8508-b4244cf320b1" providerId="AD" clId="Web-{A19101DE-F50F-A722-C77B-9976A941810C}" dt="2026-02-15T21:17:54.953" v="381"/>
          <ac:spMkLst>
            <pc:docMk/>
            <pc:sldMk cId="1027608494" sldId="258"/>
            <ac:spMk id="2" creationId="{8A50C2D0-4F0F-32FA-368C-29CAACE5786E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1:17:54.953" v="381"/>
          <ac:spMkLst>
            <pc:docMk/>
            <pc:sldMk cId="1027608494" sldId="258"/>
            <ac:spMk id="3" creationId="{E292113E-450D-CB08-601E-E45AB99509E7}"/>
          </ac:spMkLst>
        </pc:spChg>
        <pc:spChg chg="add del">
          <ac:chgData name="Maria David (2436637)" userId="S::2436637@student.uwtsd.ac.uk::ccdf582c-9a0d-45ee-8508-b4244cf320b1" providerId="AD" clId="Web-{A19101DE-F50F-A722-C77B-9976A941810C}" dt="2026-02-15T21:17:54.953" v="381"/>
          <ac:spMkLst>
            <pc:docMk/>
            <pc:sldMk cId="1027608494" sldId="258"/>
            <ac:spMk id="9" creationId="{C0763A76-9F1C-4FC5-82B7-DD475DA461B2}"/>
          </ac:spMkLst>
        </pc:spChg>
        <pc:spChg chg="add del">
          <ac:chgData name="Maria David (2436637)" userId="S::2436637@student.uwtsd.ac.uk::ccdf582c-9a0d-45ee-8508-b4244cf320b1" providerId="AD" clId="Web-{A19101DE-F50F-A722-C77B-9976A941810C}" dt="2026-02-15T21:17:54.953" v="381"/>
          <ac:spMkLst>
            <pc:docMk/>
            <pc:sldMk cId="1027608494" sldId="258"/>
            <ac:spMk id="11" creationId="{E81BF4F6-F2CF-4984-9D14-D6966D92F99F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17:54.953" v="381"/>
          <ac:spMkLst>
            <pc:docMk/>
            <pc:sldMk cId="1027608494" sldId="258"/>
            <ac:spMk id="16" creationId="{04C21BAE-6866-4C7A-A7EC-C1B2E572D5BE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17:54.953" v="381"/>
          <ac:spMkLst>
            <pc:docMk/>
            <pc:sldMk cId="1027608494" sldId="258"/>
            <ac:spMk id="18" creationId="{7E7D0C94-08B4-48AE-8813-CC4D60294F42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17:54.953" v="381"/>
          <ac:spMkLst>
            <pc:docMk/>
            <pc:sldMk cId="1027608494" sldId="258"/>
            <ac:spMk id="20" creationId="{F0C518C2-0AA4-470C-87B9-9CBF428FBA25}"/>
          </ac:spMkLst>
        </pc:spChg>
        <pc:picChg chg="add mod ord">
          <ac:chgData name="Maria David (2436637)" userId="S::2436637@student.uwtsd.ac.uk::ccdf582c-9a0d-45ee-8508-b4244cf320b1" providerId="AD" clId="Web-{A19101DE-F50F-A722-C77B-9976A941810C}" dt="2026-02-15T21:17:54.953" v="381"/>
          <ac:picMkLst>
            <pc:docMk/>
            <pc:sldMk cId="1027608494" sldId="258"/>
            <ac:picMk id="5" creationId="{6C04DF0B-2ED2-1890-109D-7363CC4B793E}"/>
          </ac:picMkLst>
        </pc:picChg>
      </pc:sldChg>
      <pc:sldChg chg="addSp delSp modSp mod setBg">
        <pc:chgData name="Maria David (2436637)" userId="S::2436637@student.uwtsd.ac.uk::ccdf582c-9a0d-45ee-8508-b4244cf320b1" providerId="AD" clId="Web-{A19101DE-F50F-A722-C77B-9976A941810C}" dt="2026-02-15T21:31:33.021" v="830"/>
        <pc:sldMkLst>
          <pc:docMk/>
          <pc:sldMk cId="860344735" sldId="259"/>
        </pc:sldMkLst>
        <pc:spChg chg="mod">
          <ac:chgData name="Maria David (2436637)" userId="S::2436637@student.uwtsd.ac.uk::ccdf582c-9a0d-45ee-8508-b4244cf320b1" providerId="AD" clId="Web-{A19101DE-F50F-A722-C77B-9976A941810C}" dt="2026-02-15T21:31:33.021" v="830"/>
          <ac:spMkLst>
            <pc:docMk/>
            <pc:sldMk cId="860344735" sldId="259"/>
            <ac:spMk id="2" creationId="{A4625D9A-89A8-7973-B86A-02BB98C95A4B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1:31:33.021" v="830"/>
          <ac:spMkLst>
            <pc:docMk/>
            <pc:sldMk cId="860344735" sldId="259"/>
            <ac:spMk id="3" creationId="{5A83545D-6FBE-2985-5F35-4C84283CFC53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31:33.021" v="830"/>
          <ac:spMkLst>
            <pc:docMk/>
            <pc:sldMk cId="860344735" sldId="259"/>
            <ac:spMk id="11" creationId="{2550BE34-C2B8-49B8-8519-67A8CAD51AE9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31:33.021" v="830"/>
          <ac:spMkLst>
            <pc:docMk/>
            <pc:sldMk cId="860344735" sldId="259"/>
            <ac:spMk id="13" creationId="{A7457DD9-5A45-400A-AB4B-4B4EDECA25F1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31:33.021" v="830"/>
          <ac:spMkLst>
            <pc:docMk/>
            <pc:sldMk cId="860344735" sldId="259"/>
            <ac:spMk id="15" creationId="{441CF7D6-A660-431A-B0BB-140A0D5556B6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31:33.021" v="830"/>
          <ac:spMkLst>
            <pc:docMk/>
            <pc:sldMk cId="860344735" sldId="259"/>
            <ac:spMk id="17" creationId="{0570A85B-3810-4F95-97B0-CBF4CCDB381C}"/>
          </ac:spMkLst>
        </pc:spChg>
        <pc:graphicFrameChg chg="add del mod modGraphic">
          <ac:chgData name="Maria David (2436637)" userId="S::2436637@student.uwtsd.ac.uk::ccdf582c-9a0d-45ee-8508-b4244cf320b1" providerId="AD" clId="Web-{A19101DE-F50F-A722-C77B-9976A941810C}" dt="2026-02-15T21:25:43.323" v="458"/>
          <ac:graphicFrameMkLst>
            <pc:docMk/>
            <pc:sldMk cId="860344735" sldId="259"/>
            <ac:graphicFrameMk id="4" creationId="{D9964134-AD4E-E9BC-B8AF-51356F0392B8}"/>
          </ac:graphicFrameMkLst>
        </pc:graphicFrameChg>
        <pc:graphicFrameChg chg="add del mod modGraphic">
          <ac:chgData name="Maria David (2436637)" userId="S::2436637@student.uwtsd.ac.uk::ccdf582c-9a0d-45ee-8508-b4244cf320b1" providerId="AD" clId="Web-{A19101DE-F50F-A722-C77B-9976A941810C}" dt="2026-02-15T21:27:47.751" v="465"/>
          <ac:graphicFrameMkLst>
            <pc:docMk/>
            <pc:sldMk cId="860344735" sldId="259"/>
            <ac:graphicFrameMk id="5" creationId="{447B368B-FDFC-4E8C-4EBE-C1BAEC918510}"/>
          </ac:graphicFrameMkLst>
        </pc:graphicFrameChg>
        <pc:graphicFrameChg chg="add mod modGraphic">
          <ac:chgData name="Maria David (2436637)" userId="S::2436637@student.uwtsd.ac.uk::ccdf582c-9a0d-45ee-8508-b4244cf320b1" providerId="AD" clId="Web-{A19101DE-F50F-A722-C77B-9976A941810C}" dt="2026-02-15T21:31:33.021" v="830"/>
          <ac:graphicFrameMkLst>
            <pc:docMk/>
            <pc:sldMk cId="860344735" sldId="259"/>
            <ac:graphicFrameMk id="6" creationId="{B7BCB148-D126-5D3A-BAEB-C4CFAC24A380}"/>
          </ac:graphicFrameMkLst>
        </pc:graphicFrameChg>
      </pc:sldChg>
      <pc:sldChg chg="modSp">
        <pc:chgData name="Maria David (2436637)" userId="S::2436637@student.uwtsd.ac.uk::ccdf582c-9a0d-45ee-8508-b4244cf320b1" providerId="AD" clId="Web-{A19101DE-F50F-A722-C77B-9976A941810C}" dt="2026-02-15T21:58:46.304" v="2387" actId="14100"/>
        <pc:sldMkLst>
          <pc:docMk/>
          <pc:sldMk cId="2496961718" sldId="260"/>
        </pc:sldMkLst>
        <pc:spChg chg="mod">
          <ac:chgData name="Maria David (2436637)" userId="S::2436637@student.uwtsd.ac.uk::ccdf582c-9a0d-45ee-8508-b4244cf320b1" providerId="AD" clId="Web-{A19101DE-F50F-A722-C77B-9976A941810C}" dt="2026-02-15T21:58:46.304" v="2387" actId="14100"/>
          <ac:spMkLst>
            <pc:docMk/>
            <pc:sldMk cId="2496961718" sldId="260"/>
            <ac:spMk id="3" creationId="{FEBB8468-B35F-E392-2801-59B9C39538AD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1:32:49.084" v="846" actId="14100"/>
          <ac:spMkLst>
            <pc:docMk/>
            <pc:sldMk cId="2496961718" sldId="260"/>
            <ac:spMk id="6" creationId="{BF06D522-2E79-CDE6-025D-40436EF041A1}"/>
          </ac:spMkLst>
        </pc:spChg>
        <pc:graphicFrameChg chg="mod modGraphic">
          <ac:chgData name="Maria David (2436637)" userId="S::2436637@student.uwtsd.ac.uk::ccdf582c-9a0d-45ee-8508-b4244cf320b1" providerId="AD" clId="Web-{A19101DE-F50F-A722-C77B-9976A941810C}" dt="2026-02-15T21:40:50.866" v="1720"/>
          <ac:graphicFrameMkLst>
            <pc:docMk/>
            <pc:sldMk cId="2496961718" sldId="260"/>
            <ac:graphicFrameMk id="5" creationId="{A2EE408F-2C4B-7EA4-C94A-EC225621176C}"/>
          </ac:graphicFrameMkLst>
        </pc:graphicFrameChg>
      </pc:sldChg>
      <pc:sldChg chg="addSp delSp modSp mod setBg">
        <pc:chgData name="Maria David (2436637)" userId="S::2436637@student.uwtsd.ac.uk::ccdf582c-9a0d-45ee-8508-b4244cf320b1" providerId="AD" clId="Web-{A19101DE-F50F-A722-C77B-9976A941810C}" dt="2026-02-15T23:15:52.160" v="4549" actId="20577"/>
        <pc:sldMkLst>
          <pc:docMk/>
          <pc:sldMk cId="2661610389" sldId="261"/>
        </pc:sldMkLst>
        <pc:spChg chg="mod">
          <ac:chgData name="Maria David (2436637)" userId="S::2436637@student.uwtsd.ac.uk::ccdf582c-9a0d-45ee-8508-b4244cf320b1" providerId="AD" clId="Web-{A19101DE-F50F-A722-C77B-9976A941810C}" dt="2026-02-15T21:54:39.775" v="2370"/>
          <ac:spMkLst>
            <pc:docMk/>
            <pc:sldMk cId="2661610389" sldId="261"/>
            <ac:spMk id="2" creationId="{F1DF348C-F75E-75E9-74BA-22A65FB9E02F}"/>
          </ac:spMkLst>
        </pc:spChg>
        <pc:spChg chg="add del mod">
          <ac:chgData name="Maria David (2436637)" userId="S::2436637@student.uwtsd.ac.uk::ccdf582c-9a0d-45ee-8508-b4244cf320b1" providerId="AD" clId="Web-{A19101DE-F50F-A722-C77B-9976A941810C}" dt="2026-02-15T21:44:22.039" v="1754"/>
          <ac:spMkLst>
            <pc:docMk/>
            <pc:sldMk cId="2661610389" sldId="261"/>
            <ac:spMk id="3" creationId="{881B820E-B9B3-5CF2-E1AE-F54AA3FA003E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1:54:39.775" v="2370"/>
          <ac:spMkLst>
            <pc:docMk/>
            <pc:sldMk cId="2661610389" sldId="261"/>
            <ac:spMk id="5" creationId="{EF01DF79-6A6A-BA50-4722-FF4B95BC5503}"/>
          </ac:spMkLst>
        </pc:spChg>
        <pc:spChg chg="add mod">
          <ac:chgData name="Maria David (2436637)" userId="S::2436637@student.uwtsd.ac.uk::ccdf582c-9a0d-45ee-8508-b4244cf320b1" providerId="AD" clId="Web-{A19101DE-F50F-A722-C77B-9976A941810C}" dt="2026-02-15T23:15:52.160" v="4549" actId="20577"/>
          <ac:spMkLst>
            <pc:docMk/>
            <pc:sldMk cId="2661610389" sldId="261"/>
            <ac:spMk id="8" creationId="{CBE5B9DC-CA5D-E84B-29AC-3C00288E23A5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54:39.775" v="2370"/>
          <ac:spMkLst>
            <pc:docMk/>
            <pc:sldMk cId="2661610389" sldId="261"/>
            <ac:spMk id="12" creationId="{BCED4D40-4B67-4331-AC48-79B82B4A47D8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1:54:39.775" v="2370"/>
          <ac:spMkLst>
            <pc:docMk/>
            <pc:sldMk cId="2661610389" sldId="261"/>
            <ac:spMk id="14" creationId="{670CEDEF-4F34-412E-84EE-329C1E936AF5}"/>
          </ac:spMkLst>
        </pc:spChg>
        <pc:graphicFrameChg chg="add del mod ord modGraphic">
          <ac:chgData name="Maria David (2436637)" userId="S::2436637@student.uwtsd.ac.uk::ccdf582c-9a0d-45ee-8508-b4244cf320b1" providerId="AD" clId="Web-{A19101DE-F50F-A722-C77B-9976A941810C}" dt="2026-02-15T21:44:15.476" v="1753"/>
          <ac:graphicFrameMkLst>
            <pc:docMk/>
            <pc:sldMk cId="2661610389" sldId="261"/>
            <ac:graphicFrameMk id="4" creationId="{2E67D05C-2F0E-1E51-34B3-D96DF3C982D2}"/>
          </ac:graphicFrameMkLst>
        </pc:graphicFrameChg>
        <pc:graphicFrameChg chg="add del">
          <ac:chgData name="Maria David (2436637)" userId="S::2436637@student.uwtsd.ac.uk::ccdf582c-9a0d-45ee-8508-b4244cf320b1" providerId="AD" clId="Web-{A19101DE-F50F-A722-C77B-9976A941810C}" dt="2026-02-15T21:42:55.882" v="1731"/>
          <ac:graphicFrameMkLst>
            <pc:docMk/>
            <pc:sldMk cId="2661610389" sldId="261"/>
            <ac:graphicFrameMk id="6" creationId="{FBCA639B-9683-4C5E-FAE0-32D81B6C944C}"/>
          </ac:graphicFrameMkLst>
        </pc:graphicFrameChg>
        <pc:graphicFrameChg chg="add mod ord modGraphic">
          <ac:chgData name="Maria David (2436637)" userId="S::2436637@student.uwtsd.ac.uk::ccdf582c-9a0d-45ee-8508-b4244cf320b1" providerId="AD" clId="Web-{A19101DE-F50F-A722-C77B-9976A941810C}" dt="2026-02-15T21:54:39.775" v="2370"/>
          <ac:graphicFrameMkLst>
            <pc:docMk/>
            <pc:sldMk cId="2661610389" sldId="261"/>
            <ac:graphicFrameMk id="7" creationId="{121F86C8-4F5D-A122-8479-9CBEB9702EB6}"/>
          </ac:graphicFrameMkLst>
        </pc:graphicFrameChg>
      </pc:sldChg>
      <pc:sldChg chg="modSp">
        <pc:chgData name="Maria David (2436637)" userId="S::2436637@student.uwtsd.ac.uk::ccdf582c-9a0d-45ee-8508-b4244cf320b1" providerId="AD" clId="Web-{A19101DE-F50F-A722-C77B-9976A941810C}" dt="2026-02-15T23:15:01.909" v="4539" actId="20577"/>
        <pc:sldMkLst>
          <pc:docMk/>
          <pc:sldMk cId="764605052" sldId="262"/>
        </pc:sldMkLst>
        <pc:spChg chg="mod">
          <ac:chgData name="Maria David (2436637)" userId="S::2436637@student.uwtsd.ac.uk::ccdf582c-9a0d-45ee-8508-b4244cf320b1" providerId="AD" clId="Web-{A19101DE-F50F-A722-C77B-9976A941810C}" dt="2026-02-15T22:04:30.199" v="2455" actId="20577"/>
          <ac:spMkLst>
            <pc:docMk/>
            <pc:sldMk cId="764605052" sldId="262"/>
            <ac:spMk id="2" creationId="{68A8AF1C-86E0-7043-44A2-DA950ED42D52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3:15:01.909" v="4539" actId="20577"/>
          <ac:spMkLst>
            <pc:docMk/>
            <pc:sldMk cId="764605052" sldId="262"/>
            <ac:spMk id="3" creationId="{E04C29E1-0FF6-7114-4118-5B68E71110F6}"/>
          </ac:spMkLst>
        </pc:spChg>
        <pc:graphicFrameChg chg="mod modGraphic">
          <ac:chgData name="Maria David (2436637)" userId="S::2436637@student.uwtsd.ac.uk::ccdf582c-9a0d-45ee-8508-b4244cf320b1" providerId="AD" clId="Web-{A19101DE-F50F-A722-C77B-9976A941810C}" dt="2026-02-15T22:15:18.886" v="3318"/>
          <ac:graphicFrameMkLst>
            <pc:docMk/>
            <pc:sldMk cId="764605052" sldId="262"/>
            <ac:graphicFrameMk id="7" creationId="{108D2D3F-BBD3-F859-AF29-5BEF174F1637}"/>
          </ac:graphicFrameMkLst>
        </pc:graphicFrameChg>
      </pc:sldChg>
      <pc:sldChg chg="addSp modSp">
        <pc:chgData name="Maria David (2436637)" userId="S::2436637@student.uwtsd.ac.uk::ccdf582c-9a0d-45ee-8508-b4244cf320b1" providerId="AD" clId="Web-{A19101DE-F50F-A722-C77B-9976A941810C}" dt="2026-02-15T22:45:33.310" v="3930" actId="20577"/>
        <pc:sldMkLst>
          <pc:docMk/>
          <pc:sldMk cId="2319079123" sldId="263"/>
        </pc:sldMkLst>
        <pc:spChg chg="mod">
          <ac:chgData name="Maria David (2436637)" userId="S::2436637@student.uwtsd.ac.uk::ccdf582c-9a0d-45ee-8508-b4244cf320b1" providerId="AD" clId="Web-{A19101DE-F50F-A722-C77B-9976A941810C}" dt="2026-02-15T22:17:04.074" v="3341" actId="1076"/>
          <ac:spMkLst>
            <pc:docMk/>
            <pc:sldMk cId="2319079123" sldId="263"/>
            <ac:spMk id="2" creationId="{F6A380E8-2AC0-F0B7-9432-FB8903B92FD6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2:35:15.981" v="3919" actId="1076"/>
          <ac:spMkLst>
            <pc:docMk/>
            <pc:sldMk cId="2319079123" sldId="263"/>
            <ac:spMk id="3" creationId="{1B4D8426-20C5-630E-80E5-EAB06B11CCD5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2:45:33.310" v="3930" actId="20577"/>
          <ac:spMkLst>
            <pc:docMk/>
            <pc:sldMk cId="2319079123" sldId="263"/>
            <ac:spMk id="5" creationId="{4FE718F0-679C-850D-A5D4-2484229AD645}"/>
          </ac:spMkLst>
        </pc:spChg>
        <pc:graphicFrameChg chg="add mod modGraphic">
          <ac:chgData name="Maria David (2436637)" userId="S::2436637@student.uwtsd.ac.uk::ccdf582c-9a0d-45ee-8508-b4244cf320b1" providerId="AD" clId="Web-{A19101DE-F50F-A722-C77B-9976A941810C}" dt="2026-02-15T22:35:29.403" v="3921" actId="1076"/>
          <ac:graphicFrameMkLst>
            <pc:docMk/>
            <pc:sldMk cId="2319079123" sldId="263"/>
            <ac:graphicFrameMk id="4" creationId="{4A53D624-4D32-C007-1536-BF3E9F8252D1}"/>
          </ac:graphicFrameMkLst>
        </pc:graphicFrameChg>
      </pc:sldChg>
      <pc:sldChg chg="addSp delSp modSp">
        <pc:chgData name="Maria David (2436637)" userId="S::2436637@student.uwtsd.ac.uk::ccdf582c-9a0d-45ee-8508-b4244cf320b1" providerId="AD" clId="Web-{A19101DE-F50F-A722-C77B-9976A941810C}" dt="2026-02-15T22:55:06.546" v="4149" actId="20577"/>
        <pc:sldMkLst>
          <pc:docMk/>
          <pc:sldMk cId="642852813" sldId="264"/>
        </pc:sldMkLst>
        <pc:spChg chg="mod">
          <ac:chgData name="Maria David (2436637)" userId="S::2436637@student.uwtsd.ac.uk::ccdf582c-9a0d-45ee-8508-b4244cf320b1" providerId="AD" clId="Web-{A19101DE-F50F-A722-C77B-9976A941810C}" dt="2026-02-15T22:47:06.952" v="3968" actId="20577"/>
          <ac:spMkLst>
            <pc:docMk/>
            <pc:sldMk cId="642852813" sldId="264"/>
            <ac:spMk id="5" creationId="{180A04F2-4F22-A08C-F5B4-F30F002E227B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2:46:17.123" v="3961" actId="20577"/>
          <ac:spMkLst>
            <pc:docMk/>
            <pc:sldMk cId="642852813" sldId="264"/>
            <ac:spMk id="9" creationId="{61E62149-100D-392D-3127-3D301273C6F0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2:47:54.453" v="4010" actId="20577"/>
          <ac:spMkLst>
            <pc:docMk/>
            <pc:sldMk cId="642852813" sldId="264"/>
            <ac:spMk id="22" creationId="{280A6708-DF3B-47D7-80AD-BED7584E4872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2:47:35.109" v="3995" actId="20577"/>
          <ac:spMkLst>
            <pc:docMk/>
            <pc:sldMk cId="642852813" sldId="264"/>
            <ac:spMk id="23" creationId="{8F167E83-1CE4-F3CA-7557-1CDDF3628DBE}"/>
          </ac:spMkLst>
        </pc:spChg>
        <pc:spChg chg="ord">
          <ac:chgData name="Maria David (2436637)" userId="S::2436637@student.uwtsd.ac.uk::ccdf582c-9a0d-45ee-8508-b4244cf320b1" providerId="AD" clId="Web-{A19101DE-F50F-A722-C77B-9976A941810C}" dt="2026-02-15T22:53:32.982" v="4115"/>
          <ac:spMkLst>
            <pc:docMk/>
            <pc:sldMk cId="642852813" sldId="264"/>
            <ac:spMk id="25" creationId="{2A30538D-67ED-A3A1-CFA1-39377D70B9B9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2:53:51.341" v="4119" actId="20577"/>
          <ac:spMkLst>
            <pc:docMk/>
            <pc:sldMk cId="642852813" sldId="264"/>
            <ac:spMk id="26" creationId="{19E1DBE5-167E-78C1-BCD0-8D2DCE9A4F68}"/>
          </ac:spMkLst>
        </pc:spChg>
        <pc:spChg chg="del">
          <ac:chgData name="Maria David (2436637)" userId="S::2436637@student.uwtsd.ac.uk::ccdf582c-9a0d-45ee-8508-b4244cf320b1" providerId="AD" clId="Web-{A19101DE-F50F-A722-C77B-9976A941810C}" dt="2026-02-15T22:48:03.140" v="4011"/>
          <ac:spMkLst>
            <pc:docMk/>
            <pc:sldMk cId="642852813" sldId="264"/>
            <ac:spMk id="27" creationId="{BDD08689-6B7D-0F8F-480D-F4AAD7FE2D5B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2:55:06.546" v="4149" actId="20577"/>
          <ac:spMkLst>
            <pc:docMk/>
            <pc:sldMk cId="642852813" sldId="264"/>
            <ac:spMk id="28" creationId="{44AB04F4-8499-0CBD-C2DD-C750D2568FD9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2:52:58.652" v="4113" actId="20577"/>
          <ac:spMkLst>
            <pc:docMk/>
            <pc:sldMk cId="642852813" sldId="264"/>
            <ac:spMk id="29" creationId="{327A92EC-E2CD-E0BC-131F-C601B5DE7C4F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2:48:57.063" v="4041" actId="20577"/>
          <ac:spMkLst>
            <pc:docMk/>
            <pc:sldMk cId="642852813" sldId="264"/>
            <ac:spMk id="30" creationId="{93894965-CBAF-C3E0-3A1E-98F25A8DA3BD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2:52:03.151" v="4071" actId="20577"/>
          <ac:spMkLst>
            <pc:docMk/>
            <pc:sldMk cId="642852813" sldId="264"/>
            <ac:spMk id="39" creationId="{D9B946EB-160F-14E8-6E65-A3ACFE53BA8E}"/>
          </ac:spMkLst>
        </pc:spChg>
        <pc:spChg chg="add del mod">
          <ac:chgData name="Maria David (2436637)" userId="S::2436637@student.uwtsd.ac.uk::ccdf582c-9a0d-45ee-8508-b4244cf320b1" providerId="AD" clId="Web-{A19101DE-F50F-A722-C77B-9976A941810C}" dt="2026-02-15T22:52:49.387" v="4111" actId="20577"/>
          <ac:spMkLst>
            <pc:docMk/>
            <pc:sldMk cId="642852813" sldId="264"/>
            <ac:spMk id="40" creationId="{1A129B97-8AB0-A07D-27D5-16E805A4DFB6}"/>
          </ac:spMkLst>
        </pc:spChg>
      </pc:sldChg>
      <pc:sldChg chg="addSp modSp mod setBg">
        <pc:chgData name="Maria David (2436637)" userId="S::2436637@student.uwtsd.ac.uk::ccdf582c-9a0d-45ee-8508-b4244cf320b1" providerId="AD" clId="Web-{A19101DE-F50F-A722-C77B-9976A941810C}" dt="2026-02-15T23:01:23.508" v="4394" actId="20577"/>
        <pc:sldMkLst>
          <pc:docMk/>
          <pc:sldMk cId="1037257886" sldId="265"/>
        </pc:sldMkLst>
        <pc:spChg chg="mod">
          <ac:chgData name="Maria David (2436637)" userId="S::2436637@student.uwtsd.ac.uk::ccdf582c-9a0d-45ee-8508-b4244cf320b1" providerId="AD" clId="Web-{A19101DE-F50F-A722-C77B-9976A941810C}" dt="2026-02-15T22:57:25.908" v="4181" actId="14100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Maria David (2436637)" userId="S::2436637@student.uwtsd.ac.uk::ccdf582c-9a0d-45ee-8508-b4244cf320b1" providerId="AD" clId="Web-{A19101DE-F50F-A722-C77B-9976A941810C}" dt="2026-02-15T23:01:23.508" v="4394" actId="20577"/>
          <ac:spMkLst>
            <pc:docMk/>
            <pc:sldMk cId="1037257886" sldId="265"/>
            <ac:spMk id="3" creationId="{E04C29E1-0FF6-7114-4118-5B68E71110F6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2:57:00.908" v="4159"/>
          <ac:spMkLst>
            <pc:docMk/>
            <pc:sldMk cId="1037257886" sldId="265"/>
            <ac:spMk id="9" creationId="{C0763A76-9F1C-4FC5-82B7-DD475DA461B2}"/>
          </ac:spMkLst>
        </pc:spChg>
        <pc:spChg chg="add">
          <ac:chgData name="Maria David (2436637)" userId="S::2436637@student.uwtsd.ac.uk::ccdf582c-9a0d-45ee-8508-b4244cf320b1" providerId="AD" clId="Web-{A19101DE-F50F-A722-C77B-9976A941810C}" dt="2026-02-15T22:57:00.908" v="4159"/>
          <ac:spMkLst>
            <pc:docMk/>
            <pc:sldMk cId="1037257886" sldId="265"/>
            <ac:spMk id="11" creationId="{E81BF4F6-F2CF-4984-9D14-D6966D92F99F}"/>
          </ac:spMkLst>
        </pc:spChg>
        <pc:picChg chg="add">
          <ac:chgData name="Maria David (2436637)" userId="S::2436637@student.uwtsd.ac.uk::ccdf582c-9a0d-45ee-8508-b4244cf320b1" providerId="AD" clId="Web-{A19101DE-F50F-A722-C77B-9976A941810C}" dt="2026-02-15T22:57:00.908" v="4159"/>
          <ac:picMkLst>
            <pc:docMk/>
            <pc:sldMk cId="1037257886" sldId="265"/>
            <ac:picMk id="5" creationId="{52D83C24-2794-96F0-1D65-E417D0FA64A6}"/>
          </ac:picMkLst>
        </pc:picChg>
      </pc:sldChg>
      <pc:sldChg chg="addSp delSp modSp">
        <pc:chgData name="Maria David (2436637)" userId="S::2436637@student.uwtsd.ac.uk::ccdf582c-9a0d-45ee-8508-b4244cf320b1" providerId="AD" clId="Web-{A19101DE-F50F-A722-C77B-9976A941810C}" dt="2026-02-15T23:14:48.581" v="4538" actId="20577"/>
        <pc:sldMkLst>
          <pc:docMk/>
          <pc:sldMk cId="2451324015" sldId="266"/>
        </pc:sldMkLst>
        <pc:spChg chg="mod">
          <ac:chgData name="Maria David (2436637)" userId="S::2436637@student.uwtsd.ac.uk::ccdf582c-9a0d-45ee-8508-b4244cf320b1" providerId="AD" clId="Web-{A19101DE-F50F-A722-C77B-9976A941810C}" dt="2026-02-15T23:14:48.581" v="4538" actId="20577"/>
          <ac:spMkLst>
            <pc:docMk/>
            <pc:sldMk cId="2451324015" sldId="266"/>
            <ac:spMk id="3" creationId="{E04C29E1-0FF6-7114-4118-5B68E71110F6}"/>
          </ac:spMkLst>
        </pc:spChg>
        <pc:spChg chg="add del mod">
          <ac:chgData name="Maria David (2436637)" userId="S::2436637@student.uwtsd.ac.uk::ccdf582c-9a0d-45ee-8508-b4244cf320b1" providerId="AD" clId="Web-{A19101DE-F50F-A722-C77B-9976A941810C}" dt="2026-02-15T23:06:21.592" v="4418"/>
          <ac:spMkLst>
            <pc:docMk/>
            <pc:sldMk cId="2451324015" sldId="266"/>
            <ac:spMk id="4" creationId="{F17FD387-4EDC-9E41-C929-CEC034B5869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558D98-B3AF-403B-8004-1C46B4156CB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D65C647-C561-4324-8B35-5595C493BC3D}">
      <dgm:prSet/>
      <dgm:spPr/>
      <dgm:t>
        <a:bodyPr/>
        <a:lstStyle/>
        <a:p>
          <a:r>
            <a:rPr lang="en-US" b="1"/>
            <a:t>Student Name:	Maria David</a:t>
          </a:r>
          <a:endParaRPr lang="en-US"/>
        </a:p>
      </dgm:t>
    </dgm:pt>
    <dgm:pt modelId="{FF96E788-1C6A-44F4-B9F7-ECE65C22FCAB}" type="parTrans" cxnId="{6E6D0D2A-350F-4393-A31E-F72D9457DA77}">
      <dgm:prSet/>
      <dgm:spPr/>
      <dgm:t>
        <a:bodyPr/>
        <a:lstStyle/>
        <a:p>
          <a:endParaRPr lang="en-US"/>
        </a:p>
      </dgm:t>
    </dgm:pt>
    <dgm:pt modelId="{DD5BDE56-C83F-4061-A62D-3660671DCA52}" type="sibTrans" cxnId="{6E6D0D2A-350F-4393-A31E-F72D9457DA77}">
      <dgm:prSet/>
      <dgm:spPr/>
      <dgm:t>
        <a:bodyPr/>
        <a:lstStyle/>
        <a:p>
          <a:endParaRPr lang="en-US"/>
        </a:p>
      </dgm:t>
    </dgm:pt>
    <dgm:pt modelId="{332C0E02-0BC1-45D2-A154-DDD11891D6FB}">
      <dgm:prSet/>
      <dgm:spPr/>
      <dgm:t>
        <a:bodyPr/>
        <a:lstStyle/>
        <a:p>
          <a:r>
            <a:rPr lang="en-US" b="1"/>
            <a:t>Student ID:		2436637</a:t>
          </a:r>
          <a:endParaRPr lang="en-US"/>
        </a:p>
      </dgm:t>
    </dgm:pt>
    <dgm:pt modelId="{B8E905D2-BD20-4486-8604-3419F3896D08}" type="parTrans" cxnId="{E694E68C-1393-4E72-BE5C-08AE376AB858}">
      <dgm:prSet/>
      <dgm:spPr/>
      <dgm:t>
        <a:bodyPr/>
        <a:lstStyle/>
        <a:p>
          <a:endParaRPr lang="en-US"/>
        </a:p>
      </dgm:t>
    </dgm:pt>
    <dgm:pt modelId="{BE9ED64E-2D97-4693-BA0A-CF6A94163518}" type="sibTrans" cxnId="{E694E68C-1393-4E72-BE5C-08AE376AB858}">
      <dgm:prSet/>
      <dgm:spPr/>
      <dgm:t>
        <a:bodyPr/>
        <a:lstStyle/>
        <a:p>
          <a:endParaRPr lang="en-US"/>
        </a:p>
      </dgm:t>
    </dgm:pt>
    <dgm:pt modelId="{0AA4EADE-749B-4D74-B843-9E8A9425D75C}">
      <dgm:prSet/>
      <dgm:spPr/>
      <dgm:t>
        <a:bodyPr/>
        <a:lstStyle/>
        <a:p>
          <a:r>
            <a:rPr lang="en-US" b="1"/>
            <a:t>Lecturer’s Name: Chijioke Uba</a:t>
          </a:r>
          <a:endParaRPr lang="en-US"/>
        </a:p>
      </dgm:t>
    </dgm:pt>
    <dgm:pt modelId="{638C1CBE-C201-40FA-B890-9865D94A6353}" type="parTrans" cxnId="{AB1F4486-77E4-4567-B58B-6811B56426C4}">
      <dgm:prSet/>
      <dgm:spPr/>
      <dgm:t>
        <a:bodyPr/>
        <a:lstStyle/>
        <a:p>
          <a:endParaRPr lang="en-US"/>
        </a:p>
      </dgm:t>
    </dgm:pt>
    <dgm:pt modelId="{89031AE0-697F-441F-BCCA-EB9855FEE730}" type="sibTrans" cxnId="{AB1F4486-77E4-4567-B58B-6811B56426C4}">
      <dgm:prSet/>
      <dgm:spPr/>
      <dgm:t>
        <a:bodyPr/>
        <a:lstStyle/>
        <a:p>
          <a:endParaRPr lang="en-US"/>
        </a:p>
      </dgm:t>
    </dgm:pt>
    <dgm:pt modelId="{DD26E90E-3F94-47E7-A872-ABFBC8469426}">
      <dgm:prSet/>
      <dgm:spPr/>
      <dgm:t>
        <a:bodyPr/>
        <a:lstStyle/>
        <a:p>
          <a:r>
            <a:rPr lang="en-US" b="1"/>
            <a:t>Module Code: 	</a:t>
          </a:r>
          <a:r>
            <a:rPr lang="en-US"/>
            <a:t>LCLM 4004</a:t>
          </a:r>
        </a:p>
      </dgm:t>
    </dgm:pt>
    <dgm:pt modelId="{D85FE05A-06BF-4CA2-BD5C-3BEFE100C4C6}" type="parTrans" cxnId="{3D4EC8D1-5CD7-439C-8989-3B9420D173C1}">
      <dgm:prSet/>
      <dgm:spPr/>
      <dgm:t>
        <a:bodyPr/>
        <a:lstStyle/>
        <a:p>
          <a:endParaRPr lang="en-US"/>
        </a:p>
      </dgm:t>
    </dgm:pt>
    <dgm:pt modelId="{AF9BB314-9036-45A0-A19E-3063B99DE607}" type="sibTrans" cxnId="{3D4EC8D1-5CD7-439C-8989-3B9420D173C1}">
      <dgm:prSet/>
      <dgm:spPr/>
      <dgm:t>
        <a:bodyPr/>
        <a:lstStyle/>
        <a:p>
          <a:endParaRPr lang="en-US"/>
        </a:p>
      </dgm:t>
    </dgm:pt>
    <dgm:pt modelId="{A70FBC1B-D2D2-42BF-88B7-6AE9921EE0AD}">
      <dgm:prSet/>
      <dgm:spPr/>
      <dgm:t>
        <a:bodyPr/>
        <a:lstStyle/>
        <a:p>
          <a:r>
            <a:rPr lang="en-US" b="1"/>
            <a:t>Module Name: 	</a:t>
          </a:r>
          <a:r>
            <a:rPr lang="en-US"/>
            <a:t>Problem Solving and Decision-Making</a:t>
          </a:r>
        </a:p>
      </dgm:t>
    </dgm:pt>
    <dgm:pt modelId="{382AAC25-8002-45D8-8D98-90754F37D4C1}" type="parTrans" cxnId="{9C754F01-41A5-4E65-8641-8453DE6C8D12}">
      <dgm:prSet/>
      <dgm:spPr/>
      <dgm:t>
        <a:bodyPr/>
        <a:lstStyle/>
        <a:p>
          <a:endParaRPr lang="en-US"/>
        </a:p>
      </dgm:t>
    </dgm:pt>
    <dgm:pt modelId="{695633A2-87DE-43E0-BAF7-FB06ACDB22DF}" type="sibTrans" cxnId="{9C754F01-41A5-4E65-8641-8453DE6C8D12}">
      <dgm:prSet/>
      <dgm:spPr/>
      <dgm:t>
        <a:bodyPr/>
        <a:lstStyle/>
        <a:p>
          <a:endParaRPr lang="en-US"/>
        </a:p>
      </dgm:t>
    </dgm:pt>
    <dgm:pt modelId="{A25FD909-29D4-44EA-8274-EE565EBF05E9}">
      <dgm:prSet/>
      <dgm:spPr/>
      <dgm:t>
        <a:bodyPr/>
        <a:lstStyle/>
        <a:p>
          <a:r>
            <a:rPr lang="en-US" b="1"/>
            <a:t>Component 1: 	</a:t>
          </a:r>
          <a:r>
            <a:rPr lang="en-US"/>
            <a:t>Green Haven Florists</a:t>
          </a:r>
        </a:p>
      </dgm:t>
    </dgm:pt>
    <dgm:pt modelId="{80D4A698-D1F7-40B2-A613-83A77CBB7B5E}" type="parTrans" cxnId="{1FFBB8E3-5586-4406-86A1-20AC4BAC6EA2}">
      <dgm:prSet/>
      <dgm:spPr/>
      <dgm:t>
        <a:bodyPr/>
        <a:lstStyle/>
        <a:p>
          <a:endParaRPr lang="en-US"/>
        </a:p>
      </dgm:t>
    </dgm:pt>
    <dgm:pt modelId="{B5D12221-3A1F-408B-9E13-804E14CEE803}" type="sibTrans" cxnId="{1FFBB8E3-5586-4406-86A1-20AC4BAC6EA2}">
      <dgm:prSet/>
      <dgm:spPr/>
      <dgm:t>
        <a:bodyPr/>
        <a:lstStyle/>
        <a:p>
          <a:endParaRPr lang="en-US"/>
        </a:p>
      </dgm:t>
    </dgm:pt>
    <dgm:pt modelId="{0D37606F-A35E-47EB-98CE-4C83077E8416}" type="pres">
      <dgm:prSet presAssocID="{39558D98-B3AF-403B-8004-1C46B4156CB3}" presName="vert0" presStyleCnt="0">
        <dgm:presLayoutVars>
          <dgm:dir/>
          <dgm:animOne val="branch"/>
          <dgm:animLvl val="lvl"/>
        </dgm:presLayoutVars>
      </dgm:prSet>
      <dgm:spPr/>
    </dgm:pt>
    <dgm:pt modelId="{CDA7C386-9A54-4C75-90AB-7A3ACF36494F}" type="pres">
      <dgm:prSet presAssocID="{7D65C647-C561-4324-8B35-5595C493BC3D}" presName="thickLine" presStyleLbl="alignNode1" presStyleIdx="0" presStyleCnt="6"/>
      <dgm:spPr/>
    </dgm:pt>
    <dgm:pt modelId="{B9D0CD23-3A1C-4051-AAB3-FBA761BBD3C5}" type="pres">
      <dgm:prSet presAssocID="{7D65C647-C561-4324-8B35-5595C493BC3D}" presName="horz1" presStyleCnt="0"/>
      <dgm:spPr/>
    </dgm:pt>
    <dgm:pt modelId="{0C152945-B11C-4DDF-BB2F-095213B26B27}" type="pres">
      <dgm:prSet presAssocID="{7D65C647-C561-4324-8B35-5595C493BC3D}" presName="tx1" presStyleLbl="revTx" presStyleIdx="0" presStyleCnt="6"/>
      <dgm:spPr/>
    </dgm:pt>
    <dgm:pt modelId="{DB32133F-0C46-450D-B25D-B53D56FC228D}" type="pres">
      <dgm:prSet presAssocID="{7D65C647-C561-4324-8B35-5595C493BC3D}" presName="vert1" presStyleCnt="0"/>
      <dgm:spPr/>
    </dgm:pt>
    <dgm:pt modelId="{E89BF755-4242-46D8-A189-F3FA15ED0B57}" type="pres">
      <dgm:prSet presAssocID="{332C0E02-0BC1-45D2-A154-DDD11891D6FB}" presName="thickLine" presStyleLbl="alignNode1" presStyleIdx="1" presStyleCnt="6"/>
      <dgm:spPr/>
    </dgm:pt>
    <dgm:pt modelId="{B2450D69-1C89-4245-AC15-9A4FF6831530}" type="pres">
      <dgm:prSet presAssocID="{332C0E02-0BC1-45D2-A154-DDD11891D6FB}" presName="horz1" presStyleCnt="0"/>
      <dgm:spPr/>
    </dgm:pt>
    <dgm:pt modelId="{B1DAA9ED-BDFA-4796-BCAE-51AB32F20BA2}" type="pres">
      <dgm:prSet presAssocID="{332C0E02-0BC1-45D2-A154-DDD11891D6FB}" presName="tx1" presStyleLbl="revTx" presStyleIdx="1" presStyleCnt="6"/>
      <dgm:spPr/>
    </dgm:pt>
    <dgm:pt modelId="{D61A3D6B-5DA5-4B16-93C1-8DA9539596A1}" type="pres">
      <dgm:prSet presAssocID="{332C0E02-0BC1-45D2-A154-DDD11891D6FB}" presName="vert1" presStyleCnt="0"/>
      <dgm:spPr/>
    </dgm:pt>
    <dgm:pt modelId="{FC04ED5C-E7CD-4E84-A3A3-E48E1FB9B0B2}" type="pres">
      <dgm:prSet presAssocID="{0AA4EADE-749B-4D74-B843-9E8A9425D75C}" presName="thickLine" presStyleLbl="alignNode1" presStyleIdx="2" presStyleCnt="6"/>
      <dgm:spPr/>
    </dgm:pt>
    <dgm:pt modelId="{EEE661E7-7D99-491D-AF0E-9DFC7933C329}" type="pres">
      <dgm:prSet presAssocID="{0AA4EADE-749B-4D74-B843-9E8A9425D75C}" presName="horz1" presStyleCnt="0"/>
      <dgm:spPr/>
    </dgm:pt>
    <dgm:pt modelId="{54EC5F6E-E85C-41CC-BA7F-7AE8C9638D1C}" type="pres">
      <dgm:prSet presAssocID="{0AA4EADE-749B-4D74-B843-9E8A9425D75C}" presName="tx1" presStyleLbl="revTx" presStyleIdx="2" presStyleCnt="6"/>
      <dgm:spPr/>
    </dgm:pt>
    <dgm:pt modelId="{AF5A811E-8C37-4153-A138-7D559C295C72}" type="pres">
      <dgm:prSet presAssocID="{0AA4EADE-749B-4D74-B843-9E8A9425D75C}" presName="vert1" presStyleCnt="0"/>
      <dgm:spPr/>
    </dgm:pt>
    <dgm:pt modelId="{D82F3519-5A2F-4D78-B124-05D33FA741F7}" type="pres">
      <dgm:prSet presAssocID="{DD26E90E-3F94-47E7-A872-ABFBC8469426}" presName="thickLine" presStyleLbl="alignNode1" presStyleIdx="3" presStyleCnt="6"/>
      <dgm:spPr/>
    </dgm:pt>
    <dgm:pt modelId="{3622ADDA-A091-4C1A-9813-DF2D6C145038}" type="pres">
      <dgm:prSet presAssocID="{DD26E90E-3F94-47E7-A872-ABFBC8469426}" presName="horz1" presStyleCnt="0"/>
      <dgm:spPr/>
    </dgm:pt>
    <dgm:pt modelId="{D86D9CD7-FDD0-47EA-924B-B02C7682B121}" type="pres">
      <dgm:prSet presAssocID="{DD26E90E-3F94-47E7-A872-ABFBC8469426}" presName="tx1" presStyleLbl="revTx" presStyleIdx="3" presStyleCnt="6"/>
      <dgm:spPr/>
    </dgm:pt>
    <dgm:pt modelId="{1D482853-68F4-4342-8F78-949711A79F1B}" type="pres">
      <dgm:prSet presAssocID="{DD26E90E-3F94-47E7-A872-ABFBC8469426}" presName="vert1" presStyleCnt="0"/>
      <dgm:spPr/>
    </dgm:pt>
    <dgm:pt modelId="{0E52B2B3-BAB8-4AA9-968A-6DDE3F8B458C}" type="pres">
      <dgm:prSet presAssocID="{A70FBC1B-D2D2-42BF-88B7-6AE9921EE0AD}" presName="thickLine" presStyleLbl="alignNode1" presStyleIdx="4" presStyleCnt="6"/>
      <dgm:spPr/>
    </dgm:pt>
    <dgm:pt modelId="{591479F8-8852-4B44-B49A-BD122E2F0B38}" type="pres">
      <dgm:prSet presAssocID="{A70FBC1B-D2D2-42BF-88B7-6AE9921EE0AD}" presName="horz1" presStyleCnt="0"/>
      <dgm:spPr/>
    </dgm:pt>
    <dgm:pt modelId="{C701CE88-A951-4D47-94FA-30BCBE3F952A}" type="pres">
      <dgm:prSet presAssocID="{A70FBC1B-D2D2-42BF-88B7-6AE9921EE0AD}" presName="tx1" presStyleLbl="revTx" presStyleIdx="4" presStyleCnt="6"/>
      <dgm:spPr/>
    </dgm:pt>
    <dgm:pt modelId="{678A7AB1-4026-4FA1-842E-E5378FBAFE03}" type="pres">
      <dgm:prSet presAssocID="{A70FBC1B-D2D2-42BF-88B7-6AE9921EE0AD}" presName="vert1" presStyleCnt="0"/>
      <dgm:spPr/>
    </dgm:pt>
    <dgm:pt modelId="{1C953A35-6AA0-4A21-A796-2EAC02C11CC0}" type="pres">
      <dgm:prSet presAssocID="{A25FD909-29D4-44EA-8274-EE565EBF05E9}" presName="thickLine" presStyleLbl="alignNode1" presStyleIdx="5" presStyleCnt="6"/>
      <dgm:spPr/>
    </dgm:pt>
    <dgm:pt modelId="{FCB3BDDE-C6E1-418A-BB63-97ACD2F2F5AF}" type="pres">
      <dgm:prSet presAssocID="{A25FD909-29D4-44EA-8274-EE565EBF05E9}" presName="horz1" presStyleCnt="0"/>
      <dgm:spPr/>
    </dgm:pt>
    <dgm:pt modelId="{93AE0E16-E3D1-4630-B1B9-BF17837D0205}" type="pres">
      <dgm:prSet presAssocID="{A25FD909-29D4-44EA-8274-EE565EBF05E9}" presName="tx1" presStyleLbl="revTx" presStyleIdx="5" presStyleCnt="6"/>
      <dgm:spPr/>
    </dgm:pt>
    <dgm:pt modelId="{FA387BD6-D045-4526-A044-FF1B06196525}" type="pres">
      <dgm:prSet presAssocID="{A25FD909-29D4-44EA-8274-EE565EBF05E9}" presName="vert1" presStyleCnt="0"/>
      <dgm:spPr/>
    </dgm:pt>
  </dgm:ptLst>
  <dgm:cxnLst>
    <dgm:cxn modelId="{9C754F01-41A5-4E65-8641-8453DE6C8D12}" srcId="{39558D98-B3AF-403B-8004-1C46B4156CB3}" destId="{A70FBC1B-D2D2-42BF-88B7-6AE9921EE0AD}" srcOrd="4" destOrd="0" parTransId="{382AAC25-8002-45D8-8D98-90754F37D4C1}" sibTransId="{695633A2-87DE-43E0-BAF7-FB06ACDB22DF}"/>
    <dgm:cxn modelId="{81C33E04-6312-4167-BA61-B6195933B8D7}" type="presOf" srcId="{A70FBC1B-D2D2-42BF-88B7-6AE9921EE0AD}" destId="{C701CE88-A951-4D47-94FA-30BCBE3F952A}" srcOrd="0" destOrd="0" presId="urn:microsoft.com/office/officeart/2008/layout/LinedList"/>
    <dgm:cxn modelId="{6E6D0D2A-350F-4393-A31E-F72D9457DA77}" srcId="{39558D98-B3AF-403B-8004-1C46B4156CB3}" destId="{7D65C647-C561-4324-8B35-5595C493BC3D}" srcOrd="0" destOrd="0" parTransId="{FF96E788-1C6A-44F4-B9F7-ECE65C22FCAB}" sibTransId="{DD5BDE56-C83F-4061-A62D-3660671DCA52}"/>
    <dgm:cxn modelId="{0CFD9E47-1193-4B1E-9FAA-F2BE93FEC9A7}" type="presOf" srcId="{0AA4EADE-749B-4D74-B843-9E8A9425D75C}" destId="{54EC5F6E-E85C-41CC-BA7F-7AE8C9638D1C}" srcOrd="0" destOrd="0" presId="urn:microsoft.com/office/officeart/2008/layout/LinedList"/>
    <dgm:cxn modelId="{1A64A268-A4E4-4B93-B2ED-85B6BA6607C5}" type="presOf" srcId="{7D65C647-C561-4324-8B35-5595C493BC3D}" destId="{0C152945-B11C-4DDF-BB2F-095213B26B27}" srcOrd="0" destOrd="0" presId="urn:microsoft.com/office/officeart/2008/layout/LinedList"/>
    <dgm:cxn modelId="{AB1F4486-77E4-4567-B58B-6811B56426C4}" srcId="{39558D98-B3AF-403B-8004-1C46B4156CB3}" destId="{0AA4EADE-749B-4D74-B843-9E8A9425D75C}" srcOrd="2" destOrd="0" parTransId="{638C1CBE-C201-40FA-B890-9865D94A6353}" sibTransId="{89031AE0-697F-441F-BCCA-EB9855FEE730}"/>
    <dgm:cxn modelId="{A14D9588-5136-4551-A3DC-706E5032D7A6}" type="presOf" srcId="{DD26E90E-3F94-47E7-A872-ABFBC8469426}" destId="{D86D9CD7-FDD0-47EA-924B-B02C7682B121}" srcOrd="0" destOrd="0" presId="urn:microsoft.com/office/officeart/2008/layout/LinedList"/>
    <dgm:cxn modelId="{E694E68C-1393-4E72-BE5C-08AE376AB858}" srcId="{39558D98-B3AF-403B-8004-1C46B4156CB3}" destId="{332C0E02-0BC1-45D2-A154-DDD11891D6FB}" srcOrd="1" destOrd="0" parTransId="{B8E905D2-BD20-4486-8604-3419F3896D08}" sibTransId="{BE9ED64E-2D97-4693-BA0A-CF6A94163518}"/>
    <dgm:cxn modelId="{76E1169B-06A2-4799-8934-08C12AB97031}" type="presOf" srcId="{A25FD909-29D4-44EA-8274-EE565EBF05E9}" destId="{93AE0E16-E3D1-4630-B1B9-BF17837D0205}" srcOrd="0" destOrd="0" presId="urn:microsoft.com/office/officeart/2008/layout/LinedList"/>
    <dgm:cxn modelId="{7FFF389C-2725-46B4-B329-A70AD19EE27D}" type="presOf" srcId="{39558D98-B3AF-403B-8004-1C46B4156CB3}" destId="{0D37606F-A35E-47EB-98CE-4C83077E8416}" srcOrd="0" destOrd="0" presId="urn:microsoft.com/office/officeart/2008/layout/LinedList"/>
    <dgm:cxn modelId="{9BE7D6A9-9385-4206-9CDA-99DB24DD51A9}" type="presOf" srcId="{332C0E02-0BC1-45D2-A154-DDD11891D6FB}" destId="{B1DAA9ED-BDFA-4796-BCAE-51AB32F20BA2}" srcOrd="0" destOrd="0" presId="urn:microsoft.com/office/officeart/2008/layout/LinedList"/>
    <dgm:cxn modelId="{3D4EC8D1-5CD7-439C-8989-3B9420D173C1}" srcId="{39558D98-B3AF-403B-8004-1C46B4156CB3}" destId="{DD26E90E-3F94-47E7-A872-ABFBC8469426}" srcOrd="3" destOrd="0" parTransId="{D85FE05A-06BF-4CA2-BD5C-3BEFE100C4C6}" sibTransId="{AF9BB314-9036-45A0-A19E-3063B99DE607}"/>
    <dgm:cxn modelId="{1FFBB8E3-5586-4406-86A1-20AC4BAC6EA2}" srcId="{39558D98-B3AF-403B-8004-1C46B4156CB3}" destId="{A25FD909-29D4-44EA-8274-EE565EBF05E9}" srcOrd="5" destOrd="0" parTransId="{80D4A698-D1F7-40B2-A613-83A77CBB7B5E}" sibTransId="{B5D12221-3A1F-408B-9E13-804E14CEE803}"/>
    <dgm:cxn modelId="{A89A0DED-A2C2-4B10-A394-F58FA836332C}" type="presParOf" srcId="{0D37606F-A35E-47EB-98CE-4C83077E8416}" destId="{CDA7C386-9A54-4C75-90AB-7A3ACF36494F}" srcOrd="0" destOrd="0" presId="urn:microsoft.com/office/officeart/2008/layout/LinedList"/>
    <dgm:cxn modelId="{D299676B-4FF2-481E-BDB2-6067CDAEFB48}" type="presParOf" srcId="{0D37606F-A35E-47EB-98CE-4C83077E8416}" destId="{B9D0CD23-3A1C-4051-AAB3-FBA761BBD3C5}" srcOrd="1" destOrd="0" presId="urn:microsoft.com/office/officeart/2008/layout/LinedList"/>
    <dgm:cxn modelId="{793FE140-6BF4-4C63-A006-C6B5C764D6B8}" type="presParOf" srcId="{B9D0CD23-3A1C-4051-AAB3-FBA761BBD3C5}" destId="{0C152945-B11C-4DDF-BB2F-095213B26B27}" srcOrd="0" destOrd="0" presId="urn:microsoft.com/office/officeart/2008/layout/LinedList"/>
    <dgm:cxn modelId="{B40056E8-6339-405F-9AE5-13D5EAE21F33}" type="presParOf" srcId="{B9D0CD23-3A1C-4051-AAB3-FBA761BBD3C5}" destId="{DB32133F-0C46-450D-B25D-B53D56FC228D}" srcOrd="1" destOrd="0" presId="urn:microsoft.com/office/officeart/2008/layout/LinedList"/>
    <dgm:cxn modelId="{D5A79857-EC74-43D1-8D63-C1F83E6AC6A0}" type="presParOf" srcId="{0D37606F-A35E-47EB-98CE-4C83077E8416}" destId="{E89BF755-4242-46D8-A189-F3FA15ED0B57}" srcOrd="2" destOrd="0" presId="urn:microsoft.com/office/officeart/2008/layout/LinedList"/>
    <dgm:cxn modelId="{75ECD811-750D-4266-B7E2-EFA3B0180AD7}" type="presParOf" srcId="{0D37606F-A35E-47EB-98CE-4C83077E8416}" destId="{B2450D69-1C89-4245-AC15-9A4FF6831530}" srcOrd="3" destOrd="0" presId="urn:microsoft.com/office/officeart/2008/layout/LinedList"/>
    <dgm:cxn modelId="{A7CF10CB-6427-4BB9-AD56-5F2DEF447298}" type="presParOf" srcId="{B2450D69-1C89-4245-AC15-9A4FF6831530}" destId="{B1DAA9ED-BDFA-4796-BCAE-51AB32F20BA2}" srcOrd="0" destOrd="0" presId="urn:microsoft.com/office/officeart/2008/layout/LinedList"/>
    <dgm:cxn modelId="{1D82AC8F-B653-4252-A8D1-047FA9B3C20A}" type="presParOf" srcId="{B2450D69-1C89-4245-AC15-9A4FF6831530}" destId="{D61A3D6B-5DA5-4B16-93C1-8DA9539596A1}" srcOrd="1" destOrd="0" presId="urn:microsoft.com/office/officeart/2008/layout/LinedList"/>
    <dgm:cxn modelId="{1AD93D24-531F-4CFC-870C-6FF62CEF7A8E}" type="presParOf" srcId="{0D37606F-A35E-47EB-98CE-4C83077E8416}" destId="{FC04ED5C-E7CD-4E84-A3A3-E48E1FB9B0B2}" srcOrd="4" destOrd="0" presId="urn:microsoft.com/office/officeart/2008/layout/LinedList"/>
    <dgm:cxn modelId="{46E7E796-A399-4403-908D-527761D5C3CB}" type="presParOf" srcId="{0D37606F-A35E-47EB-98CE-4C83077E8416}" destId="{EEE661E7-7D99-491D-AF0E-9DFC7933C329}" srcOrd="5" destOrd="0" presId="urn:microsoft.com/office/officeart/2008/layout/LinedList"/>
    <dgm:cxn modelId="{A8B71F08-97D5-46F7-8102-9D50AD3E7688}" type="presParOf" srcId="{EEE661E7-7D99-491D-AF0E-9DFC7933C329}" destId="{54EC5F6E-E85C-41CC-BA7F-7AE8C9638D1C}" srcOrd="0" destOrd="0" presId="urn:microsoft.com/office/officeart/2008/layout/LinedList"/>
    <dgm:cxn modelId="{BCFC750C-E723-42D4-BF43-52C418108FA7}" type="presParOf" srcId="{EEE661E7-7D99-491D-AF0E-9DFC7933C329}" destId="{AF5A811E-8C37-4153-A138-7D559C295C72}" srcOrd="1" destOrd="0" presId="urn:microsoft.com/office/officeart/2008/layout/LinedList"/>
    <dgm:cxn modelId="{265DE83C-DE9B-4945-9B49-0A74A01FF484}" type="presParOf" srcId="{0D37606F-A35E-47EB-98CE-4C83077E8416}" destId="{D82F3519-5A2F-4D78-B124-05D33FA741F7}" srcOrd="6" destOrd="0" presId="urn:microsoft.com/office/officeart/2008/layout/LinedList"/>
    <dgm:cxn modelId="{5F28C1E3-41AC-45FB-B954-80058732E9B5}" type="presParOf" srcId="{0D37606F-A35E-47EB-98CE-4C83077E8416}" destId="{3622ADDA-A091-4C1A-9813-DF2D6C145038}" srcOrd="7" destOrd="0" presId="urn:microsoft.com/office/officeart/2008/layout/LinedList"/>
    <dgm:cxn modelId="{4151B821-DDF1-4C54-856E-99D05A83A7BC}" type="presParOf" srcId="{3622ADDA-A091-4C1A-9813-DF2D6C145038}" destId="{D86D9CD7-FDD0-47EA-924B-B02C7682B121}" srcOrd="0" destOrd="0" presId="urn:microsoft.com/office/officeart/2008/layout/LinedList"/>
    <dgm:cxn modelId="{5053782D-7067-4320-82F0-5FECA1FA2D01}" type="presParOf" srcId="{3622ADDA-A091-4C1A-9813-DF2D6C145038}" destId="{1D482853-68F4-4342-8F78-949711A79F1B}" srcOrd="1" destOrd="0" presId="urn:microsoft.com/office/officeart/2008/layout/LinedList"/>
    <dgm:cxn modelId="{1850B237-3D27-4965-8745-A65D727E1F12}" type="presParOf" srcId="{0D37606F-A35E-47EB-98CE-4C83077E8416}" destId="{0E52B2B3-BAB8-4AA9-968A-6DDE3F8B458C}" srcOrd="8" destOrd="0" presId="urn:microsoft.com/office/officeart/2008/layout/LinedList"/>
    <dgm:cxn modelId="{89A9283F-1B84-40E4-805C-315C49F95634}" type="presParOf" srcId="{0D37606F-A35E-47EB-98CE-4C83077E8416}" destId="{591479F8-8852-4B44-B49A-BD122E2F0B38}" srcOrd="9" destOrd="0" presId="urn:microsoft.com/office/officeart/2008/layout/LinedList"/>
    <dgm:cxn modelId="{0ACB8EC5-CB4B-40A1-A9F3-31147784F76C}" type="presParOf" srcId="{591479F8-8852-4B44-B49A-BD122E2F0B38}" destId="{C701CE88-A951-4D47-94FA-30BCBE3F952A}" srcOrd="0" destOrd="0" presId="urn:microsoft.com/office/officeart/2008/layout/LinedList"/>
    <dgm:cxn modelId="{2D1D5D3C-3263-4C6F-B9E0-628A760DC981}" type="presParOf" srcId="{591479F8-8852-4B44-B49A-BD122E2F0B38}" destId="{678A7AB1-4026-4FA1-842E-E5378FBAFE03}" srcOrd="1" destOrd="0" presId="urn:microsoft.com/office/officeart/2008/layout/LinedList"/>
    <dgm:cxn modelId="{4F728D37-8CC5-4FC7-BD7E-62BF56658A29}" type="presParOf" srcId="{0D37606F-A35E-47EB-98CE-4C83077E8416}" destId="{1C953A35-6AA0-4A21-A796-2EAC02C11CC0}" srcOrd="10" destOrd="0" presId="urn:microsoft.com/office/officeart/2008/layout/LinedList"/>
    <dgm:cxn modelId="{1CFB2FFE-0F83-4382-980E-7067BFD6E5AF}" type="presParOf" srcId="{0D37606F-A35E-47EB-98CE-4C83077E8416}" destId="{FCB3BDDE-C6E1-418A-BB63-97ACD2F2F5AF}" srcOrd="11" destOrd="0" presId="urn:microsoft.com/office/officeart/2008/layout/LinedList"/>
    <dgm:cxn modelId="{A2629925-2EE9-4CF5-8E91-FA41F16089B8}" type="presParOf" srcId="{FCB3BDDE-C6E1-418A-BB63-97ACD2F2F5AF}" destId="{93AE0E16-E3D1-4630-B1B9-BF17837D0205}" srcOrd="0" destOrd="0" presId="urn:microsoft.com/office/officeart/2008/layout/LinedList"/>
    <dgm:cxn modelId="{B3CECF49-6BAC-42A7-8163-1EDB18B92491}" type="presParOf" srcId="{FCB3BDDE-C6E1-418A-BB63-97ACD2F2F5AF}" destId="{FA387BD6-D045-4526-A044-FF1B0619652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A7C386-9A54-4C75-90AB-7A3ACF36494F}">
      <dsp:nvSpPr>
        <dsp:cNvPr id="0" name=""/>
        <dsp:cNvSpPr/>
      </dsp:nvSpPr>
      <dsp:spPr>
        <a:xfrm>
          <a:off x="0" y="2557"/>
          <a:ext cx="110792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152945-B11C-4DDF-BB2F-095213B26B27}">
      <dsp:nvSpPr>
        <dsp:cNvPr id="0" name=""/>
        <dsp:cNvSpPr/>
      </dsp:nvSpPr>
      <dsp:spPr>
        <a:xfrm>
          <a:off x="0" y="2557"/>
          <a:ext cx="11079271" cy="872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Student Name:	Maria David</a:t>
          </a:r>
          <a:endParaRPr lang="en-US" sz="3800" kern="1200"/>
        </a:p>
      </dsp:txBody>
      <dsp:txXfrm>
        <a:off x="0" y="2557"/>
        <a:ext cx="11079271" cy="872247"/>
      </dsp:txXfrm>
    </dsp:sp>
    <dsp:sp modelId="{E89BF755-4242-46D8-A189-F3FA15ED0B57}">
      <dsp:nvSpPr>
        <dsp:cNvPr id="0" name=""/>
        <dsp:cNvSpPr/>
      </dsp:nvSpPr>
      <dsp:spPr>
        <a:xfrm>
          <a:off x="0" y="874804"/>
          <a:ext cx="110792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DAA9ED-BDFA-4796-BCAE-51AB32F20BA2}">
      <dsp:nvSpPr>
        <dsp:cNvPr id="0" name=""/>
        <dsp:cNvSpPr/>
      </dsp:nvSpPr>
      <dsp:spPr>
        <a:xfrm>
          <a:off x="0" y="874804"/>
          <a:ext cx="11079271" cy="872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Student ID:		2436637</a:t>
          </a:r>
          <a:endParaRPr lang="en-US" sz="3800" kern="1200"/>
        </a:p>
      </dsp:txBody>
      <dsp:txXfrm>
        <a:off x="0" y="874804"/>
        <a:ext cx="11079271" cy="872247"/>
      </dsp:txXfrm>
    </dsp:sp>
    <dsp:sp modelId="{FC04ED5C-E7CD-4E84-A3A3-E48E1FB9B0B2}">
      <dsp:nvSpPr>
        <dsp:cNvPr id="0" name=""/>
        <dsp:cNvSpPr/>
      </dsp:nvSpPr>
      <dsp:spPr>
        <a:xfrm>
          <a:off x="0" y="1747051"/>
          <a:ext cx="110792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EC5F6E-E85C-41CC-BA7F-7AE8C9638D1C}">
      <dsp:nvSpPr>
        <dsp:cNvPr id="0" name=""/>
        <dsp:cNvSpPr/>
      </dsp:nvSpPr>
      <dsp:spPr>
        <a:xfrm>
          <a:off x="0" y="1747051"/>
          <a:ext cx="11079271" cy="872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Lecturer’s Name: Chijioke Uba</a:t>
          </a:r>
          <a:endParaRPr lang="en-US" sz="3800" kern="1200"/>
        </a:p>
      </dsp:txBody>
      <dsp:txXfrm>
        <a:off x="0" y="1747051"/>
        <a:ext cx="11079271" cy="872247"/>
      </dsp:txXfrm>
    </dsp:sp>
    <dsp:sp modelId="{D82F3519-5A2F-4D78-B124-05D33FA741F7}">
      <dsp:nvSpPr>
        <dsp:cNvPr id="0" name=""/>
        <dsp:cNvSpPr/>
      </dsp:nvSpPr>
      <dsp:spPr>
        <a:xfrm>
          <a:off x="0" y="2619299"/>
          <a:ext cx="110792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D9CD7-FDD0-47EA-924B-B02C7682B121}">
      <dsp:nvSpPr>
        <dsp:cNvPr id="0" name=""/>
        <dsp:cNvSpPr/>
      </dsp:nvSpPr>
      <dsp:spPr>
        <a:xfrm>
          <a:off x="0" y="2619299"/>
          <a:ext cx="11079271" cy="872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Module Code: 	</a:t>
          </a:r>
          <a:r>
            <a:rPr lang="en-US" sz="3800" kern="1200"/>
            <a:t>LCLM 4004</a:t>
          </a:r>
        </a:p>
      </dsp:txBody>
      <dsp:txXfrm>
        <a:off x="0" y="2619299"/>
        <a:ext cx="11079271" cy="872247"/>
      </dsp:txXfrm>
    </dsp:sp>
    <dsp:sp modelId="{0E52B2B3-BAB8-4AA9-968A-6DDE3F8B458C}">
      <dsp:nvSpPr>
        <dsp:cNvPr id="0" name=""/>
        <dsp:cNvSpPr/>
      </dsp:nvSpPr>
      <dsp:spPr>
        <a:xfrm>
          <a:off x="0" y="3491546"/>
          <a:ext cx="110792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1CE88-A951-4D47-94FA-30BCBE3F952A}">
      <dsp:nvSpPr>
        <dsp:cNvPr id="0" name=""/>
        <dsp:cNvSpPr/>
      </dsp:nvSpPr>
      <dsp:spPr>
        <a:xfrm>
          <a:off x="0" y="3491546"/>
          <a:ext cx="11079271" cy="872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Module Name: 	</a:t>
          </a:r>
          <a:r>
            <a:rPr lang="en-US" sz="3800" kern="1200"/>
            <a:t>Problem Solving and Decision-Making</a:t>
          </a:r>
        </a:p>
      </dsp:txBody>
      <dsp:txXfrm>
        <a:off x="0" y="3491546"/>
        <a:ext cx="11079271" cy="872247"/>
      </dsp:txXfrm>
    </dsp:sp>
    <dsp:sp modelId="{1C953A35-6AA0-4A21-A796-2EAC02C11CC0}">
      <dsp:nvSpPr>
        <dsp:cNvPr id="0" name=""/>
        <dsp:cNvSpPr/>
      </dsp:nvSpPr>
      <dsp:spPr>
        <a:xfrm>
          <a:off x="0" y="4363793"/>
          <a:ext cx="1107927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E0E16-E3D1-4630-B1B9-BF17837D0205}">
      <dsp:nvSpPr>
        <dsp:cNvPr id="0" name=""/>
        <dsp:cNvSpPr/>
      </dsp:nvSpPr>
      <dsp:spPr>
        <a:xfrm>
          <a:off x="0" y="4363793"/>
          <a:ext cx="11079271" cy="872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Component 1: 	</a:t>
          </a:r>
          <a:r>
            <a:rPr lang="en-US" sz="3800" kern="1200"/>
            <a:t>Green Haven Florists</a:t>
          </a:r>
        </a:p>
      </dsp:txBody>
      <dsp:txXfrm>
        <a:off x="0" y="4363793"/>
        <a:ext cx="11079271" cy="8722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numCol="1"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numCol="1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alt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numCol="1"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numCol="1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numCol="1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numCol="1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numCol="1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numCol="1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alt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 numCol="1"/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numCol="1"/>
          <a:lstStyle/>
          <a:p>
            <a:endParaRPr lang="en-US" dirty="0"/>
          </a:p>
        </p:txBody>
      </p:sp>
      <p:pic>
        <p:nvPicPr>
          <p:cNvPr id="3" name="Picture 2" descr="A picture containing screenshot, white, design  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alt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altLang="en-GB" smtClean="0"/>
              <a:t>15/02/2026</a:t>
            </a:fld>
            <a:endParaRPr lang="en-GB" alt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siteassets/files/floral/2025-floral-consumer-trends-mid-year-update.pdf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searchgate.net/profile/Theodora-Issa/publication/256221615_'Sustainable_business_strategies_and_PESTEL_framework'/links/61f938d34393577abe0553f2/Sustainable-business-strategies-and-PESTEL-framework.pdf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5" name="TextBox 3">
            <a:extLst>
              <a:ext uri="{FF2B5EF4-FFF2-40B4-BE49-F238E27FC236}">
                <a16:creationId xmlns:a16="http://schemas.microsoft.com/office/drawing/2014/main" id="{E6331023-B0B7-2B06-4B1D-D483D3C5B5C5}"/>
              </a:ext>
            </a:extLst>
          </p:cNvPr>
          <p:cNvGraphicFramePr/>
          <p:nvPr/>
        </p:nvGraphicFramePr>
        <p:xfrm>
          <a:off x="264091" y="1000995"/>
          <a:ext cx="11079271" cy="52385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exagon wall decor">
            <a:extLst>
              <a:ext uri="{FF2B5EF4-FFF2-40B4-BE49-F238E27FC236}">
                <a16:creationId xmlns:a16="http://schemas.microsoft.com/office/drawing/2014/main" id="{FA571674-FF0D-DE99-2A25-2BFB4A80A5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" r="4459" b="-3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numCol="1">
            <a:normAutofit/>
          </a:bodyPr>
          <a:lstStyle/>
          <a:p>
            <a:r>
              <a:rPr lang="en-GB" altLang="en-GB" sz="4000" b="1" u="sng">
                <a:latin typeface="Arial"/>
                <a:cs typeface="Arial"/>
              </a:rPr>
              <a:t>Presentation overview </a:t>
            </a:r>
            <a:endParaRPr lang="en-GB" altLang="en-GB" sz="40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numCol="1" rtlCol="0">
            <a:normAutofit/>
          </a:bodyPr>
          <a:lstStyle/>
          <a:p>
            <a:pPr marL="0" indent="0">
              <a:buNone/>
            </a:pPr>
            <a:endParaRPr lang="en-GB" altLang="en-GB" sz="1600">
              <a:latin typeface="Arial"/>
              <a:cs typeface="Arial"/>
            </a:endParaRPr>
          </a:p>
          <a:p>
            <a:pPr marL="0" indent="0">
              <a:buNone/>
            </a:pPr>
            <a:endParaRPr lang="en-GB" alt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GB" sz="1600">
                <a:latin typeface="Arial"/>
                <a:cs typeface="Arial"/>
              </a:rPr>
              <a:t>This presentation will:</a:t>
            </a:r>
          </a:p>
          <a:p>
            <a:pPr lvl="1"/>
            <a:r>
              <a:rPr lang="en-GB" altLang="en-GB" sz="1600">
                <a:latin typeface="Arial"/>
                <a:cs typeface="Arial"/>
              </a:rPr>
              <a:t>Introduce Green Heaven Florists </a:t>
            </a:r>
          </a:p>
          <a:p>
            <a:pPr lvl="1"/>
            <a:r>
              <a:rPr lang="en-GB" altLang="en-GB" sz="1600">
                <a:latin typeface="Arial"/>
                <a:cs typeface="Arial"/>
              </a:rPr>
              <a:t>Examine the decline in physical store sales</a:t>
            </a:r>
            <a:endParaRPr lang="en-GB" alt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GB" sz="1600">
                <a:latin typeface="Arial"/>
                <a:ea typeface="Calibri" panose="020F0502020204030204"/>
                <a:cs typeface="Arial"/>
              </a:rPr>
              <a:t>Apply the 5W2H framework</a:t>
            </a:r>
            <a:endParaRPr lang="en-GB" altLang="en-GB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lvl="1"/>
            <a:r>
              <a:rPr lang="en-GB" altLang="en-GB" sz="1600">
                <a:latin typeface="Arial"/>
                <a:ea typeface="Calibri" panose="020F0502020204030204"/>
                <a:cs typeface="Arial"/>
              </a:rPr>
              <a:t>Critically evaluate and apply PESTLE</a:t>
            </a:r>
            <a:endParaRPr lang="en-GB" altLang="en-GB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lvl="1"/>
            <a:r>
              <a:rPr lang="en-GB" altLang="en-GB" sz="1600">
                <a:latin typeface="Arial"/>
                <a:ea typeface="Calibri" panose="020F0502020204030204"/>
                <a:cs typeface="Arial"/>
              </a:rPr>
              <a:t>Critically evaluate and apply the Cause and Effect model</a:t>
            </a:r>
            <a:endParaRPr lang="en-GB" altLang="en-GB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lvl="1"/>
            <a:r>
              <a:rPr lang="en-GB" altLang="en-GB" sz="1600">
                <a:latin typeface="Arial"/>
                <a:ea typeface="Calibri" panose="020F0502020204030204"/>
                <a:cs typeface="Arial"/>
              </a:rPr>
              <a:t>Present key conclusions.</a:t>
            </a:r>
            <a:endParaRPr lang="en-GB" altLang="en-GB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endParaRPr lang="en-GB" altLang="en-GB" sz="160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endParaRPr lang="en-GB" altLang="en-GB" sz="1600">
              <a:ea typeface="Calibri" panose="020F0502020204030204"/>
              <a:cs typeface="Calibri" panose="020F0502020204030204"/>
            </a:endParaRPr>
          </a:p>
          <a:p>
            <a:endParaRPr lang="en-GB" altLang="en-GB" sz="16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up of flowers on top of a coffin">
            <a:extLst>
              <a:ext uri="{FF2B5EF4-FFF2-40B4-BE49-F238E27FC236}">
                <a16:creationId xmlns:a16="http://schemas.microsoft.com/office/drawing/2014/main" id="{6C04DF0B-2ED2-1890-109D-7363CC4B79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414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 numCol="1">
            <a:normAutofit/>
          </a:bodyPr>
          <a:lstStyle/>
          <a:p>
            <a:pPr algn="ctr"/>
            <a:r>
              <a:rPr lang="en-GB" altLang="en-GB" sz="3600" b="1" u="sng">
                <a:latin typeface="Arial"/>
                <a:cs typeface="Arial"/>
              </a:rPr>
              <a:t>Overview of Green Havan Florists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319" y="2547257"/>
            <a:ext cx="4458446" cy="3109740"/>
          </a:xfrm>
        </p:spPr>
        <p:txBody>
          <a:bodyPr numCol="1" anchor="ctr">
            <a:normAutofit/>
          </a:bodyPr>
          <a:lstStyle/>
          <a:p>
            <a:r>
              <a:rPr lang="en-GB" altLang="en-GB" sz="2000" dirty="0">
                <a:latin typeface="Arial"/>
                <a:ea typeface="Calibri"/>
                <a:cs typeface="Arial"/>
              </a:rPr>
              <a:t>Independent florist located in Norwich</a:t>
            </a:r>
          </a:p>
          <a:p>
            <a:r>
              <a:rPr lang="en-GB" altLang="en-GB" sz="2000" dirty="0">
                <a:latin typeface="Arial"/>
                <a:ea typeface="Calibri"/>
                <a:cs typeface="Arial"/>
              </a:rPr>
              <a:t>Establis</a:t>
            </a:r>
            <a:r>
              <a:rPr lang="en-GB" altLang="en-GB" sz="2000">
                <a:latin typeface="Arial"/>
                <a:ea typeface="Calibri"/>
                <a:cs typeface="Arial"/>
              </a:rPr>
              <a:t>hed in 2016</a:t>
            </a:r>
            <a:endParaRPr lang="en-GB" altLang="en-GB" sz="20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altLang="en-GB" sz="2000" dirty="0">
                <a:latin typeface="Arial"/>
                <a:ea typeface="Calibri"/>
                <a:cs typeface="Arial"/>
              </a:rPr>
              <a:t>Specialises in bespoke floral arra</a:t>
            </a:r>
            <a:r>
              <a:rPr lang="en-GB" altLang="en-GB" sz="2000">
                <a:latin typeface="Arial"/>
                <a:ea typeface="Calibri"/>
                <a:cs typeface="Arial"/>
              </a:rPr>
              <a:t>ngements.</a:t>
            </a:r>
            <a:endParaRPr lang="en-GB" altLang="en-GB" sz="20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altLang="en-GB" sz="2000" dirty="0">
                <a:latin typeface="Arial"/>
                <a:ea typeface="Calibri"/>
                <a:cs typeface="Arial"/>
              </a:rPr>
              <a:t>Focus on sustainability and eco-friendly </a:t>
            </a:r>
            <a:r>
              <a:rPr lang="en-GB" altLang="en-GB" sz="2000">
                <a:latin typeface="Arial"/>
                <a:ea typeface="Calibri"/>
                <a:cs typeface="Arial"/>
              </a:rPr>
              <a:t>packaging.</a:t>
            </a:r>
            <a:endParaRPr lang="en-GB" altLang="en-GB" sz="20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altLang="en-GB" sz="2000" dirty="0">
                <a:latin typeface="Arial"/>
                <a:ea typeface="Calibri"/>
                <a:cs typeface="Arial"/>
              </a:rPr>
              <a:t>Operates mainly through physical store sales.</a:t>
            </a:r>
            <a:endParaRPr lang="en-GB" altLang="en-GB" sz="20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586822"/>
            <a:ext cx="3560252" cy="1645920"/>
          </a:xfrm>
        </p:spPr>
        <p:txBody>
          <a:bodyPr numCol="1">
            <a:normAutofit/>
          </a:bodyPr>
          <a:lstStyle/>
          <a:p>
            <a:r>
              <a:rPr lang="en-GB" altLang="en-GB" sz="2700" b="1" u="sng">
                <a:latin typeface="Arial"/>
                <a:cs typeface="Arial"/>
              </a:rPr>
              <a:t>Insight into the problems Green Haven Florists are facing</a:t>
            </a:r>
            <a:endParaRPr lang="en-GB" altLang="en-GB" sz="2700" u="sng"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164" y="586822"/>
            <a:ext cx="6002636" cy="1645920"/>
          </a:xfrm>
        </p:spPr>
        <p:txBody>
          <a:bodyPr vert="horz" lIns="91440" tIns="45720" rIns="91440" bIns="45720" numCol="1" rtlCol="0" anchor="ctr">
            <a:normAutofit/>
          </a:bodyPr>
          <a:lstStyle/>
          <a:p>
            <a:r>
              <a:rPr lang="en-GB" altLang="en-GB" sz="1800">
                <a:latin typeface="Arial"/>
                <a:cs typeface="Arial"/>
              </a:rPr>
              <a:t>Root issue: A 30%reduction in in-store revenue over the past year.</a:t>
            </a:r>
          </a:p>
          <a:p>
            <a:pPr marL="0" indent="0">
              <a:buNone/>
            </a:pPr>
            <a:endParaRPr lang="en-GB" altLang="en-GB" sz="1800">
              <a:latin typeface="Arial"/>
              <a:cs typeface="Arial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7BCB148-D126-5D3A-BAEB-C4CFAC24A3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0372051"/>
              </p:ext>
            </p:extLst>
          </p:nvPr>
        </p:nvGraphicFramePr>
        <p:xfrm>
          <a:off x="557784" y="3150270"/>
          <a:ext cx="11164825" cy="2651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5645183">
                  <a:extLst>
                    <a:ext uri="{9D8B030D-6E8A-4147-A177-3AD203B41FA5}">
                      <a16:colId xmlns:a16="http://schemas.microsoft.com/office/drawing/2014/main" val="4120314275"/>
                    </a:ext>
                  </a:extLst>
                </a:gridCol>
                <a:gridCol w="5519642">
                  <a:extLst>
                    <a:ext uri="{9D8B030D-6E8A-4147-A177-3AD203B41FA5}">
                      <a16:colId xmlns:a16="http://schemas.microsoft.com/office/drawing/2014/main" val="4163978631"/>
                    </a:ext>
                  </a:extLst>
                </a:gridCol>
              </a:tblGrid>
              <a:tr h="662860">
                <a:tc>
                  <a:txBody>
                    <a:bodyPr/>
                    <a:lstStyle/>
                    <a:p>
                      <a:r>
                        <a:rPr lang="en-GB" sz="3000"/>
                        <a:t>External Factors</a:t>
                      </a:r>
                    </a:p>
                  </a:txBody>
                  <a:tcPr marL="150650" marR="150650" marT="75325" marB="75325"/>
                </a:tc>
                <a:tc>
                  <a:txBody>
                    <a:bodyPr/>
                    <a:lstStyle/>
                    <a:p>
                      <a:r>
                        <a:rPr lang="en-GB" sz="3000"/>
                        <a:t>Internal Factors</a:t>
                      </a:r>
                    </a:p>
                  </a:txBody>
                  <a:tcPr marL="150650" marR="150650" marT="75325" marB="75325"/>
                </a:tc>
                <a:extLst>
                  <a:ext uri="{0D108BD9-81ED-4DB2-BD59-A6C34878D82A}">
                    <a16:rowId xmlns:a16="http://schemas.microsoft.com/office/drawing/2014/main" val="1892856146"/>
                  </a:ext>
                </a:extLst>
              </a:tr>
              <a:tr h="662860">
                <a:tc>
                  <a:txBody>
                    <a:bodyPr/>
                    <a:lstStyle/>
                    <a:p>
                      <a:r>
                        <a:rPr lang="en-GB" sz="3000"/>
                        <a:t>Reduced high street foot traffic</a:t>
                      </a:r>
                    </a:p>
                  </a:txBody>
                  <a:tcPr marL="150650" marR="150650" marT="75325" marB="75325"/>
                </a:tc>
                <a:tc>
                  <a:txBody>
                    <a:bodyPr/>
                    <a:lstStyle/>
                    <a:p>
                      <a:r>
                        <a:rPr lang="en-GB" sz="3000"/>
                        <a:t>Outdated website </a:t>
                      </a:r>
                    </a:p>
                  </a:txBody>
                  <a:tcPr marL="150650" marR="150650" marT="75325" marB="75325"/>
                </a:tc>
                <a:extLst>
                  <a:ext uri="{0D108BD9-81ED-4DB2-BD59-A6C34878D82A}">
                    <a16:rowId xmlns:a16="http://schemas.microsoft.com/office/drawing/2014/main" val="3733752354"/>
                  </a:ext>
                </a:extLst>
              </a:tr>
              <a:tr h="662860">
                <a:tc>
                  <a:txBody>
                    <a:bodyPr/>
                    <a:lstStyle/>
                    <a:p>
                      <a:r>
                        <a:rPr lang="en-GB" sz="3000"/>
                        <a:t>Increased online competition </a:t>
                      </a:r>
                    </a:p>
                  </a:txBody>
                  <a:tcPr marL="150650" marR="150650" marT="75325" marB="75325"/>
                </a:tc>
                <a:tc>
                  <a:txBody>
                    <a:bodyPr/>
                    <a:lstStyle/>
                    <a:p>
                      <a:r>
                        <a:rPr lang="en-GB" sz="3000"/>
                        <a:t>Limited digital marketing </a:t>
                      </a:r>
                    </a:p>
                  </a:txBody>
                  <a:tcPr marL="150650" marR="150650" marT="75325" marB="75325"/>
                </a:tc>
                <a:extLst>
                  <a:ext uri="{0D108BD9-81ED-4DB2-BD59-A6C34878D82A}">
                    <a16:rowId xmlns:a16="http://schemas.microsoft.com/office/drawing/2014/main" val="2724589870"/>
                  </a:ext>
                </a:extLst>
              </a:tr>
              <a:tr h="66286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000"/>
                        <a:t>Inflation raising supply costs </a:t>
                      </a:r>
                    </a:p>
                  </a:txBody>
                  <a:tcPr marL="150650" marR="150650" marT="75325" marB="7532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000"/>
                        <a:t>Dependence on in-store sales</a:t>
                      </a:r>
                    </a:p>
                  </a:txBody>
                  <a:tcPr marL="150650" marR="150650" marT="75325" marB="75325"/>
                </a:tc>
                <a:extLst>
                  <a:ext uri="{0D108BD9-81ED-4DB2-BD59-A6C34878D82A}">
                    <a16:rowId xmlns:a16="http://schemas.microsoft.com/office/drawing/2014/main" val="7575306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 numCol="1"/>
          <a:lstStyle/>
          <a:p>
            <a:pPr marL="0" indent="0">
              <a:buNone/>
            </a:pPr>
            <a:endParaRPr lang="en-GB" altLang="en-GB" dirty="0"/>
          </a:p>
          <a:p>
            <a:pPr marL="0" indent="0">
              <a:buNone/>
            </a:pPr>
            <a:endParaRPr lang="en-GB" alt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2335920"/>
              </p:ext>
            </p:extLst>
          </p:nvPr>
        </p:nvGraphicFramePr>
        <p:xfrm>
          <a:off x="64576" y="-116237"/>
          <a:ext cx="12129425" cy="603697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32775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732775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732775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732775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732775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732775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732775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632501">
                <a:tc gridSpan="7">
                  <a:txBody>
                    <a:bodyPr/>
                    <a:lstStyle/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alt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alt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alt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alt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alt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alt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1126163">
                <a:tc>
                  <a:txBody>
                    <a:bodyPr/>
                    <a:lstStyle/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971893">
                <a:tc>
                  <a:txBody>
                    <a:bodyPr/>
                    <a:lstStyle/>
                    <a:p>
                      <a:r>
                        <a:rPr lang="en-GB" alt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alt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alt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alt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alt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alt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alt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14159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 sz="1800" dirty="0"/>
                        <a:t>Significant fall in physical </a:t>
                      </a:r>
                      <a:r>
                        <a:rPr lang="en-GB" altLang="en-GB" sz="1800" err="1"/>
                        <a:t>sto</a:t>
                      </a:r>
                      <a:r>
                        <a:rPr lang="en-GB" altLang="en-GB" sz="1800"/>
                        <a:t>re sales</a:t>
                      </a:r>
                      <a:endParaRPr lang="en-GB" altLang="en-GB" sz="1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 dirty="0"/>
                        <a:t>Norwich retail loca</a:t>
                      </a:r>
                      <a:r>
                        <a:rPr lang="en-GB" altLang="en-GB"/>
                        <a:t>tion </a:t>
                      </a:r>
                      <a:endParaRPr lang="en-GB" alt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/>
                        <a:t>Over the previous 12 months</a:t>
                      </a:r>
                      <a:endParaRPr lang="en-GB" alt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/>
                        <a:t>Business owners </a:t>
                      </a:r>
                      <a:endParaRPr lang="en-GB" alt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/>
                        <a:t>Online competition</a:t>
                      </a:r>
                      <a:endParaRPr lang="en-GB" alt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/>
                        <a:t>Lower footfall</a:t>
                      </a:r>
                      <a:endParaRPr lang="en-GB" alt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 dirty="0"/>
                        <a:t>30% decline in sa</a:t>
                      </a:r>
                      <a:r>
                        <a:rPr lang="en-GB" altLang="en-GB"/>
                        <a:t>les over the past 12 months</a:t>
                      </a:r>
                      <a:endParaRPr lang="en-GB" alt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83305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alt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alt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alt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 dirty="0"/>
                        <a:t>In-store </a:t>
                      </a:r>
                      <a:r>
                        <a:rPr lang="en-GB" altLang="en-GB"/>
                        <a:t>customers</a:t>
                      </a:r>
                      <a:endParaRPr lang="en-GB" alt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altLang="en-GB"/>
                        <a:t>Reduced customer visits </a:t>
                      </a:r>
                      <a:endParaRPr lang="en-GB" alt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 dirty="0"/>
                        <a:t>Customers </a:t>
                      </a:r>
                      <a:r>
                        <a:rPr lang="en-GB" altLang="en-GB"/>
                        <a:t>prefer online purchasing</a:t>
                      </a:r>
                      <a:endParaRPr lang="en-GB" alt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alt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20329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alt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alt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altLang="en-GB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/>
                        <a:t>Local market</a:t>
                      </a:r>
                      <a:endParaRPr lang="en-GB" altLang="en-GB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altLang="en-GB" dirty="0"/>
                        <a:t>Rising ope</a:t>
                      </a:r>
                      <a:r>
                        <a:rPr lang="en-GB" altLang="en-GB"/>
                        <a:t>rating costs</a:t>
                      </a:r>
                      <a:endParaRPr lang="en-GB" alt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alt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altLang="en-GB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-11307" y="-119988"/>
            <a:ext cx="11449933" cy="1015663"/>
          </a:xfrm>
          <a:prstGeom prst="rect">
            <a:avLst/>
          </a:prstGeom>
          <a:noFill/>
        </p:spPr>
        <p:txBody>
          <a:bodyPr wrap="square" lIns="91440" tIns="45720" rIns="91440" bIns="45720" numCol="1" anchor="t">
            <a:spAutoFit/>
          </a:bodyPr>
          <a:lstStyle/>
          <a:p>
            <a:r>
              <a:rPr lang="en-GB" altLang="en-GB" sz="2800" b="1" i="1" u="sng" dirty="0">
                <a:latin typeface="Arial"/>
                <a:cs typeface="Arial"/>
              </a:rPr>
              <a:t>5W2H </a:t>
            </a:r>
            <a:r>
              <a:rPr lang="en-GB" altLang="en-GB" sz="2800" b="1" i="1" u="sng">
                <a:latin typeface="Arial"/>
                <a:cs typeface="Arial"/>
              </a:rPr>
              <a:t>MODEL</a:t>
            </a:r>
          </a:p>
          <a:p>
            <a:endParaRPr lang="en-GB" altLang="en-GB" sz="3200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B8468-B35F-E392-2801-59B9C39538AD}"/>
              </a:ext>
            </a:extLst>
          </p:cNvPr>
          <p:cNvSpPr txBox="1"/>
          <p:nvPr/>
        </p:nvSpPr>
        <p:spPr>
          <a:xfrm>
            <a:off x="1734235" y="6046491"/>
            <a:ext cx="10314628" cy="307777"/>
          </a:xfrm>
          <a:prstGeom prst="rect">
            <a:avLst/>
          </a:prstGeom>
          <a:noFill/>
        </p:spPr>
        <p:txBody>
          <a:bodyPr wrap="square" lIns="91440" tIns="45720" rIns="91440" bIns="45720" numCol="1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Pacaiova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H., 2015. Analysis and identification of nonconforming products by 5W2H method. </a:t>
            </a:r>
            <a:r>
              <a:rPr lang="en-GB" sz="14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Center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for Quality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pp.33-42.</a:t>
            </a:r>
            <a:endParaRPr lang="en-GB" altLang="en-GB" sz="1400" b="1" dirty="0">
              <a:solidFill>
                <a:srgbClr val="FF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numCol="1" rtlCol="0" anchor="ctr">
            <a:normAutofit/>
          </a:bodyPr>
          <a:lstStyle/>
          <a:p>
            <a:pPr algn="ctr"/>
            <a:r>
              <a:rPr lang="en-US" altLang="en-GB" sz="66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PESTEL Framework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DF79-6A6A-BA50-4722-FF4B95BC5503}"/>
              </a:ext>
            </a:extLst>
          </p:cNvPr>
          <p:cNvSpPr txBox="1"/>
          <p:nvPr/>
        </p:nvSpPr>
        <p:spPr>
          <a:xfrm>
            <a:off x="638881" y="1809541"/>
            <a:ext cx="10909643" cy="687406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altLang="en-GB" sz="22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Ensure that you reference all the sources you have used in this discussion on this slide.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21F86C8-4F5D-A122-8479-9CBEB9702E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0512685"/>
              </p:ext>
            </p:extLst>
          </p:nvPr>
        </p:nvGraphicFramePr>
        <p:xfrm>
          <a:off x="320040" y="2714013"/>
          <a:ext cx="11548874" cy="3425273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{912C8C85-51F0-491E-9774-3900AFEF0FD7}</a:tableStyleId>
              </a:tblPr>
              <a:tblGrid>
                <a:gridCol w="7257579">
                  <a:extLst>
                    <a:ext uri="{9D8B030D-6E8A-4147-A177-3AD203B41FA5}">
                      <a16:colId xmlns:a16="http://schemas.microsoft.com/office/drawing/2014/main" val="762672493"/>
                    </a:ext>
                  </a:extLst>
                </a:gridCol>
                <a:gridCol w="1918226">
                  <a:extLst>
                    <a:ext uri="{9D8B030D-6E8A-4147-A177-3AD203B41FA5}">
                      <a16:colId xmlns:a16="http://schemas.microsoft.com/office/drawing/2014/main" val="33060757"/>
                    </a:ext>
                  </a:extLst>
                </a:gridCol>
                <a:gridCol w="2373069">
                  <a:extLst>
                    <a:ext uri="{9D8B030D-6E8A-4147-A177-3AD203B41FA5}">
                      <a16:colId xmlns:a16="http://schemas.microsoft.com/office/drawing/2014/main" val="3659418332"/>
                    </a:ext>
                  </a:extLst>
                </a:gridCol>
              </a:tblGrid>
              <a:tr h="1081921">
                <a:tc>
                  <a:txBody>
                    <a:bodyPr/>
                    <a:lstStyle/>
                    <a:p>
                      <a:r>
                        <a:rPr lang="en-GB" sz="2500" b="1" cap="none" spc="0">
                          <a:solidFill>
                            <a:schemeClr val="tx1"/>
                          </a:solidFill>
                        </a:rPr>
                        <a:t>What is PESTLE</a:t>
                      </a:r>
                    </a:p>
                  </a:txBody>
                  <a:tcPr marL="101885" marR="145550" marT="29110" marB="218325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1" cap="none" spc="0">
                          <a:solidFill>
                            <a:schemeClr val="tx1"/>
                          </a:solidFill>
                        </a:rPr>
                        <a:t>Why </a:t>
                      </a:r>
                      <a:r>
                        <a:rPr lang="en-GB" sz="2500" b="1" cap="none" spc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2500" b="1" cap="none" spc="0">
                          <a:solidFill>
                            <a:schemeClr val="tx1"/>
                          </a:solidFill>
                        </a:rPr>
                        <a:t>t is </a:t>
                      </a:r>
                      <a:r>
                        <a:rPr lang="en-GB" sz="2500" b="1" cap="none" spc="0" err="1">
                          <a:solidFill>
                            <a:schemeClr val="tx1"/>
                          </a:solidFill>
                        </a:rPr>
                        <a:t>usefu</a:t>
                      </a:r>
                      <a:r>
                        <a:rPr lang="en-GB" sz="2500" b="1" cap="none" spc="0">
                          <a:solidFill>
                            <a:schemeClr val="tx1"/>
                          </a:solidFill>
                        </a:rPr>
                        <a:t>l</a:t>
                      </a:r>
                    </a:p>
                  </a:txBody>
                  <a:tcPr marL="101885" marR="145550" marT="29110" marB="218325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1" cap="none" spc="0">
                          <a:solidFill>
                            <a:schemeClr val="tx1"/>
                          </a:solidFill>
                        </a:rPr>
                        <a:t>Limitations </a:t>
                      </a:r>
                    </a:p>
                  </a:txBody>
                  <a:tcPr marL="101885" marR="145550" marT="29110" marB="218325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4474435"/>
                  </a:ext>
                </a:extLst>
              </a:tr>
              <a:tr h="2343352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A tool to analyse external environment</a:t>
                      </a:r>
                      <a:endParaRPr lang="en-GB" sz="1900" cap="none" spc="0" err="1">
                        <a:solidFill>
                          <a:schemeClr val="tx1"/>
                        </a:solidFill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900" cap="none" spc="0" dirty="0">
                          <a:solidFill>
                            <a:schemeClr val="tx1"/>
                          </a:solidFill>
                        </a:rPr>
                        <a:t>Looks at </a:t>
                      </a:r>
                      <a:r>
                        <a:rPr lang="en-GB" sz="1900" cap="none" spc="0" dirty="0" err="1">
                          <a:solidFill>
                            <a:schemeClr val="tx1"/>
                          </a:solidFill>
                        </a:rPr>
                        <a:t>Political,Economic,Social,Technological,Enviromental,Legal</a:t>
                      </a:r>
                      <a:r>
                        <a:rPr lang="en-GB" sz="1900" cap="none" spc="0" dirty="0">
                          <a:solidFill>
                            <a:schemeClr val="tx1"/>
                          </a:solidFill>
                        </a:rPr>
                        <a:t> factors.</a:t>
                      </a:r>
                    </a:p>
                  </a:txBody>
                  <a:tcPr marL="101885" marR="145550" marT="29110" marB="218325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Identifies external risks.</a:t>
                      </a:r>
                    </a:p>
                    <a:p>
                      <a:pPr lvl="0">
                        <a:buNone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Supports strategic awareness.</a:t>
                      </a:r>
                    </a:p>
                  </a:txBody>
                  <a:tcPr marL="101885" marR="145550" marT="29110" marB="21832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Does not rank importance </a:t>
                      </a:r>
                    </a:p>
                    <a:p>
                      <a:pPr lvl="0">
                        <a:buNone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Does not prioritise which factors are most important.</a:t>
                      </a:r>
                    </a:p>
                  </a:txBody>
                  <a:tcPr marL="101885" marR="145550" marT="29110" marB="21832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7458606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BE5B9DC-CA5D-E84B-29AC-3C00288E23A5}"/>
              </a:ext>
            </a:extLst>
          </p:cNvPr>
          <p:cNvSpPr txBox="1"/>
          <p:nvPr/>
        </p:nvSpPr>
        <p:spPr>
          <a:xfrm>
            <a:off x="477864" y="6141203"/>
            <a:ext cx="1136542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0" i="0">
                <a:solidFill>
                  <a:srgbClr val="FF0000"/>
                </a:solidFill>
                <a:latin typeface="Arial"/>
                <a:ea typeface="Arial"/>
                <a:cs typeface="Arial"/>
              </a:rPr>
              <a:t>Issa, T., Chang, V.S. and Issa, T., 2010. Sustainable business strategies and PESTEL framework’.</a:t>
            </a:r>
            <a:endParaRPr lang="en-US">
              <a:solidFill>
                <a:srgbClr val="FF0000"/>
              </a:solidFill>
              <a:ea typeface="Calibri"/>
              <a:cs typeface="Calibr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46" y="-582850"/>
            <a:ext cx="10515600" cy="1179002"/>
          </a:xfrm>
        </p:spPr>
        <p:txBody>
          <a:bodyPr numCol="1">
            <a:normAutofit fontScale="90000"/>
          </a:bodyPr>
          <a:lstStyle/>
          <a:p>
            <a:br>
              <a:rPr lang="en-GB" alt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GB" sz="3600" b="1" i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GB" sz="3600" b="1" i="1">
                <a:latin typeface="Arial"/>
                <a:cs typeface="Arial"/>
              </a:rPr>
              <a:t>PESTLE Application to Green Heavens</a:t>
            </a:r>
            <a:br>
              <a:rPr lang="en-GB" alt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287" y="2744912"/>
            <a:ext cx="10671496" cy="4974328"/>
          </a:xfrm>
        </p:spPr>
        <p:txBody>
          <a:bodyPr vert="horz" lIns="91440" tIns="45720" rIns="91440" bIns="45720" numCol="1" rtlCol="0" anchor="t">
            <a:normAutofit/>
          </a:bodyPr>
          <a:lstStyle/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alt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Issa, T., Chang, V.S. and Issa, T., 2010. Sustainable business strategies and PESTEL framework’.</a:t>
            </a:r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3281373"/>
              </p:ext>
            </p:extLst>
          </p:nvPr>
        </p:nvGraphicFramePr>
        <p:xfrm>
          <a:off x="232474" y="878237"/>
          <a:ext cx="11655691" cy="4555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0243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95128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79180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82401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4027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158461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446552">
                <a:tc>
                  <a:txBody>
                    <a:bodyPr/>
                    <a:lstStyle/>
                    <a:p>
                      <a:endParaRPr lang="en-GB" altLang="en-GB" sz="1600" dirty="0"/>
                    </a:p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altLang="en-GB" sz="1600" dirty="0"/>
                    </a:p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altLang="en-GB" sz="1600" dirty="0"/>
                    </a:p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altLang="en-GB" sz="1600" dirty="0"/>
                    </a:p>
                    <a:p>
                      <a:pPr algn="ctr"/>
                      <a:r>
                        <a:rPr lang="en-GB" alt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alt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altLang="en-GB" sz="1600" dirty="0"/>
                    </a:p>
                    <a:p>
                      <a:pPr algn="ctr"/>
                      <a:r>
                        <a:rPr lang="en-GB" alt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altLang="en-GB" sz="1600" dirty="0"/>
                    </a:p>
                    <a:p>
                      <a:pPr algn="ctr"/>
                      <a:r>
                        <a:rPr lang="en-GB" alt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10900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alt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altLang="en-GB" sz="1400" b="1"/>
                        <a:t>Import and trade regulations affecting flower supply.</a:t>
                      </a:r>
                      <a:endParaRPr lang="en-GB" alt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altLang="en-GB" sz="1400" b="1" dirty="0"/>
                        <a:t>Inflation reducing consumer </a:t>
                      </a:r>
                      <a:r>
                        <a:rPr lang="en-GB" altLang="en-GB" sz="1400" b="1"/>
                        <a:t>spending and increasing costs.</a:t>
                      </a:r>
                      <a:endParaRPr lang="en-GB" altLang="en-GB" sz="1400" b="1" dirty="0"/>
                    </a:p>
                    <a:p>
                      <a:endParaRPr lang="en-GB" alt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altLang="en-GB" sz="1400" b="1" dirty="0"/>
                        <a:t>Shift towards </a:t>
                      </a:r>
                      <a:r>
                        <a:rPr lang="en-GB" altLang="en-GB" sz="1400" b="1"/>
                        <a:t>convenience-based purchasing (IFPA,2026)</a:t>
                      </a:r>
                      <a:endParaRPr lang="en-GB" alt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altLang="en-GB" sz="1400" b="1" dirty="0"/>
                        <a:t>Competitors using </a:t>
                      </a:r>
                      <a:r>
                        <a:rPr lang="en-GB" altLang="en-GB" sz="1400" b="1"/>
                        <a:t>advanced e-commerce platforms </a:t>
                      </a:r>
                      <a:endParaRPr lang="en-GB" altLang="en-GB" sz="1400" b="1" dirty="0"/>
                    </a:p>
                    <a:p>
                      <a:endParaRPr lang="en-GB" alt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altLang="en-GB" sz="1400" b="1" dirty="0"/>
                        <a:t>Compliance with employment and su</a:t>
                      </a:r>
                      <a:r>
                        <a:rPr lang="en-GB" altLang="en-GB" sz="1400" b="1"/>
                        <a:t>pplier standards.</a:t>
                      </a:r>
                      <a:endParaRPr lang="en-GB" altLang="en-GB" sz="1400" b="1" dirty="0"/>
                    </a:p>
                    <a:p>
                      <a:endParaRPr lang="en-GB" alt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altLang="en-GB" sz="1400" b="1" dirty="0"/>
                        <a:t>Commitment to sustainable materials </a:t>
                      </a:r>
                      <a:r>
                        <a:rPr lang="en-GB" altLang="en-GB" sz="1400" b="1"/>
                        <a:t>increases costs.</a:t>
                      </a:r>
                      <a:endParaRPr lang="en-GB" altLang="en-GB" sz="1400" b="1" dirty="0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altLang="en-GB" sz="1400" b="1"/>
                        <a:t>(IFPA,2021)</a:t>
                      </a:r>
                      <a:endParaRPr lang="en-GB" altLang="en-GB" sz="1400" b="1" dirty="0"/>
                    </a:p>
                    <a:p>
                      <a:endParaRPr lang="en-GB" alt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20" y="-181897"/>
            <a:ext cx="10515600" cy="1325563"/>
          </a:xfrm>
        </p:spPr>
        <p:txBody>
          <a:bodyPr numCol="1">
            <a:normAutofit/>
          </a:bodyPr>
          <a:lstStyle/>
          <a:p>
            <a:r>
              <a:rPr lang="en-GB" altLang="en-GB" sz="3200" b="1" u="sng">
                <a:latin typeface="Arial"/>
                <a:cs typeface="Arial"/>
              </a:rPr>
              <a:t>The Cause-and-Effect model </a:t>
            </a:r>
            <a:r>
              <a:rPr lang="en-GB" altLang="en-GB" sz="3200" b="1" i="1" u="sng">
                <a:latin typeface="Arial"/>
                <a:cs typeface="Arial"/>
              </a:rPr>
              <a:t>Fishbone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420" y="831151"/>
            <a:ext cx="11290515" cy="4364253"/>
          </a:xfrm>
        </p:spPr>
        <p:txBody>
          <a:bodyPr vert="horz" lIns="91440" tIns="45720" rIns="91440" bIns="45720" numCol="1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altLang="en-GB" sz="2400" dirty="0">
                <a:latin typeface="Arial"/>
                <a:cs typeface="Arial"/>
              </a:rPr>
              <a:t>The Cause and Effect model, also known as the Fishbone Diagram, is a structured problem analysis tool developed by Ishikawa.</a:t>
            </a:r>
          </a:p>
          <a:p>
            <a:pPr marL="0" indent="0">
              <a:lnSpc>
                <a:spcPct val="100000"/>
              </a:lnSpc>
              <a:buNone/>
            </a:pPr>
            <a:endParaRPr lang="en-GB" altLang="en-GB" sz="24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altLang="en-GB" sz="24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718F0-679C-850D-A5D4-2484229AD645}"/>
              </a:ext>
            </a:extLst>
          </p:cNvPr>
          <p:cNvSpPr txBox="1"/>
          <p:nvPr/>
        </p:nvSpPr>
        <p:spPr>
          <a:xfrm>
            <a:off x="942435" y="5812218"/>
            <a:ext cx="10177013" cy="369332"/>
          </a:xfrm>
          <a:prstGeom prst="rect">
            <a:avLst/>
          </a:prstGeom>
          <a:noFill/>
        </p:spPr>
        <p:txBody>
          <a:bodyPr wrap="square" lIns="91440" tIns="45720" rIns="91440" bIns="45720" numCol="1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GB" b="1">
                <a:solidFill>
                  <a:srgbClr val="FF0000"/>
                </a:solidFill>
                <a:latin typeface="Arial"/>
                <a:cs typeface="Arial"/>
              </a:rPr>
              <a:t>(Ishikawa 1989)</a:t>
            </a:r>
            <a:endParaRPr lang="en-GB" alt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A53D624-4D32-C007-1536-BF3E9F8252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9577112"/>
              </p:ext>
            </p:extLst>
          </p:nvPr>
        </p:nvGraphicFramePr>
        <p:xfrm>
          <a:off x="529525" y="1898542"/>
          <a:ext cx="10596252" cy="3912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5550">
                  <a:extLst>
                    <a:ext uri="{9D8B030D-6E8A-4147-A177-3AD203B41FA5}">
                      <a16:colId xmlns:a16="http://schemas.microsoft.com/office/drawing/2014/main" val="1101411524"/>
                    </a:ext>
                  </a:extLst>
                </a:gridCol>
                <a:gridCol w="3530351">
                  <a:extLst>
                    <a:ext uri="{9D8B030D-6E8A-4147-A177-3AD203B41FA5}">
                      <a16:colId xmlns:a16="http://schemas.microsoft.com/office/drawing/2014/main" val="1819400480"/>
                    </a:ext>
                  </a:extLst>
                </a:gridCol>
                <a:gridCol w="3530351">
                  <a:extLst>
                    <a:ext uri="{9D8B030D-6E8A-4147-A177-3AD203B41FA5}">
                      <a16:colId xmlns:a16="http://schemas.microsoft.com/office/drawing/2014/main" val="348282878"/>
                    </a:ext>
                  </a:extLst>
                </a:gridCol>
              </a:tblGrid>
              <a:tr h="452033">
                <a:tc>
                  <a:txBody>
                    <a:bodyPr/>
                    <a:lstStyle/>
                    <a:p>
                      <a:r>
                        <a:rPr lang="en-GB"/>
                        <a:t>Purpose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Limitations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379918"/>
                  </a:ext>
                </a:extLst>
              </a:tr>
              <a:tr h="1549830">
                <a:tc>
                  <a:txBody>
                    <a:bodyPr/>
                    <a:lstStyle/>
                    <a:p>
                      <a:r>
                        <a:rPr lang="en-GB" dirty="0"/>
                        <a:t>To identify multiple contributing factors to a central </a:t>
                      </a:r>
                      <a:r>
                        <a:rPr lang="en-GB" dirty="0" err="1"/>
                        <a:t>iss</a:t>
                      </a:r>
                      <a:r>
                        <a:rPr lang="en-GB" dirty="0"/>
                        <a:t>ue 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Visual clarity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dirty="0"/>
                    </a:p>
                    <a:p>
                      <a:pPr marL="0" lvl="0" indent="0">
                        <a:buNone/>
                      </a:pPr>
                      <a:endParaRPr lang="en-GB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Encourages </a:t>
                      </a:r>
                      <a:r>
                        <a:rPr lang="en-GB"/>
                        <a:t>structured thinking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dirty="0"/>
                    </a:p>
                    <a:p>
                      <a:pPr marL="0" lvl="0" indent="0">
                        <a:buNone/>
                      </a:pPr>
                      <a:endParaRPr lang="en-GB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Supports root cause identifi</a:t>
                      </a:r>
                      <a:r>
                        <a:rPr lang="en-GB"/>
                        <a:t>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dirty="0"/>
                        <a:t>Dependent on subjective </a:t>
                      </a:r>
                      <a:r>
                        <a:rPr lang="en-GB"/>
                        <a:t>judgement.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dirty="0"/>
                        <a:t>Does not qu</a:t>
                      </a:r>
                      <a:r>
                        <a:rPr lang="en-GB"/>
                        <a:t>antify impact </a:t>
                      </a:r>
                      <a:endParaRPr lang="en-GB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Does not priorities causes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768232"/>
                  </a:ext>
                </a:extLst>
              </a:tr>
              <a:tr h="117406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72518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numCol="1" rtlCol="0" anchor="t">
            <a:spAutoFit/>
          </a:bodyPr>
          <a:lstStyle/>
          <a:p>
            <a:r>
              <a:rPr lang="en-GB" altLang="en-GB" sz="1200" dirty="0">
                <a:latin typeface="Arial"/>
                <a:cs typeface="Arial"/>
              </a:rPr>
              <a:t>Customers prefer online shopping</a:t>
            </a:r>
          </a:p>
          <a:p>
            <a:r>
              <a:rPr lang="en-GB" altLang="en-GB" sz="1200" dirty="0">
                <a:latin typeface="Arial"/>
                <a:cs typeface="Arial"/>
              </a:rPr>
              <a:t>Owners under </a:t>
            </a:r>
            <a:r>
              <a:rPr lang="en-GB" altLang="en-GB" sz="1200" dirty="0" err="1">
                <a:latin typeface="Arial"/>
                <a:cs typeface="Arial"/>
              </a:rPr>
              <a:t>presssure</a:t>
            </a:r>
            <a:r>
              <a:rPr lang="en-GB" altLang="en-GB" sz="1200" dirty="0">
                <a:latin typeface="Arial"/>
                <a:cs typeface="Arial"/>
              </a:rPr>
              <a:t> to adapt </a:t>
            </a:r>
            <a:r>
              <a:rPr lang="en-GB" altLang="en-GB" sz="1200" dirty="0" err="1">
                <a:latin typeface="Arial"/>
                <a:cs typeface="Arial"/>
              </a:rPr>
              <a:t>bussiness</a:t>
            </a:r>
            <a:r>
              <a:rPr lang="en-GB" altLang="en-GB" sz="1200" dirty="0">
                <a:latin typeface="Arial"/>
                <a:cs typeface="Arial"/>
              </a:rPr>
              <a:t> model</a:t>
            </a:r>
          </a:p>
        </p:txBody>
      </p:sp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 numCol="1"/>
          <a:lstStyle/>
          <a:p>
            <a:pPr marL="0" indent="0">
              <a:buNone/>
            </a:pPr>
            <a:endParaRPr lang="en-GB" altLang="en-GB" dirty="0"/>
          </a:p>
          <a:p>
            <a:endParaRPr lang="en-GB" alt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numCol="1" rtlCol="0">
            <a:spAutoFit/>
          </a:bodyPr>
          <a:lstStyle/>
          <a:p>
            <a:pPr algn="ctr"/>
            <a:r>
              <a:rPr lang="en-GB" alt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numCol="1" rtlCol="0">
            <a:spAutoFit/>
          </a:bodyPr>
          <a:lstStyle/>
          <a:p>
            <a:r>
              <a:rPr lang="en-GB" alt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numCol="1" rtlCol="0" anchor="t">
            <a:spAutoFit/>
          </a:bodyPr>
          <a:lstStyle/>
          <a:p>
            <a:r>
              <a:rPr lang="en-GB" altLang="en-GB" sz="1200">
                <a:latin typeface="Arial"/>
                <a:cs typeface="Arial"/>
              </a:rPr>
              <a:t>Intense competitions</a:t>
            </a:r>
            <a:endParaRPr lang="en-GB" alt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numCol="1" rtlCol="0" anchor="t">
            <a:spAutoFit/>
          </a:bodyPr>
          <a:lstStyle/>
          <a:p>
            <a:r>
              <a:rPr lang="en-GB" altLang="en-GB" sz="1200">
                <a:latin typeface="Arial"/>
                <a:cs typeface="Arial"/>
              </a:rPr>
              <a:t>Reduced high street activity</a:t>
            </a:r>
            <a:endParaRPr lang="en-GB" alt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numCol="1" rtlCol="0" anchor="t">
            <a:spAutoFit/>
          </a:bodyPr>
          <a:lstStyle/>
          <a:p>
            <a:r>
              <a:rPr lang="en-GB" altLang="en-GB" sz="1200" dirty="0">
                <a:latin typeface="Arial"/>
                <a:cs typeface="Arial"/>
              </a:rPr>
              <a:t>Limited data </a:t>
            </a:r>
            <a:r>
              <a:rPr lang="en-GB" altLang="en-GB" sz="1200">
                <a:latin typeface="Arial"/>
                <a:cs typeface="Arial"/>
              </a:rPr>
              <a:t>analysis</a:t>
            </a:r>
            <a:endParaRPr lang="en-GB" altLang="en-GB" sz="1200" dirty="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numCol="1" rtlCol="0" anchor="t">
            <a:spAutoFit/>
          </a:bodyPr>
          <a:lstStyle/>
          <a:p>
            <a:r>
              <a:rPr lang="en-GB" altLang="en-GB" sz="1200" dirty="0">
                <a:latin typeface="Arial"/>
                <a:cs typeface="Arial"/>
              </a:rPr>
              <a:t>High cost </a:t>
            </a:r>
            <a:r>
              <a:rPr lang="en-GB" altLang="en-GB" sz="1200" dirty="0" err="1">
                <a:latin typeface="Arial"/>
                <a:cs typeface="Arial"/>
              </a:rPr>
              <a:t>sustainaable</a:t>
            </a:r>
            <a:r>
              <a:rPr lang="en-GB" altLang="en-GB" sz="1200" dirty="0">
                <a:latin typeface="Arial"/>
                <a:cs typeface="Arial"/>
              </a:rPr>
              <a:t> packaging </a:t>
            </a:r>
            <a:endParaRPr lang="en-GB" alt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numCol="1" rtlCol="0" anchor="t">
            <a:spAutoFit/>
          </a:bodyPr>
          <a:lstStyle/>
          <a:p>
            <a:r>
              <a:rPr lang="en-GB" altLang="en-GB" sz="1200">
                <a:latin typeface="Arial"/>
                <a:cs typeface="Arial"/>
              </a:rPr>
              <a:t>Increased</a:t>
            </a:r>
            <a:r>
              <a:rPr lang="en-GB" altLang="en-GB" sz="1200" dirty="0">
                <a:latin typeface="Arial"/>
                <a:cs typeface="Arial"/>
              </a:rPr>
              <a:t> the price of fresh flowers</a:t>
            </a:r>
            <a:endParaRPr lang="en-GB" alt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numCol="1" rtlCol="0" anchor="t"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GB" altLang="en-GB" sz="1200" dirty="0">
                <a:latin typeface="Arial"/>
                <a:cs typeface="Arial"/>
              </a:rPr>
              <a:t>Limited or weak online ordering system</a:t>
            </a:r>
            <a:endParaRPr lang="en-US"/>
          </a:p>
          <a:p>
            <a:endParaRPr lang="en-GB" altLang="en-GB" sz="1200" dirty="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altLang="en-GB" sz="1200" dirty="0">
                <a:latin typeface="Arial"/>
                <a:cs typeface="Arial"/>
              </a:rPr>
              <a:t>Competitors have better tech </a:t>
            </a:r>
            <a:r>
              <a:rPr lang="en-GB" altLang="en-GB" sz="1200">
                <a:latin typeface="Arial"/>
                <a:cs typeface="Arial"/>
              </a:rPr>
              <a:t>platforms</a:t>
            </a:r>
          </a:p>
          <a:p>
            <a:endParaRPr lang="en-GB" alt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numCol="1" rtlCol="0" anchor="t">
            <a:spAutoFit/>
          </a:bodyPr>
          <a:lstStyle/>
          <a:p>
            <a:r>
              <a:rPr lang="en-GB" altLang="en-GB" sz="1200">
                <a:latin typeface="Arial"/>
                <a:cs typeface="Arial"/>
              </a:rPr>
              <a:t>Limited promotional strategies </a:t>
            </a:r>
            <a:endParaRPr lang="en-GB" alt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numCol="1" rtlCol="0" anchor="t">
            <a:spAutoFit/>
          </a:bodyPr>
          <a:lstStyle/>
          <a:p>
            <a:r>
              <a:rPr lang="en-GB" altLang="en-GB" sz="1200" dirty="0">
                <a:latin typeface="Arial"/>
                <a:cs typeface="Arial"/>
              </a:rPr>
              <a:t>No structured customer retention </a:t>
            </a:r>
            <a:r>
              <a:rPr lang="en-GB" altLang="en-GB" sz="1200" dirty="0" err="1">
                <a:latin typeface="Arial"/>
                <a:cs typeface="Arial"/>
              </a:rPr>
              <a:t>approac</a:t>
            </a:r>
            <a:r>
              <a:rPr lang="en-GB" altLang="en-GB" sz="1200" dirty="0">
                <a:latin typeface="Arial"/>
                <a:cs typeface="Arial"/>
              </a:rPr>
              <a:t>h</a:t>
            </a:r>
            <a:endParaRPr lang="en-GB" alt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lIns="91440" tIns="45720" rIns="91440" bIns="45720" numCol="1" rtlCol="0" anchor="t">
            <a:spAutoFit/>
          </a:bodyPr>
          <a:lstStyle/>
          <a:p>
            <a:r>
              <a:rPr lang="en-GB" altLang="en-GB" sz="2800" b="1" dirty="0"/>
              <a:t> Cause-and-Effect diagram </a:t>
            </a:r>
            <a:r>
              <a:rPr lang="en-GB" altLang="en-GB" sz="2800" b="1" i="1" dirty="0" err="1"/>
              <a:t>Fishbo</a:t>
            </a:r>
            <a:r>
              <a:rPr lang="en-GB" altLang="en-GB" sz="2800" b="1" i="1" dirty="0"/>
              <a:t>ne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 lIns="91440" tIns="45720" rIns="91440" bIns="45720" numCol="1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GB" b="1" dirty="0">
                <a:solidFill>
                  <a:srgbClr val="FF0000"/>
                </a:solidFill>
                <a:latin typeface="Arial"/>
                <a:cs typeface="Arial"/>
              </a:rPr>
              <a:t>(Model adapted from </a:t>
            </a:r>
            <a:r>
              <a:rPr lang="en-GB" altLang="en-GB" b="1">
                <a:solidFill>
                  <a:srgbClr val="FF0000"/>
                </a:solidFill>
                <a:latin typeface="Arial"/>
                <a:cs typeface="Arial"/>
              </a:rPr>
              <a:t>Iskikawa,1986)</a:t>
            </a:r>
            <a:endParaRPr lang="en-GB" alt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87" y="350196"/>
            <a:ext cx="5253920" cy="1624520"/>
          </a:xfrm>
        </p:spPr>
        <p:txBody>
          <a:bodyPr numCol="1" anchor="ctr">
            <a:normAutofit/>
          </a:bodyPr>
          <a:lstStyle/>
          <a:p>
            <a:r>
              <a:rPr lang="en-GB" altLang="en-GB" sz="4000" b="1" u="sng" dirty="0">
                <a:latin typeface="Arial"/>
                <a:cs typeface="Arial"/>
              </a:rPr>
              <a:t> </a:t>
            </a:r>
            <a:r>
              <a:rPr lang="en-GB" altLang="en-GB" sz="4000" b="1" i="1" u="sng">
                <a:latin typeface="Arial"/>
                <a:cs typeface="Arial"/>
              </a:rPr>
              <a:t>Key Conclusions....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numCol="1" anchor="ctr">
            <a:normAutofit/>
          </a:bodyPr>
          <a:lstStyle/>
          <a:p>
            <a:r>
              <a:rPr lang="en-GB" altLang="en-GB" sz="2000" dirty="0">
                <a:latin typeface="Arial"/>
                <a:cs typeface="Arial"/>
              </a:rPr>
              <a:t>The sal</a:t>
            </a:r>
            <a:r>
              <a:rPr lang="en-GB" altLang="en-GB" sz="2000">
                <a:latin typeface="Arial"/>
                <a:cs typeface="Arial"/>
              </a:rPr>
              <a:t>es decline results from combined internal and external pressures.</a:t>
            </a:r>
          </a:p>
          <a:p>
            <a:r>
              <a:rPr lang="en-GB" altLang="en-GB" sz="2000" dirty="0">
                <a:latin typeface="Arial"/>
                <a:cs typeface="Arial"/>
              </a:rPr>
              <a:t>Market changes significantly </a:t>
            </a:r>
            <a:r>
              <a:rPr lang="en-GB" altLang="en-GB" sz="2000">
                <a:latin typeface="Arial"/>
                <a:cs typeface="Arial"/>
              </a:rPr>
              <a:t>reduced customer footfall </a:t>
            </a:r>
            <a:endParaRPr lang="en-GB" alt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GB" sz="2000" dirty="0">
                <a:latin typeface="Arial"/>
                <a:cs typeface="Arial"/>
              </a:rPr>
              <a:t>Internal digital limitations intensified competitive </a:t>
            </a:r>
            <a:r>
              <a:rPr lang="en-GB" altLang="en-GB" sz="2000">
                <a:latin typeface="Arial"/>
                <a:cs typeface="Arial"/>
              </a:rPr>
              <a:t>disadvanta</a:t>
            </a:r>
            <a:r>
              <a:rPr lang="en-GB" altLang="en-GB" sz="2000" dirty="0">
                <a:latin typeface="Arial"/>
                <a:cs typeface="Arial"/>
              </a:rPr>
              <a:t>ges</a:t>
            </a:r>
          </a:p>
          <a:p>
            <a:r>
              <a:rPr lang="en-GB" altLang="en-GB" sz="2000" dirty="0">
                <a:latin typeface="Arial"/>
                <a:cs typeface="Arial"/>
              </a:rPr>
              <a:t>Costs increases reduced flexib</a:t>
            </a:r>
            <a:r>
              <a:rPr lang="en-GB" altLang="en-GB" sz="2000">
                <a:latin typeface="Arial"/>
                <a:cs typeface="Arial"/>
              </a:rPr>
              <a:t>ility and pricing power.</a:t>
            </a:r>
            <a:endParaRPr lang="en-GB" alt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closeup of a key and a keyhole">
            <a:extLst>
              <a:ext uri="{FF2B5EF4-FFF2-40B4-BE49-F238E27FC236}">
                <a16:creationId xmlns:a16="http://schemas.microsoft.com/office/drawing/2014/main" id="{52D83C24-2794-96F0-1D65-E417D0FA64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772" r="9" b="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 numCol="1">
            <a:normAutofit/>
          </a:bodyPr>
          <a:lstStyle/>
          <a:p>
            <a:r>
              <a:rPr lang="en-GB" alt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alt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226" y="982501"/>
            <a:ext cx="11858785" cy="5862422"/>
          </a:xfrm>
        </p:spPr>
        <p:txBody>
          <a:bodyPr vert="horz" lIns="91440" tIns="45720" rIns="91440" bIns="45720" numCol="1" rtlCol="0" anchor="t">
            <a:normAutofit lnSpcReduction="10000"/>
          </a:bodyPr>
          <a:lstStyle/>
          <a:p>
            <a:pPr algn="just"/>
            <a:r>
              <a:rPr lang="en-GB" sz="2200" b="1" dirty="0">
                <a:solidFill>
                  <a:srgbClr val="434043"/>
                </a:solidFill>
                <a:highlight>
                  <a:srgbClr val="ADE0BC"/>
                </a:highlight>
                <a:latin typeface="Poppins"/>
                <a:ea typeface="DengXian"/>
                <a:cs typeface="Poppins"/>
              </a:rPr>
              <a:t>2025 Floral Industry Trends </a:t>
            </a:r>
            <a:r>
              <a:rPr lang="en-GB" sz="2200" b="1" dirty="0">
                <a:solidFill>
                  <a:srgbClr val="434043"/>
                </a:solidFill>
                <a:latin typeface="Poppins"/>
                <a:ea typeface="DengXian"/>
                <a:cs typeface="Poppins"/>
              </a:rPr>
              <a:t>A Comprehensive Look Back &amp; </a:t>
            </a:r>
            <a:r>
              <a:rPr lang="en-GB" sz="2200" b="1">
                <a:solidFill>
                  <a:srgbClr val="434043"/>
                </a:solidFill>
                <a:latin typeface="Poppins"/>
                <a:ea typeface="DengXian"/>
                <a:cs typeface="Poppins"/>
              </a:rPr>
              <a:t>Forward </a:t>
            </a:r>
            <a:endParaRPr lang="en-GB" sz="220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 algn="just">
              <a:buNone/>
            </a:pPr>
            <a:r>
              <a:rPr lang="en-GB" sz="2200" dirty="0">
                <a:solidFill>
                  <a:srgbClr val="434043"/>
                </a:solidFill>
                <a:ea typeface="+mn-lt"/>
                <a:cs typeface="+mn-lt"/>
                <a:hlinkClick r:id="rId2"/>
              </a:rPr>
              <a:t>https://www.freshproduce.com/resources/floral/2025-floral-industry-trends/</a:t>
            </a:r>
            <a:endParaRPr lang="en-GB" sz="22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 algn="just">
              <a:buNone/>
            </a:pPr>
            <a:r>
              <a:rPr lang="en-GB" sz="2200" dirty="0">
                <a:solidFill>
                  <a:srgbClr val="434043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200">
                <a:solidFill>
                  <a:srgbClr val="434043"/>
                </a:solidFill>
                <a:latin typeface="Calibri"/>
                <a:ea typeface="Calibri"/>
                <a:cs typeface="Calibri"/>
              </a:rPr>
              <a:t>Accessed on the 15/02/2026</a:t>
            </a:r>
            <a:r>
              <a:rPr lang="en-GB" sz="2200" b="1" dirty="0">
                <a:solidFill>
                  <a:srgbClr val="434043"/>
                </a:solidFill>
                <a:latin typeface="Poppins"/>
                <a:ea typeface="DengXian"/>
                <a:cs typeface="Poppins"/>
              </a:rPr>
              <a:t> </a:t>
            </a:r>
            <a:endParaRPr lang="en-GB" sz="2200">
              <a:ea typeface="Calibri" panose="020F0502020204030204"/>
              <a:cs typeface="Calibri" panose="020F0502020204030204"/>
            </a:endParaRPr>
          </a:p>
          <a:p>
            <a:pPr algn="just"/>
            <a:endParaRPr lang="en-GB" sz="1800" dirty="0">
              <a:solidFill>
                <a:srgbClr val="22222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algn="just"/>
            <a:r>
              <a:rPr lang="en-GB" sz="29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F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loral Industry Trends Six months into 2025 </a:t>
            </a: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3"/>
              </a:rPr>
              <a:t>https://www.freshproduce.com/siteassets/files/floral/2025-floral-consumer-trends-mid-year-update.pdf</a:t>
            </a: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  </a:t>
            </a:r>
            <a:endParaRPr lang="en-GB" sz="2300">
              <a:solidFill>
                <a:srgbClr val="222222"/>
              </a:solidFill>
              <a:highlight>
                <a:srgbClr val="FFFFFF"/>
              </a:highlight>
              <a:latin typeface="Arial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23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Accessed on the 15/02/20206</a:t>
            </a:r>
            <a:endParaRPr lang="en-GB" sz="2300">
              <a:solidFill>
                <a:srgbClr val="222222"/>
              </a:solidFill>
              <a:highlight>
                <a:srgbClr val="FFFFFF"/>
              </a:highlight>
              <a:latin typeface="Arial"/>
              <a:ea typeface="DengXian"/>
              <a:cs typeface="Arial"/>
            </a:endParaRPr>
          </a:p>
          <a:p>
            <a:pPr marL="0" indent="0" algn="just">
              <a:buNone/>
            </a:pPr>
            <a:endParaRPr lang="en-GB" sz="1800" dirty="0">
              <a:solidFill>
                <a:srgbClr val="222222"/>
              </a:solidFill>
              <a:highlight>
                <a:srgbClr val="FFFFFF"/>
              </a:highlight>
              <a:latin typeface="Arial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DengXian"/>
                <a:cs typeface="Arial"/>
              </a:rPr>
              <a:t> </a:t>
            </a:r>
            <a:r>
              <a:rPr lang="en-GB" sz="1800">
                <a:solidFill>
                  <a:srgbClr val="222222"/>
                </a:solidFill>
                <a:highlight>
                  <a:srgbClr val="FFFFFF"/>
                </a:highlight>
                <a:latin typeface="Calibri"/>
                <a:ea typeface="+mn-lt"/>
                <a:cs typeface="+mn-lt"/>
              </a:rPr>
              <a:t>ANALYSIS AND IDENTIFICATION OF NONCONFORMING PRODUCTS BY 5W2H METHOD</a:t>
            </a:r>
            <a:endParaRPr lang="en-GB" altLang="en-GB" sz="1800">
              <a:solidFill>
                <a:srgbClr val="000000"/>
              </a:solidFill>
              <a:latin typeface="Arial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  <a:latin typeface="Calibri"/>
                <a:ea typeface="+mn-lt"/>
                <a:cs typeface="+mn-lt"/>
              </a:rPr>
              <a:t> </a:t>
            </a:r>
            <a:r>
              <a:rPr lang="en-GB" sz="18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DengXian"/>
                <a:cs typeface="Arial"/>
              </a:rPr>
              <a:t>Pacaiova</a:t>
            </a: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DengXian"/>
                <a:cs typeface="Arial"/>
              </a:rPr>
              <a:t>, H., 2015. Analysis and identification of nonconforming products by 5W2H method. </a:t>
            </a:r>
            <a:r>
              <a:rPr lang="en-GB" sz="18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DengXian"/>
                <a:cs typeface="Arial"/>
              </a:rPr>
              <a:t>Center</a:t>
            </a:r>
            <a:r>
              <a:rPr lang="en-GB" sz="18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DengXian"/>
                <a:cs typeface="Arial"/>
              </a:rPr>
              <a:t> for Quality</a:t>
            </a: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DengXian"/>
                <a:cs typeface="Arial"/>
              </a:rPr>
              <a:t>, pp.33-42. Accessed 14/02/2026</a:t>
            </a:r>
            <a:endParaRPr lang="en-GB" altLang="en-GB" sz="1800" dirty="0">
              <a:solidFill>
                <a:srgbClr val="000000"/>
              </a:solidFill>
              <a:latin typeface="Arial"/>
              <a:ea typeface="DengXian"/>
              <a:cs typeface="Arial"/>
            </a:endParaRPr>
          </a:p>
          <a:p>
            <a:pPr marL="0" indent="0" algn="just">
              <a:buNone/>
            </a:pPr>
            <a:endParaRPr lang="en-GB" sz="1800" dirty="0">
              <a:solidFill>
                <a:srgbClr val="22222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 algn="just">
              <a:buNone/>
            </a:pPr>
            <a:r>
              <a:rPr lang="en-GB" sz="180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Sustainable Business Strategies and PESTEL Framework </a:t>
            </a:r>
            <a:endParaRPr lang="en-GB" altLang="en-GB" sz="1800">
              <a:effectLst/>
              <a:latin typeface="Arial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  <a:hlinkClick r:id="rId4"/>
              </a:rPr>
              <a:t>https://www.researchgate.net/profile/Theodora-Issa/publication/256221615_'Sustainable_business_strategies_and_PESTEL_framework'/links/61f938d34393577abe0553f2/Sustainable-business-strategies-and-PESTEL-framework.pdf</a:t>
            </a: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endParaRPr lang="en-GB" dirty="0"/>
          </a:p>
          <a:p>
            <a:pPr marL="0" indent="0" algn="just">
              <a:buNone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Calibri"/>
                <a:cs typeface="Arial"/>
              </a:rPr>
              <a:t>Issa, T., Chang, V.S. and Issa, T., 2010. Sustainable business strategies and PESTEL framework’.</a:t>
            </a:r>
            <a:endParaRPr lang="en-GB"/>
          </a:p>
          <a:p>
            <a:pPr marL="0" indent="0" algn="just">
              <a:buNone/>
            </a:pPr>
            <a:endParaRPr lang="en-GB" sz="18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8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alt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>
            <a:normAutofit/>
          </a:bodyPr>
          <a:lstStyle/>
          <a:p>
            <a:pPr algn="ctr"/>
            <a:br>
              <a:rPr lang="en-GB" alt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 numCol="1"/>
          <a:lstStyle/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alt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 numCol="1"/>
          <a:lstStyle/>
          <a:p>
            <a:endParaRPr lang="en-GB" alt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alt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1890</TotalTime>
  <Words>831</Words>
  <Application>Microsoft Office PowerPoint</Application>
  <PresentationFormat>Widescreen</PresentationFormat>
  <Paragraphs>175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Presentation overview </vt:lpstr>
      <vt:lpstr>Overview of Green Havan Florists</vt:lpstr>
      <vt:lpstr>Insight into the problems Green Haven Florists are facing</vt:lpstr>
      <vt:lpstr>PowerPoint Presentation</vt:lpstr>
      <vt:lpstr> PESTEL Framework </vt:lpstr>
      <vt:lpstr>  PESTLE Application to Green Heavens </vt:lpstr>
      <vt:lpstr>The Cause-and-Effect model Fishbone</vt:lpstr>
      <vt:lpstr>PowerPoint Presentation</vt:lpstr>
      <vt:lpstr> Key Conclusions....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Annamarie Dufficy</cp:lastModifiedBy>
  <cp:revision>728</cp:revision>
  <dcterms:created xsi:type="dcterms:W3CDTF">2024-01-29T11:42:05Z</dcterms:created>
  <dcterms:modified xsi:type="dcterms:W3CDTF">2026-02-15T23:15:53Z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