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60" r:id="rId5"/>
    <p:sldId id="261" r:id="rId6"/>
    <p:sldId id="262" r:id="rId7"/>
    <p:sldId id="263" r:id="rId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61" d="100"/>
          <a:sy n="61" d="100"/>
        </p:scale>
        <p:origin x="860" y="6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 Meiring (Lamphey Primary School)" userId="f0681f66-565c-4450-9626-8549c5720e82" providerId="ADAL" clId="{E22101B9-8C8D-42EC-AA5F-C3015008CBE5}"/>
    <pc:docChg chg="modSld">
      <pc:chgData name="S Meiring (Lamphey Primary School)" userId="f0681f66-565c-4450-9626-8549c5720e82" providerId="ADAL" clId="{E22101B9-8C8D-42EC-AA5F-C3015008CBE5}" dt="2024-12-09T23:37:20.068" v="5" actId="14100"/>
      <pc:docMkLst>
        <pc:docMk/>
      </pc:docMkLst>
      <pc:sldChg chg="modSp mod">
        <pc:chgData name="S Meiring (Lamphey Primary School)" userId="f0681f66-565c-4450-9626-8549c5720e82" providerId="ADAL" clId="{E22101B9-8C8D-42EC-AA5F-C3015008CBE5}" dt="2024-12-09T23:37:20.068" v="5" actId="14100"/>
        <pc:sldMkLst>
          <pc:docMk/>
          <pc:sldMk cId="0" sldId="256"/>
        </pc:sldMkLst>
        <pc:spChg chg="mod">
          <ac:chgData name="S Meiring (Lamphey Primary School)" userId="f0681f66-565c-4450-9626-8549c5720e82" providerId="ADAL" clId="{E22101B9-8C8D-42EC-AA5F-C3015008CBE5}" dt="2024-12-09T23:37:13.368" v="4" actId="1076"/>
          <ac:spMkLst>
            <pc:docMk/>
            <pc:sldMk cId="0" sldId="256"/>
            <ac:spMk id="5" creationId="{3EBB19CC-1E04-0CA7-2455-BF3DD68EF597}"/>
          </ac:spMkLst>
        </pc:spChg>
        <pc:picChg chg="mod">
          <ac:chgData name="S Meiring (Lamphey Primary School)" userId="f0681f66-565c-4450-9626-8549c5720e82" providerId="ADAL" clId="{E22101B9-8C8D-42EC-AA5F-C3015008CBE5}" dt="2024-12-09T23:37:20.068" v="5" actId="14100"/>
          <ac:picMkLst>
            <pc:docMk/>
            <pc:sldMk cId="0" sldId="256"/>
            <ac:picMk id="3" creationId="{8F0A2679-1052-7B41-FFA2-0BCF97B1F1AC}"/>
          </ac:picMkLst>
        </pc:pic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EBCD349-6455-C82C-D4F3-759C0E723D15}"/>
              </a:ext>
            </a:extLst>
          </p:cNvPr>
          <p:cNvSpPr txBox="1">
            <a:spLocks noGrp="1"/>
          </p:cNvSpPr>
          <p:nvPr>
            <p:ph type="ctrTitle"/>
          </p:nvPr>
        </p:nvSpPr>
        <p:spPr>
          <a:xfrm>
            <a:off x="1524003" y="1122361"/>
            <a:ext cx="9144000" cy="2387598"/>
          </a:xfrm>
        </p:spPr>
        <p:txBody>
          <a:bodyPr anchor="b" anchorCtr="1"/>
          <a:lstStyle>
            <a:lvl1pPr algn="ctr">
              <a:defRPr sz="6000"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1226935-EE3C-5B13-482A-7103C8A1719D}"/>
              </a:ext>
            </a:extLst>
          </p:cNvPr>
          <p:cNvSpPr txBox="1">
            <a:spLocks noGrp="1"/>
          </p:cNvSpPr>
          <p:nvPr>
            <p:ph type="subTitle" idx="1"/>
          </p:nvPr>
        </p:nvSpPr>
        <p:spPr>
          <a:xfrm>
            <a:off x="1524003" y="3602041"/>
            <a:ext cx="9144000" cy="1655758"/>
          </a:xfrm>
        </p:spPr>
        <p:txBody>
          <a:bodyPr anchorCtr="1"/>
          <a:lstStyle>
            <a:lvl1pPr marL="0" indent="0" algn="ctr">
              <a:buNone/>
              <a:defRPr sz="2400"/>
            </a:lvl1pPr>
          </a:lstStyle>
          <a:p>
            <a:pPr lvl="0"/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2EBB627-0153-C217-1579-5E55747D530D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155E6626-C7D2-4884-8343-0387B61F2A63}" type="datetime1">
              <a:rPr lang="en-GB"/>
              <a:pPr lvl="0"/>
              <a:t>09/12/2024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D6B1EA4-6D11-733C-E183-807A5EB4B290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AF50CEC-E8F6-5E9D-0F05-05F38FDB85A8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9D38BD90-FD39-4C20-9831-7B58E5AEDB7E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14044668"/>
      </p:ext>
    </p:extLst>
  </p:cSld>
  <p:clrMapOvr>
    <a:masterClrMapping/>
  </p:clrMapOvr>
  <p:hf sldNum="0" hdr="0" ftr="0" dt="0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ECAC59A-FC40-3EC2-90B8-A77B1072B3D9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3020F7F-A8A3-E008-FF18-A8A07790C068}"/>
              </a:ext>
            </a:extLst>
          </p:cNvPr>
          <p:cNvSpPr txBox="1">
            <a:spLocks noGrp="1"/>
          </p:cNvSpPr>
          <p:nvPr>
            <p:ph idx="1"/>
          </p:nvPr>
        </p:nvSpPr>
        <p:spPr/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5A099D5-3171-72A9-4F20-40C7F5AF02AA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9A900C3D-8D5C-4ECB-B605-A9EB2D0C3B7B}" type="datetime1">
              <a:rPr lang="en-GB"/>
              <a:pPr lvl="0"/>
              <a:t>09/12/2024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7AAEE5C-60A1-993D-3432-04A30ABA9928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F973261-88FC-420D-9890-E002056ED2E3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898ACD87-119C-4EDF-B360-C3B9305281DC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15632731"/>
      </p:ext>
    </p:extLst>
  </p:cSld>
  <p:clrMapOvr>
    <a:masterClrMapping/>
  </p:clrMapOvr>
  <p:hf sldNum="0" hdr="0" ft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A9BB5D-1043-6BBF-EC75-8F57FDB4A30A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31847" y="1709735"/>
            <a:ext cx="10515600" cy="2852735"/>
          </a:xfrm>
        </p:spPr>
        <p:txBody>
          <a:bodyPr anchor="b"/>
          <a:lstStyle>
            <a:lvl1pPr>
              <a:defRPr sz="6000"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EA4EBF8-2B44-ADCF-0FA9-44B60AB7BA2D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831847" y="4589465"/>
            <a:ext cx="10515600" cy="1500182"/>
          </a:xfrm>
        </p:spPr>
        <p:txBody>
          <a:bodyPr/>
          <a:lstStyle>
            <a:lvl1pPr marL="0" indent="0">
              <a:buNone/>
              <a:defRPr sz="2400">
                <a:solidFill>
                  <a:srgbClr val="898989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4279D9E-3971-DA25-A7C4-F4DA10EAE9A7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AD71F842-78A2-48C0-9A29-4EDC4F96787F}" type="datetime1">
              <a:rPr lang="en-GB"/>
              <a:pPr lvl="0"/>
              <a:t>09/12/2024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9A22AE5-C1BC-C714-4788-091B3B2FA9C4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1CDD9B7-5ADF-A1C2-BE95-4F3A40E29A79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62FD6AB9-E32F-4EB5-A24C-E9857C99DB60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6306544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24CD91-C14E-B53D-548F-BC7E8CAF2A2D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01E9FCB-7585-5072-C75B-59ED49820D2E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838203" y="1825627"/>
            <a:ext cx="5181603" cy="4351336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E98E457-F75B-2C58-8DD2-DEC582BFC254}"/>
              </a:ext>
            </a:extLst>
          </p:cNvPr>
          <p:cNvSpPr txBox="1">
            <a:spLocks noGrp="1"/>
          </p:cNvSpPr>
          <p:nvPr>
            <p:ph idx="2"/>
          </p:nvPr>
        </p:nvSpPr>
        <p:spPr>
          <a:xfrm>
            <a:off x="6172200" y="1825627"/>
            <a:ext cx="5181603" cy="4351336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ED5C432-7F03-8BB7-F4BB-78CD7865F3C5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D95E55FA-578A-4C79-9771-32C79FA0AD47}" type="datetime1">
              <a:rPr lang="en-GB"/>
              <a:pPr lvl="0"/>
              <a:t>09/12/2024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9209458-F0F1-F522-76E4-08E6430DE861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4424BB1-2CF9-A22C-C709-89D14168D073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CA570007-190C-4233-A1C2-E517C926C35A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4102699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1A819D-D587-E033-AE19-205E3FD4F6CB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39784" y="365129"/>
            <a:ext cx="10515600" cy="1325559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335376E-E2E9-3CF5-DA51-1DBF2B6E8FB6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839784" y="1681160"/>
            <a:ext cx="5157782" cy="823910"/>
          </a:xfrm>
        </p:spPr>
        <p:txBody>
          <a:bodyPr anchor="b"/>
          <a:lstStyle>
            <a:lvl1pPr marL="0" indent="0">
              <a:buNone/>
              <a:defRPr sz="2400" b="1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728401F-05A7-E5C7-0FF2-936EEAF61FD5}"/>
              </a:ext>
            </a:extLst>
          </p:cNvPr>
          <p:cNvSpPr txBox="1">
            <a:spLocks noGrp="1"/>
          </p:cNvSpPr>
          <p:nvPr>
            <p:ph idx="2"/>
          </p:nvPr>
        </p:nvSpPr>
        <p:spPr>
          <a:xfrm>
            <a:off x="839784" y="2505071"/>
            <a:ext cx="5157782" cy="3684583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F26CDA9-5E2D-4858-CF7D-B2170107B15A}"/>
              </a:ext>
            </a:extLst>
          </p:cNvPr>
          <p:cNvSpPr txBox="1">
            <a:spLocks noGrp="1"/>
          </p:cNvSpPr>
          <p:nvPr>
            <p:ph type="body" idx="3"/>
          </p:nvPr>
        </p:nvSpPr>
        <p:spPr>
          <a:xfrm>
            <a:off x="6172200" y="1681160"/>
            <a:ext cx="5183184" cy="823910"/>
          </a:xfrm>
        </p:spPr>
        <p:txBody>
          <a:bodyPr anchor="b"/>
          <a:lstStyle>
            <a:lvl1pPr marL="0" indent="0">
              <a:buNone/>
              <a:defRPr sz="2400" b="1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02AA1D7-DF28-E55E-22F0-384DADC4BDBC}"/>
              </a:ext>
            </a:extLst>
          </p:cNvPr>
          <p:cNvSpPr txBox="1">
            <a:spLocks noGrp="1"/>
          </p:cNvSpPr>
          <p:nvPr>
            <p:ph idx="4"/>
          </p:nvPr>
        </p:nvSpPr>
        <p:spPr>
          <a:xfrm>
            <a:off x="6172200" y="2505071"/>
            <a:ext cx="5183184" cy="3684583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02B3545D-534A-799B-2E79-3BD1898FF673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DFA22163-9E7E-4C11-B590-01B986EF8C00}" type="datetime1">
              <a:rPr lang="en-GB"/>
              <a:pPr lvl="0"/>
              <a:t>09/12/2024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14BF881C-6CD9-6AFB-5500-D75F35C6AD17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828AB45E-0A9F-0E1E-B16C-E526294C99D6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11ED8C6E-6556-4D92-A903-D07862420B5D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2803754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6B3F75-E319-9ACC-40DF-64AD5F33F1CD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8C9B589A-5D55-6008-3644-407B8F209E17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D6DF601D-E804-4114-A912-02D59CAC65C6}" type="datetime1">
              <a:rPr lang="en-GB"/>
              <a:pPr lvl="0"/>
              <a:t>09/12/2024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584060E-482D-2CD3-2C36-EB26FE67914C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24E65C8-500B-238A-7C1A-70BFD7051DE3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A404AEAE-B49E-4F0C-8C96-D89580B7F4DF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0850142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2F16EFEB-61C3-E5EC-78FD-F8479ED1762E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F15E7782-12FB-4A22-9773-CE947F1C9EC3}" type="datetime1">
              <a:rPr lang="en-GB"/>
              <a:pPr lvl="0"/>
              <a:t>09/12/2024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50361C87-6A3E-CC79-9D9B-B3F824A0702D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5093200-8CEA-329F-893D-68AFDC422DC5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7467A3B3-8777-4D9D-AAD0-BADAA13E4E20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92787921"/>
      </p:ext>
    </p:extLst>
  </p:cSld>
  <p:clrMapOvr>
    <a:masterClrMapping/>
  </p:clrMapOvr>
  <p:hf sldNum="0" hdr="0" ftr="0" dt="0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FE17740-8828-0246-92F9-1CCEAF485614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39784" y="457200"/>
            <a:ext cx="3932240" cy="1600200"/>
          </a:xfrm>
        </p:spPr>
        <p:txBody>
          <a:bodyPr anchor="b"/>
          <a:lstStyle>
            <a:lvl1pPr>
              <a:defRPr sz="3200"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BA4D09B-70D3-57AB-960A-A77E1A0C11B4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5183184" y="987423"/>
            <a:ext cx="6172200" cy="487362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46CEF9D-649B-DFCE-109F-1E9725089637}"/>
              </a:ext>
            </a:extLst>
          </p:cNvPr>
          <p:cNvSpPr txBox="1">
            <a:spLocks noGrp="1"/>
          </p:cNvSpPr>
          <p:nvPr>
            <p:ph type="body" idx="2"/>
          </p:nvPr>
        </p:nvSpPr>
        <p:spPr>
          <a:xfrm>
            <a:off x="839784" y="2057400"/>
            <a:ext cx="3932240" cy="3811584"/>
          </a:xfrm>
        </p:spPr>
        <p:txBody>
          <a:bodyPr/>
          <a:lstStyle>
            <a:lvl1pPr marL="0" indent="0">
              <a:buNone/>
              <a:defRPr sz="16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C7B512D-E102-F6D9-787C-A9695ABA09EB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89C883B9-641E-4BA9-A7BE-54C84A4B9C3A}" type="datetime1">
              <a:rPr lang="en-GB"/>
              <a:pPr lvl="0"/>
              <a:t>09/12/2024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F7D1241-19E4-73E3-A772-3435F3DE1273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EA6C140-E55F-5BC3-3F92-515513325F45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E865976A-B3BD-4EEB-8D19-488CADE42A66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4773283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43AA3A-35A1-929C-D1A7-4BDD93766E42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39784" y="457200"/>
            <a:ext cx="3932240" cy="1600200"/>
          </a:xfrm>
        </p:spPr>
        <p:txBody>
          <a:bodyPr anchor="b"/>
          <a:lstStyle>
            <a:lvl1pPr>
              <a:defRPr sz="3200"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E573CF59-14BF-C9C8-4376-1FD469CE02CB}"/>
              </a:ext>
            </a:extLst>
          </p:cNvPr>
          <p:cNvSpPr txBox="1">
            <a:spLocks noGrp="1"/>
          </p:cNvSpPr>
          <p:nvPr>
            <p:ph type="pic" idx="1"/>
          </p:nvPr>
        </p:nvSpPr>
        <p:spPr>
          <a:xfrm>
            <a:off x="5183184" y="987423"/>
            <a:ext cx="6172200" cy="4873623"/>
          </a:xfrm>
        </p:spPr>
        <p:txBody>
          <a:bodyPr/>
          <a:lstStyle>
            <a:lvl1pPr marL="0" indent="0">
              <a:buNone/>
              <a:defRPr lang="en-GB" sz="3200"/>
            </a:lvl1pPr>
          </a:lstStyle>
          <a:p>
            <a:pPr lvl="0"/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A11C215-7966-E8E8-42D4-C898CA719C27}"/>
              </a:ext>
            </a:extLst>
          </p:cNvPr>
          <p:cNvSpPr txBox="1">
            <a:spLocks noGrp="1"/>
          </p:cNvSpPr>
          <p:nvPr>
            <p:ph type="body" idx="2"/>
          </p:nvPr>
        </p:nvSpPr>
        <p:spPr>
          <a:xfrm>
            <a:off x="839784" y="2057400"/>
            <a:ext cx="3932240" cy="3811584"/>
          </a:xfrm>
        </p:spPr>
        <p:txBody>
          <a:bodyPr/>
          <a:lstStyle>
            <a:lvl1pPr marL="0" indent="0">
              <a:buNone/>
              <a:defRPr sz="16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FAB4A5C-F472-3257-114E-7B10452310B5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863152D1-6222-42B5-AD7B-038D1C2D2ED9}" type="datetime1">
              <a:rPr lang="en-GB"/>
              <a:pPr lvl="0"/>
              <a:t>09/12/2024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01D1A5B-488A-5ABD-152B-963AEBC3FF41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7AD7EBB-7FC0-D92E-A8CB-2DBCF4D268F1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46791140-1B24-48D6-ABF1-7199C15AF48D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409234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9BCF65-0C26-3D96-6EED-552F4D610806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D91D105-CDAD-0988-4651-4227AA08F768}"/>
              </a:ext>
            </a:extLst>
          </p:cNvPr>
          <p:cNvSpPr txBox="1"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8A8E9E6-C073-759D-F9D6-FF4685603829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1BE06CF4-B35C-4D79-B52B-5F2007E79E20}" type="datetime1">
              <a:rPr lang="en-GB"/>
              <a:pPr lvl="0"/>
              <a:t>09/12/2024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5103516-E6F4-D8F1-7DD3-139942563566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4DFB20F-92F5-94A5-B3C6-ED0A03092516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A6718C62-7B0A-4808-8327-4B345E942958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9613989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F2E128D0-DE32-ADFF-973A-CECA7095AE2F}"/>
              </a:ext>
            </a:extLst>
          </p:cNvPr>
          <p:cNvSpPr txBox="1">
            <a:spLocks noGrp="1"/>
          </p:cNvSpPr>
          <p:nvPr>
            <p:ph type="title" orient="vert"/>
          </p:nvPr>
        </p:nvSpPr>
        <p:spPr>
          <a:xfrm>
            <a:off x="8724903" y="365129"/>
            <a:ext cx="2628899" cy="5811834"/>
          </a:xfrm>
        </p:spPr>
        <p:txBody>
          <a:bodyPr vert="eaVert"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755641E-6DBE-1EE3-4513-96B4348C5635}"/>
              </a:ext>
            </a:extLst>
          </p:cNvPr>
          <p:cNvSpPr txBox="1">
            <a:spLocks noGrp="1"/>
          </p:cNvSpPr>
          <p:nvPr>
            <p:ph type="body" orient="vert" idx="1"/>
          </p:nvPr>
        </p:nvSpPr>
        <p:spPr>
          <a:xfrm>
            <a:off x="838203" y="365129"/>
            <a:ext cx="7734296" cy="5811834"/>
          </a:xfrm>
        </p:spPr>
        <p:txBody>
          <a:bodyPr vert="eaVer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7B7F0B3-B2E0-B2AD-232B-5141151CC7DC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3DFA1B39-8BF2-4FDF-9573-04180DDD8A95}" type="datetime1">
              <a:rPr lang="en-GB"/>
              <a:pPr lvl="0"/>
              <a:t>09/12/2024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4B3DD45-5AB3-02D8-AFD8-BB83CAD14921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282CAF1-C437-4ABF-32E2-03C09AC6F4B3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FA2C992A-8297-4149-978E-1A0BD0127F2B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2681022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F61BB39C-B4DC-508A-0146-1230A3E0A57D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38203" y="365129"/>
            <a:ext cx="10515600" cy="132555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>
            <a:normAutofit/>
          </a:bodyPr>
          <a:lstStyle/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A1FACD2-3E12-2D6C-709B-B568861DC2EC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838203" y="1825627"/>
            <a:ext cx="10515600" cy="4351336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C99A273-4C9F-8E88-25ED-2AD190C7AAF0}"/>
              </a:ext>
            </a:extLst>
          </p:cNvPr>
          <p:cNvSpPr txBox="1">
            <a:spLocks noGrp="1"/>
          </p:cNvSpPr>
          <p:nvPr>
            <p:ph type="dt" sz="half" idx="2"/>
          </p:nvPr>
        </p:nvSpPr>
        <p:spPr>
          <a:xfrm>
            <a:off x="838203" y="6356351"/>
            <a:ext cx="2743200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>
            <a:lvl1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200" b="0" i="0" u="none" strike="noStrike" kern="1200" cap="none" spc="0" baseline="0">
                <a:solidFill>
                  <a:srgbClr val="898989"/>
                </a:solidFill>
                <a:uFillTx/>
                <a:latin typeface="Calibri"/>
              </a:defRPr>
            </a:lvl1pPr>
          </a:lstStyle>
          <a:p>
            <a:pPr lvl="0"/>
            <a:fld id="{9CE95607-53AF-4DFF-88C3-DAE4719A2EF3}" type="datetime1">
              <a:rPr lang="en-GB"/>
              <a:pPr lvl="0"/>
              <a:t>09/12/2024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7435F93-B7F8-76A0-F984-ACC41C1EDE35}"/>
              </a:ext>
            </a:extLst>
          </p:cNvPr>
          <p:cNvSpPr txBox="1">
            <a:spLocks noGrp="1"/>
          </p:cNvSpPr>
          <p:nvPr>
            <p:ph type="ftr" sz="quarter" idx="3"/>
          </p:nvPr>
        </p:nvSpPr>
        <p:spPr>
          <a:xfrm>
            <a:off x="4038603" y="6356351"/>
            <a:ext cx="4114800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1" compatLnSpc="1">
            <a:noAutofit/>
          </a:bodyPr>
          <a:lstStyle>
            <a:lvl1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200" b="0" i="0" u="none" strike="noStrike" kern="1200" cap="none" spc="0" baseline="0">
                <a:solidFill>
                  <a:srgbClr val="898989"/>
                </a:solidFill>
                <a:uFillTx/>
                <a:latin typeface="Calibri"/>
              </a:defRPr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A73C63-4017-A8F2-834F-7F7BF9A96F74}"/>
              </a:ext>
            </a:extLst>
          </p:cNvPr>
          <p:cNvSpPr txBox="1">
            <a:spLocks noGrp="1"/>
          </p:cNvSpPr>
          <p:nvPr>
            <p:ph type="sldNum" sz="quarter" idx="4"/>
          </p:nvPr>
        </p:nvSpPr>
        <p:spPr>
          <a:xfrm>
            <a:off x="8610603" y="6356351"/>
            <a:ext cx="2743200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>
            <a:lvl1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200" b="0" i="0" u="none" strike="noStrike" kern="1200" cap="none" spc="0" baseline="0">
                <a:solidFill>
                  <a:srgbClr val="898989"/>
                </a:solidFill>
                <a:uFillTx/>
                <a:latin typeface="Calibri"/>
              </a:defRPr>
            </a:lvl1pPr>
          </a:lstStyle>
          <a:p>
            <a:pPr lvl="0"/>
            <a:fld id="{5D6885CD-88A0-4959-8B12-A19CB73240B3}" type="slidenum"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marL="0" marR="0" lvl="0" indent="0" algn="l" defTabSz="914400" rtl="0" fontAlgn="auto" hangingPunct="1">
        <a:lnSpc>
          <a:spcPct val="90000"/>
        </a:lnSpc>
        <a:spcBef>
          <a:spcPts val="0"/>
        </a:spcBef>
        <a:spcAft>
          <a:spcPts val="0"/>
        </a:spcAft>
        <a:buNone/>
        <a:tabLst/>
        <a:defRPr lang="en-US" sz="4400" b="0" i="0" u="none" strike="noStrike" kern="1200" cap="none" spc="0" baseline="0">
          <a:solidFill>
            <a:srgbClr val="000000"/>
          </a:solidFill>
          <a:uFillTx/>
          <a:latin typeface="Calibri Light"/>
        </a:defRPr>
      </a:lvl1pPr>
    </p:titleStyle>
    <p:bodyStyle>
      <a:lvl1pPr marL="228600" marR="0" lvl="0" indent="-228600" algn="l" defTabSz="914400" rtl="0" fontAlgn="auto" hangingPunct="1">
        <a:lnSpc>
          <a:spcPct val="90000"/>
        </a:lnSpc>
        <a:spcBef>
          <a:spcPts val="1000"/>
        </a:spcBef>
        <a:spcAft>
          <a:spcPts val="0"/>
        </a:spcAft>
        <a:buSzPct val="100000"/>
        <a:buFont typeface="Arial" pitchFamily="34"/>
        <a:buChar char="•"/>
        <a:tabLst/>
        <a:defRPr lang="en-US" sz="2800" b="0" i="0" u="none" strike="noStrike" kern="1200" cap="none" spc="0" baseline="0">
          <a:solidFill>
            <a:srgbClr val="000000"/>
          </a:solidFill>
          <a:uFillTx/>
          <a:latin typeface="Calibri"/>
        </a:defRPr>
      </a:lvl1pPr>
      <a:lvl2pPr marL="685800" marR="0" lvl="1" indent="-228600" algn="l" defTabSz="914400" rtl="0" fontAlgn="auto" hangingPunct="1">
        <a:lnSpc>
          <a:spcPct val="90000"/>
        </a:lnSpc>
        <a:spcBef>
          <a:spcPts val="500"/>
        </a:spcBef>
        <a:spcAft>
          <a:spcPts val="0"/>
        </a:spcAft>
        <a:buSzPct val="100000"/>
        <a:buFont typeface="Arial" pitchFamily="34"/>
        <a:buChar char="•"/>
        <a:tabLst/>
        <a:defRPr lang="en-US" sz="2400" b="0" i="0" u="none" strike="noStrike" kern="1200" cap="none" spc="0" baseline="0">
          <a:solidFill>
            <a:srgbClr val="000000"/>
          </a:solidFill>
          <a:uFillTx/>
          <a:latin typeface="Calibri"/>
        </a:defRPr>
      </a:lvl2pPr>
      <a:lvl3pPr marL="1143000" marR="0" lvl="2" indent="-228600" algn="l" defTabSz="914400" rtl="0" fontAlgn="auto" hangingPunct="1">
        <a:lnSpc>
          <a:spcPct val="90000"/>
        </a:lnSpc>
        <a:spcBef>
          <a:spcPts val="500"/>
        </a:spcBef>
        <a:spcAft>
          <a:spcPts val="0"/>
        </a:spcAft>
        <a:buSzPct val="100000"/>
        <a:buFont typeface="Arial" pitchFamily="34"/>
        <a:buChar char="•"/>
        <a:tabLst/>
        <a:defRPr lang="en-US" sz="2000" b="0" i="0" u="none" strike="noStrike" kern="1200" cap="none" spc="0" baseline="0">
          <a:solidFill>
            <a:srgbClr val="000000"/>
          </a:solidFill>
          <a:uFillTx/>
          <a:latin typeface="Calibri"/>
        </a:defRPr>
      </a:lvl3pPr>
      <a:lvl4pPr marL="1600200" marR="0" lvl="3" indent="-228600" algn="l" defTabSz="914400" rtl="0" fontAlgn="auto" hangingPunct="1">
        <a:lnSpc>
          <a:spcPct val="90000"/>
        </a:lnSpc>
        <a:spcBef>
          <a:spcPts val="500"/>
        </a:spcBef>
        <a:spcAft>
          <a:spcPts val="0"/>
        </a:spcAft>
        <a:buSzPct val="100000"/>
        <a:buFont typeface="Arial" pitchFamily="34"/>
        <a:buChar char="•"/>
        <a:tabLst/>
        <a:defRPr lang="en-US" sz="1800" b="0" i="0" u="none" strike="noStrike" kern="1200" cap="none" spc="0" baseline="0">
          <a:solidFill>
            <a:srgbClr val="000000"/>
          </a:solidFill>
          <a:uFillTx/>
          <a:latin typeface="Calibri"/>
        </a:defRPr>
      </a:lvl4pPr>
      <a:lvl5pPr marL="2057400" marR="0" lvl="4" indent="-228600" algn="l" defTabSz="914400" rtl="0" fontAlgn="auto" hangingPunct="1">
        <a:lnSpc>
          <a:spcPct val="90000"/>
        </a:lnSpc>
        <a:spcBef>
          <a:spcPts val="500"/>
        </a:spcBef>
        <a:spcAft>
          <a:spcPts val="0"/>
        </a:spcAft>
        <a:buSzPct val="100000"/>
        <a:buFont typeface="Arial" pitchFamily="34"/>
        <a:buChar char="•"/>
        <a:tabLst/>
        <a:defRPr lang="en-US" sz="1800" b="0" i="0" u="none" strike="noStrike" kern="1200" cap="none" spc="0" baseline="0">
          <a:solidFill>
            <a:srgbClr val="000000"/>
          </a:solidFill>
          <a:uFillTx/>
          <a:latin typeface="Calibri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6">
            <a:extLst>
              <a:ext uri="{FF2B5EF4-FFF2-40B4-BE49-F238E27FC236}">
                <a16:creationId xmlns:a16="http://schemas.microsoft.com/office/drawing/2014/main" id="{6EC0B0D7-B05B-8974-8A1E-FDCB66A7FDD7}"/>
              </a:ext>
            </a:extLst>
          </p:cNvPr>
          <p:cNvSpPr>
            <a:spLocks noMove="1" noResize="1"/>
          </p:cNvSpPr>
          <p:nvPr/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rgbClr val="FFFFFF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Calibri"/>
            </a:endParaRPr>
          </a:p>
        </p:txBody>
      </p:sp>
      <p:pic>
        <p:nvPicPr>
          <p:cNvPr id="3" name="Picture 4" descr="Lush tropical forest">
            <a:extLst>
              <a:ext uri="{FF2B5EF4-FFF2-40B4-BE49-F238E27FC236}">
                <a16:creationId xmlns:a16="http://schemas.microsoft.com/office/drawing/2014/main" id="{8F0A2679-1052-7B41-FFA2-0BCF97B1F1AC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3042" b="2708"/>
          <a:stretch>
            <a:fillRect/>
          </a:stretch>
        </p:blipFill>
        <p:spPr>
          <a:xfrm>
            <a:off x="0" y="0"/>
            <a:ext cx="12188952" cy="5081039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4" name="Rectangle 11">
            <a:extLst>
              <a:ext uri="{FF2B5EF4-FFF2-40B4-BE49-F238E27FC236}">
                <a16:creationId xmlns:a16="http://schemas.microsoft.com/office/drawing/2014/main" id="{FFB96F5F-9AC9-25E0-B1B3-C1F3E4E43129}"/>
              </a:ext>
            </a:extLst>
          </p:cNvPr>
          <p:cNvSpPr>
            <a:spLocks noMove="1" noResize="1"/>
          </p:cNvSpPr>
          <p:nvPr/>
        </p:nvSpPr>
        <p:spPr>
          <a:xfrm>
            <a:off x="0" y="0"/>
            <a:ext cx="7066976" cy="6858000"/>
          </a:xfrm>
          <a:prstGeom prst="rect">
            <a:avLst/>
          </a:prstGeom>
          <a:gradFill>
            <a:gsLst>
              <a:gs pos="0">
                <a:srgbClr val="FFFFFF">
                  <a:alpha val="0"/>
                </a:srgbClr>
              </a:gs>
              <a:gs pos="100000">
                <a:srgbClr val="FFFFFF">
                  <a:alpha val="38000"/>
                </a:srgbClr>
              </a:gs>
            </a:gsLst>
            <a:lin ang="10800000"/>
          </a:gra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Calibri"/>
            </a:endParaRPr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3EBB19CC-1E04-0CA7-2455-BF3DD68EF597}"/>
              </a:ext>
            </a:extLst>
          </p:cNvPr>
          <p:cNvSpPr txBox="1">
            <a:spLocks noGrp="1"/>
          </p:cNvSpPr>
          <p:nvPr>
            <p:ph type="ctrTitle"/>
          </p:nvPr>
        </p:nvSpPr>
        <p:spPr>
          <a:xfrm>
            <a:off x="3129557" y="5081039"/>
            <a:ext cx="5929838" cy="1296422"/>
          </a:xfrm>
        </p:spPr>
        <p:txBody>
          <a:bodyPr anchorCtr="0"/>
          <a:lstStyle/>
          <a:p>
            <a:pPr lvl="0" algn="l"/>
            <a:r>
              <a:rPr lang="cy-GB" sz="5400" dirty="0">
                <a:latin typeface="Calibri" pitchFamily="34"/>
                <a:ea typeface="Calibri" pitchFamily="34"/>
                <a:cs typeface="Times New Roman" pitchFamily="18"/>
              </a:rPr>
              <a:t>Anifeiliaid y jyngl </a:t>
            </a:r>
            <a:endParaRPr lang="en-GB" sz="5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6">
            <a:extLst>
              <a:ext uri="{FF2B5EF4-FFF2-40B4-BE49-F238E27FC236}">
                <a16:creationId xmlns:a16="http://schemas.microsoft.com/office/drawing/2014/main" id="{AEB02915-C639-EF9C-4485-BCF3171EF97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725631"/>
            <a:ext cx="12191996" cy="5406746"/>
          </a:xfrm>
          <a:prstGeom prst="rect">
            <a:avLst/>
          </a:prstGeom>
          <a:noFill/>
          <a:ln cap="flat">
            <a:noFill/>
          </a:ln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>
            <a:extLst>
              <a:ext uri="{FF2B5EF4-FFF2-40B4-BE49-F238E27FC236}">
                <a16:creationId xmlns:a16="http://schemas.microsoft.com/office/drawing/2014/main" id="{FFC9C679-8FE4-FED1-C3D2-1E13A269A68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767190"/>
            <a:ext cx="12191996" cy="5323618"/>
          </a:xfrm>
          <a:prstGeom prst="rect">
            <a:avLst/>
          </a:prstGeom>
          <a:noFill/>
          <a:ln cap="flat">
            <a:noFill/>
          </a:ln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5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0">
            <a:extLst>
              <a:ext uri="{FF2B5EF4-FFF2-40B4-BE49-F238E27FC236}">
                <a16:creationId xmlns:a16="http://schemas.microsoft.com/office/drawing/2014/main" id="{449BE10E-D015-9F0A-03D3-B78D21213154}"/>
              </a:ext>
            </a:extLst>
          </p:cNvPr>
          <p:cNvSpPr>
            <a:spLocks noMove="1" noResize="1"/>
          </p:cNvSpPr>
          <p:nvPr/>
        </p:nvSpPr>
        <p:spPr>
          <a:xfrm>
            <a:off x="0" y="0"/>
            <a:ext cx="12191996" cy="6858000"/>
          </a:xfrm>
          <a:prstGeom prst="rect">
            <a:avLst/>
          </a:prstGeom>
          <a:solidFill>
            <a:srgbClr val="FFFFFF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Calibri"/>
            </a:endParaRPr>
          </a:p>
        </p:txBody>
      </p:sp>
      <p:sp>
        <p:nvSpPr>
          <p:cNvPr id="3" name="Freeform: Shape 12">
            <a:extLst>
              <a:ext uri="{FF2B5EF4-FFF2-40B4-BE49-F238E27FC236}">
                <a16:creationId xmlns:a16="http://schemas.microsoft.com/office/drawing/2014/main" id="{75C45694-60F7-8837-6EB3-387B63452359}"/>
              </a:ext>
            </a:extLst>
          </p:cNvPr>
          <p:cNvSpPr>
            <a:spLocks noMove="1" noResize="1"/>
          </p:cNvSpPr>
          <p:nvPr/>
        </p:nvSpPr>
        <p:spPr>
          <a:xfrm flipH="1">
            <a:off x="0" y="0"/>
            <a:ext cx="5802087" cy="6858000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0"/>
              <a:gd name="f6" fmla="val 5734864"/>
              <a:gd name="f7" fmla="val 6858000"/>
              <a:gd name="f8" fmla="val 771611"/>
              <a:gd name="f9" fmla="val 771634"/>
              <a:gd name="f10" fmla="val 16369"/>
              <a:gd name="f11" fmla="val 771656"/>
              <a:gd name="f12" fmla="val 32739"/>
              <a:gd name="f13" fmla="val 771679"/>
              <a:gd name="f14" fmla="val 49108"/>
              <a:gd name="f15" fmla="val 775201"/>
              <a:gd name="f16" fmla="val 55622"/>
              <a:gd name="f17" fmla="val 788724"/>
              <a:gd name="f18" fmla="val 196721"/>
              <a:gd name="f19" fmla="val 794248"/>
              <a:gd name="f20" fmla="val 200968"/>
              <a:gd name="f21" fmla="val 801749"/>
              <a:gd name="f22" fmla="val 414071"/>
              <a:gd name="f23" fmla="val 807329"/>
              <a:gd name="f24" fmla="val 440933"/>
              <a:gd name="f25" fmla="val 835107"/>
              <a:gd name="f26" fmla="val 598697"/>
              <a:gd name="f27" fmla="val 818548"/>
              <a:gd name="f28" fmla="val 585467"/>
              <a:gd name="f29" fmla="val 856197"/>
              <a:gd name="f30" fmla="val 664140"/>
              <a:gd name="f31" fmla="val 837895"/>
              <a:gd name="f32" fmla="val 708473"/>
              <a:gd name="f33" fmla="val 857476"/>
              <a:gd name="f34" fmla="val 800623"/>
              <a:gd name="f35" fmla="val 822401"/>
              <a:gd name="f36" fmla="val 857344"/>
              <a:gd name="f37" fmla="val 855723"/>
              <a:gd name="f38" fmla="val 824571"/>
              <a:gd name="f39" fmla="val 851083"/>
              <a:gd name="f40" fmla="val 878903"/>
              <a:gd name="f41" fmla="val 884811"/>
              <a:gd name="f42" fmla="val 859448"/>
              <a:gd name="f43" fmla="val 834648"/>
              <a:gd name="f44" fmla="val 946397"/>
              <a:gd name="f45" fmla="val 873564"/>
              <a:gd name="f46" fmla="val 943826"/>
              <a:gd name="f47" fmla="val 871487"/>
              <a:gd name="f48" fmla="val 953795"/>
              <a:gd name="f49" fmla="val 868248"/>
              <a:gd name="f50" fmla="val 963533"/>
              <a:gd name="f51" fmla="val 864705"/>
              <a:gd name="f52" fmla="val 973328"/>
              <a:gd name="f53" fmla="val 862869"/>
              <a:gd name="f54" fmla="val 978457"/>
              <a:gd name="f55" fmla="val 862233"/>
              <a:gd name="f56" fmla="val 998041"/>
              <a:gd name="f57" fmla="val 853665"/>
              <a:gd name="f58" fmla="val 1004750"/>
              <a:gd name="f59" fmla="val 847865"/>
              <a:gd name="f60" fmla="val 1070795"/>
              <a:gd name="f61" fmla="val 870234"/>
              <a:gd name="f62" fmla="val 1110486"/>
              <a:gd name="f63" fmla="val 833172"/>
              <a:gd name="f64" fmla="val 1190441"/>
              <a:gd name="f65" fmla="val 862786"/>
              <a:gd name="f66" fmla="val 1238994"/>
              <a:gd name="f67" fmla="val 864699"/>
              <a:gd name="f68" fmla="val 1290599"/>
              <a:gd name="f69" fmla="val 860615"/>
              <a:gd name="f70" fmla="val 1347716"/>
              <a:gd name="f71" fmla="val 859345"/>
              <a:gd name="f72" fmla="val 1380427"/>
              <a:gd name="f73" fmla="val 845703"/>
              <a:gd name="f74" fmla="val 1396391"/>
              <a:gd name="f75" fmla="val 873184"/>
              <a:gd name="f76" fmla="val 1435525"/>
              <a:gd name="f77" fmla="val 855172"/>
              <a:gd name="f78" fmla="val 1435262"/>
              <a:gd name="f79" fmla="val 860494"/>
              <a:gd name="f80" fmla="val 1453861"/>
              <a:gd name="f81" fmla="val 853731"/>
              <a:gd name="f82" fmla="val 1467047"/>
              <a:gd name="f83" fmla="val 846549"/>
              <a:gd name="f84" fmla="val 1480528"/>
              <a:gd name="f85" fmla="val 841728"/>
              <a:gd name="f86" fmla="val 1491093"/>
              <a:gd name="f87" fmla="val 845847"/>
              <a:gd name="f88" fmla="val 1502307"/>
              <a:gd name="f89" fmla="val 817613"/>
              <a:gd name="f90" fmla="val 1565166"/>
              <a:gd name="f91" fmla="val 805468"/>
              <a:gd name="f92" fmla="val 1557258"/>
              <a:gd name="f93" fmla="val 816534"/>
              <a:gd name="f94" fmla="val 1596564"/>
              <a:gd name="f95" fmla="val 804223"/>
              <a:gd name="f96" fmla="val 1601941"/>
              <a:gd name="f97" fmla="val 794287"/>
              <a:gd name="f98" fmla="val 1604654"/>
              <a:gd name="f99" fmla="val 795328"/>
              <a:gd name="f100" fmla="val 1617209"/>
              <a:gd name="f101" fmla="val 791773"/>
              <a:gd name="f102" fmla="val 1627005"/>
              <a:gd name="f103" fmla="val 781684"/>
              <a:gd name="f104" fmla="val 1634393"/>
              <a:gd name="f105" fmla="val 772978"/>
              <a:gd name="f106" fmla="val 1683187"/>
              <a:gd name="f107" fmla="val 774645"/>
              <a:gd name="f108" fmla="val 1699922"/>
              <a:gd name="f109" fmla="val 785341"/>
              <a:gd name="f110" fmla="val 1746767"/>
              <a:gd name="f111" fmla="val 744845"/>
              <a:gd name="f112" fmla="val 1787099"/>
              <a:gd name="f113" fmla="val 752343"/>
              <a:gd name="f114" fmla="val 1824604"/>
              <a:gd name="f115" fmla="val 751502"/>
              <a:gd name="f116" fmla="val 1834578"/>
              <a:gd name="f117" fmla="val 749297"/>
              <a:gd name="f118" fmla="val 1842929"/>
              <a:gd name="f119" fmla="val 746254"/>
              <a:gd name="f120" fmla="val 1850222"/>
              <a:gd name="f121" fmla="val 728600"/>
              <a:gd name="f122" fmla="val 1869603"/>
              <a:gd name="f123" fmla="val 724396"/>
              <a:gd name="f124" fmla="val 1883104"/>
              <a:gd name="f125" fmla="val 722165"/>
              <a:gd name="f126" fmla="val 1885924"/>
              <a:gd name="f127" fmla="val 721338"/>
              <a:gd name="f128" fmla="val 1887123"/>
              <a:gd name="f129" fmla="val 714840"/>
              <a:gd name="f130" fmla="val 1902274"/>
              <a:gd name="f131" fmla="val 722847"/>
              <a:gd name="f132" fmla="val 1929891"/>
              <a:gd name="f133" fmla="val 714660"/>
              <a:gd name="f134" fmla="val 1982709"/>
              <a:gd name="f135" fmla="val 727725"/>
              <a:gd name="f136" fmla="val 2006201"/>
              <a:gd name="f137" fmla="val 714739"/>
              <a:gd name="f138" fmla="val 1997091"/>
              <a:gd name="f139" fmla="val 710759"/>
              <a:gd name="f140" fmla="val 2013010"/>
              <a:gd name="f141" fmla="val 707970"/>
              <a:gd name="f142" fmla="val 2027531"/>
              <a:gd name="f143" fmla="val 700788"/>
              <a:gd name="f144" fmla="val 2054714"/>
              <a:gd name="f145" fmla="val 697927"/>
              <a:gd name="f146" fmla="val 2069833"/>
              <a:gd name="f147" fmla="val 685211"/>
              <a:gd name="f148" fmla="val 2080229"/>
              <a:gd name="f149" fmla="val 698762"/>
              <a:gd name="f150" fmla="val 2088241"/>
              <a:gd name="f151" fmla="val 693594"/>
              <a:gd name="f152" fmla="val 2103731"/>
              <a:gd name="f153" fmla="val 688481"/>
              <a:gd name="f154" fmla="val 2110649"/>
              <a:gd name="f155" fmla="val 687183"/>
              <a:gd name="f156" fmla="val 2115973"/>
              <a:gd name="f157" fmla="val 691109"/>
              <a:gd name="f158" fmla="val 2124027"/>
              <a:gd name="f159" fmla="val 666413"/>
              <a:gd name="f160" fmla="val 2155740"/>
              <a:gd name="f161" fmla="val 688031"/>
              <a:gd name="f162" fmla="val 2144874"/>
              <a:gd name="f163" fmla="val 676593"/>
              <a:gd name="f164" fmla="val 2176182"/>
              <a:gd name="f165" fmla="val 665190"/>
              <a:gd name="f166" fmla="val 2202944"/>
              <a:gd name="f167" fmla="val 656416"/>
              <a:gd name="f168" fmla="val 2233857"/>
              <a:gd name="f169" fmla="val 633227"/>
              <a:gd name="f170" fmla="val 2258036"/>
              <a:gd name="f171" fmla="val 626930"/>
              <a:gd name="f172" fmla="val 2262191"/>
              <a:gd name="f173" fmla="val 623498"/>
              <a:gd name="f174" fmla="val 2274069"/>
              <a:gd name="f175" fmla="val 625564"/>
              <a:gd name="f176" fmla="val 2284567"/>
              <a:gd name="f177" fmla="val 625918"/>
              <a:gd name="f178" fmla="val 2286374"/>
              <a:gd name="f179" fmla="val 626427"/>
              <a:gd name="f180" fmla="val 2288071"/>
              <a:gd name="f181" fmla="val 627074"/>
              <a:gd name="f182" fmla="val 2289605"/>
              <a:gd name="f183" fmla="val 619029"/>
              <a:gd name="f184" fmla="val 2296628"/>
              <a:gd name="f185" fmla="val 616453"/>
              <a:gd name="f186" fmla="val 2303188"/>
              <a:gd name="f187" fmla="val 614574"/>
              <a:gd name="f188" fmla="val 2308717"/>
              <a:gd name="f189" fmla="val 606890"/>
              <a:gd name="f190" fmla="val 2320662"/>
              <a:gd name="f191" fmla="val 605558"/>
              <a:gd name="f192" fmla="val 2327897"/>
              <a:gd name="f193" fmla="val 602202"/>
              <a:gd name="f194" fmla="val 2357749"/>
              <a:gd name="f195" fmla="val 600213"/>
              <a:gd name="f196" fmla="val 2364905"/>
              <a:gd name="f197" fmla="val 597160"/>
              <a:gd name="f198" fmla="val 2388351"/>
              <a:gd name="f199" fmla="val 597982"/>
              <a:gd name="f200" fmla="val 2402296"/>
              <a:gd name="f201" fmla="val 593150"/>
              <a:gd name="f202" fmla="val 2420015"/>
              <a:gd name="f203" fmla="val 593044"/>
              <a:gd name="f204" fmla="val 2420926"/>
              <a:gd name="f205" fmla="val 592939"/>
              <a:gd name="f206" fmla="val 2421838"/>
              <a:gd name="f207" fmla="val 592833"/>
              <a:gd name="f208" fmla="val 2422749"/>
              <a:gd name="f209" fmla="val 594479"/>
              <a:gd name="f210" fmla="val 2426002"/>
              <a:gd name="f211" fmla="val 594168"/>
              <a:gd name="f212" fmla="val 2427683"/>
              <a:gd name="f213" fmla="val 593118"/>
              <a:gd name="f214" fmla="val 2429721"/>
              <a:gd name="f215" fmla="val 591963"/>
              <a:gd name="f216" fmla="val 2431950"/>
              <a:gd name="f217" fmla="val 591823"/>
              <a:gd name="f218" fmla="val 2432599"/>
              <a:gd name="f219" fmla="val 591684"/>
              <a:gd name="f220" fmla="val 2433248"/>
              <a:gd name="f221" fmla="val 591544"/>
              <a:gd name="f222" fmla="val 2433897"/>
              <a:gd name="f223" fmla="val 589519"/>
              <a:gd name="f224" fmla="val 2451398"/>
              <a:gd name="f225" fmla="val 589692"/>
              <a:gd name="f226" fmla="val 2452777"/>
              <a:gd name="f227" fmla="val 589864"/>
              <a:gd name="f228" fmla="val 2454157"/>
              <a:gd name="f229" fmla="val 590037"/>
              <a:gd name="f230" fmla="val 2455536"/>
              <a:gd name="f231" fmla="val 588179"/>
              <a:gd name="f232" fmla="val 2462981"/>
              <a:gd name="f233" fmla="val 583434"/>
              <a:gd name="f234" fmla="val 2503991"/>
              <a:gd name="f235" fmla="val 576530"/>
              <a:gd name="f236" fmla="val 2566058"/>
              <a:gd name="f237" fmla="val 570433"/>
              <a:gd name="f238" fmla="val 2625224"/>
              <a:gd name="f239" fmla="val 567942"/>
              <a:gd name="f240" fmla="val 2652936"/>
              <a:gd name="f241" fmla="val 570864"/>
              <a:gd name="f242" fmla="val 2658290"/>
              <a:gd name="f243" fmla="val 572739"/>
              <a:gd name="f244" fmla="val 2664095"/>
              <a:gd name="f245" fmla="val 573869"/>
              <a:gd name="f246" fmla="val 2670188"/>
              <a:gd name="f247" fmla="val 575243"/>
              <a:gd name="f248" fmla="val 2688114"/>
              <a:gd name="f249" fmla="val 573824"/>
              <a:gd name="f250" fmla="val 2689856"/>
              <a:gd name="f251" fmla="val 569972"/>
              <a:gd name="f252" fmla="val 2698471"/>
              <a:gd name="f253" fmla="val 569572"/>
              <a:gd name="f254" fmla="val 2704494"/>
              <a:gd name="f255" fmla="val 570699"/>
              <a:gd name="f256" fmla="val 2709353"/>
              <a:gd name="f257" fmla="val 573192"/>
              <a:gd name="f258" fmla="val 2714527"/>
              <a:gd name="f259" fmla="val 572809"/>
              <a:gd name="f260" fmla="val 2719080"/>
              <a:gd name="f261" fmla="val 572427"/>
              <a:gd name="f262" fmla="val 2723634"/>
              <a:gd name="f263" fmla="val 572044"/>
              <a:gd name="f264" fmla="val 2728187"/>
              <a:gd name="f265" fmla="val 572184"/>
              <a:gd name="f266" fmla="val 2737412"/>
              <a:gd name="f267" fmla="val 572325"/>
              <a:gd name="f268" fmla="val 2746638"/>
              <a:gd name="f269" fmla="val 572465"/>
              <a:gd name="f270" fmla="val 2755863"/>
              <a:gd name="f271" fmla="val 570028"/>
              <a:gd name="f272" fmla="val 2760324"/>
              <a:gd name="f273" fmla="val 566748"/>
              <a:gd name="f274" fmla="val 2800948"/>
              <a:gd name="f275" fmla="val 565509"/>
              <a:gd name="f276" fmla="val 2801167"/>
              <a:gd name="f277" fmla="val 562655"/>
              <a:gd name="f278" fmla="val 2802587"/>
              <a:gd name="f279" fmla="val 560408"/>
              <a:gd name="f280" fmla="val 2805381"/>
              <a:gd name="f281" fmla="val 559367"/>
              <a:gd name="f282" fmla="val 2811129"/>
              <a:gd name="f283" fmla="val 543471"/>
              <a:gd name="f284" fmla="val 2797318"/>
              <a:gd name="f285" fmla="val 552020"/>
              <a:gd name="f286" fmla="val 2812773"/>
              <a:gd name="f287" fmla="val 550354"/>
              <a:gd name="f288" fmla="val 2830949"/>
              <a:gd name="f289" fmla="val 525292"/>
              <a:gd name="f290" fmla="val 2813553"/>
              <a:gd name="f291" fmla="val 531129"/>
              <a:gd name="f292" fmla="val 2868192"/>
              <a:gd name="f293" fmla="val 514795"/>
              <a:gd name="f294" fmla="val 2872433"/>
              <a:gd name="f295" fmla="val 509875"/>
              <a:gd name="f296" fmla="val 2923099"/>
              <a:gd name="f297" fmla="val 509577"/>
              <a:gd name="f298" fmla="val 2923197"/>
              <a:gd name="f299" fmla="val 508704"/>
              <a:gd name="f300" fmla="val 2924865"/>
              <a:gd name="f301" fmla="val 508038"/>
              <a:gd name="f302" fmla="val 2927556"/>
              <a:gd name="f303" fmla="val 507597"/>
              <a:gd name="f304" fmla="val 2931868"/>
              <a:gd name="f305" fmla="val 507524"/>
              <a:gd name="f306" fmla="val 2934019"/>
              <a:gd name="f307" fmla="val 507452"/>
              <a:gd name="f308" fmla="val 2936171"/>
              <a:gd name="f309" fmla="val 507379"/>
              <a:gd name="f310" fmla="val 2938322"/>
              <a:gd name="f311" fmla="val 504725"/>
              <a:gd name="f312" fmla="val 2954519"/>
              <a:gd name="f313" fmla="val 502018"/>
              <a:gd name="f314" fmla="val 2959643"/>
              <a:gd name="f315" fmla="val 498360"/>
              <a:gd name="f316" fmla="val 2961019"/>
              <a:gd name="f317" fmla="val 498483"/>
              <a:gd name="f318" fmla="val 2962590"/>
              <a:gd name="f319" fmla="val 502388"/>
              <a:gd name="f320" fmla="val 2975027"/>
              <a:gd name="f321" fmla="val 510202"/>
              <a:gd name="f322" fmla="val 2980016"/>
              <a:gd name="f323" fmla="val 484403"/>
              <a:gd name="f324" fmla="val 2990538"/>
              <a:gd name="f325" fmla="val 489425"/>
              <a:gd name="f326" fmla="val 3018352"/>
              <a:gd name="f327" fmla="val 474337"/>
              <a:gd name="f328" fmla="val 3021029"/>
              <a:gd name="f329" fmla="val 463075"/>
              <a:gd name="f330" fmla="val 3055956"/>
              <a:gd name="f331" fmla="val 469487"/>
              <a:gd name="f332" fmla="val 3072485"/>
              <a:gd name="f333" fmla="val 464165"/>
              <a:gd name="f334" fmla="val 3083955"/>
              <a:gd name="f335" fmla="val 455013"/>
              <a:gd name="f336" fmla="val 3094482"/>
              <a:gd name="f337" fmla="val 453131"/>
              <a:gd name="f338" fmla="val 3130054"/>
              <a:gd name="f339" fmla="val 437643"/>
              <a:gd name="f340" fmla="val 3160106"/>
              <a:gd name="f341" fmla="val 428391"/>
              <a:gd name="f342" fmla="val 3198850"/>
              <a:gd name="f343" fmla="val 401440"/>
              <a:gd name="f344" fmla="val 3307560"/>
              <a:gd name="f345" fmla="val 386076"/>
              <a:gd name="f346" fmla="val 3373943"/>
              <a:gd name="f347" fmla="val 386236"/>
              <a:gd name="f348" fmla="val 3376061"/>
              <a:gd name="f349" fmla="val 380537"/>
              <a:gd name="f350" fmla="val 3378856"/>
              <a:gd name="f351" fmla="val 374726"/>
              <a:gd name="f352" fmla="val 3381364"/>
              <a:gd name="f353" fmla="val 369145"/>
              <a:gd name="f354" fmla="val 3383729"/>
              <a:gd name="f355" fmla="val 364294"/>
              <a:gd name="f356" fmla="val 3414159"/>
              <a:gd name="f357" fmla="val 366450"/>
              <a:gd name="f358" fmla="val 3436925"/>
              <a:gd name="f359" fmla="val 351743"/>
              <a:gd name="f360" fmla="val 3521619"/>
              <a:gd name="f361" fmla="val 345784"/>
              <a:gd name="f362" fmla="val 3603757"/>
              <a:gd name="f363" fmla="val 345255"/>
              <a:gd name="f364" fmla="val 3619979"/>
              <a:gd name="f365" fmla="val 344727"/>
              <a:gd name="f366" fmla="val 3636202"/>
              <a:gd name="f367" fmla="val 344198"/>
              <a:gd name="f368" fmla="val 3652424"/>
              <a:gd name="f369" fmla="val 352450"/>
              <a:gd name="f370" fmla="val 3665222"/>
              <a:gd name="f371" fmla="val 342621"/>
              <a:gd name="f372" fmla="val 3700804"/>
              <a:gd name="f373" fmla="val 341514"/>
              <a:gd name="f374" fmla="val 3734774"/>
              <a:gd name="f375" fmla="val 341212"/>
              <a:gd name="f376" fmla="val 3751567"/>
              <a:gd name="f377" fmla="val 340909"/>
              <a:gd name="f378" fmla="val 3768360"/>
              <a:gd name="f379" fmla="val 340607"/>
              <a:gd name="f380" fmla="val 3785153"/>
              <a:gd name="f381" fmla="val 340640"/>
              <a:gd name="f382" fmla="val 3786161"/>
              <a:gd name="f383" fmla="val 340674"/>
              <a:gd name="f384" fmla="val 3787169"/>
              <a:gd name="f385" fmla="val 340707"/>
              <a:gd name="f386" fmla="val 3788177"/>
              <a:gd name="f387" fmla="val 340592"/>
              <a:gd name="f388" fmla="val 3791719"/>
              <a:gd name="f389" fmla="val 340476"/>
              <a:gd name="f390" fmla="val 3795261"/>
              <a:gd name="f391" fmla="val 340361"/>
              <a:gd name="f392" fmla="val 3798803"/>
              <a:gd name="f393" fmla="val 340121"/>
              <a:gd name="f394" fmla="val 3812119"/>
              <a:gd name="f395" fmla="val 339882"/>
              <a:gd name="f396" fmla="val 3825434"/>
              <a:gd name="f397" fmla="val 339642"/>
              <a:gd name="f398" fmla="val 3838750"/>
              <a:gd name="f399" fmla="val 337363"/>
              <a:gd name="f400" fmla="val 3949044"/>
              <a:gd name="f401" fmla="val 361794"/>
              <a:gd name="f402" fmla="val 3960437"/>
              <a:gd name="f403" fmla="val 360295"/>
              <a:gd name="f404" fmla="val 4015196"/>
              <a:gd name="f405" fmla="val 339043"/>
              <a:gd name="f406" fmla="val 4052778"/>
              <a:gd name="f407" fmla="val 339343"/>
              <a:gd name="f408" fmla="val 4096257"/>
              <a:gd name="f409" fmla="val 362058"/>
              <a:gd name="f410" fmla="val 4159145"/>
              <a:gd name="f411" fmla="val 332404"/>
              <a:gd name="f412" fmla="val 4250479"/>
              <a:gd name="f413" fmla="val 340786"/>
              <a:gd name="f414" fmla="val 4321136"/>
              <a:gd name="f415" fmla="val 341421"/>
              <a:gd name="f416" fmla="val 4376624"/>
              <a:gd name="f417" fmla="val 344189"/>
              <a:gd name="f418" fmla="val 4407708"/>
              <a:gd name="f419" fmla="val 343158"/>
              <a:gd name="f420" fmla="val 4429174"/>
              <a:gd name="f421" fmla="val 340948"/>
              <a:gd name="f422" fmla="val 4436304"/>
              <a:gd name="f423" fmla="val 337887"/>
              <a:gd name="f424" fmla="val 4443121"/>
              <a:gd name="f425" fmla="val 334599"/>
              <a:gd name="f426" fmla="val 4449938"/>
              <a:gd name="f427" fmla="val 332890"/>
              <a:gd name="f428" fmla="val 4453515"/>
              <a:gd name="f429" fmla="val 331105"/>
              <a:gd name="f430" fmla="val 4467941"/>
              <a:gd name="f431" fmla="val 324289"/>
              <a:gd name="f432" fmla="val 4471861"/>
              <a:gd name="f433" fmla="val 317079"/>
              <a:gd name="f434" fmla="val 4493468"/>
              <a:gd name="f435" fmla="val 315353"/>
              <a:gd name="f436" fmla="val 4501584"/>
              <a:gd name="f437" fmla="val 314639"/>
              <a:gd name="f438" fmla="val 4510343"/>
              <a:gd name="f439" fmla="val 315557"/>
              <a:gd name="f440" fmla="val 4520067"/>
              <a:gd name="f441" fmla="val 315451"/>
              <a:gd name="f442" fmla="val 4525669"/>
              <a:gd name="f443" fmla="val 315346"/>
              <a:gd name="f444" fmla="val 4531270"/>
              <a:gd name="f445" fmla="val 315240"/>
              <a:gd name="f446" fmla="val 4536872"/>
              <a:gd name="f447" fmla="val 316200"/>
              <a:gd name="f448" fmla="val 4538297"/>
              <a:gd name="f449" fmla="val 316738"/>
              <a:gd name="f450" fmla="val 4541182"/>
              <a:gd name="f451" fmla="val 316785"/>
              <a:gd name="f452" fmla="val 4544563"/>
              <a:gd name="f453" fmla="val 317507"/>
              <a:gd name="f454" fmla="val 4547582"/>
              <a:gd name="f455" fmla="val 322716"/>
              <a:gd name="f456" fmla="val 4552468"/>
              <a:gd name="f457" fmla="val 324912"/>
              <a:gd name="f458" fmla="val 4582137"/>
              <a:gd name="f459" fmla="val 323078"/>
              <a:gd name="f460" fmla="val 4592102"/>
              <a:gd name="f461" fmla="val 314597"/>
              <a:gd name="f462" fmla="val 4619728"/>
              <a:gd name="f463" fmla="val 334923"/>
              <a:gd name="f464" fmla="val 4645745"/>
              <a:gd name="f465" fmla="val 328722"/>
              <a:gd name="f466" fmla="val 4667914"/>
              <a:gd name="f467" fmla="val 330810"/>
              <a:gd name="f468" fmla="val 4685069"/>
              <a:gd name="f469" fmla="val 333803"/>
              <a:gd name="f470" fmla="val 4690356"/>
              <a:gd name="f471" fmla="val 335597"/>
              <a:gd name="f472" fmla="val 4695035"/>
              <a:gd name="f473" fmla="val 339485"/>
              <a:gd name="f474" fmla="val 4695979"/>
              <a:gd name="f475" fmla="val 341089"/>
              <a:gd name="f476" fmla="val 4704268"/>
              <a:gd name="f477" fmla="val 342177"/>
              <a:gd name="f478" fmla="val 4706060"/>
              <a:gd name="f479" fmla="val 344268"/>
              <a:gd name="f480" fmla="val 4709474"/>
              <a:gd name="f481" fmla="val 346234"/>
              <a:gd name="f482" fmla="val 4712931"/>
              <a:gd name="f483" fmla="val 347751"/>
              <a:gd name="f484" fmla="val 4716754"/>
              <a:gd name="f485" fmla="val 344125"/>
              <a:gd name="f486" fmla="val 4764669"/>
              <a:gd name="f487" fmla="val 340188"/>
              <a:gd name="f488" fmla="val 4779386"/>
              <a:gd name="f489" fmla="val 335146"/>
              <a:gd name="f490" fmla="val 4787491"/>
              <a:gd name="f491" fmla="val 319124"/>
              <a:gd name="f492" fmla="val 4843514"/>
              <a:gd name="f493" fmla="val 305956"/>
              <a:gd name="f494" fmla="val 4881505"/>
              <a:gd name="f495" fmla="val 301062"/>
              <a:gd name="f496" fmla="val 4889332"/>
              <a:gd name="f497" fmla="val 302141"/>
              <a:gd name="f498" fmla="val 4899400"/>
              <a:gd name="f499" fmla="val 302767"/>
              <a:gd name="f500" fmla="val 4900706"/>
              <a:gd name="f501" fmla="val 303536"/>
              <a:gd name="f502" fmla="val 4901803"/>
              <a:gd name="f503" fmla="val 304424"/>
              <a:gd name="f504" fmla="val 4902664"/>
              <a:gd name="f505" fmla="val 293123"/>
              <a:gd name="f506" fmla="val 4932769"/>
              <a:gd name="f507" fmla="val 292275"/>
              <a:gd name="f508" fmla="val 4936482"/>
              <a:gd name="f509" fmla="val 288304"/>
              <a:gd name="f510" fmla="val 4962325"/>
              <a:gd name="f511" fmla="val 288009"/>
              <a:gd name="f512" fmla="val 4988948"/>
              <a:gd name="f513" fmla="val 287715"/>
              <a:gd name="f514" fmla="val 5015570"/>
              <a:gd name="f515" fmla="val 287420"/>
              <a:gd name="f516" fmla="val 5042193"/>
              <a:gd name="f517" fmla="val 295373"/>
              <a:gd name="f518" fmla="val 5039737"/>
              <a:gd name="f519" fmla="val 281659"/>
              <a:gd name="f520" fmla="val 5060438"/>
              <a:gd name="f521" fmla="val 287020"/>
              <a:gd name="f522" fmla="val 5065655"/>
              <a:gd name="f523" fmla="val 291675"/>
              <a:gd name="f524" fmla="val 5068928"/>
              <a:gd name="f525" fmla="val 288601"/>
              <a:gd name="f526" fmla="val 5075970"/>
              <a:gd name="f527" fmla="val 288488"/>
              <a:gd name="f528" fmla="val 5082216"/>
              <a:gd name="f529" fmla="val 292282"/>
              <a:gd name="f530" fmla="val 5088207"/>
              <a:gd name="f531" fmla="val 287008"/>
              <a:gd name="f532" fmla="val 5117775"/>
              <a:gd name="f533" fmla="val 282763"/>
              <a:gd name="f534" fmla="val 5127114"/>
              <a:gd name="f535" fmla="val 267723"/>
              <a:gd name="f536" fmla="val 5152218"/>
              <a:gd name="f537" fmla="val 280799"/>
              <a:gd name="f538" fmla="val 5182399"/>
              <a:gd name="f539" fmla="val 269316"/>
              <a:gd name="f540" fmla="val 5202682"/>
              <a:gd name="f541" fmla="val 267050"/>
              <a:gd name="f542" fmla="val 5219969"/>
              <a:gd name="f543" fmla="val 268614"/>
              <a:gd name="f544" fmla="val 5225841"/>
              <a:gd name="f545" fmla="val 269174"/>
              <a:gd name="f546" fmla="val 5230835"/>
              <a:gd name="f547" fmla="val 272679"/>
              <a:gd name="f548" fmla="val 5232660"/>
              <a:gd name="f549" fmla="val 272160"/>
              <a:gd name="f550" fmla="val 5241150"/>
              <a:gd name="f551" fmla="val 272760"/>
              <a:gd name="f552" fmla="val 5243156"/>
              <a:gd name="f553" fmla="val 273922"/>
              <a:gd name="f554" fmla="val 5246984"/>
              <a:gd name="f555" fmla="val 274952"/>
              <a:gd name="f556" fmla="val 5250824"/>
              <a:gd name="f557" fmla="val 275462"/>
              <a:gd name="f558" fmla="val 5254919"/>
              <a:gd name="f559" fmla="val 258407"/>
              <a:gd name="f560" fmla="val 5258851"/>
              <a:gd name="f561" fmla="val 276976"/>
              <a:gd name="f562" fmla="val 5290392"/>
              <a:gd name="f563" fmla="val 262897"/>
              <a:gd name="f564" fmla="val 5286259"/>
              <a:gd name="f565" fmla="val 262724"/>
              <a:gd name="f566" fmla="val 5309439"/>
              <a:gd name="f567" fmla="val 239612"/>
              <a:gd name="f568" fmla="val 5337531"/>
              <a:gd name="f569" fmla="val 252761"/>
              <a:gd name="f570" fmla="val 5357801"/>
              <a:gd name="f571" fmla="val 248775"/>
              <a:gd name="f572" fmla="val 5392256"/>
              <a:gd name="f573" fmla="val 247799"/>
              <a:gd name="f574" fmla="val 5423412"/>
              <a:gd name="f575" fmla="val 242360"/>
              <a:gd name="f576" fmla="val 5460080"/>
              <a:gd name="f577" fmla="val 232632"/>
              <a:gd name="f578" fmla="val 5488478"/>
              <a:gd name="f579" fmla="val 242025"/>
              <a:gd name="f580" fmla="val 5519143"/>
              <a:gd name="f581" fmla="val 229880"/>
              <a:gd name="f582" fmla="val 5539714"/>
              <a:gd name="f583" fmla="val 230558"/>
              <a:gd name="f584" fmla="val 5572454"/>
              <a:gd name="f585" fmla="val 222150"/>
              <a:gd name="f586" fmla="val 5613340"/>
              <a:gd name="f587" fmla="val 204283"/>
              <a:gd name="f588" fmla="val 5639080"/>
              <a:gd name="f589" fmla="val 201596"/>
              <a:gd name="f590" fmla="val 5674226"/>
              <a:gd name="f591" fmla="val 191051"/>
              <a:gd name="f592" fmla="val 5680198"/>
              <a:gd name="f593" fmla="val 198948"/>
              <a:gd name="f594" fmla="val 5710958"/>
              <a:gd name="f595" fmla="val 196338"/>
              <a:gd name="f596" fmla="val 5713534"/>
              <a:gd name="f597" fmla="val 194185"/>
              <a:gd name="f598" fmla="val 5716550"/>
              <a:gd name="f599" fmla="val 192367"/>
              <a:gd name="f600" fmla="val 5719859"/>
              <a:gd name="f601" fmla="val 188035"/>
              <a:gd name="f602" fmla="val 5729935"/>
              <a:gd name="f603" fmla="val 188428"/>
              <a:gd name="f604" fmla="val 5731182"/>
              <a:gd name="f605" fmla="val 181635"/>
              <a:gd name="f606" fmla="val 5753538"/>
              <a:gd name="f607" fmla="val 169744"/>
              <a:gd name="f608" fmla="val 5796307"/>
              <a:gd name="f609" fmla="val 170351"/>
              <a:gd name="f610" fmla="val 5796644"/>
              <a:gd name="f611" fmla="val 171558"/>
              <a:gd name="f612" fmla="val 5797954"/>
              <a:gd name="f613" fmla="val 172173"/>
              <a:gd name="f614" fmla="val 5799948"/>
              <a:gd name="f615" fmla="val 171559"/>
              <a:gd name="f616" fmla="val 5803435"/>
              <a:gd name="f617" fmla="val 182664"/>
              <a:gd name="f618" fmla="val 5798231"/>
              <a:gd name="f619" fmla="val 175075"/>
              <a:gd name="f620" fmla="val 5805646"/>
              <a:gd name="f621" fmla="val 172284"/>
              <a:gd name="f622" fmla="val 5816391"/>
              <a:gd name="f623" fmla="val 188911"/>
              <a:gd name="f624" fmla="val 5810703"/>
              <a:gd name="f625" fmla="val 174844"/>
              <a:gd name="f626" fmla="val 5841128"/>
              <a:gd name="f627" fmla="val 182542"/>
              <a:gd name="f628" fmla="val 5846382"/>
              <a:gd name="f629" fmla="val 180118"/>
              <a:gd name="f630" fmla="val 5854404"/>
              <a:gd name="f631" fmla="val 177856"/>
              <a:gd name="f632" fmla="val 5862781"/>
              <a:gd name="f633" fmla="val 175877"/>
              <a:gd name="f634" fmla="val 5871336"/>
              <a:gd name="f635" fmla="val 174910"/>
              <a:gd name="f636" fmla="val 5876376"/>
              <a:gd name="f637" fmla="val 175047"/>
              <a:gd name="f638" fmla="val 5876483"/>
              <a:gd name="f639" fmla="val 175167"/>
              <a:gd name="f640" fmla="val 5877594"/>
              <a:gd name="f641" fmla="val 174973"/>
              <a:gd name="f642" fmla="val 5879257"/>
              <a:gd name="f643" fmla="val 174335"/>
              <a:gd name="f644" fmla="val 5881814"/>
              <a:gd name="f645" fmla="val 171273"/>
              <a:gd name="f646" fmla="val 5895339"/>
              <a:gd name="f647" fmla="val 171401"/>
              <a:gd name="f648" fmla="val 5896476"/>
              <a:gd name="f649" fmla="val 171530"/>
              <a:gd name="f650" fmla="val 5897612"/>
              <a:gd name="f651" fmla="val 171658"/>
              <a:gd name="f652" fmla="val 5898749"/>
              <a:gd name="f653" fmla="val 174658"/>
              <a:gd name="f654" fmla="val 5919558"/>
              <a:gd name="f655" fmla="val 173958"/>
              <a:gd name="f656" fmla="val 5933601"/>
              <a:gd name="f657" fmla="val 171208"/>
              <a:gd name="f658" fmla="val 5962838"/>
              <a:gd name="f659" fmla="val 169099"/>
              <a:gd name="f660" fmla="val 5984417"/>
              <a:gd name="f661" fmla="val 162916"/>
              <a:gd name="f662" fmla="val 6005205"/>
              <a:gd name="f663" fmla="val 164971"/>
              <a:gd name="f664" fmla="val 6025162"/>
              <a:gd name="f665" fmla="val 162007"/>
              <a:gd name="f666" fmla="val 6049043"/>
              <a:gd name="f667" fmla="val 150795"/>
              <a:gd name="f668" fmla="val 6073830"/>
              <a:gd name="f669" fmla="val 160091"/>
              <a:gd name="f670" fmla="val 6088483"/>
              <a:gd name="f671" fmla="val 156875"/>
              <a:gd name="f672" fmla="val 6114000"/>
              <a:gd name="f673" fmla="val 141597"/>
              <a:gd name="f674" fmla="val 6134477"/>
              <a:gd name="f675" fmla="val 163381"/>
              <a:gd name="f676" fmla="val 6133378"/>
              <a:gd name="f677" fmla="val 165441"/>
              <a:gd name="f678" fmla="val 6146938"/>
              <a:gd name="f679" fmla="val 165177"/>
              <a:gd name="f680" fmla="val 6150658"/>
              <a:gd name="f681" fmla="val 161772"/>
              <a:gd name="f682" fmla="val 6160011"/>
              <a:gd name="f683" fmla="val 160051"/>
              <a:gd name="f684" fmla="val 6163393"/>
              <a:gd name="f685" fmla="val 159032"/>
              <a:gd name="f686" fmla="val 6165775"/>
              <a:gd name="f687" fmla="val 158564"/>
              <a:gd name="f688" fmla="val 6167421"/>
              <a:gd name="f689" fmla="val 158473"/>
              <a:gd name="f690" fmla="val 6168628"/>
              <a:gd name="f691" fmla="val 158506"/>
              <a:gd name="f692" fmla="val 6168685"/>
              <a:gd name="f693" fmla="val 158540"/>
              <a:gd name="f694" fmla="val 6168742"/>
              <a:gd name="f695" fmla="val 158573"/>
              <a:gd name="f696" fmla="val 6168799"/>
              <a:gd name="f697" fmla="val 146463"/>
              <a:gd name="f698" fmla="val 6196671"/>
              <a:gd name="f699" fmla="val 152348"/>
              <a:gd name="f700" fmla="val 6205503"/>
              <a:gd name="f701" fmla="val 134460"/>
              <a:gd name="f702" fmla="val 6231012"/>
              <a:gd name="f703" fmla="val 150209"/>
              <a:gd name="f704" fmla="val 6232365"/>
              <a:gd name="f705" fmla="val 145821"/>
              <a:gd name="f706" fmla="val 6242321"/>
              <a:gd name="f707" fmla="val 137774"/>
              <a:gd name="f708" fmla="val 6246719"/>
              <a:gd name="f709" fmla="val 148544"/>
              <a:gd name="f710" fmla="val 6246162"/>
              <a:gd name="f711" fmla="val 147378"/>
              <a:gd name="f712" fmla="val 6249522"/>
              <a:gd name="f713" fmla="val 147566"/>
              <a:gd name="f714" fmla="val 6251866"/>
              <a:gd name="f715" fmla="val 148403"/>
              <a:gd name="f716" fmla="val 6253754"/>
              <a:gd name="f717" fmla="val 138880"/>
              <a:gd name="f718" fmla="val 6276449"/>
              <a:gd name="f719" fmla="val 138814"/>
              <a:gd name="f720" fmla="val 6277540"/>
              <a:gd name="f721" fmla="val 138749"/>
              <a:gd name="f722" fmla="val 6278630"/>
              <a:gd name="f723" fmla="val 138683"/>
              <a:gd name="f724" fmla="val 6279721"/>
              <a:gd name="f725" fmla="val 130721"/>
              <a:gd name="f726" fmla="val 6293675"/>
              <a:gd name="f727" fmla="val 120717"/>
              <a:gd name="f728" fmla="val 6313967"/>
              <a:gd name="f729" fmla="val 120758"/>
              <a:gd name="f730" fmla="val 6314457"/>
              <a:gd name="f731" fmla="val 120800"/>
              <a:gd name="f732" fmla="val 6314947"/>
              <a:gd name="f733" fmla="val 120841"/>
              <a:gd name="f734" fmla="val 6315437"/>
              <a:gd name="f735" fmla="val 115208"/>
              <a:gd name="f736" fmla="val 6324024"/>
              <a:gd name="f737" fmla="val 113007"/>
              <a:gd name="f738" fmla="val 6326672"/>
              <a:gd name="f739" fmla="val 103991"/>
              <a:gd name="f740" fmla="val 6364381"/>
              <a:gd name="f741" fmla="val 101217"/>
              <a:gd name="f742" fmla="val 6365923"/>
              <a:gd name="f743" fmla="val 74946"/>
              <a:gd name="f744" fmla="val 6556817"/>
              <a:gd name="f745" fmla="val 55357"/>
              <a:gd name="f746" fmla="val 6665926"/>
              <a:gd name="f747" fmla="val 35695"/>
              <a:gd name="f748" fmla="val 6744075"/>
              <a:gd name="f749" fmla="val 16001"/>
              <a:gd name="f750" fmla="val 6808678"/>
              <a:gd name="f751" fmla="+- 0 0 -90"/>
              <a:gd name="f752" fmla="*/ f3 1 5734864"/>
              <a:gd name="f753" fmla="*/ f4 1 6858000"/>
              <a:gd name="f754" fmla="val f5"/>
              <a:gd name="f755" fmla="val f6"/>
              <a:gd name="f756" fmla="val f7"/>
              <a:gd name="f757" fmla="*/ f751 f0 1"/>
              <a:gd name="f758" fmla="+- f756 0 f754"/>
              <a:gd name="f759" fmla="+- f755 0 f754"/>
              <a:gd name="f760" fmla="*/ f757 1 f2"/>
              <a:gd name="f761" fmla="*/ f759 1 5734864"/>
              <a:gd name="f762" fmla="*/ f758 1 6858000"/>
              <a:gd name="f763" fmla="*/ 5734864 f759 1"/>
              <a:gd name="f764" fmla="*/ 0 f758 1"/>
              <a:gd name="f765" fmla="*/ 771611 f759 1"/>
              <a:gd name="f766" fmla="*/ 771679 f759 1"/>
              <a:gd name="f767" fmla="*/ 49108 f758 1"/>
              <a:gd name="f768" fmla="*/ 794248 f759 1"/>
              <a:gd name="f769" fmla="*/ 200968 f758 1"/>
              <a:gd name="f770" fmla="*/ 801749 f759 1"/>
              <a:gd name="f771" fmla="*/ 414071 f758 1"/>
              <a:gd name="f772" fmla="*/ 818548 f759 1"/>
              <a:gd name="f773" fmla="*/ 585467 f758 1"/>
              <a:gd name="f774" fmla="*/ 857476 f759 1"/>
              <a:gd name="f775" fmla="*/ 800623 f758 1"/>
              <a:gd name="f776" fmla="*/ 851083 f759 1"/>
              <a:gd name="f777" fmla="*/ 878903 f758 1"/>
              <a:gd name="f778" fmla="*/ 873564 f759 1"/>
              <a:gd name="f779" fmla="*/ 943826 f758 1"/>
              <a:gd name="f780" fmla="*/ 864705 f759 1"/>
              <a:gd name="f781" fmla="*/ 973328 f758 1"/>
              <a:gd name="f782" fmla="*/ 862869 f759 1"/>
              <a:gd name="f783" fmla="*/ 978457 f758 1"/>
              <a:gd name="f784" fmla="*/ 862233 f759 1"/>
              <a:gd name="f785" fmla="*/ 998041 f758 1"/>
              <a:gd name="f786" fmla="*/ 853665 f759 1"/>
              <a:gd name="f787" fmla="*/ 1004750 f758 1"/>
              <a:gd name="f788" fmla="*/ 847865 f759 1"/>
              <a:gd name="f789" fmla="*/ 1070795 f758 1"/>
              <a:gd name="f790" fmla="*/ 862786 f759 1"/>
              <a:gd name="f791" fmla="*/ 1238994 f758 1"/>
              <a:gd name="f792" fmla="*/ 859345 f759 1"/>
              <a:gd name="f793" fmla="*/ 1380427 f758 1"/>
              <a:gd name="f794" fmla="*/ 855172 f759 1"/>
              <a:gd name="f795" fmla="*/ 1435262 f758 1"/>
              <a:gd name="f796" fmla="*/ 860494 f759 1"/>
              <a:gd name="f797" fmla="*/ 1453861 f758 1"/>
              <a:gd name="f798" fmla="*/ 853731 f759 1"/>
              <a:gd name="f799" fmla="*/ 1467047 f758 1"/>
              <a:gd name="f800" fmla="*/ 845847 f759 1"/>
              <a:gd name="f801" fmla="*/ 1502307 f758 1"/>
              <a:gd name="f802" fmla="*/ 817613 f759 1"/>
              <a:gd name="f803" fmla="*/ 1565166 f758 1"/>
              <a:gd name="f804" fmla="*/ 804223 f759 1"/>
              <a:gd name="f805" fmla="*/ 1601941 f758 1"/>
              <a:gd name="f806" fmla="*/ 791773 f759 1"/>
              <a:gd name="f807" fmla="*/ 1627005 f758 1"/>
              <a:gd name="f808" fmla="*/ 774645 f759 1"/>
              <a:gd name="f809" fmla="*/ 1699922 f758 1"/>
              <a:gd name="f810" fmla="*/ 752343 f759 1"/>
              <a:gd name="f811" fmla="*/ 1824604 f758 1"/>
              <a:gd name="f812" fmla="*/ 746254 f759 1"/>
              <a:gd name="f813" fmla="*/ 1850222 f758 1"/>
              <a:gd name="f814" fmla="*/ 728600 f759 1"/>
              <a:gd name="f815" fmla="*/ 1869603 f758 1"/>
              <a:gd name="f816" fmla="*/ 724396 f759 1"/>
              <a:gd name="f817" fmla="*/ 1883104 f758 1"/>
              <a:gd name="f818" fmla="*/ 722165 f759 1"/>
              <a:gd name="f819" fmla="*/ 1885924 f758 1"/>
              <a:gd name="f820" fmla="*/ 721338 f759 1"/>
              <a:gd name="f821" fmla="*/ 1887123 f758 1"/>
              <a:gd name="f822" fmla="*/ 714840 f759 1"/>
              <a:gd name="f823" fmla="*/ 1902274 f758 1"/>
              <a:gd name="f824" fmla="*/ 722847 f759 1"/>
              <a:gd name="f825" fmla="*/ 1929891 f758 1"/>
              <a:gd name="f826" fmla="*/ 714660 f759 1"/>
              <a:gd name="f827" fmla="*/ 1982709 f758 1"/>
              <a:gd name="f828" fmla="*/ 710759 f759 1"/>
              <a:gd name="f829" fmla="*/ 2013010 f758 1"/>
              <a:gd name="f830" fmla="*/ 697927 f759 1"/>
              <a:gd name="f831" fmla="*/ 2069833 f758 1"/>
              <a:gd name="f832" fmla="*/ 693594 f759 1"/>
              <a:gd name="f833" fmla="*/ 2103731 f758 1"/>
              <a:gd name="f834" fmla="*/ 691109 f759 1"/>
              <a:gd name="f835" fmla="*/ 2124027 f758 1"/>
              <a:gd name="f836" fmla="*/ 676593 f759 1"/>
              <a:gd name="f837" fmla="*/ 2176182 f758 1"/>
              <a:gd name="f838" fmla="*/ 633227 f759 1"/>
              <a:gd name="f839" fmla="*/ 2258036 f758 1"/>
              <a:gd name="f840" fmla="*/ 625564 f759 1"/>
              <a:gd name="f841" fmla="*/ 2284567 f758 1"/>
              <a:gd name="f842" fmla="*/ 627074 f759 1"/>
              <a:gd name="f843" fmla="*/ 2289605 f758 1"/>
              <a:gd name="f844" fmla="*/ 614574 f759 1"/>
              <a:gd name="f845" fmla="*/ 2308717 f758 1"/>
              <a:gd name="f846" fmla="*/ 606890 f759 1"/>
              <a:gd name="f847" fmla="*/ 2320662 f758 1"/>
              <a:gd name="f848" fmla="*/ 605558 f759 1"/>
              <a:gd name="f849" fmla="*/ 2327897 f758 1"/>
              <a:gd name="f850" fmla="*/ 602202 f759 1"/>
              <a:gd name="f851" fmla="*/ 2357749 f758 1"/>
              <a:gd name="f852" fmla="*/ 600213 f759 1"/>
              <a:gd name="f853" fmla="*/ 2364905 f758 1"/>
              <a:gd name="f854" fmla="*/ 597160 f759 1"/>
              <a:gd name="f855" fmla="*/ 2388351 f758 1"/>
              <a:gd name="f856" fmla="*/ 597982 f759 1"/>
              <a:gd name="f857" fmla="*/ 2402296 f758 1"/>
              <a:gd name="f858" fmla="*/ 593150 f759 1"/>
              <a:gd name="f859" fmla="*/ 2420015 f758 1"/>
              <a:gd name="f860" fmla="*/ 592833 f759 1"/>
              <a:gd name="f861" fmla="*/ 2422749 f758 1"/>
              <a:gd name="f862" fmla="*/ 594479 f759 1"/>
              <a:gd name="f863" fmla="*/ 2426002 f758 1"/>
              <a:gd name="f864" fmla="*/ 591963 f759 1"/>
              <a:gd name="f865" fmla="*/ 2431950 f758 1"/>
              <a:gd name="f866" fmla="*/ 591544 f759 1"/>
              <a:gd name="f867" fmla="*/ 2433897 f758 1"/>
              <a:gd name="f868" fmla="*/ 589519 f759 1"/>
              <a:gd name="f869" fmla="*/ 2451398 f758 1"/>
              <a:gd name="f870" fmla="*/ 590037 f759 1"/>
              <a:gd name="f871" fmla="*/ 2455536 f758 1"/>
              <a:gd name="f872" fmla="*/ 588179 f759 1"/>
              <a:gd name="f873" fmla="*/ 2462981 f758 1"/>
              <a:gd name="f874" fmla="*/ 583434 f759 1"/>
              <a:gd name="f875" fmla="*/ 2503991 f758 1"/>
              <a:gd name="f876" fmla="*/ 567942 f759 1"/>
              <a:gd name="f877" fmla="*/ 2652936 f758 1"/>
              <a:gd name="f878" fmla="*/ 573869 f759 1"/>
              <a:gd name="f879" fmla="*/ 2670188 f758 1"/>
              <a:gd name="f880" fmla="*/ 575243 f759 1"/>
              <a:gd name="f881" fmla="*/ 2688114 f758 1"/>
              <a:gd name="f882" fmla="*/ 573824 f759 1"/>
              <a:gd name="f883" fmla="*/ 2689856 f758 1"/>
              <a:gd name="f884" fmla="*/ 570699 f759 1"/>
              <a:gd name="f885" fmla="*/ 2709353 f758 1"/>
              <a:gd name="f886" fmla="*/ 573192 f759 1"/>
              <a:gd name="f887" fmla="*/ 2714527 f758 1"/>
              <a:gd name="f888" fmla="*/ 572044 f759 1"/>
              <a:gd name="f889" fmla="*/ 2728187 f758 1"/>
              <a:gd name="f890" fmla="*/ 572465 f759 1"/>
              <a:gd name="f891" fmla="*/ 2755863 f758 1"/>
              <a:gd name="f892" fmla="*/ 570028 f759 1"/>
              <a:gd name="f893" fmla="*/ 2760324 f758 1"/>
              <a:gd name="f894" fmla="*/ 566748 f759 1"/>
              <a:gd name="f895" fmla="*/ 2800948 f758 1"/>
              <a:gd name="f896" fmla="*/ 565509 f759 1"/>
              <a:gd name="f897" fmla="*/ 2801167 f758 1"/>
              <a:gd name="f898" fmla="*/ 559367 f759 1"/>
              <a:gd name="f899" fmla="*/ 2811129 f758 1"/>
              <a:gd name="f900" fmla="*/ 550354 f759 1"/>
              <a:gd name="f901" fmla="*/ 2830949 f758 1"/>
              <a:gd name="f902" fmla="*/ 514795 f759 1"/>
              <a:gd name="f903" fmla="*/ 2872433 f758 1"/>
              <a:gd name="f904" fmla="*/ 509875 f759 1"/>
              <a:gd name="f905" fmla="*/ 2923099 f758 1"/>
              <a:gd name="f906" fmla="*/ 509577 f759 1"/>
              <a:gd name="f907" fmla="*/ 2923197 f758 1"/>
              <a:gd name="f908" fmla="*/ 507597 f759 1"/>
              <a:gd name="f909" fmla="*/ 2931868 f758 1"/>
              <a:gd name="f910" fmla="*/ 507379 f759 1"/>
              <a:gd name="f911" fmla="*/ 2938322 f758 1"/>
              <a:gd name="f912" fmla="*/ 504725 f759 1"/>
              <a:gd name="f913" fmla="*/ 2954519 f758 1"/>
              <a:gd name="f914" fmla="*/ 502018 f759 1"/>
              <a:gd name="f915" fmla="*/ 2959643 f758 1"/>
              <a:gd name="f916" fmla="*/ 498360 f759 1"/>
              <a:gd name="f917" fmla="*/ 2961019 f758 1"/>
              <a:gd name="f918" fmla="*/ 498483 f759 1"/>
              <a:gd name="f919" fmla="*/ 2962590 f758 1"/>
              <a:gd name="f920" fmla="*/ 484403 f759 1"/>
              <a:gd name="f921" fmla="*/ 2990538 f758 1"/>
              <a:gd name="f922" fmla="*/ 463075 f759 1"/>
              <a:gd name="f923" fmla="*/ 3055956 f758 1"/>
              <a:gd name="f924" fmla="*/ 455013 f759 1"/>
              <a:gd name="f925" fmla="*/ 3094482 f758 1"/>
              <a:gd name="f926" fmla="*/ 428391 f759 1"/>
              <a:gd name="f927" fmla="*/ 3198850 f758 1"/>
              <a:gd name="f928" fmla="*/ 401440 f759 1"/>
              <a:gd name="f929" fmla="*/ 3307560 f758 1"/>
              <a:gd name="f930" fmla="*/ 386076 f759 1"/>
              <a:gd name="f931" fmla="*/ 3373943 f758 1"/>
              <a:gd name="f932" fmla="*/ 374726 f759 1"/>
              <a:gd name="f933" fmla="*/ 3381364 f758 1"/>
              <a:gd name="f934" fmla="*/ 369145 f759 1"/>
              <a:gd name="f935" fmla="*/ 3383729 f758 1"/>
              <a:gd name="f936" fmla="*/ 364294 f759 1"/>
              <a:gd name="f937" fmla="*/ 3414159 f758 1"/>
              <a:gd name="f938" fmla="*/ 366450 f759 1"/>
              <a:gd name="f939" fmla="*/ 3436925 f758 1"/>
              <a:gd name="f940" fmla="*/ 351743 f759 1"/>
              <a:gd name="f941" fmla="*/ 3521619 f758 1"/>
              <a:gd name="f942" fmla="*/ 345784 f759 1"/>
              <a:gd name="f943" fmla="*/ 3603757 f758 1"/>
              <a:gd name="f944" fmla="*/ 344198 f759 1"/>
              <a:gd name="f945" fmla="*/ 3652424 f758 1"/>
              <a:gd name="f946" fmla="*/ 352450 f759 1"/>
              <a:gd name="f947" fmla="*/ 3665222 f758 1"/>
              <a:gd name="f948" fmla="*/ 342621 f759 1"/>
              <a:gd name="f949" fmla="*/ 3700804 f758 1"/>
              <a:gd name="f950" fmla="*/ 341514 f759 1"/>
              <a:gd name="f951" fmla="*/ 3734774 f758 1"/>
              <a:gd name="f952" fmla="*/ 340607 f759 1"/>
              <a:gd name="f953" fmla="*/ 3785153 f758 1"/>
              <a:gd name="f954" fmla="*/ 340707 f759 1"/>
              <a:gd name="f955" fmla="*/ 3788177 f758 1"/>
              <a:gd name="f956" fmla="*/ 340361 f759 1"/>
              <a:gd name="f957" fmla="*/ 3798803 f758 1"/>
              <a:gd name="f958" fmla="*/ 339642 f759 1"/>
              <a:gd name="f959" fmla="*/ 3838750 f758 1"/>
              <a:gd name="f960" fmla="*/ 360295 f759 1"/>
              <a:gd name="f961" fmla="*/ 4015196 f758 1"/>
              <a:gd name="f962" fmla="*/ 339043 f759 1"/>
              <a:gd name="f963" fmla="*/ 4052778 f758 1"/>
              <a:gd name="f964" fmla="*/ 339343 f759 1"/>
              <a:gd name="f965" fmla="*/ 4096257 f758 1"/>
              <a:gd name="f966" fmla="*/ 340786 f759 1"/>
              <a:gd name="f967" fmla="*/ 4321136 f758 1"/>
              <a:gd name="f968" fmla="*/ 343158 f759 1"/>
              <a:gd name="f969" fmla="*/ 4429174 f758 1"/>
              <a:gd name="f970" fmla="*/ 334599 f759 1"/>
              <a:gd name="f971" fmla="*/ 4449938 f758 1"/>
              <a:gd name="f972" fmla="*/ 332890 f759 1"/>
              <a:gd name="f973" fmla="*/ 4453515 f758 1"/>
              <a:gd name="f974" fmla="*/ 331105 f759 1"/>
              <a:gd name="f975" fmla="*/ 4467941 f758 1"/>
              <a:gd name="f976" fmla="*/ 324289 f759 1"/>
              <a:gd name="f977" fmla="*/ 4471861 f758 1"/>
              <a:gd name="f978" fmla="*/ 317079 f759 1"/>
              <a:gd name="f979" fmla="*/ 4493468 f758 1"/>
              <a:gd name="f980" fmla="*/ 315557 f759 1"/>
              <a:gd name="f981" fmla="*/ 4520067 f758 1"/>
              <a:gd name="f982" fmla="*/ 315240 f759 1"/>
              <a:gd name="f983" fmla="*/ 4536872 f758 1"/>
              <a:gd name="f984" fmla="*/ 316200 f759 1"/>
              <a:gd name="f985" fmla="*/ 4538297 f758 1"/>
              <a:gd name="f986" fmla="*/ 317507 f759 1"/>
              <a:gd name="f987" fmla="*/ 4547582 f758 1"/>
              <a:gd name="f988" fmla="*/ 323078 f759 1"/>
              <a:gd name="f989" fmla="*/ 4592102 f758 1"/>
              <a:gd name="f990" fmla="*/ 328722 f759 1"/>
              <a:gd name="f991" fmla="*/ 4667914 f758 1"/>
              <a:gd name="f992" fmla="*/ 335597 f759 1"/>
              <a:gd name="f993" fmla="*/ 4695035 f758 1"/>
              <a:gd name="f994" fmla="*/ 339485 f759 1"/>
              <a:gd name="f995" fmla="*/ 4695979 f758 1"/>
              <a:gd name="f996" fmla="*/ 341089 f759 1"/>
              <a:gd name="f997" fmla="*/ 4704268 f758 1"/>
              <a:gd name="f998" fmla="*/ 342177 f759 1"/>
              <a:gd name="f999" fmla="*/ 4706060 f758 1"/>
              <a:gd name="f1000" fmla="*/ 347751 f759 1"/>
              <a:gd name="f1001" fmla="*/ 4716754 f758 1"/>
              <a:gd name="f1002" fmla="*/ 344125 f759 1"/>
              <a:gd name="f1003" fmla="*/ 4764669 f758 1"/>
              <a:gd name="f1004" fmla="*/ 340188 f759 1"/>
              <a:gd name="f1005" fmla="*/ 4779386 f758 1"/>
              <a:gd name="f1006" fmla="*/ 335146 f759 1"/>
              <a:gd name="f1007" fmla="*/ 4787491 f758 1"/>
              <a:gd name="f1008" fmla="*/ 319124 f759 1"/>
              <a:gd name="f1009" fmla="*/ 4843514 f758 1"/>
              <a:gd name="f1010" fmla="*/ 305956 f759 1"/>
              <a:gd name="f1011" fmla="*/ 4881505 f758 1"/>
              <a:gd name="f1012" fmla="*/ 301062 f759 1"/>
              <a:gd name="f1013" fmla="*/ 4889332 f758 1"/>
              <a:gd name="f1014" fmla="*/ 302141 f759 1"/>
              <a:gd name="f1015" fmla="*/ 4899400 f758 1"/>
              <a:gd name="f1016" fmla="*/ 304424 f759 1"/>
              <a:gd name="f1017" fmla="*/ 4902664 f758 1"/>
              <a:gd name="f1018" fmla="*/ 293123 f759 1"/>
              <a:gd name="f1019" fmla="*/ 4932769 f758 1"/>
              <a:gd name="f1020" fmla="*/ 292275 f759 1"/>
              <a:gd name="f1021" fmla="*/ 4936482 f758 1"/>
              <a:gd name="f1022" fmla="*/ 288304 f759 1"/>
              <a:gd name="f1023" fmla="*/ 4962325 f758 1"/>
              <a:gd name="f1024" fmla="*/ 287420 f759 1"/>
              <a:gd name="f1025" fmla="*/ 5042193 f758 1"/>
              <a:gd name="f1026" fmla="*/ 287020 f759 1"/>
              <a:gd name="f1027" fmla="*/ 5065655 f758 1"/>
              <a:gd name="f1028" fmla="*/ 288488 f759 1"/>
              <a:gd name="f1029" fmla="*/ 5082216 f758 1"/>
              <a:gd name="f1030" fmla="*/ 282763 f759 1"/>
              <a:gd name="f1031" fmla="*/ 5127114 f758 1"/>
              <a:gd name="f1032" fmla="*/ 269316 f759 1"/>
              <a:gd name="f1033" fmla="*/ 5202682 f758 1"/>
              <a:gd name="f1034" fmla="*/ 269174 f759 1"/>
              <a:gd name="f1035" fmla="*/ 5230835 f758 1"/>
              <a:gd name="f1036" fmla="*/ 272679 f759 1"/>
              <a:gd name="f1037" fmla="*/ 5232660 f758 1"/>
              <a:gd name="f1038" fmla="*/ 272160 f759 1"/>
              <a:gd name="f1039" fmla="*/ 5241150 f758 1"/>
              <a:gd name="f1040" fmla="*/ 272760 f759 1"/>
              <a:gd name="f1041" fmla="*/ 5243156 f758 1"/>
              <a:gd name="f1042" fmla="*/ 275462 f759 1"/>
              <a:gd name="f1043" fmla="*/ 5254919 f758 1"/>
              <a:gd name="f1044" fmla="*/ 262897 f759 1"/>
              <a:gd name="f1045" fmla="*/ 5286259 f758 1"/>
              <a:gd name="f1046" fmla="*/ 252761 f759 1"/>
              <a:gd name="f1047" fmla="*/ 5357801 f758 1"/>
              <a:gd name="f1048" fmla="*/ 242360 f759 1"/>
              <a:gd name="f1049" fmla="*/ 5460080 f758 1"/>
              <a:gd name="f1050" fmla="*/ 229880 f759 1"/>
              <a:gd name="f1051" fmla="*/ 5539714 f758 1"/>
              <a:gd name="f1052" fmla="*/ 204283 f759 1"/>
              <a:gd name="f1053" fmla="*/ 5639080 f758 1"/>
              <a:gd name="f1054" fmla="*/ 198948 f759 1"/>
              <a:gd name="f1055" fmla="*/ 5710958 f758 1"/>
              <a:gd name="f1056" fmla="*/ 192367 f759 1"/>
              <a:gd name="f1057" fmla="*/ 5719859 f758 1"/>
              <a:gd name="f1058" fmla="*/ 188035 f759 1"/>
              <a:gd name="f1059" fmla="*/ 5729935 f758 1"/>
              <a:gd name="f1060" fmla="*/ 188428 f759 1"/>
              <a:gd name="f1061" fmla="*/ 5731182 f758 1"/>
              <a:gd name="f1062" fmla="*/ 181635 f759 1"/>
              <a:gd name="f1063" fmla="*/ 5753538 f758 1"/>
              <a:gd name="f1064" fmla="*/ 169744 f759 1"/>
              <a:gd name="f1065" fmla="*/ 5796307 f758 1"/>
              <a:gd name="f1066" fmla="*/ 170351 f759 1"/>
              <a:gd name="f1067" fmla="*/ 5796644 f758 1"/>
              <a:gd name="f1068" fmla="*/ 171559 f759 1"/>
              <a:gd name="f1069" fmla="*/ 5803435 f758 1"/>
              <a:gd name="f1070" fmla="*/ 172284 f759 1"/>
              <a:gd name="f1071" fmla="*/ 5816391 f758 1"/>
              <a:gd name="f1072" fmla="*/ 182542 f759 1"/>
              <a:gd name="f1073" fmla="*/ 5846382 f758 1"/>
              <a:gd name="f1074" fmla="*/ 175877 f759 1"/>
              <a:gd name="f1075" fmla="*/ 5871336 f758 1"/>
              <a:gd name="f1076" fmla="*/ 174910 f759 1"/>
              <a:gd name="f1077" fmla="*/ 5876376 f758 1"/>
              <a:gd name="f1078" fmla="*/ 175047 f759 1"/>
              <a:gd name="f1079" fmla="*/ 5876483 f758 1"/>
              <a:gd name="f1080" fmla="*/ 174335 f759 1"/>
              <a:gd name="f1081" fmla="*/ 5881814 f758 1"/>
              <a:gd name="f1082" fmla="*/ 171273 f759 1"/>
              <a:gd name="f1083" fmla="*/ 5895339 f758 1"/>
              <a:gd name="f1084" fmla="*/ 171658 f759 1"/>
              <a:gd name="f1085" fmla="*/ 5898749 f758 1"/>
              <a:gd name="f1086" fmla="*/ 174658 f759 1"/>
              <a:gd name="f1087" fmla="*/ 5919558 f758 1"/>
              <a:gd name="f1088" fmla="*/ 169099 f759 1"/>
              <a:gd name="f1089" fmla="*/ 5984417 f758 1"/>
              <a:gd name="f1090" fmla="*/ 162007 f759 1"/>
              <a:gd name="f1091" fmla="*/ 6049043 f758 1"/>
              <a:gd name="f1092" fmla="*/ 156875 f759 1"/>
              <a:gd name="f1093" fmla="*/ 6114000 f758 1"/>
              <a:gd name="f1094" fmla="*/ 165441 f759 1"/>
              <a:gd name="f1095" fmla="*/ 6146938 f758 1"/>
              <a:gd name="f1096" fmla="*/ 165177 f759 1"/>
              <a:gd name="f1097" fmla="*/ 6150658 f758 1"/>
              <a:gd name="f1098" fmla="*/ 161772 f759 1"/>
              <a:gd name="f1099" fmla="*/ 6160011 f758 1"/>
              <a:gd name="f1100" fmla="*/ 160051 f759 1"/>
              <a:gd name="f1101" fmla="*/ 6163393 f758 1"/>
              <a:gd name="f1102" fmla="*/ 158473 f759 1"/>
              <a:gd name="f1103" fmla="*/ 6168628 f758 1"/>
              <a:gd name="f1104" fmla="*/ 158573 f759 1"/>
              <a:gd name="f1105" fmla="*/ 6168799 f758 1"/>
              <a:gd name="f1106" fmla="*/ 146463 f759 1"/>
              <a:gd name="f1107" fmla="*/ 6196671 f758 1"/>
              <a:gd name="f1108" fmla="*/ 150209 f759 1"/>
              <a:gd name="f1109" fmla="*/ 6232365 f758 1"/>
              <a:gd name="f1110" fmla="*/ 148544 f759 1"/>
              <a:gd name="f1111" fmla="*/ 6246162 f758 1"/>
              <a:gd name="f1112" fmla="*/ 148403 f759 1"/>
              <a:gd name="f1113" fmla="*/ 6253754 f758 1"/>
              <a:gd name="f1114" fmla="*/ 138880 f759 1"/>
              <a:gd name="f1115" fmla="*/ 6276449 f758 1"/>
              <a:gd name="f1116" fmla="*/ 138683 f759 1"/>
              <a:gd name="f1117" fmla="*/ 6279721 f758 1"/>
              <a:gd name="f1118" fmla="*/ 130721 f759 1"/>
              <a:gd name="f1119" fmla="*/ 6293675 f758 1"/>
              <a:gd name="f1120" fmla="*/ 120717 f759 1"/>
              <a:gd name="f1121" fmla="*/ 6313967 f758 1"/>
              <a:gd name="f1122" fmla="*/ 120841 f759 1"/>
              <a:gd name="f1123" fmla="*/ 6315437 f758 1"/>
              <a:gd name="f1124" fmla="*/ 115208 f759 1"/>
              <a:gd name="f1125" fmla="*/ 6324024 f758 1"/>
              <a:gd name="f1126" fmla="*/ 101217 f759 1"/>
              <a:gd name="f1127" fmla="*/ 6365923 f758 1"/>
              <a:gd name="f1128" fmla="*/ 74946 f759 1"/>
              <a:gd name="f1129" fmla="*/ 6556817 f758 1"/>
              <a:gd name="f1130" fmla="*/ 16001 f759 1"/>
              <a:gd name="f1131" fmla="*/ 6808678 f758 1"/>
              <a:gd name="f1132" fmla="*/ 0 f759 1"/>
              <a:gd name="f1133" fmla="*/ 6858000 f758 1"/>
              <a:gd name="f1134" fmla="+- f760 0 f1"/>
              <a:gd name="f1135" fmla="*/ f763 1 5734864"/>
              <a:gd name="f1136" fmla="*/ f764 1 6858000"/>
              <a:gd name="f1137" fmla="*/ f765 1 5734864"/>
              <a:gd name="f1138" fmla="*/ f766 1 5734864"/>
              <a:gd name="f1139" fmla="*/ f767 1 6858000"/>
              <a:gd name="f1140" fmla="*/ f768 1 5734864"/>
              <a:gd name="f1141" fmla="*/ f769 1 6858000"/>
              <a:gd name="f1142" fmla="*/ f770 1 5734864"/>
              <a:gd name="f1143" fmla="*/ f771 1 6858000"/>
              <a:gd name="f1144" fmla="*/ f772 1 5734864"/>
              <a:gd name="f1145" fmla="*/ f773 1 6858000"/>
              <a:gd name="f1146" fmla="*/ f774 1 5734864"/>
              <a:gd name="f1147" fmla="*/ f775 1 6858000"/>
              <a:gd name="f1148" fmla="*/ f776 1 5734864"/>
              <a:gd name="f1149" fmla="*/ f777 1 6858000"/>
              <a:gd name="f1150" fmla="*/ f778 1 5734864"/>
              <a:gd name="f1151" fmla="*/ f779 1 6858000"/>
              <a:gd name="f1152" fmla="*/ f780 1 5734864"/>
              <a:gd name="f1153" fmla="*/ f781 1 6858000"/>
              <a:gd name="f1154" fmla="*/ f782 1 5734864"/>
              <a:gd name="f1155" fmla="*/ f783 1 6858000"/>
              <a:gd name="f1156" fmla="*/ f784 1 5734864"/>
              <a:gd name="f1157" fmla="*/ f785 1 6858000"/>
              <a:gd name="f1158" fmla="*/ f786 1 5734864"/>
              <a:gd name="f1159" fmla="*/ f787 1 6858000"/>
              <a:gd name="f1160" fmla="*/ f788 1 5734864"/>
              <a:gd name="f1161" fmla="*/ f789 1 6858000"/>
              <a:gd name="f1162" fmla="*/ f790 1 5734864"/>
              <a:gd name="f1163" fmla="*/ f791 1 6858000"/>
              <a:gd name="f1164" fmla="*/ f792 1 5734864"/>
              <a:gd name="f1165" fmla="*/ f793 1 6858000"/>
              <a:gd name="f1166" fmla="*/ f794 1 5734864"/>
              <a:gd name="f1167" fmla="*/ f795 1 6858000"/>
              <a:gd name="f1168" fmla="*/ f796 1 5734864"/>
              <a:gd name="f1169" fmla="*/ f797 1 6858000"/>
              <a:gd name="f1170" fmla="*/ f798 1 5734864"/>
              <a:gd name="f1171" fmla="*/ f799 1 6858000"/>
              <a:gd name="f1172" fmla="*/ f800 1 5734864"/>
              <a:gd name="f1173" fmla="*/ f801 1 6858000"/>
              <a:gd name="f1174" fmla="*/ f802 1 5734864"/>
              <a:gd name="f1175" fmla="*/ f803 1 6858000"/>
              <a:gd name="f1176" fmla="*/ f804 1 5734864"/>
              <a:gd name="f1177" fmla="*/ f805 1 6858000"/>
              <a:gd name="f1178" fmla="*/ f806 1 5734864"/>
              <a:gd name="f1179" fmla="*/ f807 1 6858000"/>
              <a:gd name="f1180" fmla="*/ f808 1 5734864"/>
              <a:gd name="f1181" fmla="*/ f809 1 6858000"/>
              <a:gd name="f1182" fmla="*/ f810 1 5734864"/>
              <a:gd name="f1183" fmla="*/ f811 1 6858000"/>
              <a:gd name="f1184" fmla="*/ f812 1 5734864"/>
              <a:gd name="f1185" fmla="*/ f813 1 6858000"/>
              <a:gd name="f1186" fmla="*/ f814 1 5734864"/>
              <a:gd name="f1187" fmla="*/ f815 1 6858000"/>
              <a:gd name="f1188" fmla="*/ f816 1 5734864"/>
              <a:gd name="f1189" fmla="*/ f817 1 6858000"/>
              <a:gd name="f1190" fmla="*/ f818 1 5734864"/>
              <a:gd name="f1191" fmla="*/ f819 1 6858000"/>
              <a:gd name="f1192" fmla="*/ f820 1 5734864"/>
              <a:gd name="f1193" fmla="*/ f821 1 6858000"/>
              <a:gd name="f1194" fmla="*/ f822 1 5734864"/>
              <a:gd name="f1195" fmla="*/ f823 1 6858000"/>
              <a:gd name="f1196" fmla="*/ f824 1 5734864"/>
              <a:gd name="f1197" fmla="*/ f825 1 6858000"/>
              <a:gd name="f1198" fmla="*/ f826 1 5734864"/>
              <a:gd name="f1199" fmla="*/ f827 1 6858000"/>
              <a:gd name="f1200" fmla="*/ f828 1 5734864"/>
              <a:gd name="f1201" fmla="*/ f829 1 6858000"/>
              <a:gd name="f1202" fmla="*/ f830 1 5734864"/>
              <a:gd name="f1203" fmla="*/ f831 1 6858000"/>
              <a:gd name="f1204" fmla="*/ f832 1 5734864"/>
              <a:gd name="f1205" fmla="*/ f833 1 6858000"/>
              <a:gd name="f1206" fmla="*/ f834 1 5734864"/>
              <a:gd name="f1207" fmla="*/ f835 1 6858000"/>
              <a:gd name="f1208" fmla="*/ f836 1 5734864"/>
              <a:gd name="f1209" fmla="*/ f837 1 6858000"/>
              <a:gd name="f1210" fmla="*/ f838 1 5734864"/>
              <a:gd name="f1211" fmla="*/ f839 1 6858000"/>
              <a:gd name="f1212" fmla="*/ f840 1 5734864"/>
              <a:gd name="f1213" fmla="*/ f841 1 6858000"/>
              <a:gd name="f1214" fmla="*/ f842 1 5734864"/>
              <a:gd name="f1215" fmla="*/ f843 1 6858000"/>
              <a:gd name="f1216" fmla="*/ f844 1 5734864"/>
              <a:gd name="f1217" fmla="*/ f845 1 6858000"/>
              <a:gd name="f1218" fmla="*/ f846 1 5734864"/>
              <a:gd name="f1219" fmla="*/ f847 1 6858000"/>
              <a:gd name="f1220" fmla="*/ f848 1 5734864"/>
              <a:gd name="f1221" fmla="*/ f849 1 6858000"/>
              <a:gd name="f1222" fmla="*/ f850 1 5734864"/>
              <a:gd name="f1223" fmla="*/ f851 1 6858000"/>
              <a:gd name="f1224" fmla="*/ f852 1 5734864"/>
              <a:gd name="f1225" fmla="*/ f853 1 6858000"/>
              <a:gd name="f1226" fmla="*/ f854 1 5734864"/>
              <a:gd name="f1227" fmla="*/ f855 1 6858000"/>
              <a:gd name="f1228" fmla="*/ f856 1 5734864"/>
              <a:gd name="f1229" fmla="*/ f857 1 6858000"/>
              <a:gd name="f1230" fmla="*/ f858 1 5734864"/>
              <a:gd name="f1231" fmla="*/ f859 1 6858000"/>
              <a:gd name="f1232" fmla="*/ f860 1 5734864"/>
              <a:gd name="f1233" fmla="*/ f861 1 6858000"/>
              <a:gd name="f1234" fmla="*/ f862 1 5734864"/>
              <a:gd name="f1235" fmla="*/ f863 1 6858000"/>
              <a:gd name="f1236" fmla="*/ f864 1 5734864"/>
              <a:gd name="f1237" fmla="*/ f865 1 6858000"/>
              <a:gd name="f1238" fmla="*/ f866 1 5734864"/>
              <a:gd name="f1239" fmla="*/ f867 1 6858000"/>
              <a:gd name="f1240" fmla="*/ f868 1 5734864"/>
              <a:gd name="f1241" fmla="*/ f869 1 6858000"/>
              <a:gd name="f1242" fmla="*/ f870 1 5734864"/>
              <a:gd name="f1243" fmla="*/ f871 1 6858000"/>
              <a:gd name="f1244" fmla="*/ f872 1 5734864"/>
              <a:gd name="f1245" fmla="*/ f873 1 6858000"/>
              <a:gd name="f1246" fmla="*/ f874 1 5734864"/>
              <a:gd name="f1247" fmla="*/ f875 1 6858000"/>
              <a:gd name="f1248" fmla="*/ f876 1 5734864"/>
              <a:gd name="f1249" fmla="*/ f877 1 6858000"/>
              <a:gd name="f1250" fmla="*/ f878 1 5734864"/>
              <a:gd name="f1251" fmla="*/ f879 1 6858000"/>
              <a:gd name="f1252" fmla="*/ f880 1 5734864"/>
              <a:gd name="f1253" fmla="*/ f881 1 6858000"/>
              <a:gd name="f1254" fmla="*/ f882 1 5734864"/>
              <a:gd name="f1255" fmla="*/ f883 1 6858000"/>
              <a:gd name="f1256" fmla="*/ f884 1 5734864"/>
              <a:gd name="f1257" fmla="*/ f885 1 6858000"/>
              <a:gd name="f1258" fmla="*/ f886 1 5734864"/>
              <a:gd name="f1259" fmla="*/ f887 1 6858000"/>
              <a:gd name="f1260" fmla="*/ f888 1 5734864"/>
              <a:gd name="f1261" fmla="*/ f889 1 6858000"/>
              <a:gd name="f1262" fmla="*/ f890 1 5734864"/>
              <a:gd name="f1263" fmla="*/ f891 1 6858000"/>
              <a:gd name="f1264" fmla="*/ f892 1 5734864"/>
              <a:gd name="f1265" fmla="*/ f893 1 6858000"/>
              <a:gd name="f1266" fmla="*/ f894 1 5734864"/>
              <a:gd name="f1267" fmla="*/ f895 1 6858000"/>
              <a:gd name="f1268" fmla="*/ f896 1 5734864"/>
              <a:gd name="f1269" fmla="*/ f897 1 6858000"/>
              <a:gd name="f1270" fmla="*/ f898 1 5734864"/>
              <a:gd name="f1271" fmla="*/ f899 1 6858000"/>
              <a:gd name="f1272" fmla="*/ f900 1 5734864"/>
              <a:gd name="f1273" fmla="*/ f901 1 6858000"/>
              <a:gd name="f1274" fmla="*/ f902 1 5734864"/>
              <a:gd name="f1275" fmla="*/ f903 1 6858000"/>
              <a:gd name="f1276" fmla="*/ f904 1 5734864"/>
              <a:gd name="f1277" fmla="*/ f905 1 6858000"/>
              <a:gd name="f1278" fmla="*/ f906 1 5734864"/>
              <a:gd name="f1279" fmla="*/ f907 1 6858000"/>
              <a:gd name="f1280" fmla="*/ f908 1 5734864"/>
              <a:gd name="f1281" fmla="*/ f909 1 6858000"/>
              <a:gd name="f1282" fmla="*/ f910 1 5734864"/>
              <a:gd name="f1283" fmla="*/ f911 1 6858000"/>
              <a:gd name="f1284" fmla="*/ f912 1 5734864"/>
              <a:gd name="f1285" fmla="*/ f913 1 6858000"/>
              <a:gd name="f1286" fmla="*/ f914 1 5734864"/>
              <a:gd name="f1287" fmla="*/ f915 1 6858000"/>
              <a:gd name="f1288" fmla="*/ f916 1 5734864"/>
              <a:gd name="f1289" fmla="*/ f917 1 6858000"/>
              <a:gd name="f1290" fmla="*/ f918 1 5734864"/>
              <a:gd name="f1291" fmla="*/ f919 1 6858000"/>
              <a:gd name="f1292" fmla="*/ f920 1 5734864"/>
              <a:gd name="f1293" fmla="*/ f921 1 6858000"/>
              <a:gd name="f1294" fmla="*/ f922 1 5734864"/>
              <a:gd name="f1295" fmla="*/ f923 1 6858000"/>
              <a:gd name="f1296" fmla="*/ f924 1 5734864"/>
              <a:gd name="f1297" fmla="*/ f925 1 6858000"/>
              <a:gd name="f1298" fmla="*/ f926 1 5734864"/>
              <a:gd name="f1299" fmla="*/ f927 1 6858000"/>
              <a:gd name="f1300" fmla="*/ f928 1 5734864"/>
              <a:gd name="f1301" fmla="*/ f929 1 6858000"/>
              <a:gd name="f1302" fmla="*/ f930 1 5734864"/>
              <a:gd name="f1303" fmla="*/ f931 1 6858000"/>
              <a:gd name="f1304" fmla="*/ f932 1 5734864"/>
              <a:gd name="f1305" fmla="*/ f933 1 6858000"/>
              <a:gd name="f1306" fmla="*/ f934 1 5734864"/>
              <a:gd name="f1307" fmla="*/ f935 1 6858000"/>
              <a:gd name="f1308" fmla="*/ f936 1 5734864"/>
              <a:gd name="f1309" fmla="*/ f937 1 6858000"/>
              <a:gd name="f1310" fmla="*/ f938 1 5734864"/>
              <a:gd name="f1311" fmla="*/ f939 1 6858000"/>
              <a:gd name="f1312" fmla="*/ f940 1 5734864"/>
              <a:gd name="f1313" fmla="*/ f941 1 6858000"/>
              <a:gd name="f1314" fmla="*/ f942 1 5734864"/>
              <a:gd name="f1315" fmla="*/ f943 1 6858000"/>
              <a:gd name="f1316" fmla="*/ f944 1 5734864"/>
              <a:gd name="f1317" fmla="*/ f945 1 6858000"/>
              <a:gd name="f1318" fmla="*/ f946 1 5734864"/>
              <a:gd name="f1319" fmla="*/ f947 1 6858000"/>
              <a:gd name="f1320" fmla="*/ f948 1 5734864"/>
              <a:gd name="f1321" fmla="*/ f949 1 6858000"/>
              <a:gd name="f1322" fmla="*/ f950 1 5734864"/>
              <a:gd name="f1323" fmla="*/ f951 1 6858000"/>
              <a:gd name="f1324" fmla="*/ f952 1 5734864"/>
              <a:gd name="f1325" fmla="*/ f953 1 6858000"/>
              <a:gd name="f1326" fmla="*/ f954 1 5734864"/>
              <a:gd name="f1327" fmla="*/ f955 1 6858000"/>
              <a:gd name="f1328" fmla="*/ f956 1 5734864"/>
              <a:gd name="f1329" fmla="*/ f957 1 6858000"/>
              <a:gd name="f1330" fmla="*/ f958 1 5734864"/>
              <a:gd name="f1331" fmla="*/ f959 1 6858000"/>
              <a:gd name="f1332" fmla="*/ f960 1 5734864"/>
              <a:gd name="f1333" fmla="*/ f961 1 6858000"/>
              <a:gd name="f1334" fmla="*/ f962 1 5734864"/>
              <a:gd name="f1335" fmla="*/ f963 1 6858000"/>
              <a:gd name="f1336" fmla="*/ f964 1 5734864"/>
              <a:gd name="f1337" fmla="*/ f965 1 6858000"/>
              <a:gd name="f1338" fmla="*/ f966 1 5734864"/>
              <a:gd name="f1339" fmla="*/ f967 1 6858000"/>
              <a:gd name="f1340" fmla="*/ f968 1 5734864"/>
              <a:gd name="f1341" fmla="*/ f969 1 6858000"/>
              <a:gd name="f1342" fmla="*/ f970 1 5734864"/>
              <a:gd name="f1343" fmla="*/ f971 1 6858000"/>
              <a:gd name="f1344" fmla="*/ f972 1 5734864"/>
              <a:gd name="f1345" fmla="*/ f973 1 6858000"/>
              <a:gd name="f1346" fmla="*/ f974 1 5734864"/>
              <a:gd name="f1347" fmla="*/ f975 1 6858000"/>
              <a:gd name="f1348" fmla="*/ f976 1 5734864"/>
              <a:gd name="f1349" fmla="*/ f977 1 6858000"/>
              <a:gd name="f1350" fmla="*/ f978 1 5734864"/>
              <a:gd name="f1351" fmla="*/ f979 1 6858000"/>
              <a:gd name="f1352" fmla="*/ f980 1 5734864"/>
              <a:gd name="f1353" fmla="*/ f981 1 6858000"/>
              <a:gd name="f1354" fmla="*/ f982 1 5734864"/>
              <a:gd name="f1355" fmla="*/ f983 1 6858000"/>
              <a:gd name="f1356" fmla="*/ f984 1 5734864"/>
              <a:gd name="f1357" fmla="*/ f985 1 6858000"/>
              <a:gd name="f1358" fmla="*/ f986 1 5734864"/>
              <a:gd name="f1359" fmla="*/ f987 1 6858000"/>
              <a:gd name="f1360" fmla="*/ f988 1 5734864"/>
              <a:gd name="f1361" fmla="*/ f989 1 6858000"/>
              <a:gd name="f1362" fmla="*/ f990 1 5734864"/>
              <a:gd name="f1363" fmla="*/ f991 1 6858000"/>
              <a:gd name="f1364" fmla="*/ f992 1 5734864"/>
              <a:gd name="f1365" fmla="*/ f993 1 6858000"/>
              <a:gd name="f1366" fmla="*/ f994 1 5734864"/>
              <a:gd name="f1367" fmla="*/ f995 1 6858000"/>
              <a:gd name="f1368" fmla="*/ f996 1 5734864"/>
              <a:gd name="f1369" fmla="*/ f997 1 6858000"/>
              <a:gd name="f1370" fmla="*/ f998 1 5734864"/>
              <a:gd name="f1371" fmla="*/ f999 1 6858000"/>
              <a:gd name="f1372" fmla="*/ f1000 1 5734864"/>
              <a:gd name="f1373" fmla="*/ f1001 1 6858000"/>
              <a:gd name="f1374" fmla="*/ f1002 1 5734864"/>
              <a:gd name="f1375" fmla="*/ f1003 1 6858000"/>
              <a:gd name="f1376" fmla="*/ f1004 1 5734864"/>
              <a:gd name="f1377" fmla="*/ f1005 1 6858000"/>
              <a:gd name="f1378" fmla="*/ f1006 1 5734864"/>
              <a:gd name="f1379" fmla="*/ f1007 1 6858000"/>
              <a:gd name="f1380" fmla="*/ f1008 1 5734864"/>
              <a:gd name="f1381" fmla="*/ f1009 1 6858000"/>
              <a:gd name="f1382" fmla="*/ f1010 1 5734864"/>
              <a:gd name="f1383" fmla="*/ f1011 1 6858000"/>
              <a:gd name="f1384" fmla="*/ f1012 1 5734864"/>
              <a:gd name="f1385" fmla="*/ f1013 1 6858000"/>
              <a:gd name="f1386" fmla="*/ f1014 1 5734864"/>
              <a:gd name="f1387" fmla="*/ f1015 1 6858000"/>
              <a:gd name="f1388" fmla="*/ f1016 1 5734864"/>
              <a:gd name="f1389" fmla="*/ f1017 1 6858000"/>
              <a:gd name="f1390" fmla="*/ f1018 1 5734864"/>
              <a:gd name="f1391" fmla="*/ f1019 1 6858000"/>
              <a:gd name="f1392" fmla="*/ f1020 1 5734864"/>
              <a:gd name="f1393" fmla="*/ f1021 1 6858000"/>
              <a:gd name="f1394" fmla="*/ f1022 1 5734864"/>
              <a:gd name="f1395" fmla="*/ f1023 1 6858000"/>
              <a:gd name="f1396" fmla="*/ f1024 1 5734864"/>
              <a:gd name="f1397" fmla="*/ f1025 1 6858000"/>
              <a:gd name="f1398" fmla="*/ f1026 1 5734864"/>
              <a:gd name="f1399" fmla="*/ f1027 1 6858000"/>
              <a:gd name="f1400" fmla="*/ f1028 1 5734864"/>
              <a:gd name="f1401" fmla="*/ f1029 1 6858000"/>
              <a:gd name="f1402" fmla="*/ f1030 1 5734864"/>
              <a:gd name="f1403" fmla="*/ f1031 1 6858000"/>
              <a:gd name="f1404" fmla="*/ f1032 1 5734864"/>
              <a:gd name="f1405" fmla="*/ f1033 1 6858000"/>
              <a:gd name="f1406" fmla="*/ f1034 1 5734864"/>
              <a:gd name="f1407" fmla="*/ f1035 1 6858000"/>
              <a:gd name="f1408" fmla="*/ f1036 1 5734864"/>
              <a:gd name="f1409" fmla="*/ f1037 1 6858000"/>
              <a:gd name="f1410" fmla="*/ f1038 1 5734864"/>
              <a:gd name="f1411" fmla="*/ f1039 1 6858000"/>
              <a:gd name="f1412" fmla="*/ f1040 1 5734864"/>
              <a:gd name="f1413" fmla="*/ f1041 1 6858000"/>
              <a:gd name="f1414" fmla="*/ f1042 1 5734864"/>
              <a:gd name="f1415" fmla="*/ f1043 1 6858000"/>
              <a:gd name="f1416" fmla="*/ f1044 1 5734864"/>
              <a:gd name="f1417" fmla="*/ f1045 1 6858000"/>
              <a:gd name="f1418" fmla="*/ f1046 1 5734864"/>
              <a:gd name="f1419" fmla="*/ f1047 1 6858000"/>
              <a:gd name="f1420" fmla="*/ f1048 1 5734864"/>
              <a:gd name="f1421" fmla="*/ f1049 1 6858000"/>
              <a:gd name="f1422" fmla="*/ f1050 1 5734864"/>
              <a:gd name="f1423" fmla="*/ f1051 1 6858000"/>
              <a:gd name="f1424" fmla="*/ f1052 1 5734864"/>
              <a:gd name="f1425" fmla="*/ f1053 1 6858000"/>
              <a:gd name="f1426" fmla="*/ f1054 1 5734864"/>
              <a:gd name="f1427" fmla="*/ f1055 1 6858000"/>
              <a:gd name="f1428" fmla="*/ f1056 1 5734864"/>
              <a:gd name="f1429" fmla="*/ f1057 1 6858000"/>
              <a:gd name="f1430" fmla="*/ f1058 1 5734864"/>
              <a:gd name="f1431" fmla="*/ f1059 1 6858000"/>
              <a:gd name="f1432" fmla="*/ f1060 1 5734864"/>
              <a:gd name="f1433" fmla="*/ f1061 1 6858000"/>
              <a:gd name="f1434" fmla="*/ f1062 1 5734864"/>
              <a:gd name="f1435" fmla="*/ f1063 1 6858000"/>
              <a:gd name="f1436" fmla="*/ f1064 1 5734864"/>
              <a:gd name="f1437" fmla="*/ f1065 1 6858000"/>
              <a:gd name="f1438" fmla="*/ f1066 1 5734864"/>
              <a:gd name="f1439" fmla="*/ f1067 1 6858000"/>
              <a:gd name="f1440" fmla="*/ f1068 1 5734864"/>
              <a:gd name="f1441" fmla="*/ f1069 1 6858000"/>
              <a:gd name="f1442" fmla="*/ f1070 1 5734864"/>
              <a:gd name="f1443" fmla="*/ f1071 1 6858000"/>
              <a:gd name="f1444" fmla="*/ f1072 1 5734864"/>
              <a:gd name="f1445" fmla="*/ f1073 1 6858000"/>
              <a:gd name="f1446" fmla="*/ f1074 1 5734864"/>
              <a:gd name="f1447" fmla="*/ f1075 1 6858000"/>
              <a:gd name="f1448" fmla="*/ f1076 1 5734864"/>
              <a:gd name="f1449" fmla="*/ f1077 1 6858000"/>
              <a:gd name="f1450" fmla="*/ f1078 1 5734864"/>
              <a:gd name="f1451" fmla="*/ f1079 1 6858000"/>
              <a:gd name="f1452" fmla="*/ f1080 1 5734864"/>
              <a:gd name="f1453" fmla="*/ f1081 1 6858000"/>
              <a:gd name="f1454" fmla="*/ f1082 1 5734864"/>
              <a:gd name="f1455" fmla="*/ f1083 1 6858000"/>
              <a:gd name="f1456" fmla="*/ f1084 1 5734864"/>
              <a:gd name="f1457" fmla="*/ f1085 1 6858000"/>
              <a:gd name="f1458" fmla="*/ f1086 1 5734864"/>
              <a:gd name="f1459" fmla="*/ f1087 1 6858000"/>
              <a:gd name="f1460" fmla="*/ f1088 1 5734864"/>
              <a:gd name="f1461" fmla="*/ f1089 1 6858000"/>
              <a:gd name="f1462" fmla="*/ f1090 1 5734864"/>
              <a:gd name="f1463" fmla="*/ f1091 1 6858000"/>
              <a:gd name="f1464" fmla="*/ f1092 1 5734864"/>
              <a:gd name="f1465" fmla="*/ f1093 1 6858000"/>
              <a:gd name="f1466" fmla="*/ f1094 1 5734864"/>
              <a:gd name="f1467" fmla="*/ f1095 1 6858000"/>
              <a:gd name="f1468" fmla="*/ f1096 1 5734864"/>
              <a:gd name="f1469" fmla="*/ f1097 1 6858000"/>
              <a:gd name="f1470" fmla="*/ f1098 1 5734864"/>
              <a:gd name="f1471" fmla="*/ f1099 1 6858000"/>
              <a:gd name="f1472" fmla="*/ f1100 1 5734864"/>
              <a:gd name="f1473" fmla="*/ f1101 1 6858000"/>
              <a:gd name="f1474" fmla="*/ f1102 1 5734864"/>
              <a:gd name="f1475" fmla="*/ f1103 1 6858000"/>
              <a:gd name="f1476" fmla="*/ f1104 1 5734864"/>
              <a:gd name="f1477" fmla="*/ f1105 1 6858000"/>
              <a:gd name="f1478" fmla="*/ f1106 1 5734864"/>
              <a:gd name="f1479" fmla="*/ f1107 1 6858000"/>
              <a:gd name="f1480" fmla="*/ f1108 1 5734864"/>
              <a:gd name="f1481" fmla="*/ f1109 1 6858000"/>
              <a:gd name="f1482" fmla="*/ f1110 1 5734864"/>
              <a:gd name="f1483" fmla="*/ f1111 1 6858000"/>
              <a:gd name="f1484" fmla="*/ f1112 1 5734864"/>
              <a:gd name="f1485" fmla="*/ f1113 1 6858000"/>
              <a:gd name="f1486" fmla="*/ f1114 1 5734864"/>
              <a:gd name="f1487" fmla="*/ f1115 1 6858000"/>
              <a:gd name="f1488" fmla="*/ f1116 1 5734864"/>
              <a:gd name="f1489" fmla="*/ f1117 1 6858000"/>
              <a:gd name="f1490" fmla="*/ f1118 1 5734864"/>
              <a:gd name="f1491" fmla="*/ f1119 1 6858000"/>
              <a:gd name="f1492" fmla="*/ f1120 1 5734864"/>
              <a:gd name="f1493" fmla="*/ f1121 1 6858000"/>
              <a:gd name="f1494" fmla="*/ f1122 1 5734864"/>
              <a:gd name="f1495" fmla="*/ f1123 1 6858000"/>
              <a:gd name="f1496" fmla="*/ f1124 1 5734864"/>
              <a:gd name="f1497" fmla="*/ f1125 1 6858000"/>
              <a:gd name="f1498" fmla="*/ f1126 1 5734864"/>
              <a:gd name="f1499" fmla="*/ f1127 1 6858000"/>
              <a:gd name="f1500" fmla="*/ f1128 1 5734864"/>
              <a:gd name="f1501" fmla="*/ f1129 1 6858000"/>
              <a:gd name="f1502" fmla="*/ f1130 1 5734864"/>
              <a:gd name="f1503" fmla="*/ f1131 1 6858000"/>
              <a:gd name="f1504" fmla="*/ f1132 1 5734864"/>
              <a:gd name="f1505" fmla="*/ f1133 1 6858000"/>
              <a:gd name="f1506" fmla="*/ f754 1 f761"/>
              <a:gd name="f1507" fmla="*/ f755 1 f761"/>
              <a:gd name="f1508" fmla="*/ f754 1 f762"/>
              <a:gd name="f1509" fmla="*/ f756 1 f762"/>
              <a:gd name="f1510" fmla="*/ f1135 1 f761"/>
              <a:gd name="f1511" fmla="*/ f1136 1 f762"/>
              <a:gd name="f1512" fmla="*/ f1137 1 f761"/>
              <a:gd name="f1513" fmla="*/ f1138 1 f761"/>
              <a:gd name="f1514" fmla="*/ f1139 1 f762"/>
              <a:gd name="f1515" fmla="*/ f1140 1 f761"/>
              <a:gd name="f1516" fmla="*/ f1141 1 f762"/>
              <a:gd name="f1517" fmla="*/ f1142 1 f761"/>
              <a:gd name="f1518" fmla="*/ f1143 1 f762"/>
              <a:gd name="f1519" fmla="*/ f1144 1 f761"/>
              <a:gd name="f1520" fmla="*/ f1145 1 f762"/>
              <a:gd name="f1521" fmla="*/ f1146 1 f761"/>
              <a:gd name="f1522" fmla="*/ f1147 1 f762"/>
              <a:gd name="f1523" fmla="*/ f1148 1 f761"/>
              <a:gd name="f1524" fmla="*/ f1149 1 f762"/>
              <a:gd name="f1525" fmla="*/ f1150 1 f761"/>
              <a:gd name="f1526" fmla="*/ f1151 1 f762"/>
              <a:gd name="f1527" fmla="*/ f1152 1 f761"/>
              <a:gd name="f1528" fmla="*/ f1153 1 f762"/>
              <a:gd name="f1529" fmla="*/ f1154 1 f761"/>
              <a:gd name="f1530" fmla="*/ f1155 1 f762"/>
              <a:gd name="f1531" fmla="*/ f1156 1 f761"/>
              <a:gd name="f1532" fmla="*/ f1157 1 f762"/>
              <a:gd name="f1533" fmla="*/ f1158 1 f761"/>
              <a:gd name="f1534" fmla="*/ f1159 1 f762"/>
              <a:gd name="f1535" fmla="*/ f1160 1 f761"/>
              <a:gd name="f1536" fmla="*/ f1161 1 f762"/>
              <a:gd name="f1537" fmla="*/ f1162 1 f761"/>
              <a:gd name="f1538" fmla="*/ f1163 1 f762"/>
              <a:gd name="f1539" fmla="*/ f1164 1 f761"/>
              <a:gd name="f1540" fmla="*/ f1165 1 f762"/>
              <a:gd name="f1541" fmla="*/ f1166 1 f761"/>
              <a:gd name="f1542" fmla="*/ f1167 1 f762"/>
              <a:gd name="f1543" fmla="*/ f1168 1 f761"/>
              <a:gd name="f1544" fmla="*/ f1169 1 f762"/>
              <a:gd name="f1545" fmla="*/ f1170 1 f761"/>
              <a:gd name="f1546" fmla="*/ f1171 1 f762"/>
              <a:gd name="f1547" fmla="*/ f1172 1 f761"/>
              <a:gd name="f1548" fmla="*/ f1173 1 f762"/>
              <a:gd name="f1549" fmla="*/ f1174 1 f761"/>
              <a:gd name="f1550" fmla="*/ f1175 1 f762"/>
              <a:gd name="f1551" fmla="*/ f1176 1 f761"/>
              <a:gd name="f1552" fmla="*/ f1177 1 f762"/>
              <a:gd name="f1553" fmla="*/ f1178 1 f761"/>
              <a:gd name="f1554" fmla="*/ f1179 1 f762"/>
              <a:gd name="f1555" fmla="*/ f1180 1 f761"/>
              <a:gd name="f1556" fmla="*/ f1181 1 f762"/>
              <a:gd name="f1557" fmla="*/ f1182 1 f761"/>
              <a:gd name="f1558" fmla="*/ f1183 1 f762"/>
              <a:gd name="f1559" fmla="*/ f1184 1 f761"/>
              <a:gd name="f1560" fmla="*/ f1185 1 f762"/>
              <a:gd name="f1561" fmla="*/ f1186 1 f761"/>
              <a:gd name="f1562" fmla="*/ f1187 1 f762"/>
              <a:gd name="f1563" fmla="*/ f1188 1 f761"/>
              <a:gd name="f1564" fmla="*/ f1189 1 f762"/>
              <a:gd name="f1565" fmla="*/ f1190 1 f761"/>
              <a:gd name="f1566" fmla="*/ f1191 1 f762"/>
              <a:gd name="f1567" fmla="*/ f1192 1 f761"/>
              <a:gd name="f1568" fmla="*/ f1193 1 f762"/>
              <a:gd name="f1569" fmla="*/ f1194 1 f761"/>
              <a:gd name="f1570" fmla="*/ f1195 1 f762"/>
              <a:gd name="f1571" fmla="*/ f1196 1 f761"/>
              <a:gd name="f1572" fmla="*/ f1197 1 f762"/>
              <a:gd name="f1573" fmla="*/ f1198 1 f761"/>
              <a:gd name="f1574" fmla="*/ f1199 1 f762"/>
              <a:gd name="f1575" fmla="*/ f1200 1 f761"/>
              <a:gd name="f1576" fmla="*/ f1201 1 f762"/>
              <a:gd name="f1577" fmla="*/ f1202 1 f761"/>
              <a:gd name="f1578" fmla="*/ f1203 1 f762"/>
              <a:gd name="f1579" fmla="*/ f1204 1 f761"/>
              <a:gd name="f1580" fmla="*/ f1205 1 f762"/>
              <a:gd name="f1581" fmla="*/ f1206 1 f761"/>
              <a:gd name="f1582" fmla="*/ f1207 1 f762"/>
              <a:gd name="f1583" fmla="*/ f1208 1 f761"/>
              <a:gd name="f1584" fmla="*/ f1209 1 f762"/>
              <a:gd name="f1585" fmla="*/ f1210 1 f761"/>
              <a:gd name="f1586" fmla="*/ f1211 1 f762"/>
              <a:gd name="f1587" fmla="*/ f1212 1 f761"/>
              <a:gd name="f1588" fmla="*/ f1213 1 f762"/>
              <a:gd name="f1589" fmla="*/ f1214 1 f761"/>
              <a:gd name="f1590" fmla="*/ f1215 1 f762"/>
              <a:gd name="f1591" fmla="*/ f1216 1 f761"/>
              <a:gd name="f1592" fmla="*/ f1217 1 f762"/>
              <a:gd name="f1593" fmla="*/ f1218 1 f761"/>
              <a:gd name="f1594" fmla="*/ f1219 1 f762"/>
              <a:gd name="f1595" fmla="*/ f1220 1 f761"/>
              <a:gd name="f1596" fmla="*/ f1221 1 f762"/>
              <a:gd name="f1597" fmla="*/ f1222 1 f761"/>
              <a:gd name="f1598" fmla="*/ f1223 1 f762"/>
              <a:gd name="f1599" fmla="*/ f1224 1 f761"/>
              <a:gd name="f1600" fmla="*/ f1225 1 f762"/>
              <a:gd name="f1601" fmla="*/ f1226 1 f761"/>
              <a:gd name="f1602" fmla="*/ f1227 1 f762"/>
              <a:gd name="f1603" fmla="*/ f1228 1 f761"/>
              <a:gd name="f1604" fmla="*/ f1229 1 f762"/>
              <a:gd name="f1605" fmla="*/ f1230 1 f761"/>
              <a:gd name="f1606" fmla="*/ f1231 1 f762"/>
              <a:gd name="f1607" fmla="*/ f1232 1 f761"/>
              <a:gd name="f1608" fmla="*/ f1233 1 f762"/>
              <a:gd name="f1609" fmla="*/ f1234 1 f761"/>
              <a:gd name="f1610" fmla="*/ f1235 1 f762"/>
              <a:gd name="f1611" fmla="*/ f1236 1 f761"/>
              <a:gd name="f1612" fmla="*/ f1237 1 f762"/>
              <a:gd name="f1613" fmla="*/ f1238 1 f761"/>
              <a:gd name="f1614" fmla="*/ f1239 1 f762"/>
              <a:gd name="f1615" fmla="*/ f1240 1 f761"/>
              <a:gd name="f1616" fmla="*/ f1241 1 f762"/>
              <a:gd name="f1617" fmla="*/ f1242 1 f761"/>
              <a:gd name="f1618" fmla="*/ f1243 1 f762"/>
              <a:gd name="f1619" fmla="*/ f1244 1 f761"/>
              <a:gd name="f1620" fmla="*/ f1245 1 f762"/>
              <a:gd name="f1621" fmla="*/ f1246 1 f761"/>
              <a:gd name="f1622" fmla="*/ f1247 1 f762"/>
              <a:gd name="f1623" fmla="*/ f1248 1 f761"/>
              <a:gd name="f1624" fmla="*/ f1249 1 f762"/>
              <a:gd name="f1625" fmla="*/ f1250 1 f761"/>
              <a:gd name="f1626" fmla="*/ f1251 1 f762"/>
              <a:gd name="f1627" fmla="*/ f1252 1 f761"/>
              <a:gd name="f1628" fmla="*/ f1253 1 f762"/>
              <a:gd name="f1629" fmla="*/ f1254 1 f761"/>
              <a:gd name="f1630" fmla="*/ f1255 1 f762"/>
              <a:gd name="f1631" fmla="*/ f1256 1 f761"/>
              <a:gd name="f1632" fmla="*/ f1257 1 f762"/>
              <a:gd name="f1633" fmla="*/ f1258 1 f761"/>
              <a:gd name="f1634" fmla="*/ f1259 1 f762"/>
              <a:gd name="f1635" fmla="*/ f1260 1 f761"/>
              <a:gd name="f1636" fmla="*/ f1261 1 f762"/>
              <a:gd name="f1637" fmla="*/ f1262 1 f761"/>
              <a:gd name="f1638" fmla="*/ f1263 1 f762"/>
              <a:gd name="f1639" fmla="*/ f1264 1 f761"/>
              <a:gd name="f1640" fmla="*/ f1265 1 f762"/>
              <a:gd name="f1641" fmla="*/ f1266 1 f761"/>
              <a:gd name="f1642" fmla="*/ f1267 1 f762"/>
              <a:gd name="f1643" fmla="*/ f1268 1 f761"/>
              <a:gd name="f1644" fmla="*/ f1269 1 f762"/>
              <a:gd name="f1645" fmla="*/ f1270 1 f761"/>
              <a:gd name="f1646" fmla="*/ f1271 1 f762"/>
              <a:gd name="f1647" fmla="*/ f1272 1 f761"/>
              <a:gd name="f1648" fmla="*/ f1273 1 f762"/>
              <a:gd name="f1649" fmla="*/ f1274 1 f761"/>
              <a:gd name="f1650" fmla="*/ f1275 1 f762"/>
              <a:gd name="f1651" fmla="*/ f1276 1 f761"/>
              <a:gd name="f1652" fmla="*/ f1277 1 f762"/>
              <a:gd name="f1653" fmla="*/ f1278 1 f761"/>
              <a:gd name="f1654" fmla="*/ f1279 1 f762"/>
              <a:gd name="f1655" fmla="*/ f1280 1 f761"/>
              <a:gd name="f1656" fmla="*/ f1281 1 f762"/>
              <a:gd name="f1657" fmla="*/ f1282 1 f761"/>
              <a:gd name="f1658" fmla="*/ f1283 1 f762"/>
              <a:gd name="f1659" fmla="*/ f1284 1 f761"/>
              <a:gd name="f1660" fmla="*/ f1285 1 f762"/>
              <a:gd name="f1661" fmla="*/ f1286 1 f761"/>
              <a:gd name="f1662" fmla="*/ f1287 1 f762"/>
              <a:gd name="f1663" fmla="*/ f1288 1 f761"/>
              <a:gd name="f1664" fmla="*/ f1289 1 f762"/>
              <a:gd name="f1665" fmla="*/ f1290 1 f761"/>
              <a:gd name="f1666" fmla="*/ f1291 1 f762"/>
              <a:gd name="f1667" fmla="*/ f1292 1 f761"/>
              <a:gd name="f1668" fmla="*/ f1293 1 f762"/>
              <a:gd name="f1669" fmla="*/ f1294 1 f761"/>
              <a:gd name="f1670" fmla="*/ f1295 1 f762"/>
              <a:gd name="f1671" fmla="*/ f1296 1 f761"/>
              <a:gd name="f1672" fmla="*/ f1297 1 f762"/>
              <a:gd name="f1673" fmla="*/ f1298 1 f761"/>
              <a:gd name="f1674" fmla="*/ f1299 1 f762"/>
              <a:gd name="f1675" fmla="*/ f1300 1 f761"/>
              <a:gd name="f1676" fmla="*/ f1301 1 f762"/>
              <a:gd name="f1677" fmla="*/ f1302 1 f761"/>
              <a:gd name="f1678" fmla="*/ f1303 1 f762"/>
              <a:gd name="f1679" fmla="*/ f1304 1 f761"/>
              <a:gd name="f1680" fmla="*/ f1305 1 f762"/>
              <a:gd name="f1681" fmla="*/ f1306 1 f761"/>
              <a:gd name="f1682" fmla="*/ f1307 1 f762"/>
              <a:gd name="f1683" fmla="*/ f1308 1 f761"/>
              <a:gd name="f1684" fmla="*/ f1309 1 f762"/>
              <a:gd name="f1685" fmla="*/ f1310 1 f761"/>
              <a:gd name="f1686" fmla="*/ f1311 1 f762"/>
              <a:gd name="f1687" fmla="*/ f1312 1 f761"/>
              <a:gd name="f1688" fmla="*/ f1313 1 f762"/>
              <a:gd name="f1689" fmla="*/ f1314 1 f761"/>
              <a:gd name="f1690" fmla="*/ f1315 1 f762"/>
              <a:gd name="f1691" fmla="*/ f1316 1 f761"/>
              <a:gd name="f1692" fmla="*/ f1317 1 f762"/>
              <a:gd name="f1693" fmla="*/ f1318 1 f761"/>
              <a:gd name="f1694" fmla="*/ f1319 1 f762"/>
              <a:gd name="f1695" fmla="*/ f1320 1 f761"/>
              <a:gd name="f1696" fmla="*/ f1321 1 f762"/>
              <a:gd name="f1697" fmla="*/ f1322 1 f761"/>
              <a:gd name="f1698" fmla="*/ f1323 1 f762"/>
              <a:gd name="f1699" fmla="*/ f1324 1 f761"/>
              <a:gd name="f1700" fmla="*/ f1325 1 f762"/>
              <a:gd name="f1701" fmla="*/ f1326 1 f761"/>
              <a:gd name="f1702" fmla="*/ f1327 1 f762"/>
              <a:gd name="f1703" fmla="*/ f1328 1 f761"/>
              <a:gd name="f1704" fmla="*/ f1329 1 f762"/>
              <a:gd name="f1705" fmla="*/ f1330 1 f761"/>
              <a:gd name="f1706" fmla="*/ f1331 1 f762"/>
              <a:gd name="f1707" fmla="*/ f1332 1 f761"/>
              <a:gd name="f1708" fmla="*/ f1333 1 f762"/>
              <a:gd name="f1709" fmla="*/ f1334 1 f761"/>
              <a:gd name="f1710" fmla="*/ f1335 1 f762"/>
              <a:gd name="f1711" fmla="*/ f1336 1 f761"/>
              <a:gd name="f1712" fmla="*/ f1337 1 f762"/>
              <a:gd name="f1713" fmla="*/ f1338 1 f761"/>
              <a:gd name="f1714" fmla="*/ f1339 1 f762"/>
              <a:gd name="f1715" fmla="*/ f1340 1 f761"/>
              <a:gd name="f1716" fmla="*/ f1341 1 f762"/>
              <a:gd name="f1717" fmla="*/ f1342 1 f761"/>
              <a:gd name="f1718" fmla="*/ f1343 1 f762"/>
              <a:gd name="f1719" fmla="*/ f1344 1 f761"/>
              <a:gd name="f1720" fmla="*/ f1345 1 f762"/>
              <a:gd name="f1721" fmla="*/ f1346 1 f761"/>
              <a:gd name="f1722" fmla="*/ f1347 1 f762"/>
              <a:gd name="f1723" fmla="*/ f1348 1 f761"/>
              <a:gd name="f1724" fmla="*/ f1349 1 f762"/>
              <a:gd name="f1725" fmla="*/ f1350 1 f761"/>
              <a:gd name="f1726" fmla="*/ f1351 1 f762"/>
              <a:gd name="f1727" fmla="*/ f1352 1 f761"/>
              <a:gd name="f1728" fmla="*/ f1353 1 f762"/>
              <a:gd name="f1729" fmla="*/ f1354 1 f761"/>
              <a:gd name="f1730" fmla="*/ f1355 1 f762"/>
              <a:gd name="f1731" fmla="*/ f1356 1 f761"/>
              <a:gd name="f1732" fmla="*/ f1357 1 f762"/>
              <a:gd name="f1733" fmla="*/ f1358 1 f761"/>
              <a:gd name="f1734" fmla="*/ f1359 1 f762"/>
              <a:gd name="f1735" fmla="*/ f1360 1 f761"/>
              <a:gd name="f1736" fmla="*/ f1361 1 f762"/>
              <a:gd name="f1737" fmla="*/ f1362 1 f761"/>
              <a:gd name="f1738" fmla="*/ f1363 1 f762"/>
              <a:gd name="f1739" fmla="*/ f1364 1 f761"/>
              <a:gd name="f1740" fmla="*/ f1365 1 f762"/>
              <a:gd name="f1741" fmla="*/ f1366 1 f761"/>
              <a:gd name="f1742" fmla="*/ f1367 1 f762"/>
              <a:gd name="f1743" fmla="*/ f1368 1 f761"/>
              <a:gd name="f1744" fmla="*/ f1369 1 f762"/>
              <a:gd name="f1745" fmla="*/ f1370 1 f761"/>
              <a:gd name="f1746" fmla="*/ f1371 1 f762"/>
              <a:gd name="f1747" fmla="*/ f1372 1 f761"/>
              <a:gd name="f1748" fmla="*/ f1373 1 f762"/>
              <a:gd name="f1749" fmla="*/ f1374 1 f761"/>
              <a:gd name="f1750" fmla="*/ f1375 1 f762"/>
              <a:gd name="f1751" fmla="*/ f1376 1 f761"/>
              <a:gd name="f1752" fmla="*/ f1377 1 f762"/>
              <a:gd name="f1753" fmla="*/ f1378 1 f761"/>
              <a:gd name="f1754" fmla="*/ f1379 1 f762"/>
              <a:gd name="f1755" fmla="*/ f1380 1 f761"/>
              <a:gd name="f1756" fmla="*/ f1381 1 f762"/>
              <a:gd name="f1757" fmla="*/ f1382 1 f761"/>
              <a:gd name="f1758" fmla="*/ f1383 1 f762"/>
              <a:gd name="f1759" fmla="*/ f1384 1 f761"/>
              <a:gd name="f1760" fmla="*/ f1385 1 f762"/>
              <a:gd name="f1761" fmla="*/ f1386 1 f761"/>
              <a:gd name="f1762" fmla="*/ f1387 1 f762"/>
              <a:gd name="f1763" fmla="*/ f1388 1 f761"/>
              <a:gd name="f1764" fmla="*/ f1389 1 f762"/>
              <a:gd name="f1765" fmla="*/ f1390 1 f761"/>
              <a:gd name="f1766" fmla="*/ f1391 1 f762"/>
              <a:gd name="f1767" fmla="*/ f1392 1 f761"/>
              <a:gd name="f1768" fmla="*/ f1393 1 f762"/>
              <a:gd name="f1769" fmla="*/ f1394 1 f761"/>
              <a:gd name="f1770" fmla="*/ f1395 1 f762"/>
              <a:gd name="f1771" fmla="*/ f1396 1 f761"/>
              <a:gd name="f1772" fmla="*/ f1397 1 f762"/>
              <a:gd name="f1773" fmla="*/ f1398 1 f761"/>
              <a:gd name="f1774" fmla="*/ f1399 1 f762"/>
              <a:gd name="f1775" fmla="*/ f1400 1 f761"/>
              <a:gd name="f1776" fmla="*/ f1401 1 f762"/>
              <a:gd name="f1777" fmla="*/ f1402 1 f761"/>
              <a:gd name="f1778" fmla="*/ f1403 1 f762"/>
              <a:gd name="f1779" fmla="*/ f1404 1 f761"/>
              <a:gd name="f1780" fmla="*/ f1405 1 f762"/>
              <a:gd name="f1781" fmla="*/ f1406 1 f761"/>
              <a:gd name="f1782" fmla="*/ f1407 1 f762"/>
              <a:gd name="f1783" fmla="*/ f1408 1 f761"/>
              <a:gd name="f1784" fmla="*/ f1409 1 f762"/>
              <a:gd name="f1785" fmla="*/ f1410 1 f761"/>
              <a:gd name="f1786" fmla="*/ f1411 1 f762"/>
              <a:gd name="f1787" fmla="*/ f1412 1 f761"/>
              <a:gd name="f1788" fmla="*/ f1413 1 f762"/>
              <a:gd name="f1789" fmla="*/ f1414 1 f761"/>
              <a:gd name="f1790" fmla="*/ f1415 1 f762"/>
              <a:gd name="f1791" fmla="*/ f1416 1 f761"/>
              <a:gd name="f1792" fmla="*/ f1417 1 f762"/>
              <a:gd name="f1793" fmla="*/ f1418 1 f761"/>
              <a:gd name="f1794" fmla="*/ f1419 1 f762"/>
              <a:gd name="f1795" fmla="*/ f1420 1 f761"/>
              <a:gd name="f1796" fmla="*/ f1421 1 f762"/>
              <a:gd name="f1797" fmla="*/ f1422 1 f761"/>
              <a:gd name="f1798" fmla="*/ f1423 1 f762"/>
              <a:gd name="f1799" fmla="*/ f1424 1 f761"/>
              <a:gd name="f1800" fmla="*/ f1425 1 f762"/>
              <a:gd name="f1801" fmla="*/ f1426 1 f761"/>
              <a:gd name="f1802" fmla="*/ f1427 1 f762"/>
              <a:gd name="f1803" fmla="*/ f1428 1 f761"/>
              <a:gd name="f1804" fmla="*/ f1429 1 f762"/>
              <a:gd name="f1805" fmla="*/ f1430 1 f761"/>
              <a:gd name="f1806" fmla="*/ f1431 1 f762"/>
              <a:gd name="f1807" fmla="*/ f1432 1 f761"/>
              <a:gd name="f1808" fmla="*/ f1433 1 f762"/>
              <a:gd name="f1809" fmla="*/ f1434 1 f761"/>
              <a:gd name="f1810" fmla="*/ f1435 1 f762"/>
              <a:gd name="f1811" fmla="*/ f1436 1 f761"/>
              <a:gd name="f1812" fmla="*/ f1437 1 f762"/>
              <a:gd name="f1813" fmla="*/ f1438 1 f761"/>
              <a:gd name="f1814" fmla="*/ f1439 1 f762"/>
              <a:gd name="f1815" fmla="*/ f1440 1 f761"/>
              <a:gd name="f1816" fmla="*/ f1441 1 f762"/>
              <a:gd name="f1817" fmla="*/ f1442 1 f761"/>
              <a:gd name="f1818" fmla="*/ f1443 1 f762"/>
              <a:gd name="f1819" fmla="*/ f1444 1 f761"/>
              <a:gd name="f1820" fmla="*/ f1445 1 f762"/>
              <a:gd name="f1821" fmla="*/ f1446 1 f761"/>
              <a:gd name="f1822" fmla="*/ f1447 1 f762"/>
              <a:gd name="f1823" fmla="*/ f1448 1 f761"/>
              <a:gd name="f1824" fmla="*/ f1449 1 f762"/>
              <a:gd name="f1825" fmla="*/ f1450 1 f761"/>
              <a:gd name="f1826" fmla="*/ f1451 1 f762"/>
              <a:gd name="f1827" fmla="*/ f1452 1 f761"/>
              <a:gd name="f1828" fmla="*/ f1453 1 f762"/>
              <a:gd name="f1829" fmla="*/ f1454 1 f761"/>
              <a:gd name="f1830" fmla="*/ f1455 1 f762"/>
              <a:gd name="f1831" fmla="*/ f1456 1 f761"/>
              <a:gd name="f1832" fmla="*/ f1457 1 f762"/>
              <a:gd name="f1833" fmla="*/ f1458 1 f761"/>
              <a:gd name="f1834" fmla="*/ f1459 1 f762"/>
              <a:gd name="f1835" fmla="*/ f1460 1 f761"/>
              <a:gd name="f1836" fmla="*/ f1461 1 f762"/>
              <a:gd name="f1837" fmla="*/ f1462 1 f761"/>
              <a:gd name="f1838" fmla="*/ f1463 1 f762"/>
              <a:gd name="f1839" fmla="*/ f1464 1 f761"/>
              <a:gd name="f1840" fmla="*/ f1465 1 f762"/>
              <a:gd name="f1841" fmla="*/ f1466 1 f761"/>
              <a:gd name="f1842" fmla="*/ f1467 1 f762"/>
              <a:gd name="f1843" fmla="*/ f1468 1 f761"/>
              <a:gd name="f1844" fmla="*/ f1469 1 f762"/>
              <a:gd name="f1845" fmla="*/ f1470 1 f761"/>
              <a:gd name="f1846" fmla="*/ f1471 1 f762"/>
              <a:gd name="f1847" fmla="*/ f1472 1 f761"/>
              <a:gd name="f1848" fmla="*/ f1473 1 f762"/>
              <a:gd name="f1849" fmla="*/ f1474 1 f761"/>
              <a:gd name="f1850" fmla="*/ f1475 1 f762"/>
              <a:gd name="f1851" fmla="*/ f1476 1 f761"/>
              <a:gd name="f1852" fmla="*/ f1477 1 f762"/>
              <a:gd name="f1853" fmla="*/ f1478 1 f761"/>
              <a:gd name="f1854" fmla="*/ f1479 1 f762"/>
              <a:gd name="f1855" fmla="*/ f1480 1 f761"/>
              <a:gd name="f1856" fmla="*/ f1481 1 f762"/>
              <a:gd name="f1857" fmla="*/ f1482 1 f761"/>
              <a:gd name="f1858" fmla="*/ f1483 1 f762"/>
              <a:gd name="f1859" fmla="*/ f1484 1 f761"/>
              <a:gd name="f1860" fmla="*/ f1485 1 f762"/>
              <a:gd name="f1861" fmla="*/ f1486 1 f761"/>
              <a:gd name="f1862" fmla="*/ f1487 1 f762"/>
              <a:gd name="f1863" fmla="*/ f1488 1 f761"/>
              <a:gd name="f1864" fmla="*/ f1489 1 f762"/>
              <a:gd name="f1865" fmla="*/ f1490 1 f761"/>
              <a:gd name="f1866" fmla="*/ f1491 1 f762"/>
              <a:gd name="f1867" fmla="*/ f1492 1 f761"/>
              <a:gd name="f1868" fmla="*/ f1493 1 f762"/>
              <a:gd name="f1869" fmla="*/ f1494 1 f761"/>
              <a:gd name="f1870" fmla="*/ f1495 1 f762"/>
              <a:gd name="f1871" fmla="*/ f1496 1 f761"/>
              <a:gd name="f1872" fmla="*/ f1497 1 f762"/>
              <a:gd name="f1873" fmla="*/ f1498 1 f761"/>
              <a:gd name="f1874" fmla="*/ f1499 1 f762"/>
              <a:gd name="f1875" fmla="*/ f1500 1 f761"/>
              <a:gd name="f1876" fmla="*/ f1501 1 f762"/>
              <a:gd name="f1877" fmla="*/ f1502 1 f761"/>
              <a:gd name="f1878" fmla="*/ f1503 1 f762"/>
              <a:gd name="f1879" fmla="*/ f1504 1 f761"/>
              <a:gd name="f1880" fmla="*/ f1505 1 f762"/>
              <a:gd name="f1881" fmla="*/ f1506 f752 1"/>
              <a:gd name="f1882" fmla="*/ f1507 f752 1"/>
              <a:gd name="f1883" fmla="*/ f1509 f753 1"/>
              <a:gd name="f1884" fmla="*/ f1508 f753 1"/>
              <a:gd name="f1885" fmla="*/ f1510 f752 1"/>
              <a:gd name="f1886" fmla="*/ f1511 f753 1"/>
              <a:gd name="f1887" fmla="*/ f1512 f752 1"/>
              <a:gd name="f1888" fmla="*/ f1513 f752 1"/>
              <a:gd name="f1889" fmla="*/ f1514 f753 1"/>
              <a:gd name="f1890" fmla="*/ f1515 f752 1"/>
              <a:gd name="f1891" fmla="*/ f1516 f753 1"/>
              <a:gd name="f1892" fmla="*/ f1517 f752 1"/>
              <a:gd name="f1893" fmla="*/ f1518 f753 1"/>
              <a:gd name="f1894" fmla="*/ f1519 f752 1"/>
              <a:gd name="f1895" fmla="*/ f1520 f753 1"/>
              <a:gd name="f1896" fmla="*/ f1521 f752 1"/>
              <a:gd name="f1897" fmla="*/ f1522 f753 1"/>
              <a:gd name="f1898" fmla="*/ f1523 f752 1"/>
              <a:gd name="f1899" fmla="*/ f1524 f753 1"/>
              <a:gd name="f1900" fmla="*/ f1525 f752 1"/>
              <a:gd name="f1901" fmla="*/ f1526 f753 1"/>
              <a:gd name="f1902" fmla="*/ f1527 f752 1"/>
              <a:gd name="f1903" fmla="*/ f1528 f753 1"/>
              <a:gd name="f1904" fmla="*/ f1529 f752 1"/>
              <a:gd name="f1905" fmla="*/ f1530 f753 1"/>
              <a:gd name="f1906" fmla="*/ f1531 f752 1"/>
              <a:gd name="f1907" fmla="*/ f1532 f753 1"/>
              <a:gd name="f1908" fmla="*/ f1533 f752 1"/>
              <a:gd name="f1909" fmla="*/ f1534 f753 1"/>
              <a:gd name="f1910" fmla="*/ f1535 f752 1"/>
              <a:gd name="f1911" fmla="*/ f1536 f753 1"/>
              <a:gd name="f1912" fmla="*/ f1537 f752 1"/>
              <a:gd name="f1913" fmla="*/ f1538 f753 1"/>
              <a:gd name="f1914" fmla="*/ f1539 f752 1"/>
              <a:gd name="f1915" fmla="*/ f1540 f753 1"/>
              <a:gd name="f1916" fmla="*/ f1541 f752 1"/>
              <a:gd name="f1917" fmla="*/ f1542 f753 1"/>
              <a:gd name="f1918" fmla="*/ f1543 f752 1"/>
              <a:gd name="f1919" fmla="*/ f1544 f753 1"/>
              <a:gd name="f1920" fmla="*/ f1545 f752 1"/>
              <a:gd name="f1921" fmla="*/ f1546 f753 1"/>
              <a:gd name="f1922" fmla="*/ f1547 f752 1"/>
              <a:gd name="f1923" fmla="*/ f1548 f753 1"/>
              <a:gd name="f1924" fmla="*/ f1549 f752 1"/>
              <a:gd name="f1925" fmla="*/ f1550 f753 1"/>
              <a:gd name="f1926" fmla="*/ f1551 f752 1"/>
              <a:gd name="f1927" fmla="*/ f1552 f753 1"/>
              <a:gd name="f1928" fmla="*/ f1553 f752 1"/>
              <a:gd name="f1929" fmla="*/ f1554 f753 1"/>
              <a:gd name="f1930" fmla="*/ f1555 f752 1"/>
              <a:gd name="f1931" fmla="*/ f1556 f753 1"/>
              <a:gd name="f1932" fmla="*/ f1557 f752 1"/>
              <a:gd name="f1933" fmla="*/ f1558 f753 1"/>
              <a:gd name="f1934" fmla="*/ f1559 f752 1"/>
              <a:gd name="f1935" fmla="*/ f1560 f753 1"/>
              <a:gd name="f1936" fmla="*/ f1561 f752 1"/>
              <a:gd name="f1937" fmla="*/ f1562 f753 1"/>
              <a:gd name="f1938" fmla="*/ f1563 f752 1"/>
              <a:gd name="f1939" fmla="*/ f1564 f753 1"/>
              <a:gd name="f1940" fmla="*/ f1565 f752 1"/>
              <a:gd name="f1941" fmla="*/ f1566 f753 1"/>
              <a:gd name="f1942" fmla="*/ f1567 f752 1"/>
              <a:gd name="f1943" fmla="*/ f1568 f753 1"/>
              <a:gd name="f1944" fmla="*/ f1569 f752 1"/>
              <a:gd name="f1945" fmla="*/ f1570 f753 1"/>
              <a:gd name="f1946" fmla="*/ f1571 f752 1"/>
              <a:gd name="f1947" fmla="*/ f1572 f753 1"/>
              <a:gd name="f1948" fmla="*/ f1573 f752 1"/>
              <a:gd name="f1949" fmla="*/ f1574 f753 1"/>
              <a:gd name="f1950" fmla="*/ f1575 f752 1"/>
              <a:gd name="f1951" fmla="*/ f1576 f753 1"/>
              <a:gd name="f1952" fmla="*/ f1577 f752 1"/>
              <a:gd name="f1953" fmla="*/ f1578 f753 1"/>
              <a:gd name="f1954" fmla="*/ f1579 f752 1"/>
              <a:gd name="f1955" fmla="*/ f1580 f753 1"/>
              <a:gd name="f1956" fmla="*/ f1581 f752 1"/>
              <a:gd name="f1957" fmla="*/ f1582 f753 1"/>
              <a:gd name="f1958" fmla="*/ f1583 f752 1"/>
              <a:gd name="f1959" fmla="*/ f1584 f753 1"/>
              <a:gd name="f1960" fmla="*/ f1585 f752 1"/>
              <a:gd name="f1961" fmla="*/ f1586 f753 1"/>
              <a:gd name="f1962" fmla="*/ f1587 f752 1"/>
              <a:gd name="f1963" fmla="*/ f1588 f753 1"/>
              <a:gd name="f1964" fmla="*/ f1589 f752 1"/>
              <a:gd name="f1965" fmla="*/ f1590 f753 1"/>
              <a:gd name="f1966" fmla="*/ f1591 f752 1"/>
              <a:gd name="f1967" fmla="*/ f1592 f753 1"/>
              <a:gd name="f1968" fmla="*/ f1593 f752 1"/>
              <a:gd name="f1969" fmla="*/ f1594 f753 1"/>
              <a:gd name="f1970" fmla="*/ f1595 f752 1"/>
              <a:gd name="f1971" fmla="*/ f1596 f753 1"/>
              <a:gd name="f1972" fmla="*/ f1597 f752 1"/>
              <a:gd name="f1973" fmla="*/ f1598 f753 1"/>
              <a:gd name="f1974" fmla="*/ f1599 f752 1"/>
              <a:gd name="f1975" fmla="*/ f1600 f753 1"/>
              <a:gd name="f1976" fmla="*/ f1601 f752 1"/>
              <a:gd name="f1977" fmla="*/ f1602 f753 1"/>
              <a:gd name="f1978" fmla="*/ f1603 f752 1"/>
              <a:gd name="f1979" fmla="*/ f1604 f753 1"/>
              <a:gd name="f1980" fmla="*/ f1605 f752 1"/>
              <a:gd name="f1981" fmla="*/ f1606 f753 1"/>
              <a:gd name="f1982" fmla="*/ f1607 f752 1"/>
              <a:gd name="f1983" fmla="*/ f1608 f753 1"/>
              <a:gd name="f1984" fmla="*/ f1609 f752 1"/>
              <a:gd name="f1985" fmla="*/ f1610 f753 1"/>
              <a:gd name="f1986" fmla="*/ f1611 f752 1"/>
              <a:gd name="f1987" fmla="*/ f1612 f753 1"/>
              <a:gd name="f1988" fmla="*/ f1613 f752 1"/>
              <a:gd name="f1989" fmla="*/ f1614 f753 1"/>
              <a:gd name="f1990" fmla="*/ f1615 f752 1"/>
              <a:gd name="f1991" fmla="*/ f1616 f753 1"/>
              <a:gd name="f1992" fmla="*/ f1617 f752 1"/>
              <a:gd name="f1993" fmla="*/ f1618 f753 1"/>
              <a:gd name="f1994" fmla="*/ f1619 f752 1"/>
              <a:gd name="f1995" fmla="*/ f1620 f753 1"/>
              <a:gd name="f1996" fmla="*/ f1621 f752 1"/>
              <a:gd name="f1997" fmla="*/ f1622 f753 1"/>
              <a:gd name="f1998" fmla="*/ f1623 f752 1"/>
              <a:gd name="f1999" fmla="*/ f1624 f753 1"/>
              <a:gd name="f2000" fmla="*/ f1625 f752 1"/>
              <a:gd name="f2001" fmla="*/ f1626 f753 1"/>
              <a:gd name="f2002" fmla="*/ f1627 f752 1"/>
              <a:gd name="f2003" fmla="*/ f1628 f753 1"/>
              <a:gd name="f2004" fmla="*/ f1629 f752 1"/>
              <a:gd name="f2005" fmla="*/ f1630 f753 1"/>
              <a:gd name="f2006" fmla="*/ f1631 f752 1"/>
              <a:gd name="f2007" fmla="*/ f1632 f753 1"/>
              <a:gd name="f2008" fmla="*/ f1633 f752 1"/>
              <a:gd name="f2009" fmla="*/ f1634 f753 1"/>
              <a:gd name="f2010" fmla="*/ f1635 f752 1"/>
              <a:gd name="f2011" fmla="*/ f1636 f753 1"/>
              <a:gd name="f2012" fmla="*/ f1637 f752 1"/>
              <a:gd name="f2013" fmla="*/ f1638 f753 1"/>
              <a:gd name="f2014" fmla="*/ f1639 f752 1"/>
              <a:gd name="f2015" fmla="*/ f1640 f753 1"/>
              <a:gd name="f2016" fmla="*/ f1641 f752 1"/>
              <a:gd name="f2017" fmla="*/ f1642 f753 1"/>
              <a:gd name="f2018" fmla="*/ f1643 f752 1"/>
              <a:gd name="f2019" fmla="*/ f1644 f753 1"/>
              <a:gd name="f2020" fmla="*/ f1645 f752 1"/>
              <a:gd name="f2021" fmla="*/ f1646 f753 1"/>
              <a:gd name="f2022" fmla="*/ f1647 f752 1"/>
              <a:gd name="f2023" fmla="*/ f1648 f753 1"/>
              <a:gd name="f2024" fmla="*/ f1649 f752 1"/>
              <a:gd name="f2025" fmla="*/ f1650 f753 1"/>
              <a:gd name="f2026" fmla="*/ f1651 f752 1"/>
              <a:gd name="f2027" fmla="*/ f1652 f753 1"/>
              <a:gd name="f2028" fmla="*/ f1653 f752 1"/>
              <a:gd name="f2029" fmla="*/ f1654 f753 1"/>
              <a:gd name="f2030" fmla="*/ f1655 f752 1"/>
              <a:gd name="f2031" fmla="*/ f1656 f753 1"/>
              <a:gd name="f2032" fmla="*/ f1657 f752 1"/>
              <a:gd name="f2033" fmla="*/ f1658 f753 1"/>
              <a:gd name="f2034" fmla="*/ f1659 f752 1"/>
              <a:gd name="f2035" fmla="*/ f1660 f753 1"/>
              <a:gd name="f2036" fmla="*/ f1661 f752 1"/>
              <a:gd name="f2037" fmla="*/ f1662 f753 1"/>
              <a:gd name="f2038" fmla="*/ f1663 f752 1"/>
              <a:gd name="f2039" fmla="*/ f1664 f753 1"/>
              <a:gd name="f2040" fmla="*/ f1665 f752 1"/>
              <a:gd name="f2041" fmla="*/ f1666 f753 1"/>
              <a:gd name="f2042" fmla="*/ f1667 f752 1"/>
              <a:gd name="f2043" fmla="*/ f1668 f753 1"/>
              <a:gd name="f2044" fmla="*/ f1669 f752 1"/>
              <a:gd name="f2045" fmla="*/ f1670 f753 1"/>
              <a:gd name="f2046" fmla="*/ f1671 f752 1"/>
              <a:gd name="f2047" fmla="*/ f1672 f753 1"/>
              <a:gd name="f2048" fmla="*/ f1673 f752 1"/>
              <a:gd name="f2049" fmla="*/ f1674 f753 1"/>
              <a:gd name="f2050" fmla="*/ f1675 f752 1"/>
              <a:gd name="f2051" fmla="*/ f1676 f753 1"/>
              <a:gd name="f2052" fmla="*/ f1677 f752 1"/>
              <a:gd name="f2053" fmla="*/ f1678 f753 1"/>
              <a:gd name="f2054" fmla="*/ f1679 f752 1"/>
              <a:gd name="f2055" fmla="*/ f1680 f753 1"/>
              <a:gd name="f2056" fmla="*/ f1681 f752 1"/>
              <a:gd name="f2057" fmla="*/ f1682 f753 1"/>
              <a:gd name="f2058" fmla="*/ f1683 f752 1"/>
              <a:gd name="f2059" fmla="*/ f1684 f753 1"/>
              <a:gd name="f2060" fmla="*/ f1685 f752 1"/>
              <a:gd name="f2061" fmla="*/ f1686 f753 1"/>
              <a:gd name="f2062" fmla="*/ f1687 f752 1"/>
              <a:gd name="f2063" fmla="*/ f1688 f753 1"/>
              <a:gd name="f2064" fmla="*/ f1689 f752 1"/>
              <a:gd name="f2065" fmla="*/ f1690 f753 1"/>
              <a:gd name="f2066" fmla="*/ f1691 f752 1"/>
              <a:gd name="f2067" fmla="*/ f1692 f753 1"/>
              <a:gd name="f2068" fmla="*/ f1693 f752 1"/>
              <a:gd name="f2069" fmla="*/ f1694 f753 1"/>
              <a:gd name="f2070" fmla="*/ f1695 f752 1"/>
              <a:gd name="f2071" fmla="*/ f1696 f753 1"/>
              <a:gd name="f2072" fmla="*/ f1697 f752 1"/>
              <a:gd name="f2073" fmla="*/ f1698 f753 1"/>
              <a:gd name="f2074" fmla="*/ f1699 f752 1"/>
              <a:gd name="f2075" fmla="*/ f1700 f753 1"/>
              <a:gd name="f2076" fmla="*/ f1701 f752 1"/>
              <a:gd name="f2077" fmla="*/ f1702 f753 1"/>
              <a:gd name="f2078" fmla="*/ f1703 f752 1"/>
              <a:gd name="f2079" fmla="*/ f1704 f753 1"/>
              <a:gd name="f2080" fmla="*/ f1705 f752 1"/>
              <a:gd name="f2081" fmla="*/ f1706 f753 1"/>
              <a:gd name="f2082" fmla="*/ f1707 f752 1"/>
              <a:gd name="f2083" fmla="*/ f1708 f753 1"/>
              <a:gd name="f2084" fmla="*/ f1709 f752 1"/>
              <a:gd name="f2085" fmla="*/ f1710 f753 1"/>
              <a:gd name="f2086" fmla="*/ f1711 f752 1"/>
              <a:gd name="f2087" fmla="*/ f1712 f753 1"/>
              <a:gd name="f2088" fmla="*/ f1713 f752 1"/>
              <a:gd name="f2089" fmla="*/ f1714 f753 1"/>
              <a:gd name="f2090" fmla="*/ f1715 f752 1"/>
              <a:gd name="f2091" fmla="*/ f1716 f753 1"/>
              <a:gd name="f2092" fmla="*/ f1717 f752 1"/>
              <a:gd name="f2093" fmla="*/ f1718 f753 1"/>
              <a:gd name="f2094" fmla="*/ f1719 f752 1"/>
              <a:gd name="f2095" fmla="*/ f1720 f753 1"/>
              <a:gd name="f2096" fmla="*/ f1721 f752 1"/>
              <a:gd name="f2097" fmla="*/ f1722 f753 1"/>
              <a:gd name="f2098" fmla="*/ f1723 f752 1"/>
              <a:gd name="f2099" fmla="*/ f1724 f753 1"/>
              <a:gd name="f2100" fmla="*/ f1725 f752 1"/>
              <a:gd name="f2101" fmla="*/ f1726 f753 1"/>
              <a:gd name="f2102" fmla="*/ f1727 f752 1"/>
              <a:gd name="f2103" fmla="*/ f1728 f753 1"/>
              <a:gd name="f2104" fmla="*/ f1729 f752 1"/>
              <a:gd name="f2105" fmla="*/ f1730 f753 1"/>
              <a:gd name="f2106" fmla="*/ f1731 f752 1"/>
              <a:gd name="f2107" fmla="*/ f1732 f753 1"/>
              <a:gd name="f2108" fmla="*/ f1733 f752 1"/>
              <a:gd name="f2109" fmla="*/ f1734 f753 1"/>
              <a:gd name="f2110" fmla="*/ f1735 f752 1"/>
              <a:gd name="f2111" fmla="*/ f1736 f753 1"/>
              <a:gd name="f2112" fmla="*/ f1737 f752 1"/>
              <a:gd name="f2113" fmla="*/ f1738 f753 1"/>
              <a:gd name="f2114" fmla="*/ f1739 f752 1"/>
              <a:gd name="f2115" fmla="*/ f1740 f753 1"/>
              <a:gd name="f2116" fmla="*/ f1741 f752 1"/>
              <a:gd name="f2117" fmla="*/ f1742 f753 1"/>
              <a:gd name="f2118" fmla="*/ f1743 f752 1"/>
              <a:gd name="f2119" fmla="*/ f1744 f753 1"/>
              <a:gd name="f2120" fmla="*/ f1745 f752 1"/>
              <a:gd name="f2121" fmla="*/ f1746 f753 1"/>
              <a:gd name="f2122" fmla="*/ f1747 f752 1"/>
              <a:gd name="f2123" fmla="*/ f1748 f753 1"/>
              <a:gd name="f2124" fmla="*/ f1749 f752 1"/>
              <a:gd name="f2125" fmla="*/ f1750 f753 1"/>
              <a:gd name="f2126" fmla="*/ f1751 f752 1"/>
              <a:gd name="f2127" fmla="*/ f1752 f753 1"/>
              <a:gd name="f2128" fmla="*/ f1753 f752 1"/>
              <a:gd name="f2129" fmla="*/ f1754 f753 1"/>
              <a:gd name="f2130" fmla="*/ f1755 f752 1"/>
              <a:gd name="f2131" fmla="*/ f1756 f753 1"/>
              <a:gd name="f2132" fmla="*/ f1757 f752 1"/>
              <a:gd name="f2133" fmla="*/ f1758 f753 1"/>
              <a:gd name="f2134" fmla="*/ f1759 f752 1"/>
              <a:gd name="f2135" fmla="*/ f1760 f753 1"/>
              <a:gd name="f2136" fmla="*/ f1761 f752 1"/>
              <a:gd name="f2137" fmla="*/ f1762 f753 1"/>
              <a:gd name="f2138" fmla="*/ f1763 f752 1"/>
              <a:gd name="f2139" fmla="*/ f1764 f753 1"/>
              <a:gd name="f2140" fmla="*/ f1765 f752 1"/>
              <a:gd name="f2141" fmla="*/ f1766 f753 1"/>
              <a:gd name="f2142" fmla="*/ f1767 f752 1"/>
              <a:gd name="f2143" fmla="*/ f1768 f753 1"/>
              <a:gd name="f2144" fmla="*/ f1769 f752 1"/>
              <a:gd name="f2145" fmla="*/ f1770 f753 1"/>
              <a:gd name="f2146" fmla="*/ f1771 f752 1"/>
              <a:gd name="f2147" fmla="*/ f1772 f753 1"/>
              <a:gd name="f2148" fmla="*/ f1773 f752 1"/>
              <a:gd name="f2149" fmla="*/ f1774 f753 1"/>
              <a:gd name="f2150" fmla="*/ f1775 f752 1"/>
              <a:gd name="f2151" fmla="*/ f1776 f753 1"/>
              <a:gd name="f2152" fmla="*/ f1777 f752 1"/>
              <a:gd name="f2153" fmla="*/ f1778 f753 1"/>
              <a:gd name="f2154" fmla="*/ f1779 f752 1"/>
              <a:gd name="f2155" fmla="*/ f1780 f753 1"/>
              <a:gd name="f2156" fmla="*/ f1781 f752 1"/>
              <a:gd name="f2157" fmla="*/ f1782 f753 1"/>
              <a:gd name="f2158" fmla="*/ f1783 f752 1"/>
              <a:gd name="f2159" fmla="*/ f1784 f753 1"/>
              <a:gd name="f2160" fmla="*/ f1785 f752 1"/>
              <a:gd name="f2161" fmla="*/ f1786 f753 1"/>
              <a:gd name="f2162" fmla="*/ f1787 f752 1"/>
              <a:gd name="f2163" fmla="*/ f1788 f753 1"/>
              <a:gd name="f2164" fmla="*/ f1789 f752 1"/>
              <a:gd name="f2165" fmla="*/ f1790 f753 1"/>
              <a:gd name="f2166" fmla="*/ f1791 f752 1"/>
              <a:gd name="f2167" fmla="*/ f1792 f753 1"/>
              <a:gd name="f2168" fmla="*/ f1793 f752 1"/>
              <a:gd name="f2169" fmla="*/ f1794 f753 1"/>
              <a:gd name="f2170" fmla="*/ f1795 f752 1"/>
              <a:gd name="f2171" fmla="*/ f1796 f753 1"/>
              <a:gd name="f2172" fmla="*/ f1797 f752 1"/>
              <a:gd name="f2173" fmla="*/ f1798 f753 1"/>
              <a:gd name="f2174" fmla="*/ f1799 f752 1"/>
              <a:gd name="f2175" fmla="*/ f1800 f753 1"/>
              <a:gd name="f2176" fmla="*/ f1801 f752 1"/>
              <a:gd name="f2177" fmla="*/ f1802 f753 1"/>
              <a:gd name="f2178" fmla="*/ f1803 f752 1"/>
              <a:gd name="f2179" fmla="*/ f1804 f753 1"/>
              <a:gd name="f2180" fmla="*/ f1805 f752 1"/>
              <a:gd name="f2181" fmla="*/ f1806 f753 1"/>
              <a:gd name="f2182" fmla="*/ f1807 f752 1"/>
              <a:gd name="f2183" fmla="*/ f1808 f753 1"/>
              <a:gd name="f2184" fmla="*/ f1809 f752 1"/>
              <a:gd name="f2185" fmla="*/ f1810 f753 1"/>
              <a:gd name="f2186" fmla="*/ f1811 f752 1"/>
              <a:gd name="f2187" fmla="*/ f1812 f753 1"/>
              <a:gd name="f2188" fmla="*/ f1813 f752 1"/>
              <a:gd name="f2189" fmla="*/ f1814 f753 1"/>
              <a:gd name="f2190" fmla="*/ f1815 f752 1"/>
              <a:gd name="f2191" fmla="*/ f1816 f753 1"/>
              <a:gd name="f2192" fmla="*/ f1817 f752 1"/>
              <a:gd name="f2193" fmla="*/ f1818 f753 1"/>
              <a:gd name="f2194" fmla="*/ f1819 f752 1"/>
              <a:gd name="f2195" fmla="*/ f1820 f753 1"/>
              <a:gd name="f2196" fmla="*/ f1821 f752 1"/>
              <a:gd name="f2197" fmla="*/ f1822 f753 1"/>
              <a:gd name="f2198" fmla="*/ f1823 f752 1"/>
              <a:gd name="f2199" fmla="*/ f1824 f753 1"/>
              <a:gd name="f2200" fmla="*/ f1825 f752 1"/>
              <a:gd name="f2201" fmla="*/ f1826 f753 1"/>
              <a:gd name="f2202" fmla="*/ f1827 f752 1"/>
              <a:gd name="f2203" fmla="*/ f1828 f753 1"/>
              <a:gd name="f2204" fmla="*/ f1829 f752 1"/>
              <a:gd name="f2205" fmla="*/ f1830 f753 1"/>
              <a:gd name="f2206" fmla="*/ f1831 f752 1"/>
              <a:gd name="f2207" fmla="*/ f1832 f753 1"/>
              <a:gd name="f2208" fmla="*/ f1833 f752 1"/>
              <a:gd name="f2209" fmla="*/ f1834 f753 1"/>
              <a:gd name="f2210" fmla="*/ f1835 f752 1"/>
              <a:gd name="f2211" fmla="*/ f1836 f753 1"/>
              <a:gd name="f2212" fmla="*/ f1837 f752 1"/>
              <a:gd name="f2213" fmla="*/ f1838 f753 1"/>
              <a:gd name="f2214" fmla="*/ f1839 f752 1"/>
              <a:gd name="f2215" fmla="*/ f1840 f753 1"/>
              <a:gd name="f2216" fmla="*/ f1841 f752 1"/>
              <a:gd name="f2217" fmla="*/ f1842 f753 1"/>
              <a:gd name="f2218" fmla="*/ f1843 f752 1"/>
              <a:gd name="f2219" fmla="*/ f1844 f753 1"/>
              <a:gd name="f2220" fmla="*/ f1845 f752 1"/>
              <a:gd name="f2221" fmla="*/ f1846 f753 1"/>
              <a:gd name="f2222" fmla="*/ f1847 f752 1"/>
              <a:gd name="f2223" fmla="*/ f1848 f753 1"/>
              <a:gd name="f2224" fmla="*/ f1849 f752 1"/>
              <a:gd name="f2225" fmla="*/ f1850 f753 1"/>
              <a:gd name="f2226" fmla="*/ f1851 f752 1"/>
              <a:gd name="f2227" fmla="*/ f1852 f753 1"/>
              <a:gd name="f2228" fmla="*/ f1853 f752 1"/>
              <a:gd name="f2229" fmla="*/ f1854 f753 1"/>
              <a:gd name="f2230" fmla="*/ f1855 f752 1"/>
              <a:gd name="f2231" fmla="*/ f1856 f753 1"/>
              <a:gd name="f2232" fmla="*/ f1857 f752 1"/>
              <a:gd name="f2233" fmla="*/ f1858 f753 1"/>
              <a:gd name="f2234" fmla="*/ f1859 f752 1"/>
              <a:gd name="f2235" fmla="*/ f1860 f753 1"/>
              <a:gd name="f2236" fmla="*/ f1861 f752 1"/>
              <a:gd name="f2237" fmla="*/ f1862 f753 1"/>
              <a:gd name="f2238" fmla="*/ f1863 f752 1"/>
              <a:gd name="f2239" fmla="*/ f1864 f753 1"/>
              <a:gd name="f2240" fmla="*/ f1865 f752 1"/>
              <a:gd name="f2241" fmla="*/ f1866 f753 1"/>
              <a:gd name="f2242" fmla="*/ f1867 f752 1"/>
              <a:gd name="f2243" fmla="*/ f1868 f753 1"/>
              <a:gd name="f2244" fmla="*/ f1869 f752 1"/>
              <a:gd name="f2245" fmla="*/ f1870 f753 1"/>
              <a:gd name="f2246" fmla="*/ f1871 f752 1"/>
              <a:gd name="f2247" fmla="*/ f1872 f753 1"/>
              <a:gd name="f2248" fmla="*/ f1873 f752 1"/>
              <a:gd name="f2249" fmla="*/ f1874 f753 1"/>
              <a:gd name="f2250" fmla="*/ f1875 f752 1"/>
              <a:gd name="f2251" fmla="*/ f1876 f753 1"/>
              <a:gd name="f2252" fmla="*/ f1877 f752 1"/>
              <a:gd name="f2253" fmla="*/ f1878 f753 1"/>
              <a:gd name="f2254" fmla="*/ f1879 f752 1"/>
              <a:gd name="f2255" fmla="*/ f1880 f753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1134">
                <a:pos x="f1885" y="f1886"/>
              </a:cxn>
              <a:cxn ang="f1134">
                <a:pos x="f1887" y="f1886"/>
              </a:cxn>
              <a:cxn ang="f1134">
                <a:pos x="f1888" y="f1889"/>
              </a:cxn>
              <a:cxn ang="f1134">
                <a:pos x="f1890" y="f1891"/>
              </a:cxn>
              <a:cxn ang="f1134">
                <a:pos x="f1892" y="f1893"/>
              </a:cxn>
              <a:cxn ang="f1134">
                <a:pos x="f1894" y="f1895"/>
              </a:cxn>
              <a:cxn ang="f1134">
                <a:pos x="f1896" y="f1897"/>
              </a:cxn>
              <a:cxn ang="f1134">
                <a:pos x="f1898" y="f1899"/>
              </a:cxn>
              <a:cxn ang="f1134">
                <a:pos x="f1900" y="f1901"/>
              </a:cxn>
              <a:cxn ang="f1134">
                <a:pos x="f1902" y="f1903"/>
              </a:cxn>
              <a:cxn ang="f1134">
                <a:pos x="f1904" y="f1905"/>
              </a:cxn>
              <a:cxn ang="f1134">
                <a:pos x="f1906" y="f1907"/>
              </a:cxn>
              <a:cxn ang="f1134">
                <a:pos x="f1908" y="f1909"/>
              </a:cxn>
              <a:cxn ang="f1134">
                <a:pos x="f1910" y="f1911"/>
              </a:cxn>
              <a:cxn ang="f1134">
                <a:pos x="f1912" y="f1913"/>
              </a:cxn>
              <a:cxn ang="f1134">
                <a:pos x="f1914" y="f1915"/>
              </a:cxn>
              <a:cxn ang="f1134">
                <a:pos x="f1916" y="f1917"/>
              </a:cxn>
              <a:cxn ang="f1134">
                <a:pos x="f1918" y="f1919"/>
              </a:cxn>
              <a:cxn ang="f1134">
                <a:pos x="f1920" y="f1921"/>
              </a:cxn>
              <a:cxn ang="f1134">
                <a:pos x="f1922" y="f1923"/>
              </a:cxn>
              <a:cxn ang="f1134">
                <a:pos x="f1924" y="f1925"/>
              </a:cxn>
              <a:cxn ang="f1134">
                <a:pos x="f1926" y="f1927"/>
              </a:cxn>
              <a:cxn ang="f1134">
                <a:pos x="f1928" y="f1929"/>
              </a:cxn>
              <a:cxn ang="f1134">
                <a:pos x="f1930" y="f1931"/>
              </a:cxn>
              <a:cxn ang="f1134">
                <a:pos x="f1932" y="f1933"/>
              </a:cxn>
              <a:cxn ang="f1134">
                <a:pos x="f1934" y="f1935"/>
              </a:cxn>
              <a:cxn ang="f1134">
                <a:pos x="f1936" y="f1937"/>
              </a:cxn>
              <a:cxn ang="f1134">
                <a:pos x="f1938" y="f1939"/>
              </a:cxn>
              <a:cxn ang="f1134">
                <a:pos x="f1940" y="f1941"/>
              </a:cxn>
              <a:cxn ang="f1134">
                <a:pos x="f1942" y="f1943"/>
              </a:cxn>
              <a:cxn ang="f1134">
                <a:pos x="f1944" y="f1945"/>
              </a:cxn>
              <a:cxn ang="f1134">
                <a:pos x="f1946" y="f1947"/>
              </a:cxn>
              <a:cxn ang="f1134">
                <a:pos x="f1948" y="f1949"/>
              </a:cxn>
              <a:cxn ang="f1134">
                <a:pos x="f1950" y="f1951"/>
              </a:cxn>
              <a:cxn ang="f1134">
                <a:pos x="f1952" y="f1953"/>
              </a:cxn>
              <a:cxn ang="f1134">
                <a:pos x="f1954" y="f1955"/>
              </a:cxn>
              <a:cxn ang="f1134">
                <a:pos x="f1956" y="f1957"/>
              </a:cxn>
              <a:cxn ang="f1134">
                <a:pos x="f1958" y="f1959"/>
              </a:cxn>
              <a:cxn ang="f1134">
                <a:pos x="f1960" y="f1961"/>
              </a:cxn>
              <a:cxn ang="f1134">
                <a:pos x="f1962" y="f1963"/>
              </a:cxn>
              <a:cxn ang="f1134">
                <a:pos x="f1964" y="f1965"/>
              </a:cxn>
              <a:cxn ang="f1134">
                <a:pos x="f1966" y="f1967"/>
              </a:cxn>
              <a:cxn ang="f1134">
                <a:pos x="f1968" y="f1969"/>
              </a:cxn>
              <a:cxn ang="f1134">
                <a:pos x="f1970" y="f1971"/>
              </a:cxn>
              <a:cxn ang="f1134">
                <a:pos x="f1972" y="f1973"/>
              </a:cxn>
              <a:cxn ang="f1134">
                <a:pos x="f1974" y="f1975"/>
              </a:cxn>
              <a:cxn ang="f1134">
                <a:pos x="f1976" y="f1977"/>
              </a:cxn>
              <a:cxn ang="f1134">
                <a:pos x="f1978" y="f1979"/>
              </a:cxn>
              <a:cxn ang="f1134">
                <a:pos x="f1980" y="f1981"/>
              </a:cxn>
              <a:cxn ang="f1134">
                <a:pos x="f1982" y="f1983"/>
              </a:cxn>
              <a:cxn ang="f1134">
                <a:pos x="f1984" y="f1985"/>
              </a:cxn>
              <a:cxn ang="f1134">
                <a:pos x="f1986" y="f1987"/>
              </a:cxn>
              <a:cxn ang="f1134">
                <a:pos x="f1988" y="f1989"/>
              </a:cxn>
              <a:cxn ang="f1134">
                <a:pos x="f1990" y="f1991"/>
              </a:cxn>
              <a:cxn ang="f1134">
                <a:pos x="f1992" y="f1993"/>
              </a:cxn>
              <a:cxn ang="f1134">
                <a:pos x="f1994" y="f1995"/>
              </a:cxn>
              <a:cxn ang="f1134">
                <a:pos x="f1996" y="f1997"/>
              </a:cxn>
              <a:cxn ang="f1134">
                <a:pos x="f1998" y="f1999"/>
              </a:cxn>
              <a:cxn ang="f1134">
                <a:pos x="f2000" y="f2001"/>
              </a:cxn>
              <a:cxn ang="f1134">
                <a:pos x="f2002" y="f2003"/>
              </a:cxn>
              <a:cxn ang="f1134">
                <a:pos x="f2004" y="f2005"/>
              </a:cxn>
              <a:cxn ang="f1134">
                <a:pos x="f2006" y="f2007"/>
              </a:cxn>
              <a:cxn ang="f1134">
                <a:pos x="f2008" y="f2009"/>
              </a:cxn>
              <a:cxn ang="f1134">
                <a:pos x="f2010" y="f2011"/>
              </a:cxn>
              <a:cxn ang="f1134">
                <a:pos x="f2012" y="f2013"/>
              </a:cxn>
              <a:cxn ang="f1134">
                <a:pos x="f2014" y="f2015"/>
              </a:cxn>
              <a:cxn ang="f1134">
                <a:pos x="f2016" y="f2017"/>
              </a:cxn>
              <a:cxn ang="f1134">
                <a:pos x="f2018" y="f2019"/>
              </a:cxn>
              <a:cxn ang="f1134">
                <a:pos x="f2020" y="f2021"/>
              </a:cxn>
              <a:cxn ang="f1134">
                <a:pos x="f2022" y="f2023"/>
              </a:cxn>
              <a:cxn ang="f1134">
                <a:pos x="f2024" y="f2025"/>
              </a:cxn>
              <a:cxn ang="f1134">
                <a:pos x="f2026" y="f2027"/>
              </a:cxn>
              <a:cxn ang="f1134">
                <a:pos x="f2028" y="f2029"/>
              </a:cxn>
              <a:cxn ang="f1134">
                <a:pos x="f2030" y="f2031"/>
              </a:cxn>
              <a:cxn ang="f1134">
                <a:pos x="f2032" y="f2033"/>
              </a:cxn>
              <a:cxn ang="f1134">
                <a:pos x="f2034" y="f2035"/>
              </a:cxn>
              <a:cxn ang="f1134">
                <a:pos x="f2036" y="f2037"/>
              </a:cxn>
              <a:cxn ang="f1134">
                <a:pos x="f2038" y="f2039"/>
              </a:cxn>
              <a:cxn ang="f1134">
                <a:pos x="f2040" y="f2041"/>
              </a:cxn>
              <a:cxn ang="f1134">
                <a:pos x="f2042" y="f2043"/>
              </a:cxn>
              <a:cxn ang="f1134">
                <a:pos x="f2044" y="f2045"/>
              </a:cxn>
              <a:cxn ang="f1134">
                <a:pos x="f2046" y="f2047"/>
              </a:cxn>
              <a:cxn ang="f1134">
                <a:pos x="f2048" y="f2049"/>
              </a:cxn>
              <a:cxn ang="f1134">
                <a:pos x="f2050" y="f2051"/>
              </a:cxn>
              <a:cxn ang="f1134">
                <a:pos x="f2052" y="f2053"/>
              </a:cxn>
              <a:cxn ang="f1134">
                <a:pos x="f2054" y="f2055"/>
              </a:cxn>
              <a:cxn ang="f1134">
                <a:pos x="f2056" y="f2057"/>
              </a:cxn>
              <a:cxn ang="f1134">
                <a:pos x="f2058" y="f2059"/>
              </a:cxn>
              <a:cxn ang="f1134">
                <a:pos x="f2060" y="f2061"/>
              </a:cxn>
              <a:cxn ang="f1134">
                <a:pos x="f2062" y="f2063"/>
              </a:cxn>
              <a:cxn ang="f1134">
                <a:pos x="f2064" y="f2065"/>
              </a:cxn>
              <a:cxn ang="f1134">
                <a:pos x="f2066" y="f2067"/>
              </a:cxn>
              <a:cxn ang="f1134">
                <a:pos x="f2068" y="f2069"/>
              </a:cxn>
              <a:cxn ang="f1134">
                <a:pos x="f2070" y="f2071"/>
              </a:cxn>
              <a:cxn ang="f1134">
                <a:pos x="f2072" y="f2073"/>
              </a:cxn>
              <a:cxn ang="f1134">
                <a:pos x="f2074" y="f2075"/>
              </a:cxn>
              <a:cxn ang="f1134">
                <a:pos x="f2076" y="f2077"/>
              </a:cxn>
              <a:cxn ang="f1134">
                <a:pos x="f2078" y="f2079"/>
              </a:cxn>
              <a:cxn ang="f1134">
                <a:pos x="f2080" y="f2081"/>
              </a:cxn>
              <a:cxn ang="f1134">
                <a:pos x="f2082" y="f2083"/>
              </a:cxn>
              <a:cxn ang="f1134">
                <a:pos x="f2084" y="f2085"/>
              </a:cxn>
              <a:cxn ang="f1134">
                <a:pos x="f2086" y="f2087"/>
              </a:cxn>
              <a:cxn ang="f1134">
                <a:pos x="f2088" y="f2089"/>
              </a:cxn>
              <a:cxn ang="f1134">
                <a:pos x="f2090" y="f2091"/>
              </a:cxn>
              <a:cxn ang="f1134">
                <a:pos x="f2092" y="f2093"/>
              </a:cxn>
              <a:cxn ang="f1134">
                <a:pos x="f2094" y="f2095"/>
              </a:cxn>
              <a:cxn ang="f1134">
                <a:pos x="f2096" y="f2097"/>
              </a:cxn>
              <a:cxn ang="f1134">
                <a:pos x="f2098" y="f2099"/>
              </a:cxn>
              <a:cxn ang="f1134">
                <a:pos x="f2100" y="f2101"/>
              </a:cxn>
              <a:cxn ang="f1134">
                <a:pos x="f2102" y="f2103"/>
              </a:cxn>
              <a:cxn ang="f1134">
                <a:pos x="f2104" y="f2105"/>
              </a:cxn>
              <a:cxn ang="f1134">
                <a:pos x="f2106" y="f2107"/>
              </a:cxn>
              <a:cxn ang="f1134">
                <a:pos x="f2108" y="f2109"/>
              </a:cxn>
              <a:cxn ang="f1134">
                <a:pos x="f2110" y="f2111"/>
              </a:cxn>
              <a:cxn ang="f1134">
                <a:pos x="f2112" y="f2113"/>
              </a:cxn>
              <a:cxn ang="f1134">
                <a:pos x="f2114" y="f2115"/>
              </a:cxn>
              <a:cxn ang="f1134">
                <a:pos x="f2116" y="f2117"/>
              </a:cxn>
              <a:cxn ang="f1134">
                <a:pos x="f2118" y="f2119"/>
              </a:cxn>
              <a:cxn ang="f1134">
                <a:pos x="f2120" y="f2121"/>
              </a:cxn>
              <a:cxn ang="f1134">
                <a:pos x="f2122" y="f2123"/>
              </a:cxn>
              <a:cxn ang="f1134">
                <a:pos x="f2124" y="f2125"/>
              </a:cxn>
              <a:cxn ang="f1134">
                <a:pos x="f2126" y="f2127"/>
              </a:cxn>
              <a:cxn ang="f1134">
                <a:pos x="f2128" y="f2129"/>
              </a:cxn>
              <a:cxn ang="f1134">
                <a:pos x="f2130" y="f2131"/>
              </a:cxn>
              <a:cxn ang="f1134">
                <a:pos x="f2132" y="f2133"/>
              </a:cxn>
              <a:cxn ang="f1134">
                <a:pos x="f2134" y="f2135"/>
              </a:cxn>
              <a:cxn ang="f1134">
                <a:pos x="f2136" y="f2137"/>
              </a:cxn>
              <a:cxn ang="f1134">
                <a:pos x="f2138" y="f2139"/>
              </a:cxn>
              <a:cxn ang="f1134">
                <a:pos x="f2140" y="f2141"/>
              </a:cxn>
              <a:cxn ang="f1134">
                <a:pos x="f2142" y="f2143"/>
              </a:cxn>
              <a:cxn ang="f1134">
                <a:pos x="f2144" y="f2145"/>
              </a:cxn>
              <a:cxn ang="f1134">
                <a:pos x="f2146" y="f2147"/>
              </a:cxn>
              <a:cxn ang="f1134">
                <a:pos x="f2148" y="f2149"/>
              </a:cxn>
              <a:cxn ang="f1134">
                <a:pos x="f2150" y="f2151"/>
              </a:cxn>
              <a:cxn ang="f1134">
                <a:pos x="f2152" y="f2153"/>
              </a:cxn>
              <a:cxn ang="f1134">
                <a:pos x="f2154" y="f2155"/>
              </a:cxn>
              <a:cxn ang="f1134">
                <a:pos x="f2156" y="f2157"/>
              </a:cxn>
              <a:cxn ang="f1134">
                <a:pos x="f2158" y="f2159"/>
              </a:cxn>
              <a:cxn ang="f1134">
                <a:pos x="f2160" y="f2161"/>
              </a:cxn>
              <a:cxn ang="f1134">
                <a:pos x="f2162" y="f2163"/>
              </a:cxn>
              <a:cxn ang="f1134">
                <a:pos x="f2164" y="f2165"/>
              </a:cxn>
              <a:cxn ang="f1134">
                <a:pos x="f2166" y="f2167"/>
              </a:cxn>
              <a:cxn ang="f1134">
                <a:pos x="f2168" y="f2169"/>
              </a:cxn>
              <a:cxn ang="f1134">
                <a:pos x="f2170" y="f2171"/>
              </a:cxn>
              <a:cxn ang="f1134">
                <a:pos x="f2172" y="f2173"/>
              </a:cxn>
              <a:cxn ang="f1134">
                <a:pos x="f2174" y="f2175"/>
              </a:cxn>
              <a:cxn ang="f1134">
                <a:pos x="f2176" y="f2177"/>
              </a:cxn>
              <a:cxn ang="f1134">
                <a:pos x="f2178" y="f2179"/>
              </a:cxn>
              <a:cxn ang="f1134">
                <a:pos x="f2180" y="f2181"/>
              </a:cxn>
              <a:cxn ang="f1134">
                <a:pos x="f2182" y="f2183"/>
              </a:cxn>
              <a:cxn ang="f1134">
                <a:pos x="f2184" y="f2185"/>
              </a:cxn>
              <a:cxn ang="f1134">
                <a:pos x="f2186" y="f2187"/>
              </a:cxn>
              <a:cxn ang="f1134">
                <a:pos x="f2188" y="f2189"/>
              </a:cxn>
              <a:cxn ang="f1134">
                <a:pos x="f2190" y="f2191"/>
              </a:cxn>
              <a:cxn ang="f1134">
                <a:pos x="f2192" y="f2193"/>
              </a:cxn>
              <a:cxn ang="f1134">
                <a:pos x="f2194" y="f2195"/>
              </a:cxn>
              <a:cxn ang="f1134">
                <a:pos x="f2196" y="f2197"/>
              </a:cxn>
              <a:cxn ang="f1134">
                <a:pos x="f2198" y="f2199"/>
              </a:cxn>
              <a:cxn ang="f1134">
                <a:pos x="f2200" y="f2201"/>
              </a:cxn>
              <a:cxn ang="f1134">
                <a:pos x="f2202" y="f2203"/>
              </a:cxn>
              <a:cxn ang="f1134">
                <a:pos x="f2204" y="f2205"/>
              </a:cxn>
              <a:cxn ang="f1134">
                <a:pos x="f2206" y="f2207"/>
              </a:cxn>
              <a:cxn ang="f1134">
                <a:pos x="f2208" y="f2209"/>
              </a:cxn>
              <a:cxn ang="f1134">
                <a:pos x="f2210" y="f2211"/>
              </a:cxn>
              <a:cxn ang="f1134">
                <a:pos x="f2212" y="f2213"/>
              </a:cxn>
              <a:cxn ang="f1134">
                <a:pos x="f2214" y="f2215"/>
              </a:cxn>
              <a:cxn ang="f1134">
                <a:pos x="f2216" y="f2217"/>
              </a:cxn>
              <a:cxn ang="f1134">
                <a:pos x="f2218" y="f2219"/>
              </a:cxn>
              <a:cxn ang="f1134">
                <a:pos x="f2220" y="f2221"/>
              </a:cxn>
              <a:cxn ang="f1134">
                <a:pos x="f2222" y="f2223"/>
              </a:cxn>
              <a:cxn ang="f1134">
                <a:pos x="f2224" y="f2225"/>
              </a:cxn>
              <a:cxn ang="f1134">
                <a:pos x="f2226" y="f2227"/>
              </a:cxn>
              <a:cxn ang="f1134">
                <a:pos x="f2228" y="f2229"/>
              </a:cxn>
              <a:cxn ang="f1134">
                <a:pos x="f2230" y="f2231"/>
              </a:cxn>
              <a:cxn ang="f1134">
                <a:pos x="f2232" y="f2233"/>
              </a:cxn>
              <a:cxn ang="f1134">
                <a:pos x="f2234" y="f2235"/>
              </a:cxn>
              <a:cxn ang="f1134">
                <a:pos x="f2236" y="f2237"/>
              </a:cxn>
              <a:cxn ang="f1134">
                <a:pos x="f2238" y="f2239"/>
              </a:cxn>
              <a:cxn ang="f1134">
                <a:pos x="f2240" y="f2241"/>
              </a:cxn>
              <a:cxn ang="f1134">
                <a:pos x="f2242" y="f2243"/>
              </a:cxn>
              <a:cxn ang="f1134">
                <a:pos x="f2244" y="f2245"/>
              </a:cxn>
              <a:cxn ang="f1134">
                <a:pos x="f2246" y="f2247"/>
              </a:cxn>
              <a:cxn ang="f1134">
                <a:pos x="f2248" y="f2249"/>
              </a:cxn>
              <a:cxn ang="f1134">
                <a:pos x="f2250" y="f2251"/>
              </a:cxn>
              <a:cxn ang="f1134">
                <a:pos x="f2252" y="f2253"/>
              </a:cxn>
              <a:cxn ang="f1134">
                <a:pos x="f2254" y="f2255"/>
              </a:cxn>
              <a:cxn ang="f1134">
                <a:pos x="f1885" y="f2255"/>
              </a:cxn>
              <a:cxn ang="f1134">
                <a:pos x="f1885" y="f1886"/>
              </a:cxn>
            </a:cxnLst>
            <a:rect l="f1881" t="f1884" r="f1882" b="f1883"/>
            <a:pathLst>
              <a:path w="5734864" h="6858000">
                <a:moveTo>
                  <a:pt x="f6" y="f5"/>
                </a:moveTo>
                <a:lnTo>
                  <a:pt x="f8" y="f5"/>
                </a:lnTo>
                <a:cubicBezTo>
                  <a:pt x="f9" y="f10"/>
                  <a:pt x="f11" y="f12"/>
                  <a:pt x="f13" y="f14"/>
                </a:cubicBezTo>
                <a:cubicBezTo>
                  <a:pt x="f15" y="f16"/>
                  <a:pt x="f17" y="f18"/>
                  <a:pt x="f19" y="f20"/>
                </a:cubicBezTo>
                <a:lnTo>
                  <a:pt x="f21" y="f22"/>
                </a:lnTo>
                <a:cubicBezTo>
                  <a:pt x="f23" y="f24"/>
                  <a:pt x="f25" y="f26"/>
                  <a:pt x="f27" y="f28"/>
                </a:cubicBezTo>
                <a:cubicBezTo>
                  <a:pt x="f29" y="f30"/>
                  <a:pt x="f31" y="f32"/>
                  <a:pt x="f33" y="f34"/>
                </a:cubicBezTo>
                <a:cubicBezTo>
                  <a:pt x="f35" y="f36"/>
                  <a:pt x="f37" y="f38"/>
                  <a:pt x="f39" y="f40"/>
                </a:cubicBezTo>
                <a:cubicBezTo>
                  <a:pt x="f41" y="f42"/>
                  <a:pt x="f43" y="f44"/>
                  <a:pt x="f45" y="f46"/>
                </a:cubicBezTo>
                <a:cubicBezTo>
                  <a:pt x="f47" y="f48"/>
                  <a:pt x="f49" y="f50"/>
                  <a:pt x="f51" y="f52"/>
                </a:cubicBezTo>
                <a:lnTo>
                  <a:pt x="f53" y="f54"/>
                </a:lnTo>
                <a:lnTo>
                  <a:pt x="f55" y="f56"/>
                </a:lnTo>
                <a:lnTo>
                  <a:pt x="f57" y="f58"/>
                </a:lnTo>
                <a:lnTo>
                  <a:pt x="f59" y="f60"/>
                </a:lnTo>
                <a:cubicBezTo>
                  <a:pt x="f61" y="f62"/>
                  <a:pt x="f63" y="f64"/>
                  <a:pt x="f65" y="f66"/>
                </a:cubicBezTo>
                <a:cubicBezTo>
                  <a:pt x="f67" y="f68"/>
                  <a:pt x="f69" y="f70"/>
                  <a:pt x="f71" y="f72"/>
                </a:cubicBezTo>
                <a:cubicBezTo>
                  <a:pt x="f73" y="f74"/>
                  <a:pt x="f75" y="f76"/>
                  <a:pt x="f77" y="f78"/>
                </a:cubicBezTo>
                <a:lnTo>
                  <a:pt x="f79" y="f80"/>
                </a:lnTo>
                <a:lnTo>
                  <a:pt x="f81" y="f82"/>
                </a:lnTo>
                <a:cubicBezTo>
                  <a:pt x="f83" y="f84"/>
                  <a:pt x="f85" y="f86"/>
                  <a:pt x="f87" y="f88"/>
                </a:cubicBezTo>
                <a:lnTo>
                  <a:pt x="f89" y="f90"/>
                </a:lnTo>
                <a:cubicBezTo>
                  <a:pt x="f91" y="f92"/>
                  <a:pt x="f93" y="f94"/>
                  <a:pt x="f95" y="f96"/>
                </a:cubicBezTo>
                <a:cubicBezTo>
                  <a:pt x="f97" y="f98"/>
                  <a:pt x="f99" y="f100"/>
                  <a:pt x="f101" y="f102"/>
                </a:cubicBezTo>
                <a:cubicBezTo>
                  <a:pt x="f103" y="f104"/>
                  <a:pt x="f105" y="f106"/>
                  <a:pt x="f107" y="f108"/>
                </a:cubicBezTo>
                <a:cubicBezTo>
                  <a:pt x="f109" y="f110"/>
                  <a:pt x="f111" y="f112"/>
                  <a:pt x="f113" y="f114"/>
                </a:cubicBezTo>
                <a:cubicBezTo>
                  <a:pt x="f115" y="f116"/>
                  <a:pt x="f117" y="f118"/>
                  <a:pt x="f119" y="f120"/>
                </a:cubicBezTo>
                <a:lnTo>
                  <a:pt x="f121" y="f122"/>
                </a:lnTo>
                <a:lnTo>
                  <a:pt x="f123" y="f124"/>
                </a:lnTo>
                <a:lnTo>
                  <a:pt x="f125" y="f126"/>
                </a:lnTo>
                <a:lnTo>
                  <a:pt x="f127" y="f128"/>
                </a:lnTo>
                <a:lnTo>
                  <a:pt x="f129" y="f130"/>
                </a:lnTo>
                <a:lnTo>
                  <a:pt x="f131" y="f132"/>
                </a:lnTo>
                <a:lnTo>
                  <a:pt x="f133" y="f134"/>
                </a:lnTo>
                <a:cubicBezTo>
                  <a:pt x="f135" y="f136"/>
                  <a:pt x="f137" y="f138"/>
                  <a:pt x="f139" y="f140"/>
                </a:cubicBezTo>
                <a:cubicBezTo>
                  <a:pt x="f141" y="f142"/>
                  <a:pt x="f143" y="f144"/>
                  <a:pt x="f145" y="f146"/>
                </a:cubicBezTo>
                <a:cubicBezTo>
                  <a:pt x="f147" y="f148"/>
                  <a:pt x="f149" y="f150"/>
                  <a:pt x="f151" y="f152"/>
                </a:cubicBezTo>
                <a:cubicBezTo>
                  <a:pt x="f153" y="f154"/>
                  <a:pt x="f155" y="f156"/>
                  <a:pt x="f157" y="f158"/>
                </a:cubicBezTo>
                <a:cubicBezTo>
                  <a:pt x="f159" y="f160"/>
                  <a:pt x="f161" y="f162"/>
                  <a:pt x="f163" y="f164"/>
                </a:cubicBezTo>
                <a:cubicBezTo>
                  <a:pt x="f165" y="f166"/>
                  <a:pt x="f167" y="f168"/>
                  <a:pt x="f169" y="f170"/>
                </a:cubicBezTo>
                <a:cubicBezTo>
                  <a:pt x="f171" y="f172"/>
                  <a:pt x="f173" y="f174"/>
                  <a:pt x="f175" y="f176"/>
                </a:cubicBezTo>
                <a:cubicBezTo>
                  <a:pt x="f177" y="f178"/>
                  <a:pt x="f179" y="f180"/>
                  <a:pt x="f181" y="f182"/>
                </a:cubicBezTo>
                <a:cubicBezTo>
                  <a:pt x="f183" y="f184"/>
                  <a:pt x="f185" y="f186"/>
                  <a:pt x="f187" y="f188"/>
                </a:cubicBezTo>
                <a:lnTo>
                  <a:pt x="f189" y="f190"/>
                </a:lnTo>
                <a:lnTo>
                  <a:pt x="f191" y="f192"/>
                </a:lnTo>
                <a:lnTo>
                  <a:pt x="f193" y="f194"/>
                </a:lnTo>
                <a:lnTo>
                  <a:pt x="f195" y="f196"/>
                </a:lnTo>
                <a:lnTo>
                  <a:pt x="f197" y="f198"/>
                </a:lnTo>
                <a:lnTo>
                  <a:pt x="f199" y="f200"/>
                </a:lnTo>
                <a:lnTo>
                  <a:pt x="f201" y="f202"/>
                </a:lnTo>
                <a:cubicBezTo>
                  <a:pt x="f203" y="f204"/>
                  <a:pt x="f205" y="f206"/>
                  <a:pt x="f207" y="f208"/>
                </a:cubicBezTo>
                <a:lnTo>
                  <a:pt x="f209" y="f210"/>
                </a:lnTo>
                <a:cubicBezTo>
                  <a:pt x="f211" y="f212"/>
                  <a:pt x="f213" y="f214"/>
                  <a:pt x="f215" y="f216"/>
                </a:cubicBezTo>
                <a:cubicBezTo>
                  <a:pt x="f217" y="f218"/>
                  <a:pt x="f219" y="f220"/>
                  <a:pt x="f221" y="f222"/>
                </a:cubicBezTo>
                <a:lnTo>
                  <a:pt x="f223" y="f224"/>
                </a:lnTo>
                <a:cubicBezTo>
                  <a:pt x="f225" y="f226"/>
                  <a:pt x="f227" y="f228"/>
                  <a:pt x="f229" y="f230"/>
                </a:cubicBezTo>
                <a:lnTo>
                  <a:pt x="f231" y="f232"/>
                </a:lnTo>
                <a:lnTo>
                  <a:pt x="f233" y="f234"/>
                </a:lnTo>
                <a:cubicBezTo>
                  <a:pt x="f235" y="f236"/>
                  <a:pt x="f237" y="f238"/>
                  <a:pt x="f239" y="f240"/>
                </a:cubicBezTo>
                <a:cubicBezTo>
                  <a:pt x="f241" y="f242"/>
                  <a:pt x="f243" y="f244"/>
                  <a:pt x="f245" y="f246"/>
                </a:cubicBezTo>
                <a:lnTo>
                  <a:pt x="f247" y="f248"/>
                </a:lnTo>
                <a:lnTo>
                  <a:pt x="f249" y="f250"/>
                </a:lnTo>
                <a:cubicBezTo>
                  <a:pt x="f251" y="f252"/>
                  <a:pt x="f253" y="f254"/>
                  <a:pt x="f255" y="f256"/>
                </a:cubicBezTo>
                <a:lnTo>
                  <a:pt x="f257" y="f258"/>
                </a:lnTo>
                <a:cubicBezTo>
                  <a:pt x="f259" y="f260"/>
                  <a:pt x="f261" y="f262"/>
                  <a:pt x="f263" y="f264"/>
                </a:cubicBezTo>
                <a:cubicBezTo>
                  <a:pt x="f265" y="f266"/>
                  <a:pt x="f267" y="f268"/>
                  <a:pt x="f269" y="f270"/>
                </a:cubicBezTo>
                <a:lnTo>
                  <a:pt x="f271" y="f272"/>
                </a:lnTo>
                <a:lnTo>
                  <a:pt x="f273" y="f274"/>
                </a:lnTo>
                <a:lnTo>
                  <a:pt x="f275" y="f276"/>
                </a:lnTo>
                <a:cubicBezTo>
                  <a:pt x="f277" y="f278"/>
                  <a:pt x="f279" y="f280"/>
                  <a:pt x="f281" y="f282"/>
                </a:cubicBezTo>
                <a:cubicBezTo>
                  <a:pt x="f283" y="f284"/>
                  <a:pt x="f285" y="f286"/>
                  <a:pt x="f287" y="f288"/>
                </a:cubicBezTo>
                <a:cubicBezTo>
                  <a:pt x="f289" y="f290"/>
                  <a:pt x="f291" y="f292"/>
                  <a:pt x="f293" y="f294"/>
                </a:cubicBezTo>
                <a:lnTo>
                  <a:pt x="f295" y="f296"/>
                </a:lnTo>
                <a:lnTo>
                  <a:pt x="f297" y="f298"/>
                </a:lnTo>
                <a:cubicBezTo>
                  <a:pt x="f299" y="f300"/>
                  <a:pt x="f301" y="f302"/>
                  <a:pt x="f303" y="f304"/>
                </a:cubicBezTo>
                <a:cubicBezTo>
                  <a:pt x="f305" y="f306"/>
                  <a:pt x="f307" y="f308"/>
                  <a:pt x="f309" y="f310"/>
                </a:cubicBezTo>
                <a:lnTo>
                  <a:pt x="f311" y="f312"/>
                </a:lnTo>
                <a:lnTo>
                  <a:pt x="f313" y="f314"/>
                </a:lnTo>
                <a:lnTo>
                  <a:pt x="f315" y="f316"/>
                </a:lnTo>
                <a:lnTo>
                  <a:pt x="f317" y="f318"/>
                </a:lnTo>
                <a:cubicBezTo>
                  <a:pt x="f319" y="f320"/>
                  <a:pt x="f321" y="f322"/>
                  <a:pt x="f323" y="f324"/>
                </a:cubicBezTo>
                <a:cubicBezTo>
                  <a:pt x="f325" y="f326"/>
                  <a:pt x="f327" y="f328"/>
                  <a:pt x="f329" y="f330"/>
                </a:cubicBezTo>
                <a:cubicBezTo>
                  <a:pt x="f331" y="f332"/>
                  <a:pt x="f333" y="f334"/>
                  <a:pt x="f335" y="f336"/>
                </a:cubicBezTo>
                <a:cubicBezTo>
                  <a:pt x="f337" y="f338"/>
                  <a:pt x="f339" y="f340"/>
                  <a:pt x="f341" y="f342"/>
                </a:cubicBezTo>
                <a:lnTo>
                  <a:pt x="f343" y="f344"/>
                </a:lnTo>
                <a:lnTo>
                  <a:pt x="f345" y="f346"/>
                </a:lnTo>
                <a:cubicBezTo>
                  <a:pt x="f347" y="f348"/>
                  <a:pt x="f349" y="f350"/>
                  <a:pt x="f351" y="f352"/>
                </a:cubicBezTo>
                <a:lnTo>
                  <a:pt x="f353" y="f354"/>
                </a:lnTo>
                <a:lnTo>
                  <a:pt x="f355" y="f356"/>
                </a:lnTo>
                <a:lnTo>
                  <a:pt x="f357" y="f358"/>
                </a:lnTo>
                <a:lnTo>
                  <a:pt x="f359" y="f360"/>
                </a:lnTo>
                <a:lnTo>
                  <a:pt x="f361" y="f362"/>
                </a:lnTo>
                <a:cubicBezTo>
                  <a:pt x="f363" y="f364"/>
                  <a:pt x="f365" y="f366"/>
                  <a:pt x="f367" y="f368"/>
                </a:cubicBezTo>
                <a:lnTo>
                  <a:pt x="f369" y="f370"/>
                </a:lnTo>
                <a:lnTo>
                  <a:pt x="f371" y="f372"/>
                </a:lnTo>
                <a:lnTo>
                  <a:pt x="f373" y="f374"/>
                </a:lnTo>
                <a:cubicBezTo>
                  <a:pt x="f375" y="f376"/>
                  <a:pt x="f377" y="f378"/>
                  <a:pt x="f379" y="f380"/>
                </a:cubicBezTo>
                <a:cubicBezTo>
                  <a:pt x="f381" y="f382"/>
                  <a:pt x="f383" y="f384"/>
                  <a:pt x="f385" y="f386"/>
                </a:cubicBezTo>
                <a:cubicBezTo>
                  <a:pt x="f387" y="f388"/>
                  <a:pt x="f389" y="f390"/>
                  <a:pt x="f391" y="f392"/>
                </a:cubicBezTo>
                <a:cubicBezTo>
                  <a:pt x="f393" y="f394"/>
                  <a:pt x="f395" y="f396"/>
                  <a:pt x="f397" y="f398"/>
                </a:cubicBezTo>
                <a:cubicBezTo>
                  <a:pt x="f399" y="f400"/>
                  <a:pt x="f401" y="f402"/>
                  <a:pt x="f403" y="f404"/>
                </a:cubicBezTo>
                <a:lnTo>
                  <a:pt x="f405" y="f406"/>
                </a:lnTo>
                <a:lnTo>
                  <a:pt x="f407" y="f408"/>
                </a:lnTo>
                <a:cubicBezTo>
                  <a:pt x="f409" y="f410"/>
                  <a:pt x="f411" y="f412"/>
                  <a:pt x="f413" y="f414"/>
                </a:cubicBezTo>
                <a:cubicBezTo>
                  <a:pt x="f415" y="f416"/>
                  <a:pt x="f417" y="f418"/>
                  <a:pt x="f419" y="f420"/>
                </a:cubicBezTo>
                <a:cubicBezTo>
                  <a:pt x="f421" y="f422"/>
                  <a:pt x="f423" y="f424"/>
                  <a:pt x="f425" y="f426"/>
                </a:cubicBezTo>
                <a:lnTo>
                  <a:pt x="f427" y="f428"/>
                </a:lnTo>
                <a:lnTo>
                  <a:pt x="f429" y="f430"/>
                </a:lnTo>
                <a:lnTo>
                  <a:pt x="f431" y="f432"/>
                </a:lnTo>
                <a:lnTo>
                  <a:pt x="f433" y="f434"/>
                </a:lnTo>
                <a:cubicBezTo>
                  <a:pt x="f435" y="f436"/>
                  <a:pt x="f437" y="f438"/>
                  <a:pt x="f439" y="f440"/>
                </a:cubicBezTo>
                <a:cubicBezTo>
                  <a:pt x="f441" y="f442"/>
                  <a:pt x="f443" y="f444"/>
                  <a:pt x="f445" y="f446"/>
                </a:cubicBezTo>
                <a:lnTo>
                  <a:pt x="f447" y="f448"/>
                </a:lnTo>
                <a:cubicBezTo>
                  <a:pt x="f449" y="f450"/>
                  <a:pt x="f451" y="f452"/>
                  <a:pt x="f453" y="f454"/>
                </a:cubicBezTo>
                <a:cubicBezTo>
                  <a:pt x="f455" y="f456"/>
                  <a:pt x="f457" y="f458"/>
                  <a:pt x="f459" y="f460"/>
                </a:cubicBezTo>
                <a:cubicBezTo>
                  <a:pt x="f461" y="f462"/>
                  <a:pt x="f463" y="f464"/>
                  <a:pt x="f465" y="f466"/>
                </a:cubicBezTo>
                <a:cubicBezTo>
                  <a:pt x="f467" y="f468"/>
                  <a:pt x="f469" y="f470"/>
                  <a:pt x="f471" y="f472"/>
                </a:cubicBezTo>
                <a:lnTo>
                  <a:pt x="f473" y="f474"/>
                </a:lnTo>
                <a:lnTo>
                  <a:pt x="f475" y="f476"/>
                </a:lnTo>
                <a:lnTo>
                  <a:pt x="f477" y="f478"/>
                </a:lnTo>
                <a:cubicBezTo>
                  <a:pt x="f479" y="f480"/>
                  <a:pt x="f481" y="f482"/>
                  <a:pt x="f483" y="f484"/>
                </a:cubicBezTo>
                <a:lnTo>
                  <a:pt x="f485" y="f486"/>
                </a:lnTo>
                <a:lnTo>
                  <a:pt x="f487" y="f488"/>
                </a:lnTo>
                <a:lnTo>
                  <a:pt x="f489" y="f490"/>
                </a:lnTo>
                <a:lnTo>
                  <a:pt x="f491" y="f492"/>
                </a:lnTo>
                <a:lnTo>
                  <a:pt x="f493" y="f494"/>
                </a:lnTo>
                <a:lnTo>
                  <a:pt x="f495" y="f496"/>
                </a:lnTo>
                <a:lnTo>
                  <a:pt x="f497" y="f498"/>
                </a:lnTo>
                <a:cubicBezTo>
                  <a:pt x="f499" y="f500"/>
                  <a:pt x="f501" y="f502"/>
                  <a:pt x="f503" y="f504"/>
                </a:cubicBezTo>
                <a:lnTo>
                  <a:pt x="f505" y="f506"/>
                </a:lnTo>
                <a:lnTo>
                  <a:pt x="f507" y="f508"/>
                </a:lnTo>
                <a:lnTo>
                  <a:pt x="f509" y="f510"/>
                </a:lnTo>
                <a:cubicBezTo>
                  <a:pt x="f511" y="f512"/>
                  <a:pt x="f513" y="f514"/>
                  <a:pt x="f515" y="f516"/>
                </a:cubicBezTo>
                <a:cubicBezTo>
                  <a:pt x="f517" y="f518"/>
                  <a:pt x="f519" y="f520"/>
                  <a:pt x="f521" y="f522"/>
                </a:cubicBezTo>
                <a:cubicBezTo>
                  <a:pt x="f523" y="f524"/>
                  <a:pt x="f525" y="f526"/>
                  <a:pt x="f527" y="f528"/>
                </a:cubicBezTo>
                <a:cubicBezTo>
                  <a:pt x="f529" y="f530"/>
                  <a:pt x="f531" y="f532"/>
                  <a:pt x="f533" y="f534"/>
                </a:cubicBezTo>
                <a:cubicBezTo>
                  <a:pt x="f535" y="f536"/>
                  <a:pt x="f537" y="f538"/>
                  <a:pt x="f539" y="f540"/>
                </a:cubicBezTo>
                <a:cubicBezTo>
                  <a:pt x="f541" y="f542"/>
                  <a:pt x="f543" y="f544"/>
                  <a:pt x="f545" y="f546"/>
                </a:cubicBezTo>
                <a:lnTo>
                  <a:pt x="f547" y="f548"/>
                </a:lnTo>
                <a:lnTo>
                  <a:pt x="f549" y="f550"/>
                </a:lnTo>
                <a:lnTo>
                  <a:pt x="f551" y="f552"/>
                </a:lnTo>
                <a:cubicBezTo>
                  <a:pt x="f553" y="f554"/>
                  <a:pt x="f555" y="f556"/>
                  <a:pt x="f557" y="f558"/>
                </a:cubicBezTo>
                <a:cubicBezTo>
                  <a:pt x="f559" y="f560"/>
                  <a:pt x="f561" y="f562"/>
                  <a:pt x="f563" y="f564"/>
                </a:cubicBezTo>
                <a:cubicBezTo>
                  <a:pt x="f565" y="f566"/>
                  <a:pt x="f567" y="f568"/>
                  <a:pt x="f569" y="f570"/>
                </a:cubicBezTo>
                <a:cubicBezTo>
                  <a:pt x="f571" y="f572"/>
                  <a:pt x="f573" y="f574"/>
                  <a:pt x="f575" y="f576"/>
                </a:cubicBezTo>
                <a:cubicBezTo>
                  <a:pt x="f577" y="f578"/>
                  <a:pt x="f579" y="f580"/>
                  <a:pt x="f581" y="f582"/>
                </a:cubicBezTo>
                <a:cubicBezTo>
                  <a:pt x="f583" y="f584"/>
                  <a:pt x="f585" y="f586"/>
                  <a:pt x="f587" y="f588"/>
                </a:cubicBezTo>
                <a:cubicBezTo>
                  <a:pt x="f589" y="f590"/>
                  <a:pt x="f591" y="f592"/>
                  <a:pt x="f593" y="f594"/>
                </a:cubicBezTo>
                <a:cubicBezTo>
                  <a:pt x="f595" y="f596"/>
                  <a:pt x="f597" y="f598"/>
                  <a:pt x="f599" y="f600"/>
                </a:cubicBezTo>
                <a:lnTo>
                  <a:pt x="f601" y="f602"/>
                </a:lnTo>
                <a:lnTo>
                  <a:pt x="f603" y="f604"/>
                </a:lnTo>
                <a:lnTo>
                  <a:pt x="f605" y="f606"/>
                </a:lnTo>
                <a:lnTo>
                  <a:pt x="f607" y="f608"/>
                </a:lnTo>
                <a:lnTo>
                  <a:pt x="f609" y="f610"/>
                </a:lnTo>
                <a:cubicBezTo>
                  <a:pt x="f611" y="f612"/>
                  <a:pt x="f613" y="f614"/>
                  <a:pt x="f615" y="f616"/>
                </a:cubicBezTo>
                <a:cubicBezTo>
                  <a:pt x="f617" y="f618"/>
                  <a:pt x="f619" y="f620"/>
                  <a:pt x="f621" y="f622"/>
                </a:cubicBezTo>
                <a:cubicBezTo>
                  <a:pt x="f623" y="f624"/>
                  <a:pt x="f625" y="f626"/>
                  <a:pt x="f627" y="f628"/>
                </a:cubicBezTo>
                <a:cubicBezTo>
                  <a:pt x="f629" y="f630"/>
                  <a:pt x="f631" y="f632"/>
                  <a:pt x="f633" y="f634"/>
                </a:cubicBezTo>
                <a:lnTo>
                  <a:pt x="f635" y="f636"/>
                </a:lnTo>
                <a:lnTo>
                  <a:pt x="f637" y="f638"/>
                </a:lnTo>
                <a:cubicBezTo>
                  <a:pt x="f639" y="f640"/>
                  <a:pt x="f641" y="f642"/>
                  <a:pt x="f643" y="f644"/>
                </a:cubicBezTo>
                <a:lnTo>
                  <a:pt x="f645" y="f646"/>
                </a:lnTo>
                <a:cubicBezTo>
                  <a:pt x="f647" y="f648"/>
                  <a:pt x="f649" y="f650"/>
                  <a:pt x="f651" y="f652"/>
                </a:cubicBezTo>
                <a:lnTo>
                  <a:pt x="f653" y="f654"/>
                </a:lnTo>
                <a:cubicBezTo>
                  <a:pt x="f655" y="f656"/>
                  <a:pt x="f657" y="f658"/>
                  <a:pt x="f659" y="f660"/>
                </a:cubicBezTo>
                <a:cubicBezTo>
                  <a:pt x="f661" y="f662"/>
                  <a:pt x="f663" y="f664"/>
                  <a:pt x="f665" y="f666"/>
                </a:cubicBezTo>
                <a:cubicBezTo>
                  <a:pt x="f667" y="f668"/>
                  <a:pt x="f669" y="f670"/>
                  <a:pt x="f671" y="f672"/>
                </a:cubicBezTo>
                <a:cubicBezTo>
                  <a:pt x="f673" y="f674"/>
                  <a:pt x="f675" y="f676"/>
                  <a:pt x="f677" y="f678"/>
                </a:cubicBezTo>
                <a:lnTo>
                  <a:pt x="f679" y="f680"/>
                </a:lnTo>
                <a:lnTo>
                  <a:pt x="f681" y="f682"/>
                </a:lnTo>
                <a:lnTo>
                  <a:pt x="f683" y="f684"/>
                </a:lnTo>
                <a:cubicBezTo>
                  <a:pt x="f685" y="f686"/>
                  <a:pt x="f687" y="f688"/>
                  <a:pt x="f689" y="f690"/>
                </a:cubicBezTo>
                <a:cubicBezTo>
                  <a:pt x="f691" y="f692"/>
                  <a:pt x="f693" y="f694"/>
                  <a:pt x="f695" y="f696"/>
                </a:cubicBezTo>
                <a:lnTo>
                  <a:pt x="f697" y="f698"/>
                </a:lnTo>
                <a:cubicBezTo>
                  <a:pt x="f699" y="f700"/>
                  <a:pt x="f701" y="f702"/>
                  <a:pt x="f703" y="f704"/>
                </a:cubicBezTo>
                <a:cubicBezTo>
                  <a:pt x="f705" y="f706"/>
                  <a:pt x="f707" y="f708"/>
                  <a:pt x="f709" y="f710"/>
                </a:cubicBezTo>
                <a:cubicBezTo>
                  <a:pt x="f711" y="f712"/>
                  <a:pt x="f713" y="f714"/>
                  <a:pt x="f715" y="f716"/>
                </a:cubicBezTo>
                <a:lnTo>
                  <a:pt x="f717" y="f718"/>
                </a:lnTo>
                <a:cubicBezTo>
                  <a:pt x="f719" y="f720"/>
                  <a:pt x="f721" y="f722"/>
                  <a:pt x="f723" y="f724"/>
                </a:cubicBezTo>
                <a:lnTo>
                  <a:pt x="f725" y="f726"/>
                </a:lnTo>
                <a:lnTo>
                  <a:pt x="f727" y="f728"/>
                </a:lnTo>
                <a:cubicBezTo>
                  <a:pt x="f729" y="f730"/>
                  <a:pt x="f731" y="f732"/>
                  <a:pt x="f733" y="f734"/>
                </a:cubicBezTo>
                <a:lnTo>
                  <a:pt x="f735" y="f736"/>
                </a:lnTo>
                <a:cubicBezTo>
                  <a:pt x="f737" y="f738"/>
                  <a:pt x="f739" y="f740"/>
                  <a:pt x="f741" y="f742"/>
                </a:cubicBezTo>
                <a:lnTo>
                  <a:pt x="f743" y="f744"/>
                </a:lnTo>
                <a:cubicBezTo>
                  <a:pt x="f745" y="f746"/>
                  <a:pt x="f747" y="f748"/>
                  <a:pt x="f749" y="f750"/>
                </a:cubicBezTo>
                <a:lnTo>
                  <a:pt x="f5" y="f7"/>
                </a:lnTo>
                <a:lnTo>
                  <a:pt x="f6" y="f7"/>
                </a:lnTo>
                <a:lnTo>
                  <a:pt x="f6" y="f5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Calibri"/>
            </a:endParaRP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136F946D-37E5-8191-11C3-9BE906D75919}"/>
              </a:ext>
            </a:extLst>
          </p:cNvPr>
          <p:cNvSpPr txBox="1">
            <a:spLocks noGrp="1"/>
          </p:cNvSpPr>
          <p:nvPr>
            <p:ph type="ctrTitle"/>
          </p:nvPr>
        </p:nvSpPr>
        <p:spPr>
          <a:xfrm>
            <a:off x="773408" y="992096"/>
            <a:ext cx="3616909" cy="2795156"/>
          </a:xfrm>
        </p:spPr>
        <p:txBody>
          <a:bodyPr/>
          <a:lstStyle/>
          <a:p>
            <a:pPr lvl="0"/>
            <a:r>
              <a:rPr lang="en-US" sz="4400"/>
              <a:t>Beth wnaeth teigr yn y jyngl?</a:t>
            </a:r>
          </a:p>
        </p:txBody>
      </p:sp>
      <p:sp>
        <p:nvSpPr>
          <p:cNvPr id="5" name="TextBox 5">
            <a:extLst>
              <a:ext uri="{FF2B5EF4-FFF2-40B4-BE49-F238E27FC236}">
                <a16:creationId xmlns:a16="http://schemas.microsoft.com/office/drawing/2014/main" id="{1A864C00-C05D-E1AB-185E-227131CC11EA}"/>
              </a:ext>
            </a:extLst>
          </p:cNvPr>
          <p:cNvSpPr txBox="1"/>
          <p:nvPr/>
        </p:nvSpPr>
        <p:spPr>
          <a:xfrm>
            <a:off x="996284" y="4121255"/>
            <a:ext cx="3125336" cy="1136846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1" compatLnSpc="1">
            <a:normAutofit/>
          </a:bodyPr>
          <a:lstStyle/>
          <a:p>
            <a:pPr marL="0" marR="0" lvl="0" indent="0" algn="ctr" defTabSz="914400" rtl="0" fontAlgn="auto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Fy stori fach</a:t>
            </a:r>
          </a:p>
        </p:txBody>
      </p:sp>
      <p:pic>
        <p:nvPicPr>
          <p:cNvPr id="6" name="Picture 3" descr="A cartoon of a tiger&#10;&#10;Description automatically generated">
            <a:extLst>
              <a:ext uri="{FF2B5EF4-FFF2-40B4-BE49-F238E27FC236}">
                <a16:creationId xmlns:a16="http://schemas.microsoft.com/office/drawing/2014/main" id="{3C41D89C-C9B7-0E19-158C-AA18BA1AF8D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95749" y="1428018"/>
            <a:ext cx="5708644" cy="3971979"/>
          </a:xfrm>
          <a:prstGeom prst="rect">
            <a:avLst/>
          </a:prstGeom>
          <a:noFill/>
          <a:ln cap="flat">
            <a:noFill/>
          </a:ln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6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5">
            <a:extLst>
              <a:ext uri="{FF2B5EF4-FFF2-40B4-BE49-F238E27FC236}">
                <a16:creationId xmlns:a16="http://schemas.microsoft.com/office/drawing/2014/main" id="{C19680FB-3503-F532-C823-9C5C1297CBA8}"/>
              </a:ext>
            </a:extLst>
          </p:cNvPr>
          <p:cNvSpPr>
            <a:spLocks noMove="1" noResize="1"/>
          </p:cNvSpPr>
          <p:nvPr/>
        </p:nvSpPr>
        <p:spPr>
          <a:xfrm>
            <a:off x="301" y="0"/>
            <a:ext cx="12191695" cy="6858000"/>
          </a:xfrm>
          <a:prstGeom prst="rect">
            <a:avLst/>
          </a:prstGeom>
          <a:solidFill>
            <a:srgbClr val="FFFFFF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Meiryo"/>
            </a:endParaRPr>
          </a:p>
        </p:txBody>
      </p:sp>
      <p:pic>
        <p:nvPicPr>
          <p:cNvPr id="3" name="Picture 4">
            <a:extLst>
              <a:ext uri="{FF2B5EF4-FFF2-40B4-BE49-F238E27FC236}">
                <a16:creationId xmlns:a16="http://schemas.microsoft.com/office/drawing/2014/main" id="{A6030500-BFBA-6E9D-2391-A56B3DB23738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-1" b="4658"/>
          <a:stretch>
            <a:fillRect/>
          </a:stretch>
        </p:blipFill>
        <p:spPr>
          <a:xfrm>
            <a:off x="-1216" y="0"/>
            <a:ext cx="12191695" cy="6858000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4" name="Freeform: Shape 17">
            <a:extLst>
              <a:ext uri="{FF2B5EF4-FFF2-40B4-BE49-F238E27FC236}">
                <a16:creationId xmlns:a16="http://schemas.microsoft.com/office/drawing/2014/main" id="{EF12073A-8EE4-E183-8254-764DCD7FB7A7}"/>
              </a:ext>
            </a:extLst>
          </p:cNvPr>
          <p:cNvSpPr>
            <a:spLocks noMove="1" noResize="1"/>
          </p:cNvSpPr>
          <p:nvPr/>
        </p:nvSpPr>
        <p:spPr>
          <a:xfrm flipH="1">
            <a:off x="1081378" y="1386248"/>
            <a:ext cx="4598782" cy="4113400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0"/>
              <a:gd name="f6" fmla="val 3810827"/>
              <a:gd name="f7" fmla="val 3634591"/>
              <a:gd name="f8" fmla="val 2180840"/>
              <a:gd name="f9" fmla="val 2431406"/>
              <a:gd name="f10" fmla="val 2662018"/>
              <a:gd name="f11" fmla="val 48886"/>
              <a:gd name="f12" fmla="val 2866380"/>
              <a:gd name="f13" fmla="val 145165"/>
              <a:gd name="f14" fmla="val 3057903"/>
              <a:gd name="f15" fmla="val 235467"/>
              <a:gd name="f16" fmla="val 3226119"/>
              <a:gd name="f17" fmla="val 367269"/>
              <a:gd name="f18" fmla="val 3366366"/>
              <a:gd name="f19" fmla="val 536835"/>
              <a:gd name="f20" fmla="val 3652997"/>
              <a:gd name="f21" fmla="val 883519"/>
              <a:gd name="f22" fmla="val 1376199"/>
              <a:gd name="f23" fmla="val 1924156"/>
              <a:gd name="f24" fmla="val 2142775"/>
              <a:gd name="f25" fmla="val 3749739"/>
              <a:gd name="f26" fmla="val 2318234"/>
              <a:gd name="f27" fmla="val 3612844"/>
              <a:gd name="f28" fmla="val 2493111"/>
              <a:gd name="f29" fmla="val 3469652"/>
              <a:gd name="f30" fmla="val 2676041"/>
              <a:gd name="f31" fmla="val 3254495"/>
              <a:gd name="f32" fmla="val 2844528"/>
              <a:gd name="f33" fmla="val 3026664"/>
              <a:gd name="f34" fmla="val 3022891"/>
              <a:gd name="f35" fmla="val 2984630"/>
              <a:gd name="f36" fmla="val 3055759"/>
              <a:gd name="f37" fmla="val 2941206"/>
              <a:gd name="f38" fmla="val 3089789"/>
              <a:gd name="f39" fmla="val 2897783"/>
              <a:gd name="f40" fmla="val 3124233"/>
              <a:gd name="f41" fmla="val 2509094"/>
              <a:gd name="f42" fmla="val 3432490"/>
              <a:gd name="f43" fmla="val 2225408"/>
              <a:gd name="f44" fmla="val 1838765"/>
              <a:gd name="f45" fmla="val 1249640"/>
              <a:gd name="f46" fmla="val 832413"/>
              <a:gd name="f47" fmla="val 3386508"/>
              <a:gd name="f48" fmla="val 443724"/>
              <a:gd name="f49" fmla="val 2805020"/>
              <a:gd name="f50" fmla="val 392859"/>
              <a:gd name="f51" fmla="val 2728910"/>
              <a:gd name="f52" fmla="val 343138"/>
              <a:gd name="f53" fmla="val 2659690"/>
              <a:gd name="f54" fmla="val 295053"/>
              <a:gd name="f55" fmla="val 2592792"/>
              <a:gd name="f56" fmla="val 95761"/>
              <a:gd name="f57" fmla="val 2315411"/>
              <a:gd name="f58" fmla="val 2171160"/>
              <a:gd name="f59" fmla="val 1678896"/>
              <a:gd name="f60" fmla="val 60024"/>
              <a:gd name="f61" fmla="val 1436622"/>
              <a:gd name="f62" fmla="val 178275"/>
              <a:gd name="f63" fmla="val 1204061"/>
              <a:gd name="f64" fmla="val 293990"/>
              <a:gd name="f65" fmla="val 976561"/>
              <a:gd name="f66" fmla="val 459425"/>
              <a:gd name="f67" fmla="val 768319"/>
              <a:gd name="f68" fmla="val 669921"/>
              <a:gd name="f69" fmla="val 585306"/>
              <a:gd name="f70" fmla="val 876818"/>
              <a:gd name="f71" fmla="val 405365"/>
              <a:gd name="f72" fmla="val 1122558"/>
              <a:gd name="f73" fmla="val 256964"/>
              <a:gd name="f74" fmla="val 1380730"/>
              <a:gd name="f75" fmla="val 156203"/>
              <a:gd name="f76" fmla="val 1645852"/>
              <a:gd name="f77" fmla="val 52539"/>
              <a:gd name="f78" fmla="val 1915145"/>
              <a:gd name="f79" fmla="+- 0 0 -90"/>
              <a:gd name="f80" fmla="*/ f3 1 3810827"/>
              <a:gd name="f81" fmla="*/ f4 1 3634591"/>
              <a:gd name="f82" fmla="val f5"/>
              <a:gd name="f83" fmla="val f6"/>
              <a:gd name="f84" fmla="val f7"/>
              <a:gd name="f85" fmla="*/ f79 f0 1"/>
              <a:gd name="f86" fmla="+- f84 0 f82"/>
              <a:gd name="f87" fmla="+- f83 0 f82"/>
              <a:gd name="f88" fmla="*/ f85 1 f2"/>
              <a:gd name="f89" fmla="*/ f87 1 3810827"/>
              <a:gd name="f90" fmla="*/ f86 1 3634591"/>
              <a:gd name="f91" fmla="*/ 2180840 f87 1"/>
              <a:gd name="f92" fmla="*/ 0 f86 1"/>
              <a:gd name="f93" fmla="*/ 2866380 f87 1"/>
              <a:gd name="f94" fmla="*/ 145165 f86 1"/>
              <a:gd name="f95" fmla="*/ 3366366 f87 1"/>
              <a:gd name="f96" fmla="*/ 536835 f86 1"/>
              <a:gd name="f97" fmla="*/ 3810827 f87 1"/>
              <a:gd name="f98" fmla="*/ 1924156 f86 1"/>
              <a:gd name="f99" fmla="*/ 3612844 f87 1"/>
              <a:gd name="f100" fmla="*/ 2493111 f86 1"/>
              <a:gd name="f101" fmla="*/ 3026664 f87 1"/>
              <a:gd name="f102" fmla="*/ 3022891 f86 1"/>
              <a:gd name="f103" fmla="*/ 2897783 f87 1"/>
              <a:gd name="f104" fmla="*/ 3124233 f86 1"/>
              <a:gd name="f105" fmla="*/ 1838765 f87 1"/>
              <a:gd name="f106" fmla="*/ 3634591 f86 1"/>
              <a:gd name="f107" fmla="*/ 443724 f87 1"/>
              <a:gd name="f108" fmla="*/ 2805020 f86 1"/>
              <a:gd name="f109" fmla="*/ 295053 f87 1"/>
              <a:gd name="f110" fmla="*/ 2592792 f86 1"/>
              <a:gd name="f111" fmla="*/ 0 f87 1"/>
              <a:gd name="f112" fmla="*/ 178275 f87 1"/>
              <a:gd name="f113" fmla="*/ 1204061 f86 1"/>
              <a:gd name="f114" fmla="*/ 669921 f87 1"/>
              <a:gd name="f115" fmla="*/ 585306 f86 1"/>
              <a:gd name="f116" fmla="*/ 1380730 f87 1"/>
              <a:gd name="f117" fmla="*/ 156203 f86 1"/>
              <a:gd name="f118" fmla="+- f88 0 f1"/>
              <a:gd name="f119" fmla="*/ f91 1 3810827"/>
              <a:gd name="f120" fmla="*/ f92 1 3634591"/>
              <a:gd name="f121" fmla="*/ f93 1 3810827"/>
              <a:gd name="f122" fmla="*/ f94 1 3634591"/>
              <a:gd name="f123" fmla="*/ f95 1 3810827"/>
              <a:gd name="f124" fmla="*/ f96 1 3634591"/>
              <a:gd name="f125" fmla="*/ f97 1 3810827"/>
              <a:gd name="f126" fmla="*/ f98 1 3634591"/>
              <a:gd name="f127" fmla="*/ f99 1 3810827"/>
              <a:gd name="f128" fmla="*/ f100 1 3634591"/>
              <a:gd name="f129" fmla="*/ f101 1 3810827"/>
              <a:gd name="f130" fmla="*/ f102 1 3634591"/>
              <a:gd name="f131" fmla="*/ f103 1 3810827"/>
              <a:gd name="f132" fmla="*/ f104 1 3634591"/>
              <a:gd name="f133" fmla="*/ f105 1 3810827"/>
              <a:gd name="f134" fmla="*/ f106 1 3634591"/>
              <a:gd name="f135" fmla="*/ f107 1 3810827"/>
              <a:gd name="f136" fmla="*/ f108 1 3634591"/>
              <a:gd name="f137" fmla="*/ f109 1 3810827"/>
              <a:gd name="f138" fmla="*/ f110 1 3634591"/>
              <a:gd name="f139" fmla="*/ f111 1 3810827"/>
              <a:gd name="f140" fmla="*/ f112 1 3810827"/>
              <a:gd name="f141" fmla="*/ f113 1 3634591"/>
              <a:gd name="f142" fmla="*/ f114 1 3810827"/>
              <a:gd name="f143" fmla="*/ f115 1 3634591"/>
              <a:gd name="f144" fmla="*/ f116 1 3810827"/>
              <a:gd name="f145" fmla="*/ f117 1 3634591"/>
              <a:gd name="f146" fmla="*/ f82 1 f89"/>
              <a:gd name="f147" fmla="*/ f83 1 f89"/>
              <a:gd name="f148" fmla="*/ f82 1 f90"/>
              <a:gd name="f149" fmla="*/ f84 1 f90"/>
              <a:gd name="f150" fmla="*/ f119 1 f89"/>
              <a:gd name="f151" fmla="*/ f120 1 f90"/>
              <a:gd name="f152" fmla="*/ f121 1 f89"/>
              <a:gd name="f153" fmla="*/ f122 1 f90"/>
              <a:gd name="f154" fmla="*/ f123 1 f89"/>
              <a:gd name="f155" fmla="*/ f124 1 f90"/>
              <a:gd name="f156" fmla="*/ f125 1 f89"/>
              <a:gd name="f157" fmla="*/ f126 1 f90"/>
              <a:gd name="f158" fmla="*/ f127 1 f89"/>
              <a:gd name="f159" fmla="*/ f128 1 f90"/>
              <a:gd name="f160" fmla="*/ f129 1 f89"/>
              <a:gd name="f161" fmla="*/ f130 1 f90"/>
              <a:gd name="f162" fmla="*/ f131 1 f89"/>
              <a:gd name="f163" fmla="*/ f132 1 f90"/>
              <a:gd name="f164" fmla="*/ f133 1 f89"/>
              <a:gd name="f165" fmla="*/ f134 1 f90"/>
              <a:gd name="f166" fmla="*/ f135 1 f89"/>
              <a:gd name="f167" fmla="*/ f136 1 f90"/>
              <a:gd name="f168" fmla="*/ f137 1 f89"/>
              <a:gd name="f169" fmla="*/ f138 1 f90"/>
              <a:gd name="f170" fmla="*/ f139 1 f89"/>
              <a:gd name="f171" fmla="*/ f140 1 f89"/>
              <a:gd name="f172" fmla="*/ f141 1 f90"/>
              <a:gd name="f173" fmla="*/ f142 1 f89"/>
              <a:gd name="f174" fmla="*/ f143 1 f90"/>
              <a:gd name="f175" fmla="*/ f144 1 f89"/>
              <a:gd name="f176" fmla="*/ f145 1 f90"/>
              <a:gd name="f177" fmla="*/ f146 f80 1"/>
              <a:gd name="f178" fmla="*/ f147 f80 1"/>
              <a:gd name="f179" fmla="*/ f149 f81 1"/>
              <a:gd name="f180" fmla="*/ f148 f81 1"/>
              <a:gd name="f181" fmla="*/ f150 f80 1"/>
              <a:gd name="f182" fmla="*/ f151 f81 1"/>
              <a:gd name="f183" fmla="*/ f152 f80 1"/>
              <a:gd name="f184" fmla="*/ f153 f81 1"/>
              <a:gd name="f185" fmla="*/ f154 f80 1"/>
              <a:gd name="f186" fmla="*/ f155 f81 1"/>
              <a:gd name="f187" fmla="*/ f156 f80 1"/>
              <a:gd name="f188" fmla="*/ f157 f81 1"/>
              <a:gd name="f189" fmla="*/ f158 f80 1"/>
              <a:gd name="f190" fmla="*/ f159 f81 1"/>
              <a:gd name="f191" fmla="*/ f160 f80 1"/>
              <a:gd name="f192" fmla="*/ f161 f81 1"/>
              <a:gd name="f193" fmla="*/ f162 f80 1"/>
              <a:gd name="f194" fmla="*/ f163 f81 1"/>
              <a:gd name="f195" fmla="*/ f164 f80 1"/>
              <a:gd name="f196" fmla="*/ f165 f81 1"/>
              <a:gd name="f197" fmla="*/ f166 f80 1"/>
              <a:gd name="f198" fmla="*/ f167 f81 1"/>
              <a:gd name="f199" fmla="*/ f168 f80 1"/>
              <a:gd name="f200" fmla="*/ f169 f81 1"/>
              <a:gd name="f201" fmla="*/ f170 f80 1"/>
              <a:gd name="f202" fmla="*/ f171 f80 1"/>
              <a:gd name="f203" fmla="*/ f172 f81 1"/>
              <a:gd name="f204" fmla="*/ f173 f80 1"/>
              <a:gd name="f205" fmla="*/ f174 f81 1"/>
              <a:gd name="f206" fmla="*/ f175 f80 1"/>
              <a:gd name="f207" fmla="*/ f176 f81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118">
                <a:pos x="f181" y="f182"/>
              </a:cxn>
              <a:cxn ang="f118">
                <a:pos x="f183" y="f184"/>
              </a:cxn>
              <a:cxn ang="f118">
                <a:pos x="f185" y="f186"/>
              </a:cxn>
              <a:cxn ang="f118">
                <a:pos x="f187" y="f188"/>
              </a:cxn>
              <a:cxn ang="f118">
                <a:pos x="f189" y="f190"/>
              </a:cxn>
              <a:cxn ang="f118">
                <a:pos x="f191" y="f192"/>
              </a:cxn>
              <a:cxn ang="f118">
                <a:pos x="f193" y="f194"/>
              </a:cxn>
              <a:cxn ang="f118">
                <a:pos x="f195" y="f196"/>
              </a:cxn>
              <a:cxn ang="f118">
                <a:pos x="f197" y="f198"/>
              </a:cxn>
              <a:cxn ang="f118">
                <a:pos x="f199" y="f200"/>
              </a:cxn>
              <a:cxn ang="f118">
                <a:pos x="f201" y="f188"/>
              </a:cxn>
              <a:cxn ang="f118">
                <a:pos x="f202" y="f203"/>
              </a:cxn>
              <a:cxn ang="f118">
                <a:pos x="f204" y="f205"/>
              </a:cxn>
              <a:cxn ang="f118">
                <a:pos x="f206" y="f207"/>
              </a:cxn>
              <a:cxn ang="f118">
                <a:pos x="f181" y="f182"/>
              </a:cxn>
            </a:cxnLst>
            <a:rect l="f177" t="f180" r="f178" b="f179"/>
            <a:pathLst>
              <a:path w="3810827" h="3634591">
                <a:moveTo>
                  <a:pt x="f8" y="f5"/>
                </a:moveTo>
                <a:cubicBezTo>
                  <a:pt x="f9" y="f5"/>
                  <a:pt x="f10" y="f11"/>
                  <a:pt x="f12" y="f13"/>
                </a:cubicBezTo>
                <a:cubicBezTo>
                  <a:pt x="f14" y="f15"/>
                  <a:pt x="f16" y="f17"/>
                  <a:pt x="f18" y="f19"/>
                </a:cubicBezTo>
                <a:cubicBezTo>
                  <a:pt x="f20" y="f21"/>
                  <a:pt x="f6" y="f22"/>
                  <a:pt x="f6" y="f23"/>
                </a:cubicBezTo>
                <a:cubicBezTo>
                  <a:pt x="f6" y="f24"/>
                  <a:pt x="f25" y="f26"/>
                  <a:pt x="f27" y="f28"/>
                </a:cubicBezTo>
                <a:cubicBezTo>
                  <a:pt x="f29" y="f30"/>
                  <a:pt x="f31" y="f32"/>
                  <a:pt x="f33" y="f34"/>
                </a:cubicBezTo>
                <a:cubicBezTo>
                  <a:pt x="f35" y="f36"/>
                  <a:pt x="f37" y="f38"/>
                  <a:pt x="f39" y="f40"/>
                </a:cubicBezTo>
                <a:cubicBezTo>
                  <a:pt x="f41" y="f42"/>
                  <a:pt x="f43" y="f7"/>
                  <a:pt x="f44" y="f7"/>
                </a:cubicBezTo>
                <a:cubicBezTo>
                  <a:pt x="f45" y="f7"/>
                  <a:pt x="f46" y="f47"/>
                  <a:pt x="f48" y="f49"/>
                </a:cubicBezTo>
                <a:cubicBezTo>
                  <a:pt x="f50" y="f51"/>
                  <a:pt x="f52" y="f53"/>
                  <a:pt x="f54" y="f55"/>
                </a:cubicBezTo>
                <a:cubicBezTo>
                  <a:pt x="f56" y="f57"/>
                  <a:pt x="f5" y="f58"/>
                  <a:pt x="f5" y="f23"/>
                </a:cubicBezTo>
                <a:cubicBezTo>
                  <a:pt x="f5" y="f59"/>
                  <a:pt x="f60" y="f61"/>
                  <a:pt x="f62" y="f63"/>
                </a:cubicBezTo>
                <a:cubicBezTo>
                  <a:pt x="f64" y="f65"/>
                  <a:pt x="f66" y="f67"/>
                  <a:pt x="f68" y="f69"/>
                </a:cubicBezTo>
                <a:cubicBezTo>
                  <a:pt x="f70" y="f71"/>
                  <a:pt x="f72" y="f73"/>
                  <a:pt x="f74" y="f75"/>
                </a:cubicBezTo>
                <a:cubicBezTo>
                  <a:pt x="f76" y="f77"/>
                  <a:pt x="f78" y="f5"/>
                  <a:pt x="f8" y="f5"/>
                </a:cubicBezTo>
                <a:close/>
              </a:path>
            </a:pathLst>
          </a:custGeom>
          <a:solidFill>
            <a:srgbClr val="FFFFFF">
              <a:alpha val="60000"/>
            </a:srgbClr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Calibri"/>
            </a:endParaRPr>
          </a:p>
        </p:txBody>
      </p:sp>
      <p:sp>
        <p:nvSpPr>
          <p:cNvPr id="5" name="Freeform: Shape 14">
            <a:extLst>
              <a:ext uri="{FF2B5EF4-FFF2-40B4-BE49-F238E27FC236}">
                <a16:creationId xmlns:a16="http://schemas.microsoft.com/office/drawing/2014/main" id="{8EDD16F2-38C5-B2AC-453E-52B1F8194AEA}"/>
              </a:ext>
            </a:extLst>
          </p:cNvPr>
          <p:cNvSpPr>
            <a:spLocks noMove="1" noResize="1"/>
          </p:cNvSpPr>
          <p:nvPr/>
        </p:nvSpPr>
        <p:spPr>
          <a:xfrm flipH="1">
            <a:off x="1179576" y="1494842"/>
            <a:ext cx="4354592" cy="3861127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0"/>
              <a:gd name="f6" fmla="val 3810827"/>
              <a:gd name="f7" fmla="val 3634591"/>
              <a:gd name="f8" fmla="val 2180840"/>
              <a:gd name="f9" fmla="val 2431406"/>
              <a:gd name="f10" fmla="val 2662018"/>
              <a:gd name="f11" fmla="val 48886"/>
              <a:gd name="f12" fmla="val 2866380"/>
              <a:gd name="f13" fmla="val 145165"/>
              <a:gd name="f14" fmla="val 3057903"/>
              <a:gd name="f15" fmla="val 235467"/>
              <a:gd name="f16" fmla="val 3226119"/>
              <a:gd name="f17" fmla="val 367269"/>
              <a:gd name="f18" fmla="val 3366366"/>
              <a:gd name="f19" fmla="val 536835"/>
              <a:gd name="f20" fmla="val 3652997"/>
              <a:gd name="f21" fmla="val 883519"/>
              <a:gd name="f22" fmla="val 1376199"/>
              <a:gd name="f23" fmla="val 1924156"/>
              <a:gd name="f24" fmla="val 2142775"/>
              <a:gd name="f25" fmla="val 3749739"/>
              <a:gd name="f26" fmla="val 2318234"/>
              <a:gd name="f27" fmla="val 3612844"/>
              <a:gd name="f28" fmla="val 2493111"/>
              <a:gd name="f29" fmla="val 3469652"/>
              <a:gd name="f30" fmla="val 2676041"/>
              <a:gd name="f31" fmla="val 3254495"/>
              <a:gd name="f32" fmla="val 2844528"/>
              <a:gd name="f33" fmla="val 3026664"/>
              <a:gd name="f34" fmla="val 3022891"/>
              <a:gd name="f35" fmla="val 2984630"/>
              <a:gd name="f36" fmla="val 3055759"/>
              <a:gd name="f37" fmla="val 2941206"/>
              <a:gd name="f38" fmla="val 3089789"/>
              <a:gd name="f39" fmla="val 2897783"/>
              <a:gd name="f40" fmla="val 3124233"/>
              <a:gd name="f41" fmla="val 2509094"/>
              <a:gd name="f42" fmla="val 3432490"/>
              <a:gd name="f43" fmla="val 2225408"/>
              <a:gd name="f44" fmla="val 1838765"/>
              <a:gd name="f45" fmla="val 1249640"/>
              <a:gd name="f46" fmla="val 832413"/>
              <a:gd name="f47" fmla="val 3386508"/>
              <a:gd name="f48" fmla="val 443724"/>
              <a:gd name="f49" fmla="val 2805020"/>
              <a:gd name="f50" fmla="val 392859"/>
              <a:gd name="f51" fmla="val 2728910"/>
              <a:gd name="f52" fmla="val 343138"/>
              <a:gd name="f53" fmla="val 2659690"/>
              <a:gd name="f54" fmla="val 295053"/>
              <a:gd name="f55" fmla="val 2592792"/>
              <a:gd name="f56" fmla="val 95761"/>
              <a:gd name="f57" fmla="val 2315411"/>
              <a:gd name="f58" fmla="val 2171160"/>
              <a:gd name="f59" fmla="val 1678896"/>
              <a:gd name="f60" fmla="val 60024"/>
              <a:gd name="f61" fmla="val 1436622"/>
              <a:gd name="f62" fmla="val 178275"/>
              <a:gd name="f63" fmla="val 1204061"/>
              <a:gd name="f64" fmla="val 293990"/>
              <a:gd name="f65" fmla="val 976561"/>
              <a:gd name="f66" fmla="val 459425"/>
              <a:gd name="f67" fmla="val 768319"/>
              <a:gd name="f68" fmla="val 669921"/>
              <a:gd name="f69" fmla="val 585306"/>
              <a:gd name="f70" fmla="val 876818"/>
              <a:gd name="f71" fmla="val 405365"/>
              <a:gd name="f72" fmla="val 1122558"/>
              <a:gd name="f73" fmla="val 256964"/>
              <a:gd name="f74" fmla="val 1380730"/>
              <a:gd name="f75" fmla="val 156203"/>
              <a:gd name="f76" fmla="val 1645852"/>
              <a:gd name="f77" fmla="val 52539"/>
              <a:gd name="f78" fmla="val 1915145"/>
              <a:gd name="f79" fmla="+- 0 0 -90"/>
              <a:gd name="f80" fmla="*/ f3 1 3810827"/>
              <a:gd name="f81" fmla="*/ f4 1 3634591"/>
              <a:gd name="f82" fmla="val f5"/>
              <a:gd name="f83" fmla="val f6"/>
              <a:gd name="f84" fmla="val f7"/>
              <a:gd name="f85" fmla="*/ f79 f0 1"/>
              <a:gd name="f86" fmla="+- f84 0 f82"/>
              <a:gd name="f87" fmla="+- f83 0 f82"/>
              <a:gd name="f88" fmla="*/ f85 1 f2"/>
              <a:gd name="f89" fmla="*/ f87 1 3810827"/>
              <a:gd name="f90" fmla="*/ f86 1 3634591"/>
              <a:gd name="f91" fmla="*/ 2180840 f87 1"/>
              <a:gd name="f92" fmla="*/ 0 f86 1"/>
              <a:gd name="f93" fmla="*/ 2866380 f87 1"/>
              <a:gd name="f94" fmla="*/ 145165 f86 1"/>
              <a:gd name="f95" fmla="*/ 3366366 f87 1"/>
              <a:gd name="f96" fmla="*/ 536835 f86 1"/>
              <a:gd name="f97" fmla="*/ 3810827 f87 1"/>
              <a:gd name="f98" fmla="*/ 1924156 f86 1"/>
              <a:gd name="f99" fmla="*/ 3612844 f87 1"/>
              <a:gd name="f100" fmla="*/ 2493111 f86 1"/>
              <a:gd name="f101" fmla="*/ 3026664 f87 1"/>
              <a:gd name="f102" fmla="*/ 3022891 f86 1"/>
              <a:gd name="f103" fmla="*/ 2897783 f87 1"/>
              <a:gd name="f104" fmla="*/ 3124233 f86 1"/>
              <a:gd name="f105" fmla="*/ 1838765 f87 1"/>
              <a:gd name="f106" fmla="*/ 3634591 f86 1"/>
              <a:gd name="f107" fmla="*/ 443724 f87 1"/>
              <a:gd name="f108" fmla="*/ 2805020 f86 1"/>
              <a:gd name="f109" fmla="*/ 295053 f87 1"/>
              <a:gd name="f110" fmla="*/ 2592792 f86 1"/>
              <a:gd name="f111" fmla="*/ 0 f87 1"/>
              <a:gd name="f112" fmla="*/ 178275 f87 1"/>
              <a:gd name="f113" fmla="*/ 1204061 f86 1"/>
              <a:gd name="f114" fmla="*/ 669921 f87 1"/>
              <a:gd name="f115" fmla="*/ 585306 f86 1"/>
              <a:gd name="f116" fmla="*/ 1380730 f87 1"/>
              <a:gd name="f117" fmla="*/ 156203 f86 1"/>
              <a:gd name="f118" fmla="+- f88 0 f1"/>
              <a:gd name="f119" fmla="*/ f91 1 3810827"/>
              <a:gd name="f120" fmla="*/ f92 1 3634591"/>
              <a:gd name="f121" fmla="*/ f93 1 3810827"/>
              <a:gd name="f122" fmla="*/ f94 1 3634591"/>
              <a:gd name="f123" fmla="*/ f95 1 3810827"/>
              <a:gd name="f124" fmla="*/ f96 1 3634591"/>
              <a:gd name="f125" fmla="*/ f97 1 3810827"/>
              <a:gd name="f126" fmla="*/ f98 1 3634591"/>
              <a:gd name="f127" fmla="*/ f99 1 3810827"/>
              <a:gd name="f128" fmla="*/ f100 1 3634591"/>
              <a:gd name="f129" fmla="*/ f101 1 3810827"/>
              <a:gd name="f130" fmla="*/ f102 1 3634591"/>
              <a:gd name="f131" fmla="*/ f103 1 3810827"/>
              <a:gd name="f132" fmla="*/ f104 1 3634591"/>
              <a:gd name="f133" fmla="*/ f105 1 3810827"/>
              <a:gd name="f134" fmla="*/ f106 1 3634591"/>
              <a:gd name="f135" fmla="*/ f107 1 3810827"/>
              <a:gd name="f136" fmla="*/ f108 1 3634591"/>
              <a:gd name="f137" fmla="*/ f109 1 3810827"/>
              <a:gd name="f138" fmla="*/ f110 1 3634591"/>
              <a:gd name="f139" fmla="*/ f111 1 3810827"/>
              <a:gd name="f140" fmla="*/ f112 1 3810827"/>
              <a:gd name="f141" fmla="*/ f113 1 3634591"/>
              <a:gd name="f142" fmla="*/ f114 1 3810827"/>
              <a:gd name="f143" fmla="*/ f115 1 3634591"/>
              <a:gd name="f144" fmla="*/ f116 1 3810827"/>
              <a:gd name="f145" fmla="*/ f117 1 3634591"/>
              <a:gd name="f146" fmla="*/ f82 1 f89"/>
              <a:gd name="f147" fmla="*/ f83 1 f89"/>
              <a:gd name="f148" fmla="*/ f82 1 f90"/>
              <a:gd name="f149" fmla="*/ f84 1 f90"/>
              <a:gd name="f150" fmla="*/ f119 1 f89"/>
              <a:gd name="f151" fmla="*/ f120 1 f90"/>
              <a:gd name="f152" fmla="*/ f121 1 f89"/>
              <a:gd name="f153" fmla="*/ f122 1 f90"/>
              <a:gd name="f154" fmla="*/ f123 1 f89"/>
              <a:gd name="f155" fmla="*/ f124 1 f90"/>
              <a:gd name="f156" fmla="*/ f125 1 f89"/>
              <a:gd name="f157" fmla="*/ f126 1 f90"/>
              <a:gd name="f158" fmla="*/ f127 1 f89"/>
              <a:gd name="f159" fmla="*/ f128 1 f90"/>
              <a:gd name="f160" fmla="*/ f129 1 f89"/>
              <a:gd name="f161" fmla="*/ f130 1 f90"/>
              <a:gd name="f162" fmla="*/ f131 1 f89"/>
              <a:gd name="f163" fmla="*/ f132 1 f90"/>
              <a:gd name="f164" fmla="*/ f133 1 f89"/>
              <a:gd name="f165" fmla="*/ f134 1 f90"/>
              <a:gd name="f166" fmla="*/ f135 1 f89"/>
              <a:gd name="f167" fmla="*/ f136 1 f90"/>
              <a:gd name="f168" fmla="*/ f137 1 f89"/>
              <a:gd name="f169" fmla="*/ f138 1 f90"/>
              <a:gd name="f170" fmla="*/ f139 1 f89"/>
              <a:gd name="f171" fmla="*/ f140 1 f89"/>
              <a:gd name="f172" fmla="*/ f141 1 f90"/>
              <a:gd name="f173" fmla="*/ f142 1 f89"/>
              <a:gd name="f174" fmla="*/ f143 1 f90"/>
              <a:gd name="f175" fmla="*/ f144 1 f89"/>
              <a:gd name="f176" fmla="*/ f145 1 f90"/>
              <a:gd name="f177" fmla="*/ f146 f80 1"/>
              <a:gd name="f178" fmla="*/ f147 f80 1"/>
              <a:gd name="f179" fmla="*/ f149 f81 1"/>
              <a:gd name="f180" fmla="*/ f148 f81 1"/>
              <a:gd name="f181" fmla="*/ f150 f80 1"/>
              <a:gd name="f182" fmla="*/ f151 f81 1"/>
              <a:gd name="f183" fmla="*/ f152 f80 1"/>
              <a:gd name="f184" fmla="*/ f153 f81 1"/>
              <a:gd name="f185" fmla="*/ f154 f80 1"/>
              <a:gd name="f186" fmla="*/ f155 f81 1"/>
              <a:gd name="f187" fmla="*/ f156 f80 1"/>
              <a:gd name="f188" fmla="*/ f157 f81 1"/>
              <a:gd name="f189" fmla="*/ f158 f80 1"/>
              <a:gd name="f190" fmla="*/ f159 f81 1"/>
              <a:gd name="f191" fmla="*/ f160 f80 1"/>
              <a:gd name="f192" fmla="*/ f161 f81 1"/>
              <a:gd name="f193" fmla="*/ f162 f80 1"/>
              <a:gd name="f194" fmla="*/ f163 f81 1"/>
              <a:gd name="f195" fmla="*/ f164 f80 1"/>
              <a:gd name="f196" fmla="*/ f165 f81 1"/>
              <a:gd name="f197" fmla="*/ f166 f80 1"/>
              <a:gd name="f198" fmla="*/ f167 f81 1"/>
              <a:gd name="f199" fmla="*/ f168 f80 1"/>
              <a:gd name="f200" fmla="*/ f169 f81 1"/>
              <a:gd name="f201" fmla="*/ f170 f80 1"/>
              <a:gd name="f202" fmla="*/ f171 f80 1"/>
              <a:gd name="f203" fmla="*/ f172 f81 1"/>
              <a:gd name="f204" fmla="*/ f173 f80 1"/>
              <a:gd name="f205" fmla="*/ f174 f81 1"/>
              <a:gd name="f206" fmla="*/ f175 f80 1"/>
              <a:gd name="f207" fmla="*/ f176 f81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118">
                <a:pos x="f181" y="f182"/>
              </a:cxn>
              <a:cxn ang="f118">
                <a:pos x="f183" y="f184"/>
              </a:cxn>
              <a:cxn ang="f118">
                <a:pos x="f185" y="f186"/>
              </a:cxn>
              <a:cxn ang="f118">
                <a:pos x="f187" y="f188"/>
              </a:cxn>
              <a:cxn ang="f118">
                <a:pos x="f189" y="f190"/>
              </a:cxn>
              <a:cxn ang="f118">
                <a:pos x="f191" y="f192"/>
              </a:cxn>
              <a:cxn ang="f118">
                <a:pos x="f193" y="f194"/>
              </a:cxn>
              <a:cxn ang="f118">
                <a:pos x="f195" y="f196"/>
              </a:cxn>
              <a:cxn ang="f118">
                <a:pos x="f197" y="f198"/>
              </a:cxn>
              <a:cxn ang="f118">
                <a:pos x="f199" y="f200"/>
              </a:cxn>
              <a:cxn ang="f118">
                <a:pos x="f201" y="f188"/>
              </a:cxn>
              <a:cxn ang="f118">
                <a:pos x="f202" y="f203"/>
              </a:cxn>
              <a:cxn ang="f118">
                <a:pos x="f204" y="f205"/>
              </a:cxn>
              <a:cxn ang="f118">
                <a:pos x="f206" y="f207"/>
              </a:cxn>
              <a:cxn ang="f118">
                <a:pos x="f181" y="f182"/>
              </a:cxn>
            </a:cxnLst>
            <a:rect l="f177" t="f180" r="f178" b="f179"/>
            <a:pathLst>
              <a:path w="3810827" h="3634591">
                <a:moveTo>
                  <a:pt x="f8" y="f5"/>
                </a:moveTo>
                <a:cubicBezTo>
                  <a:pt x="f9" y="f5"/>
                  <a:pt x="f10" y="f11"/>
                  <a:pt x="f12" y="f13"/>
                </a:cubicBezTo>
                <a:cubicBezTo>
                  <a:pt x="f14" y="f15"/>
                  <a:pt x="f16" y="f17"/>
                  <a:pt x="f18" y="f19"/>
                </a:cubicBezTo>
                <a:cubicBezTo>
                  <a:pt x="f20" y="f21"/>
                  <a:pt x="f6" y="f22"/>
                  <a:pt x="f6" y="f23"/>
                </a:cubicBezTo>
                <a:cubicBezTo>
                  <a:pt x="f6" y="f24"/>
                  <a:pt x="f25" y="f26"/>
                  <a:pt x="f27" y="f28"/>
                </a:cubicBezTo>
                <a:cubicBezTo>
                  <a:pt x="f29" y="f30"/>
                  <a:pt x="f31" y="f32"/>
                  <a:pt x="f33" y="f34"/>
                </a:cubicBezTo>
                <a:cubicBezTo>
                  <a:pt x="f35" y="f36"/>
                  <a:pt x="f37" y="f38"/>
                  <a:pt x="f39" y="f40"/>
                </a:cubicBezTo>
                <a:cubicBezTo>
                  <a:pt x="f41" y="f42"/>
                  <a:pt x="f43" y="f7"/>
                  <a:pt x="f44" y="f7"/>
                </a:cubicBezTo>
                <a:cubicBezTo>
                  <a:pt x="f45" y="f7"/>
                  <a:pt x="f46" y="f47"/>
                  <a:pt x="f48" y="f49"/>
                </a:cubicBezTo>
                <a:cubicBezTo>
                  <a:pt x="f50" y="f51"/>
                  <a:pt x="f52" y="f53"/>
                  <a:pt x="f54" y="f55"/>
                </a:cubicBezTo>
                <a:cubicBezTo>
                  <a:pt x="f56" y="f57"/>
                  <a:pt x="f5" y="f58"/>
                  <a:pt x="f5" y="f23"/>
                </a:cubicBezTo>
                <a:cubicBezTo>
                  <a:pt x="f5" y="f59"/>
                  <a:pt x="f60" y="f61"/>
                  <a:pt x="f62" y="f63"/>
                </a:cubicBezTo>
                <a:cubicBezTo>
                  <a:pt x="f64" y="f65"/>
                  <a:pt x="f66" y="f67"/>
                  <a:pt x="f68" y="f69"/>
                </a:cubicBezTo>
                <a:cubicBezTo>
                  <a:pt x="f70" y="f71"/>
                  <a:pt x="f72" y="f73"/>
                  <a:pt x="f74" y="f75"/>
                </a:cubicBezTo>
                <a:cubicBezTo>
                  <a:pt x="f76" y="f77"/>
                  <a:pt x="f78" y="f5"/>
                  <a:pt x="f8" y="f5"/>
                </a:cubicBezTo>
                <a:close/>
              </a:path>
            </a:pathLst>
          </a:custGeom>
          <a:solidFill>
            <a:srgbClr val="E9E7E7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1" i="0" u="none" strike="noStrike" kern="1200" cap="none" spc="0" baseline="0">
              <a:solidFill>
                <a:srgbClr val="FFFFFF"/>
              </a:solidFill>
              <a:uFillTx/>
              <a:latin typeface="Meiryo"/>
            </a:endParaRPr>
          </a:p>
        </p:txBody>
      </p:sp>
      <p:sp>
        <p:nvSpPr>
          <p:cNvPr id="6" name="Freeform: Shape 16">
            <a:extLst>
              <a:ext uri="{FF2B5EF4-FFF2-40B4-BE49-F238E27FC236}">
                <a16:creationId xmlns:a16="http://schemas.microsoft.com/office/drawing/2014/main" id="{046FDAB0-5BBB-40BE-832B-013F9A3752CF}"/>
              </a:ext>
            </a:extLst>
          </p:cNvPr>
          <p:cNvSpPr>
            <a:spLocks noMove="1" noResize="1"/>
          </p:cNvSpPr>
          <p:nvPr/>
        </p:nvSpPr>
        <p:spPr>
          <a:xfrm rot="21299988" flipH="1">
            <a:off x="987223" y="1122042"/>
            <a:ext cx="4908133" cy="4613916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0"/>
              <a:gd name="f6" fmla="val 3810827"/>
              <a:gd name="f7" fmla="val 3634591"/>
              <a:gd name="f8" fmla="val 2180840"/>
              <a:gd name="f9" fmla="val 2431406"/>
              <a:gd name="f10" fmla="val 2662018"/>
              <a:gd name="f11" fmla="val 48886"/>
              <a:gd name="f12" fmla="val 2866380"/>
              <a:gd name="f13" fmla="val 145165"/>
              <a:gd name="f14" fmla="val 3057903"/>
              <a:gd name="f15" fmla="val 235467"/>
              <a:gd name="f16" fmla="val 3226119"/>
              <a:gd name="f17" fmla="val 367269"/>
              <a:gd name="f18" fmla="val 3366366"/>
              <a:gd name="f19" fmla="val 536835"/>
              <a:gd name="f20" fmla="val 3652997"/>
              <a:gd name="f21" fmla="val 883519"/>
              <a:gd name="f22" fmla="val 1376199"/>
              <a:gd name="f23" fmla="val 1924156"/>
              <a:gd name="f24" fmla="val 2142775"/>
              <a:gd name="f25" fmla="val 3749739"/>
              <a:gd name="f26" fmla="val 2318234"/>
              <a:gd name="f27" fmla="val 3612844"/>
              <a:gd name="f28" fmla="val 2493111"/>
              <a:gd name="f29" fmla="val 3469652"/>
              <a:gd name="f30" fmla="val 2676041"/>
              <a:gd name="f31" fmla="val 3254495"/>
              <a:gd name="f32" fmla="val 2844528"/>
              <a:gd name="f33" fmla="val 3026664"/>
              <a:gd name="f34" fmla="val 3022891"/>
              <a:gd name="f35" fmla="val 2984630"/>
              <a:gd name="f36" fmla="val 3055759"/>
              <a:gd name="f37" fmla="val 2941206"/>
              <a:gd name="f38" fmla="val 3089789"/>
              <a:gd name="f39" fmla="val 2897783"/>
              <a:gd name="f40" fmla="val 3124233"/>
              <a:gd name="f41" fmla="val 2509094"/>
              <a:gd name="f42" fmla="val 3432490"/>
              <a:gd name="f43" fmla="val 2225408"/>
              <a:gd name="f44" fmla="val 1838765"/>
              <a:gd name="f45" fmla="val 1249640"/>
              <a:gd name="f46" fmla="val 832413"/>
              <a:gd name="f47" fmla="val 3386508"/>
              <a:gd name="f48" fmla="val 443724"/>
              <a:gd name="f49" fmla="val 2805020"/>
              <a:gd name="f50" fmla="val 392859"/>
              <a:gd name="f51" fmla="val 2728910"/>
              <a:gd name="f52" fmla="val 343138"/>
              <a:gd name="f53" fmla="val 2659690"/>
              <a:gd name="f54" fmla="val 295053"/>
              <a:gd name="f55" fmla="val 2592792"/>
              <a:gd name="f56" fmla="val 95761"/>
              <a:gd name="f57" fmla="val 2315411"/>
              <a:gd name="f58" fmla="val 2171160"/>
              <a:gd name="f59" fmla="val 1678896"/>
              <a:gd name="f60" fmla="val 60024"/>
              <a:gd name="f61" fmla="val 1436622"/>
              <a:gd name="f62" fmla="val 178275"/>
              <a:gd name="f63" fmla="val 1204061"/>
              <a:gd name="f64" fmla="val 293990"/>
              <a:gd name="f65" fmla="val 976561"/>
              <a:gd name="f66" fmla="val 459425"/>
              <a:gd name="f67" fmla="val 768319"/>
              <a:gd name="f68" fmla="val 669921"/>
              <a:gd name="f69" fmla="val 585306"/>
              <a:gd name="f70" fmla="val 876818"/>
              <a:gd name="f71" fmla="val 405365"/>
              <a:gd name="f72" fmla="val 1122558"/>
              <a:gd name="f73" fmla="val 256964"/>
              <a:gd name="f74" fmla="val 1380730"/>
              <a:gd name="f75" fmla="val 156203"/>
              <a:gd name="f76" fmla="val 1645852"/>
              <a:gd name="f77" fmla="val 52539"/>
              <a:gd name="f78" fmla="val 1915145"/>
              <a:gd name="f79" fmla="+- 0 0 -90"/>
              <a:gd name="f80" fmla="*/ f3 1 3810827"/>
              <a:gd name="f81" fmla="*/ f4 1 3634591"/>
              <a:gd name="f82" fmla="val f5"/>
              <a:gd name="f83" fmla="val f6"/>
              <a:gd name="f84" fmla="val f7"/>
              <a:gd name="f85" fmla="*/ f79 f0 1"/>
              <a:gd name="f86" fmla="+- f84 0 f82"/>
              <a:gd name="f87" fmla="+- f83 0 f82"/>
              <a:gd name="f88" fmla="*/ f85 1 f2"/>
              <a:gd name="f89" fmla="*/ f87 1 3810827"/>
              <a:gd name="f90" fmla="*/ f86 1 3634591"/>
              <a:gd name="f91" fmla="*/ 2180840 f87 1"/>
              <a:gd name="f92" fmla="*/ 0 f86 1"/>
              <a:gd name="f93" fmla="*/ 2866380 f87 1"/>
              <a:gd name="f94" fmla="*/ 145165 f86 1"/>
              <a:gd name="f95" fmla="*/ 3366366 f87 1"/>
              <a:gd name="f96" fmla="*/ 536835 f86 1"/>
              <a:gd name="f97" fmla="*/ 3810827 f87 1"/>
              <a:gd name="f98" fmla="*/ 1924156 f86 1"/>
              <a:gd name="f99" fmla="*/ 3612844 f87 1"/>
              <a:gd name="f100" fmla="*/ 2493111 f86 1"/>
              <a:gd name="f101" fmla="*/ 3026664 f87 1"/>
              <a:gd name="f102" fmla="*/ 3022891 f86 1"/>
              <a:gd name="f103" fmla="*/ 2897783 f87 1"/>
              <a:gd name="f104" fmla="*/ 3124233 f86 1"/>
              <a:gd name="f105" fmla="*/ 1838765 f87 1"/>
              <a:gd name="f106" fmla="*/ 3634591 f86 1"/>
              <a:gd name="f107" fmla="*/ 443724 f87 1"/>
              <a:gd name="f108" fmla="*/ 2805020 f86 1"/>
              <a:gd name="f109" fmla="*/ 295053 f87 1"/>
              <a:gd name="f110" fmla="*/ 2592792 f86 1"/>
              <a:gd name="f111" fmla="*/ 0 f87 1"/>
              <a:gd name="f112" fmla="*/ 178275 f87 1"/>
              <a:gd name="f113" fmla="*/ 1204061 f86 1"/>
              <a:gd name="f114" fmla="*/ 669921 f87 1"/>
              <a:gd name="f115" fmla="*/ 585306 f86 1"/>
              <a:gd name="f116" fmla="*/ 1380730 f87 1"/>
              <a:gd name="f117" fmla="*/ 156203 f86 1"/>
              <a:gd name="f118" fmla="+- f88 0 f1"/>
              <a:gd name="f119" fmla="*/ f91 1 3810827"/>
              <a:gd name="f120" fmla="*/ f92 1 3634591"/>
              <a:gd name="f121" fmla="*/ f93 1 3810827"/>
              <a:gd name="f122" fmla="*/ f94 1 3634591"/>
              <a:gd name="f123" fmla="*/ f95 1 3810827"/>
              <a:gd name="f124" fmla="*/ f96 1 3634591"/>
              <a:gd name="f125" fmla="*/ f97 1 3810827"/>
              <a:gd name="f126" fmla="*/ f98 1 3634591"/>
              <a:gd name="f127" fmla="*/ f99 1 3810827"/>
              <a:gd name="f128" fmla="*/ f100 1 3634591"/>
              <a:gd name="f129" fmla="*/ f101 1 3810827"/>
              <a:gd name="f130" fmla="*/ f102 1 3634591"/>
              <a:gd name="f131" fmla="*/ f103 1 3810827"/>
              <a:gd name="f132" fmla="*/ f104 1 3634591"/>
              <a:gd name="f133" fmla="*/ f105 1 3810827"/>
              <a:gd name="f134" fmla="*/ f106 1 3634591"/>
              <a:gd name="f135" fmla="*/ f107 1 3810827"/>
              <a:gd name="f136" fmla="*/ f108 1 3634591"/>
              <a:gd name="f137" fmla="*/ f109 1 3810827"/>
              <a:gd name="f138" fmla="*/ f110 1 3634591"/>
              <a:gd name="f139" fmla="*/ f111 1 3810827"/>
              <a:gd name="f140" fmla="*/ f112 1 3810827"/>
              <a:gd name="f141" fmla="*/ f113 1 3634591"/>
              <a:gd name="f142" fmla="*/ f114 1 3810827"/>
              <a:gd name="f143" fmla="*/ f115 1 3634591"/>
              <a:gd name="f144" fmla="*/ f116 1 3810827"/>
              <a:gd name="f145" fmla="*/ f117 1 3634591"/>
              <a:gd name="f146" fmla="*/ f82 1 f89"/>
              <a:gd name="f147" fmla="*/ f83 1 f89"/>
              <a:gd name="f148" fmla="*/ f82 1 f90"/>
              <a:gd name="f149" fmla="*/ f84 1 f90"/>
              <a:gd name="f150" fmla="*/ f119 1 f89"/>
              <a:gd name="f151" fmla="*/ f120 1 f90"/>
              <a:gd name="f152" fmla="*/ f121 1 f89"/>
              <a:gd name="f153" fmla="*/ f122 1 f90"/>
              <a:gd name="f154" fmla="*/ f123 1 f89"/>
              <a:gd name="f155" fmla="*/ f124 1 f90"/>
              <a:gd name="f156" fmla="*/ f125 1 f89"/>
              <a:gd name="f157" fmla="*/ f126 1 f90"/>
              <a:gd name="f158" fmla="*/ f127 1 f89"/>
              <a:gd name="f159" fmla="*/ f128 1 f90"/>
              <a:gd name="f160" fmla="*/ f129 1 f89"/>
              <a:gd name="f161" fmla="*/ f130 1 f90"/>
              <a:gd name="f162" fmla="*/ f131 1 f89"/>
              <a:gd name="f163" fmla="*/ f132 1 f90"/>
              <a:gd name="f164" fmla="*/ f133 1 f89"/>
              <a:gd name="f165" fmla="*/ f134 1 f90"/>
              <a:gd name="f166" fmla="*/ f135 1 f89"/>
              <a:gd name="f167" fmla="*/ f136 1 f90"/>
              <a:gd name="f168" fmla="*/ f137 1 f89"/>
              <a:gd name="f169" fmla="*/ f138 1 f90"/>
              <a:gd name="f170" fmla="*/ f139 1 f89"/>
              <a:gd name="f171" fmla="*/ f140 1 f89"/>
              <a:gd name="f172" fmla="*/ f141 1 f90"/>
              <a:gd name="f173" fmla="*/ f142 1 f89"/>
              <a:gd name="f174" fmla="*/ f143 1 f90"/>
              <a:gd name="f175" fmla="*/ f144 1 f89"/>
              <a:gd name="f176" fmla="*/ f145 1 f90"/>
              <a:gd name="f177" fmla="*/ f146 f80 1"/>
              <a:gd name="f178" fmla="*/ f147 f80 1"/>
              <a:gd name="f179" fmla="*/ f149 f81 1"/>
              <a:gd name="f180" fmla="*/ f148 f81 1"/>
              <a:gd name="f181" fmla="*/ f150 f80 1"/>
              <a:gd name="f182" fmla="*/ f151 f81 1"/>
              <a:gd name="f183" fmla="*/ f152 f80 1"/>
              <a:gd name="f184" fmla="*/ f153 f81 1"/>
              <a:gd name="f185" fmla="*/ f154 f80 1"/>
              <a:gd name="f186" fmla="*/ f155 f81 1"/>
              <a:gd name="f187" fmla="*/ f156 f80 1"/>
              <a:gd name="f188" fmla="*/ f157 f81 1"/>
              <a:gd name="f189" fmla="*/ f158 f80 1"/>
              <a:gd name="f190" fmla="*/ f159 f81 1"/>
              <a:gd name="f191" fmla="*/ f160 f80 1"/>
              <a:gd name="f192" fmla="*/ f161 f81 1"/>
              <a:gd name="f193" fmla="*/ f162 f80 1"/>
              <a:gd name="f194" fmla="*/ f163 f81 1"/>
              <a:gd name="f195" fmla="*/ f164 f80 1"/>
              <a:gd name="f196" fmla="*/ f165 f81 1"/>
              <a:gd name="f197" fmla="*/ f166 f80 1"/>
              <a:gd name="f198" fmla="*/ f167 f81 1"/>
              <a:gd name="f199" fmla="*/ f168 f80 1"/>
              <a:gd name="f200" fmla="*/ f169 f81 1"/>
              <a:gd name="f201" fmla="*/ f170 f80 1"/>
              <a:gd name="f202" fmla="*/ f171 f80 1"/>
              <a:gd name="f203" fmla="*/ f172 f81 1"/>
              <a:gd name="f204" fmla="*/ f173 f80 1"/>
              <a:gd name="f205" fmla="*/ f174 f81 1"/>
              <a:gd name="f206" fmla="*/ f175 f80 1"/>
              <a:gd name="f207" fmla="*/ f176 f81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118">
                <a:pos x="f181" y="f182"/>
              </a:cxn>
              <a:cxn ang="f118">
                <a:pos x="f183" y="f184"/>
              </a:cxn>
              <a:cxn ang="f118">
                <a:pos x="f185" y="f186"/>
              </a:cxn>
              <a:cxn ang="f118">
                <a:pos x="f187" y="f188"/>
              </a:cxn>
              <a:cxn ang="f118">
                <a:pos x="f189" y="f190"/>
              </a:cxn>
              <a:cxn ang="f118">
                <a:pos x="f191" y="f192"/>
              </a:cxn>
              <a:cxn ang="f118">
                <a:pos x="f193" y="f194"/>
              </a:cxn>
              <a:cxn ang="f118">
                <a:pos x="f195" y="f196"/>
              </a:cxn>
              <a:cxn ang="f118">
                <a:pos x="f197" y="f198"/>
              </a:cxn>
              <a:cxn ang="f118">
                <a:pos x="f199" y="f200"/>
              </a:cxn>
              <a:cxn ang="f118">
                <a:pos x="f201" y="f188"/>
              </a:cxn>
              <a:cxn ang="f118">
                <a:pos x="f202" y="f203"/>
              </a:cxn>
              <a:cxn ang="f118">
                <a:pos x="f204" y="f205"/>
              </a:cxn>
              <a:cxn ang="f118">
                <a:pos x="f206" y="f207"/>
              </a:cxn>
              <a:cxn ang="f118">
                <a:pos x="f181" y="f182"/>
              </a:cxn>
            </a:cxnLst>
            <a:rect l="f177" t="f180" r="f178" b="f179"/>
            <a:pathLst>
              <a:path w="3810827" h="3634591">
                <a:moveTo>
                  <a:pt x="f8" y="f5"/>
                </a:moveTo>
                <a:cubicBezTo>
                  <a:pt x="f9" y="f5"/>
                  <a:pt x="f10" y="f11"/>
                  <a:pt x="f12" y="f13"/>
                </a:cubicBezTo>
                <a:cubicBezTo>
                  <a:pt x="f14" y="f15"/>
                  <a:pt x="f16" y="f17"/>
                  <a:pt x="f18" y="f19"/>
                </a:cubicBezTo>
                <a:cubicBezTo>
                  <a:pt x="f20" y="f21"/>
                  <a:pt x="f6" y="f22"/>
                  <a:pt x="f6" y="f23"/>
                </a:cubicBezTo>
                <a:cubicBezTo>
                  <a:pt x="f6" y="f24"/>
                  <a:pt x="f25" y="f26"/>
                  <a:pt x="f27" y="f28"/>
                </a:cubicBezTo>
                <a:cubicBezTo>
                  <a:pt x="f29" y="f30"/>
                  <a:pt x="f31" y="f32"/>
                  <a:pt x="f33" y="f34"/>
                </a:cubicBezTo>
                <a:cubicBezTo>
                  <a:pt x="f35" y="f36"/>
                  <a:pt x="f37" y="f38"/>
                  <a:pt x="f39" y="f40"/>
                </a:cubicBezTo>
                <a:cubicBezTo>
                  <a:pt x="f41" y="f42"/>
                  <a:pt x="f43" y="f7"/>
                  <a:pt x="f44" y="f7"/>
                </a:cubicBezTo>
                <a:cubicBezTo>
                  <a:pt x="f45" y="f7"/>
                  <a:pt x="f46" y="f47"/>
                  <a:pt x="f48" y="f49"/>
                </a:cubicBezTo>
                <a:cubicBezTo>
                  <a:pt x="f50" y="f51"/>
                  <a:pt x="f52" y="f53"/>
                  <a:pt x="f54" y="f55"/>
                </a:cubicBezTo>
                <a:cubicBezTo>
                  <a:pt x="f56" y="f57"/>
                  <a:pt x="f5" y="f58"/>
                  <a:pt x="f5" y="f23"/>
                </a:cubicBezTo>
                <a:cubicBezTo>
                  <a:pt x="f5" y="f59"/>
                  <a:pt x="f60" y="f61"/>
                  <a:pt x="f62" y="f63"/>
                </a:cubicBezTo>
                <a:cubicBezTo>
                  <a:pt x="f64" y="f65"/>
                  <a:pt x="f66" y="f67"/>
                  <a:pt x="f68" y="f69"/>
                </a:cubicBezTo>
                <a:cubicBezTo>
                  <a:pt x="f70" y="f71"/>
                  <a:pt x="f72" y="f73"/>
                  <a:pt x="f74" y="f75"/>
                </a:cubicBezTo>
                <a:cubicBezTo>
                  <a:pt x="f76" y="f77"/>
                  <a:pt x="f78" y="f5"/>
                  <a:pt x="f8" y="f5"/>
                </a:cubicBezTo>
                <a:close/>
              </a:path>
            </a:pathLst>
          </a:custGeom>
          <a:noFill/>
          <a:ln w="19046" cap="flat">
            <a:solidFill>
              <a:srgbClr val="FFFFFF">
                <a:alpha val="70000"/>
              </a:srgbClr>
            </a:solidFill>
            <a:prstDash val="solid"/>
            <a:miter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Calibri"/>
            </a:endParaRPr>
          </a:p>
        </p:txBody>
      </p:sp>
      <p:sp>
        <p:nvSpPr>
          <p:cNvPr id="7" name="TextBox 5">
            <a:extLst>
              <a:ext uri="{FF2B5EF4-FFF2-40B4-BE49-F238E27FC236}">
                <a16:creationId xmlns:a16="http://schemas.microsoft.com/office/drawing/2014/main" id="{A3633BB6-26A7-1C3F-AC5C-84F6341952B5}"/>
              </a:ext>
            </a:extLst>
          </p:cNvPr>
          <p:cNvSpPr txBox="1"/>
          <p:nvPr/>
        </p:nvSpPr>
        <p:spPr>
          <a:xfrm>
            <a:off x="1636510" y="1872169"/>
            <a:ext cx="3555690" cy="2042714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b" anchorCtr="1" compatLnSpc="1">
            <a:normAutofit/>
          </a:bodyPr>
          <a:lstStyle/>
          <a:p>
            <a:pPr marL="0" marR="0" lvl="0" indent="0" algn="ctr" defTabSz="914400" rtl="0" fontAlgn="auto" hangingPunct="1">
              <a:lnSpc>
                <a:spcPct val="90000"/>
              </a:lnSpc>
              <a:spcBef>
                <a:spcPts val="0"/>
              </a:spcBef>
              <a:spcAft>
                <a:spcPts val="60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4000" b="0" i="0" u="none" strike="noStrike" kern="1200" cap="none" spc="0" baseline="0">
                <a:solidFill>
                  <a:srgbClr val="404040"/>
                </a:solidFill>
                <a:uFillTx/>
                <a:latin typeface="Calibri Light"/>
              </a:rPr>
              <a:t>Es i am dro yn y jyngl a gwelais i coed uchel. </a:t>
            </a:r>
          </a:p>
        </p:txBody>
      </p:sp>
      <p:grpSp>
        <p:nvGrpSpPr>
          <p:cNvPr id="8" name="Group 18">
            <a:extLst>
              <a:ext uri="{FF2B5EF4-FFF2-40B4-BE49-F238E27FC236}">
                <a16:creationId xmlns:a16="http://schemas.microsoft.com/office/drawing/2014/main" id="{C3C1A8B3-CDD3-FDC8-0A61-27B0F53A9B88}"/>
              </a:ext>
            </a:extLst>
          </p:cNvPr>
          <p:cNvGrpSpPr/>
          <p:nvPr/>
        </p:nvGrpSpPr>
        <p:grpSpPr>
          <a:xfrm>
            <a:off x="6516298" y="1122042"/>
            <a:ext cx="4908133" cy="4613916"/>
            <a:chOff x="6516298" y="1122042"/>
            <a:chExt cx="4908133" cy="4613916"/>
          </a:xfrm>
        </p:grpSpPr>
        <p:sp>
          <p:nvSpPr>
            <p:cNvPr id="9" name="Freeform: Shape 19">
              <a:extLst>
                <a:ext uri="{FF2B5EF4-FFF2-40B4-BE49-F238E27FC236}">
                  <a16:creationId xmlns:a16="http://schemas.microsoft.com/office/drawing/2014/main" id="{6507B7A4-1D40-9D31-5EB0-1D71ACC34860}"/>
                </a:ext>
              </a:extLst>
            </p:cNvPr>
            <p:cNvSpPr/>
            <p:nvPr/>
          </p:nvSpPr>
          <p:spPr>
            <a:xfrm>
              <a:off x="6710900" y="1264258"/>
              <a:ext cx="4534335" cy="4235391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3810827"/>
                <a:gd name="f7" fmla="val 3634591"/>
                <a:gd name="f8" fmla="val 2180840"/>
                <a:gd name="f9" fmla="val 2431406"/>
                <a:gd name="f10" fmla="val 2662018"/>
                <a:gd name="f11" fmla="val 48886"/>
                <a:gd name="f12" fmla="val 2866380"/>
                <a:gd name="f13" fmla="val 145165"/>
                <a:gd name="f14" fmla="val 3057903"/>
                <a:gd name="f15" fmla="val 235467"/>
                <a:gd name="f16" fmla="val 3226119"/>
                <a:gd name="f17" fmla="val 367269"/>
                <a:gd name="f18" fmla="val 3366366"/>
                <a:gd name="f19" fmla="val 536835"/>
                <a:gd name="f20" fmla="val 3652997"/>
                <a:gd name="f21" fmla="val 883519"/>
                <a:gd name="f22" fmla="val 1376199"/>
                <a:gd name="f23" fmla="val 1924156"/>
                <a:gd name="f24" fmla="val 2142775"/>
                <a:gd name="f25" fmla="val 3749739"/>
                <a:gd name="f26" fmla="val 2318234"/>
                <a:gd name="f27" fmla="val 3612844"/>
                <a:gd name="f28" fmla="val 2493111"/>
                <a:gd name="f29" fmla="val 3469652"/>
                <a:gd name="f30" fmla="val 2676041"/>
                <a:gd name="f31" fmla="val 3254495"/>
                <a:gd name="f32" fmla="val 2844528"/>
                <a:gd name="f33" fmla="val 3026664"/>
                <a:gd name="f34" fmla="val 3022891"/>
                <a:gd name="f35" fmla="val 2984630"/>
                <a:gd name="f36" fmla="val 3055759"/>
                <a:gd name="f37" fmla="val 2941206"/>
                <a:gd name="f38" fmla="val 3089789"/>
                <a:gd name="f39" fmla="val 2897783"/>
                <a:gd name="f40" fmla="val 3124233"/>
                <a:gd name="f41" fmla="val 2509094"/>
                <a:gd name="f42" fmla="val 3432490"/>
                <a:gd name="f43" fmla="val 2225408"/>
                <a:gd name="f44" fmla="val 1838765"/>
                <a:gd name="f45" fmla="val 1249640"/>
                <a:gd name="f46" fmla="val 832413"/>
                <a:gd name="f47" fmla="val 3386508"/>
                <a:gd name="f48" fmla="val 443724"/>
                <a:gd name="f49" fmla="val 2805020"/>
                <a:gd name="f50" fmla="val 392859"/>
                <a:gd name="f51" fmla="val 2728910"/>
                <a:gd name="f52" fmla="val 343138"/>
                <a:gd name="f53" fmla="val 2659690"/>
                <a:gd name="f54" fmla="val 295053"/>
                <a:gd name="f55" fmla="val 2592792"/>
                <a:gd name="f56" fmla="val 95761"/>
                <a:gd name="f57" fmla="val 2315411"/>
                <a:gd name="f58" fmla="val 2171160"/>
                <a:gd name="f59" fmla="val 1678896"/>
                <a:gd name="f60" fmla="val 60024"/>
                <a:gd name="f61" fmla="val 1436622"/>
                <a:gd name="f62" fmla="val 178275"/>
                <a:gd name="f63" fmla="val 1204061"/>
                <a:gd name="f64" fmla="val 293990"/>
                <a:gd name="f65" fmla="val 976561"/>
                <a:gd name="f66" fmla="val 459425"/>
                <a:gd name="f67" fmla="val 768319"/>
                <a:gd name="f68" fmla="val 669921"/>
                <a:gd name="f69" fmla="val 585306"/>
                <a:gd name="f70" fmla="val 876818"/>
                <a:gd name="f71" fmla="val 405365"/>
                <a:gd name="f72" fmla="val 1122558"/>
                <a:gd name="f73" fmla="val 256964"/>
                <a:gd name="f74" fmla="val 1380730"/>
                <a:gd name="f75" fmla="val 156203"/>
                <a:gd name="f76" fmla="val 1645852"/>
                <a:gd name="f77" fmla="val 52539"/>
                <a:gd name="f78" fmla="val 1915145"/>
                <a:gd name="f79" fmla="+- 0 0 -90"/>
                <a:gd name="f80" fmla="*/ f3 1 3810827"/>
                <a:gd name="f81" fmla="*/ f4 1 3634591"/>
                <a:gd name="f82" fmla="val f5"/>
                <a:gd name="f83" fmla="val f6"/>
                <a:gd name="f84" fmla="val f7"/>
                <a:gd name="f85" fmla="*/ f79 f0 1"/>
                <a:gd name="f86" fmla="+- f84 0 f82"/>
                <a:gd name="f87" fmla="+- f83 0 f82"/>
                <a:gd name="f88" fmla="*/ f85 1 f2"/>
                <a:gd name="f89" fmla="*/ f87 1 3810827"/>
                <a:gd name="f90" fmla="*/ f86 1 3634591"/>
                <a:gd name="f91" fmla="*/ 2180840 f87 1"/>
                <a:gd name="f92" fmla="*/ 0 f86 1"/>
                <a:gd name="f93" fmla="*/ 2866380 f87 1"/>
                <a:gd name="f94" fmla="*/ 145165 f86 1"/>
                <a:gd name="f95" fmla="*/ 3366366 f87 1"/>
                <a:gd name="f96" fmla="*/ 536835 f86 1"/>
                <a:gd name="f97" fmla="*/ 3810827 f87 1"/>
                <a:gd name="f98" fmla="*/ 1924156 f86 1"/>
                <a:gd name="f99" fmla="*/ 3612844 f87 1"/>
                <a:gd name="f100" fmla="*/ 2493111 f86 1"/>
                <a:gd name="f101" fmla="*/ 3026664 f87 1"/>
                <a:gd name="f102" fmla="*/ 3022891 f86 1"/>
                <a:gd name="f103" fmla="*/ 2897783 f87 1"/>
                <a:gd name="f104" fmla="*/ 3124233 f86 1"/>
                <a:gd name="f105" fmla="*/ 1838765 f87 1"/>
                <a:gd name="f106" fmla="*/ 3634591 f86 1"/>
                <a:gd name="f107" fmla="*/ 443724 f87 1"/>
                <a:gd name="f108" fmla="*/ 2805020 f86 1"/>
                <a:gd name="f109" fmla="*/ 295053 f87 1"/>
                <a:gd name="f110" fmla="*/ 2592792 f86 1"/>
                <a:gd name="f111" fmla="*/ 0 f87 1"/>
                <a:gd name="f112" fmla="*/ 178275 f87 1"/>
                <a:gd name="f113" fmla="*/ 1204061 f86 1"/>
                <a:gd name="f114" fmla="*/ 669921 f87 1"/>
                <a:gd name="f115" fmla="*/ 585306 f86 1"/>
                <a:gd name="f116" fmla="*/ 1380730 f87 1"/>
                <a:gd name="f117" fmla="*/ 156203 f86 1"/>
                <a:gd name="f118" fmla="+- f88 0 f1"/>
                <a:gd name="f119" fmla="*/ f91 1 3810827"/>
                <a:gd name="f120" fmla="*/ f92 1 3634591"/>
                <a:gd name="f121" fmla="*/ f93 1 3810827"/>
                <a:gd name="f122" fmla="*/ f94 1 3634591"/>
                <a:gd name="f123" fmla="*/ f95 1 3810827"/>
                <a:gd name="f124" fmla="*/ f96 1 3634591"/>
                <a:gd name="f125" fmla="*/ f97 1 3810827"/>
                <a:gd name="f126" fmla="*/ f98 1 3634591"/>
                <a:gd name="f127" fmla="*/ f99 1 3810827"/>
                <a:gd name="f128" fmla="*/ f100 1 3634591"/>
                <a:gd name="f129" fmla="*/ f101 1 3810827"/>
                <a:gd name="f130" fmla="*/ f102 1 3634591"/>
                <a:gd name="f131" fmla="*/ f103 1 3810827"/>
                <a:gd name="f132" fmla="*/ f104 1 3634591"/>
                <a:gd name="f133" fmla="*/ f105 1 3810827"/>
                <a:gd name="f134" fmla="*/ f106 1 3634591"/>
                <a:gd name="f135" fmla="*/ f107 1 3810827"/>
                <a:gd name="f136" fmla="*/ f108 1 3634591"/>
                <a:gd name="f137" fmla="*/ f109 1 3810827"/>
                <a:gd name="f138" fmla="*/ f110 1 3634591"/>
                <a:gd name="f139" fmla="*/ f111 1 3810827"/>
                <a:gd name="f140" fmla="*/ f112 1 3810827"/>
                <a:gd name="f141" fmla="*/ f113 1 3634591"/>
                <a:gd name="f142" fmla="*/ f114 1 3810827"/>
                <a:gd name="f143" fmla="*/ f115 1 3634591"/>
                <a:gd name="f144" fmla="*/ f116 1 3810827"/>
                <a:gd name="f145" fmla="*/ f117 1 3634591"/>
                <a:gd name="f146" fmla="*/ f82 1 f89"/>
                <a:gd name="f147" fmla="*/ f83 1 f89"/>
                <a:gd name="f148" fmla="*/ f82 1 f90"/>
                <a:gd name="f149" fmla="*/ f84 1 f90"/>
                <a:gd name="f150" fmla="*/ f119 1 f89"/>
                <a:gd name="f151" fmla="*/ f120 1 f90"/>
                <a:gd name="f152" fmla="*/ f121 1 f89"/>
                <a:gd name="f153" fmla="*/ f122 1 f90"/>
                <a:gd name="f154" fmla="*/ f123 1 f89"/>
                <a:gd name="f155" fmla="*/ f124 1 f90"/>
                <a:gd name="f156" fmla="*/ f125 1 f89"/>
                <a:gd name="f157" fmla="*/ f126 1 f90"/>
                <a:gd name="f158" fmla="*/ f127 1 f89"/>
                <a:gd name="f159" fmla="*/ f128 1 f90"/>
                <a:gd name="f160" fmla="*/ f129 1 f89"/>
                <a:gd name="f161" fmla="*/ f130 1 f90"/>
                <a:gd name="f162" fmla="*/ f131 1 f89"/>
                <a:gd name="f163" fmla="*/ f132 1 f90"/>
                <a:gd name="f164" fmla="*/ f133 1 f89"/>
                <a:gd name="f165" fmla="*/ f134 1 f90"/>
                <a:gd name="f166" fmla="*/ f135 1 f89"/>
                <a:gd name="f167" fmla="*/ f136 1 f90"/>
                <a:gd name="f168" fmla="*/ f137 1 f89"/>
                <a:gd name="f169" fmla="*/ f138 1 f90"/>
                <a:gd name="f170" fmla="*/ f139 1 f89"/>
                <a:gd name="f171" fmla="*/ f140 1 f89"/>
                <a:gd name="f172" fmla="*/ f141 1 f90"/>
                <a:gd name="f173" fmla="*/ f142 1 f89"/>
                <a:gd name="f174" fmla="*/ f143 1 f90"/>
                <a:gd name="f175" fmla="*/ f144 1 f89"/>
                <a:gd name="f176" fmla="*/ f145 1 f90"/>
                <a:gd name="f177" fmla="*/ f146 f80 1"/>
                <a:gd name="f178" fmla="*/ f147 f80 1"/>
                <a:gd name="f179" fmla="*/ f149 f81 1"/>
                <a:gd name="f180" fmla="*/ f148 f81 1"/>
                <a:gd name="f181" fmla="*/ f150 f80 1"/>
                <a:gd name="f182" fmla="*/ f151 f81 1"/>
                <a:gd name="f183" fmla="*/ f152 f80 1"/>
                <a:gd name="f184" fmla="*/ f153 f81 1"/>
                <a:gd name="f185" fmla="*/ f154 f80 1"/>
                <a:gd name="f186" fmla="*/ f155 f81 1"/>
                <a:gd name="f187" fmla="*/ f156 f80 1"/>
                <a:gd name="f188" fmla="*/ f157 f81 1"/>
                <a:gd name="f189" fmla="*/ f158 f80 1"/>
                <a:gd name="f190" fmla="*/ f159 f81 1"/>
                <a:gd name="f191" fmla="*/ f160 f80 1"/>
                <a:gd name="f192" fmla="*/ f161 f81 1"/>
                <a:gd name="f193" fmla="*/ f162 f80 1"/>
                <a:gd name="f194" fmla="*/ f163 f81 1"/>
                <a:gd name="f195" fmla="*/ f164 f80 1"/>
                <a:gd name="f196" fmla="*/ f165 f81 1"/>
                <a:gd name="f197" fmla="*/ f166 f80 1"/>
                <a:gd name="f198" fmla="*/ f167 f81 1"/>
                <a:gd name="f199" fmla="*/ f168 f80 1"/>
                <a:gd name="f200" fmla="*/ f169 f81 1"/>
                <a:gd name="f201" fmla="*/ f170 f80 1"/>
                <a:gd name="f202" fmla="*/ f171 f80 1"/>
                <a:gd name="f203" fmla="*/ f172 f81 1"/>
                <a:gd name="f204" fmla="*/ f173 f80 1"/>
                <a:gd name="f205" fmla="*/ f174 f81 1"/>
                <a:gd name="f206" fmla="*/ f175 f80 1"/>
                <a:gd name="f207" fmla="*/ f176 f81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118">
                  <a:pos x="f181" y="f182"/>
                </a:cxn>
                <a:cxn ang="f118">
                  <a:pos x="f183" y="f184"/>
                </a:cxn>
                <a:cxn ang="f118">
                  <a:pos x="f185" y="f186"/>
                </a:cxn>
                <a:cxn ang="f118">
                  <a:pos x="f187" y="f188"/>
                </a:cxn>
                <a:cxn ang="f118">
                  <a:pos x="f189" y="f190"/>
                </a:cxn>
                <a:cxn ang="f118">
                  <a:pos x="f191" y="f192"/>
                </a:cxn>
                <a:cxn ang="f118">
                  <a:pos x="f193" y="f194"/>
                </a:cxn>
                <a:cxn ang="f118">
                  <a:pos x="f195" y="f196"/>
                </a:cxn>
                <a:cxn ang="f118">
                  <a:pos x="f197" y="f198"/>
                </a:cxn>
                <a:cxn ang="f118">
                  <a:pos x="f199" y="f200"/>
                </a:cxn>
                <a:cxn ang="f118">
                  <a:pos x="f201" y="f188"/>
                </a:cxn>
                <a:cxn ang="f118">
                  <a:pos x="f202" y="f203"/>
                </a:cxn>
                <a:cxn ang="f118">
                  <a:pos x="f204" y="f205"/>
                </a:cxn>
                <a:cxn ang="f118">
                  <a:pos x="f206" y="f207"/>
                </a:cxn>
                <a:cxn ang="f118">
                  <a:pos x="f181" y="f182"/>
                </a:cxn>
              </a:cxnLst>
              <a:rect l="f177" t="f180" r="f178" b="f179"/>
              <a:pathLst>
                <a:path w="3810827" h="3634591">
                  <a:moveTo>
                    <a:pt x="f8" y="f5"/>
                  </a:moveTo>
                  <a:cubicBezTo>
                    <a:pt x="f9" y="f5"/>
                    <a:pt x="f10" y="f11"/>
                    <a:pt x="f12" y="f13"/>
                  </a:cubicBezTo>
                  <a:cubicBezTo>
                    <a:pt x="f14" y="f15"/>
                    <a:pt x="f16" y="f17"/>
                    <a:pt x="f18" y="f19"/>
                  </a:cubicBezTo>
                  <a:cubicBezTo>
                    <a:pt x="f20" y="f21"/>
                    <a:pt x="f6" y="f22"/>
                    <a:pt x="f6" y="f23"/>
                  </a:cubicBezTo>
                  <a:cubicBezTo>
                    <a:pt x="f6" y="f24"/>
                    <a:pt x="f25" y="f26"/>
                    <a:pt x="f27" y="f28"/>
                  </a:cubicBezTo>
                  <a:cubicBezTo>
                    <a:pt x="f29" y="f30"/>
                    <a:pt x="f31" y="f32"/>
                    <a:pt x="f33" y="f34"/>
                  </a:cubicBezTo>
                  <a:cubicBezTo>
                    <a:pt x="f35" y="f36"/>
                    <a:pt x="f37" y="f38"/>
                    <a:pt x="f39" y="f40"/>
                  </a:cubicBezTo>
                  <a:cubicBezTo>
                    <a:pt x="f41" y="f42"/>
                    <a:pt x="f43" y="f7"/>
                    <a:pt x="f44" y="f7"/>
                  </a:cubicBezTo>
                  <a:cubicBezTo>
                    <a:pt x="f45" y="f7"/>
                    <a:pt x="f46" y="f47"/>
                    <a:pt x="f48" y="f49"/>
                  </a:cubicBezTo>
                  <a:cubicBezTo>
                    <a:pt x="f50" y="f51"/>
                    <a:pt x="f52" y="f53"/>
                    <a:pt x="f54" y="f55"/>
                  </a:cubicBezTo>
                  <a:cubicBezTo>
                    <a:pt x="f56" y="f57"/>
                    <a:pt x="f5" y="f58"/>
                    <a:pt x="f5" y="f23"/>
                  </a:cubicBezTo>
                  <a:cubicBezTo>
                    <a:pt x="f5" y="f59"/>
                    <a:pt x="f60" y="f61"/>
                    <a:pt x="f62" y="f63"/>
                  </a:cubicBezTo>
                  <a:cubicBezTo>
                    <a:pt x="f64" y="f65"/>
                    <a:pt x="f66" y="f67"/>
                    <a:pt x="f68" y="f69"/>
                  </a:cubicBezTo>
                  <a:cubicBezTo>
                    <a:pt x="f70" y="f71"/>
                    <a:pt x="f72" y="f73"/>
                    <a:pt x="f74" y="f75"/>
                  </a:cubicBezTo>
                  <a:cubicBezTo>
                    <a:pt x="f76" y="f77"/>
                    <a:pt x="f78" y="f5"/>
                    <a:pt x="f8" y="f5"/>
                  </a:cubicBezTo>
                  <a:close/>
                </a:path>
              </a:pathLst>
            </a:custGeom>
            <a:solidFill>
              <a:srgbClr val="FFFFFF">
                <a:alpha val="60000"/>
              </a:srgbClr>
            </a:solidFill>
            <a:ln cap="flat">
              <a:noFill/>
              <a:prstDash val="solid"/>
            </a:ln>
          </p:spPr>
          <p:txBody>
            <a:bodyPr vert="horz" wrap="square" lIns="91440" tIns="45720" rIns="91440" bIns="45720" anchor="ctr" anchorCtr="1" compatLnSpc="1">
              <a:noAutofit/>
            </a:bodyPr>
            <a:lstStyle/>
            <a:p>
              <a:pPr marL="0" marR="0" lvl="0" indent="0" algn="ctr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US" sz="1800" b="0" i="0" u="none" strike="noStrike" kern="1200" cap="none" spc="0" baseline="0">
                <a:solidFill>
                  <a:srgbClr val="FFFFFF"/>
                </a:solidFill>
                <a:uFillTx/>
                <a:latin typeface="Calibri"/>
              </a:endParaRPr>
            </a:p>
          </p:txBody>
        </p:sp>
        <p:sp>
          <p:nvSpPr>
            <p:cNvPr id="10" name="Freeform: Shape 20">
              <a:extLst>
                <a:ext uri="{FF2B5EF4-FFF2-40B4-BE49-F238E27FC236}">
                  <a16:creationId xmlns:a16="http://schemas.microsoft.com/office/drawing/2014/main" id="{60F2A9C2-A543-EFBE-5401-435AC6A78596}"/>
                </a:ext>
              </a:extLst>
            </p:cNvPr>
            <p:cNvSpPr/>
            <p:nvPr/>
          </p:nvSpPr>
          <p:spPr>
            <a:xfrm rot="300012">
              <a:off x="6516298" y="1122042"/>
              <a:ext cx="4908133" cy="4613916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3810827"/>
                <a:gd name="f7" fmla="val 3634591"/>
                <a:gd name="f8" fmla="val 2180840"/>
                <a:gd name="f9" fmla="val 2431406"/>
                <a:gd name="f10" fmla="val 2662018"/>
                <a:gd name="f11" fmla="val 48886"/>
                <a:gd name="f12" fmla="val 2866380"/>
                <a:gd name="f13" fmla="val 145165"/>
                <a:gd name="f14" fmla="val 3057903"/>
                <a:gd name="f15" fmla="val 235467"/>
                <a:gd name="f16" fmla="val 3226119"/>
                <a:gd name="f17" fmla="val 367269"/>
                <a:gd name="f18" fmla="val 3366366"/>
                <a:gd name="f19" fmla="val 536835"/>
                <a:gd name="f20" fmla="val 3652997"/>
                <a:gd name="f21" fmla="val 883519"/>
                <a:gd name="f22" fmla="val 1376199"/>
                <a:gd name="f23" fmla="val 1924156"/>
                <a:gd name="f24" fmla="val 2142775"/>
                <a:gd name="f25" fmla="val 3749739"/>
                <a:gd name="f26" fmla="val 2318234"/>
                <a:gd name="f27" fmla="val 3612844"/>
                <a:gd name="f28" fmla="val 2493111"/>
                <a:gd name="f29" fmla="val 3469652"/>
                <a:gd name="f30" fmla="val 2676041"/>
                <a:gd name="f31" fmla="val 3254495"/>
                <a:gd name="f32" fmla="val 2844528"/>
                <a:gd name="f33" fmla="val 3026664"/>
                <a:gd name="f34" fmla="val 3022891"/>
                <a:gd name="f35" fmla="val 2984630"/>
                <a:gd name="f36" fmla="val 3055759"/>
                <a:gd name="f37" fmla="val 2941206"/>
                <a:gd name="f38" fmla="val 3089789"/>
                <a:gd name="f39" fmla="val 2897783"/>
                <a:gd name="f40" fmla="val 3124233"/>
                <a:gd name="f41" fmla="val 2509094"/>
                <a:gd name="f42" fmla="val 3432490"/>
                <a:gd name="f43" fmla="val 2225408"/>
                <a:gd name="f44" fmla="val 1838765"/>
                <a:gd name="f45" fmla="val 1249640"/>
                <a:gd name="f46" fmla="val 832413"/>
                <a:gd name="f47" fmla="val 3386508"/>
                <a:gd name="f48" fmla="val 443724"/>
                <a:gd name="f49" fmla="val 2805020"/>
                <a:gd name="f50" fmla="val 392859"/>
                <a:gd name="f51" fmla="val 2728910"/>
                <a:gd name="f52" fmla="val 343138"/>
                <a:gd name="f53" fmla="val 2659690"/>
                <a:gd name="f54" fmla="val 295053"/>
                <a:gd name="f55" fmla="val 2592792"/>
                <a:gd name="f56" fmla="val 95761"/>
                <a:gd name="f57" fmla="val 2315411"/>
                <a:gd name="f58" fmla="val 2171160"/>
                <a:gd name="f59" fmla="val 1678896"/>
                <a:gd name="f60" fmla="val 60024"/>
                <a:gd name="f61" fmla="val 1436622"/>
                <a:gd name="f62" fmla="val 178275"/>
                <a:gd name="f63" fmla="val 1204061"/>
                <a:gd name="f64" fmla="val 293990"/>
                <a:gd name="f65" fmla="val 976561"/>
                <a:gd name="f66" fmla="val 459425"/>
                <a:gd name="f67" fmla="val 768319"/>
                <a:gd name="f68" fmla="val 669921"/>
                <a:gd name="f69" fmla="val 585306"/>
                <a:gd name="f70" fmla="val 876818"/>
                <a:gd name="f71" fmla="val 405365"/>
                <a:gd name="f72" fmla="val 1122558"/>
                <a:gd name="f73" fmla="val 256964"/>
                <a:gd name="f74" fmla="val 1380730"/>
                <a:gd name="f75" fmla="val 156203"/>
                <a:gd name="f76" fmla="val 1645852"/>
                <a:gd name="f77" fmla="val 52539"/>
                <a:gd name="f78" fmla="val 1915145"/>
                <a:gd name="f79" fmla="+- 0 0 -90"/>
                <a:gd name="f80" fmla="*/ f3 1 3810827"/>
                <a:gd name="f81" fmla="*/ f4 1 3634591"/>
                <a:gd name="f82" fmla="val f5"/>
                <a:gd name="f83" fmla="val f6"/>
                <a:gd name="f84" fmla="val f7"/>
                <a:gd name="f85" fmla="*/ f79 f0 1"/>
                <a:gd name="f86" fmla="+- f84 0 f82"/>
                <a:gd name="f87" fmla="+- f83 0 f82"/>
                <a:gd name="f88" fmla="*/ f85 1 f2"/>
                <a:gd name="f89" fmla="*/ f87 1 3810827"/>
                <a:gd name="f90" fmla="*/ f86 1 3634591"/>
                <a:gd name="f91" fmla="*/ 2180840 f87 1"/>
                <a:gd name="f92" fmla="*/ 0 f86 1"/>
                <a:gd name="f93" fmla="*/ 2866380 f87 1"/>
                <a:gd name="f94" fmla="*/ 145165 f86 1"/>
                <a:gd name="f95" fmla="*/ 3366366 f87 1"/>
                <a:gd name="f96" fmla="*/ 536835 f86 1"/>
                <a:gd name="f97" fmla="*/ 3810827 f87 1"/>
                <a:gd name="f98" fmla="*/ 1924156 f86 1"/>
                <a:gd name="f99" fmla="*/ 3612844 f87 1"/>
                <a:gd name="f100" fmla="*/ 2493111 f86 1"/>
                <a:gd name="f101" fmla="*/ 3026664 f87 1"/>
                <a:gd name="f102" fmla="*/ 3022891 f86 1"/>
                <a:gd name="f103" fmla="*/ 2897783 f87 1"/>
                <a:gd name="f104" fmla="*/ 3124233 f86 1"/>
                <a:gd name="f105" fmla="*/ 1838765 f87 1"/>
                <a:gd name="f106" fmla="*/ 3634591 f86 1"/>
                <a:gd name="f107" fmla="*/ 443724 f87 1"/>
                <a:gd name="f108" fmla="*/ 2805020 f86 1"/>
                <a:gd name="f109" fmla="*/ 295053 f87 1"/>
                <a:gd name="f110" fmla="*/ 2592792 f86 1"/>
                <a:gd name="f111" fmla="*/ 0 f87 1"/>
                <a:gd name="f112" fmla="*/ 178275 f87 1"/>
                <a:gd name="f113" fmla="*/ 1204061 f86 1"/>
                <a:gd name="f114" fmla="*/ 669921 f87 1"/>
                <a:gd name="f115" fmla="*/ 585306 f86 1"/>
                <a:gd name="f116" fmla="*/ 1380730 f87 1"/>
                <a:gd name="f117" fmla="*/ 156203 f86 1"/>
                <a:gd name="f118" fmla="+- f88 0 f1"/>
                <a:gd name="f119" fmla="*/ f91 1 3810827"/>
                <a:gd name="f120" fmla="*/ f92 1 3634591"/>
                <a:gd name="f121" fmla="*/ f93 1 3810827"/>
                <a:gd name="f122" fmla="*/ f94 1 3634591"/>
                <a:gd name="f123" fmla="*/ f95 1 3810827"/>
                <a:gd name="f124" fmla="*/ f96 1 3634591"/>
                <a:gd name="f125" fmla="*/ f97 1 3810827"/>
                <a:gd name="f126" fmla="*/ f98 1 3634591"/>
                <a:gd name="f127" fmla="*/ f99 1 3810827"/>
                <a:gd name="f128" fmla="*/ f100 1 3634591"/>
                <a:gd name="f129" fmla="*/ f101 1 3810827"/>
                <a:gd name="f130" fmla="*/ f102 1 3634591"/>
                <a:gd name="f131" fmla="*/ f103 1 3810827"/>
                <a:gd name="f132" fmla="*/ f104 1 3634591"/>
                <a:gd name="f133" fmla="*/ f105 1 3810827"/>
                <a:gd name="f134" fmla="*/ f106 1 3634591"/>
                <a:gd name="f135" fmla="*/ f107 1 3810827"/>
                <a:gd name="f136" fmla="*/ f108 1 3634591"/>
                <a:gd name="f137" fmla="*/ f109 1 3810827"/>
                <a:gd name="f138" fmla="*/ f110 1 3634591"/>
                <a:gd name="f139" fmla="*/ f111 1 3810827"/>
                <a:gd name="f140" fmla="*/ f112 1 3810827"/>
                <a:gd name="f141" fmla="*/ f113 1 3634591"/>
                <a:gd name="f142" fmla="*/ f114 1 3810827"/>
                <a:gd name="f143" fmla="*/ f115 1 3634591"/>
                <a:gd name="f144" fmla="*/ f116 1 3810827"/>
                <a:gd name="f145" fmla="*/ f117 1 3634591"/>
                <a:gd name="f146" fmla="*/ f82 1 f89"/>
                <a:gd name="f147" fmla="*/ f83 1 f89"/>
                <a:gd name="f148" fmla="*/ f82 1 f90"/>
                <a:gd name="f149" fmla="*/ f84 1 f90"/>
                <a:gd name="f150" fmla="*/ f119 1 f89"/>
                <a:gd name="f151" fmla="*/ f120 1 f90"/>
                <a:gd name="f152" fmla="*/ f121 1 f89"/>
                <a:gd name="f153" fmla="*/ f122 1 f90"/>
                <a:gd name="f154" fmla="*/ f123 1 f89"/>
                <a:gd name="f155" fmla="*/ f124 1 f90"/>
                <a:gd name="f156" fmla="*/ f125 1 f89"/>
                <a:gd name="f157" fmla="*/ f126 1 f90"/>
                <a:gd name="f158" fmla="*/ f127 1 f89"/>
                <a:gd name="f159" fmla="*/ f128 1 f90"/>
                <a:gd name="f160" fmla="*/ f129 1 f89"/>
                <a:gd name="f161" fmla="*/ f130 1 f90"/>
                <a:gd name="f162" fmla="*/ f131 1 f89"/>
                <a:gd name="f163" fmla="*/ f132 1 f90"/>
                <a:gd name="f164" fmla="*/ f133 1 f89"/>
                <a:gd name="f165" fmla="*/ f134 1 f90"/>
                <a:gd name="f166" fmla="*/ f135 1 f89"/>
                <a:gd name="f167" fmla="*/ f136 1 f90"/>
                <a:gd name="f168" fmla="*/ f137 1 f89"/>
                <a:gd name="f169" fmla="*/ f138 1 f90"/>
                <a:gd name="f170" fmla="*/ f139 1 f89"/>
                <a:gd name="f171" fmla="*/ f140 1 f89"/>
                <a:gd name="f172" fmla="*/ f141 1 f90"/>
                <a:gd name="f173" fmla="*/ f142 1 f89"/>
                <a:gd name="f174" fmla="*/ f143 1 f90"/>
                <a:gd name="f175" fmla="*/ f144 1 f89"/>
                <a:gd name="f176" fmla="*/ f145 1 f90"/>
                <a:gd name="f177" fmla="*/ f146 f80 1"/>
                <a:gd name="f178" fmla="*/ f147 f80 1"/>
                <a:gd name="f179" fmla="*/ f149 f81 1"/>
                <a:gd name="f180" fmla="*/ f148 f81 1"/>
                <a:gd name="f181" fmla="*/ f150 f80 1"/>
                <a:gd name="f182" fmla="*/ f151 f81 1"/>
                <a:gd name="f183" fmla="*/ f152 f80 1"/>
                <a:gd name="f184" fmla="*/ f153 f81 1"/>
                <a:gd name="f185" fmla="*/ f154 f80 1"/>
                <a:gd name="f186" fmla="*/ f155 f81 1"/>
                <a:gd name="f187" fmla="*/ f156 f80 1"/>
                <a:gd name="f188" fmla="*/ f157 f81 1"/>
                <a:gd name="f189" fmla="*/ f158 f80 1"/>
                <a:gd name="f190" fmla="*/ f159 f81 1"/>
                <a:gd name="f191" fmla="*/ f160 f80 1"/>
                <a:gd name="f192" fmla="*/ f161 f81 1"/>
                <a:gd name="f193" fmla="*/ f162 f80 1"/>
                <a:gd name="f194" fmla="*/ f163 f81 1"/>
                <a:gd name="f195" fmla="*/ f164 f80 1"/>
                <a:gd name="f196" fmla="*/ f165 f81 1"/>
                <a:gd name="f197" fmla="*/ f166 f80 1"/>
                <a:gd name="f198" fmla="*/ f167 f81 1"/>
                <a:gd name="f199" fmla="*/ f168 f80 1"/>
                <a:gd name="f200" fmla="*/ f169 f81 1"/>
                <a:gd name="f201" fmla="*/ f170 f80 1"/>
                <a:gd name="f202" fmla="*/ f171 f80 1"/>
                <a:gd name="f203" fmla="*/ f172 f81 1"/>
                <a:gd name="f204" fmla="*/ f173 f80 1"/>
                <a:gd name="f205" fmla="*/ f174 f81 1"/>
                <a:gd name="f206" fmla="*/ f175 f80 1"/>
                <a:gd name="f207" fmla="*/ f176 f81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118">
                  <a:pos x="f181" y="f182"/>
                </a:cxn>
                <a:cxn ang="f118">
                  <a:pos x="f183" y="f184"/>
                </a:cxn>
                <a:cxn ang="f118">
                  <a:pos x="f185" y="f186"/>
                </a:cxn>
                <a:cxn ang="f118">
                  <a:pos x="f187" y="f188"/>
                </a:cxn>
                <a:cxn ang="f118">
                  <a:pos x="f189" y="f190"/>
                </a:cxn>
                <a:cxn ang="f118">
                  <a:pos x="f191" y="f192"/>
                </a:cxn>
                <a:cxn ang="f118">
                  <a:pos x="f193" y="f194"/>
                </a:cxn>
                <a:cxn ang="f118">
                  <a:pos x="f195" y="f196"/>
                </a:cxn>
                <a:cxn ang="f118">
                  <a:pos x="f197" y="f198"/>
                </a:cxn>
                <a:cxn ang="f118">
                  <a:pos x="f199" y="f200"/>
                </a:cxn>
                <a:cxn ang="f118">
                  <a:pos x="f201" y="f188"/>
                </a:cxn>
                <a:cxn ang="f118">
                  <a:pos x="f202" y="f203"/>
                </a:cxn>
                <a:cxn ang="f118">
                  <a:pos x="f204" y="f205"/>
                </a:cxn>
                <a:cxn ang="f118">
                  <a:pos x="f206" y="f207"/>
                </a:cxn>
                <a:cxn ang="f118">
                  <a:pos x="f181" y="f182"/>
                </a:cxn>
              </a:cxnLst>
              <a:rect l="f177" t="f180" r="f178" b="f179"/>
              <a:pathLst>
                <a:path w="3810827" h="3634591">
                  <a:moveTo>
                    <a:pt x="f8" y="f5"/>
                  </a:moveTo>
                  <a:cubicBezTo>
                    <a:pt x="f9" y="f5"/>
                    <a:pt x="f10" y="f11"/>
                    <a:pt x="f12" y="f13"/>
                  </a:cubicBezTo>
                  <a:cubicBezTo>
                    <a:pt x="f14" y="f15"/>
                    <a:pt x="f16" y="f17"/>
                    <a:pt x="f18" y="f19"/>
                  </a:cubicBezTo>
                  <a:cubicBezTo>
                    <a:pt x="f20" y="f21"/>
                    <a:pt x="f6" y="f22"/>
                    <a:pt x="f6" y="f23"/>
                  </a:cubicBezTo>
                  <a:cubicBezTo>
                    <a:pt x="f6" y="f24"/>
                    <a:pt x="f25" y="f26"/>
                    <a:pt x="f27" y="f28"/>
                  </a:cubicBezTo>
                  <a:cubicBezTo>
                    <a:pt x="f29" y="f30"/>
                    <a:pt x="f31" y="f32"/>
                    <a:pt x="f33" y="f34"/>
                  </a:cubicBezTo>
                  <a:cubicBezTo>
                    <a:pt x="f35" y="f36"/>
                    <a:pt x="f37" y="f38"/>
                    <a:pt x="f39" y="f40"/>
                  </a:cubicBezTo>
                  <a:cubicBezTo>
                    <a:pt x="f41" y="f42"/>
                    <a:pt x="f43" y="f7"/>
                    <a:pt x="f44" y="f7"/>
                  </a:cubicBezTo>
                  <a:cubicBezTo>
                    <a:pt x="f45" y="f7"/>
                    <a:pt x="f46" y="f47"/>
                    <a:pt x="f48" y="f49"/>
                  </a:cubicBezTo>
                  <a:cubicBezTo>
                    <a:pt x="f50" y="f51"/>
                    <a:pt x="f52" y="f53"/>
                    <a:pt x="f54" y="f55"/>
                  </a:cubicBezTo>
                  <a:cubicBezTo>
                    <a:pt x="f56" y="f57"/>
                    <a:pt x="f5" y="f58"/>
                    <a:pt x="f5" y="f23"/>
                  </a:cubicBezTo>
                  <a:cubicBezTo>
                    <a:pt x="f5" y="f59"/>
                    <a:pt x="f60" y="f61"/>
                    <a:pt x="f62" y="f63"/>
                  </a:cubicBezTo>
                  <a:cubicBezTo>
                    <a:pt x="f64" y="f65"/>
                    <a:pt x="f66" y="f67"/>
                    <a:pt x="f68" y="f69"/>
                  </a:cubicBezTo>
                  <a:cubicBezTo>
                    <a:pt x="f70" y="f71"/>
                    <a:pt x="f72" y="f73"/>
                    <a:pt x="f74" y="f75"/>
                  </a:cubicBezTo>
                  <a:cubicBezTo>
                    <a:pt x="f76" y="f77"/>
                    <a:pt x="f78" y="f5"/>
                    <a:pt x="f8" y="f5"/>
                  </a:cubicBezTo>
                  <a:close/>
                </a:path>
              </a:pathLst>
            </a:custGeom>
            <a:noFill/>
            <a:ln w="19046" cap="flat">
              <a:solidFill>
                <a:srgbClr val="FFFFFF">
                  <a:alpha val="70000"/>
                </a:srgbClr>
              </a:solidFill>
              <a:prstDash val="solid"/>
              <a:miter/>
            </a:ln>
          </p:spPr>
          <p:txBody>
            <a:bodyPr vert="horz" wrap="square" lIns="91440" tIns="45720" rIns="91440" bIns="45720" anchor="ctr" anchorCtr="1" compatLnSpc="1">
              <a:noAutofit/>
            </a:bodyPr>
            <a:lstStyle/>
            <a:p>
              <a:pPr marL="0" marR="0" lvl="0" indent="0" algn="ctr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US" sz="1800" b="0" i="0" u="none" strike="noStrike" kern="1200" cap="none" spc="0" baseline="0">
                <a:solidFill>
                  <a:srgbClr val="FFFFFF"/>
                </a:solidFill>
                <a:uFillTx/>
                <a:latin typeface="Calibri"/>
              </a:endParaRPr>
            </a:p>
          </p:txBody>
        </p:sp>
      </p:grpSp>
      <p:pic>
        <p:nvPicPr>
          <p:cNvPr id="11" name="Picture 3">
            <a:extLst>
              <a:ext uri="{FF2B5EF4-FFF2-40B4-BE49-F238E27FC236}">
                <a16:creationId xmlns:a16="http://schemas.microsoft.com/office/drawing/2014/main" id="{AC239EF3-4977-E062-AD19-C5FDBC6CFA95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r="25889"/>
          <a:stretch>
            <a:fillRect/>
          </a:stretch>
        </p:blipFill>
        <p:spPr>
          <a:xfrm>
            <a:off x="6882277" y="1440545"/>
            <a:ext cx="4228350" cy="3969721"/>
          </a:xfrm>
          <a:prstGeom prst="rect">
            <a:avLst/>
          </a:prstGeom>
          <a:noFill/>
          <a:ln cap="flat">
            <a:noFill/>
          </a:ln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7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31">
            <a:extLst>
              <a:ext uri="{FF2B5EF4-FFF2-40B4-BE49-F238E27FC236}">
                <a16:creationId xmlns:a16="http://schemas.microsoft.com/office/drawing/2014/main" id="{035BD0E4-0901-C1A0-565D-A9AB4011553D}"/>
              </a:ext>
            </a:extLst>
          </p:cNvPr>
          <p:cNvSpPr>
            <a:spLocks noMove="1" noResize="1"/>
          </p:cNvSpPr>
          <p:nvPr/>
        </p:nvSpPr>
        <p:spPr>
          <a:xfrm>
            <a:off x="0" y="0"/>
            <a:ext cx="12191996" cy="6858000"/>
          </a:xfrm>
          <a:prstGeom prst="rect">
            <a:avLst/>
          </a:prstGeom>
          <a:solidFill>
            <a:srgbClr val="FFFFFF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Calibri"/>
            </a:endParaRPr>
          </a:p>
        </p:txBody>
      </p:sp>
      <p:sp>
        <p:nvSpPr>
          <p:cNvPr id="3" name="TextBox 5">
            <a:extLst>
              <a:ext uri="{FF2B5EF4-FFF2-40B4-BE49-F238E27FC236}">
                <a16:creationId xmlns:a16="http://schemas.microsoft.com/office/drawing/2014/main" id="{82A96025-3137-4B6E-2409-E182F99A745F}"/>
              </a:ext>
            </a:extLst>
          </p:cNvPr>
          <p:cNvSpPr txBox="1"/>
          <p:nvPr/>
        </p:nvSpPr>
        <p:spPr>
          <a:xfrm>
            <a:off x="1000125" y="1472604"/>
            <a:ext cx="4457700" cy="2135690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b" anchorCtr="1" compatLnSpc="1">
            <a:normAutofit/>
          </a:bodyPr>
          <a:lstStyle/>
          <a:p>
            <a:pPr marL="0" marR="0" lvl="0" indent="0" algn="ctr" defTabSz="914400" rtl="0" fontAlgn="auto" hangingPunct="1">
              <a:lnSpc>
                <a:spcPct val="90000"/>
              </a:lnSpc>
              <a:spcBef>
                <a:spcPts val="0"/>
              </a:spcBef>
              <a:spcAft>
                <a:spcPts val="60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4400" b="0" i="0" u="none" strike="noStrike" kern="1200" cap="none" spc="0" baseline="0">
                <a:solidFill>
                  <a:srgbClr val="000000"/>
                </a:solidFill>
                <a:uFillTx/>
                <a:latin typeface="Calibri Light"/>
              </a:rPr>
              <a:t>Neidiais i mewn llwyn pigog gwyrdd. </a:t>
            </a:r>
          </a:p>
        </p:txBody>
      </p:sp>
      <p:sp>
        <p:nvSpPr>
          <p:cNvPr id="4" name="Freeform: Shape 33">
            <a:extLst>
              <a:ext uri="{FF2B5EF4-FFF2-40B4-BE49-F238E27FC236}">
                <a16:creationId xmlns:a16="http://schemas.microsoft.com/office/drawing/2014/main" id="{BF58DBE6-1BD9-7D68-6DFC-5E38812DDD6B}"/>
              </a:ext>
            </a:extLst>
          </p:cNvPr>
          <p:cNvSpPr>
            <a:spLocks noMove="1" noResize="1"/>
          </p:cNvSpPr>
          <p:nvPr/>
        </p:nvSpPr>
        <p:spPr>
          <a:xfrm flipH="1">
            <a:off x="4589931" y="0"/>
            <a:ext cx="7602074" cy="484092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0"/>
              <a:gd name="f6" fmla="val 9683888"/>
              <a:gd name="f7" fmla="val 743457"/>
              <a:gd name="f8" fmla="val 365878"/>
              <a:gd name="f9" fmla="val 11844"/>
              <a:gd name="f10" fmla="val 367909"/>
              <a:gd name="f11" fmla="val 50423"/>
              <a:gd name="f12" fmla="val 374387"/>
              <a:gd name="f13" fmla="val 87879"/>
              <a:gd name="f14" fmla="val 380746"/>
              <a:gd name="f15" fmla="val 106208"/>
              <a:gd name="f16" fmla="val 385974"/>
              <a:gd name="f17" fmla="val 119919"/>
              <a:gd name="f18" fmla="val 389979"/>
              <a:gd name="f19" fmla="val 149687"/>
              <a:gd name="f20" fmla="val 402128"/>
              <a:gd name="f21" fmla="val 183667"/>
              <a:gd name="f22" fmla="val 399162"/>
              <a:gd name="f23" fmla="val 228274"/>
              <a:gd name="f24" fmla="val 394575"/>
              <a:gd name="f25" fmla="val 256969"/>
              <a:gd name="f26" fmla="val 398315"/>
              <a:gd name="f27" fmla="val 292430"/>
              <a:gd name="f28" fmla="val 390408"/>
              <a:gd name="f29" fmla="val 325377"/>
              <a:gd name="f30" fmla="val 395694"/>
              <a:gd name="f31" fmla="val 374510"/>
              <a:gd name="f32" fmla="val 420053"/>
              <a:gd name="f33" fmla="val 386942"/>
              <a:gd name="f34" fmla="val 395582"/>
              <a:gd name="f35" fmla="val 400429"/>
              <a:gd name="f36" fmla="val 416427"/>
              <a:gd name="f37" fmla="val 451168"/>
              <a:gd name="f38" fmla="val 399411"/>
              <a:gd name="f39" fmla="val 485751"/>
              <a:gd name="f40" fmla="val 408404"/>
              <a:gd name="f41" fmla="val 520399"/>
              <a:gd name="f42" fmla="val 423586"/>
              <a:gd name="f43" fmla="val 570416"/>
              <a:gd name="f44" fmla="val 404235"/>
              <a:gd name="f45" fmla="val 604107"/>
              <a:gd name="f46" fmla="val 418647"/>
              <a:gd name="f47" fmla="val 633631"/>
              <a:gd name="f48" fmla="val 425521"/>
              <a:gd name="f49" fmla="val 672063"/>
              <a:gd name="f50" fmla="val 446364"/>
              <a:gd name="f51" fmla="val 694081"/>
              <a:gd name="f52" fmla="val 449524"/>
              <a:gd name="f53" fmla="val 700528"/>
              <a:gd name="f54" fmla="val 463278"/>
              <a:gd name="f55" fmla="val 713487"/>
              <a:gd name="f56" fmla="val 450700"/>
              <a:gd name="f57" fmla="val 762452"/>
              <a:gd name="f58" fmla="val 456090"/>
              <a:gd name="f59" fmla="val 811417"/>
              <a:gd name="f60" fmla="val 461479"/>
              <a:gd name="f61" fmla="val 935420"/>
              <a:gd name="f62" fmla="val 470466"/>
              <a:gd name="f63" fmla="val 987872"/>
              <a:gd name="f64" fmla="val 481862"/>
              <a:gd name="f65" fmla="val 1018493"/>
              <a:gd name="f66" fmla="val 475799"/>
              <a:gd name="f67" fmla="val 1019470"/>
              <a:gd name="f68" fmla="val 516810"/>
              <a:gd name="f69" fmla="val 1077163"/>
              <a:gd name="f70" fmla="val 524467"/>
              <a:gd name="f71" fmla="val 1124222"/>
              <a:gd name="f72" fmla="val 535807"/>
              <a:gd name="f73" fmla="val 1202940"/>
              <a:gd name="f74" fmla="val 574855"/>
              <a:gd name="f75" fmla="val 1258716"/>
              <a:gd name="f76" fmla="val 587975"/>
              <a:gd name="f77" fmla="val 1274181"/>
              <a:gd name="f78" fmla="val 586466"/>
              <a:gd name="f79" fmla="val 1286859"/>
              <a:gd name="f80" fmla="val 589632"/>
              <a:gd name="f81" fmla="val 1298056"/>
              <a:gd name="f82" fmla="val 595413"/>
              <a:gd name="f83" fmla="val 1327017"/>
              <a:gd name="f84" fmla="val 617412"/>
              <a:gd name="f85" fmla="val 1347909"/>
              <a:gd name="f86" fmla="val 620209"/>
              <a:gd name="f87" fmla="val 1377004"/>
              <a:gd name="f88" fmla="val 628445"/>
              <a:gd name="f89" fmla="val 1394712"/>
              <a:gd name="f90" fmla="val 616344"/>
              <a:gd name="f91" fmla="val 1421792"/>
              <a:gd name="f92" fmla="val 626139"/>
              <a:gd name="f93" fmla="val 1466260"/>
              <a:gd name="f94" fmla="val 647543"/>
              <a:gd name="f95" fmla="val 1506099"/>
              <a:gd name="f96" fmla="val 610975"/>
              <a:gd name="f97" fmla="val 1519789"/>
              <a:gd name="f98" fmla="val 645011"/>
              <a:gd name="f99" fmla="val 1556219"/>
              <a:gd name="f100" fmla="val 665699"/>
              <a:gd name="f101" fmla="val 1578776"/>
              <a:gd name="f102" fmla="val 668950"/>
              <a:gd name="f103" fmla="val 1620886"/>
              <a:gd name="f104" fmla="val 687715"/>
              <a:gd name="f105" fmla="val 1658228"/>
              <a:gd name="f106" fmla="val 693647"/>
              <a:gd name="f107" fmla="val 1636224"/>
              <a:gd name="f108" fmla="val 694371"/>
              <a:gd name="f109" fmla="val 1676745"/>
              <a:gd name="f110" fmla="val 690130"/>
              <a:gd name="f111" fmla="val 1713709"/>
              <a:gd name="f112" fmla="val 697532"/>
              <a:gd name="f113" fmla="val 1774627"/>
              <a:gd name="f114" fmla="val 701403"/>
              <a:gd name="f115" fmla="val 1832228"/>
              <a:gd name="f116" fmla="val 690860"/>
              <a:gd name="f117" fmla="val 1866586"/>
              <a:gd name="f118" fmla="val 689181"/>
              <a:gd name="f119" fmla="val 1949046"/>
              <a:gd name="f120" fmla="val 755765"/>
              <a:gd name="f121" fmla="val 1980464"/>
              <a:gd name="f122" fmla="val 704858"/>
              <a:gd name="f123" fmla="val 2001472"/>
              <a:gd name="f124" fmla="val 716610"/>
              <a:gd name="f125" fmla="val 2020758"/>
              <a:gd name="f126" fmla="val 710467"/>
              <a:gd name="f127" fmla="val 2051150"/>
              <a:gd name="f128" fmla="val 711187"/>
              <a:gd name="f129" fmla="val 2081543"/>
              <a:gd name="f130" fmla="val 711907"/>
              <a:gd name="f131" fmla="val 2117567"/>
              <a:gd name="f132" fmla="val 736153"/>
              <a:gd name="f133" fmla="val 2162824"/>
              <a:gd name="f134" fmla="val 709178"/>
              <a:gd name="f135" fmla="val 2219712"/>
              <a:gd name="f136" fmla="val 701824"/>
              <a:gd name="f137" fmla="val 2181421"/>
              <a:gd name="f138" fmla="val 742368"/>
              <a:gd name="f139" fmla="val 2259859"/>
              <a:gd name="f140" fmla="val 718188"/>
              <a:gd name="f141" fmla="val 2296623"/>
              <a:gd name="f142" fmla="val 733933"/>
              <a:gd name="f143" fmla="val 2337412"/>
              <a:gd name="f144" fmla="val 741012"/>
              <a:gd name="f145" fmla="val 2378290"/>
              <a:gd name="f146" fmla="val 738748"/>
              <a:gd name="f147" fmla="val 2380041"/>
              <a:gd name="f148" fmla="val 725410"/>
              <a:gd name="f149" fmla="val 2399659"/>
              <a:gd name="f150" fmla="val 741017"/>
              <a:gd name="f151" fmla="val 2407828"/>
              <a:gd name="f152" fmla="val 2406113"/>
              <a:gd name="f153" fmla="val 735180"/>
              <a:gd name="f154" fmla="val 2421642"/>
              <a:gd name="f155" fmla="val 728742"/>
              <a:gd name="f156" fmla="val 2428936"/>
              <a:gd name="f157" fmla="val 734697"/>
              <a:gd name="f158" fmla="val 2468648"/>
              <a:gd name="f159" fmla="val 720822"/>
              <a:gd name="f160" fmla="val 2584275"/>
              <a:gd name="f161" fmla="val 677579"/>
              <a:gd name="f162" fmla="val 2646106"/>
              <a:gd name="f163" fmla="val 660204"/>
              <a:gd name="f164" fmla="val 2706894"/>
              <a:gd name="f165" fmla="val 652346"/>
              <a:gd name="f166" fmla="val 2738390"/>
              <a:gd name="f167" fmla="val 612318"/>
              <a:gd name="f168" fmla="val 2799920"/>
              <a:gd name="f169" fmla="val 630451"/>
              <a:gd name="f170" fmla="val 2856798"/>
              <a:gd name="f171" fmla="val 622940"/>
              <a:gd name="f172" fmla="val 2902940"/>
              <a:gd name="f173" fmla="val 602232"/>
              <a:gd name="f174" fmla="val 2953556"/>
              <a:gd name="f175" fmla="val 607173"/>
              <a:gd name="f176" fmla="val 2970626"/>
              <a:gd name="f177" fmla="val 593247"/>
              <a:gd name="f178" fmla="val 2988095"/>
              <a:gd name="f179" fmla="val 586399"/>
              <a:gd name="f180" fmla="val 3009839"/>
              <a:gd name="f181" fmla="val 601743"/>
              <a:gd name="f182" fmla="val 3046166"/>
              <a:gd name="f183" fmla="val 594868"/>
              <a:gd name="f184" fmla="val 3085682"/>
              <a:gd name="f185" fmla="val 586046"/>
              <a:gd name="f186" fmla="val 3115016"/>
              <a:gd name="f187" fmla="val 584982"/>
              <a:gd name="f188" fmla="val 3144992"/>
              <a:gd name="f189" fmla="val 587935"/>
              <a:gd name="f190" fmla="val 3158740"/>
              <a:gd name="f191" fmla="val 599045"/>
              <a:gd name="f192" fmla="val 3185844"/>
              <a:gd name="f193" fmla="val 595356"/>
              <a:gd name="f194" fmla="val 3209939"/>
              <a:gd name="f195" fmla="val 576197"/>
              <a:gd name="f196" fmla="val 3221731"/>
              <a:gd name="f197" fmla="val 614583"/>
              <a:gd name="f198" fmla="val 3246013"/>
              <a:gd name="f199" fmla="val 592418"/>
              <a:gd name="f200" fmla="val 3228976"/>
              <a:gd name="f201" fmla="val 565486"/>
              <a:gd name="f202" fmla="val 3320172"/>
              <a:gd name="f203" fmla="val 599686"/>
              <a:gd name="f204" fmla="val 3313565"/>
              <a:gd name="f205" fmla="val 574138"/>
              <a:gd name="f206" fmla="val 3341586"/>
              <a:gd name="f207" fmla="val 564515"/>
              <a:gd name="f208" fmla="val 3371901"/>
              <a:gd name="f209" fmla="val 555346"/>
              <a:gd name="f210" fmla="val 3414143"/>
              <a:gd name="f211" fmla="val 553730"/>
              <a:gd name="f212" fmla="val 3463229"/>
              <a:gd name="f213" fmla="val 557630"/>
              <a:gd name="f214" fmla="val 3476532"/>
              <a:gd name="f215" fmla="val 539673"/>
              <a:gd name="f216" fmla="val 3552895"/>
              <a:gd name="f217" fmla="val 548563"/>
              <a:gd name="f218" fmla="val 3620356"/>
              <a:gd name="f219" fmla="val 561042"/>
              <a:gd name="f220" fmla="val 3688830"/>
              <a:gd name="f221" fmla="val 574962"/>
              <a:gd name="f222" fmla="val 3753012"/>
              <a:gd name="f223" fmla="val 599520"/>
              <a:gd name="f224" fmla="val 3769580"/>
              <a:gd name="f225" fmla="val 615048"/>
              <a:gd name="f226" fmla="val 3777112"/>
              <a:gd name="f227" fmla="val 602961"/>
              <a:gd name="f228" fmla="val 3804392"/>
              <a:gd name="f229" fmla="val 604131"/>
              <a:gd name="f230" fmla="val 3831672"/>
              <a:gd name="f231" fmla="val 605301"/>
              <a:gd name="f232" fmla="val 3878076"/>
              <a:gd name="f233" fmla="val 605222"/>
              <a:gd name="f234" fmla="val 3916696"/>
              <a:gd name="f235" fmla="val 606540"/>
              <a:gd name="f236" fmla="val 3970533"/>
              <a:gd name="f237" fmla="val 603881"/>
              <a:gd name="f238" fmla="val 3981244"/>
              <a:gd name="f239" fmla="val 618066"/>
              <a:gd name="f240" fmla="val 4063849"/>
              <a:gd name="f241" fmla="val 604058"/>
              <a:gd name="f242" fmla="val 4074473"/>
              <a:gd name="f243" fmla="val 605185"/>
              <a:gd name="f244" fmla="val 4134611"/>
              <a:gd name="f245" fmla="val 589365"/>
              <a:gd name="f246" fmla="val 4172179"/>
              <a:gd name="f247" fmla="val 592355"/>
              <a:gd name="f248" fmla="val 4180554"/>
              <a:gd name="f249" fmla="val 576172"/>
              <a:gd name="f250" fmla="val 4255433"/>
              <a:gd name="f251" fmla="val 602075"/>
              <a:gd name="f252" fmla="val 4276294"/>
              <a:gd name="f253" fmla="val 587119"/>
              <a:gd name="f254" fmla="val 4326119"/>
              <a:gd name="f255" fmla="val 586973"/>
              <a:gd name="f256" fmla="val 4361692"/>
              <a:gd name="f257" fmla="val 573867"/>
              <a:gd name="f258" fmla="val 4411090"/>
              <a:gd name="f259" fmla="val 575600"/>
              <a:gd name="f260" fmla="val 4465125"/>
              <a:gd name="f261" fmla="val 575500"/>
              <a:gd name="f262" fmla="val 4518088"/>
              <a:gd name="f263" fmla="val 570805"/>
              <a:gd name="f264" fmla="val 4540465"/>
              <a:gd name="f265" fmla="val 567464"/>
              <a:gd name="f266" fmla="val 4545352"/>
              <a:gd name="f267" fmla="val 555554"/>
              <a:gd name="f268" fmla="val 4564014"/>
              <a:gd name="f269" fmla="val 553660"/>
              <a:gd name="f270" fmla="val 4568602"/>
              <a:gd name="f271" fmla="val 550913"/>
              <a:gd name="f272" fmla="val 4577353"/>
              <a:gd name="f273" fmla="val 545618"/>
              <a:gd name="f274" fmla="val 4586105"/>
              <a:gd name="f275" fmla="val 540734"/>
              <a:gd name="f276" fmla="val 4595289"/>
              <a:gd name="f277" fmla="val 537407"/>
              <a:gd name="f278" fmla="val 4623104"/>
              <a:gd name="f279" fmla="val 537511"/>
              <a:gd name="f280" fmla="val 4660764"/>
              <a:gd name="f281" fmla="val 533229"/>
              <a:gd name="f282" fmla="val 4739026"/>
              <a:gd name="f283" fmla="val 532483"/>
              <a:gd name="f284" fmla="val 4806238"/>
              <a:gd name="f285" fmla="val 527255"/>
              <a:gd name="f286" fmla="val 4944577"/>
              <a:gd name="f287" fmla="val 524439"/>
              <a:gd name="f288" fmla="val 5061335"/>
              <a:gd name="f289" fmla="val 545635"/>
              <a:gd name="f290" fmla="val 5167156"/>
              <a:gd name="f291" fmla="val 553533"/>
              <a:gd name="f292" fmla="val 5251789"/>
              <a:gd name="f293" fmla="val 586167"/>
              <a:gd name="f294" fmla="val 5338634"/>
              <a:gd name="f295" fmla="val 595754"/>
              <a:gd name="f296" fmla="val 5415763"/>
              <a:gd name="f297" fmla="val 589622"/>
              <a:gd name="f298" fmla="val 5434719"/>
              <a:gd name="f299" fmla="val 609365"/>
              <a:gd name="f300" fmla="val 5529430"/>
              <a:gd name="f301" fmla="val 606335"/>
              <a:gd name="f302" fmla="val 5534498"/>
              <a:gd name="f303" fmla="val 613561"/>
              <a:gd name="f304" fmla="val 5597157"/>
              <a:gd name="f305" fmla="val 603269"/>
              <a:gd name="f306" fmla="val 5604039"/>
              <a:gd name="f307" fmla="val 607676"/>
              <a:gd name="f308" fmla="val 5625281"/>
              <a:gd name="f309" fmla="val 617253"/>
              <a:gd name="f310" fmla="val 5628138"/>
              <a:gd name="f311" fmla="val 615483"/>
              <a:gd name="f312" fmla="val 5640641"/>
              <a:gd name="f313" fmla="val 612245"/>
              <a:gd name="f314" fmla="val 5648217"/>
              <a:gd name="f315" fmla="val 613966"/>
              <a:gd name="f316" fmla="val 5653593"/>
              <a:gd name="f317" fmla="val 617873"/>
              <a:gd name="f318" fmla="val 5658658"/>
              <a:gd name="f319" fmla="val 624279"/>
              <a:gd name="f320" fmla="val 5675963"/>
              <a:gd name="f321" fmla="val 627762"/>
              <a:gd name="f322" fmla="val 5709625"/>
              <a:gd name="f323" fmla="val 639593"/>
              <a:gd name="f324" fmla="val 5716324"/>
              <a:gd name="f325" fmla="val 637148"/>
              <a:gd name="f326" fmla="val 5767720"/>
              <a:gd name="f327" fmla="val 647737"/>
              <a:gd name="f328" fmla="val 5768619"/>
              <a:gd name="f329" fmla="val 645671"/>
              <a:gd name="f330" fmla="val 5776130"/>
              <a:gd name="f331" fmla="val 642927"/>
              <a:gd name="f332" fmla="val 5830922"/>
              <a:gd name="f333" fmla="val 636226"/>
              <a:gd name="f334" fmla="val 5858696"/>
              <a:gd name="f335" fmla="val 628099"/>
              <a:gd name="f336" fmla="val 5935260"/>
              <a:gd name="f337" fmla="val 596904"/>
              <a:gd name="f338" fmla="val 5946176"/>
              <a:gd name="f339" fmla="val 597874"/>
              <a:gd name="f340" fmla="val 5946447"/>
              <a:gd name="f341" fmla="val 597396"/>
              <a:gd name="f342" fmla="val 5948934"/>
              <a:gd name="f343" fmla="val 596546"/>
              <a:gd name="f344" fmla="val 5952567"/>
              <a:gd name="f345" fmla="val 596468"/>
              <a:gd name="f346" fmla="val 5958069"/>
              <a:gd name="f347" fmla="val 597432"/>
              <a:gd name="f348" fmla="val 5966081"/>
              <a:gd name="f349" fmla="val 599643"/>
              <a:gd name="f350" fmla="val 5987259"/>
              <a:gd name="f351" fmla="val 601523"/>
              <a:gd name="f352" fmla="val 5994905"/>
              <a:gd name="f353" fmla="val 598873"/>
              <a:gd name="f354" fmla="val 6020610"/>
              <a:gd name="f355" fmla="val 579716"/>
              <a:gd name="f356" fmla="val 6016968"/>
              <a:gd name="f357" fmla="val 560235"/>
              <a:gd name="f358" fmla="val 6054803"/>
              <a:gd name="f359" fmla="val 541202"/>
              <a:gd name="f360" fmla="val 6108247"/>
              <a:gd name="f361" fmla="val 527358"/>
              <a:gd name="f362" fmla="val 6130976"/>
              <a:gd name="f363" fmla="val 484538"/>
              <a:gd name="f364" fmla="val 6188672"/>
              <a:gd name="f365" fmla="val 496389"/>
              <a:gd name="f366" fmla="val 6238659"/>
              <a:gd name="f367" fmla="val 483279"/>
              <a:gd name="f368" fmla="val 6277194"/>
              <a:gd name="f369" fmla="val 458153"/>
              <a:gd name="f370" fmla="val 6323280"/>
              <a:gd name="f371" fmla="val 458013"/>
              <a:gd name="f372" fmla="val 6368044"/>
              <a:gd name="f373" fmla="val 444385"/>
              <a:gd name="f374" fmla="val 6422801"/>
              <a:gd name="f375" fmla="val 420428"/>
              <a:gd name="f376" fmla="val 6457257"/>
              <a:gd name="f377" fmla="val 414621"/>
              <a:gd name="f378" fmla="val 6483424"/>
              <a:gd name="f379" fmla="val 410645"/>
              <a:gd name="f380" fmla="val 6508964"/>
              <a:gd name="f381" fmla="val 423228"/>
              <a:gd name="f382" fmla="val 6530019"/>
              <a:gd name="f383" fmla="val 423168"/>
              <a:gd name="f384" fmla="val 6558276"/>
              <a:gd name="f385" fmla="val 416578"/>
              <a:gd name="f386" fmla="val 6600264"/>
              <a:gd name="f387" fmla="val 386690"/>
              <a:gd name="f388" fmla="val 6626800"/>
              <a:gd name="f389" fmla="val 375078"/>
              <a:gd name="f390" fmla="val 6664418"/>
              <a:gd name="f391" fmla="val 400828"/>
              <a:gd name="f392" fmla="val 6655535"/>
              <a:gd name="f393" fmla="val 354302"/>
              <a:gd name="f394" fmla="val 6689231"/>
              <a:gd name="f395" fmla="val 353501"/>
              <a:gd name="f396" fmla="val 6708837"/>
              <a:gd name="f397" fmla="val 361122"/>
              <a:gd name="f398" fmla="val 6719642"/>
              <a:gd name="f399" fmla="val 359485"/>
              <a:gd name="f400" fmla="val 6726440"/>
              <a:gd name="f401" fmla="val 340276"/>
              <a:gd name="f402" fmla="val 6818329"/>
              <a:gd name="f403" fmla="val 378763"/>
              <a:gd name="f404" fmla="val 6765502"/>
              <a:gd name="f405" fmla="val 328183"/>
              <a:gd name="f406" fmla="val 6835228"/>
              <a:gd name="f407" fmla="val 329393"/>
              <a:gd name="f408" fmla="val 6897464"/>
              <a:gd name="f409" fmla="val 335048"/>
              <a:gd name="f410" fmla="val 6962224"/>
              <a:gd name="f411" fmla="val 329085"/>
              <a:gd name="f412" fmla="val 7039363"/>
              <a:gd name="f413" fmla="val 370823"/>
              <a:gd name="f414" fmla="val 7056368"/>
              <a:gd name="f415" fmla="val 384567"/>
              <a:gd name="f416" fmla="val 7070539"/>
              <a:gd name="f417" fmla="val 363899"/>
              <a:gd name="f418" fmla="val 7095156"/>
              <a:gd name="f419" fmla="val 366075"/>
              <a:gd name="f420" fmla="val 7119772"/>
              <a:gd name="f421" fmla="val 368250"/>
              <a:gd name="f422" fmla="val 7153748"/>
              <a:gd name="f423" fmla="val 385714"/>
              <a:gd name="f424" fmla="val 7187061"/>
              <a:gd name="f425" fmla="val 383876"/>
              <a:gd name="f426" fmla="val 7242115"/>
              <a:gd name="f427" fmla="val 377604"/>
              <a:gd name="f428" fmla="val 7270954"/>
              <a:gd name="f429" fmla="val 334249"/>
              <a:gd name="f430" fmla="val 7295039"/>
              <a:gd name="f431" fmla="val 355046"/>
              <a:gd name="f432" fmla="val 7320104"/>
              <a:gd name="f433" fmla="val 344159"/>
              <a:gd name="f434" fmla="val 7343179"/>
              <a:gd name="f435" fmla="val 301443"/>
              <a:gd name="f436" fmla="val 7373651"/>
              <a:gd name="f437" fmla="val 322299"/>
              <a:gd name="f438" fmla="val 7367160"/>
              <a:gd name="f439" fmla="val 298575"/>
              <a:gd name="f440" fmla="val 7410095"/>
              <a:gd name="f441" fmla="val 329040"/>
              <a:gd name="f442" fmla="val 7418964"/>
              <a:gd name="f443" fmla="val 308685"/>
              <a:gd name="f444" fmla="val 7424243"/>
              <a:gd name="f445" fmla="val 291807"/>
              <a:gd name="f446" fmla="val 7438503"/>
              <a:gd name="f447" fmla="val 297117"/>
              <a:gd name="f448" fmla="val 7450568"/>
              <a:gd name="f449" fmla="val 293511"/>
              <a:gd name="f450" fmla="val 7461276"/>
              <a:gd name="f451" fmla="val 277652"/>
              <a:gd name="f452" fmla="val 7519437"/>
              <a:gd name="f453" fmla="val 275664"/>
              <a:gd name="f454" fmla="val 7538380"/>
              <a:gd name="f455" fmla="val 283235"/>
              <a:gd name="f456" fmla="val 7594343"/>
              <a:gd name="f457" fmla="val 271879"/>
              <a:gd name="f458" fmla="val 7734488"/>
              <a:gd name="f459" fmla="val 231676"/>
              <a:gd name="f460" fmla="val 7786348"/>
              <a:gd name="f461" fmla="val 225377"/>
              <a:gd name="f462" fmla="val 7797693"/>
              <a:gd name="f463" fmla="val 277094"/>
              <a:gd name="f464" fmla="val 7847327"/>
              <a:gd name="f465" fmla="val 236176"/>
              <a:gd name="f466" fmla="val 7849534"/>
              <a:gd name="f467" fmla="val 245434"/>
              <a:gd name="f468" fmla="val 7894253"/>
              <a:gd name="f469" fmla="val 231282"/>
              <a:gd name="f470" fmla="val 7937937"/>
              <a:gd name="f471" fmla="val 238796"/>
              <a:gd name="f472" fmla="val 7981165"/>
              <a:gd name="f473" fmla="val 222252"/>
              <a:gd name="f474" fmla="val 8066564"/>
              <a:gd name="f475" fmla="val 234459"/>
              <a:gd name="f476" fmla="val 8127007"/>
              <a:gd name="f477" fmla="val 235277"/>
              <a:gd name="f478" fmla="val 8171882"/>
              <a:gd name="f479" fmla="val 222497"/>
              <a:gd name="f480" fmla="val 8183092"/>
              <a:gd name="f481" fmla="val 205785"/>
              <a:gd name="f482" fmla="val 8217423"/>
              <a:gd name="f483" fmla="val 177145"/>
              <a:gd name="f484" fmla="val 8242270"/>
              <a:gd name="f485" fmla="val 180535"/>
              <a:gd name="f486" fmla="val 8294138"/>
              <a:gd name="f487" fmla="val 178846"/>
              <a:gd name="f488" fmla="val 8410926"/>
              <a:gd name="f489" fmla="val 208334"/>
              <a:gd name="f490" fmla="val 8490152"/>
              <a:gd name="f491" fmla="val 209193"/>
              <a:gd name="f492" fmla="val 8558493"/>
              <a:gd name="f493" fmla="val 195433"/>
              <a:gd name="f494" fmla="val 8564727"/>
              <a:gd name="f495" fmla="val 233466"/>
              <a:gd name="f496" fmla="val 8622272"/>
              <a:gd name="f497" fmla="val 188859"/>
              <a:gd name="f498" fmla="val 8659556"/>
              <a:gd name="f499" fmla="val 191317"/>
              <a:gd name="f500" fmla="val 8666988"/>
              <a:gd name="f501" fmla="val 178214"/>
              <a:gd name="f502" fmla="val 8738606"/>
              <a:gd name="f503" fmla="val 208945"/>
              <a:gd name="f504" fmla="val 8769507"/>
              <a:gd name="f505" fmla="val 208543"/>
              <a:gd name="f506" fmla="val 8800406"/>
              <a:gd name="f507" fmla="val 224019"/>
              <a:gd name="f508" fmla="val 8831307"/>
              <a:gd name="f509" fmla="val 207738"/>
              <a:gd name="f510" fmla="val 8836477"/>
              <a:gd name="f511" fmla="val 191612"/>
              <a:gd name="f512" fmla="val 8870109"/>
              <a:gd name="f513" fmla="val 182455"/>
              <a:gd name="f514" fmla="val 8891432"/>
              <a:gd name="f515" fmla="val 184510"/>
              <a:gd name="f516" fmla="val 8876795"/>
              <a:gd name="f517" fmla="val 135260"/>
              <a:gd name="f518" fmla="val 8938553"/>
              <a:gd name="f519" fmla="val 173381"/>
              <a:gd name="f520" fmla="val 8946980"/>
              <a:gd name="f521" fmla="val 145578"/>
              <a:gd name="f522" fmla="val 9010957"/>
              <a:gd name="f523" fmla="val 156064"/>
              <a:gd name="f524" fmla="val 9046552"/>
              <a:gd name="f525" fmla="val 157746"/>
              <a:gd name="f526" fmla="val 9107760"/>
              <a:gd name="f527" fmla="val 128052"/>
              <a:gd name="f528" fmla="val 9135191"/>
              <a:gd name="f529" fmla="val 151813"/>
              <a:gd name="f530" fmla="val 9184204"/>
              <a:gd name="f531" fmla="val 114911"/>
              <a:gd name="f532" fmla="val 9195623"/>
              <a:gd name="f533" fmla="val 100212"/>
              <a:gd name="f534" fmla="val 9222736"/>
              <a:gd name="f535" fmla="val 85917"/>
              <a:gd name="f536" fmla="val 9230892"/>
              <a:gd name="f537" fmla="val 98248"/>
              <a:gd name="f538" fmla="val 9256898"/>
              <a:gd name="f539" fmla="val 73900"/>
              <a:gd name="f540" fmla="val 9276443"/>
              <a:gd name="f541" fmla="val 63724"/>
              <a:gd name="f542" fmla="val 9334001"/>
              <a:gd name="f543" fmla="val 80454"/>
              <a:gd name="f544" fmla="val 9351740"/>
              <a:gd name="f545" fmla="val 80439"/>
              <a:gd name="f546" fmla="val 9398889"/>
              <a:gd name="f547" fmla="val 82633"/>
              <a:gd name="f548" fmla="val 9473718"/>
              <a:gd name="f549" fmla="val 102566"/>
              <a:gd name="f550" fmla="val 9539796"/>
              <a:gd name="f551" fmla="val 87069"/>
              <a:gd name="f552" fmla="val 9565852"/>
              <a:gd name="f553" fmla="val 70987"/>
              <a:gd name="f554" fmla="val 9591569"/>
              <a:gd name="f555" fmla="val 56211"/>
              <a:gd name="f556" fmla="val 9619109"/>
              <a:gd name="f557" fmla="val 39994"/>
              <a:gd name="f558" fmla="+- 0 0 -90"/>
              <a:gd name="f559" fmla="*/ f3 1 9683888"/>
              <a:gd name="f560" fmla="*/ f4 1 743457"/>
              <a:gd name="f561" fmla="val f5"/>
              <a:gd name="f562" fmla="val f6"/>
              <a:gd name="f563" fmla="val f7"/>
              <a:gd name="f564" fmla="*/ f558 f0 1"/>
              <a:gd name="f565" fmla="+- f563 0 f561"/>
              <a:gd name="f566" fmla="+- f562 0 f561"/>
              <a:gd name="f567" fmla="*/ f564 1 f2"/>
              <a:gd name="f568" fmla="*/ f566 1 9683888"/>
              <a:gd name="f569" fmla="*/ f565 1 743457"/>
              <a:gd name="f570" fmla="*/ 9683888 f566 1"/>
              <a:gd name="f571" fmla="*/ 0 f565 1"/>
              <a:gd name="f572" fmla="*/ 0 f566 1"/>
              <a:gd name="f573" fmla="*/ 365878 f565 1"/>
              <a:gd name="f574" fmla="*/ 11844 f566 1"/>
              <a:gd name="f575" fmla="*/ 367909 f565 1"/>
              <a:gd name="f576" fmla="*/ 106208 f566 1"/>
              <a:gd name="f577" fmla="*/ 385974 f565 1"/>
              <a:gd name="f578" fmla="*/ 183667 f566 1"/>
              <a:gd name="f579" fmla="*/ 399162 f565 1"/>
              <a:gd name="f580" fmla="*/ 292430 f566 1"/>
              <a:gd name="f581" fmla="*/ 390408 f565 1"/>
              <a:gd name="f582" fmla="*/ 386942 f566 1"/>
              <a:gd name="f583" fmla="*/ 395582 f565 1"/>
              <a:gd name="f584" fmla="*/ 485751 f566 1"/>
              <a:gd name="f585" fmla="*/ 408404 f565 1"/>
              <a:gd name="f586" fmla="*/ 604107 f566 1"/>
              <a:gd name="f587" fmla="*/ 418647 f565 1"/>
              <a:gd name="f588" fmla="*/ 694081 f566 1"/>
              <a:gd name="f589" fmla="*/ 449524 f565 1"/>
              <a:gd name="f590" fmla="*/ 762452 f566 1"/>
              <a:gd name="f591" fmla="*/ 456090 f565 1"/>
              <a:gd name="f592" fmla="*/ 987872 f566 1"/>
              <a:gd name="f593" fmla="*/ 481862 f565 1"/>
              <a:gd name="f594" fmla="*/ 1077163 f566 1"/>
              <a:gd name="f595" fmla="*/ 524467 f565 1"/>
              <a:gd name="f596" fmla="*/ 1258716 f566 1"/>
              <a:gd name="f597" fmla="*/ 587975 f565 1"/>
              <a:gd name="f598" fmla="*/ 1298056 f566 1"/>
              <a:gd name="f599" fmla="*/ 595413 f565 1"/>
              <a:gd name="f600" fmla="*/ 1327017 f566 1"/>
              <a:gd name="f601" fmla="*/ 617412 f565 1"/>
              <a:gd name="f602" fmla="*/ 1347909 f566 1"/>
              <a:gd name="f603" fmla="*/ 620209 f565 1"/>
              <a:gd name="f604" fmla="*/ 1421792 f566 1"/>
              <a:gd name="f605" fmla="*/ 626139 f565 1"/>
              <a:gd name="f606" fmla="*/ 1519789 f566 1"/>
              <a:gd name="f607" fmla="*/ 645011 f565 1"/>
              <a:gd name="f608" fmla="*/ 1620886 f566 1"/>
              <a:gd name="f609" fmla="*/ 687715 f565 1"/>
              <a:gd name="f610" fmla="*/ 1676745 f566 1"/>
              <a:gd name="f611" fmla="*/ 690130 f565 1"/>
              <a:gd name="f612" fmla="*/ 1832228 f566 1"/>
              <a:gd name="f613" fmla="*/ 690860 f565 1"/>
              <a:gd name="f614" fmla="*/ 1980464 f566 1"/>
              <a:gd name="f615" fmla="*/ 704858 f565 1"/>
              <a:gd name="f616" fmla="*/ 2051150 f566 1"/>
              <a:gd name="f617" fmla="*/ 711187 f565 1"/>
              <a:gd name="f618" fmla="*/ 2162824 f566 1"/>
              <a:gd name="f619" fmla="*/ 709178 f565 1"/>
              <a:gd name="f620" fmla="*/ 2259859 f566 1"/>
              <a:gd name="f621" fmla="*/ 718188 f565 1"/>
              <a:gd name="f622" fmla="*/ 2378290 f566 1"/>
              <a:gd name="f623" fmla="*/ 738748 f565 1"/>
              <a:gd name="f624" fmla="*/ 2407828 f566 1"/>
              <a:gd name="f625" fmla="*/ 743457 f565 1"/>
              <a:gd name="f626" fmla="*/ 2428936 f566 1"/>
              <a:gd name="f627" fmla="*/ 734697 f565 1"/>
              <a:gd name="f628" fmla="*/ 2646106 f566 1"/>
              <a:gd name="f629" fmla="*/ 660204 f565 1"/>
              <a:gd name="f630" fmla="*/ 2799920 f566 1"/>
              <a:gd name="f631" fmla="*/ 630451 f565 1"/>
              <a:gd name="f632" fmla="*/ 2953556 f566 1"/>
              <a:gd name="f633" fmla="*/ 607173 f565 1"/>
              <a:gd name="f634" fmla="*/ 3009839 f566 1"/>
              <a:gd name="f635" fmla="*/ 601743 f565 1"/>
              <a:gd name="f636" fmla="*/ 3115016 f566 1"/>
              <a:gd name="f637" fmla="*/ 584982 f565 1"/>
              <a:gd name="f638" fmla="*/ 3185844 f566 1"/>
              <a:gd name="f639" fmla="*/ 595356 f565 1"/>
              <a:gd name="f640" fmla="*/ 3246013 f566 1"/>
              <a:gd name="f641" fmla="*/ 592418 f565 1"/>
              <a:gd name="f642" fmla="*/ 3313565 f566 1"/>
              <a:gd name="f643" fmla="*/ 574138 f565 1"/>
              <a:gd name="f644" fmla="*/ 3414143 f566 1"/>
              <a:gd name="f645" fmla="*/ 553730 f565 1"/>
              <a:gd name="f646" fmla="*/ 3552895 f566 1"/>
              <a:gd name="f647" fmla="*/ 548563 f565 1"/>
              <a:gd name="f648" fmla="*/ 3753012 f566 1"/>
              <a:gd name="f649" fmla="*/ 599520 f565 1"/>
              <a:gd name="f650" fmla="*/ 3804392 f566 1"/>
              <a:gd name="f651" fmla="*/ 604131 f565 1"/>
              <a:gd name="f652" fmla="*/ 3916696 f566 1"/>
              <a:gd name="f653" fmla="*/ 606540 f565 1"/>
              <a:gd name="f654" fmla="*/ 4063849 f566 1"/>
              <a:gd name="f655" fmla="*/ 604058 f565 1"/>
              <a:gd name="f656" fmla="*/ 4172179 f566 1"/>
              <a:gd name="f657" fmla="*/ 592355 f565 1"/>
              <a:gd name="f658" fmla="*/ 4276294 f566 1"/>
              <a:gd name="f659" fmla="*/ 587119 f565 1"/>
              <a:gd name="f660" fmla="*/ 4411090 f566 1"/>
              <a:gd name="f661" fmla="*/ 575600 f565 1"/>
              <a:gd name="f662" fmla="*/ 4540465 f566 1"/>
              <a:gd name="f663" fmla="*/ 567464 f565 1"/>
              <a:gd name="f664" fmla="*/ 4545352 f566 1"/>
              <a:gd name="f665" fmla="*/ 555554 f565 1"/>
              <a:gd name="f666" fmla="*/ 4564014 f566 1"/>
              <a:gd name="f667" fmla="*/ 553660 f565 1"/>
              <a:gd name="f668" fmla="*/ 4568602 f566 1"/>
              <a:gd name="f669" fmla="*/ 550913 f565 1"/>
              <a:gd name="f670" fmla="*/ 4595289 f566 1"/>
              <a:gd name="f671" fmla="*/ 537407 f565 1"/>
              <a:gd name="f672" fmla="*/ 4739026 f566 1"/>
              <a:gd name="f673" fmla="*/ 532483 f565 1"/>
              <a:gd name="f674" fmla="*/ 5061335 f566 1"/>
              <a:gd name="f675" fmla="*/ 545635 f565 1"/>
              <a:gd name="f676" fmla="*/ 5338634 f566 1"/>
              <a:gd name="f677" fmla="*/ 595754 f565 1"/>
              <a:gd name="f678" fmla="*/ 5529430 f566 1"/>
              <a:gd name="f679" fmla="*/ 606335 f565 1"/>
              <a:gd name="f680" fmla="*/ 5604039 f566 1"/>
              <a:gd name="f681" fmla="*/ 607676 f565 1"/>
              <a:gd name="f682" fmla="*/ 5625281 f566 1"/>
              <a:gd name="f683" fmla="*/ 617253 f565 1"/>
              <a:gd name="f684" fmla="*/ 5628138 f566 1"/>
              <a:gd name="f685" fmla="*/ 615483 f565 1"/>
              <a:gd name="f686" fmla="*/ 5653593 f566 1"/>
              <a:gd name="f687" fmla="*/ 617873 f565 1"/>
              <a:gd name="f688" fmla="*/ 5658658 f566 1"/>
              <a:gd name="f689" fmla="*/ 624279 f565 1"/>
              <a:gd name="f690" fmla="*/ 5675963 f566 1"/>
              <a:gd name="f691" fmla="*/ 627762 f565 1"/>
              <a:gd name="f692" fmla="*/ 5709625 f566 1"/>
              <a:gd name="f693" fmla="*/ 639593 f565 1"/>
              <a:gd name="f694" fmla="*/ 5716324 f566 1"/>
              <a:gd name="f695" fmla="*/ 637148 f565 1"/>
              <a:gd name="f696" fmla="*/ 5767720 f566 1"/>
              <a:gd name="f697" fmla="*/ 647737 f565 1"/>
              <a:gd name="f698" fmla="*/ 5768619 f566 1"/>
              <a:gd name="f699" fmla="*/ 645671 f565 1"/>
              <a:gd name="f700" fmla="*/ 5858696 f566 1"/>
              <a:gd name="f701" fmla="*/ 628099 f565 1"/>
              <a:gd name="f702" fmla="*/ 5935260 f566 1"/>
              <a:gd name="f703" fmla="*/ 596904 f565 1"/>
              <a:gd name="f704" fmla="*/ 5946176 f566 1"/>
              <a:gd name="f705" fmla="*/ 597874 f565 1"/>
              <a:gd name="f706" fmla="*/ 5946447 f566 1"/>
              <a:gd name="f707" fmla="*/ 597396 f565 1"/>
              <a:gd name="f708" fmla="*/ 5958069 f566 1"/>
              <a:gd name="f709" fmla="*/ 597432 f565 1"/>
              <a:gd name="f710" fmla="*/ 5966081 f566 1"/>
              <a:gd name="f711" fmla="*/ 599643 f565 1"/>
              <a:gd name="f712" fmla="*/ 5987259 f566 1"/>
              <a:gd name="f713" fmla="*/ 601523 f565 1"/>
              <a:gd name="f714" fmla="*/ 5994905 f566 1"/>
              <a:gd name="f715" fmla="*/ 598873 f565 1"/>
              <a:gd name="f716" fmla="*/ 6054803 f566 1"/>
              <a:gd name="f717" fmla="*/ 541202 f565 1"/>
              <a:gd name="f718" fmla="*/ 6188672 f566 1"/>
              <a:gd name="f719" fmla="*/ 496389 f565 1"/>
              <a:gd name="f720" fmla="*/ 6323280 f566 1"/>
              <a:gd name="f721" fmla="*/ 458013 f565 1"/>
              <a:gd name="f722" fmla="*/ 6457257 f566 1"/>
              <a:gd name="f723" fmla="*/ 414621 f565 1"/>
              <a:gd name="f724" fmla="*/ 6530019 f566 1"/>
              <a:gd name="f725" fmla="*/ 423168 f565 1"/>
              <a:gd name="f726" fmla="*/ 6626800 f566 1"/>
              <a:gd name="f727" fmla="*/ 375078 f565 1"/>
              <a:gd name="f728" fmla="*/ 6689231 f566 1"/>
              <a:gd name="f729" fmla="*/ 353501 f565 1"/>
              <a:gd name="f730" fmla="*/ 6726440 f566 1"/>
              <a:gd name="f731" fmla="*/ 340276 f565 1"/>
              <a:gd name="f732" fmla="*/ 6835228 f566 1"/>
              <a:gd name="f733" fmla="*/ 329393 f565 1"/>
              <a:gd name="f734" fmla="*/ 7039363 f566 1"/>
              <a:gd name="f735" fmla="*/ 370823 f565 1"/>
              <a:gd name="f736" fmla="*/ 7095156 f566 1"/>
              <a:gd name="f737" fmla="*/ 366075 f565 1"/>
              <a:gd name="f738" fmla="*/ 7187061 f566 1"/>
              <a:gd name="f739" fmla="*/ 383876 f565 1"/>
              <a:gd name="f740" fmla="*/ 7295039 f566 1"/>
              <a:gd name="f741" fmla="*/ 355046 f565 1"/>
              <a:gd name="f742" fmla="*/ 7373651 f566 1"/>
              <a:gd name="f743" fmla="*/ 322299 f565 1"/>
              <a:gd name="f744" fmla="*/ 7418964 f566 1"/>
              <a:gd name="f745" fmla="*/ 308685 f565 1"/>
              <a:gd name="f746" fmla="*/ 7450568 f566 1"/>
              <a:gd name="f747" fmla="*/ 293511 f565 1"/>
              <a:gd name="f748" fmla="*/ 7538380 f566 1"/>
              <a:gd name="f749" fmla="*/ 283235 f565 1"/>
              <a:gd name="f750" fmla="*/ 7786348 f566 1"/>
              <a:gd name="f751" fmla="*/ 225377 f565 1"/>
              <a:gd name="f752" fmla="*/ 7849534 f566 1"/>
              <a:gd name="f753" fmla="*/ 245434 f565 1"/>
              <a:gd name="f754" fmla="*/ 7981165 f566 1"/>
              <a:gd name="f755" fmla="*/ 222252 f565 1"/>
              <a:gd name="f756" fmla="*/ 8171882 f566 1"/>
              <a:gd name="f757" fmla="*/ 222497 f565 1"/>
              <a:gd name="f758" fmla="*/ 8242270 f566 1"/>
              <a:gd name="f759" fmla="*/ 180535 f565 1"/>
              <a:gd name="f760" fmla="*/ 8490152 f566 1"/>
              <a:gd name="f761" fmla="*/ 209193 f565 1"/>
              <a:gd name="f762" fmla="*/ 8622272 f566 1"/>
              <a:gd name="f763" fmla="*/ 188859 f565 1"/>
              <a:gd name="f764" fmla="*/ 8738606 f566 1"/>
              <a:gd name="f765" fmla="*/ 208945 f565 1"/>
              <a:gd name="f766" fmla="*/ 8831307 f566 1"/>
              <a:gd name="f767" fmla="*/ 207738 f565 1"/>
              <a:gd name="f768" fmla="*/ 8891432 f566 1"/>
              <a:gd name="f769" fmla="*/ 184510 f565 1"/>
              <a:gd name="f770" fmla="*/ 8946980 f566 1"/>
              <a:gd name="f771" fmla="*/ 145578 f565 1"/>
              <a:gd name="f772" fmla="*/ 9107760 f566 1"/>
              <a:gd name="f773" fmla="*/ 128052 f565 1"/>
              <a:gd name="f774" fmla="*/ 9195623 f566 1"/>
              <a:gd name="f775" fmla="*/ 100212 f565 1"/>
              <a:gd name="f776" fmla="*/ 9256898 f566 1"/>
              <a:gd name="f777" fmla="*/ 73900 f565 1"/>
              <a:gd name="f778" fmla="*/ 9351740 f566 1"/>
              <a:gd name="f779" fmla="*/ 80439 f565 1"/>
              <a:gd name="f780" fmla="*/ 9539796 f566 1"/>
              <a:gd name="f781" fmla="*/ 87069 f565 1"/>
              <a:gd name="f782" fmla="*/ 9619109 f566 1"/>
              <a:gd name="f783" fmla="*/ 39994 f565 1"/>
              <a:gd name="f784" fmla="+- f567 0 f1"/>
              <a:gd name="f785" fmla="*/ f570 1 9683888"/>
              <a:gd name="f786" fmla="*/ f571 1 743457"/>
              <a:gd name="f787" fmla="*/ f572 1 9683888"/>
              <a:gd name="f788" fmla="*/ f573 1 743457"/>
              <a:gd name="f789" fmla="*/ f574 1 9683888"/>
              <a:gd name="f790" fmla="*/ f575 1 743457"/>
              <a:gd name="f791" fmla="*/ f576 1 9683888"/>
              <a:gd name="f792" fmla="*/ f577 1 743457"/>
              <a:gd name="f793" fmla="*/ f578 1 9683888"/>
              <a:gd name="f794" fmla="*/ f579 1 743457"/>
              <a:gd name="f795" fmla="*/ f580 1 9683888"/>
              <a:gd name="f796" fmla="*/ f581 1 743457"/>
              <a:gd name="f797" fmla="*/ f582 1 9683888"/>
              <a:gd name="f798" fmla="*/ f583 1 743457"/>
              <a:gd name="f799" fmla="*/ f584 1 9683888"/>
              <a:gd name="f800" fmla="*/ f585 1 743457"/>
              <a:gd name="f801" fmla="*/ f586 1 9683888"/>
              <a:gd name="f802" fmla="*/ f587 1 743457"/>
              <a:gd name="f803" fmla="*/ f588 1 9683888"/>
              <a:gd name="f804" fmla="*/ f589 1 743457"/>
              <a:gd name="f805" fmla="*/ f590 1 9683888"/>
              <a:gd name="f806" fmla="*/ f591 1 743457"/>
              <a:gd name="f807" fmla="*/ f592 1 9683888"/>
              <a:gd name="f808" fmla="*/ f593 1 743457"/>
              <a:gd name="f809" fmla="*/ f594 1 9683888"/>
              <a:gd name="f810" fmla="*/ f595 1 743457"/>
              <a:gd name="f811" fmla="*/ f596 1 9683888"/>
              <a:gd name="f812" fmla="*/ f597 1 743457"/>
              <a:gd name="f813" fmla="*/ f598 1 9683888"/>
              <a:gd name="f814" fmla="*/ f599 1 743457"/>
              <a:gd name="f815" fmla="*/ f600 1 9683888"/>
              <a:gd name="f816" fmla="*/ f601 1 743457"/>
              <a:gd name="f817" fmla="*/ f602 1 9683888"/>
              <a:gd name="f818" fmla="*/ f603 1 743457"/>
              <a:gd name="f819" fmla="*/ f604 1 9683888"/>
              <a:gd name="f820" fmla="*/ f605 1 743457"/>
              <a:gd name="f821" fmla="*/ f606 1 9683888"/>
              <a:gd name="f822" fmla="*/ f607 1 743457"/>
              <a:gd name="f823" fmla="*/ f608 1 9683888"/>
              <a:gd name="f824" fmla="*/ f609 1 743457"/>
              <a:gd name="f825" fmla="*/ f610 1 9683888"/>
              <a:gd name="f826" fmla="*/ f611 1 743457"/>
              <a:gd name="f827" fmla="*/ f612 1 9683888"/>
              <a:gd name="f828" fmla="*/ f613 1 743457"/>
              <a:gd name="f829" fmla="*/ f614 1 9683888"/>
              <a:gd name="f830" fmla="*/ f615 1 743457"/>
              <a:gd name="f831" fmla="*/ f616 1 9683888"/>
              <a:gd name="f832" fmla="*/ f617 1 743457"/>
              <a:gd name="f833" fmla="*/ f618 1 9683888"/>
              <a:gd name="f834" fmla="*/ f619 1 743457"/>
              <a:gd name="f835" fmla="*/ f620 1 9683888"/>
              <a:gd name="f836" fmla="*/ f621 1 743457"/>
              <a:gd name="f837" fmla="*/ f622 1 9683888"/>
              <a:gd name="f838" fmla="*/ f623 1 743457"/>
              <a:gd name="f839" fmla="*/ f624 1 9683888"/>
              <a:gd name="f840" fmla="*/ f625 1 743457"/>
              <a:gd name="f841" fmla="*/ f626 1 9683888"/>
              <a:gd name="f842" fmla="*/ f627 1 743457"/>
              <a:gd name="f843" fmla="*/ f628 1 9683888"/>
              <a:gd name="f844" fmla="*/ f629 1 743457"/>
              <a:gd name="f845" fmla="*/ f630 1 9683888"/>
              <a:gd name="f846" fmla="*/ f631 1 743457"/>
              <a:gd name="f847" fmla="*/ f632 1 9683888"/>
              <a:gd name="f848" fmla="*/ f633 1 743457"/>
              <a:gd name="f849" fmla="*/ f634 1 9683888"/>
              <a:gd name="f850" fmla="*/ f635 1 743457"/>
              <a:gd name="f851" fmla="*/ f636 1 9683888"/>
              <a:gd name="f852" fmla="*/ f637 1 743457"/>
              <a:gd name="f853" fmla="*/ f638 1 9683888"/>
              <a:gd name="f854" fmla="*/ f639 1 743457"/>
              <a:gd name="f855" fmla="*/ f640 1 9683888"/>
              <a:gd name="f856" fmla="*/ f641 1 743457"/>
              <a:gd name="f857" fmla="*/ f642 1 9683888"/>
              <a:gd name="f858" fmla="*/ f643 1 743457"/>
              <a:gd name="f859" fmla="*/ f644 1 9683888"/>
              <a:gd name="f860" fmla="*/ f645 1 743457"/>
              <a:gd name="f861" fmla="*/ f646 1 9683888"/>
              <a:gd name="f862" fmla="*/ f647 1 743457"/>
              <a:gd name="f863" fmla="*/ f648 1 9683888"/>
              <a:gd name="f864" fmla="*/ f649 1 743457"/>
              <a:gd name="f865" fmla="*/ f650 1 9683888"/>
              <a:gd name="f866" fmla="*/ f651 1 743457"/>
              <a:gd name="f867" fmla="*/ f652 1 9683888"/>
              <a:gd name="f868" fmla="*/ f653 1 743457"/>
              <a:gd name="f869" fmla="*/ f654 1 9683888"/>
              <a:gd name="f870" fmla="*/ f655 1 743457"/>
              <a:gd name="f871" fmla="*/ f656 1 9683888"/>
              <a:gd name="f872" fmla="*/ f657 1 743457"/>
              <a:gd name="f873" fmla="*/ f658 1 9683888"/>
              <a:gd name="f874" fmla="*/ f659 1 743457"/>
              <a:gd name="f875" fmla="*/ f660 1 9683888"/>
              <a:gd name="f876" fmla="*/ f661 1 743457"/>
              <a:gd name="f877" fmla="*/ f662 1 9683888"/>
              <a:gd name="f878" fmla="*/ f663 1 743457"/>
              <a:gd name="f879" fmla="*/ f664 1 9683888"/>
              <a:gd name="f880" fmla="*/ f665 1 743457"/>
              <a:gd name="f881" fmla="*/ f666 1 9683888"/>
              <a:gd name="f882" fmla="*/ f667 1 743457"/>
              <a:gd name="f883" fmla="*/ f668 1 9683888"/>
              <a:gd name="f884" fmla="*/ f669 1 743457"/>
              <a:gd name="f885" fmla="*/ f670 1 9683888"/>
              <a:gd name="f886" fmla="*/ f671 1 743457"/>
              <a:gd name="f887" fmla="*/ f672 1 9683888"/>
              <a:gd name="f888" fmla="*/ f673 1 743457"/>
              <a:gd name="f889" fmla="*/ f674 1 9683888"/>
              <a:gd name="f890" fmla="*/ f675 1 743457"/>
              <a:gd name="f891" fmla="*/ f676 1 9683888"/>
              <a:gd name="f892" fmla="*/ f677 1 743457"/>
              <a:gd name="f893" fmla="*/ f678 1 9683888"/>
              <a:gd name="f894" fmla="*/ f679 1 743457"/>
              <a:gd name="f895" fmla="*/ f680 1 9683888"/>
              <a:gd name="f896" fmla="*/ f681 1 743457"/>
              <a:gd name="f897" fmla="*/ f682 1 9683888"/>
              <a:gd name="f898" fmla="*/ f683 1 743457"/>
              <a:gd name="f899" fmla="*/ f684 1 9683888"/>
              <a:gd name="f900" fmla="*/ f685 1 743457"/>
              <a:gd name="f901" fmla="*/ f686 1 9683888"/>
              <a:gd name="f902" fmla="*/ f687 1 743457"/>
              <a:gd name="f903" fmla="*/ f688 1 9683888"/>
              <a:gd name="f904" fmla="*/ f689 1 743457"/>
              <a:gd name="f905" fmla="*/ f690 1 9683888"/>
              <a:gd name="f906" fmla="*/ f691 1 743457"/>
              <a:gd name="f907" fmla="*/ f692 1 9683888"/>
              <a:gd name="f908" fmla="*/ f693 1 743457"/>
              <a:gd name="f909" fmla="*/ f694 1 9683888"/>
              <a:gd name="f910" fmla="*/ f695 1 743457"/>
              <a:gd name="f911" fmla="*/ f696 1 9683888"/>
              <a:gd name="f912" fmla="*/ f697 1 743457"/>
              <a:gd name="f913" fmla="*/ f698 1 9683888"/>
              <a:gd name="f914" fmla="*/ f699 1 743457"/>
              <a:gd name="f915" fmla="*/ f700 1 9683888"/>
              <a:gd name="f916" fmla="*/ f701 1 743457"/>
              <a:gd name="f917" fmla="*/ f702 1 9683888"/>
              <a:gd name="f918" fmla="*/ f703 1 743457"/>
              <a:gd name="f919" fmla="*/ f704 1 9683888"/>
              <a:gd name="f920" fmla="*/ f705 1 743457"/>
              <a:gd name="f921" fmla="*/ f706 1 9683888"/>
              <a:gd name="f922" fmla="*/ f707 1 743457"/>
              <a:gd name="f923" fmla="*/ f708 1 9683888"/>
              <a:gd name="f924" fmla="*/ f709 1 743457"/>
              <a:gd name="f925" fmla="*/ f710 1 9683888"/>
              <a:gd name="f926" fmla="*/ f711 1 743457"/>
              <a:gd name="f927" fmla="*/ f712 1 9683888"/>
              <a:gd name="f928" fmla="*/ f713 1 743457"/>
              <a:gd name="f929" fmla="*/ f714 1 9683888"/>
              <a:gd name="f930" fmla="*/ f715 1 743457"/>
              <a:gd name="f931" fmla="*/ f716 1 9683888"/>
              <a:gd name="f932" fmla="*/ f717 1 743457"/>
              <a:gd name="f933" fmla="*/ f718 1 9683888"/>
              <a:gd name="f934" fmla="*/ f719 1 743457"/>
              <a:gd name="f935" fmla="*/ f720 1 9683888"/>
              <a:gd name="f936" fmla="*/ f721 1 743457"/>
              <a:gd name="f937" fmla="*/ f722 1 9683888"/>
              <a:gd name="f938" fmla="*/ f723 1 743457"/>
              <a:gd name="f939" fmla="*/ f724 1 9683888"/>
              <a:gd name="f940" fmla="*/ f725 1 743457"/>
              <a:gd name="f941" fmla="*/ f726 1 9683888"/>
              <a:gd name="f942" fmla="*/ f727 1 743457"/>
              <a:gd name="f943" fmla="*/ f728 1 9683888"/>
              <a:gd name="f944" fmla="*/ f729 1 743457"/>
              <a:gd name="f945" fmla="*/ f730 1 9683888"/>
              <a:gd name="f946" fmla="*/ f731 1 743457"/>
              <a:gd name="f947" fmla="*/ f732 1 9683888"/>
              <a:gd name="f948" fmla="*/ f733 1 743457"/>
              <a:gd name="f949" fmla="*/ f734 1 9683888"/>
              <a:gd name="f950" fmla="*/ f735 1 743457"/>
              <a:gd name="f951" fmla="*/ f736 1 9683888"/>
              <a:gd name="f952" fmla="*/ f737 1 743457"/>
              <a:gd name="f953" fmla="*/ f738 1 9683888"/>
              <a:gd name="f954" fmla="*/ f739 1 743457"/>
              <a:gd name="f955" fmla="*/ f740 1 9683888"/>
              <a:gd name="f956" fmla="*/ f741 1 743457"/>
              <a:gd name="f957" fmla="*/ f742 1 9683888"/>
              <a:gd name="f958" fmla="*/ f743 1 743457"/>
              <a:gd name="f959" fmla="*/ f744 1 9683888"/>
              <a:gd name="f960" fmla="*/ f745 1 743457"/>
              <a:gd name="f961" fmla="*/ f746 1 9683888"/>
              <a:gd name="f962" fmla="*/ f747 1 743457"/>
              <a:gd name="f963" fmla="*/ f748 1 9683888"/>
              <a:gd name="f964" fmla="*/ f749 1 743457"/>
              <a:gd name="f965" fmla="*/ f750 1 9683888"/>
              <a:gd name="f966" fmla="*/ f751 1 743457"/>
              <a:gd name="f967" fmla="*/ f752 1 9683888"/>
              <a:gd name="f968" fmla="*/ f753 1 743457"/>
              <a:gd name="f969" fmla="*/ f754 1 9683888"/>
              <a:gd name="f970" fmla="*/ f755 1 743457"/>
              <a:gd name="f971" fmla="*/ f756 1 9683888"/>
              <a:gd name="f972" fmla="*/ f757 1 743457"/>
              <a:gd name="f973" fmla="*/ f758 1 9683888"/>
              <a:gd name="f974" fmla="*/ f759 1 743457"/>
              <a:gd name="f975" fmla="*/ f760 1 9683888"/>
              <a:gd name="f976" fmla="*/ f761 1 743457"/>
              <a:gd name="f977" fmla="*/ f762 1 9683888"/>
              <a:gd name="f978" fmla="*/ f763 1 743457"/>
              <a:gd name="f979" fmla="*/ f764 1 9683888"/>
              <a:gd name="f980" fmla="*/ f765 1 743457"/>
              <a:gd name="f981" fmla="*/ f766 1 9683888"/>
              <a:gd name="f982" fmla="*/ f767 1 743457"/>
              <a:gd name="f983" fmla="*/ f768 1 9683888"/>
              <a:gd name="f984" fmla="*/ f769 1 743457"/>
              <a:gd name="f985" fmla="*/ f770 1 9683888"/>
              <a:gd name="f986" fmla="*/ f771 1 743457"/>
              <a:gd name="f987" fmla="*/ f772 1 9683888"/>
              <a:gd name="f988" fmla="*/ f773 1 743457"/>
              <a:gd name="f989" fmla="*/ f774 1 9683888"/>
              <a:gd name="f990" fmla="*/ f775 1 743457"/>
              <a:gd name="f991" fmla="*/ f776 1 9683888"/>
              <a:gd name="f992" fmla="*/ f777 1 743457"/>
              <a:gd name="f993" fmla="*/ f778 1 9683888"/>
              <a:gd name="f994" fmla="*/ f779 1 743457"/>
              <a:gd name="f995" fmla="*/ f780 1 9683888"/>
              <a:gd name="f996" fmla="*/ f781 1 743457"/>
              <a:gd name="f997" fmla="*/ f782 1 9683888"/>
              <a:gd name="f998" fmla="*/ f783 1 743457"/>
              <a:gd name="f999" fmla="*/ f561 1 f568"/>
              <a:gd name="f1000" fmla="*/ f562 1 f568"/>
              <a:gd name="f1001" fmla="*/ f561 1 f569"/>
              <a:gd name="f1002" fmla="*/ f563 1 f569"/>
              <a:gd name="f1003" fmla="*/ f785 1 f568"/>
              <a:gd name="f1004" fmla="*/ f786 1 f569"/>
              <a:gd name="f1005" fmla="*/ f787 1 f568"/>
              <a:gd name="f1006" fmla="*/ f788 1 f569"/>
              <a:gd name="f1007" fmla="*/ f789 1 f568"/>
              <a:gd name="f1008" fmla="*/ f790 1 f569"/>
              <a:gd name="f1009" fmla="*/ f791 1 f568"/>
              <a:gd name="f1010" fmla="*/ f792 1 f569"/>
              <a:gd name="f1011" fmla="*/ f793 1 f568"/>
              <a:gd name="f1012" fmla="*/ f794 1 f569"/>
              <a:gd name="f1013" fmla="*/ f795 1 f568"/>
              <a:gd name="f1014" fmla="*/ f796 1 f569"/>
              <a:gd name="f1015" fmla="*/ f797 1 f568"/>
              <a:gd name="f1016" fmla="*/ f798 1 f569"/>
              <a:gd name="f1017" fmla="*/ f799 1 f568"/>
              <a:gd name="f1018" fmla="*/ f800 1 f569"/>
              <a:gd name="f1019" fmla="*/ f801 1 f568"/>
              <a:gd name="f1020" fmla="*/ f802 1 f569"/>
              <a:gd name="f1021" fmla="*/ f803 1 f568"/>
              <a:gd name="f1022" fmla="*/ f804 1 f569"/>
              <a:gd name="f1023" fmla="*/ f805 1 f568"/>
              <a:gd name="f1024" fmla="*/ f806 1 f569"/>
              <a:gd name="f1025" fmla="*/ f807 1 f568"/>
              <a:gd name="f1026" fmla="*/ f808 1 f569"/>
              <a:gd name="f1027" fmla="*/ f809 1 f568"/>
              <a:gd name="f1028" fmla="*/ f810 1 f569"/>
              <a:gd name="f1029" fmla="*/ f811 1 f568"/>
              <a:gd name="f1030" fmla="*/ f812 1 f569"/>
              <a:gd name="f1031" fmla="*/ f813 1 f568"/>
              <a:gd name="f1032" fmla="*/ f814 1 f569"/>
              <a:gd name="f1033" fmla="*/ f815 1 f568"/>
              <a:gd name="f1034" fmla="*/ f816 1 f569"/>
              <a:gd name="f1035" fmla="*/ f817 1 f568"/>
              <a:gd name="f1036" fmla="*/ f818 1 f569"/>
              <a:gd name="f1037" fmla="*/ f819 1 f568"/>
              <a:gd name="f1038" fmla="*/ f820 1 f569"/>
              <a:gd name="f1039" fmla="*/ f821 1 f568"/>
              <a:gd name="f1040" fmla="*/ f822 1 f569"/>
              <a:gd name="f1041" fmla="*/ f823 1 f568"/>
              <a:gd name="f1042" fmla="*/ f824 1 f569"/>
              <a:gd name="f1043" fmla="*/ f825 1 f568"/>
              <a:gd name="f1044" fmla="*/ f826 1 f569"/>
              <a:gd name="f1045" fmla="*/ f827 1 f568"/>
              <a:gd name="f1046" fmla="*/ f828 1 f569"/>
              <a:gd name="f1047" fmla="*/ f829 1 f568"/>
              <a:gd name="f1048" fmla="*/ f830 1 f569"/>
              <a:gd name="f1049" fmla="*/ f831 1 f568"/>
              <a:gd name="f1050" fmla="*/ f832 1 f569"/>
              <a:gd name="f1051" fmla="*/ f833 1 f568"/>
              <a:gd name="f1052" fmla="*/ f834 1 f569"/>
              <a:gd name="f1053" fmla="*/ f835 1 f568"/>
              <a:gd name="f1054" fmla="*/ f836 1 f569"/>
              <a:gd name="f1055" fmla="*/ f837 1 f568"/>
              <a:gd name="f1056" fmla="*/ f838 1 f569"/>
              <a:gd name="f1057" fmla="*/ f839 1 f568"/>
              <a:gd name="f1058" fmla="*/ f840 1 f569"/>
              <a:gd name="f1059" fmla="*/ f841 1 f568"/>
              <a:gd name="f1060" fmla="*/ f842 1 f569"/>
              <a:gd name="f1061" fmla="*/ f843 1 f568"/>
              <a:gd name="f1062" fmla="*/ f844 1 f569"/>
              <a:gd name="f1063" fmla="*/ f845 1 f568"/>
              <a:gd name="f1064" fmla="*/ f846 1 f569"/>
              <a:gd name="f1065" fmla="*/ f847 1 f568"/>
              <a:gd name="f1066" fmla="*/ f848 1 f569"/>
              <a:gd name="f1067" fmla="*/ f849 1 f568"/>
              <a:gd name="f1068" fmla="*/ f850 1 f569"/>
              <a:gd name="f1069" fmla="*/ f851 1 f568"/>
              <a:gd name="f1070" fmla="*/ f852 1 f569"/>
              <a:gd name="f1071" fmla="*/ f853 1 f568"/>
              <a:gd name="f1072" fmla="*/ f854 1 f569"/>
              <a:gd name="f1073" fmla="*/ f855 1 f568"/>
              <a:gd name="f1074" fmla="*/ f856 1 f569"/>
              <a:gd name="f1075" fmla="*/ f857 1 f568"/>
              <a:gd name="f1076" fmla="*/ f858 1 f569"/>
              <a:gd name="f1077" fmla="*/ f859 1 f568"/>
              <a:gd name="f1078" fmla="*/ f860 1 f569"/>
              <a:gd name="f1079" fmla="*/ f861 1 f568"/>
              <a:gd name="f1080" fmla="*/ f862 1 f569"/>
              <a:gd name="f1081" fmla="*/ f863 1 f568"/>
              <a:gd name="f1082" fmla="*/ f864 1 f569"/>
              <a:gd name="f1083" fmla="*/ f865 1 f568"/>
              <a:gd name="f1084" fmla="*/ f866 1 f569"/>
              <a:gd name="f1085" fmla="*/ f867 1 f568"/>
              <a:gd name="f1086" fmla="*/ f868 1 f569"/>
              <a:gd name="f1087" fmla="*/ f869 1 f568"/>
              <a:gd name="f1088" fmla="*/ f870 1 f569"/>
              <a:gd name="f1089" fmla="*/ f871 1 f568"/>
              <a:gd name="f1090" fmla="*/ f872 1 f569"/>
              <a:gd name="f1091" fmla="*/ f873 1 f568"/>
              <a:gd name="f1092" fmla="*/ f874 1 f569"/>
              <a:gd name="f1093" fmla="*/ f875 1 f568"/>
              <a:gd name="f1094" fmla="*/ f876 1 f569"/>
              <a:gd name="f1095" fmla="*/ f877 1 f568"/>
              <a:gd name="f1096" fmla="*/ f878 1 f569"/>
              <a:gd name="f1097" fmla="*/ f879 1 f568"/>
              <a:gd name="f1098" fmla="*/ f880 1 f569"/>
              <a:gd name="f1099" fmla="*/ f881 1 f568"/>
              <a:gd name="f1100" fmla="*/ f882 1 f569"/>
              <a:gd name="f1101" fmla="*/ f883 1 f568"/>
              <a:gd name="f1102" fmla="*/ f884 1 f569"/>
              <a:gd name="f1103" fmla="*/ f885 1 f568"/>
              <a:gd name="f1104" fmla="*/ f886 1 f569"/>
              <a:gd name="f1105" fmla="*/ f887 1 f568"/>
              <a:gd name="f1106" fmla="*/ f888 1 f569"/>
              <a:gd name="f1107" fmla="*/ f889 1 f568"/>
              <a:gd name="f1108" fmla="*/ f890 1 f569"/>
              <a:gd name="f1109" fmla="*/ f891 1 f568"/>
              <a:gd name="f1110" fmla="*/ f892 1 f569"/>
              <a:gd name="f1111" fmla="*/ f893 1 f568"/>
              <a:gd name="f1112" fmla="*/ f894 1 f569"/>
              <a:gd name="f1113" fmla="*/ f895 1 f568"/>
              <a:gd name="f1114" fmla="*/ f896 1 f569"/>
              <a:gd name="f1115" fmla="*/ f897 1 f568"/>
              <a:gd name="f1116" fmla="*/ f898 1 f569"/>
              <a:gd name="f1117" fmla="*/ f899 1 f568"/>
              <a:gd name="f1118" fmla="*/ f900 1 f569"/>
              <a:gd name="f1119" fmla="*/ f901 1 f568"/>
              <a:gd name="f1120" fmla="*/ f902 1 f569"/>
              <a:gd name="f1121" fmla="*/ f903 1 f568"/>
              <a:gd name="f1122" fmla="*/ f904 1 f569"/>
              <a:gd name="f1123" fmla="*/ f905 1 f568"/>
              <a:gd name="f1124" fmla="*/ f906 1 f569"/>
              <a:gd name="f1125" fmla="*/ f907 1 f568"/>
              <a:gd name="f1126" fmla="*/ f908 1 f569"/>
              <a:gd name="f1127" fmla="*/ f909 1 f568"/>
              <a:gd name="f1128" fmla="*/ f910 1 f569"/>
              <a:gd name="f1129" fmla="*/ f911 1 f568"/>
              <a:gd name="f1130" fmla="*/ f912 1 f569"/>
              <a:gd name="f1131" fmla="*/ f913 1 f568"/>
              <a:gd name="f1132" fmla="*/ f914 1 f569"/>
              <a:gd name="f1133" fmla="*/ f915 1 f568"/>
              <a:gd name="f1134" fmla="*/ f916 1 f569"/>
              <a:gd name="f1135" fmla="*/ f917 1 f568"/>
              <a:gd name="f1136" fmla="*/ f918 1 f569"/>
              <a:gd name="f1137" fmla="*/ f919 1 f568"/>
              <a:gd name="f1138" fmla="*/ f920 1 f569"/>
              <a:gd name="f1139" fmla="*/ f921 1 f568"/>
              <a:gd name="f1140" fmla="*/ f922 1 f569"/>
              <a:gd name="f1141" fmla="*/ f923 1 f568"/>
              <a:gd name="f1142" fmla="*/ f924 1 f569"/>
              <a:gd name="f1143" fmla="*/ f925 1 f568"/>
              <a:gd name="f1144" fmla="*/ f926 1 f569"/>
              <a:gd name="f1145" fmla="*/ f927 1 f568"/>
              <a:gd name="f1146" fmla="*/ f928 1 f569"/>
              <a:gd name="f1147" fmla="*/ f929 1 f568"/>
              <a:gd name="f1148" fmla="*/ f930 1 f569"/>
              <a:gd name="f1149" fmla="*/ f931 1 f568"/>
              <a:gd name="f1150" fmla="*/ f932 1 f569"/>
              <a:gd name="f1151" fmla="*/ f933 1 f568"/>
              <a:gd name="f1152" fmla="*/ f934 1 f569"/>
              <a:gd name="f1153" fmla="*/ f935 1 f568"/>
              <a:gd name="f1154" fmla="*/ f936 1 f569"/>
              <a:gd name="f1155" fmla="*/ f937 1 f568"/>
              <a:gd name="f1156" fmla="*/ f938 1 f569"/>
              <a:gd name="f1157" fmla="*/ f939 1 f568"/>
              <a:gd name="f1158" fmla="*/ f940 1 f569"/>
              <a:gd name="f1159" fmla="*/ f941 1 f568"/>
              <a:gd name="f1160" fmla="*/ f942 1 f569"/>
              <a:gd name="f1161" fmla="*/ f943 1 f568"/>
              <a:gd name="f1162" fmla="*/ f944 1 f569"/>
              <a:gd name="f1163" fmla="*/ f945 1 f568"/>
              <a:gd name="f1164" fmla="*/ f946 1 f569"/>
              <a:gd name="f1165" fmla="*/ f947 1 f568"/>
              <a:gd name="f1166" fmla="*/ f948 1 f569"/>
              <a:gd name="f1167" fmla="*/ f949 1 f568"/>
              <a:gd name="f1168" fmla="*/ f950 1 f569"/>
              <a:gd name="f1169" fmla="*/ f951 1 f568"/>
              <a:gd name="f1170" fmla="*/ f952 1 f569"/>
              <a:gd name="f1171" fmla="*/ f953 1 f568"/>
              <a:gd name="f1172" fmla="*/ f954 1 f569"/>
              <a:gd name="f1173" fmla="*/ f955 1 f568"/>
              <a:gd name="f1174" fmla="*/ f956 1 f569"/>
              <a:gd name="f1175" fmla="*/ f957 1 f568"/>
              <a:gd name="f1176" fmla="*/ f958 1 f569"/>
              <a:gd name="f1177" fmla="*/ f959 1 f568"/>
              <a:gd name="f1178" fmla="*/ f960 1 f569"/>
              <a:gd name="f1179" fmla="*/ f961 1 f568"/>
              <a:gd name="f1180" fmla="*/ f962 1 f569"/>
              <a:gd name="f1181" fmla="*/ f963 1 f568"/>
              <a:gd name="f1182" fmla="*/ f964 1 f569"/>
              <a:gd name="f1183" fmla="*/ f965 1 f568"/>
              <a:gd name="f1184" fmla="*/ f966 1 f569"/>
              <a:gd name="f1185" fmla="*/ f967 1 f568"/>
              <a:gd name="f1186" fmla="*/ f968 1 f569"/>
              <a:gd name="f1187" fmla="*/ f969 1 f568"/>
              <a:gd name="f1188" fmla="*/ f970 1 f569"/>
              <a:gd name="f1189" fmla="*/ f971 1 f568"/>
              <a:gd name="f1190" fmla="*/ f972 1 f569"/>
              <a:gd name="f1191" fmla="*/ f973 1 f568"/>
              <a:gd name="f1192" fmla="*/ f974 1 f569"/>
              <a:gd name="f1193" fmla="*/ f975 1 f568"/>
              <a:gd name="f1194" fmla="*/ f976 1 f569"/>
              <a:gd name="f1195" fmla="*/ f977 1 f568"/>
              <a:gd name="f1196" fmla="*/ f978 1 f569"/>
              <a:gd name="f1197" fmla="*/ f979 1 f568"/>
              <a:gd name="f1198" fmla="*/ f980 1 f569"/>
              <a:gd name="f1199" fmla="*/ f981 1 f568"/>
              <a:gd name="f1200" fmla="*/ f982 1 f569"/>
              <a:gd name="f1201" fmla="*/ f983 1 f568"/>
              <a:gd name="f1202" fmla="*/ f984 1 f569"/>
              <a:gd name="f1203" fmla="*/ f985 1 f568"/>
              <a:gd name="f1204" fmla="*/ f986 1 f569"/>
              <a:gd name="f1205" fmla="*/ f987 1 f568"/>
              <a:gd name="f1206" fmla="*/ f988 1 f569"/>
              <a:gd name="f1207" fmla="*/ f989 1 f568"/>
              <a:gd name="f1208" fmla="*/ f990 1 f569"/>
              <a:gd name="f1209" fmla="*/ f991 1 f568"/>
              <a:gd name="f1210" fmla="*/ f992 1 f569"/>
              <a:gd name="f1211" fmla="*/ f993 1 f568"/>
              <a:gd name="f1212" fmla="*/ f994 1 f569"/>
              <a:gd name="f1213" fmla="*/ f995 1 f568"/>
              <a:gd name="f1214" fmla="*/ f996 1 f569"/>
              <a:gd name="f1215" fmla="*/ f997 1 f568"/>
              <a:gd name="f1216" fmla="*/ f998 1 f569"/>
              <a:gd name="f1217" fmla="*/ f999 f559 1"/>
              <a:gd name="f1218" fmla="*/ f1000 f559 1"/>
              <a:gd name="f1219" fmla="*/ f1002 f560 1"/>
              <a:gd name="f1220" fmla="*/ f1001 f560 1"/>
              <a:gd name="f1221" fmla="*/ f1003 f559 1"/>
              <a:gd name="f1222" fmla="*/ f1004 f560 1"/>
              <a:gd name="f1223" fmla="*/ f1005 f559 1"/>
              <a:gd name="f1224" fmla="*/ f1006 f560 1"/>
              <a:gd name="f1225" fmla="*/ f1007 f559 1"/>
              <a:gd name="f1226" fmla="*/ f1008 f560 1"/>
              <a:gd name="f1227" fmla="*/ f1009 f559 1"/>
              <a:gd name="f1228" fmla="*/ f1010 f560 1"/>
              <a:gd name="f1229" fmla="*/ f1011 f559 1"/>
              <a:gd name="f1230" fmla="*/ f1012 f560 1"/>
              <a:gd name="f1231" fmla="*/ f1013 f559 1"/>
              <a:gd name="f1232" fmla="*/ f1014 f560 1"/>
              <a:gd name="f1233" fmla="*/ f1015 f559 1"/>
              <a:gd name="f1234" fmla="*/ f1016 f560 1"/>
              <a:gd name="f1235" fmla="*/ f1017 f559 1"/>
              <a:gd name="f1236" fmla="*/ f1018 f560 1"/>
              <a:gd name="f1237" fmla="*/ f1019 f559 1"/>
              <a:gd name="f1238" fmla="*/ f1020 f560 1"/>
              <a:gd name="f1239" fmla="*/ f1021 f559 1"/>
              <a:gd name="f1240" fmla="*/ f1022 f560 1"/>
              <a:gd name="f1241" fmla="*/ f1023 f559 1"/>
              <a:gd name="f1242" fmla="*/ f1024 f560 1"/>
              <a:gd name="f1243" fmla="*/ f1025 f559 1"/>
              <a:gd name="f1244" fmla="*/ f1026 f560 1"/>
              <a:gd name="f1245" fmla="*/ f1027 f559 1"/>
              <a:gd name="f1246" fmla="*/ f1028 f560 1"/>
              <a:gd name="f1247" fmla="*/ f1029 f559 1"/>
              <a:gd name="f1248" fmla="*/ f1030 f560 1"/>
              <a:gd name="f1249" fmla="*/ f1031 f559 1"/>
              <a:gd name="f1250" fmla="*/ f1032 f560 1"/>
              <a:gd name="f1251" fmla="*/ f1033 f559 1"/>
              <a:gd name="f1252" fmla="*/ f1034 f560 1"/>
              <a:gd name="f1253" fmla="*/ f1035 f559 1"/>
              <a:gd name="f1254" fmla="*/ f1036 f560 1"/>
              <a:gd name="f1255" fmla="*/ f1037 f559 1"/>
              <a:gd name="f1256" fmla="*/ f1038 f560 1"/>
              <a:gd name="f1257" fmla="*/ f1039 f559 1"/>
              <a:gd name="f1258" fmla="*/ f1040 f560 1"/>
              <a:gd name="f1259" fmla="*/ f1041 f559 1"/>
              <a:gd name="f1260" fmla="*/ f1042 f560 1"/>
              <a:gd name="f1261" fmla="*/ f1043 f559 1"/>
              <a:gd name="f1262" fmla="*/ f1044 f560 1"/>
              <a:gd name="f1263" fmla="*/ f1045 f559 1"/>
              <a:gd name="f1264" fmla="*/ f1046 f560 1"/>
              <a:gd name="f1265" fmla="*/ f1047 f559 1"/>
              <a:gd name="f1266" fmla="*/ f1048 f560 1"/>
              <a:gd name="f1267" fmla="*/ f1049 f559 1"/>
              <a:gd name="f1268" fmla="*/ f1050 f560 1"/>
              <a:gd name="f1269" fmla="*/ f1051 f559 1"/>
              <a:gd name="f1270" fmla="*/ f1052 f560 1"/>
              <a:gd name="f1271" fmla="*/ f1053 f559 1"/>
              <a:gd name="f1272" fmla="*/ f1054 f560 1"/>
              <a:gd name="f1273" fmla="*/ f1055 f559 1"/>
              <a:gd name="f1274" fmla="*/ f1056 f560 1"/>
              <a:gd name="f1275" fmla="*/ f1057 f559 1"/>
              <a:gd name="f1276" fmla="*/ f1058 f560 1"/>
              <a:gd name="f1277" fmla="*/ f1059 f559 1"/>
              <a:gd name="f1278" fmla="*/ f1060 f560 1"/>
              <a:gd name="f1279" fmla="*/ f1061 f559 1"/>
              <a:gd name="f1280" fmla="*/ f1062 f560 1"/>
              <a:gd name="f1281" fmla="*/ f1063 f559 1"/>
              <a:gd name="f1282" fmla="*/ f1064 f560 1"/>
              <a:gd name="f1283" fmla="*/ f1065 f559 1"/>
              <a:gd name="f1284" fmla="*/ f1066 f560 1"/>
              <a:gd name="f1285" fmla="*/ f1067 f559 1"/>
              <a:gd name="f1286" fmla="*/ f1068 f560 1"/>
              <a:gd name="f1287" fmla="*/ f1069 f559 1"/>
              <a:gd name="f1288" fmla="*/ f1070 f560 1"/>
              <a:gd name="f1289" fmla="*/ f1071 f559 1"/>
              <a:gd name="f1290" fmla="*/ f1072 f560 1"/>
              <a:gd name="f1291" fmla="*/ f1073 f559 1"/>
              <a:gd name="f1292" fmla="*/ f1074 f560 1"/>
              <a:gd name="f1293" fmla="*/ f1075 f559 1"/>
              <a:gd name="f1294" fmla="*/ f1076 f560 1"/>
              <a:gd name="f1295" fmla="*/ f1077 f559 1"/>
              <a:gd name="f1296" fmla="*/ f1078 f560 1"/>
              <a:gd name="f1297" fmla="*/ f1079 f559 1"/>
              <a:gd name="f1298" fmla="*/ f1080 f560 1"/>
              <a:gd name="f1299" fmla="*/ f1081 f559 1"/>
              <a:gd name="f1300" fmla="*/ f1082 f560 1"/>
              <a:gd name="f1301" fmla="*/ f1083 f559 1"/>
              <a:gd name="f1302" fmla="*/ f1084 f560 1"/>
              <a:gd name="f1303" fmla="*/ f1085 f559 1"/>
              <a:gd name="f1304" fmla="*/ f1086 f560 1"/>
              <a:gd name="f1305" fmla="*/ f1087 f559 1"/>
              <a:gd name="f1306" fmla="*/ f1088 f560 1"/>
              <a:gd name="f1307" fmla="*/ f1089 f559 1"/>
              <a:gd name="f1308" fmla="*/ f1090 f560 1"/>
              <a:gd name="f1309" fmla="*/ f1091 f559 1"/>
              <a:gd name="f1310" fmla="*/ f1092 f560 1"/>
              <a:gd name="f1311" fmla="*/ f1093 f559 1"/>
              <a:gd name="f1312" fmla="*/ f1094 f560 1"/>
              <a:gd name="f1313" fmla="*/ f1095 f559 1"/>
              <a:gd name="f1314" fmla="*/ f1096 f560 1"/>
              <a:gd name="f1315" fmla="*/ f1097 f559 1"/>
              <a:gd name="f1316" fmla="*/ f1098 f560 1"/>
              <a:gd name="f1317" fmla="*/ f1099 f559 1"/>
              <a:gd name="f1318" fmla="*/ f1100 f560 1"/>
              <a:gd name="f1319" fmla="*/ f1101 f559 1"/>
              <a:gd name="f1320" fmla="*/ f1102 f560 1"/>
              <a:gd name="f1321" fmla="*/ f1103 f559 1"/>
              <a:gd name="f1322" fmla="*/ f1104 f560 1"/>
              <a:gd name="f1323" fmla="*/ f1105 f559 1"/>
              <a:gd name="f1324" fmla="*/ f1106 f560 1"/>
              <a:gd name="f1325" fmla="*/ f1107 f559 1"/>
              <a:gd name="f1326" fmla="*/ f1108 f560 1"/>
              <a:gd name="f1327" fmla="*/ f1109 f559 1"/>
              <a:gd name="f1328" fmla="*/ f1110 f560 1"/>
              <a:gd name="f1329" fmla="*/ f1111 f559 1"/>
              <a:gd name="f1330" fmla="*/ f1112 f560 1"/>
              <a:gd name="f1331" fmla="*/ f1113 f559 1"/>
              <a:gd name="f1332" fmla="*/ f1114 f560 1"/>
              <a:gd name="f1333" fmla="*/ f1115 f559 1"/>
              <a:gd name="f1334" fmla="*/ f1116 f560 1"/>
              <a:gd name="f1335" fmla="*/ f1117 f559 1"/>
              <a:gd name="f1336" fmla="*/ f1118 f560 1"/>
              <a:gd name="f1337" fmla="*/ f1119 f559 1"/>
              <a:gd name="f1338" fmla="*/ f1120 f560 1"/>
              <a:gd name="f1339" fmla="*/ f1121 f559 1"/>
              <a:gd name="f1340" fmla="*/ f1122 f560 1"/>
              <a:gd name="f1341" fmla="*/ f1123 f559 1"/>
              <a:gd name="f1342" fmla="*/ f1124 f560 1"/>
              <a:gd name="f1343" fmla="*/ f1125 f559 1"/>
              <a:gd name="f1344" fmla="*/ f1126 f560 1"/>
              <a:gd name="f1345" fmla="*/ f1127 f559 1"/>
              <a:gd name="f1346" fmla="*/ f1128 f560 1"/>
              <a:gd name="f1347" fmla="*/ f1129 f559 1"/>
              <a:gd name="f1348" fmla="*/ f1130 f560 1"/>
              <a:gd name="f1349" fmla="*/ f1131 f559 1"/>
              <a:gd name="f1350" fmla="*/ f1132 f560 1"/>
              <a:gd name="f1351" fmla="*/ f1133 f559 1"/>
              <a:gd name="f1352" fmla="*/ f1134 f560 1"/>
              <a:gd name="f1353" fmla="*/ f1135 f559 1"/>
              <a:gd name="f1354" fmla="*/ f1136 f560 1"/>
              <a:gd name="f1355" fmla="*/ f1137 f559 1"/>
              <a:gd name="f1356" fmla="*/ f1138 f560 1"/>
              <a:gd name="f1357" fmla="*/ f1139 f559 1"/>
              <a:gd name="f1358" fmla="*/ f1140 f560 1"/>
              <a:gd name="f1359" fmla="*/ f1141 f559 1"/>
              <a:gd name="f1360" fmla="*/ f1142 f560 1"/>
              <a:gd name="f1361" fmla="*/ f1143 f559 1"/>
              <a:gd name="f1362" fmla="*/ f1144 f560 1"/>
              <a:gd name="f1363" fmla="*/ f1145 f559 1"/>
              <a:gd name="f1364" fmla="*/ f1146 f560 1"/>
              <a:gd name="f1365" fmla="*/ f1147 f559 1"/>
              <a:gd name="f1366" fmla="*/ f1148 f560 1"/>
              <a:gd name="f1367" fmla="*/ f1149 f559 1"/>
              <a:gd name="f1368" fmla="*/ f1150 f560 1"/>
              <a:gd name="f1369" fmla="*/ f1151 f559 1"/>
              <a:gd name="f1370" fmla="*/ f1152 f560 1"/>
              <a:gd name="f1371" fmla="*/ f1153 f559 1"/>
              <a:gd name="f1372" fmla="*/ f1154 f560 1"/>
              <a:gd name="f1373" fmla="*/ f1155 f559 1"/>
              <a:gd name="f1374" fmla="*/ f1156 f560 1"/>
              <a:gd name="f1375" fmla="*/ f1157 f559 1"/>
              <a:gd name="f1376" fmla="*/ f1158 f560 1"/>
              <a:gd name="f1377" fmla="*/ f1159 f559 1"/>
              <a:gd name="f1378" fmla="*/ f1160 f560 1"/>
              <a:gd name="f1379" fmla="*/ f1161 f559 1"/>
              <a:gd name="f1380" fmla="*/ f1162 f560 1"/>
              <a:gd name="f1381" fmla="*/ f1163 f559 1"/>
              <a:gd name="f1382" fmla="*/ f1164 f560 1"/>
              <a:gd name="f1383" fmla="*/ f1165 f559 1"/>
              <a:gd name="f1384" fmla="*/ f1166 f560 1"/>
              <a:gd name="f1385" fmla="*/ f1167 f559 1"/>
              <a:gd name="f1386" fmla="*/ f1168 f560 1"/>
              <a:gd name="f1387" fmla="*/ f1169 f559 1"/>
              <a:gd name="f1388" fmla="*/ f1170 f560 1"/>
              <a:gd name="f1389" fmla="*/ f1171 f559 1"/>
              <a:gd name="f1390" fmla="*/ f1172 f560 1"/>
              <a:gd name="f1391" fmla="*/ f1173 f559 1"/>
              <a:gd name="f1392" fmla="*/ f1174 f560 1"/>
              <a:gd name="f1393" fmla="*/ f1175 f559 1"/>
              <a:gd name="f1394" fmla="*/ f1176 f560 1"/>
              <a:gd name="f1395" fmla="*/ f1177 f559 1"/>
              <a:gd name="f1396" fmla="*/ f1178 f560 1"/>
              <a:gd name="f1397" fmla="*/ f1179 f559 1"/>
              <a:gd name="f1398" fmla="*/ f1180 f560 1"/>
              <a:gd name="f1399" fmla="*/ f1181 f559 1"/>
              <a:gd name="f1400" fmla="*/ f1182 f560 1"/>
              <a:gd name="f1401" fmla="*/ f1183 f559 1"/>
              <a:gd name="f1402" fmla="*/ f1184 f560 1"/>
              <a:gd name="f1403" fmla="*/ f1185 f559 1"/>
              <a:gd name="f1404" fmla="*/ f1186 f560 1"/>
              <a:gd name="f1405" fmla="*/ f1187 f559 1"/>
              <a:gd name="f1406" fmla="*/ f1188 f560 1"/>
              <a:gd name="f1407" fmla="*/ f1189 f559 1"/>
              <a:gd name="f1408" fmla="*/ f1190 f560 1"/>
              <a:gd name="f1409" fmla="*/ f1191 f559 1"/>
              <a:gd name="f1410" fmla="*/ f1192 f560 1"/>
              <a:gd name="f1411" fmla="*/ f1193 f559 1"/>
              <a:gd name="f1412" fmla="*/ f1194 f560 1"/>
              <a:gd name="f1413" fmla="*/ f1195 f559 1"/>
              <a:gd name="f1414" fmla="*/ f1196 f560 1"/>
              <a:gd name="f1415" fmla="*/ f1197 f559 1"/>
              <a:gd name="f1416" fmla="*/ f1198 f560 1"/>
              <a:gd name="f1417" fmla="*/ f1199 f559 1"/>
              <a:gd name="f1418" fmla="*/ f1200 f560 1"/>
              <a:gd name="f1419" fmla="*/ f1201 f559 1"/>
              <a:gd name="f1420" fmla="*/ f1202 f560 1"/>
              <a:gd name="f1421" fmla="*/ f1203 f559 1"/>
              <a:gd name="f1422" fmla="*/ f1204 f560 1"/>
              <a:gd name="f1423" fmla="*/ f1205 f559 1"/>
              <a:gd name="f1424" fmla="*/ f1206 f560 1"/>
              <a:gd name="f1425" fmla="*/ f1207 f559 1"/>
              <a:gd name="f1426" fmla="*/ f1208 f560 1"/>
              <a:gd name="f1427" fmla="*/ f1209 f559 1"/>
              <a:gd name="f1428" fmla="*/ f1210 f560 1"/>
              <a:gd name="f1429" fmla="*/ f1211 f559 1"/>
              <a:gd name="f1430" fmla="*/ f1212 f560 1"/>
              <a:gd name="f1431" fmla="*/ f1213 f559 1"/>
              <a:gd name="f1432" fmla="*/ f1214 f560 1"/>
              <a:gd name="f1433" fmla="*/ f1215 f559 1"/>
              <a:gd name="f1434" fmla="*/ f1216 f560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784">
                <a:pos x="f1221" y="f1222"/>
              </a:cxn>
              <a:cxn ang="f784">
                <a:pos x="f1223" y="f1222"/>
              </a:cxn>
              <a:cxn ang="f784">
                <a:pos x="f1223" y="f1224"/>
              </a:cxn>
              <a:cxn ang="f784">
                <a:pos x="f1225" y="f1226"/>
              </a:cxn>
              <a:cxn ang="f784">
                <a:pos x="f1227" y="f1228"/>
              </a:cxn>
              <a:cxn ang="f784">
                <a:pos x="f1229" y="f1230"/>
              </a:cxn>
              <a:cxn ang="f784">
                <a:pos x="f1231" y="f1232"/>
              </a:cxn>
              <a:cxn ang="f784">
                <a:pos x="f1233" y="f1234"/>
              </a:cxn>
              <a:cxn ang="f784">
                <a:pos x="f1235" y="f1236"/>
              </a:cxn>
              <a:cxn ang="f784">
                <a:pos x="f1237" y="f1238"/>
              </a:cxn>
              <a:cxn ang="f784">
                <a:pos x="f1239" y="f1240"/>
              </a:cxn>
              <a:cxn ang="f784">
                <a:pos x="f1241" y="f1242"/>
              </a:cxn>
              <a:cxn ang="f784">
                <a:pos x="f1243" y="f1244"/>
              </a:cxn>
              <a:cxn ang="f784">
                <a:pos x="f1245" y="f1246"/>
              </a:cxn>
              <a:cxn ang="f784">
                <a:pos x="f1247" y="f1248"/>
              </a:cxn>
              <a:cxn ang="f784">
                <a:pos x="f1249" y="f1250"/>
              </a:cxn>
              <a:cxn ang="f784">
                <a:pos x="f1251" y="f1252"/>
              </a:cxn>
              <a:cxn ang="f784">
                <a:pos x="f1253" y="f1254"/>
              </a:cxn>
              <a:cxn ang="f784">
                <a:pos x="f1255" y="f1256"/>
              </a:cxn>
              <a:cxn ang="f784">
                <a:pos x="f1257" y="f1258"/>
              </a:cxn>
              <a:cxn ang="f784">
                <a:pos x="f1259" y="f1260"/>
              </a:cxn>
              <a:cxn ang="f784">
                <a:pos x="f1261" y="f1262"/>
              </a:cxn>
              <a:cxn ang="f784">
                <a:pos x="f1263" y="f1264"/>
              </a:cxn>
              <a:cxn ang="f784">
                <a:pos x="f1265" y="f1266"/>
              </a:cxn>
              <a:cxn ang="f784">
                <a:pos x="f1267" y="f1268"/>
              </a:cxn>
              <a:cxn ang="f784">
                <a:pos x="f1269" y="f1270"/>
              </a:cxn>
              <a:cxn ang="f784">
                <a:pos x="f1271" y="f1272"/>
              </a:cxn>
              <a:cxn ang="f784">
                <a:pos x="f1273" y="f1274"/>
              </a:cxn>
              <a:cxn ang="f784">
                <a:pos x="f1275" y="f1276"/>
              </a:cxn>
              <a:cxn ang="f784">
                <a:pos x="f1277" y="f1278"/>
              </a:cxn>
              <a:cxn ang="f784">
                <a:pos x="f1279" y="f1280"/>
              </a:cxn>
              <a:cxn ang="f784">
                <a:pos x="f1281" y="f1282"/>
              </a:cxn>
              <a:cxn ang="f784">
                <a:pos x="f1283" y="f1284"/>
              </a:cxn>
              <a:cxn ang="f784">
                <a:pos x="f1285" y="f1286"/>
              </a:cxn>
              <a:cxn ang="f784">
                <a:pos x="f1287" y="f1288"/>
              </a:cxn>
              <a:cxn ang="f784">
                <a:pos x="f1289" y="f1290"/>
              </a:cxn>
              <a:cxn ang="f784">
                <a:pos x="f1291" y="f1292"/>
              </a:cxn>
              <a:cxn ang="f784">
                <a:pos x="f1293" y="f1294"/>
              </a:cxn>
              <a:cxn ang="f784">
                <a:pos x="f1295" y="f1296"/>
              </a:cxn>
              <a:cxn ang="f784">
                <a:pos x="f1297" y="f1298"/>
              </a:cxn>
              <a:cxn ang="f784">
                <a:pos x="f1299" y="f1300"/>
              </a:cxn>
              <a:cxn ang="f784">
                <a:pos x="f1301" y="f1302"/>
              </a:cxn>
              <a:cxn ang="f784">
                <a:pos x="f1303" y="f1304"/>
              </a:cxn>
              <a:cxn ang="f784">
                <a:pos x="f1305" y="f1306"/>
              </a:cxn>
              <a:cxn ang="f784">
                <a:pos x="f1307" y="f1308"/>
              </a:cxn>
              <a:cxn ang="f784">
                <a:pos x="f1309" y="f1310"/>
              </a:cxn>
              <a:cxn ang="f784">
                <a:pos x="f1311" y="f1312"/>
              </a:cxn>
              <a:cxn ang="f784">
                <a:pos x="f1313" y="f1314"/>
              </a:cxn>
              <a:cxn ang="f784">
                <a:pos x="f1315" y="f1316"/>
              </a:cxn>
              <a:cxn ang="f784">
                <a:pos x="f1317" y="f1318"/>
              </a:cxn>
              <a:cxn ang="f784">
                <a:pos x="f1319" y="f1320"/>
              </a:cxn>
              <a:cxn ang="f784">
                <a:pos x="f1321" y="f1322"/>
              </a:cxn>
              <a:cxn ang="f784">
                <a:pos x="f1323" y="f1324"/>
              </a:cxn>
              <a:cxn ang="f784">
                <a:pos x="f1325" y="f1326"/>
              </a:cxn>
              <a:cxn ang="f784">
                <a:pos x="f1327" y="f1328"/>
              </a:cxn>
              <a:cxn ang="f784">
                <a:pos x="f1329" y="f1330"/>
              </a:cxn>
              <a:cxn ang="f784">
                <a:pos x="f1331" y="f1332"/>
              </a:cxn>
              <a:cxn ang="f784">
                <a:pos x="f1333" y="f1334"/>
              </a:cxn>
              <a:cxn ang="f784">
                <a:pos x="f1335" y="f1336"/>
              </a:cxn>
              <a:cxn ang="f784">
                <a:pos x="f1337" y="f1338"/>
              </a:cxn>
              <a:cxn ang="f784">
                <a:pos x="f1339" y="f1340"/>
              </a:cxn>
              <a:cxn ang="f784">
                <a:pos x="f1341" y="f1342"/>
              </a:cxn>
              <a:cxn ang="f784">
                <a:pos x="f1343" y="f1344"/>
              </a:cxn>
              <a:cxn ang="f784">
                <a:pos x="f1345" y="f1346"/>
              </a:cxn>
              <a:cxn ang="f784">
                <a:pos x="f1347" y="f1348"/>
              </a:cxn>
              <a:cxn ang="f784">
                <a:pos x="f1349" y="f1350"/>
              </a:cxn>
              <a:cxn ang="f784">
                <a:pos x="f1351" y="f1352"/>
              </a:cxn>
              <a:cxn ang="f784">
                <a:pos x="f1353" y="f1354"/>
              </a:cxn>
              <a:cxn ang="f784">
                <a:pos x="f1355" y="f1356"/>
              </a:cxn>
              <a:cxn ang="f784">
                <a:pos x="f1357" y="f1358"/>
              </a:cxn>
              <a:cxn ang="f784">
                <a:pos x="f1359" y="f1360"/>
              </a:cxn>
              <a:cxn ang="f784">
                <a:pos x="f1361" y="f1362"/>
              </a:cxn>
              <a:cxn ang="f784">
                <a:pos x="f1363" y="f1364"/>
              </a:cxn>
              <a:cxn ang="f784">
                <a:pos x="f1365" y="f1366"/>
              </a:cxn>
              <a:cxn ang="f784">
                <a:pos x="f1367" y="f1368"/>
              </a:cxn>
              <a:cxn ang="f784">
                <a:pos x="f1369" y="f1370"/>
              </a:cxn>
              <a:cxn ang="f784">
                <a:pos x="f1371" y="f1372"/>
              </a:cxn>
              <a:cxn ang="f784">
                <a:pos x="f1373" y="f1374"/>
              </a:cxn>
              <a:cxn ang="f784">
                <a:pos x="f1375" y="f1376"/>
              </a:cxn>
              <a:cxn ang="f784">
                <a:pos x="f1377" y="f1378"/>
              </a:cxn>
              <a:cxn ang="f784">
                <a:pos x="f1379" y="f1380"/>
              </a:cxn>
              <a:cxn ang="f784">
                <a:pos x="f1381" y="f1382"/>
              </a:cxn>
              <a:cxn ang="f784">
                <a:pos x="f1383" y="f1384"/>
              </a:cxn>
              <a:cxn ang="f784">
                <a:pos x="f1385" y="f1386"/>
              </a:cxn>
              <a:cxn ang="f784">
                <a:pos x="f1387" y="f1388"/>
              </a:cxn>
              <a:cxn ang="f784">
                <a:pos x="f1389" y="f1390"/>
              </a:cxn>
              <a:cxn ang="f784">
                <a:pos x="f1391" y="f1392"/>
              </a:cxn>
              <a:cxn ang="f784">
                <a:pos x="f1393" y="f1394"/>
              </a:cxn>
              <a:cxn ang="f784">
                <a:pos x="f1395" y="f1396"/>
              </a:cxn>
              <a:cxn ang="f784">
                <a:pos x="f1397" y="f1398"/>
              </a:cxn>
              <a:cxn ang="f784">
                <a:pos x="f1399" y="f1400"/>
              </a:cxn>
              <a:cxn ang="f784">
                <a:pos x="f1401" y="f1402"/>
              </a:cxn>
              <a:cxn ang="f784">
                <a:pos x="f1403" y="f1404"/>
              </a:cxn>
              <a:cxn ang="f784">
                <a:pos x="f1405" y="f1406"/>
              </a:cxn>
              <a:cxn ang="f784">
                <a:pos x="f1407" y="f1408"/>
              </a:cxn>
              <a:cxn ang="f784">
                <a:pos x="f1409" y="f1410"/>
              </a:cxn>
              <a:cxn ang="f784">
                <a:pos x="f1411" y="f1412"/>
              </a:cxn>
              <a:cxn ang="f784">
                <a:pos x="f1413" y="f1414"/>
              </a:cxn>
              <a:cxn ang="f784">
                <a:pos x="f1415" y="f1416"/>
              </a:cxn>
              <a:cxn ang="f784">
                <a:pos x="f1417" y="f1418"/>
              </a:cxn>
              <a:cxn ang="f784">
                <a:pos x="f1419" y="f1420"/>
              </a:cxn>
              <a:cxn ang="f784">
                <a:pos x="f1421" y="f1422"/>
              </a:cxn>
              <a:cxn ang="f784">
                <a:pos x="f1423" y="f1424"/>
              </a:cxn>
              <a:cxn ang="f784">
                <a:pos x="f1425" y="f1426"/>
              </a:cxn>
              <a:cxn ang="f784">
                <a:pos x="f1427" y="f1428"/>
              </a:cxn>
              <a:cxn ang="f784">
                <a:pos x="f1429" y="f1430"/>
              </a:cxn>
              <a:cxn ang="f784">
                <a:pos x="f1431" y="f1432"/>
              </a:cxn>
              <a:cxn ang="f784">
                <a:pos x="f1433" y="f1434"/>
              </a:cxn>
            </a:cxnLst>
            <a:rect l="f1217" t="f1220" r="f1218" b="f1219"/>
            <a:pathLst>
              <a:path w="9683888" h="743457">
                <a:moveTo>
                  <a:pt x="f6" y="f5"/>
                </a:moveTo>
                <a:lnTo>
                  <a:pt x="f5" y="f5"/>
                </a:lnTo>
                <a:lnTo>
                  <a:pt x="f5" y="f8"/>
                </a:lnTo>
                <a:lnTo>
                  <a:pt x="f9" y="f10"/>
                </a:lnTo>
                <a:cubicBezTo>
                  <a:pt x="f11" y="f12"/>
                  <a:pt x="f13" y="f14"/>
                  <a:pt x="f15" y="f16"/>
                </a:cubicBezTo>
                <a:cubicBezTo>
                  <a:pt x="f17" y="f18"/>
                  <a:pt x="f19" y="f20"/>
                  <a:pt x="f21" y="f22"/>
                </a:cubicBezTo>
                <a:cubicBezTo>
                  <a:pt x="f23" y="f24"/>
                  <a:pt x="f25" y="f26"/>
                  <a:pt x="f27" y="f28"/>
                </a:cubicBezTo>
                <a:cubicBezTo>
                  <a:pt x="f29" y="f30"/>
                  <a:pt x="f31" y="f32"/>
                  <a:pt x="f33" y="f34"/>
                </a:cubicBezTo>
                <a:cubicBezTo>
                  <a:pt x="f35" y="f36"/>
                  <a:pt x="f37" y="f38"/>
                  <a:pt x="f39" y="f40"/>
                </a:cubicBezTo>
                <a:cubicBezTo>
                  <a:pt x="f41" y="f42"/>
                  <a:pt x="f43" y="f44"/>
                  <a:pt x="f45" y="f46"/>
                </a:cubicBezTo>
                <a:cubicBezTo>
                  <a:pt x="f47" y="f48"/>
                  <a:pt x="f49" y="f50"/>
                  <a:pt x="f51" y="f52"/>
                </a:cubicBezTo>
                <a:cubicBezTo>
                  <a:pt x="f53" y="f54"/>
                  <a:pt x="f55" y="f56"/>
                  <a:pt x="f57" y="f58"/>
                </a:cubicBezTo>
                <a:cubicBezTo>
                  <a:pt x="f59" y="f60"/>
                  <a:pt x="f61" y="f62"/>
                  <a:pt x="f63" y="f64"/>
                </a:cubicBezTo>
                <a:cubicBezTo>
                  <a:pt x="f65" y="f66"/>
                  <a:pt x="f67" y="f68"/>
                  <a:pt x="f69" y="f70"/>
                </a:cubicBezTo>
                <a:cubicBezTo>
                  <a:pt x="f71" y="f72"/>
                  <a:pt x="f73" y="f74"/>
                  <a:pt x="f75" y="f76"/>
                </a:cubicBezTo>
                <a:cubicBezTo>
                  <a:pt x="f77" y="f78"/>
                  <a:pt x="f79" y="f80"/>
                  <a:pt x="f81" y="f82"/>
                </a:cubicBezTo>
                <a:lnTo>
                  <a:pt x="f83" y="f84"/>
                </a:lnTo>
                <a:lnTo>
                  <a:pt x="f85" y="f86"/>
                </a:lnTo>
                <a:cubicBezTo>
                  <a:pt x="f87" y="f88"/>
                  <a:pt x="f89" y="f90"/>
                  <a:pt x="f91" y="f92"/>
                </a:cubicBezTo>
                <a:cubicBezTo>
                  <a:pt x="f93" y="f94"/>
                  <a:pt x="f95" y="f96"/>
                  <a:pt x="f97" y="f98"/>
                </a:cubicBezTo>
                <a:cubicBezTo>
                  <a:pt x="f99" y="f100"/>
                  <a:pt x="f101" y="f102"/>
                  <a:pt x="f103" y="f104"/>
                </a:cubicBezTo>
                <a:cubicBezTo>
                  <a:pt x="f105" y="f106"/>
                  <a:pt x="f107" y="f108"/>
                  <a:pt x="f109" y="f110"/>
                </a:cubicBezTo>
                <a:cubicBezTo>
                  <a:pt x="f111" y="f112"/>
                  <a:pt x="f113" y="f114"/>
                  <a:pt x="f115" y="f116"/>
                </a:cubicBezTo>
                <a:cubicBezTo>
                  <a:pt x="f117" y="f118"/>
                  <a:pt x="f119" y="f120"/>
                  <a:pt x="f121" y="f122"/>
                </a:cubicBezTo>
                <a:cubicBezTo>
                  <a:pt x="f123" y="f124"/>
                  <a:pt x="f125" y="f126"/>
                  <a:pt x="f127" y="f128"/>
                </a:cubicBezTo>
                <a:cubicBezTo>
                  <a:pt x="f129" y="f130"/>
                  <a:pt x="f131" y="f132"/>
                  <a:pt x="f133" y="f134"/>
                </a:cubicBezTo>
                <a:cubicBezTo>
                  <a:pt x="f135" y="f136"/>
                  <a:pt x="f137" y="f138"/>
                  <a:pt x="f139" y="f140"/>
                </a:cubicBezTo>
                <a:cubicBezTo>
                  <a:pt x="f141" y="f142"/>
                  <a:pt x="f143" y="f144"/>
                  <a:pt x="f145" y="f146"/>
                </a:cubicBezTo>
                <a:cubicBezTo>
                  <a:pt x="f147" y="f148"/>
                  <a:pt x="f149" y="f150"/>
                  <a:pt x="f151" y="f7"/>
                </a:cubicBezTo>
                <a:cubicBezTo>
                  <a:pt x="f152" y="f153"/>
                  <a:pt x="f154" y="f155"/>
                  <a:pt x="f156" y="f157"/>
                </a:cubicBezTo>
                <a:cubicBezTo>
                  <a:pt x="f158" y="f159"/>
                  <a:pt x="f160" y="f161"/>
                  <a:pt x="f162" y="f163"/>
                </a:cubicBezTo>
                <a:cubicBezTo>
                  <a:pt x="f164" y="f165"/>
                  <a:pt x="f166" y="f167"/>
                  <a:pt x="f168" y="f169"/>
                </a:cubicBezTo>
                <a:cubicBezTo>
                  <a:pt x="f170" y="f171"/>
                  <a:pt x="f172" y="f173"/>
                  <a:pt x="f174" y="f175"/>
                </a:cubicBezTo>
                <a:cubicBezTo>
                  <a:pt x="f176" y="f177"/>
                  <a:pt x="f178" y="f179"/>
                  <a:pt x="f180" y="f181"/>
                </a:cubicBezTo>
                <a:cubicBezTo>
                  <a:pt x="f182" y="f183"/>
                  <a:pt x="f184" y="f185"/>
                  <a:pt x="f186" y="f187"/>
                </a:cubicBezTo>
                <a:cubicBezTo>
                  <a:pt x="f188" y="f189"/>
                  <a:pt x="f190" y="f191"/>
                  <a:pt x="f192" y="f193"/>
                </a:cubicBezTo>
                <a:cubicBezTo>
                  <a:pt x="f194" y="f195"/>
                  <a:pt x="f196" y="f197"/>
                  <a:pt x="f198" y="f199"/>
                </a:cubicBezTo>
                <a:cubicBezTo>
                  <a:pt x="f200" y="f201"/>
                  <a:pt x="f202" y="f203"/>
                  <a:pt x="f204" y="f205"/>
                </a:cubicBezTo>
                <a:cubicBezTo>
                  <a:pt x="f206" y="f207"/>
                  <a:pt x="f208" y="f209"/>
                  <a:pt x="f210" y="f211"/>
                </a:cubicBezTo>
                <a:cubicBezTo>
                  <a:pt x="f212" y="f213"/>
                  <a:pt x="f214" y="f215"/>
                  <a:pt x="f216" y="f217"/>
                </a:cubicBezTo>
                <a:cubicBezTo>
                  <a:pt x="f218" y="f219"/>
                  <a:pt x="f220" y="f221"/>
                  <a:pt x="f222" y="f223"/>
                </a:cubicBezTo>
                <a:cubicBezTo>
                  <a:pt x="f224" y="f225"/>
                  <a:pt x="f226" y="f227"/>
                  <a:pt x="f228" y="f229"/>
                </a:cubicBezTo>
                <a:cubicBezTo>
                  <a:pt x="f230" y="f231"/>
                  <a:pt x="f232" y="f233"/>
                  <a:pt x="f234" y="f235"/>
                </a:cubicBezTo>
                <a:cubicBezTo>
                  <a:pt x="f236" y="f237"/>
                  <a:pt x="f238" y="f239"/>
                  <a:pt x="f240" y="f241"/>
                </a:cubicBezTo>
                <a:cubicBezTo>
                  <a:pt x="f242" y="f243"/>
                  <a:pt x="f244" y="f245"/>
                  <a:pt x="f246" y="f247"/>
                </a:cubicBezTo>
                <a:cubicBezTo>
                  <a:pt x="f248" y="f249"/>
                  <a:pt x="f250" y="f251"/>
                  <a:pt x="f252" y="f253"/>
                </a:cubicBezTo>
                <a:cubicBezTo>
                  <a:pt x="f254" y="f255"/>
                  <a:pt x="f256" y="f257"/>
                  <a:pt x="f258" y="f259"/>
                </a:cubicBezTo>
                <a:cubicBezTo>
                  <a:pt x="f260" y="f261"/>
                  <a:pt x="f262" y="f263"/>
                  <a:pt x="f264" y="f265"/>
                </a:cubicBezTo>
                <a:lnTo>
                  <a:pt x="f266" y="f267"/>
                </a:lnTo>
                <a:lnTo>
                  <a:pt x="f268" y="f269"/>
                </a:lnTo>
                <a:lnTo>
                  <a:pt x="f270" y="f271"/>
                </a:lnTo>
                <a:cubicBezTo>
                  <a:pt x="f272" y="f273"/>
                  <a:pt x="f274" y="f275"/>
                  <a:pt x="f276" y="f277"/>
                </a:cubicBezTo>
                <a:cubicBezTo>
                  <a:pt x="f278" y="f279"/>
                  <a:pt x="f280" y="f281"/>
                  <a:pt x="f282" y="f283"/>
                </a:cubicBezTo>
                <a:cubicBezTo>
                  <a:pt x="f284" y="f285"/>
                  <a:pt x="f286" y="f287"/>
                  <a:pt x="f288" y="f289"/>
                </a:cubicBezTo>
                <a:cubicBezTo>
                  <a:pt x="f290" y="f291"/>
                  <a:pt x="f292" y="f293"/>
                  <a:pt x="f294" y="f295"/>
                </a:cubicBezTo>
                <a:cubicBezTo>
                  <a:pt x="f296" y="f297"/>
                  <a:pt x="f298" y="f299"/>
                  <a:pt x="f300" y="f301"/>
                </a:cubicBezTo>
                <a:cubicBezTo>
                  <a:pt x="f302" y="f303"/>
                  <a:pt x="f304" y="f305"/>
                  <a:pt x="f306" y="f307"/>
                </a:cubicBezTo>
                <a:lnTo>
                  <a:pt x="f308" y="f309"/>
                </a:lnTo>
                <a:lnTo>
                  <a:pt x="f310" y="f311"/>
                </a:lnTo>
                <a:cubicBezTo>
                  <a:pt x="f312" y="f313"/>
                  <a:pt x="f314" y="f315"/>
                  <a:pt x="f316" y="f317"/>
                </a:cubicBezTo>
                <a:lnTo>
                  <a:pt x="f318" y="f319"/>
                </a:lnTo>
                <a:lnTo>
                  <a:pt x="f320" y="f321"/>
                </a:lnTo>
                <a:lnTo>
                  <a:pt x="f322" y="f323"/>
                </a:lnTo>
                <a:lnTo>
                  <a:pt x="f324" y="f325"/>
                </a:lnTo>
                <a:lnTo>
                  <a:pt x="f326" y="f327"/>
                </a:lnTo>
                <a:lnTo>
                  <a:pt x="f328" y="f329"/>
                </a:lnTo>
                <a:cubicBezTo>
                  <a:pt x="f330" y="f331"/>
                  <a:pt x="f332" y="f333"/>
                  <a:pt x="f334" y="f335"/>
                </a:cubicBezTo>
                <a:lnTo>
                  <a:pt x="f336" y="f337"/>
                </a:lnTo>
                <a:lnTo>
                  <a:pt x="f338" y="f339"/>
                </a:lnTo>
                <a:lnTo>
                  <a:pt x="f340" y="f341"/>
                </a:lnTo>
                <a:cubicBezTo>
                  <a:pt x="f342" y="f343"/>
                  <a:pt x="f344" y="f345"/>
                  <a:pt x="f346" y="f347"/>
                </a:cubicBezTo>
                <a:lnTo>
                  <a:pt x="f348" y="f349"/>
                </a:lnTo>
                <a:lnTo>
                  <a:pt x="f350" y="f351"/>
                </a:lnTo>
                <a:lnTo>
                  <a:pt x="f352" y="f353"/>
                </a:lnTo>
                <a:cubicBezTo>
                  <a:pt x="f354" y="f355"/>
                  <a:pt x="f356" y="f357"/>
                  <a:pt x="f358" y="f359"/>
                </a:cubicBezTo>
                <a:cubicBezTo>
                  <a:pt x="f360" y="f361"/>
                  <a:pt x="f362" y="f363"/>
                  <a:pt x="f364" y="f365"/>
                </a:cubicBezTo>
                <a:cubicBezTo>
                  <a:pt x="f366" y="f367"/>
                  <a:pt x="f368" y="f369"/>
                  <a:pt x="f370" y="f371"/>
                </a:cubicBezTo>
                <a:cubicBezTo>
                  <a:pt x="f372" y="f373"/>
                  <a:pt x="f374" y="f375"/>
                  <a:pt x="f376" y="f377"/>
                </a:cubicBezTo>
                <a:cubicBezTo>
                  <a:pt x="f378" y="f379"/>
                  <a:pt x="f380" y="f381"/>
                  <a:pt x="f382" y="f383"/>
                </a:cubicBezTo>
                <a:cubicBezTo>
                  <a:pt x="f384" y="f385"/>
                  <a:pt x="f386" y="f387"/>
                  <a:pt x="f388" y="f389"/>
                </a:cubicBezTo>
                <a:cubicBezTo>
                  <a:pt x="f390" y="f391"/>
                  <a:pt x="f392" y="f393"/>
                  <a:pt x="f394" y="f395"/>
                </a:cubicBezTo>
                <a:cubicBezTo>
                  <a:pt x="f396" y="f397"/>
                  <a:pt x="f398" y="f399"/>
                  <a:pt x="f400" y="f401"/>
                </a:cubicBezTo>
                <a:cubicBezTo>
                  <a:pt x="f402" y="f403"/>
                  <a:pt x="f404" y="f405"/>
                  <a:pt x="f406" y="f407"/>
                </a:cubicBezTo>
                <a:cubicBezTo>
                  <a:pt x="f408" y="f409"/>
                  <a:pt x="f410" y="f411"/>
                  <a:pt x="f412" y="f413"/>
                </a:cubicBezTo>
                <a:cubicBezTo>
                  <a:pt x="f414" y="f415"/>
                  <a:pt x="f416" y="f417"/>
                  <a:pt x="f418" y="f419"/>
                </a:cubicBezTo>
                <a:cubicBezTo>
                  <a:pt x="f420" y="f421"/>
                  <a:pt x="f422" y="f423"/>
                  <a:pt x="f424" y="f425"/>
                </a:cubicBezTo>
                <a:cubicBezTo>
                  <a:pt x="f426" y="f427"/>
                  <a:pt x="f428" y="f429"/>
                  <a:pt x="f430" y="f431"/>
                </a:cubicBezTo>
                <a:cubicBezTo>
                  <a:pt x="f432" y="f433"/>
                  <a:pt x="f434" y="f435"/>
                  <a:pt x="f436" y="f437"/>
                </a:cubicBezTo>
                <a:cubicBezTo>
                  <a:pt x="f438" y="f439"/>
                  <a:pt x="f440" y="f441"/>
                  <a:pt x="f442" y="f443"/>
                </a:cubicBezTo>
                <a:cubicBezTo>
                  <a:pt x="f444" y="f445"/>
                  <a:pt x="f446" y="f447"/>
                  <a:pt x="f448" y="f449"/>
                </a:cubicBezTo>
                <a:cubicBezTo>
                  <a:pt x="f450" y="f451"/>
                  <a:pt x="f452" y="f453"/>
                  <a:pt x="f454" y="f455"/>
                </a:cubicBezTo>
                <a:cubicBezTo>
                  <a:pt x="f456" y="f457"/>
                  <a:pt x="f458" y="f459"/>
                  <a:pt x="f460" y="f461"/>
                </a:cubicBezTo>
                <a:cubicBezTo>
                  <a:pt x="f462" y="f463"/>
                  <a:pt x="f464" y="f465"/>
                  <a:pt x="f466" y="f467"/>
                </a:cubicBezTo>
                <a:cubicBezTo>
                  <a:pt x="f468" y="f469"/>
                  <a:pt x="f470" y="f471"/>
                  <a:pt x="f472" y="f473"/>
                </a:cubicBezTo>
                <a:cubicBezTo>
                  <a:pt x="f474" y="f475"/>
                  <a:pt x="f476" y="f477"/>
                  <a:pt x="f478" y="f479"/>
                </a:cubicBezTo>
                <a:cubicBezTo>
                  <a:pt x="f480" y="f481"/>
                  <a:pt x="f482" y="f483"/>
                  <a:pt x="f484" y="f485"/>
                </a:cubicBezTo>
                <a:cubicBezTo>
                  <a:pt x="f486" y="f487"/>
                  <a:pt x="f488" y="f489"/>
                  <a:pt x="f490" y="f491"/>
                </a:cubicBezTo>
                <a:cubicBezTo>
                  <a:pt x="f492" y="f493"/>
                  <a:pt x="f494" y="f495"/>
                  <a:pt x="f496" y="f497"/>
                </a:cubicBezTo>
                <a:cubicBezTo>
                  <a:pt x="f498" y="f499"/>
                  <a:pt x="f500" y="f501"/>
                  <a:pt x="f502" y="f503"/>
                </a:cubicBezTo>
                <a:cubicBezTo>
                  <a:pt x="f504" y="f505"/>
                  <a:pt x="f506" y="f507"/>
                  <a:pt x="f508" y="f509"/>
                </a:cubicBezTo>
                <a:cubicBezTo>
                  <a:pt x="f510" y="f511"/>
                  <a:pt x="f512" y="f513"/>
                  <a:pt x="f514" y="f515"/>
                </a:cubicBezTo>
                <a:cubicBezTo>
                  <a:pt x="f516" y="f517"/>
                  <a:pt x="f518" y="f519"/>
                  <a:pt x="f520" y="f521"/>
                </a:cubicBezTo>
                <a:cubicBezTo>
                  <a:pt x="f522" y="f523"/>
                  <a:pt x="f524" y="f525"/>
                  <a:pt x="f526" y="f527"/>
                </a:cubicBezTo>
                <a:cubicBezTo>
                  <a:pt x="f528" y="f529"/>
                  <a:pt x="f530" y="f531"/>
                  <a:pt x="f532" y="f533"/>
                </a:cubicBezTo>
                <a:cubicBezTo>
                  <a:pt x="f534" y="f535"/>
                  <a:pt x="f536" y="f537"/>
                  <a:pt x="f538" y="f539"/>
                </a:cubicBezTo>
                <a:cubicBezTo>
                  <a:pt x="f540" y="f541"/>
                  <a:pt x="f542" y="f543"/>
                  <a:pt x="f544" y="f545"/>
                </a:cubicBezTo>
                <a:cubicBezTo>
                  <a:pt x="f546" y="f547"/>
                  <a:pt x="f548" y="f549"/>
                  <a:pt x="f550" y="f551"/>
                </a:cubicBezTo>
                <a:cubicBezTo>
                  <a:pt x="f552" y="f553"/>
                  <a:pt x="f554" y="f555"/>
                  <a:pt x="f556" y="f557"/>
                </a:cubicBezTo>
                <a:close/>
              </a:path>
            </a:pathLst>
          </a:custGeom>
          <a:solidFill>
            <a:srgbClr val="82766A">
              <a:alpha val="15000"/>
            </a:srgbClr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Calibri"/>
            </a:endParaRPr>
          </a:p>
        </p:txBody>
      </p:sp>
      <p:pic>
        <p:nvPicPr>
          <p:cNvPr id="5" name="Picture 2">
            <a:extLst>
              <a:ext uri="{FF2B5EF4-FFF2-40B4-BE49-F238E27FC236}">
                <a16:creationId xmlns:a16="http://schemas.microsoft.com/office/drawing/2014/main" id="{804D2C3C-D28C-DB26-50A5-036233BBC1FD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41" r="1728" b="-1"/>
          <a:stretch>
            <a:fillRect/>
          </a:stretch>
        </p:blipFill>
        <p:spPr>
          <a:xfrm>
            <a:off x="6374117" y="1754148"/>
            <a:ext cx="5184209" cy="2916113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6" name="Freeform: Shape 35">
            <a:extLst>
              <a:ext uri="{FF2B5EF4-FFF2-40B4-BE49-F238E27FC236}">
                <a16:creationId xmlns:a16="http://schemas.microsoft.com/office/drawing/2014/main" id="{4F6CF886-654D-03C2-B796-9F83281CB479}"/>
              </a:ext>
            </a:extLst>
          </p:cNvPr>
          <p:cNvSpPr>
            <a:spLocks noMove="1" noResize="1"/>
          </p:cNvSpPr>
          <p:nvPr/>
        </p:nvSpPr>
        <p:spPr>
          <a:xfrm>
            <a:off x="0" y="5504331"/>
            <a:ext cx="10680557" cy="1353668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0"/>
              <a:gd name="f6" fmla="val 10680562"/>
              <a:gd name="f7" fmla="val 1605023"/>
              <a:gd name="f8" fmla="val 3617689"/>
              <a:gd name="f9" fmla="val 3635901"/>
              <a:gd name="f10" fmla="val 7738"/>
              <a:gd name="f11" fmla="val 3636815"/>
              <a:gd name="f12" fmla="val -13593"/>
              <a:gd name="f13" fmla="val 3674070"/>
              <a:gd name="f14" fmla="val 21953"/>
              <a:gd name="f15" fmla="val 3690891"/>
              <a:gd name="f16" fmla="val 7049"/>
              <a:gd name="f17" fmla="val 3723615"/>
              <a:gd name="f18" fmla="val 8082"/>
              <a:gd name="f19" fmla="val 3780877"/>
              <a:gd name="f20" fmla="val 7675"/>
              <a:gd name="f21" fmla="val 3832247"/>
              <a:gd name="f22" fmla="val 13937"/>
              <a:gd name="f23" fmla="val 3878761"/>
              <a:gd name="f24" fmla="val 52737"/>
              <a:gd name="f25" fmla="val 3960967"/>
              <a:gd name="f26" fmla="val 15082"/>
              <a:gd name="f27" fmla="val 3999111"/>
              <a:gd name="f28" fmla="val 44624"/>
              <a:gd name="f29" fmla="val 4011661"/>
              <a:gd name="f30" fmla="val 48427"/>
              <a:gd name="f31" fmla="val 4023440"/>
              <a:gd name="f32" fmla="val 49464"/>
              <a:gd name="f33" fmla="val 4034676"/>
              <a:gd name="f34" fmla="val 48775"/>
              <a:gd name="f35" fmla="val 4065394"/>
              <a:gd name="f36" fmla="val 42879"/>
              <a:gd name="f37" fmla="val 4072648"/>
              <a:gd name="f38" fmla="val 33262"/>
              <a:gd name="f39" fmla="val 4092232"/>
              <a:gd name="f40" fmla="val 34026"/>
              <a:gd name="f41" fmla="val 4097470"/>
              <a:gd name="f42" fmla="val 32252"/>
              <a:gd name="f43" fmla="val 4107476"/>
              <a:gd name="f44" fmla="val 28819"/>
              <a:gd name="f45" fmla="val 4117405"/>
              <a:gd name="f46" fmla="val 25741"/>
              <a:gd name="f47" fmla="val 4127488"/>
              <a:gd name="f48" fmla="val 24056"/>
              <a:gd name="f49" fmla="val 4122379"/>
              <a:gd name="f50" fmla="val 69900"/>
              <a:gd name="f51" fmla="val 4212421"/>
              <a:gd name="f52" fmla="val 17287"/>
              <a:gd name="f53" fmla="val 4190803"/>
              <a:gd name="f54" fmla="val 55685"/>
              <a:gd name="f55" fmla="val 4245322"/>
              <a:gd name="f56" fmla="val 54405"/>
              <a:gd name="f57" fmla="val 4210442"/>
              <a:gd name="f58" fmla="val 91290"/>
              <a:gd name="f59" fmla="val 4269333"/>
              <a:gd name="f60" fmla="val 54186"/>
              <a:gd name="f61" fmla="val 4360007"/>
              <a:gd name="f62" fmla="val 84494"/>
              <a:gd name="f63" fmla="val 4405441"/>
              <a:gd name="f64" fmla="val 66275"/>
              <a:gd name="f65" fmla="val 4481486"/>
              <a:gd name="f66" fmla="val 116915"/>
              <a:gd name="f67" fmla="val 4469366"/>
              <a:gd name="f68" fmla="val 96298"/>
              <a:gd name="f69" fmla="val 4624978"/>
              <a:gd name="f70" fmla="val 141388"/>
              <a:gd name="f71" fmla="val 4651418"/>
              <a:gd name="f72" fmla="val 150071"/>
              <a:gd name="f73" fmla="val 4863575"/>
              <a:gd name="f74" fmla="val 175458"/>
              <a:gd name="f75" fmla="val 4867452"/>
              <a:gd name="f76" fmla="val 182323"/>
              <a:gd name="f77" fmla="val 5007365"/>
              <a:gd name="f78" fmla="val 209256"/>
              <a:gd name="f79" fmla="val 5013635"/>
              <a:gd name="f80" fmla="val 213928"/>
              <a:gd name="f81" fmla="val 5203044"/>
              <a:gd name="f82" fmla="val 228946"/>
              <a:gd name="f83" fmla="val 5207070"/>
              <a:gd name="f84" fmla="val 235105"/>
              <a:gd name="f85" fmla="val 5224253"/>
              <a:gd name="f86" fmla="val 240320"/>
              <a:gd name="f87" fmla="val 5256736"/>
              <a:gd name="f88" fmla="val 254811"/>
              <a:gd name="f89" fmla="val 5264095"/>
              <a:gd name="f90" fmla="val 253567"/>
              <a:gd name="f91" fmla="val 5315084"/>
              <a:gd name="f92" fmla="val 269264"/>
              <a:gd name="f93" fmla="val 5316393"/>
              <a:gd name="f94" fmla="val 267603"/>
              <a:gd name="f95" fmla="val 5320500"/>
              <a:gd name="f96" fmla="val 264235"/>
              <a:gd name="f97" fmla="val 5325719"/>
              <a:gd name="f98" fmla="val 262424"/>
              <a:gd name="f99" fmla="val 5333427"/>
              <a:gd name="f100" fmla="val 263823"/>
              <a:gd name="f101" fmla="val 5330520"/>
              <a:gd name="f102" fmla="val 234164"/>
              <a:gd name="f103" fmla="val 5341605"/>
              <a:gd name="f104" fmla="val 254143"/>
              <a:gd name="f105" fmla="val 5364589"/>
              <a:gd name="f106" fmla="val 260882"/>
              <a:gd name="f107" fmla="val 5365199"/>
              <a:gd name="f108" fmla="val 216323"/>
              <a:gd name="f109" fmla="val 5425089"/>
              <a:gd name="f110" fmla="val 252089"/>
              <a:gd name="f111" fmla="val 5443973"/>
              <a:gd name="f112" fmla="val 230866"/>
              <a:gd name="f113" fmla="val 5460840"/>
              <a:gd name="f114" fmla="val 236821"/>
              <a:gd name="f115" fmla="val 5478689"/>
              <a:gd name="f116" fmla="val 242307"/>
              <a:gd name="f117" fmla="val 5497201"/>
              <a:gd name="f118" fmla="val 247023"/>
              <a:gd name="f119" fmla="val 5508269"/>
              <a:gd name="f120" fmla="val 249256"/>
              <a:gd name="f121" fmla="val 5508636"/>
              <a:gd name="f122" fmla="val 248880"/>
              <a:gd name="f123" fmla="val 5511356"/>
              <a:gd name="f124" fmla="val 248469"/>
              <a:gd name="f125" fmla="val 5515116"/>
              <a:gd name="f126" fmla="val 248867"/>
              <a:gd name="f127" fmla="val 5520606"/>
              <a:gd name="f128" fmla="val 250400"/>
              <a:gd name="f129" fmla="val 5528451"/>
              <a:gd name="f130" fmla="val 253330"/>
              <a:gd name="f131" fmla="val 5549923"/>
              <a:gd name="f132" fmla="val 257662"/>
              <a:gd name="f133" fmla="val 5558295"/>
              <a:gd name="f134" fmla="val 256364"/>
              <a:gd name="f135" fmla="val 5664799"/>
              <a:gd name="f136" fmla="val 278924"/>
              <a:gd name="f137" fmla="val 5796160"/>
              <a:gd name="f138" fmla="val 307979"/>
              <a:gd name="f139" fmla="val 5897647"/>
              <a:gd name="f140" fmla="val 339431"/>
              <a:gd name="f141" fmla="val 5894921"/>
              <a:gd name="f142" fmla="val 322560"/>
              <a:gd name="f143" fmla="val 5962532"/>
              <a:gd name="f144" fmla="val 357207"/>
              <a:gd name="f145" fmla="val 5978838"/>
              <a:gd name="f146" fmla="val 367970"/>
              <a:gd name="f147" fmla="val 6035145"/>
              <a:gd name="f148" fmla="val 375765"/>
              <a:gd name="f149" fmla="val 6006578"/>
              <a:gd name="f150" fmla="val 380813"/>
              <a:gd name="f151" fmla="val 6050367"/>
              <a:gd name="f152" fmla="val 386341"/>
              <a:gd name="f153" fmla="val 6051161"/>
              <a:gd name="f154" fmla="val 391932"/>
              <a:gd name="f155" fmla="val 6137489"/>
              <a:gd name="f156" fmla="val 380709"/>
              <a:gd name="f157" fmla="val 6140609"/>
              <a:gd name="f158" fmla="val 385135"/>
              <a:gd name="f159" fmla="val 6205928"/>
              <a:gd name="f160" fmla="val 424013"/>
              <a:gd name="f161" fmla="val 6248816"/>
              <a:gd name="f162" fmla="val 452185"/>
              <a:gd name="f163" fmla="val 6302950"/>
              <a:gd name="f164" fmla="val 448183"/>
              <a:gd name="f165" fmla="val 6308533"/>
              <a:gd name="f166" fmla="val 448551"/>
              <a:gd name="f167" fmla="val 6340278"/>
              <a:gd name="f168" fmla="val 468555"/>
              <a:gd name="f169" fmla="val 6341685"/>
              <a:gd name="f170" fmla="val 467587"/>
              <a:gd name="f171" fmla="val 6345560"/>
              <a:gd name="f172" fmla="val 465876"/>
              <a:gd name="f173" fmla="val 6349786"/>
              <a:gd name="f174" fmla="val 465470"/>
              <a:gd name="f175" fmla="val 6354862"/>
              <a:gd name="f176" fmla="val 467794"/>
              <a:gd name="f177" fmla="val 6361260"/>
              <a:gd name="f178" fmla="val 446013"/>
              <a:gd name="f179" fmla="val 6363438"/>
              <a:gd name="f180" fmla="val 462250"/>
              <a:gd name="f181" fmla="val 6377840"/>
              <a:gd name="f182" fmla="val 471024"/>
              <a:gd name="f183" fmla="val 6390990"/>
              <a:gd name="f184" fmla="val 439154"/>
              <a:gd name="f185" fmla="val 6423334"/>
              <a:gd name="f186" fmla="val 475084"/>
              <a:gd name="f187" fmla="val 6442804"/>
              <a:gd name="f188" fmla="val 463091"/>
              <a:gd name="f189" fmla="val 6453090"/>
              <a:gd name="f190" fmla="val 470255"/>
              <a:gd name="f191" fmla="val 6464204"/>
              <a:gd name="f192" fmla="val 477252"/>
              <a:gd name="f193" fmla="val 6476009"/>
              <a:gd name="f194" fmla="val 483807"/>
              <a:gd name="f195" fmla="val 6483237"/>
              <a:gd name="f196" fmla="val 487308"/>
              <a:gd name="f197" fmla="val 6483605"/>
              <a:gd name="f198" fmla="val 487102"/>
              <a:gd name="f199" fmla="val 6485654"/>
              <a:gd name="f200" fmla="val 487272"/>
              <a:gd name="f201" fmla="val 6488212"/>
              <a:gd name="f202" fmla="val 488201"/>
              <a:gd name="f203" fmla="val 6491673"/>
              <a:gd name="f204" fmla="val 490243"/>
              <a:gd name="f205" fmla="val 6496411"/>
              <a:gd name="f206" fmla="val 493689"/>
              <a:gd name="f207" fmla="val 6510429"/>
              <a:gd name="f208" fmla="val 500479"/>
              <a:gd name="f209" fmla="val 6516750"/>
              <a:gd name="f210" fmla="val 500983"/>
              <a:gd name="f211" fmla="val 6541864"/>
              <a:gd name="f212" fmla="val 496675"/>
              <a:gd name="f213" fmla="val 6554866"/>
              <a:gd name="f214" fmla="val 452619"/>
              <a:gd name="f215" fmla="val 6580199"/>
              <a:gd name="f216" fmla="val 483318"/>
              <a:gd name="f217" fmla="val 6622601"/>
              <a:gd name="f218" fmla="val 489571"/>
              <a:gd name="f219" fmla="val 6654587"/>
              <a:gd name="f220" fmla="val 470617"/>
              <a:gd name="f221" fmla="val 6690237"/>
              <a:gd name="f222" fmla="val 493051"/>
              <a:gd name="f223" fmla="val 6729957"/>
              <a:gd name="f224" fmla="val 498806"/>
              <a:gd name="f225" fmla="val 6766252"/>
              <a:gd name="f226" fmla="val 494451"/>
              <a:gd name="f227" fmla="val 6798356"/>
              <a:gd name="f228" fmla="val 506748"/>
              <a:gd name="f229" fmla="val 6813529"/>
              <a:gd name="f230" fmla="val 501270"/>
              <a:gd name="f231" fmla="val 6826992"/>
              <a:gd name="f232" fmla="val 500232"/>
              <a:gd name="f233" fmla="val 6837102"/>
              <a:gd name="f234" fmla="val 513677"/>
              <a:gd name="f235" fmla="val 6874837"/>
              <a:gd name="f236" fmla="val 515764"/>
              <a:gd name="f237" fmla="val 6887115"/>
              <a:gd name="f238" fmla="val 500833"/>
              <a:gd name="f239" fmla="val 6907934"/>
              <a:gd name="f240" fmla="val 517339"/>
              <a:gd name="f241" fmla="val 6934086"/>
              <a:gd name="f242" fmla="val 494196"/>
              <a:gd name="f243" fmla="val 6933260"/>
              <a:gd name="f244" fmla="val 504492"/>
              <a:gd name="f245" fmla="val 6941474"/>
              <a:gd name="f246" fmla="val 513632"/>
              <a:gd name="f247" fmla="val 6942754"/>
              <a:gd name="f248" fmla="val 514394"/>
              <a:gd name="f249" fmla="val 6946363"/>
              <a:gd name="f250" fmla="val 511066"/>
              <a:gd name="f251" fmla="val 6952592"/>
              <a:gd name="f252" fmla="val 510252"/>
              <a:gd name="f253" fmla="val 6968398"/>
              <a:gd name="f254" fmla="val 513946"/>
              <a:gd name="f255" fmla="val 6974142"/>
              <a:gd name="f256" fmla="val 516310"/>
              <a:gd name="f257" fmla="val 6978173"/>
              <a:gd name="f258" fmla="val 517574"/>
              <a:gd name="f259" fmla="val 6980948"/>
              <a:gd name="f260" fmla="val 517948"/>
              <a:gd name="f261" fmla="val 6982971"/>
              <a:gd name="f262" fmla="val 517694"/>
              <a:gd name="f263" fmla="val 6983252"/>
              <a:gd name="f264" fmla="val 517416"/>
              <a:gd name="f265" fmla="val 6991400"/>
              <a:gd name="f266" fmla="val 519321"/>
              <a:gd name="f267" fmla="val 7005004"/>
              <a:gd name="f268" fmla="val 523242"/>
              <a:gd name="f269" fmla="val 7018100"/>
              <a:gd name="f270" fmla="val 527732"/>
              <a:gd name="f271" fmla="val 7030460"/>
              <a:gd name="f272" fmla="val 532556"/>
              <a:gd name="f273" fmla="val 7044917"/>
              <a:gd name="f274" fmla="val 516932"/>
              <a:gd name="f275" fmla="val 7088472"/>
              <a:gd name="f276" fmla="val 545083"/>
              <a:gd name="f277" fmla="val 7089916"/>
              <a:gd name="f278" fmla="val 511503"/>
              <a:gd name="f279" fmla="val 7106785"/>
              <a:gd name="f280" fmla="val 517039"/>
              <a:gd name="f281" fmla="val 7114554"/>
              <a:gd name="f282" fmla="val 532321"/>
              <a:gd name="f283" fmla="val 7113059"/>
              <a:gd name="f284" fmla="val 509904"/>
              <a:gd name="f285" fmla="val 7118735"/>
              <a:gd name="f286" fmla="val 511110"/>
              <a:gd name="f287" fmla="val 7122641"/>
              <a:gd name="f288" fmla="val 509850"/>
              <a:gd name="f289" fmla="val 7125755"/>
              <a:gd name="f290" fmla="val 507393"/>
              <a:gd name="f291" fmla="val 7126765"/>
              <a:gd name="f292" fmla="val 506166"/>
              <a:gd name="f293" fmla="val 7164175"/>
              <a:gd name="f294" fmla="val 519011"/>
              <a:gd name="f295" fmla="val 7169654"/>
              <a:gd name="f296" fmla="val 518219"/>
              <a:gd name="f297" fmla="val 7193386"/>
              <a:gd name="f298" fmla="val 529788"/>
              <a:gd name="f299" fmla="val 7205997"/>
              <a:gd name="f300" fmla="val 534060"/>
              <a:gd name="f301" fmla="val 7208842"/>
              <a:gd name="f302" fmla="val 538783"/>
              <a:gd name="f303" fmla="val 7212314"/>
              <a:gd name="f304" fmla="val 541931"/>
              <a:gd name="f305" fmla="val 7217803"/>
              <a:gd name="f306" fmla="val 543928"/>
              <a:gd name="f307" fmla="val 7227817"/>
              <a:gd name="f308" fmla="val 543304"/>
              <a:gd name="f309" fmla="val 7230267"/>
              <a:gd name="f310" fmla="val 542497"/>
              <a:gd name="f311" fmla="val 7244913"/>
              <a:gd name="f312" fmla="val 551160"/>
              <a:gd name="f313" fmla="val 7249453"/>
              <a:gd name="f314" fmla="val 554807"/>
              <a:gd name="f315" fmla="val 7253253"/>
              <a:gd name="f316" fmla="val 559130"/>
              <a:gd name="f317" fmla="val 7255970"/>
              <a:gd name="f318" fmla="val 564383"/>
              <a:gd name="f319" fmla="val 7315146"/>
              <a:gd name="f320" fmla="val 548103"/>
              <a:gd name="f321" fmla="val 7361553"/>
              <a:gd name="f322" fmla="val 579076"/>
              <a:gd name="f323" fmla="val 7421156"/>
              <a:gd name="f324" fmla="val 584155"/>
              <a:gd name="f325" fmla="val 7465612"/>
              <a:gd name="f326" fmla="val 613750"/>
              <a:gd name="f327" fmla="val 7546249"/>
              <a:gd name="f328" fmla="val 613142"/>
              <a:gd name="f329" fmla="val 7553166"/>
              <a:gd name="f330" fmla="val 653085"/>
              <a:gd name="f331" fmla="val 7562552"/>
              <a:gd name="f332" fmla="val 609214"/>
              <a:gd name="f333" fmla="val 7673998"/>
              <a:gd name="f334" fmla="val 724531"/>
              <a:gd name="f335" fmla="val 7643092"/>
              <a:gd name="f336" fmla="val 662482"/>
              <a:gd name="f337" fmla="val 7896429"/>
              <a:gd name="f338" fmla="val 689054"/>
              <a:gd name="f339" fmla="val 7940867"/>
              <a:gd name="f340" fmla="val 662251"/>
              <a:gd name="f341" fmla="val 7914217"/>
              <a:gd name="f342" fmla="val 689365"/>
              <a:gd name="f343" fmla="val 7954620"/>
              <a:gd name="f344" fmla="val 689481"/>
              <a:gd name="f345" fmla="val 7937756"/>
              <a:gd name="f346" fmla="val 718000"/>
              <a:gd name="f347" fmla="val 8005608"/>
              <a:gd name="f348" fmla="val 680123"/>
              <a:gd name="f349" fmla="val 8000803"/>
              <a:gd name="f350" fmla="val 714583"/>
              <a:gd name="f351" fmla="val 8008309"/>
              <a:gd name="f352" fmla="val 713512"/>
              <a:gd name="f353" fmla="val 8015731"/>
              <a:gd name="f354" fmla="val 711389"/>
              <a:gd name="f355" fmla="val 8023216"/>
              <a:gd name="f356" fmla="val 709000"/>
              <a:gd name="f357" fmla="val 8027136"/>
              <a:gd name="f358" fmla="val 707765"/>
              <a:gd name="f359" fmla="val 8041622"/>
              <a:gd name="f360" fmla="val 708731"/>
              <a:gd name="f361" fmla="val 8047209"/>
              <a:gd name="f362" fmla="val 701624"/>
              <a:gd name="f363" fmla="val 8070088"/>
              <a:gd name="f364" fmla="val 697789"/>
              <a:gd name="f365" fmla="val 8078424"/>
              <a:gd name="f366" fmla="val 697492"/>
              <a:gd name="f367" fmla="val 8087123"/>
              <a:gd name="f368" fmla="val 698508"/>
              <a:gd name="f369" fmla="val 8096332"/>
              <a:gd name="f370" fmla="val 8123926"/>
              <a:gd name="f371" fmla="val 724651"/>
              <a:gd name="f372" fmla="val 8185640"/>
              <a:gd name="f373" fmla="val 697894"/>
              <a:gd name="f374" fmla="val 8219225"/>
              <a:gd name="f375" fmla="val 728069"/>
              <a:gd name="f376" fmla="val 8232644"/>
              <a:gd name="f377" fmla="val 736562"/>
              <a:gd name="f378" fmla="val 8280723"/>
              <a:gd name="f379" fmla="val 746936"/>
              <a:gd name="f380" fmla="val 8293793"/>
              <a:gd name="f381" fmla="val 739200"/>
              <a:gd name="f382" fmla="val 8304636"/>
              <a:gd name="f383" fmla="val 739365"/>
              <a:gd name="f384" fmla="val 8314843"/>
              <a:gd name="f385" fmla="val 745516"/>
              <a:gd name="f386" fmla="val 8323753"/>
              <a:gd name="f387" fmla="val 736063"/>
              <a:gd name="f388" fmla="val 8336542"/>
              <a:gd name="f389" fmla="val 725164"/>
              <a:gd name="f390" fmla="val 8363344"/>
              <a:gd name="f391" fmla="val 752699"/>
              <a:gd name="f392" fmla="val 8364496"/>
              <a:gd name="f393" fmla="val 736635"/>
              <a:gd name="f394" fmla="val 8383724"/>
              <a:gd name="f395" fmla="val 755702"/>
              <a:gd name="f396" fmla="val 8414211"/>
              <a:gd name="f397" fmla="val 733717"/>
              <a:gd name="f398" fmla="val 8437662"/>
              <a:gd name="f399" fmla="val 731942"/>
              <a:gd name="f400" fmla="val 8451685"/>
              <a:gd name="f401" fmla="val 749699"/>
              <a:gd name="f402" fmla="val 8487061"/>
              <a:gd name="f403" fmla="val 728469"/>
              <a:gd name="f404" fmla="val 8533764"/>
              <a:gd name="f405" fmla="val 735554"/>
              <a:gd name="f406" fmla="val 8548878"/>
              <a:gd name="f407" fmla="val 755832"/>
              <a:gd name="f408" fmla="val 8565301"/>
              <a:gd name="f409" fmla="val 740114"/>
              <a:gd name="f410" fmla="val 8596769"/>
              <a:gd name="f411" fmla="val 769632"/>
              <a:gd name="f412" fmla="val 8598880"/>
              <a:gd name="f413" fmla="val 767829"/>
              <a:gd name="f414" fmla="val 8601326"/>
              <a:gd name="f415" fmla="val 766261"/>
              <a:gd name="f416" fmla="val 8604035"/>
              <a:gd name="f417" fmla="val 764982"/>
              <a:gd name="f418" fmla="val 8619777"/>
              <a:gd name="f419" fmla="val 757551"/>
              <a:gd name="f420" fmla="val 8640772"/>
              <a:gd name="f421" fmla="val 761213"/>
              <a:gd name="f422" fmla="val 8650929"/>
              <a:gd name="f423" fmla="val 773164"/>
              <a:gd name="f424" fmla="val 8702615"/>
              <a:gd name="f425" fmla="val 814545"/>
              <a:gd name="f426" fmla="val 8757170"/>
              <a:gd name="f427" fmla="val 823762"/>
              <a:gd name="f428" fmla="val 8806497"/>
              <a:gd name="f429" fmla="val 839707"/>
              <a:gd name="f430" fmla="val 8863157"/>
              <a:gd name="f431" fmla="val 854381"/>
              <a:gd name="f432" fmla="val 8833749"/>
              <a:gd name="f433" fmla="val 812347"/>
              <a:gd name="f434" fmla="val 8898377"/>
              <a:gd name="f435" fmla="val 854651"/>
              <a:gd name="f436" fmla="val 8909161"/>
              <a:gd name="f437" fmla="val 844048"/>
              <a:gd name="f438" fmla="val 8918437"/>
              <a:gd name="f439" fmla="val 845186"/>
              <a:gd name="f440" fmla="val 8932389"/>
              <a:gd name="f441" fmla="val 853846"/>
              <a:gd name="f442" fmla="val 8960146"/>
              <a:gd name="f443" fmla="val 860074"/>
              <a:gd name="f444" fmla="val 8965550"/>
              <a:gd name="f445" fmla="val 829338"/>
              <a:gd name="f446" fmla="val 8989288"/>
              <a:gd name="f447" fmla="val 852877"/>
              <a:gd name="f448" fmla="val 8988278"/>
              <a:gd name="f449" fmla="val 835633"/>
              <a:gd name="f450" fmla="val 9043995"/>
              <a:gd name="f451" fmla="val 856467"/>
              <a:gd name="f452" fmla="val 9035275"/>
              <a:gd name="f453" fmla="val 837110"/>
              <a:gd name="f454" fmla="val 9060165"/>
              <a:gd name="f455" fmla="val 838647"/>
              <a:gd name="f456" fmla="val 9108456"/>
              <a:gd name="f457" fmla="val 858499"/>
              <a:gd name="f458" fmla="val 9138626"/>
              <a:gd name="f459" fmla="val 862106"/>
              <a:gd name="f460" fmla="val 9165080"/>
              <a:gd name="f461" fmla="val 876547"/>
              <a:gd name="f462" fmla="val 9174888"/>
              <a:gd name="f463" fmla="val 860404"/>
              <a:gd name="f464" fmla="val 9216298"/>
              <a:gd name="f465" fmla="val 858754"/>
              <a:gd name="f466" fmla="val 9230418"/>
              <a:gd name="f467" fmla="val 871192"/>
              <a:gd name="f468" fmla="val 9244774"/>
              <a:gd name="f469" fmla="val 868822"/>
              <a:gd name="f470" fmla="val 9259941"/>
              <a:gd name="f471" fmla="val 861843"/>
              <a:gd name="f472" fmla="val 9297647"/>
              <a:gd name="f473" fmla="val 870955"/>
              <a:gd name="f474" fmla="val 9335980"/>
              <a:gd name="f475" fmla="val 863006"/>
              <a:gd name="f476" fmla="val 9380407"/>
              <a:gd name="f477" fmla="val 864825"/>
              <a:gd name="f478" fmla="val 9424338"/>
              <a:gd name="f479" fmla="val 883720"/>
              <a:gd name="f480" fmla="val 9443322"/>
              <a:gd name="f481" fmla="val 899138"/>
              <a:gd name="f482" fmla="val 9490772"/>
              <a:gd name="f483" fmla="val 901190"/>
              <a:gd name="f484" fmla="val 9530410"/>
              <a:gd name="f485" fmla="val 933396"/>
              <a:gd name="f486" fmla="val 9546422"/>
              <a:gd name="f487" fmla="val 928548"/>
              <a:gd name="f488" fmla="val 9584982"/>
              <a:gd name="f489" fmla="val 935980"/>
              <a:gd name="f490" fmla="val 9629819"/>
              <a:gd name="f491" fmla="val 954269"/>
              <a:gd name="f492" fmla="val 9718219"/>
              <a:gd name="f493" fmla="val 986435"/>
              <a:gd name="f494" fmla="val 9759797"/>
              <a:gd name="f495" fmla="val 1010923"/>
              <a:gd name="f496" fmla="val 9801376"/>
              <a:gd name="f497" fmla="val 1035410"/>
              <a:gd name="f498" fmla="val 9804503"/>
              <a:gd name="f499" fmla="val 1066293"/>
              <a:gd name="f500" fmla="val 9834455"/>
              <a:gd name="f501" fmla="val 1082908"/>
              <a:gd name="f502" fmla="val 9864406"/>
              <a:gd name="f503" fmla="val 1099522"/>
              <a:gd name="f504" fmla="val 9891608"/>
              <a:gd name="f505" fmla="val 1087791"/>
              <a:gd name="f506" fmla="val 9939504"/>
              <a:gd name="f507" fmla="val 1110614"/>
              <a:gd name="f508" fmla="val 9978150"/>
              <a:gd name="f509" fmla="val 1098522"/>
              <a:gd name="f510" fmla="val 10034187"/>
              <a:gd name="f511" fmla="val 1166580"/>
              <a:gd name="f512" fmla="val 10077001"/>
              <a:gd name="f513" fmla="val 1160906"/>
              <a:gd name="f514" fmla="val 10084861"/>
              <a:gd name="f515" fmla="val 1190721"/>
              <a:gd name="f516" fmla="val 10164307"/>
              <a:gd name="f517" fmla="val 1234884"/>
              <a:gd name="f518" fmla="val 10178431"/>
              <a:gd name="f519" fmla="val 1244920"/>
              <a:gd name="f520" fmla="val 10210316"/>
              <a:gd name="f521" fmla="val 1215779"/>
              <a:gd name="f522" fmla="val 10222273"/>
              <a:gd name="f523" fmla="val 1306394"/>
              <a:gd name="f524" fmla="val 10248658"/>
              <a:gd name="f525" fmla="val 1309335"/>
              <a:gd name="f526" fmla="val 10414709"/>
              <a:gd name="f527" fmla="val 1388645"/>
              <a:gd name="f528" fmla="val 10473963"/>
              <a:gd name="f529" fmla="val 1440373"/>
              <a:gd name="f530" fmla="val 10538857"/>
              <a:gd name="f531" fmla="val 1454568"/>
              <a:gd name="f532" fmla="val 10592469"/>
              <a:gd name="f533" fmla="val 1543828"/>
              <a:gd name="f534" fmla="val 10651538"/>
              <a:gd name="f535" fmla="val 1531501"/>
              <a:gd name="f536" fmla="val 10660082"/>
              <a:gd name="f537" fmla="val 1567462"/>
              <a:gd name="f538" fmla="val 10674941"/>
              <a:gd name="f539" fmla="val 1597388"/>
              <a:gd name="f540" fmla="val 415048"/>
              <a:gd name="f541" fmla="val 9656"/>
              <a:gd name="f542" fmla="val 416044"/>
              <a:gd name="f543" fmla="val 66794"/>
              <a:gd name="f544" fmla="val 420549"/>
              <a:gd name="f545" fmla="val 142962"/>
              <a:gd name="f546" fmla="val 423374"/>
              <a:gd name="f547" fmla="val 179196"/>
              <a:gd name="f548" fmla="val 423071"/>
              <a:gd name="f549" fmla="val 202136"/>
              <a:gd name="f550" fmla="val 418172"/>
              <a:gd name="f551" fmla="val 228694"/>
              <a:gd name="f552" fmla="val 392385"/>
              <a:gd name="f553" fmla="val 250912"/>
              <a:gd name="f554" fmla="val 408617"/>
              <a:gd name="f555" fmla="val 249389"/>
              <a:gd name="f556" fmla="val 392611"/>
              <a:gd name="f557" fmla="val 280512"/>
              <a:gd name="f558" fmla="val 416185"/>
              <a:gd name="f559" fmla="val 291375"/>
              <a:gd name="f560" fmla="val 403710"/>
              <a:gd name="f561" fmla="val 298635"/>
              <a:gd name="f562" fmla="val 393187"/>
              <a:gd name="f563" fmla="val 309770"/>
              <a:gd name="f564" fmla="val 397885"/>
              <a:gd name="f565" fmla="val 320542"/>
              <a:gd name="f566" fmla="val 396592"/>
              <a:gd name="f567" fmla="val 359051"/>
              <a:gd name="f568" fmla="val 397166"/>
              <a:gd name="f569" fmla="val 484339"/>
              <a:gd name="f570" fmla="val 405354"/>
              <a:gd name="f571" fmla="val 522426"/>
              <a:gd name="f572" fmla="val 407158"/>
              <a:gd name="f573" fmla="val 532069"/>
              <a:gd name="f574" fmla="val 408997"/>
              <a:gd name="f575" fmla="val 540856"/>
              <a:gd name="f576" fmla="val 408831"/>
              <a:gd name="f577" fmla="val 549068"/>
              <a:gd name="f578" fmla="val 407418"/>
              <a:gd name="f579" fmla="val 571100"/>
              <a:gd name="f580" fmla="val 400562"/>
              <a:gd name="f581" fmla="val 575457"/>
              <a:gd name="f582" fmla="val 392801"/>
              <a:gd name="f583" fmla="val 589968"/>
              <a:gd name="f584" fmla="val 391807"/>
              <a:gd name="f585" fmla="val 593649"/>
              <a:gd name="f586" fmla="val 390062"/>
              <a:gd name="f587" fmla="val 600667"/>
              <a:gd name="f588" fmla="val 386700"/>
              <a:gd name="f589" fmla="val 607669"/>
              <a:gd name="f590" fmla="val 383607"/>
              <a:gd name="f591" fmla="val 614928"/>
              <a:gd name="f592" fmla="val 381544"/>
              <a:gd name="f593" fmla="val 636416"/>
              <a:gd name="f594" fmla="val 381988"/>
              <a:gd name="f595" fmla="val 667253"/>
              <a:gd name="f596" fmla="val 387671"/>
              <a:gd name="f597" fmla="val 722580"/>
              <a:gd name="f598" fmla="val 392722"/>
              <a:gd name="f599" fmla="val 792539"/>
              <a:gd name="f600" fmla="val 408114"/>
              <a:gd name="f601" fmla="val 885615"/>
              <a:gd name="f602" fmla="val 380106"/>
              <a:gd name="f603" fmla="val 946884"/>
              <a:gd name="f604" fmla="val 411854"/>
              <a:gd name="f605" fmla="val 1028270"/>
              <a:gd name="f606" fmla="val 418469"/>
              <a:gd name="f607" fmla="val 1139077"/>
              <a:gd name="f608" fmla="val 429433"/>
              <a:gd name="f609" fmla="val 1210905"/>
              <a:gd name="f610" fmla="val 432414"/>
              <a:gd name="f611" fmla="val 1270803"/>
              <a:gd name="f612" fmla="val 429423"/>
              <a:gd name="f613" fmla="val 1321921"/>
              <a:gd name="f614" fmla="val 453757"/>
              <a:gd name="f615" fmla="val 1377854"/>
              <a:gd name="f616" fmla="val 429745"/>
              <a:gd name="f617" fmla="val 1381419"/>
              <a:gd name="f618" fmla="val 434564"/>
              <a:gd name="f619" fmla="val 1385901"/>
              <a:gd name="f620" fmla="val 438319"/>
              <a:gd name="f621" fmla="val 1391004"/>
              <a:gd name="f622" fmla="val 441307"/>
              <a:gd name="f623" fmla="val 1406953"/>
              <a:gd name="f624" fmla="val 447889"/>
              <a:gd name="f625" fmla="val 1409246"/>
              <a:gd name="f626" fmla="val 446765"/>
              <a:gd name="f627" fmla="val 1419066"/>
              <a:gd name="f628" fmla="val 444804"/>
              <a:gd name="f629" fmla="val 1424836"/>
              <a:gd name="f630" fmla="val 446037"/>
              <a:gd name="f631" fmla="val 1428800"/>
              <a:gd name="f632" fmla="val 448677"/>
              <a:gd name="f633" fmla="val 1432402"/>
              <a:gd name="f634" fmla="val 452956"/>
              <a:gd name="f635" fmla="val 1606578"/>
              <a:gd name="f636" fmla="val 430870"/>
              <a:gd name="f637" fmla="val 1619625"/>
              <a:gd name="f638" fmla="val 433971"/>
              <a:gd name="f639" fmla="val 1633347"/>
              <a:gd name="f640" fmla="val 436643"/>
              <a:gd name="f641" fmla="val 1647476"/>
              <a:gd name="f642" fmla="val 438687"/>
              <a:gd name="f643" fmla="val 1655866"/>
              <a:gd name="f644" fmla="val 439472"/>
              <a:gd name="f645" fmla="val 1656096"/>
              <a:gd name="f646" fmla="val 439162"/>
              <a:gd name="f647" fmla="val 1658061"/>
              <a:gd name="f648" fmla="val 438636"/>
              <a:gd name="f649" fmla="val 1666503"/>
              <a:gd name="f650" fmla="val 411823"/>
              <a:gd name="f651" fmla="val 1670708"/>
              <a:gd name="f652" fmla="val 412530"/>
              <a:gd name="f653" fmla="val 1737953"/>
              <a:gd name="f654" fmla="val 399496"/>
              <a:gd name="f655" fmla="val 1848192"/>
              <a:gd name="f656" fmla="val 376032"/>
              <a:gd name="f657" fmla="val 1887458"/>
              <a:gd name="f658" fmla="val 368088"/>
              <a:gd name="f659" fmla="val 1918458"/>
              <a:gd name="f660" fmla="val 352092"/>
              <a:gd name="f661" fmla="val 1954077"/>
              <a:gd name="f662" fmla="val 352621"/>
              <a:gd name="f663" fmla="val 1965180"/>
              <a:gd name="f664" fmla="val 342609"/>
              <a:gd name="f665" fmla="val 1976973"/>
              <a:gd name="f666" fmla="val 337201"/>
              <a:gd name="f667" fmla="val 1993047"/>
              <a:gd name="f668" fmla="val 346068"/>
              <a:gd name="f669" fmla="val 2028636"/>
              <a:gd name="f670" fmla="val 335449"/>
              <a:gd name="f671" fmla="val 2032293"/>
              <a:gd name="f672" fmla="val 317806"/>
              <a:gd name="f673" fmla="val 2059719"/>
              <a:gd name="f674" fmla="val 325903"/>
              <a:gd name="f675" fmla="val 2071905"/>
              <a:gd name="f676" fmla="val 296194"/>
              <a:gd name="f677" fmla="val 2076373"/>
              <a:gd name="f678" fmla="val 305826"/>
              <a:gd name="f679" fmla="val 2088528"/>
              <a:gd name="f680" fmla="val 311409"/>
              <a:gd name="f681" fmla="val 2090087"/>
              <a:gd name="f682" fmla="val 311676"/>
              <a:gd name="f683" fmla="val 2091700"/>
              <a:gd name="f684" fmla="val 307455"/>
              <a:gd name="f685" fmla="val 2096989"/>
              <a:gd name="f686" fmla="val 304649"/>
              <a:gd name="f687" fmla="val 2113325"/>
              <a:gd name="f688" fmla="val 302764"/>
              <a:gd name="f689" fmla="val 2119780"/>
              <a:gd name="f690" fmla="val 303007"/>
              <a:gd name="f691" fmla="val 2124111"/>
              <a:gd name="f692" fmla="val 302819"/>
              <a:gd name="f693" fmla="val 2126840"/>
              <a:gd name="f694" fmla="val 302239"/>
              <a:gd name="f695" fmla="val 2128562"/>
              <a:gd name="f696" fmla="val 301336"/>
              <a:gd name="f697" fmla="val 2128600"/>
              <a:gd name="f698" fmla="val 301221"/>
              <a:gd name="f699" fmla="val 2128640"/>
              <a:gd name="f700" fmla="val 301107"/>
              <a:gd name="f701" fmla="val 2128679"/>
              <a:gd name="f702" fmla="val 300991"/>
              <a:gd name="f703" fmla="val 2179558"/>
              <a:gd name="f704" fmla="val 299095"/>
              <a:gd name="f705" fmla="val 2184857"/>
              <a:gd name="f706" fmla="val 280099"/>
              <a:gd name="f707" fmla="val 2238998"/>
              <a:gd name="f708" fmla="val 291238"/>
              <a:gd name="f709" fmla="val 2223277"/>
              <a:gd name="f710" fmla="val 260239"/>
              <a:gd name="f711" fmla="val 2241523"/>
              <a:gd name="f712" fmla="val 259676"/>
              <a:gd name="f713" fmla="val 2256386"/>
              <a:gd name="f714" fmla="val 270988"/>
              <a:gd name="f715" fmla="val 2243644"/>
              <a:gd name="f716" fmla="val 251110"/>
              <a:gd name="f717" fmla="val 2249448"/>
              <a:gd name="f718" fmla="val 250324"/>
              <a:gd name="f719" fmla="val 2252382"/>
              <a:gd name="f720" fmla="val 247882"/>
              <a:gd name="f721" fmla="val 2253986"/>
              <a:gd name="f722" fmla="val 244616"/>
              <a:gd name="f723" fmla="val 2254285"/>
              <a:gd name="f724" fmla="val 243167"/>
              <a:gd name="f725" fmla="val 2295037"/>
              <a:gd name="f726" fmla="val 242433"/>
              <a:gd name="f727" fmla="val 2299648"/>
              <a:gd name="f728" fmla="val 239896"/>
              <a:gd name="f729" fmla="val 2327237"/>
              <a:gd name="f730" fmla="val 242539"/>
              <a:gd name="f731" fmla="val 2340943"/>
              <a:gd name="f732" fmla="val 242239"/>
              <a:gd name="f733" fmla="val 2345943"/>
              <a:gd name="f734" fmla="val 245589"/>
              <a:gd name="f735" fmla="val 2350718"/>
              <a:gd name="f736" fmla="val 247299"/>
              <a:gd name="f737" fmla="val 2356754"/>
              <a:gd name="f738" fmla="val 247292"/>
              <a:gd name="f739" fmla="val 2365602"/>
              <a:gd name="f740" fmla="val 243403"/>
              <a:gd name="f741" fmla="val 2367433"/>
              <a:gd name="f742" fmla="val 241858"/>
              <a:gd name="f743" fmla="val 2385231"/>
              <a:gd name="f744" fmla="val 244873"/>
              <a:gd name="f745" fmla="val 2391237"/>
              <a:gd name="f746" fmla="val 246682"/>
              <a:gd name="f747" fmla="val 2396907"/>
              <a:gd name="f748" fmla="val 249351"/>
              <a:gd name="f749" fmla="val 2402059"/>
              <a:gd name="f750" fmla="val 253223"/>
              <a:gd name="f751" fmla="val 2457690"/>
              <a:gd name="f752" fmla="val 251623"/>
              <a:gd name="f753" fmla="val 2639813"/>
              <a:gd name="f754" fmla="val 242704"/>
              <a:gd name="f755" fmla="val 2719020"/>
              <a:gd name="f756" fmla="val 235271"/>
              <a:gd name="f757" fmla="val 2762954"/>
              <a:gd name="f758" fmla="val 229515"/>
              <a:gd name="f759" fmla="val 2821915"/>
              <a:gd name="f760" fmla="val 222156"/>
              <a:gd name="f761" fmla="val 2877308"/>
              <a:gd name="f762" fmla="val 208630"/>
              <a:gd name="f763" fmla="val 2947949"/>
              <a:gd name="f764" fmla="val 226393"/>
              <a:gd name="f765" fmla="val 2978035"/>
              <a:gd name="f766" fmla="val 153757"/>
              <a:gd name="f767" fmla="val 3051375"/>
              <a:gd name="f768" fmla="val 154110"/>
              <a:gd name="f769" fmla="val 3078434"/>
              <a:gd name="f770" fmla="val 115011"/>
              <a:gd name="f771" fmla="val 3067807"/>
              <a:gd name="f772" fmla="val 148493"/>
              <a:gd name="f773" fmla="val 3104837"/>
              <a:gd name="f774" fmla="val 135199"/>
              <a:gd name="f775" fmla="val 3103880"/>
              <a:gd name="f776" fmla="val 166713"/>
              <a:gd name="f777" fmla="val 3146743"/>
              <a:gd name="f778" fmla="val 109780"/>
              <a:gd name="f779" fmla="val 3159836"/>
              <a:gd name="f780" fmla="val 142694"/>
              <a:gd name="f781" fmla="val 3166160"/>
              <a:gd name="f782" fmla="val 139232"/>
              <a:gd name="f783" fmla="val 3171875"/>
              <a:gd name="f784" fmla="val 134841"/>
              <a:gd name="f785" fmla="val 3177510"/>
              <a:gd name="f786" fmla="val 130186"/>
              <a:gd name="f787" fmla="val 3180470"/>
              <a:gd name="f788" fmla="val 127764"/>
              <a:gd name="f789" fmla="val 3194216"/>
              <a:gd name="f790" fmla="val 123837"/>
              <a:gd name="f791" fmla="val 3214710"/>
              <a:gd name="f792" fmla="val 104451"/>
              <a:gd name="f793" fmla="val 3222186"/>
              <a:gd name="f794" fmla="val 101416"/>
              <a:gd name="f795" fmla="val 3230663"/>
              <a:gd name="f796" fmla="val 99454"/>
              <a:gd name="f797" fmla="val 3240671"/>
              <a:gd name="f798" fmla="val 99232"/>
              <a:gd name="f799" fmla="val 3277606"/>
              <a:gd name="f800" fmla="val 111009"/>
              <a:gd name="f801" fmla="val 3320498"/>
              <a:gd name="f802" fmla="val 66221"/>
              <a:gd name="f803" fmla="val 3366544"/>
              <a:gd name="f804" fmla="val 82506"/>
              <a:gd name="f805" fmla="val 3383134"/>
              <a:gd name="f806" fmla="val 85775"/>
              <a:gd name="f807" fmla="val 3432393"/>
              <a:gd name="f808" fmla="val 79256"/>
              <a:gd name="f809" fmla="val 3440424"/>
              <a:gd name="f810" fmla="val 67891"/>
              <a:gd name="f811" fmla="val 3450432"/>
              <a:gd name="f812" fmla="val 64444"/>
              <a:gd name="f813" fmla="val 3462892"/>
              <a:gd name="f814" fmla="val 66649"/>
              <a:gd name="f815" fmla="val 3466248"/>
              <a:gd name="f816" fmla="val 55103"/>
              <a:gd name="f817" fmla="val 3472418"/>
              <a:gd name="f818" fmla="val 40954"/>
              <a:gd name="f819" fmla="val 3510917"/>
              <a:gd name="f820" fmla="val 57092"/>
              <a:gd name="f821" fmla="val 3503820"/>
              <a:gd name="f822" fmla="val 42110"/>
              <a:gd name="f823" fmla="val 3568389"/>
              <a:gd name="f824" fmla="val 13576"/>
              <a:gd name="f825" fmla="val 3579310"/>
              <a:gd name="f826" fmla="val 19318"/>
              <a:gd name="f827" fmla="val 3590168"/>
              <a:gd name="f828" fmla="val 14433"/>
              <a:gd name="f829" fmla="val 3604089"/>
              <a:gd name="f830" fmla="val 6980"/>
              <a:gd name="f831" fmla="+- 0 0 -90"/>
              <a:gd name="f832" fmla="*/ f3 1 10680562"/>
              <a:gd name="f833" fmla="*/ f4 1 1605023"/>
              <a:gd name="f834" fmla="val f5"/>
              <a:gd name="f835" fmla="val f6"/>
              <a:gd name="f836" fmla="val f7"/>
              <a:gd name="f837" fmla="*/ f831 f0 1"/>
              <a:gd name="f838" fmla="+- f836 0 f834"/>
              <a:gd name="f839" fmla="+- f835 0 f834"/>
              <a:gd name="f840" fmla="*/ f837 1 f2"/>
              <a:gd name="f841" fmla="*/ f839 1 10680562"/>
              <a:gd name="f842" fmla="*/ f838 1 1605023"/>
              <a:gd name="f843" fmla="*/ 3617689 f839 1"/>
              <a:gd name="f844" fmla="*/ 0 f838 1"/>
              <a:gd name="f845" fmla="*/ 3635901 f839 1"/>
              <a:gd name="f846" fmla="*/ 7738 f838 1"/>
              <a:gd name="f847" fmla="*/ 3690891 f839 1"/>
              <a:gd name="f848" fmla="*/ 7049 f838 1"/>
              <a:gd name="f849" fmla="*/ 3832247 f839 1"/>
              <a:gd name="f850" fmla="*/ 13937 f838 1"/>
              <a:gd name="f851" fmla="*/ 3999111 f839 1"/>
              <a:gd name="f852" fmla="*/ 44624 f838 1"/>
              <a:gd name="f853" fmla="*/ 4034676 f839 1"/>
              <a:gd name="f854" fmla="*/ 48775 f838 1"/>
              <a:gd name="f855" fmla="*/ 4065394 f839 1"/>
              <a:gd name="f856" fmla="*/ 42879 f838 1"/>
              <a:gd name="f857" fmla="*/ 4072648 f839 1"/>
              <a:gd name="f858" fmla="*/ 33262 f838 1"/>
              <a:gd name="f859" fmla="*/ 4092232 f839 1"/>
              <a:gd name="f860" fmla="*/ 34026 f838 1"/>
              <a:gd name="f861" fmla="*/ 4097470 f839 1"/>
              <a:gd name="f862" fmla="*/ 32252 f838 1"/>
              <a:gd name="f863" fmla="*/ 4127488 f839 1"/>
              <a:gd name="f864" fmla="*/ 24056 f838 1"/>
              <a:gd name="f865" fmla="*/ 4190803 f839 1"/>
              <a:gd name="f866" fmla="*/ 55685 f838 1"/>
              <a:gd name="f867" fmla="*/ 4269333 f839 1"/>
              <a:gd name="f868" fmla="*/ 54186 f838 1"/>
              <a:gd name="f869" fmla="*/ 4481486 f839 1"/>
              <a:gd name="f870" fmla="*/ 116915 f838 1"/>
              <a:gd name="f871" fmla="*/ 4651418 f839 1"/>
              <a:gd name="f872" fmla="*/ 150071 f838 1"/>
              <a:gd name="f873" fmla="*/ 4863575 f839 1"/>
              <a:gd name="f874" fmla="*/ 175458 f838 1"/>
              <a:gd name="f875" fmla="*/ 5013635 f839 1"/>
              <a:gd name="f876" fmla="*/ 213928 f838 1"/>
              <a:gd name="f877" fmla="*/ 5203044 f839 1"/>
              <a:gd name="f878" fmla="*/ 228946 f838 1"/>
              <a:gd name="f879" fmla="*/ 5207070 f839 1"/>
              <a:gd name="f880" fmla="*/ 235105 f838 1"/>
              <a:gd name="f881" fmla="*/ 5224253 f839 1"/>
              <a:gd name="f882" fmla="*/ 240320 f838 1"/>
              <a:gd name="f883" fmla="*/ 5256736 f839 1"/>
              <a:gd name="f884" fmla="*/ 254811 f838 1"/>
              <a:gd name="f885" fmla="*/ 5264095 f839 1"/>
              <a:gd name="f886" fmla="*/ 253567 f838 1"/>
              <a:gd name="f887" fmla="*/ 5315084 f839 1"/>
              <a:gd name="f888" fmla="*/ 269264 f838 1"/>
              <a:gd name="f889" fmla="*/ 5316393 f839 1"/>
              <a:gd name="f890" fmla="*/ 267603 f838 1"/>
              <a:gd name="f891" fmla="*/ 5333427 f839 1"/>
              <a:gd name="f892" fmla="*/ 263823 f838 1"/>
              <a:gd name="f893" fmla="*/ 5364589 f839 1"/>
              <a:gd name="f894" fmla="*/ 260882 f838 1"/>
              <a:gd name="f895" fmla="*/ 5443973 f839 1"/>
              <a:gd name="f896" fmla="*/ 230866 f838 1"/>
              <a:gd name="f897" fmla="*/ 5497201 f839 1"/>
              <a:gd name="f898" fmla="*/ 247023 f838 1"/>
              <a:gd name="f899" fmla="*/ 5508269 f839 1"/>
              <a:gd name="f900" fmla="*/ 249256 f838 1"/>
              <a:gd name="f901" fmla="*/ 5508636 f839 1"/>
              <a:gd name="f902" fmla="*/ 248880 f838 1"/>
              <a:gd name="f903" fmla="*/ 5520606 f839 1"/>
              <a:gd name="f904" fmla="*/ 250400 f838 1"/>
              <a:gd name="f905" fmla="*/ 5528451 f839 1"/>
              <a:gd name="f906" fmla="*/ 253330 f838 1"/>
              <a:gd name="f907" fmla="*/ 5549923 f839 1"/>
              <a:gd name="f908" fmla="*/ 257662 f838 1"/>
              <a:gd name="f909" fmla="*/ 5558295 f839 1"/>
              <a:gd name="f910" fmla="*/ 256364 f838 1"/>
              <a:gd name="f911" fmla="*/ 5664799 f839 1"/>
              <a:gd name="f912" fmla="*/ 278924 f838 1"/>
              <a:gd name="f913" fmla="*/ 5796160 f839 1"/>
              <a:gd name="f914" fmla="*/ 307979 f838 1"/>
              <a:gd name="f915" fmla="*/ 5897647 f839 1"/>
              <a:gd name="f916" fmla="*/ 339431 f838 1"/>
              <a:gd name="f917" fmla="*/ 5978838 f839 1"/>
              <a:gd name="f918" fmla="*/ 367970 f838 1"/>
              <a:gd name="f919" fmla="*/ 6050367 f839 1"/>
              <a:gd name="f920" fmla="*/ 386341 f838 1"/>
              <a:gd name="f921" fmla="*/ 6140609 f839 1"/>
              <a:gd name="f922" fmla="*/ 385135 f838 1"/>
              <a:gd name="f923" fmla="*/ 6302950 f839 1"/>
              <a:gd name="f924" fmla="*/ 448183 f838 1"/>
              <a:gd name="f925" fmla="*/ 6308533 f839 1"/>
              <a:gd name="f926" fmla="*/ 448551 f838 1"/>
              <a:gd name="f927" fmla="*/ 6340278 f839 1"/>
              <a:gd name="f928" fmla="*/ 468555 f838 1"/>
              <a:gd name="f929" fmla="*/ 6341685 f839 1"/>
              <a:gd name="f930" fmla="*/ 467587 f838 1"/>
              <a:gd name="f931" fmla="*/ 6354862 f839 1"/>
              <a:gd name="f932" fmla="*/ 467794 f838 1"/>
              <a:gd name="f933" fmla="*/ 6377840 f839 1"/>
              <a:gd name="f934" fmla="*/ 471024 f838 1"/>
              <a:gd name="f935" fmla="*/ 6442804 f839 1"/>
              <a:gd name="f936" fmla="*/ 463091 f838 1"/>
              <a:gd name="f937" fmla="*/ 6476009 f839 1"/>
              <a:gd name="f938" fmla="*/ 483807 f838 1"/>
              <a:gd name="f939" fmla="*/ 6483237 f839 1"/>
              <a:gd name="f940" fmla="*/ 487308 f838 1"/>
              <a:gd name="f941" fmla="*/ 6483605 f839 1"/>
              <a:gd name="f942" fmla="*/ 487102 f838 1"/>
              <a:gd name="f943" fmla="*/ 6491673 f839 1"/>
              <a:gd name="f944" fmla="*/ 490243 f838 1"/>
              <a:gd name="f945" fmla="*/ 6496411 f839 1"/>
              <a:gd name="f946" fmla="*/ 493689 f838 1"/>
              <a:gd name="f947" fmla="*/ 6510429 f839 1"/>
              <a:gd name="f948" fmla="*/ 500479 f838 1"/>
              <a:gd name="f949" fmla="*/ 6516750 f839 1"/>
              <a:gd name="f950" fmla="*/ 500983 f838 1"/>
              <a:gd name="f951" fmla="*/ 6580199 f839 1"/>
              <a:gd name="f952" fmla="*/ 483318 f838 1"/>
              <a:gd name="f953" fmla="*/ 6690237 f839 1"/>
              <a:gd name="f954" fmla="*/ 493051 f838 1"/>
              <a:gd name="f955" fmla="*/ 6798356 f839 1"/>
              <a:gd name="f956" fmla="*/ 506748 f838 1"/>
              <a:gd name="f957" fmla="*/ 6837102 f839 1"/>
              <a:gd name="f958" fmla="*/ 513677 f838 1"/>
              <a:gd name="f959" fmla="*/ 6907934 f839 1"/>
              <a:gd name="f960" fmla="*/ 517339 f838 1"/>
              <a:gd name="f961" fmla="*/ 6941474 f839 1"/>
              <a:gd name="f962" fmla="*/ 513632 f838 1"/>
              <a:gd name="f963" fmla="*/ 6942754 f839 1"/>
              <a:gd name="f964" fmla="*/ 514394 f838 1"/>
              <a:gd name="f965" fmla="*/ 6946363 f839 1"/>
              <a:gd name="f966" fmla="*/ 511066 f838 1"/>
              <a:gd name="f967" fmla="*/ 6952592 f839 1"/>
              <a:gd name="f968" fmla="*/ 510252 f838 1"/>
              <a:gd name="f969" fmla="*/ 6968398 f839 1"/>
              <a:gd name="f970" fmla="*/ 513946 f838 1"/>
              <a:gd name="f971" fmla="*/ 6974142 f839 1"/>
              <a:gd name="f972" fmla="*/ 516310 f838 1"/>
              <a:gd name="f973" fmla="*/ 6982971 f839 1"/>
              <a:gd name="f974" fmla="*/ 517694 f838 1"/>
              <a:gd name="f975" fmla="*/ 6983252 f839 1"/>
              <a:gd name="f976" fmla="*/ 517416 f838 1"/>
              <a:gd name="f977" fmla="*/ 6991400 f839 1"/>
              <a:gd name="f978" fmla="*/ 519321 f838 1"/>
              <a:gd name="f979" fmla="*/ 7030460 f839 1"/>
              <a:gd name="f980" fmla="*/ 532556 f838 1"/>
              <a:gd name="f981" fmla="*/ 7089916 f839 1"/>
              <a:gd name="f982" fmla="*/ 511503 f838 1"/>
              <a:gd name="f983" fmla="*/ 7113059 f839 1"/>
              <a:gd name="f984" fmla="*/ 509904 f838 1"/>
              <a:gd name="f985" fmla="*/ 7125755 f839 1"/>
              <a:gd name="f986" fmla="*/ 507393 f838 1"/>
              <a:gd name="f987" fmla="*/ 7126765 f839 1"/>
              <a:gd name="f988" fmla="*/ 506166 f838 1"/>
              <a:gd name="f989" fmla="*/ 7164175 f839 1"/>
              <a:gd name="f990" fmla="*/ 519011 f838 1"/>
              <a:gd name="f991" fmla="*/ 7169654 f839 1"/>
              <a:gd name="f992" fmla="*/ 518219 f838 1"/>
              <a:gd name="f993" fmla="*/ 7193386 f839 1"/>
              <a:gd name="f994" fmla="*/ 529788 f838 1"/>
              <a:gd name="f995" fmla="*/ 7205997 f839 1"/>
              <a:gd name="f996" fmla="*/ 534060 f838 1"/>
              <a:gd name="f997" fmla="*/ 7208842 f839 1"/>
              <a:gd name="f998" fmla="*/ 538783 f838 1"/>
              <a:gd name="f999" fmla="*/ 7227817 f839 1"/>
              <a:gd name="f1000" fmla="*/ 543304 f838 1"/>
              <a:gd name="f1001" fmla="*/ 7230267 f839 1"/>
              <a:gd name="f1002" fmla="*/ 542497 f838 1"/>
              <a:gd name="f1003" fmla="*/ 7244913 f839 1"/>
              <a:gd name="f1004" fmla="*/ 551160 f838 1"/>
              <a:gd name="f1005" fmla="*/ 7255970 f839 1"/>
              <a:gd name="f1006" fmla="*/ 564383 f838 1"/>
              <a:gd name="f1007" fmla="*/ 7421156 f839 1"/>
              <a:gd name="f1008" fmla="*/ 584155 f838 1"/>
              <a:gd name="f1009" fmla="*/ 7553166 f839 1"/>
              <a:gd name="f1010" fmla="*/ 653085 f838 1"/>
              <a:gd name="f1011" fmla="*/ 7643092 f839 1"/>
              <a:gd name="f1012" fmla="*/ 662482 f838 1"/>
              <a:gd name="f1013" fmla="*/ 7896429 f839 1"/>
              <a:gd name="f1014" fmla="*/ 689054 f838 1"/>
              <a:gd name="f1015" fmla="*/ 7954620 f839 1"/>
              <a:gd name="f1016" fmla="*/ 689481 f838 1"/>
              <a:gd name="f1017" fmla="*/ 8000803 f839 1"/>
              <a:gd name="f1018" fmla="*/ 714583 f838 1"/>
              <a:gd name="f1019" fmla="*/ 8023216 f839 1"/>
              <a:gd name="f1020" fmla="*/ 709000 f838 1"/>
              <a:gd name="f1021" fmla="*/ 8027136 f839 1"/>
              <a:gd name="f1022" fmla="*/ 707765 f838 1"/>
              <a:gd name="f1023" fmla="*/ 8041622 f839 1"/>
              <a:gd name="f1024" fmla="*/ 708731 f838 1"/>
              <a:gd name="f1025" fmla="*/ 8047209 f839 1"/>
              <a:gd name="f1026" fmla="*/ 701624 f838 1"/>
              <a:gd name="f1027" fmla="*/ 8070088 f839 1"/>
              <a:gd name="f1028" fmla="*/ 697789 f838 1"/>
              <a:gd name="f1029" fmla="*/ 8096332 f839 1"/>
              <a:gd name="f1030" fmla="*/ 8219225 f839 1"/>
              <a:gd name="f1031" fmla="*/ 728069 f838 1"/>
              <a:gd name="f1032" fmla="*/ 8293793 f839 1"/>
              <a:gd name="f1033" fmla="*/ 739200 f838 1"/>
              <a:gd name="f1034" fmla="*/ 8323753 f839 1"/>
              <a:gd name="f1035" fmla="*/ 736063 f838 1"/>
              <a:gd name="f1036" fmla="*/ 8364496 f839 1"/>
              <a:gd name="f1037" fmla="*/ 736635 f838 1"/>
              <a:gd name="f1038" fmla="*/ 8437662 f839 1"/>
              <a:gd name="f1039" fmla="*/ 731942 f838 1"/>
              <a:gd name="f1040" fmla="*/ 8533764 f839 1"/>
              <a:gd name="f1041" fmla="*/ 735554 f838 1"/>
              <a:gd name="f1042" fmla="*/ 8596769 f839 1"/>
              <a:gd name="f1043" fmla="*/ 769632 f838 1"/>
              <a:gd name="f1044" fmla="*/ 8604035 f839 1"/>
              <a:gd name="f1045" fmla="*/ 764982 f838 1"/>
              <a:gd name="f1046" fmla="*/ 8650929 f839 1"/>
              <a:gd name="f1047" fmla="*/ 773164 f838 1"/>
              <a:gd name="f1048" fmla="*/ 8806497 f839 1"/>
              <a:gd name="f1049" fmla="*/ 839707 f838 1"/>
              <a:gd name="f1050" fmla="*/ 8898377 f839 1"/>
              <a:gd name="f1051" fmla="*/ 854651 f838 1"/>
              <a:gd name="f1052" fmla="*/ 8932389 f839 1"/>
              <a:gd name="f1053" fmla="*/ 853846 f838 1"/>
              <a:gd name="f1054" fmla="*/ 8989288 f839 1"/>
              <a:gd name="f1055" fmla="*/ 852877 f838 1"/>
              <a:gd name="f1056" fmla="*/ 9035275 f839 1"/>
              <a:gd name="f1057" fmla="*/ 837110 f838 1"/>
              <a:gd name="f1058" fmla="*/ 9138626 f839 1"/>
              <a:gd name="f1059" fmla="*/ 862106 f838 1"/>
              <a:gd name="f1060" fmla="*/ 9216298 f839 1"/>
              <a:gd name="f1061" fmla="*/ 858754 f838 1"/>
              <a:gd name="f1062" fmla="*/ 9259941 f839 1"/>
              <a:gd name="f1063" fmla="*/ 861843 f838 1"/>
              <a:gd name="f1064" fmla="*/ 9380407 f839 1"/>
              <a:gd name="f1065" fmla="*/ 864825 f838 1"/>
              <a:gd name="f1066" fmla="*/ 9490772 f839 1"/>
              <a:gd name="f1067" fmla="*/ 901190 f838 1"/>
              <a:gd name="f1068" fmla="*/ 9584982 f839 1"/>
              <a:gd name="f1069" fmla="*/ 935980 f838 1"/>
              <a:gd name="f1070" fmla="*/ 9759797 f839 1"/>
              <a:gd name="f1071" fmla="*/ 1010923 f838 1"/>
              <a:gd name="f1072" fmla="*/ 9834455 f839 1"/>
              <a:gd name="f1073" fmla="*/ 1082908 f838 1"/>
              <a:gd name="f1074" fmla="*/ 9939504 f839 1"/>
              <a:gd name="f1075" fmla="*/ 1110614 f838 1"/>
              <a:gd name="f1076" fmla="*/ 10077001 f839 1"/>
              <a:gd name="f1077" fmla="*/ 1160906 f838 1"/>
              <a:gd name="f1078" fmla="*/ 10178431 f839 1"/>
              <a:gd name="f1079" fmla="*/ 1244920 f838 1"/>
              <a:gd name="f1080" fmla="*/ 10248658 f839 1"/>
              <a:gd name="f1081" fmla="*/ 1309335 f838 1"/>
              <a:gd name="f1082" fmla="*/ 10414709 f839 1"/>
              <a:gd name="f1083" fmla="*/ 1388645 f838 1"/>
              <a:gd name="f1084" fmla="*/ 10592469 f839 1"/>
              <a:gd name="f1085" fmla="*/ 1543828 f838 1"/>
              <a:gd name="f1086" fmla="*/ 10674941 f839 1"/>
              <a:gd name="f1087" fmla="*/ 1597388 f838 1"/>
              <a:gd name="f1088" fmla="*/ 10680562 f839 1"/>
              <a:gd name="f1089" fmla="*/ 1605023 f838 1"/>
              <a:gd name="f1090" fmla="*/ 0 f839 1"/>
              <a:gd name="f1091" fmla="*/ 415048 f838 1"/>
              <a:gd name="f1092" fmla="*/ 9656 f839 1"/>
              <a:gd name="f1093" fmla="*/ 416044 f838 1"/>
              <a:gd name="f1094" fmla="*/ 179196 f839 1"/>
              <a:gd name="f1095" fmla="*/ 423071 f838 1"/>
              <a:gd name="f1096" fmla="*/ 250912 f839 1"/>
              <a:gd name="f1097" fmla="*/ 408617 f838 1"/>
              <a:gd name="f1098" fmla="*/ 291375 f839 1"/>
              <a:gd name="f1099" fmla="*/ 403710 f838 1"/>
              <a:gd name="f1100" fmla="*/ 320542 f839 1"/>
              <a:gd name="f1101" fmla="*/ 396592 f838 1"/>
              <a:gd name="f1102" fmla="*/ 522426 f839 1"/>
              <a:gd name="f1103" fmla="*/ 407158 f838 1"/>
              <a:gd name="f1104" fmla="*/ 549068 f839 1"/>
              <a:gd name="f1105" fmla="*/ 407418 f838 1"/>
              <a:gd name="f1106" fmla="*/ 571100 f839 1"/>
              <a:gd name="f1107" fmla="*/ 400562 f838 1"/>
              <a:gd name="f1108" fmla="*/ 575457 f839 1"/>
              <a:gd name="f1109" fmla="*/ 392801 f838 1"/>
              <a:gd name="f1110" fmla="*/ 589968 f839 1"/>
              <a:gd name="f1111" fmla="*/ 391807 f838 1"/>
              <a:gd name="f1112" fmla="*/ 593649 f839 1"/>
              <a:gd name="f1113" fmla="*/ 390062 f838 1"/>
              <a:gd name="f1114" fmla="*/ 614928 f839 1"/>
              <a:gd name="f1115" fmla="*/ 381544 f838 1"/>
              <a:gd name="f1116" fmla="*/ 722580 f839 1"/>
              <a:gd name="f1117" fmla="*/ 392722 f838 1"/>
              <a:gd name="f1118" fmla="*/ 946884 f839 1"/>
              <a:gd name="f1119" fmla="*/ 411854 f838 1"/>
              <a:gd name="f1120" fmla="*/ 1210905 f839 1"/>
              <a:gd name="f1121" fmla="*/ 432414 f838 1"/>
              <a:gd name="f1122" fmla="*/ 1377854 f839 1"/>
              <a:gd name="f1123" fmla="*/ 429745 f838 1"/>
              <a:gd name="f1124" fmla="*/ 1391004 f839 1"/>
              <a:gd name="f1125" fmla="*/ 441307 f838 1"/>
              <a:gd name="f1126" fmla="*/ 1406953 f839 1"/>
              <a:gd name="f1127" fmla="*/ 447889 f838 1"/>
              <a:gd name="f1128" fmla="*/ 1409246 f839 1"/>
              <a:gd name="f1129" fmla="*/ 446765 f838 1"/>
              <a:gd name="f1130" fmla="*/ 1428800 f839 1"/>
              <a:gd name="f1131" fmla="*/ 448677 f838 1"/>
              <a:gd name="f1132" fmla="*/ 1432402 f839 1"/>
              <a:gd name="f1133" fmla="*/ 452956 f838 1"/>
              <a:gd name="f1134" fmla="*/ 1606578 f839 1"/>
              <a:gd name="f1135" fmla="*/ 430870 f838 1"/>
              <a:gd name="f1136" fmla="*/ 1647476 f839 1"/>
              <a:gd name="f1137" fmla="*/ 438687 f838 1"/>
              <a:gd name="f1138" fmla="*/ 1655866 f839 1"/>
              <a:gd name="f1139" fmla="*/ 439472 f838 1"/>
              <a:gd name="f1140" fmla="*/ 1656096 f839 1"/>
              <a:gd name="f1141" fmla="*/ 439162 f838 1"/>
              <a:gd name="f1142" fmla="*/ 1670708 f839 1"/>
              <a:gd name="f1143" fmla="*/ 412530 f838 1"/>
              <a:gd name="f1144" fmla="*/ 1737953 f839 1"/>
              <a:gd name="f1145" fmla="*/ 399496 f838 1"/>
              <a:gd name="f1146" fmla="*/ 1848192 f839 1"/>
              <a:gd name="f1147" fmla="*/ 376032 f838 1"/>
              <a:gd name="f1148" fmla="*/ 1954077 f839 1"/>
              <a:gd name="f1149" fmla="*/ 352621 f838 1"/>
              <a:gd name="f1150" fmla="*/ 1993047 f839 1"/>
              <a:gd name="f1151" fmla="*/ 346068 f838 1"/>
              <a:gd name="f1152" fmla="*/ 2059719 f839 1"/>
              <a:gd name="f1153" fmla="*/ 325903 f838 1"/>
              <a:gd name="f1154" fmla="*/ 2088528 f839 1"/>
              <a:gd name="f1155" fmla="*/ 311409 f838 1"/>
              <a:gd name="f1156" fmla="*/ 2090087 f839 1"/>
              <a:gd name="f1157" fmla="*/ 311676 f838 1"/>
              <a:gd name="f1158" fmla="*/ 2091700 f839 1"/>
              <a:gd name="f1159" fmla="*/ 307455 f838 1"/>
              <a:gd name="f1160" fmla="*/ 2096989 f839 1"/>
              <a:gd name="f1161" fmla="*/ 304649 f838 1"/>
              <a:gd name="f1162" fmla="*/ 2113325 f839 1"/>
              <a:gd name="f1163" fmla="*/ 302764 f838 1"/>
              <a:gd name="f1164" fmla="*/ 2119780 f839 1"/>
              <a:gd name="f1165" fmla="*/ 303007 f838 1"/>
              <a:gd name="f1166" fmla="*/ 2128562 f839 1"/>
              <a:gd name="f1167" fmla="*/ 301336 f838 1"/>
              <a:gd name="f1168" fmla="*/ 2128679 f839 1"/>
              <a:gd name="f1169" fmla="*/ 300991 f838 1"/>
              <a:gd name="f1170" fmla="*/ 2179558 f839 1"/>
              <a:gd name="f1171" fmla="*/ 299095 f838 1"/>
              <a:gd name="f1172" fmla="*/ 2223277 f839 1"/>
              <a:gd name="f1173" fmla="*/ 260239 f838 1"/>
              <a:gd name="f1174" fmla="*/ 2243644 f839 1"/>
              <a:gd name="f1175" fmla="*/ 251110 f838 1"/>
              <a:gd name="f1176" fmla="*/ 2253986 f839 1"/>
              <a:gd name="f1177" fmla="*/ 244616 f838 1"/>
              <a:gd name="f1178" fmla="*/ 2254285 f839 1"/>
              <a:gd name="f1179" fmla="*/ 243167 f838 1"/>
              <a:gd name="f1180" fmla="*/ 2295037 f839 1"/>
              <a:gd name="f1181" fmla="*/ 242433 f838 1"/>
              <a:gd name="f1182" fmla="*/ 2299648 f839 1"/>
              <a:gd name="f1183" fmla="*/ 239896 f838 1"/>
              <a:gd name="f1184" fmla="*/ 2327237 f839 1"/>
              <a:gd name="f1185" fmla="*/ 242539 f838 1"/>
              <a:gd name="f1186" fmla="*/ 2340943 f839 1"/>
              <a:gd name="f1187" fmla="*/ 242239 f838 1"/>
              <a:gd name="f1188" fmla="*/ 2345943 f839 1"/>
              <a:gd name="f1189" fmla="*/ 245589 f838 1"/>
              <a:gd name="f1190" fmla="*/ 2365602 f839 1"/>
              <a:gd name="f1191" fmla="*/ 243403 f838 1"/>
              <a:gd name="f1192" fmla="*/ 2367433 f839 1"/>
              <a:gd name="f1193" fmla="*/ 241858 f838 1"/>
              <a:gd name="f1194" fmla="*/ 2385231 f839 1"/>
              <a:gd name="f1195" fmla="*/ 244873 f838 1"/>
              <a:gd name="f1196" fmla="*/ 2402059 f839 1"/>
              <a:gd name="f1197" fmla="*/ 253223 f838 1"/>
              <a:gd name="f1198" fmla="*/ 2719020 f839 1"/>
              <a:gd name="f1199" fmla="*/ 235271 f838 1"/>
              <a:gd name="f1200" fmla="*/ 2877308 f839 1"/>
              <a:gd name="f1201" fmla="*/ 208630 f838 1"/>
              <a:gd name="f1202" fmla="*/ 3051375 f839 1"/>
              <a:gd name="f1203" fmla="*/ 154110 f838 1"/>
              <a:gd name="f1204" fmla="*/ 3104837 f839 1"/>
              <a:gd name="f1205" fmla="*/ 135199 f838 1"/>
              <a:gd name="f1206" fmla="*/ 3159836 f839 1"/>
              <a:gd name="f1207" fmla="*/ 142694 f838 1"/>
              <a:gd name="f1208" fmla="*/ 3177510 f839 1"/>
              <a:gd name="f1209" fmla="*/ 130186 f838 1"/>
              <a:gd name="f1210" fmla="*/ 3180470 f839 1"/>
              <a:gd name="f1211" fmla="*/ 127764 f838 1"/>
              <a:gd name="f1212" fmla="*/ 3194216 f839 1"/>
              <a:gd name="f1213" fmla="*/ 123837 f838 1"/>
              <a:gd name="f1214" fmla="*/ 3214710 f839 1"/>
              <a:gd name="f1215" fmla="*/ 104451 f838 1"/>
              <a:gd name="f1216" fmla="*/ 3240671 f839 1"/>
              <a:gd name="f1217" fmla="*/ 99232 f838 1"/>
              <a:gd name="f1218" fmla="*/ 3366544 f839 1"/>
              <a:gd name="f1219" fmla="*/ 82506 f838 1"/>
              <a:gd name="f1220" fmla="*/ 3440424 f839 1"/>
              <a:gd name="f1221" fmla="*/ 67891 f838 1"/>
              <a:gd name="f1222" fmla="*/ 3466248 f839 1"/>
              <a:gd name="f1223" fmla="*/ 55103 f838 1"/>
              <a:gd name="f1224" fmla="*/ 3503820 f839 1"/>
              <a:gd name="f1225" fmla="*/ 42110 f838 1"/>
              <a:gd name="f1226" fmla="*/ 3568389 f839 1"/>
              <a:gd name="f1227" fmla="*/ 13576 f838 1"/>
              <a:gd name="f1228" fmla="*/ 3604089 f839 1"/>
              <a:gd name="f1229" fmla="*/ 6980 f838 1"/>
              <a:gd name="f1230" fmla="+- f840 0 f1"/>
              <a:gd name="f1231" fmla="*/ f843 1 10680562"/>
              <a:gd name="f1232" fmla="*/ f844 1 1605023"/>
              <a:gd name="f1233" fmla="*/ f845 1 10680562"/>
              <a:gd name="f1234" fmla="*/ f846 1 1605023"/>
              <a:gd name="f1235" fmla="*/ f847 1 10680562"/>
              <a:gd name="f1236" fmla="*/ f848 1 1605023"/>
              <a:gd name="f1237" fmla="*/ f849 1 10680562"/>
              <a:gd name="f1238" fmla="*/ f850 1 1605023"/>
              <a:gd name="f1239" fmla="*/ f851 1 10680562"/>
              <a:gd name="f1240" fmla="*/ f852 1 1605023"/>
              <a:gd name="f1241" fmla="*/ f853 1 10680562"/>
              <a:gd name="f1242" fmla="*/ f854 1 1605023"/>
              <a:gd name="f1243" fmla="*/ f855 1 10680562"/>
              <a:gd name="f1244" fmla="*/ f856 1 1605023"/>
              <a:gd name="f1245" fmla="*/ f857 1 10680562"/>
              <a:gd name="f1246" fmla="*/ f858 1 1605023"/>
              <a:gd name="f1247" fmla="*/ f859 1 10680562"/>
              <a:gd name="f1248" fmla="*/ f860 1 1605023"/>
              <a:gd name="f1249" fmla="*/ f861 1 10680562"/>
              <a:gd name="f1250" fmla="*/ f862 1 1605023"/>
              <a:gd name="f1251" fmla="*/ f863 1 10680562"/>
              <a:gd name="f1252" fmla="*/ f864 1 1605023"/>
              <a:gd name="f1253" fmla="*/ f865 1 10680562"/>
              <a:gd name="f1254" fmla="*/ f866 1 1605023"/>
              <a:gd name="f1255" fmla="*/ f867 1 10680562"/>
              <a:gd name="f1256" fmla="*/ f868 1 1605023"/>
              <a:gd name="f1257" fmla="*/ f869 1 10680562"/>
              <a:gd name="f1258" fmla="*/ f870 1 1605023"/>
              <a:gd name="f1259" fmla="*/ f871 1 10680562"/>
              <a:gd name="f1260" fmla="*/ f872 1 1605023"/>
              <a:gd name="f1261" fmla="*/ f873 1 10680562"/>
              <a:gd name="f1262" fmla="*/ f874 1 1605023"/>
              <a:gd name="f1263" fmla="*/ f875 1 10680562"/>
              <a:gd name="f1264" fmla="*/ f876 1 1605023"/>
              <a:gd name="f1265" fmla="*/ f877 1 10680562"/>
              <a:gd name="f1266" fmla="*/ f878 1 1605023"/>
              <a:gd name="f1267" fmla="*/ f879 1 10680562"/>
              <a:gd name="f1268" fmla="*/ f880 1 1605023"/>
              <a:gd name="f1269" fmla="*/ f881 1 10680562"/>
              <a:gd name="f1270" fmla="*/ f882 1 1605023"/>
              <a:gd name="f1271" fmla="*/ f883 1 10680562"/>
              <a:gd name="f1272" fmla="*/ f884 1 1605023"/>
              <a:gd name="f1273" fmla="*/ f885 1 10680562"/>
              <a:gd name="f1274" fmla="*/ f886 1 1605023"/>
              <a:gd name="f1275" fmla="*/ f887 1 10680562"/>
              <a:gd name="f1276" fmla="*/ f888 1 1605023"/>
              <a:gd name="f1277" fmla="*/ f889 1 10680562"/>
              <a:gd name="f1278" fmla="*/ f890 1 1605023"/>
              <a:gd name="f1279" fmla="*/ f891 1 10680562"/>
              <a:gd name="f1280" fmla="*/ f892 1 1605023"/>
              <a:gd name="f1281" fmla="*/ f893 1 10680562"/>
              <a:gd name="f1282" fmla="*/ f894 1 1605023"/>
              <a:gd name="f1283" fmla="*/ f895 1 10680562"/>
              <a:gd name="f1284" fmla="*/ f896 1 1605023"/>
              <a:gd name="f1285" fmla="*/ f897 1 10680562"/>
              <a:gd name="f1286" fmla="*/ f898 1 1605023"/>
              <a:gd name="f1287" fmla="*/ f899 1 10680562"/>
              <a:gd name="f1288" fmla="*/ f900 1 1605023"/>
              <a:gd name="f1289" fmla="*/ f901 1 10680562"/>
              <a:gd name="f1290" fmla="*/ f902 1 1605023"/>
              <a:gd name="f1291" fmla="*/ f903 1 10680562"/>
              <a:gd name="f1292" fmla="*/ f904 1 1605023"/>
              <a:gd name="f1293" fmla="*/ f905 1 10680562"/>
              <a:gd name="f1294" fmla="*/ f906 1 1605023"/>
              <a:gd name="f1295" fmla="*/ f907 1 10680562"/>
              <a:gd name="f1296" fmla="*/ f908 1 1605023"/>
              <a:gd name="f1297" fmla="*/ f909 1 10680562"/>
              <a:gd name="f1298" fmla="*/ f910 1 1605023"/>
              <a:gd name="f1299" fmla="*/ f911 1 10680562"/>
              <a:gd name="f1300" fmla="*/ f912 1 1605023"/>
              <a:gd name="f1301" fmla="*/ f913 1 10680562"/>
              <a:gd name="f1302" fmla="*/ f914 1 1605023"/>
              <a:gd name="f1303" fmla="*/ f915 1 10680562"/>
              <a:gd name="f1304" fmla="*/ f916 1 1605023"/>
              <a:gd name="f1305" fmla="*/ f917 1 10680562"/>
              <a:gd name="f1306" fmla="*/ f918 1 1605023"/>
              <a:gd name="f1307" fmla="*/ f919 1 10680562"/>
              <a:gd name="f1308" fmla="*/ f920 1 1605023"/>
              <a:gd name="f1309" fmla="*/ f921 1 10680562"/>
              <a:gd name="f1310" fmla="*/ f922 1 1605023"/>
              <a:gd name="f1311" fmla="*/ f923 1 10680562"/>
              <a:gd name="f1312" fmla="*/ f924 1 1605023"/>
              <a:gd name="f1313" fmla="*/ f925 1 10680562"/>
              <a:gd name="f1314" fmla="*/ f926 1 1605023"/>
              <a:gd name="f1315" fmla="*/ f927 1 10680562"/>
              <a:gd name="f1316" fmla="*/ f928 1 1605023"/>
              <a:gd name="f1317" fmla="*/ f929 1 10680562"/>
              <a:gd name="f1318" fmla="*/ f930 1 1605023"/>
              <a:gd name="f1319" fmla="*/ f931 1 10680562"/>
              <a:gd name="f1320" fmla="*/ f932 1 1605023"/>
              <a:gd name="f1321" fmla="*/ f933 1 10680562"/>
              <a:gd name="f1322" fmla="*/ f934 1 1605023"/>
              <a:gd name="f1323" fmla="*/ f935 1 10680562"/>
              <a:gd name="f1324" fmla="*/ f936 1 1605023"/>
              <a:gd name="f1325" fmla="*/ f937 1 10680562"/>
              <a:gd name="f1326" fmla="*/ f938 1 1605023"/>
              <a:gd name="f1327" fmla="*/ f939 1 10680562"/>
              <a:gd name="f1328" fmla="*/ f940 1 1605023"/>
              <a:gd name="f1329" fmla="*/ f941 1 10680562"/>
              <a:gd name="f1330" fmla="*/ f942 1 1605023"/>
              <a:gd name="f1331" fmla="*/ f943 1 10680562"/>
              <a:gd name="f1332" fmla="*/ f944 1 1605023"/>
              <a:gd name="f1333" fmla="*/ f945 1 10680562"/>
              <a:gd name="f1334" fmla="*/ f946 1 1605023"/>
              <a:gd name="f1335" fmla="*/ f947 1 10680562"/>
              <a:gd name="f1336" fmla="*/ f948 1 1605023"/>
              <a:gd name="f1337" fmla="*/ f949 1 10680562"/>
              <a:gd name="f1338" fmla="*/ f950 1 1605023"/>
              <a:gd name="f1339" fmla="*/ f951 1 10680562"/>
              <a:gd name="f1340" fmla="*/ f952 1 1605023"/>
              <a:gd name="f1341" fmla="*/ f953 1 10680562"/>
              <a:gd name="f1342" fmla="*/ f954 1 1605023"/>
              <a:gd name="f1343" fmla="*/ f955 1 10680562"/>
              <a:gd name="f1344" fmla="*/ f956 1 1605023"/>
              <a:gd name="f1345" fmla="*/ f957 1 10680562"/>
              <a:gd name="f1346" fmla="*/ f958 1 1605023"/>
              <a:gd name="f1347" fmla="*/ f959 1 10680562"/>
              <a:gd name="f1348" fmla="*/ f960 1 1605023"/>
              <a:gd name="f1349" fmla="*/ f961 1 10680562"/>
              <a:gd name="f1350" fmla="*/ f962 1 1605023"/>
              <a:gd name="f1351" fmla="*/ f963 1 10680562"/>
              <a:gd name="f1352" fmla="*/ f964 1 1605023"/>
              <a:gd name="f1353" fmla="*/ f965 1 10680562"/>
              <a:gd name="f1354" fmla="*/ f966 1 1605023"/>
              <a:gd name="f1355" fmla="*/ f967 1 10680562"/>
              <a:gd name="f1356" fmla="*/ f968 1 1605023"/>
              <a:gd name="f1357" fmla="*/ f969 1 10680562"/>
              <a:gd name="f1358" fmla="*/ f970 1 1605023"/>
              <a:gd name="f1359" fmla="*/ f971 1 10680562"/>
              <a:gd name="f1360" fmla="*/ f972 1 1605023"/>
              <a:gd name="f1361" fmla="*/ f973 1 10680562"/>
              <a:gd name="f1362" fmla="*/ f974 1 1605023"/>
              <a:gd name="f1363" fmla="*/ f975 1 10680562"/>
              <a:gd name="f1364" fmla="*/ f976 1 1605023"/>
              <a:gd name="f1365" fmla="*/ f977 1 10680562"/>
              <a:gd name="f1366" fmla="*/ f978 1 1605023"/>
              <a:gd name="f1367" fmla="*/ f979 1 10680562"/>
              <a:gd name="f1368" fmla="*/ f980 1 1605023"/>
              <a:gd name="f1369" fmla="*/ f981 1 10680562"/>
              <a:gd name="f1370" fmla="*/ f982 1 1605023"/>
              <a:gd name="f1371" fmla="*/ f983 1 10680562"/>
              <a:gd name="f1372" fmla="*/ f984 1 1605023"/>
              <a:gd name="f1373" fmla="*/ f985 1 10680562"/>
              <a:gd name="f1374" fmla="*/ f986 1 1605023"/>
              <a:gd name="f1375" fmla="*/ f987 1 10680562"/>
              <a:gd name="f1376" fmla="*/ f988 1 1605023"/>
              <a:gd name="f1377" fmla="*/ f989 1 10680562"/>
              <a:gd name="f1378" fmla="*/ f990 1 1605023"/>
              <a:gd name="f1379" fmla="*/ f991 1 10680562"/>
              <a:gd name="f1380" fmla="*/ f992 1 1605023"/>
              <a:gd name="f1381" fmla="*/ f993 1 10680562"/>
              <a:gd name="f1382" fmla="*/ f994 1 1605023"/>
              <a:gd name="f1383" fmla="*/ f995 1 10680562"/>
              <a:gd name="f1384" fmla="*/ f996 1 1605023"/>
              <a:gd name="f1385" fmla="*/ f997 1 10680562"/>
              <a:gd name="f1386" fmla="*/ f998 1 1605023"/>
              <a:gd name="f1387" fmla="*/ f999 1 10680562"/>
              <a:gd name="f1388" fmla="*/ f1000 1 1605023"/>
              <a:gd name="f1389" fmla="*/ f1001 1 10680562"/>
              <a:gd name="f1390" fmla="*/ f1002 1 1605023"/>
              <a:gd name="f1391" fmla="*/ f1003 1 10680562"/>
              <a:gd name="f1392" fmla="*/ f1004 1 1605023"/>
              <a:gd name="f1393" fmla="*/ f1005 1 10680562"/>
              <a:gd name="f1394" fmla="*/ f1006 1 1605023"/>
              <a:gd name="f1395" fmla="*/ f1007 1 10680562"/>
              <a:gd name="f1396" fmla="*/ f1008 1 1605023"/>
              <a:gd name="f1397" fmla="*/ f1009 1 10680562"/>
              <a:gd name="f1398" fmla="*/ f1010 1 1605023"/>
              <a:gd name="f1399" fmla="*/ f1011 1 10680562"/>
              <a:gd name="f1400" fmla="*/ f1012 1 1605023"/>
              <a:gd name="f1401" fmla="*/ f1013 1 10680562"/>
              <a:gd name="f1402" fmla="*/ f1014 1 1605023"/>
              <a:gd name="f1403" fmla="*/ f1015 1 10680562"/>
              <a:gd name="f1404" fmla="*/ f1016 1 1605023"/>
              <a:gd name="f1405" fmla="*/ f1017 1 10680562"/>
              <a:gd name="f1406" fmla="*/ f1018 1 1605023"/>
              <a:gd name="f1407" fmla="*/ f1019 1 10680562"/>
              <a:gd name="f1408" fmla="*/ f1020 1 1605023"/>
              <a:gd name="f1409" fmla="*/ f1021 1 10680562"/>
              <a:gd name="f1410" fmla="*/ f1022 1 1605023"/>
              <a:gd name="f1411" fmla="*/ f1023 1 10680562"/>
              <a:gd name="f1412" fmla="*/ f1024 1 1605023"/>
              <a:gd name="f1413" fmla="*/ f1025 1 10680562"/>
              <a:gd name="f1414" fmla="*/ f1026 1 1605023"/>
              <a:gd name="f1415" fmla="*/ f1027 1 10680562"/>
              <a:gd name="f1416" fmla="*/ f1028 1 1605023"/>
              <a:gd name="f1417" fmla="*/ f1029 1 10680562"/>
              <a:gd name="f1418" fmla="*/ f1030 1 10680562"/>
              <a:gd name="f1419" fmla="*/ f1031 1 1605023"/>
              <a:gd name="f1420" fmla="*/ f1032 1 10680562"/>
              <a:gd name="f1421" fmla="*/ f1033 1 1605023"/>
              <a:gd name="f1422" fmla="*/ f1034 1 10680562"/>
              <a:gd name="f1423" fmla="*/ f1035 1 1605023"/>
              <a:gd name="f1424" fmla="*/ f1036 1 10680562"/>
              <a:gd name="f1425" fmla="*/ f1037 1 1605023"/>
              <a:gd name="f1426" fmla="*/ f1038 1 10680562"/>
              <a:gd name="f1427" fmla="*/ f1039 1 1605023"/>
              <a:gd name="f1428" fmla="*/ f1040 1 10680562"/>
              <a:gd name="f1429" fmla="*/ f1041 1 1605023"/>
              <a:gd name="f1430" fmla="*/ f1042 1 10680562"/>
              <a:gd name="f1431" fmla="*/ f1043 1 1605023"/>
              <a:gd name="f1432" fmla="*/ f1044 1 10680562"/>
              <a:gd name="f1433" fmla="*/ f1045 1 1605023"/>
              <a:gd name="f1434" fmla="*/ f1046 1 10680562"/>
              <a:gd name="f1435" fmla="*/ f1047 1 1605023"/>
              <a:gd name="f1436" fmla="*/ f1048 1 10680562"/>
              <a:gd name="f1437" fmla="*/ f1049 1 1605023"/>
              <a:gd name="f1438" fmla="*/ f1050 1 10680562"/>
              <a:gd name="f1439" fmla="*/ f1051 1 1605023"/>
              <a:gd name="f1440" fmla="*/ f1052 1 10680562"/>
              <a:gd name="f1441" fmla="*/ f1053 1 1605023"/>
              <a:gd name="f1442" fmla="*/ f1054 1 10680562"/>
              <a:gd name="f1443" fmla="*/ f1055 1 1605023"/>
              <a:gd name="f1444" fmla="*/ f1056 1 10680562"/>
              <a:gd name="f1445" fmla="*/ f1057 1 1605023"/>
              <a:gd name="f1446" fmla="*/ f1058 1 10680562"/>
              <a:gd name="f1447" fmla="*/ f1059 1 1605023"/>
              <a:gd name="f1448" fmla="*/ f1060 1 10680562"/>
              <a:gd name="f1449" fmla="*/ f1061 1 1605023"/>
              <a:gd name="f1450" fmla="*/ f1062 1 10680562"/>
              <a:gd name="f1451" fmla="*/ f1063 1 1605023"/>
              <a:gd name="f1452" fmla="*/ f1064 1 10680562"/>
              <a:gd name="f1453" fmla="*/ f1065 1 1605023"/>
              <a:gd name="f1454" fmla="*/ f1066 1 10680562"/>
              <a:gd name="f1455" fmla="*/ f1067 1 1605023"/>
              <a:gd name="f1456" fmla="*/ f1068 1 10680562"/>
              <a:gd name="f1457" fmla="*/ f1069 1 1605023"/>
              <a:gd name="f1458" fmla="*/ f1070 1 10680562"/>
              <a:gd name="f1459" fmla="*/ f1071 1 1605023"/>
              <a:gd name="f1460" fmla="*/ f1072 1 10680562"/>
              <a:gd name="f1461" fmla="*/ f1073 1 1605023"/>
              <a:gd name="f1462" fmla="*/ f1074 1 10680562"/>
              <a:gd name="f1463" fmla="*/ f1075 1 1605023"/>
              <a:gd name="f1464" fmla="*/ f1076 1 10680562"/>
              <a:gd name="f1465" fmla="*/ f1077 1 1605023"/>
              <a:gd name="f1466" fmla="*/ f1078 1 10680562"/>
              <a:gd name="f1467" fmla="*/ f1079 1 1605023"/>
              <a:gd name="f1468" fmla="*/ f1080 1 10680562"/>
              <a:gd name="f1469" fmla="*/ f1081 1 1605023"/>
              <a:gd name="f1470" fmla="*/ f1082 1 10680562"/>
              <a:gd name="f1471" fmla="*/ f1083 1 1605023"/>
              <a:gd name="f1472" fmla="*/ f1084 1 10680562"/>
              <a:gd name="f1473" fmla="*/ f1085 1 1605023"/>
              <a:gd name="f1474" fmla="*/ f1086 1 10680562"/>
              <a:gd name="f1475" fmla="*/ f1087 1 1605023"/>
              <a:gd name="f1476" fmla="*/ f1088 1 10680562"/>
              <a:gd name="f1477" fmla="*/ f1089 1 1605023"/>
              <a:gd name="f1478" fmla="*/ f1090 1 10680562"/>
              <a:gd name="f1479" fmla="*/ f1091 1 1605023"/>
              <a:gd name="f1480" fmla="*/ f1092 1 10680562"/>
              <a:gd name="f1481" fmla="*/ f1093 1 1605023"/>
              <a:gd name="f1482" fmla="*/ f1094 1 10680562"/>
              <a:gd name="f1483" fmla="*/ f1095 1 1605023"/>
              <a:gd name="f1484" fmla="*/ f1096 1 10680562"/>
              <a:gd name="f1485" fmla="*/ f1097 1 1605023"/>
              <a:gd name="f1486" fmla="*/ f1098 1 10680562"/>
              <a:gd name="f1487" fmla="*/ f1099 1 1605023"/>
              <a:gd name="f1488" fmla="*/ f1100 1 10680562"/>
              <a:gd name="f1489" fmla="*/ f1101 1 1605023"/>
              <a:gd name="f1490" fmla="*/ f1102 1 10680562"/>
              <a:gd name="f1491" fmla="*/ f1103 1 1605023"/>
              <a:gd name="f1492" fmla="*/ f1104 1 10680562"/>
              <a:gd name="f1493" fmla="*/ f1105 1 1605023"/>
              <a:gd name="f1494" fmla="*/ f1106 1 10680562"/>
              <a:gd name="f1495" fmla="*/ f1107 1 1605023"/>
              <a:gd name="f1496" fmla="*/ f1108 1 10680562"/>
              <a:gd name="f1497" fmla="*/ f1109 1 1605023"/>
              <a:gd name="f1498" fmla="*/ f1110 1 10680562"/>
              <a:gd name="f1499" fmla="*/ f1111 1 1605023"/>
              <a:gd name="f1500" fmla="*/ f1112 1 10680562"/>
              <a:gd name="f1501" fmla="*/ f1113 1 1605023"/>
              <a:gd name="f1502" fmla="*/ f1114 1 10680562"/>
              <a:gd name="f1503" fmla="*/ f1115 1 1605023"/>
              <a:gd name="f1504" fmla="*/ f1116 1 10680562"/>
              <a:gd name="f1505" fmla="*/ f1117 1 1605023"/>
              <a:gd name="f1506" fmla="*/ f1118 1 10680562"/>
              <a:gd name="f1507" fmla="*/ f1119 1 1605023"/>
              <a:gd name="f1508" fmla="*/ f1120 1 10680562"/>
              <a:gd name="f1509" fmla="*/ f1121 1 1605023"/>
              <a:gd name="f1510" fmla="*/ f1122 1 10680562"/>
              <a:gd name="f1511" fmla="*/ f1123 1 1605023"/>
              <a:gd name="f1512" fmla="*/ f1124 1 10680562"/>
              <a:gd name="f1513" fmla="*/ f1125 1 1605023"/>
              <a:gd name="f1514" fmla="*/ f1126 1 10680562"/>
              <a:gd name="f1515" fmla="*/ f1127 1 1605023"/>
              <a:gd name="f1516" fmla="*/ f1128 1 10680562"/>
              <a:gd name="f1517" fmla="*/ f1129 1 1605023"/>
              <a:gd name="f1518" fmla="*/ f1130 1 10680562"/>
              <a:gd name="f1519" fmla="*/ f1131 1 1605023"/>
              <a:gd name="f1520" fmla="*/ f1132 1 10680562"/>
              <a:gd name="f1521" fmla="*/ f1133 1 1605023"/>
              <a:gd name="f1522" fmla="*/ f1134 1 10680562"/>
              <a:gd name="f1523" fmla="*/ f1135 1 1605023"/>
              <a:gd name="f1524" fmla="*/ f1136 1 10680562"/>
              <a:gd name="f1525" fmla="*/ f1137 1 1605023"/>
              <a:gd name="f1526" fmla="*/ f1138 1 10680562"/>
              <a:gd name="f1527" fmla="*/ f1139 1 1605023"/>
              <a:gd name="f1528" fmla="*/ f1140 1 10680562"/>
              <a:gd name="f1529" fmla="*/ f1141 1 1605023"/>
              <a:gd name="f1530" fmla="*/ f1142 1 10680562"/>
              <a:gd name="f1531" fmla="*/ f1143 1 1605023"/>
              <a:gd name="f1532" fmla="*/ f1144 1 10680562"/>
              <a:gd name="f1533" fmla="*/ f1145 1 1605023"/>
              <a:gd name="f1534" fmla="*/ f1146 1 10680562"/>
              <a:gd name="f1535" fmla="*/ f1147 1 1605023"/>
              <a:gd name="f1536" fmla="*/ f1148 1 10680562"/>
              <a:gd name="f1537" fmla="*/ f1149 1 1605023"/>
              <a:gd name="f1538" fmla="*/ f1150 1 10680562"/>
              <a:gd name="f1539" fmla="*/ f1151 1 1605023"/>
              <a:gd name="f1540" fmla="*/ f1152 1 10680562"/>
              <a:gd name="f1541" fmla="*/ f1153 1 1605023"/>
              <a:gd name="f1542" fmla="*/ f1154 1 10680562"/>
              <a:gd name="f1543" fmla="*/ f1155 1 1605023"/>
              <a:gd name="f1544" fmla="*/ f1156 1 10680562"/>
              <a:gd name="f1545" fmla="*/ f1157 1 1605023"/>
              <a:gd name="f1546" fmla="*/ f1158 1 10680562"/>
              <a:gd name="f1547" fmla="*/ f1159 1 1605023"/>
              <a:gd name="f1548" fmla="*/ f1160 1 10680562"/>
              <a:gd name="f1549" fmla="*/ f1161 1 1605023"/>
              <a:gd name="f1550" fmla="*/ f1162 1 10680562"/>
              <a:gd name="f1551" fmla="*/ f1163 1 1605023"/>
              <a:gd name="f1552" fmla="*/ f1164 1 10680562"/>
              <a:gd name="f1553" fmla="*/ f1165 1 1605023"/>
              <a:gd name="f1554" fmla="*/ f1166 1 10680562"/>
              <a:gd name="f1555" fmla="*/ f1167 1 1605023"/>
              <a:gd name="f1556" fmla="*/ f1168 1 10680562"/>
              <a:gd name="f1557" fmla="*/ f1169 1 1605023"/>
              <a:gd name="f1558" fmla="*/ f1170 1 10680562"/>
              <a:gd name="f1559" fmla="*/ f1171 1 1605023"/>
              <a:gd name="f1560" fmla="*/ f1172 1 10680562"/>
              <a:gd name="f1561" fmla="*/ f1173 1 1605023"/>
              <a:gd name="f1562" fmla="*/ f1174 1 10680562"/>
              <a:gd name="f1563" fmla="*/ f1175 1 1605023"/>
              <a:gd name="f1564" fmla="*/ f1176 1 10680562"/>
              <a:gd name="f1565" fmla="*/ f1177 1 1605023"/>
              <a:gd name="f1566" fmla="*/ f1178 1 10680562"/>
              <a:gd name="f1567" fmla="*/ f1179 1 1605023"/>
              <a:gd name="f1568" fmla="*/ f1180 1 10680562"/>
              <a:gd name="f1569" fmla="*/ f1181 1 1605023"/>
              <a:gd name="f1570" fmla="*/ f1182 1 10680562"/>
              <a:gd name="f1571" fmla="*/ f1183 1 1605023"/>
              <a:gd name="f1572" fmla="*/ f1184 1 10680562"/>
              <a:gd name="f1573" fmla="*/ f1185 1 1605023"/>
              <a:gd name="f1574" fmla="*/ f1186 1 10680562"/>
              <a:gd name="f1575" fmla="*/ f1187 1 1605023"/>
              <a:gd name="f1576" fmla="*/ f1188 1 10680562"/>
              <a:gd name="f1577" fmla="*/ f1189 1 1605023"/>
              <a:gd name="f1578" fmla="*/ f1190 1 10680562"/>
              <a:gd name="f1579" fmla="*/ f1191 1 1605023"/>
              <a:gd name="f1580" fmla="*/ f1192 1 10680562"/>
              <a:gd name="f1581" fmla="*/ f1193 1 1605023"/>
              <a:gd name="f1582" fmla="*/ f1194 1 10680562"/>
              <a:gd name="f1583" fmla="*/ f1195 1 1605023"/>
              <a:gd name="f1584" fmla="*/ f1196 1 10680562"/>
              <a:gd name="f1585" fmla="*/ f1197 1 1605023"/>
              <a:gd name="f1586" fmla="*/ f1198 1 10680562"/>
              <a:gd name="f1587" fmla="*/ f1199 1 1605023"/>
              <a:gd name="f1588" fmla="*/ f1200 1 10680562"/>
              <a:gd name="f1589" fmla="*/ f1201 1 1605023"/>
              <a:gd name="f1590" fmla="*/ f1202 1 10680562"/>
              <a:gd name="f1591" fmla="*/ f1203 1 1605023"/>
              <a:gd name="f1592" fmla="*/ f1204 1 10680562"/>
              <a:gd name="f1593" fmla="*/ f1205 1 1605023"/>
              <a:gd name="f1594" fmla="*/ f1206 1 10680562"/>
              <a:gd name="f1595" fmla="*/ f1207 1 1605023"/>
              <a:gd name="f1596" fmla="*/ f1208 1 10680562"/>
              <a:gd name="f1597" fmla="*/ f1209 1 1605023"/>
              <a:gd name="f1598" fmla="*/ f1210 1 10680562"/>
              <a:gd name="f1599" fmla="*/ f1211 1 1605023"/>
              <a:gd name="f1600" fmla="*/ f1212 1 10680562"/>
              <a:gd name="f1601" fmla="*/ f1213 1 1605023"/>
              <a:gd name="f1602" fmla="*/ f1214 1 10680562"/>
              <a:gd name="f1603" fmla="*/ f1215 1 1605023"/>
              <a:gd name="f1604" fmla="*/ f1216 1 10680562"/>
              <a:gd name="f1605" fmla="*/ f1217 1 1605023"/>
              <a:gd name="f1606" fmla="*/ f1218 1 10680562"/>
              <a:gd name="f1607" fmla="*/ f1219 1 1605023"/>
              <a:gd name="f1608" fmla="*/ f1220 1 10680562"/>
              <a:gd name="f1609" fmla="*/ f1221 1 1605023"/>
              <a:gd name="f1610" fmla="*/ f1222 1 10680562"/>
              <a:gd name="f1611" fmla="*/ f1223 1 1605023"/>
              <a:gd name="f1612" fmla="*/ f1224 1 10680562"/>
              <a:gd name="f1613" fmla="*/ f1225 1 1605023"/>
              <a:gd name="f1614" fmla="*/ f1226 1 10680562"/>
              <a:gd name="f1615" fmla="*/ f1227 1 1605023"/>
              <a:gd name="f1616" fmla="*/ f1228 1 10680562"/>
              <a:gd name="f1617" fmla="*/ f1229 1 1605023"/>
              <a:gd name="f1618" fmla="*/ f834 1 f841"/>
              <a:gd name="f1619" fmla="*/ f835 1 f841"/>
              <a:gd name="f1620" fmla="*/ f834 1 f842"/>
              <a:gd name="f1621" fmla="*/ f836 1 f842"/>
              <a:gd name="f1622" fmla="*/ f1231 1 f841"/>
              <a:gd name="f1623" fmla="*/ f1232 1 f842"/>
              <a:gd name="f1624" fmla="*/ f1233 1 f841"/>
              <a:gd name="f1625" fmla="*/ f1234 1 f842"/>
              <a:gd name="f1626" fmla="*/ f1235 1 f841"/>
              <a:gd name="f1627" fmla="*/ f1236 1 f842"/>
              <a:gd name="f1628" fmla="*/ f1237 1 f841"/>
              <a:gd name="f1629" fmla="*/ f1238 1 f842"/>
              <a:gd name="f1630" fmla="*/ f1239 1 f841"/>
              <a:gd name="f1631" fmla="*/ f1240 1 f842"/>
              <a:gd name="f1632" fmla="*/ f1241 1 f841"/>
              <a:gd name="f1633" fmla="*/ f1242 1 f842"/>
              <a:gd name="f1634" fmla="*/ f1243 1 f841"/>
              <a:gd name="f1635" fmla="*/ f1244 1 f842"/>
              <a:gd name="f1636" fmla="*/ f1245 1 f841"/>
              <a:gd name="f1637" fmla="*/ f1246 1 f842"/>
              <a:gd name="f1638" fmla="*/ f1247 1 f841"/>
              <a:gd name="f1639" fmla="*/ f1248 1 f842"/>
              <a:gd name="f1640" fmla="*/ f1249 1 f841"/>
              <a:gd name="f1641" fmla="*/ f1250 1 f842"/>
              <a:gd name="f1642" fmla="*/ f1251 1 f841"/>
              <a:gd name="f1643" fmla="*/ f1252 1 f842"/>
              <a:gd name="f1644" fmla="*/ f1253 1 f841"/>
              <a:gd name="f1645" fmla="*/ f1254 1 f842"/>
              <a:gd name="f1646" fmla="*/ f1255 1 f841"/>
              <a:gd name="f1647" fmla="*/ f1256 1 f842"/>
              <a:gd name="f1648" fmla="*/ f1257 1 f841"/>
              <a:gd name="f1649" fmla="*/ f1258 1 f842"/>
              <a:gd name="f1650" fmla="*/ f1259 1 f841"/>
              <a:gd name="f1651" fmla="*/ f1260 1 f842"/>
              <a:gd name="f1652" fmla="*/ f1261 1 f841"/>
              <a:gd name="f1653" fmla="*/ f1262 1 f842"/>
              <a:gd name="f1654" fmla="*/ f1263 1 f841"/>
              <a:gd name="f1655" fmla="*/ f1264 1 f842"/>
              <a:gd name="f1656" fmla="*/ f1265 1 f841"/>
              <a:gd name="f1657" fmla="*/ f1266 1 f842"/>
              <a:gd name="f1658" fmla="*/ f1267 1 f841"/>
              <a:gd name="f1659" fmla="*/ f1268 1 f842"/>
              <a:gd name="f1660" fmla="*/ f1269 1 f841"/>
              <a:gd name="f1661" fmla="*/ f1270 1 f842"/>
              <a:gd name="f1662" fmla="*/ f1271 1 f841"/>
              <a:gd name="f1663" fmla="*/ f1272 1 f842"/>
              <a:gd name="f1664" fmla="*/ f1273 1 f841"/>
              <a:gd name="f1665" fmla="*/ f1274 1 f842"/>
              <a:gd name="f1666" fmla="*/ f1275 1 f841"/>
              <a:gd name="f1667" fmla="*/ f1276 1 f842"/>
              <a:gd name="f1668" fmla="*/ f1277 1 f841"/>
              <a:gd name="f1669" fmla="*/ f1278 1 f842"/>
              <a:gd name="f1670" fmla="*/ f1279 1 f841"/>
              <a:gd name="f1671" fmla="*/ f1280 1 f842"/>
              <a:gd name="f1672" fmla="*/ f1281 1 f841"/>
              <a:gd name="f1673" fmla="*/ f1282 1 f842"/>
              <a:gd name="f1674" fmla="*/ f1283 1 f841"/>
              <a:gd name="f1675" fmla="*/ f1284 1 f842"/>
              <a:gd name="f1676" fmla="*/ f1285 1 f841"/>
              <a:gd name="f1677" fmla="*/ f1286 1 f842"/>
              <a:gd name="f1678" fmla="*/ f1287 1 f841"/>
              <a:gd name="f1679" fmla="*/ f1288 1 f842"/>
              <a:gd name="f1680" fmla="*/ f1289 1 f841"/>
              <a:gd name="f1681" fmla="*/ f1290 1 f842"/>
              <a:gd name="f1682" fmla="*/ f1291 1 f841"/>
              <a:gd name="f1683" fmla="*/ f1292 1 f842"/>
              <a:gd name="f1684" fmla="*/ f1293 1 f841"/>
              <a:gd name="f1685" fmla="*/ f1294 1 f842"/>
              <a:gd name="f1686" fmla="*/ f1295 1 f841"/>
              <a:gd name="f1687" fmla="*/ f1296 1 f842"/>
              <a:gd name="f1688" fmla="*/ f1297 1 f841"/>
              <a:gd name="f1689" fmla="*/ f1298 1 f842"/>
              <a:gd name="f1690" fmla="*/ f1299 1 f841"/>
              <a:gd name="f1691" fmla="*/ f1300 1 f842"/>
              <a:gd name="f1692" fmla="*/ f1301 1 f841"/>
              <a:gd name="f1693" fmla="*/ f1302 1 f842"/>
              <a:gd name="f1694" fmla="*/ f1303 1 f841"/>
              <a:gd name="f1695" fmla="*/ f1304 1 f842"/>
              <a:gd name="f1696" fmla="*/ f1305 1 f841"/>
              <a:gd name="f1697" fmla="*/ f1306 1 f842"/>
              <a:gd name="f1698" fmla="*/ f1307 1 f841"/>
              <a:gd name="f1699" fmla="*/ f1308 1 f842"/>
              <a:gd name="f1700" fmla="*/ f1309 1 f841"/>
              <a:gd name="f1701" fmla="*/ f1310 1 f842"/>
              <a:gd name="f1702" fmla="*/ f1311 1 f841"/>
              <a:gd name="f1703" fmla="*/ f1312 1 f842"/>
              <a:gd name="f1704" fmla="*/ f1313 1 f841"/>
              <a:gd name="f1705" fmla="*/ f1314 1 f842"/>
              <a:gd name="f1706" fmla="*/ f1315 1 f841"/>
              <a:gd name="f1707" fmla="*/ f1316 1 f842"/>
              <a:gd name="f1708" fmla="*/ f1317 1 f841"/>
              <a:gd name="f1709" fmla="*/ f1318 1 f842"/>
              <a:gd name="f1710" fmla="*/ f1319 1 f841"/>
              <a:gd name="f1711" fmla="*/ f1320 1 f842"/>
              <a:gd name="f1712" fmla="*/ f1321 1 f841"/>
              <a:gd name="f1713" fmla="*/ f1322 1 f842"/>
              <a:gd name="f1714" fmla="*/ f1323 1 f841"/>
              <a:gd name="f1715" fmla="*/ f1324 1 f842"/>
              <a:gd name="f1716" fmla="*/ f1325 1 f841"/>
              <a:gd name="f1717" fmla="*/ f1326 1 f842"/>
              <a:gd name="f1718" fmla="*/ f1327 1 f841"/>
              <a:gd name="f1719" fmla="*/ f1328 1 f842"/>
              <a:gd name="f1720" fmla="*/ f1329 1 f841"/>
              <a:gd name="f1721" fmla="*/ f1330 1 f842"/>
              <a:gd name="f1722" fmla="*/ f1331 1 f841"/>
              <a:gd name="f1723" fmla="*/ f1332 1 f842"/>
              <a:gd name="f1724" fmla="*/ f1333 1 f841"/>
              <a:gd name="f1725" fmla="*/ f1334 1 f842"/>
              <a:gd name="f1726" fmla="*/ f1335 1 f841"/>
              <a:gd name="f1727" fmla="*/ f1336 1 f842"/>
              <a:gd name="f1728" fmla="*/ f1337 1 f841"/>
              <a:gd name="f1729" fmla="*/ f1338 1 f842"/>
              <a:gd name="f1730" fmla="*/ f1339 1 f841"/>
              <a:gd name="f1731" fmla="*/ f1340 1 f842"/>
              <a:gd name="f1732" fmla="*/ f1341 1 f841"/>
              <a:gd name="f1733" fmla="*/ f1342 1 f842"/>
              <a:gd name="f1734" fmla="*/ f1343 1 f841"/>
              <a:gd name="f1735" fmla="*/ f1344 1 f842"/>
              <a:gd name="f1736" fmla="*/ f1345 1 f841"/>
              <a:gd name="f1737" fmla="*/ f1346 1 f842"/>
              <a:gd name="f1738" fmla="*/ f1347 1 f841"/>
              <a:gd name="f1739" fmla="*/ f1348 1 f842"/>
              <a:gd name="f1740" fmla="*/ f1349 1 f841"/>
              <a:gd name="f1741" fmla="*/ f1350 1 f842"/>
              <a:gd name="f1742" fmla="*/ f1351 1 f841"/>
              <a:gd name="f1743" fmla="*/ f1352 1 f842"/>
              <a:gd name="f1744" fmla="*/ f1353 1 f841"/>
              <a:gd name="f1745" fmla="*/ f1354 1 f842"/>
              <a:gd name="f1746" fmla="*/ f1355 1 f841"/>
              <a:gd name="f1747" fmla="*/ f1356 1 f842"/>
              <a:gd name="f1748" fmla="*/ f1357 1 f841"/>
              <a:gd name="f1749" fmla="*/ f1358 1 f842"/>
              <a:gd name="f1750" fmla="*/ f1359 1 f841"/>
              <a:gd name="f1751" fmla="*/ f1360 1 f842"/>
              <a:gd name="f1752" fmla="*/ f1361 1 f841"/>
              <a:gd name="f1753" fmla="*/ f1362 1 f842"/>
              <a:gd name="f1754" fmla="*/ f1363 1 f841"/>
              <a:gd name="f1755" fmla="*/ f1364 1 f842"/>
              <a:gd name="f1756" fmla="*/ f1365 1 f841"/>
              <a:gd name="f1757" fmla="*/ f1366 1 f842"/>
              <a:gd name="f1758" fmla="*/ f1367 1 f841"/>
              <a:gd name="f1759" fmla="*/ f1368 1 f842"/>
              <a:gd name="f1760" fmla="*/ f1369 1 f841"/>
              <a:gd name="f1761" fmla="*/ f1370 1 f842"/>
              <a:gd name="f1762" fmla="*/ f1371 1 f841"/>
              <a:gd name="f1763" fmla="*/ f1372 1 f842"/>
              <a:gd name="f1764" fmla="*/ f1373 1 f841"/>
              <a:gd name="f1765" fmla="*/ f1374 1 f842"/>
              <a:gd name="f1766" fmla="*/ f1375 1 f841"/>
              <a:gd name="f1767" fmla="*/ f1376 1 f842"/>
              <a:gd name="f1768" fmla="*/ f1377 1 f841"/>
              <a:gd name="f1769" fmla="*/ f1378 1 f842"/>
              <a:gd name="f1770" fmla="*/ f1379 1 f841"/>
              <a:gd name="f1771" fmla="*/ f1380 1 f842"/>
              <a:gd name="f1772" fmla="*/ f1381 1 f841"/>
              <a:gd name="f1773" fmla="*/ f1382 1 f842"/>
              <a:gd name="f1774" fmla="*/ f1383 1 f841"/>
              <a:gd name="f1775" fmla="*/ f1384 1 f842"/>
              <a:gd name="f1776" fmla="*/ f1385 1 f841"/>
              <a:gd name="f1777" fmla="*/ f1386 1 f842"/>
              <a:gd name="f1778" fmla="*/ f1387 1 f841"/>
              <a:gd name="f1779" fmla="*/ f1388 1 f842"/>
              <a:gd name="f1780" fmla="*/ f1389 1 f841"/>
              <a:gd name="f1781" fmla="*/ f1390 1 f842"/>
              <a:gd name="f1782" fmla="*/ f1391 1 f841"/>
              <a:gd name="f1783" fmla="*/ f1392 1 f842"/>
              <a:gd name="f1784" fmla="*/ f1393 1 f841"/>
              <a:gd name="f1785" fmla="*/ f1394 1 f842"/>
              <a:gd name="f1786" fmla="*/ f1395 1 f841"/>
              <a:gd name="f1787" fmla="*/ f1396 1 f842"/>
              <a:gd name="f1788" fmla="*/ f1397 1 f841"/>
              <a:gd name="f1789" fmla="*/ f1398 1 f842"/>
              <a:gd name="f1790" fmla="*/ f1399 1 f841"/>
              <a:gd name="f1791" fmla="*/ f1400 1 f842"/>
              <a:gd name="f1792" fmla="*/ f1401 1 f841"/>
              <a:gd name="f1793" fmla="*/ f1402 1 f842"/>
              <a:gd name="f1794" fmla="*/ f1403 1 f841"/>
              <a:gd name="f1795" fmla="*/ f1404 1 f842"/>
              <a:gd name="f1796" fmla="*/ f1405 1 f841"/>
              <a:gd name="f1797" fmla="*/ f1406 1 f842"/>
              <a:gd name="f1798" fmla="*/ f1407 1 f841"/>
              <a:gd name="f1799" fmla="*/ f1408 1 f842"/>
              <a:gd name="f1800" fmla="*/ f1409 1 f841"/>
              <a:gd name="f1801" fmla="*/ f1410 1 f842"/>
              <a:gd name="f1802" fmla="*/ f1411 1 f841"/>
              <a:gd name="f1803" fmla="*/ f1412 1 f842"/>
              <a:gd name="f1804" fmla="*/ f1413 1 f841"/>
              <a:gd name="f1805" fmla="*/ f1414 1 f842"/>
              <a:gd name="f1806" fmla="*/ f1415 1 f841"/>
              <a:gd name="f1807" fmla="*/ f1416 1 f842"/>
              <a:gd name="f1808" fmla="*/ f1417 1 f841"/>
              <a:gd name="f1809" fmla="*/ f1418 1 f841"/>
              <a:gd name="f1810" fmla="*/ f1419 1 f842"/>
              <a:gd name="f1811" fmla="*/ f1420 1 f841"/>
              <a:gd name="f1812" fmla="*/ f1421 1 f842"/>
              <a:gd name="f1813" fmla="*/ f1422 1 f841"/>
              <a:gd name="f1814" fmla="*/ f1423 1 f842"/>
              <a:gd name="f1815" fmla="*/ f1424 1 f841"/>
              <a:gd name="f1816" fmla="*/ f1425 1 f842"/>
              <a:gd name="f1817" fmla="*/ f1426 1 f841"/>
              <a:gd name="f1818" fmla="*/ f1427 1 f842"/>
              <a:gd name="f1819" fmla="*/ f1428 1 f841"/>
              <a:gd name="f1820" fmla="*/ f1429 1 f842"/>
              <a:gd name="f1821" fmla="*/ f1430 1 f841"/>
              <a:gd name="f1822" fmla="*/ f1431 1 f842"/>
              <a:gd name="f1823" fmla="*/ f1432 1 f841"/>
              <a:gd name="f1824" fmla="*/ f1433 1 f842"/>
              <a:gd name="f1825" fmla="*/ f1434 1 f841"/>
              <a:gd name="f1826" fmla="*/ f1435 1 f842"/>
              <a:gd name="f1827" fmla="*/ f1436 1 f841"/>
              <a:gd name="f1828" fmla="*/ f1437 1 f842"/>
              <a:gd name="f1829" fmla="*/ f1438 1 f841"/>
              <a:gd name="f1830" fmla="*/ f1439 1 f842"/>
              <a:gd name="f1831" fmla="*/ f1440 1 f841"/>
              <a:gd name="f1832" fmla="*/ f1441 1 f842"/>
              <a:gd name="f1833" fmla="*/ f1442 1 f841"/>
              <a:gd name="f1834" fmla="*/ f1443 1 f842"/>
              <a:gd name="f1835" fmla="*/ f1444 1 f841"/>
              <a:gd name="f1836" fmla="*/ f1445 1 f842"/>
              <a:gd name="f1837" fmla="*/ f1446 1 f841"/>
              <a:gd name="f1838" fmla="*/ f1447 1 f842"/>
              <a:gd name="f1839" fmla="*/ f1448 1 f841"/>
              <a:gd name="f1840" fmla="*/ f1449 1 f842"/>
              <a:gd name="f1841" fmla="*/ f1450 1 f841"/>
              <a:gd name="f1842" fmla="*/ f1451 1 f842"/>
              <a:gd name="f1843" fmla="*/ f1452 1 f841"/>
              <a:gd name="f1844" fmla="*/ f1453 1 f842"/>
              <a:gd name="f1845" fmla="*/ f1454 1 f841"/>
              <a:gd name="f1846" fmla="*/ f1455 1 f842"/>
              <a:gd name="f1847" fmla="*/ f1456 1 f841"/>
              <a:gd name="f1848" fmla="*/ f1457 1 f842"/>
              <a:gd name="f1849" fmla="*/ f1458 1 f841"/>
              <a:gd name="f1850" fmla="*/ f1459 1 f842"/>
              <a:gd name="f1851" fmla="*/ f1460 1 f841"/>
              <a:gd name="f1852" fmla="*/ f1461 1 f842"/>
              <a:gd name="f1853" fmla="*/ f1462 1 f841"/>
              <a:gd name="f1854" fmla="*/ f1463 1 f842"/>
              <a:gd name="f1855" fmla="*/ f1464 1 f841"/>
              <a:gd name="f1856" fmla="*/ f1465 1 f842"/>
              <a:gd name="f1857" fmla="*/ f1466 1 f841"/>
              <a:gd name="f1858" fmla="*/ f1467 1 f842"/>
              <a:gd name="f1859" fmla="*/ f1468 1 f841"/>
              <a:gd name="f1860" fmla="*/ f1469 1 f842"/>
              <a:gd name="f1861" fmla="*/ f1470 1 f841"/>
              <a:gd name="f1862" fmla="*/ f1471 1 f842"/>
              <a:gd name="f1863" fmla="*/ f1472 1 f841"/>
              <a:gd name="f1864" fmla="*/ f1473 1 f842"/>
              <a:gd name="f1865" fmla="*/ f1474 1 f841"/>
              <a:gd name="f1866" fmla="*/ f1475 1 f842"/>
              <a:gd name="f1867" fmla="*/ f1476 1 f841"/>
              <a:gd name="f1868" fmla="*/ f1477 1 f842"/>
              <a:gd name="f1869" fmla="*/ f1478 1 f841"/>
              <a:gd name="f1870" fmla="*/ f1479 1 f842"/>
              <a:gd name="f1871" fmla="*/ f1480 1 f841"/>
              <a:gd name="f1872" fmla="*/ f1481 1 f842"/>
              <a:gd name="f1873" fmla="*/ f1482 1 f841"/>
              <a:gd name="f1874" fmla="*/ f1483 1 f842"/>
              <a:gd name="f1875" fmla="*/ f1484 1 f841"/>
              <a:gd name="f1876" fmla="*/ f1485 1 f842"/>
              <a:gd name="f1877" fmla="*/ f1486 1 f841"/>
              <a:gd name="f1878" fmla="*/ f1487 1 f842"/>
              <a:gd name="f1879" fmla="*/ f1488 1 f841"/>
              <a:gd name="f1880" fmla="*/ f1489 1 f842"/>
              <a:gd name="f1881" fmla="*/ f1490 1 f841"/>
              <a:gd name="f1882" fmla="*/ f1491 1 f842"/>
              <a:gd name="f1883" fmla="*/ f1492 1 f841"/>
              <a:gd name="f1884" fmla="*/ f1493 1 f842"/>
              <a:gd name="f1885" fmla="*/ f1494 1 f841"/>
              <a:gd name="f1886" fmla="*/ f1495 1 f842"/>
              <a:gd name="f1887" fmla="*/ f1496 1 f841"/>
              <a:gd name="f1888" fmla="*/ f1497 1 f842"/>
              <a:gd name="f1889" fmla="*/ f1498 1 f841"/>
              <a:gd name="f1890" fmla="*/ f1499 1 f842"/>
              <a:gd name="f1891" fmla="*/ f1500 1 f841"/>
              <a:gd name="f1892" fmla="*/ f1501 1 f842"/>
              <a:gd name="f1893" fmla="*/ f1502 1 f841"/>
              <a:gd name="f1894" fmla="*/ f1503 1 f842"/>
              <a:gd name="f1895" fmla="*/ f1504 1 f841"/>
              <a:gd name="f1896" fmla="*/ f1505 1 f842"/>
              <a:gd name="f1897" fmla="*/ f1506 1 f841"/>
              <a:gd name="f1898" fmla="*/ f1507 1 f842"/>
              <a:gd name="f1899" fmla="*/ f1508 1 f841"/>
              <a:gd name="f1900" fmla="*/ f1509 1 f842"/>
              <a:gd name="f1901" fmla="*/ f1510 1 f841"/>
              <a:gd name="f1902" fmla="*/ f1511 1 f842"/>
              <a:gd name="f1903" fmla="*/ f1512 1 f841"/>
              <a:gd name="f1904" fmla="*/ f1513 1 f842"/>
              <a:gd name="f1905" fmla="*/ f1514 1 f841"/>
              <a:gd name="f1906" fmla="*/ f1515 1 f842"/>
              <a:gd name="f1907" fmla="*/ f1516 1 f841"/>
              <a:gd name="f1908" fmla="*/ f1517 1 f842"/>
              <a:gd name="f1909" fmla="*/ f1518 1 f841"/>
              <a:gd name="f1910" fmla="*/ f1519 1 f842"/>
              <a:gd name="f1911" fmla="*/ f1520 1 f841"/>
              <a:gd name="f1912" fmla="*/ f1521 1 f842"/>
              <a:gd name="f1913" fmla="*/ f1522 1 f841"/>
              <a:gd name="f1914" fmla="*/ f1523 1 f842"/>
              <a:gd name="f1915" fmla="*/ f1524 1 f841"/>
              <a:gd name="f1916" fmla="*/ f1525 1 f842"/>
              <a:gd name="f1917" fmla="*/ f1526 1 f841"/>
              <a:gd name="f1918" fmla="*/ f1527 1 f842"/>
              <a:gd name="f1919" fmla="*/ f1528 1 f841"/>
              <a:gd name="f1920" fmla="*/ f1529 1 f842"/>
              <a:gd name="f1921" fmla="*/ f1530 1 f841"/>
              <a:gd name="f1922" fmla="*/ f1531 1 f842"/>
              <a:gd name="f1923" fmla="*/ f1532 1 f841"/>
              <a:gd name="f1924" fmla="*/ f1533 1 f842"/>
              <a:gd name="f1925" fmla="*/ f1534 1 f841"/>
              <a:gd name="f1926" fmla="*/ f1535 1 f842"/>
              <a:gd name="f1927" fmla="*/ f1536 1 f841"/>
              <a:gd name="f1928" fmla="*/ f1537 1 f842"/>
              <a:gd name="f1929" fmla="*/ f1538 1 f841"/>
              <a:gd name="f1930" fmla="*/ f1539 1 f842"/>
              <a:gd name="f1931" fmla="*/ f1540 1 f841"/>
              <a:gd name="f1932" fmla="*/ f1541 1 f842"/>
              <a:gd name="f1933" fmla="*/ f1542 1 f841"/>
              <a:gd name="f1934" fmla="*/ f1543 1 f842"/>
              <a:gd name="f1935" fmla="*/ f1544 1 f841"/>
              <a:gd name="f1936" fmla="*/ f1545 1 f842"/>
              <a:gd name="f1937" fmla="*/ f1546 1 f841"/>
              <a:gd name="f1938" fmla="*/ f1547 1 f842"/>
              <a:gd name="f1939" fmla="*/ f1548 1 f841"/>
              <a:gd name="f1940" fmla="*/ f1549 1 f842"/>
              <a:gd name="f1941" fmla="*/ f1550 1 f841"/>
              <a:gd name="f1942" fmla="*/ f1551 1 f842"/>
              <a:gd name="f1943" fmla="*/ f1552 1 f841"/>
              <a:gd name="f1944" fmla="*/ f1553 1 f842"/>
              <a:gd name="f1945" fmla="*/ f1554 1 f841"/>
              <a:gd name="f1946" fmla="*/ f1555 1 f842"/>
              <a:gd name="f1947" fmla="*/ f1556 1 f841"/>
              <a:gd name="f1948" fmla="*/ f1557 1 f842"/>
              <a:gd name="f1949" fmla="*/ f1558 1 f841"/>
              <a:gd name="f1950" fmla="*/ f1559 1 f842"/>
              <a:gd name="f1951" fmla="*/ f1560 1 f841"/>
              <a:gd name="f1952" fmla="*/ f1561 1 f842"/>
              <a:gd name="f1953" fmla="*/ f1562 1 f841"/>
              <a:gd name="f1954" fmla="*/ f1563 1 f842"/>
              <a:gd name="f1955" fmla="*/ f1564 1 f841"/>
              <a:gd name="f1956" fmla="*/ f1565 1 f842"/>
              <a:gd name="f1957" fmla="*/ f1566 1 f841"/>
              <a:gd name="f1958" fmla="*/ f1567 1 f842"/>
              <a:gd name="f1959" fmla="*/ f1568 1 f841"/>
              <a:gd name="f1960" fmla="*/ f1569 1 f842"/>
              <a:gd name="f1961" fmla="*/ f1570 1 f841"/>
              <a:gd name="f1962" fmla="*/ f1571 1 f842"/>
              <a:gd name="f1963" fmla="*/ f1572 1 f841"/>
              <a:gd name="f1964" fmla="*/ f1573 1 f842"/>
              <a:gd name="f1965" fmla="*/ f1574 1 f841"/>
              <a:gd name="f1966" fmla="*/ f1575 1 f842"/>
              <a:gd name="f1967" fmla="*/ f1576 1 f841"/>
              <a:gd name="f1968" fmla="*/ f1577 1 f842"/>
              <a:gd name="f1969" fmla="*/ f1578 1 f841"/>
              <a:gd name="f1970" fmla="*/ f1579 1 f842"/>
              <a:gd name="f1971" fmla="*/ f1580 1 f841"/>
              <a:gd name="f1972" fmla="*/ f1581 1 f842"/>
              <a:gd name="f1973" fmla="*/ f1582 1 f841"/>
              <a:gd name="f1974" fmla="*/ f1583 1 f842"/>
              <a:gd name="f1975" fmla="*/ f1584 1 f841"/>
              <a:gd name="f1976" fmla="*/ f1585 1 f842"/>
              <a:gd name="f1977" fmla="*/ f1586 1 f841"/>
              <a:gd name="f1978" fmla="*/ f1587 1 f842"/>
              <a:gd name="f1979" fmla="*/ f1588 1 f841"/>
              <a:gd name="f1980" fmla="*/ f1589 1 f842"/>
              <a:gd name="f1981" fmla="*/ f1590 1 f841"/>
              <a:gd name="f1982" fmla="*/ f1591 1 f842"/>
              <a:gd name="f1983" fmla="*/ f1592 1 f841"/>
              <a:gd name="f1984" fmla="*/ f1593 1 f842"/>
              <a:gd name="f1985" fmla="*/ f1594 1 f841"/>
              <a:gd name="f1986" fmla="*/ f1595 1 f842"/>
              <a:gd name="f1987" fmla="*/ f1596 1 f841"/>
              <a:gd name="f1988" fmla="*/ f1597 1 f842"/>
              <a:gd name="f1989" fmla="*/ f1598 1 f841"/>
              <a:gd name="f1990" fmla="*/ f1599 1 f842"/>
              <a:gd name="f1991" fmla="*/ f1600 1 f841"/>
              <a:gd name="f1992" fmla="*/ f1601 1 f842"/>
              <a:gd name="f1993" fmla="*/ f1602 1 f841"/>
              <a:gd name="f1994" fmla="*/ f1603 1 f842"/>
              <a:gd name="f1995" fmla="*/ f1604 1 f841"/>
              <a:gd name="f1996" fmla="*/ f1605 1 f842"/>
              <a:gd name="f1997" fmla="*/ f1606 1 f841"/>
              <a:gd name="f1998" fmla="*/ f1607 1 f842"/>
              <a:gd name="f1999" fmla="*/ f1608 1 f841"/>
              <a:gd name="f2000" fmla="*/ f1609 1 f842"/>
              <a:gd name="f2001" fmla="*/ f1610 1 f841"/>
              <a:gd name="f2002" fmla="*/ f1611 1 f842"/>
              <a:gd name="f2003" fmla="*/ f1612 1 f841"/>
              <a:gd name="f2004" fmla="*/ f1613 1 f842"/>
              <a:gd name="f2005" fmla="*/ f1614 1 f841"/>
              <a:gd name="f2006" fmla="*/ f1615 1 f842"/>
              <a:gd name="f2007" fmla="*/ f1616 1 f841"/>
              <a:gd name="f2008" fmla="*/ f1617 1 f842"/>
              <a:gd name="f2009" fmla="*/ f1618 f832 1"/>
              <a:gd name="f2010" fmla="*/ f1619 f832 1"/>
              <a:gd name="f2011" fmla="*/ f1621 f833 1"/>
              <a:gd name="f2012" fmla="*/ f1620 f833 1"/>
              <a:gd name="f2013" fmla="*/ f1622 f832 1"/>
              <a:gd name="f2014" fmla="*/ f1623 f833 1"/>
              <a:gd name="f2015" fmla="*/ f1624 f832 1"/>
              <a:gd name="f2016" fmla="*/ f1625 f833 1"/>
              <a:gd name="f2017" fmla="*/ f1626 f832 1"/>
              <a:gd name="f2018" fmla="*/ f1627 f833 1"/>
              <a:gd name="f2019" fmla="*/ f1628 f832 1"/>
              <a:gd name="f2020" fmla="*/ f1629 f833 1"/>
              <a:gd name="f2021" fmla="*/ f1630 f832 1"/>
              <a:gd name="f2022" fmla="*/ f1631 f833 1"/>
              <a:gd name="f2023" fmla="*/ f1632 f832 1"/>
              <a:gd name="f2024" fmla="*/ f1633 f833 1"/>
              <a:gd name="f2025" fmla="*/ f1634 f832 1"/>
              <a:gd name="f2026" fmla="*/ f1635 f833 1"/>
              <a:gd name="f2027" fmla="*/ f1636 f832 1"/>
              <a:gd name="f2028" fmla="*/ f1637 f833 1"/>
              <a:gd name="f2029" fmla="*/ f1638 f832 1"/>
              <a:gd name="f2030" fmla="*/ f1639 f833 1"/>
              <a:gd name="f2031" fmla="*/ f1640 f832 1"/>
              <a:gd name="f2032" fmla="*/ f1641 f833 1"/>
              <a:gd name="f2033" fmla="*/ f1642 f832 1"/>
              <a:gd name="f2034" fmla="*/ f1643 f833 1"/>
              <a:gd name="f2035" fmla="*/ f1644 f832 1"/>
              <a:gd name="f2036" fmla="*/ f1645 f833 1"/>
              <a:gd name="f2037" fmla="*/ f1646 f832 1"/>
              <a:gd name="f2038" fmla="*/ f1647 f833 1"/>
              <a:gd name="f2039" fmla="*/ f1648 f832 1"/>
              <a:gd name="f2040" fmla="*/ f1649 f833 1"/>
              <a:gd name="f2041" fmla="*/ f1650 f832 1"/>
              <a:gd name="f2042" fmla="*/ f1651 f833 1"/>
              <a:gd name="f2043" fmla="*/ f1652 f832 1"/>
              <a:gd name="f2044" fmla="*/ f1653 f833 1"/>
              <a:gd name="f2045" fmla="*/ f1654 f832 1"/>
              <a:gd name="f2046" fmla="*/ f1655 f833 1"/>
              <a:gd name="f2047" fmla="*/ f1656 f832 1"/>
              <a:gd name="f2048" fmla="*/ f1657 f833 1"/>
              <a:gd name="f2049" fmla="*/ f1658 f832 1"/>
              <a:gd name="f2050" fmla="*/ f1659 f833 1"/>
              <a:gd name="f2051" fmla="*/ f1660 f832 1"/>
              <a:gd name="f2052" fmla="*/ f1661 f833 1"/>
              <a:gd name="f2053" fmla="*/ f1662 f832 1"/>
              <a:gd name="f2054" fmla="*/ f1663 f833 1"/>
              <a:gd name="f2055" fmla="*/ f1664 f832 1"/>
              <a:gd name="f2056" fmla="*/ f1665 f833 1"/>
              <a:gd name="f2057" fmla="*/ f1666 f832 1"/>
              <a:gd name="f2058" fmla="*/ f1667 f833 1"/>
              <a:gd name="f2059" fmla="*/ f1668 f832 1"/>
              <a:gd name="f2060" fmla="*/ f1669 f833 1"/>
              <a:gd name="f2061" fmla="*/ f1670 f832 1"/>
              <a:gd name="f2062" fmla="*/ f1671 f833 1"/>
              <a:gd name="f2063" fmla="*/ f1672 f832 1"/>
              <a:gd name="f2064" fmla="*/ f1673 f833 1"/>
              <a:gd name="f2065" fmla="*/ f1674 f832 1"/>
              <a:gd name="f2066" fmla="*/ f1675 f833 1"/>
              <a:gd name="f2067" fmla="*/ f1676 f832 1"/>
              <a:gd name="f2068" fmla="*/ f1677 f833 1"/>
              <a:gd name="f2069" fmla="*/ f1678 f832 1"/>
              <a:gd name="f2070" fmla="*/ f1679 f833 1"/>
              <a:gd name="f2071" fmla="*/ f1680 f832 1"/>
              <a:gd name="f2072" fmla="*/ f1681 f833 1"/>
              <a:gd name="f2073" fmla="*/ f1682 f832 1"/>
              <a:gd name="f2074" fmla="*/ f1683 f833 1"/>
              <a:gd name="f2075" fmla="*/ f1684 f832 1"/>
              <a:gd name="f2076" fmla="*/ f1685 f833 1"/>
              <a:gd name="f2077" fmla="*/ f1686 f832 1"/>
              <a:gd name="f2078" fmla="*/ f1687 f833 1"/>
              <a:gd name="f2079" fmla="*/ f1688 f832 1"/>
              <a:gd name="f2080" fmla="*/ f1689 f833 1"/>
              <a:gd name="f2081" fmla="*/ f1690 f832 1"/>
              <a:gd name="f2082" fmla="*/ f1691 f833 1"/>
              <a:gd name="f2083" fmla="*/ f1692 f832 1"/>
              <a:gd name="f2084" fmla="*/ f1693 f833 1"/>
              <a:gd name="f2085" fmla="*/ f1694 f832 1"/>
              <a:gd name="f2086" fmla="*/ f1695 f833 1"/>
              <a:gd name="f2087" fmla="*/ f1696 f832 1"/>
              <a:gd name="f2088" fmla="*/ f1697 f833 1"/>
              <a:gd name="f2089" fmla="*/ f1698 f832 1"/>
              <a:gd name="f2090" fmla="*/ f1699 f833 1"/>
              <a:gd name="f2091" fmla="*/ f1700 f832 1"/>
              <a:gd name="f2092" fmla="*/ f1701 f833 1"/>
              <a:gd name="f2093" fmla="*/ f1702 f832 1"/>
              <a:gd name="f2094" fmla="*/ f1703 f833 1"/>
              <a:gd name="f2095" fmla="*/ f1704 f832 1"/>
              <a:gd name="f2096" fmla="*/ f1705 f833 1"/>
              <a:gd name="f2097" fmla="*/ f1706 f832 1"/>
              <a:gd name="f2098" fmla="*/ f1707 f833 1"/>
              <a:gd name="f2099" fmla="*/ f1708 f832 1"/>
              <a:gd name="f2100" fmla="*/ f1709 f833 1"/>
              <a:gd name="f2101" fmla="*/ f1710 f832 1"/>
              <a:gd name="f2102" fmla="*/ f1711 f833 1"/>
              <a:gd name="f2103" fmla="*/ f1712 f832 1"/>
              <a:gd name="f2104" fmla="*/ f1713 f833 1"/>
              <a:gd name="f2105" fmla="*/ f1714 f832 1"/>
              <a:gd name="f2106" fmla="*/ f1715 f833 1"/>
              <a:gd name="f2107" fmla="*/ f1716 f832 1"/>
              <a:gd name="f2108" fmla="*/ f1717 f833 1"/>
              <a:gd name="f2109" fmla="*/ f1718 f832 1"/>
              <a:gd name="f2110" fmla="*/ f1719 f833 1"/>
              <a:gd name="f2111" fmla="*/ f1720 f832 1"/>
              <a:gd name="f2112" fmla="*/ f1721 f833 1"/>
              <a:gd name="f2113" fmla="*/ f1722 f832 1"/>
              <a:gd name="f2114" fmla="*/ f1723 f833 1"/>
              <a:gd name="f2115" fmla="*/ f1724 f832 1"/>
              <a:gd name="f2116" fmla="*/ f1725 f833 1"/>
              <a:gd name="f2117" fmla="*/ f1726 f832 1"/>
              <a:gd name="f2118" fmla="*/ f1727 f833 1"/>
              <a:gd name="f2119" fmla="*/ f1728 f832 1"/>
              <a:gd name="f2120" fmla="*/ f1729 f833 1"/>
              <a:gd name="f2121" fmla="*/ f1730 f832 1"/>
              <a:gd name="f2122" fmla="*/ f1731 f833 1"/>
              <a:gd name="f2123" fmla="*/ f1732 f832 1"/>
              <a:gd name="f2124" fmla="*/ f1733 f833 1"/>
              <a:gd name="f2125" fmla="*/ f1734 f832 1"/>
              <a:gd name="f2126" fmla="*/ f1735 f833 1"/>
              <a:gd name="f2127" fmla="*/ f1736 f832 1"/>
              <a:gd name="f2128" fmla="*/ f1737 f833 1"/>
              <a:gd name="f2129" fmla="*/ f1738 f832 1"/>
              <a:gd name="f2130" fmla="*/ f1739 f833 1"/>
              <a:gd name="f2131" fmla="*/ f1740 f832 1"/>
              <a:gd name="f2132" fmla="*/ f1741 f833 1"/>
              <a:gd name="f2133" fmla="*/ f1742 f832 1"/>
              <a:gd name="f2134" fmla="*/ f1743 f833 1"/>
              <a:gd name="f2135" fmla="*/ f1744 f832 1"/>
              <a:gd name="f2136" fmla="*/ f1745 f833 1"/>
              <a:gd name="f2137" fmla="*/ f1746 f832 1"/>
              <a:gd name="f2138" fmla="*/ f1747 f833 1"/>
              <a:gd name="f2139" fmla="*/ f1748 f832 1"/>
              <a:gd name="f2140" fmla="*/ f1749 f833 1"/>
              <a:gd name="f2141" fmla="*/ f1750 f832 1"/>
              <a:gd name="f2142" fmla="*/ f1751 f833 1"/>
              <a:gd name="f2143" fmla="*/ f1752 f832 1"/>
              <a:gd name="f2144" fmla="*/ f1753 f833 1"/>
              <a:gd name="f2145" fmla="*/ f1754 f832 1"/>
              <a:gd name="f2146" fmla="*/ f1755 f833 1"/>
              <a:gd name="f2147" fmla="*/ f1756 f832 1"/>
              <a:gd name="f2148" fmla="*/ f1757 f833 1"/>
              <a:gd name="f2149" fmla="*/ f1758 f832 1"/>
              <a:gd name="f2150" fmla="*/ f1759 f833 1"/>
              <a:gd name="f2151" fmla="*/ f1760 f832 1"/>
              <a:gd name="f2152" fmla="*/ f1761 f833 1"/>
              <a:gd name="f2153" fmla="*/ f1762 f832 1"/>
              <a:gd name="f2154" fmla="*/ f1763 f833 1"/>
              <a:gd name="f2155" fmla="*/ f1764 f832 1"/>
              <a:gd name="f2156" fmla="*/ f1765 f833 1"/>
              <a:gd name="f2157" fmla="*/ f1766 f832 1"/>
              <a:gd name="f2158" fmla="*/ f1767 f833 1"/>
              <a:gd name="f2159" fmla="*/ f1768 f832 1"/>
              <a:gd name="f2160" fmla="*/ f1769 f833 1"/>
              <a:gd name="f2161" fmla="*/ f1770 f832 1"/>
              <a:gd name="f2162" fmla="*/ f1771 f833 1"/>
              <a:gd name="f2163" fmla="*/ f1772 f832 1"/>
              <a:gd name="f2164" fmla="*/ f1773 f833 1"/>
              <a:gd name="f2165" fmla="*/ f1774 f832 1"/>
              <a:gd name="f2166" fmla="*/ f1775 f833 1"/>
              <a:gd name="f2167" fmla="*/ f1776 f832 1"/>
              <a:gd name="f2168" fmla="*/ f1777 f833 1"/>
              <a:gd name="f2169" fmla="*/ f1778 f832 1"/>
              <a:gd name="f2170" fmla="*/ f1779 f833 1"/>
              <a:gd name="f2171" fmla="*/ f1780 f832 1"/>
              <a:gd name="f2172" fmla="*/ f1781 f833 1"/>
              <a:gd name="f2173" fmla="*/ f1782 f832 1"/>
              <a:gd name="f2174" fmla="*/ f1783 f833 1"/>
              <a:gd name="f2175" fmla="*/ f1784 f832 1"/>
              <a:gd name="f2176" fmla="*/ f1785 f833 1"/>
              <a:gd name="f2177" fmla="*/ f1786 f832 1"/>
              <a:gd name="f2178" fmla="*/ f1787 f833 1"/>
              <a:gd name="f2179" fmla="*/ f1788 f832 1"/>
              <a:gd name="f2180" fmla="*/ f1789 f833 1"/>
              <a:gd name="f2181" fmla="*/ f1790 f832 1"/>
              <a:gd name="f2182" fmla="*/ f1791 f833 1"/>
              <a:gd name="f2183" fmla="*/ f1792 f832 1"/>
              <a:gd name="f2184" fmla="*/ f1793 f833 1"/>
              <a:gd name="f2185" fmla="*/ f1794 f832 1"/>
              <a:gd name="f2186" fmla="*/ f1795 f833 1"/>
              <a:gd name="f2187" fmla="*/ f1796 f832 1"/>
              <a:gd name="f2188" fmla="*/ f1797 f833 1"/>
              <a:gd name="f2189" fmla="*/ f1798 f832 1"/>
              <a:gd name="f2190" fmla="*/ f1799 f833 1"/>
              <a:gd name="f2191" fmla="*/ f1800 f832 1"/>
              <a:gd name="f2192" fmla="*/ f1801 f833 1"/>
              <a:gd name="f2193" fmla="*/ f1802 f832 1"/>
              <a:gd name="f2194" fmla="*/ f1803 f833 1"/>
              <a:gd name="f2195" fmla="*/ f1804 f832 1"/>
              <a:gd name="f2196" fmla="*/ f1805 f833 1"/>
              <a:gd name="f2197" fmla="*/ f1806 f832 1"/>
              <a:gd name="f2198" fmla="*/ f1807 f833 1"/>
              <a:gd name="f2199" fmla="*/ f1808 f832 1"/>
              <a:gd name="f2200" fmla="*/ f1809 f832 1"/>
              <a:gd name="f2201" fmla="*/ f1810 f833 1"/>
              <a:gd name="f2202" fmla="*/ f1811 f832 1"/>
              <a:gd name="f2203" fmla="*/ f1812 f833 1"/>
              <a:gd name="f2204" fmla="*/ f1813 f832 1"/>
              <a:gd name="f2205" fmla="*/ f1814 f833 1"/>
              <a:gd name="f2206" fmla="*/ f1815 f832 1"/>
              <a:gd name="f2207" fmla="*/ f1816 f833 1"/>
              <a:gd name="f2208" fmla="*/ f1817 f832 1"/>
              <a:gd name="f2209" fmla="*/ f1818 f833 1"/>
              <a:gd name="f2210" fmla="*/ f1819 f832 1"/>
              <a:gd name="f2211" fmla="*/ f1820 f833 1"/>
              <a:gd name="f2212" fmla="*/ f1821 f832 1"/>
              <a:gd name="f2213" fmla="*/ f1822 f833 1"/>
              <a:gd name="f2214" fmla="*/ f1823 f832 1"/>
              <a:gd name="f2215" fmla="*/ f1824 f833 1"/>
              <a:gd name="f2216" fmla="*/ f1825 f832 1"/>
              <a:gd name="f2217" fmla="*/ f1826 f833 1"/>
              <a:gd name="f2218" fmla="*/ f1827 f832 1"/>
              <a:gd name="f2219" fmla="*/ f1828 f833 1"/>
              <a:gd name="f2220" fmla="*/ f1829 f832 1"/>
              <a:gd name="f2221" fmla="*/ f1830 f833 1"/>
              <a:gd name="f2222" fmla="*/ f1831 f832 1"/>
              <a:gd name="f2223" fmla="*/ f1832 f833 1"/>
              <a:gd name="f2224" fmla="*/ f1833 f832 1"/>
              <a:gd name="f2225" fmla="*/ f1834 f833 1"/>
              <a:gd name="f2226" fmla="*/ f1835 f832 1"/>
              <a:gd name="f2227" fmla="*/ f1836 f833 1"/>
              <a:gd name="f2228" fmla="*/ f1837 f832 1"/>
              <a:gd name="f2229" fmla="*/ f1838 f833 1"/>
              <a:gd name="f2230" fmla="*/ f1839 f832 1"/>
              <a:gd name="f2231" fmla="*/ f1840 f833 1"/>
              <a:gd name="f2232" fmla="*/ f1841 f832 1"/>
              <a:gd name="f2233" fmla="*/ f1842 f833 1"/>
              <a:gd name="f2234" fmla="*/ f1843 f832 1"/>
              <a:gd name="f2235" fmla="*/ f1844 f833 1"/>
              <a:gd name="f2236" fmla="*/ f1845 f832 1"/>
              <a:gd name="f2237" fmla="*/ f1846 f833 1"/>
              <a:gd name="f2238" fmla="*/ f1847 f832 1"/>
              <a:gd name="f2239" fmla="*/ f1848 f833 1"/>
              <a:gd name="f2240" fmla="*/ f1849 f832 1"/>
              <a:gd name="f2241" fmla="*/ f1850 f833 1"/>
              <a:gd name="f2242" fmla="*/ f1851 f832 1"/>
              <a:gd name="f2243" fmla="*/ f1852 f833 1"/>
              <a:gd name="f2244" fmla="*/ f1853 f832 1"/>
              <a:gd name="f2245" fmla="*/ f1854 f833 1"/>
              <a:gd name="f2246" fmla="*/ f1855 f832 1"/>
              <a:gd name="f2247" fmla="*/ f1856 f833 1"/>
              <a:gd name="f2248" fmla="*/ f1857 f832 1"/>
              <a:gd name="f2249" fmla="*/ f1858 f833 1"/>
              <a:gd name="f2250" fmla="*/ f1859 f832 1"/>
              <a:gd name="f2251" fmla="*/ f1860 f833 1"/>
              <a:gd name="f2252" fmla="*/ f1861 f832 1"/>
              <a:gd name="f2253" fmla="*/ f1862 f833 1"/>
              <a:gd name="f2254" fmla="*/ f1863 f832 1"/>
              <a:gd name="f2255" fmla="*/ f1864 f833 1"/>
              <a:gd name="f2256" fmla="*/ f1865 f832 1"/>
              <a:gd name="f2257" fmla="*/ f1866 f833 1"/>
              <a:gd name="f2258" fmla="*/ f1867 f832 1"/>
              <a:gd name="f2259" fmla="*/ f1868 f833 1"/>
              <a:gd name="f2260" fmla="*/ f1869 f832 1"/>
              <a:gd name="f2261" fmla="*/ f1870 f833 1"/>
              <a:gd name="f2262" fmla="*/ f1871 f832 1"/>
              <a:gd name="f2263" fmla="*/ f1872 f833 1"/>
              <a:gd name="f2264" fmla="*/ f1873 f832 1"/>
              <a:gd name="f2265" fmla="*/ f1874 f833 1"/>
              <a:gd name="f2266" fmla="*/ f1875 f832 1"/>
              <a:gd name="f2267" fmla="*/ f1876 f833 1"/>
              <a:gd name="f2268" fmla="*/ f1877 f832 1"/>
              <a:gd name="f2269" fmla="*/ f1878 f833 1"/>
              <a:gd name="f2270" fmla="*/ f1879 f832 1"/>
              <a:gd name="f2271" fmla="*/ f1880 f833 1"/>
              <a:gd name="f2272" fmla="*/ f1881 f832 1"/>
              <a:gd name="f2273" fmla="*/ f1882 f833 1"/>
              <a:gd name="f2274" fmla="*/ f1883 f832 1"/>
              <a:gd name="f2275" fmla="*/ f1884 f833 1"/>
              <a:gd name="f2276" fmla="*/ f1885 f832 1"/>
              <a:gd name="f2277" fmla="*/ f1886 f833 1"/>
              <a:gd name="f2278" fmla="*/ f1887 f832 1"/>
              <a:gd name="f2279" fmla="*/ f1888 f833 1"/>
              <a:gd name="f2280" fmla="*/ f1889 f832 1"/>
              <a:gd name="f2281" fmla="*/ f1890 f833 1"/>
              <a:gd name="f2282" fmla="*/ f1891 f832 1"/>
              <a:gd name="f2283" fmla="*/ f1892 f833 1"/>
              <a:gd name="f2284" fmla="*/ f1893 f832 1"/>
              <a:gd name="f2285" fmla="*/ f1894 f833 1"/>
              <a:gd name="f2286" fmla="*/ f1895 f832 1"/>
              <a:gd name="f2287" fmla="*/ f1896 f833 1"/>
              <a:gd name="f2288" fmla="*/ f1897 f832 1"/>
              <a:gd name="f2289" fmla="*/ f1898 f833 1"/>
              <a:gd name="f2290" fmla="*/ f1899 f832 1"/>
              <a:gd name="f2291" fmla="*/ f1900 f833 1"/>
              <a:gd name="f2292" fmla="*/ f1901 f832 1"/>
              <a:gd name="f2293" fmla="*/ f1902 f833 1"/>
              <a:gd name="f2294" fmla="*/ f1903 f832 1"/>
              <a:gd name="f2295" fmla="*/ f1904 f833 1"/>
              <a:gd name="f2296" fmla="*/ f1905 f832 1"/>
              <a:gd name="f2297" fmla="*/ f1906 f833 1"/>
              <a:gd name="f2298" fmla="*/ f1907 f832 1"/>
              <a:gd name="f2299" fmla="*/ f1908 f833 1"/>
              <a:gd name="f2300" fmla="*/ f1909 f832 1"/>
              <a:gd name="f2301" fmla="*/ f1910 f833 1"/>
              <a:gd name="f2302" fmla="*/ f1911 f832 1"/>
              <a:gd name="f2303" fmla="*/ f1912 f833 1"/>
              <a:gd name="f2304" fmla="*/ f1913 f832 1"/>
              <a:gd name="f2305" fmla="*/ f1914 f833 1"/>
              <a:gd name="f2306" fmla="*/ f1915 f832 1"/>
              <a:gd name="f2307" fmla="*/ f1916 f833 1"/>
              <a:gd name="f2308" fmla="*/ f1917 f832 1"/>
              <a:gd name="f2309" fmla="*/ f1918 f833 1"/>
              <a:gd name="f2310" fmla="*/ f1919 f832 1"/>
              <a:gd name="f2311" fmla="*/ f1920 f833 1"/>
              <a:gd name="f2312" fmla="*/ f1921 f832 1"/>
              <a:gd name="f2313" fmla="*/ f1922 f833 1"/>
              <a:gd name="f2314" fmla="*/ f1923 f832 1"/>
              <a:gd name="f2315" fmla="*/ f1924 f833 1"/>
              <a:gd name="f2316" fmla="*/ f1925 f832 1"/>
              <a:gd name="f2317" fmla="*/ f1926 f833 1"/>
              <a:gd name="f2318" fmla="*/ f1927 f832 1"/>
              <a:gd name="f2319" fmla="*/ f1928 f833 1"/>
              <a:gd name="f2320" fmla="*/ f1929 f832 1"/>
              <a:gd name="f2321" fmla="*/ f1930 f833 1"/>
              <a:gd name="f2322" fmla="*/ f1931 f832 1"/>
              <a:gd name="f2323" fmla="*/ f1932 f833 1"/>
              <a:gd name="f2324" fmla="*/ f1933 f832 1"/>
              <a:gd name="f2325" fmla="*/ f1934 f833 1"/>
              <a:gd name="f2326" fmla="*/ f1935 f832 1"/>
              <a:gd name="f2327" fmla="*/ f1936 f833 1"/>
              <a:gd name="f2328" fmla="*/ f1937 f832 1"/>
              <a:gd name="f2329" fmla="*/ f1938 f833 1"/>
              <a:gd name="f2330" fmla="*/ f1939 f832 1"/>
              <a:gd name="f2331" fmla="*/ f1940 f833 1"/>
              <a:gd name="f2332" fmla="*/ f1941 f832 1"/>
              <a:gd name="f2333" fmla="*/ f1942 f833 1"/>
              <a:gd name="f2334" fmla="*/ f1943 f832 1"/>
              <a:gd name="f2335" fmla="*/ f1944 f833 1"/>
              <a:gd name="f2336" fmla="*/ f1945 f832 1"/>
              <a:gd name="f2337" fmla="*/ f1946 f833 1"/>
              <a:gd name="f2338" fmla="*/ f1947 f832 1"/>
              <a:gd name="f2339" fmla="*/ f1948 f833 1"/>
              <a:gd name="f2340" fmla="*/ f1949 f832 1"/>
              <a:gd name="f2341" fmla="*/ f1950 f833 1"/>
              <a:gd name="f2342" fmla="*/ f1951 f832 1"/>
              <a:gd name="f2343" fmla="*/ f1952 f833 1"/>
              <a:gd name="f2344" fmla="*/ f1953 f832 1"/>
              <a:gd name="f2345" fmla="*/ f1954 f833 1"/>
              <a:gd name="f2346" fmla="*/ f1955 f832 1"/>
              <a:gd name="f2347" fmla="*/ f1956 f833 1"/>
              <a:gd name="f2348" fmla="*/ f1957 f832 1"/>
              <a:gd name="f2349" fmla="*/ f1958 f833 1"/>
              <a:gd name="f2350" fmla="*/ f1959 f832 1"/>
              <a:gd name="f2351" fmla="*/ f1960 f833 1"/>
              <a:gd name="f2352" fmla="*/ f1961 f832 1"/>
              <a:gd name="f2353" fmla="*/ f1962 f833 1"/>
              <a:gd name="f2354" fmla="*/ f1963 f832 1"/>
              <a:gd name="f2355" fmla="*/ f1964 f833 1"/>
              <a:gd name="f2356" fmla="*/ f1965 f832 1"/>
              <a:gd name="f2357" fmla="*/ f1966 f833 1"/>
              <a:gd name="f2358" fmla="*/ f1967 f832 1"/>
              <a:gd name="f2359" fmla="*/ f1968 f833 1"/>
              <a:gd name="f2360" fmla="*/ f1969 f832 1"/>
              <a:gd name="f2361" fmla="*/ f1970 f833 1"/>
              <a:gd name="f2362" fmla="*/ f1971 f832 1"/>
              <a:gd name="f2363" fmla="*/ f1972 f833 1"/>
              <a:gd name="f2364" fmla="*/ f1973 f832 1"/>
              <a:gd name="f2365" fmla="*/ f1974 f833 1"/>
              <a:gd name="f2366" fmla="*/ f1975 f832 1"/>
              <a:gd name="f2367" fmla="*/ f1976 f833 1"/>
              <a:gd name="f2368" fmla="*/ f1977 f832 1"/>
              <a:gd name="f2369" fmla="*/ f1978 f833 1"/>
              <a:gd name="f2370" fmla="*/ f1979 f832 1"/>
              <a:gd name="f2371" fmla="*/ f1980 f833 1"/>
              <a:gd name="f2372" fmla="*/ f1981 f832 1"/>
              <a:gd name="f2373" fmla="*/ f1982 f833 1"/>
              <a:gd name="f2374" fmla="*/ f1983 f832 1"/>
              <a:gd name="f2375" fmla="*/ f1984 f833 1"/>
              <a:gd name="f2376" fmla="*/ f1985 f832 1"/>
              <a:gd name="f2377" fmla="*/ f1986 f833 1"/>
              <a:gd name="f2378" fmla="*/ f1987 f832 1"/>
              <a:gd name="f2379" fmla="*/ f1988 f833 1"/>
              <a:gd name="f2380" fmla="*/ f1989 f832 1"/>
              <a:gd name="f2381" fmla="*/ f1990 f833 1"/>
              <a:gd name="f2382" fmla="*/ f1991 f832 1"/>
              <a:gd name="f2383" fmla="*/ f1992 f833 1"/>
              <a:gd name="f2384" fmla="*/ f1993 f832 1"/>
              <a:gd name="f2385" fmla="*/ f1994 f833 1"/>
              <a:gd name="f2386" fmla="*/ f1995 f832 1"/>
              <a:gd name="f2387" fmla="*/ f1996 f833 1"/>
              <a:gd name="f2388" fmla="*/ f1997 f832 1"/>
              <a:gd name="f2389" fmla="*/ f1998 f833 1"/>
              <a:gd name="f2390" fmla="*/ f1999 f832 1"/>
              <a:gd name="f2391" fmla="*/ f2000 f833 1"/>
              <a:gd name="f2392" fmla="*/ f2001 f832 1"/>
              <a:gd name="f2393" fmla="*/ f2002 f833 1"/>
              <a:gd name="f2394" fmla="*/ f2003 f832 1"/>
              <a:gd name="f2395" fmla="*/ f2004 f833 1"/>
              <a:gd name="f2396" fmla="*/ f2005 f832 1"/>
              <a:gd name="f2397" fmla="*/ f2006 f833 1"/>
              <a:gd name="f2398" fmla="*/ f2007 f832 1"/>
              <a:gd name="f2399" fmla="*/ f2008 f833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1230">
                <a:pos x="f2013" y="f2014"/>
              </a:cxn>
              <a:cxn ang="f1230">
                <a:pos x="f2015" y="f2016"/>
              </a:cxn>
              <a:cxn ang="f1230">
                <a:pos x="f2017" y="f2018"/>
              </a:cxn>
              <a:cxn ang="f1230">
                <a:pos x="f2019" y="f2020"/>
              </a:cxn>
              <a:cxn ang="f1230">
                <a:pos x="f2021" y="f2022"/>
              </a:cxn>
              <a:cxn ang="f1230">
                <a:pos x="f2023" y="f2024"/>
              </a:cxn>
              <a:cxn ang="f1230">
                <a:pos x="f2025" y="f2026"/>
              </a:cxn>
              <a:cxn ang="f1230">
                <a:pos x="f2027" y="f2028"/>
              </a:cxn>
              <a:cxn ang="f1230">
                <a:pos x="f2029" y="f2030"/>
              </a:cxn>
              <a:cxn ang="f1230">
                <a:pos x="f2031" y="f2032"/>
              </a:cxn>
              <a:cxn ang="f1230">
                <a:pos x="f2033" y="f2034"/>
              </a:cxn>
              <a:cxn ang="f1230">
                <a:pos x="f2035" y="f2036"/>
              </a:cxn>
              <a:cxn ang="f1230">
                <a:pos x="f2037" y="f2038"/>
              </a:cxn>
              <a:cxn ang="f1230">
                <a:pos x="f2039" y="f2040"/>
              </a:cxn>
              <a:cxn ang="f1230">
                <a:pos x="f2041" y="f2042"/>
              </a:cxn>
              <a:cxn ang="f1230">
                <a:pos x="f2043" y="f2044"/>
              </a:cxn>
              <a:cxn ang="f1230">
                <a:pos x="f2045" y="f2046"/>
              </a:cxn>
              <a:cxn ang="f1230">
                <a:pos x="f2047" y="f2048"/>
              </a:cxn>
              <a:cxn ang="f1230">
                <a:pos x="f2049" y="f2050"/>
              </a:cxn>
              <a:cxn ang="f1230">
                <a:pos x="f2051" y="f2052"/>
              </a:cxn>
              <a:cxn ang="f1230">
                <a:pos x="f2053" y="f2054"/>
              </a:cxn>
              <a:cxn ang="f1230">
                <a:pos x="f2055" y="f2056"/>
              </a:cxn>
              <a:cxn ang="f1230">
                <a:pos x="f2057" y="f2058"/>
              </a:cxn>
              <a:cxn ang="f1230">
                <a:pos x="f2059" y="f2060"/>
              </a:cxn>
              <a:cxn ang="f1230">
                <a:pos x="f2061" y="f2062"/>
              </a:cxn>
              <a:cxn ang="f1230">
                <a:pos x="f2063" y="f2064"/>
              </a:cxn>
              <a:cxn ang="f1230">
                <a:pos x="f2065" y="f2066"/>
              </a:cxn>
              <a:cxn ang="f1230">
                <a:pos x="f2067" y="f2068"/>
              </a:cxn>
              <a:cxn ang="f1230">
                <a:pos x="f2069" y="f2070"/>
              </a:cxn>
              <a:cxn ang="f1230">
                <a:pos x="f2071" y="f2072"/>
              </a:cxn>
              <a:cxn ang="f1230">
                <a:pos x="f2073" y="f2074"/>
              </a:cxn>
              <a:cxn ang="f1230">
                <a:pos x="f2075" y="f2076"/>
              </a:cxn>
              <a:cxn ang="f1230">
                <a:pos x="f2077" y="f2078"/>
              </a:cxn>
              <a:cxn ang="f1230">
                <a:pos x="f2079" y="f2080"/>
              </a:cxn>
              <a:cxn ang="f1230">
                <a:pos x="f2081" y="f2082"/>
              </a:cxn>
              <a:cxn ang="f1230">
                <a:pos x="f2083" y="f2084"/>
              </a:cxn>
              <a:cxn ang="f1230">
                <a:pos x="f2085" y="f2086"/>
              </a:cxn>
              <a:cxn ang="f1230">
                <a:pos x="f2087" y="f2088"/>
              </a:cxn>
              <a:cxn ang="f1230">
                <a:pos x="f2089" y="f2090"/>
              </a:cxn>
              <a:cxn ang="f1230">
                <a:pos x="f2091" y="f2092"/>
              </a:cxn>
              <a:cxn ang="f1230">
                <a:pos x="f2093" y="f2094"/>
              </a:cxn>
              <a:cxn ang="f1230">
                <a:pos x="f2095" y="f2096"/>
              </a:cxn>
              <a:cxn ang="f1230">
                <a:pos x="f2097" y="f2098"/>
              </a:cxn>
              <a:cxn ang="f1230">
                <a:pos x="f2099" y="f2100"/>
              </a:cxn>
              <a:cxn ang="f1230">
                <a:pos x="f2101" y="f2102"/>
              </a:cxn>
              <a:cxn ang="f1230">
                <a:pos x="f2103" y="f2104"/>
              </a:cxn>
              <a:cxn ang="f1230">
                <a:pos x="f2105" y="f2106"/>
              </a:cxn>
              <a:cxn ang="f1230">
                <a:pos x="f2107" y="f2108"/>
              </a:cxn>
              <a:cxn ang="f1230">
                <a:pos x="f2109" y="f2110"/>
              </a:cxn>
              <a:cxn ang="f1230">
                <a:pos x="f2111" y="f2112"/>
              </a:cxn>
              <a:cxn ang="f1230">
                <a:pos x="f2113" y="f2114"/>
              </a:cxn>
              <a:cxn ang="f1230">
                <a:pos x="f2115" y="f2116"/>
              </a:cxn>
              <a:cxn ang="f1230">
                <a:pos x="f2117" y="f2118"/>
              </a:cxn>
              <a:cxn ang="f1230">
                <a:pos x="f2119" y="f2120"/>
              </a:cxn>
              <a:cxn ang="f1230">
                <a:pos x="f2121" y="f2122"/>
              </a:cxn>
              <a:cxn ang="f1230">
                <a:pos x="f2123" y="f2124"/>
              </a:cxn>
              <a:cxn ang="f1230">
                <a:pos x="f2125" y="f2126"/>
              </a:cxn>
              <a:cxn ang="f1230">
                <a:pos x="f2127" y="f2128"/>
              </a:cxn>
              <a:cxn ang="f1230">
                <a:pos x="f2129" y="f2130"/>
              </a:cxn>
              <a:cxn ang="f1230">
                <a:pos x="f2131" y="f2132"/>
              </a:cxn>
              <a:cxn ang="f1230">
                <a:pos x="f2133" y="f2134"/>
              </a:cxn>
              <a:cxn ang="f1230">
                <a:pos x="f2135" y="f2136"/>
              </a:cxn>
              <a:cxn ang="f1230">
                <a:pos x="f2137" y="f2138"/>
              </a:cxn>
              <a:cxn ang="f1230">
                <a:pos x="f2139" y="f2140"/>
              </a:cxn>
              <a:cxn ang="f1230">
                <a:pos x="f2141" y="f2142"/>
              </a:cxn>
              <a:cxn ang="f1230">
                <a:pos x="f2143" y="f2144"/>
              </a:cxn>
              <a:cxn ang="f1230">
                <a:pos x="f2145" y="f2146"/>
              </a:cxn>
              <a:cxn ang="f1230">
                <a:pos x="f2147" y="f2148"/>
              </a:cxn>
              <a:cxn ang="f1230">
                <a:pos x="f2149" y="f2150"/>
              </a:cxn>
              <a:cxn ang="f1230">
                <a:pos x="f2151" y="f2152"/>
              </a:cxn>
              <a:cxn ang="f1230">
                <a:pos x="f2153" y="f2154"/>
              </a:cxn>
              <a:cxn ang="f1230">
                <a:pos x="f2155" y="f2156"/>
              </a:cxn>
              <a:cxn ang="f1230">
                <a:pos x="f2157" y="f2158"/>
              </a:cxn>
              <a:cxn ang="f1230">
                <a:pos x="f2159" y="f2160"/>
              </a:cxn>
              <a:cxn ang="f1230">
                <a:pos x="f2161" y="f2162"/>
              </a:cxn>
              <a:cxn ang="f1230">
                <a:pos x="f2163" y="f2164"/>
              </a:cxn>
              <a:cxn ang="f1230">
                <a:pos x="f2165" y="f2166"/>
              </a:cxn>
              <a:cxn ang="f1230">
                <a:pos x="f2167" y="f2168"/>
              </a:cxn>
              <a:cxn ang="f1230">
                <a:pos x="f2169" y="f2170"/>
              </a:cxn>
              <a:cxn ang="f1230">
                <a:pos x="f2171" y="f2172"/>
              </a:cxn>
              <a:cxn ang="f1230">
                <a:pos x="f2173" y="f2174"/>
              </a:cxn>
              <a:cxn ang="f1230">
                <a:pos x="f2175" y="f2176"/>
              </a:cxn>
              <a:cxn ang="f1230">
                <a:pos x="f2177" y="f2178"/>
              </a:cxn>
              <a:cxn ang="f1230">
                <a:pos x="f2179" y="f2180"/>
              </a:cxn>
              <a:cxn ang="f1230">
                <a:pos x="f2181" y="f2182"/>
              </a:cxn>
              <a:cxn ang="f1230">
                <a:pos x="f2183" y="f2184"/>
              </a:cxn>
              <a:cxn ang="f1230">
                <a:pos x="f2185" y="f2186"/>
              </a:cxn>
              <a:cxn ang="f1230">
                <a:pos x="f2187" y="f2188"/>
              </a:cxn>
              <a:cxn ang="f1230">
                <a:pos x="f2189" y="f2190"/>
              </a:cxn>
              <a:cxn ang="f1230">
                <a:pos x="f2191" y="f2192"/>
              </a:cxn>
              <a:cxn ang="f1230">
                <a:pos x="f2193" y="f2194"/>
              </a:cxn>
              <a:cxn ang="f1230">
                <a:pos x="f2195" y="f2196"/>
              </a:cxn>
              <a:cxn ang="f1230">
                <a:pos x="f2197" y="f2198"/>
              </a:cxn>
              <a:cxn ang="f1230">
                <a:pos x="f2199" y="f2196"/>
              </a:cxn>
              <a:cxn ang="f1230">
                <a:pos x="f2200" y="f2201"/>
              </a:cxn>
              <a:cxn ang="f1230">
                <a:pos x="f2202" y="f2203"/>
              </a:cxn>
              <a:cxn ang="f1230">
                <a:pos x="f2204" y="f2205"/>
              </a:cxn>
              <a:cxn ang="f1230">
                <a:pos x="f2206" y="f2207"/>
              </a:cxn>
              <a:cxn ang="f1230">
                <a:pos x="f2208" y="f2209"/>
              </a:cxn>
              <a:cxn ang="f1230">
                <a:pos x="f2210" y="f2211"/>
              </a:cxn>
              <a:cxn ang="f1230">
                <a:pos x="f2212" y="f2213"/>
              </a:cxn>
              <a:cxn ang="f1230">
                <a:pos x="f2214" y="f2215"/>
              </a:cxn>
              <a:cxn ang="f1230">
                <a:pos x="f2216" y="f2217"/>
              </a:cxn>
              <a:cxn ang="f1230">
                <a:pos x="f2218" y="f2219"/>
              </a:cxn>
              <a:cxn ang="f1230">
                <a:pos x="f2220" y="f2221"/>
              </a:cxn>
              <a:cxn ang="f1230">
                <a:pos x="f2222" y="f2223"/>
              </a:cxn>
              <a:cxn ang="f1230">
                <a:pos x="f2224" y="f2225"/>
              </a:cxn>
              <a:cxn ang="f1230">
                <a:pos x="f2226" y="f2227"/>
              </a:cxn>
              <a:cxn ang="f1230">
                <a:pos x="f2228" y="f2229"/>
              </a:cxn>
              <a:cxn ang="f1230">
                <a:pos x="f2230" y="f2231"/>
              </a:cxn>
              <a:cxn ang="f1230">
                <a:pos x="f2232" y="f2233"/>
              </a:cxn>
              <a:cxn ang="f1230">
                <a:pos x="f2234" y="f2235"/>
              </a:cxn>
              <a:cxn ang="f1230">
                <a:pos x="f2236" y="f2237"/>
              </a:cxn>
              <a:cxn ang="f1230">
                <a:pos x="f2238" y="f2239"/>
              </a:cxn>
              <a:cxn ang="f1230">
                <a:pos x="f2240" y="f2241"/>
              </a:cxn>
              <a:cxn ang="f1230">
                <a:pos x="f2242" y="f2243"/>
              </a:cxn>
              <a:cxn ang="f1230">
                <a:pos x="f2244" y="f2245"/>
              </a:cxn>
              <a:cxn ang="f1230">
                <a:pos x="f2246" y="f2247"/>
              </a:cxn>
              <a:cxn ang="f1230">
                <a:pos x="f2248" y="f2249"/>
              </a:cxn>
              <a:cxn ang="f1230">
                <a:pos x="f2250" y="f2251"/>
              </a:cxn>
              <a:cxn ang="f1230">
                <a:pos x="f2252" y="f2253"/>
              </a:cxn>
              <a:cxn ang="f1230">
                <a:pos x="f2254" y="f2255"/>
              </a:cxn>
              <a:cxn ang="f1230">
                <a:pos x="f2256" y="f2257"/>
              </a:cxn>
              <a:cxn ang="f1230">
                <a:pos x="f2258" y="f2259"/>
              </a:cxn>
              <a:cxn ang="f1230">
                <a:pos x="f2260" y="f2259"/>
              </a:cxn>
              <a:cxn ang="f1230">
                <a:pos x="f2260" y="f2261"/>
              </a:cxn>
              <a:cxn ang="f1230">
                <a:pos x="f2262" y="f2263"/>
              </a:cxn>
              <a:cxn ang="f1230">
                <a:pos x="f2264" y="f2265"/>
              </a:cxn>
              <a:cxn ang="f1230">
                <a:pos x="f2266" y="f2267"/>
              </a:cxn>
              <a:cxn ang="f1230">
                <a:pos x="f2268" y="f2269"/>
              </a:cxn>
              <a:cxn ang="f1230">
                <a:pos x="f2270" y="f2271"/>
              </a:cxn>
              <a:cxn ang="f1230">
                <a:pos x="f2272" y="f2273"/>
              </a:cxn>
              <a:cxn ang="f1230">
                <a:pos x="f2274" y="f2275"/>
              </a:cxn>
              <a:cxn ang="f1230">
                <a:pos x="f2276" y="f2277"/>
              </a:cxn>
              <a:cxn ang="f1230">
                <a:pos x="f2278" y="f2279"/>
              </a:cxn>
              <a:cxn ang="f1230">
                <a:pos x="f2280" y="f2281"/>
              </a:cxn>
              <a:cxn ang="f1230">
                <a:pos x="f2282" y="f2283"/>
              </a:cxn>
              <a:cxn ang="f1230">
                <a:pos x="f2284" y="f2285"/>
              </a:cxn>
              <a:cxn ang="f1230">
                <a:pos x="f2286" y="f2287"/>
              </a:cxn>
              <a:cxn ang="f1230">
                <a:pos x="f2288" y="f2289"/>
              </a:cxn>
              <a:cxn ang="f1230">
                <a:pos x="f2290" y="f2291"/>
              </a:cxn>
              <a:cxn ang="f1230">
                <a:pos x="f2292" y="f2293"/>
              </a:cxn>
              <a:cxn ang="f1230">
                <a:pos x="f2294" y="f2295"/>
              </a:cxn>
              <a:cxn ang="f1230">
                <a:pos x="f2296" y="f2297"/>
              </a:cxn>
              <a:cxn ang="f1230">
                <a:pos x="f2298" y="f2299"/>
              </a:cxn>
              <a:cxn ang="f1230">
                <a:pos x="f2300" y="f2301"/>
              </a:cxn>
              <a:cxn ang="f1230">
                <a:pos x="f2302" y="f2303"/>
              </a:cxn>
              <a:cxn ang="f1230">
                <a:pos x="f2304" y="f2305"/>
              </a:cxn>
              <a:cxn ang="f1230">
                <a:pos x="f2306" y="f2307"/>
              </a:cxn>
              <a:cxn ang="f1230">
                <a:pos x="f2308" y="f2309"/>
              </a:cxn>
              <a:cxn ang="f1230">
                <a:pos x="f2310" y="f2311"/>
              </a:cxn>
              <a:cxn ang="f1230">
                <a:pos x="f2312" y="f2313"/>
              </a:cxn>
              <a:cxn ang="f1230">
                <a:pos x="f2314" y="f2315"/>
              </a:cxn>
              <a:cxn ang="f1230">
                <a:pos x="f2316" y="f2317"/>
              </a:cxn>
              <a:cxn ang="f1230">
                <a:pos x="f2318" y="f2319"/>
              </a:cxn>
              <a:cxn ang="f1230">
                <a:pos x="f2320" y="f2321"/>
              </a:cxn>
              <a:cxn ang="f1230">
                <a:pos x="f2322" y="f2323"/>
              </a:cxn>
              <a:cxn ang="f1230">
                <a:pos x="f2324" y="f2325"/>
              </a:cxn>
              <a:cxn ang="f1230">
                <a:pos x="f2326" y="f2327"/>
              </a:cxn>
              <a:cxn ang="f1230">
                <a:pos x="f2328" y="f2329"/>
              </a:cxn>
              <a:cxn ang="f1230">
                <a:pos x="f2330" y="f2331"/>
              </a:cxn>
              <a:cxn ang="f1230">
                <a:pos x="f2332" y="f2333"/>
              </a:cxn>
              <a:cxn ang="f1230">
                <a:pos x="f2334" y="f2335"/>
              </a:cxn>
              <a:cxn ang="f1230">
                <a:pos x="f2336" y="f2337"/>
              </a:cxn>
              <a:cxn ang="f1230">
                <a:pos x="f2338" y="f2339"/>
              </a:cxn>
              <a:cxn ang="f1230">
                <a:pos x="f2340" y="f2341"/>
              </a:cxn>
              <a:cxn ang="f1230">
                <a:pos x="f2342" y="f2343"/>
              </a:cxn>
              <a:cxn ang="f1230">
                <a:pos x="f2344" y="f2345"/>
              </a:cxn>
              <a:cxn ang="f1230">
                <a:pos x="f2346" y="f2347"/>
              </a:cxn>
              <a:cxn ang="f1230">
                <a:pos x="f2348" y="f2349"/>
              </a:cxn>
              <a:cxn ang="f1230">
                <a:pos x="f2350" y="f2351"/>
              </a:cxn>
              <a:cxn ang="f1230">
                <a:pos x="f2352" y="f2353"/>
              </a:cxn>
              <a:cxn ang="f1230">
                <a:pos x="f2354" y="f2355"/>
              </a:cxn>
              <a:cxn ang="f1230">
                <a:pos x="f2356" y="f2357"/>
              </a:cxn>
              <a:cxn ang="f1230">
                <a:pos x="f2358" y="f2359"/>
              </a:cxn>
              <a:cxn ang="f1230">
                <a:pos x="f2360" y="f2361"/>
              </a:cxn>
              <a:cxn ang="f1230">
                <a:pos x="f2362" y="f2363"/>
              </a:cxn>
              <a:cxn ang="f1230">
                <a:pos x="f2364" y="f2365"/>
              </a:cxn>
              <a:cxn ang="f1230">
                <a:pos x="f2366" y="f2367"/>
              </a:cxn>
              <a:cxn ang="f1230">
                <a:pos x="f2368" y="f2369"/>
              </a:cxn>
              <a:cxn ang="f1230">
                <a:pos x="f2370" y="f2371"/>
              </a:cxn>
              <a:cxn ang="f1230">
                <a:pos x="f2372" y="f2373"/>
              </a:cxn>
              <a:cxn ang="f1230">
                <a:pos x="f2374" y="f2375"/>
              </a:cxn>
              <a:cxn ang="f1230">
                <a:pos x="f2376" y="f2377"/>
              </a:cxn>
              <a:cxn ang="f1230">
                <a:pos x="f2378" y="f2379"/>
              </a:cxn>
              <a:cxn ang="f1230">
                <a:pos x="f2380" y="f2381"/>
              </a:cxn>
              <a:cxn ang="f1230">
                <a:pos x="f2382" y="f2383"/>
              </a:cxn>
              <a:cxn ang="f1230">
                <a:pos x="f2384" y="f2385"/>
              </a:cxn>
              <a:cxn ang="f1230">
                <a:pos x="f2386" y="f2387"/>
              </a:cxn>
              <a:cxn ang="f1230">
                <a:pos x="f2388" y="f2389"/>
              </a:cxn>
              <a:cxn ang="f1230">
                <a:pos x="f2390" y="f2391"/>
              </a:cxn>
              <a:cxn ang="f1230">
                <a:pos x="f2392" y="f2393"/>
              </a:cxn>
              <a:cxn ang="f1230">
                <a:pos x="f2394" y="f2395"/>
              </a:cxn>
              <a:cxn ang="f1230">
                <a:pos x="f2396" y="f2397"/>
              </a:cxn>
              <a:cxn ang="f1230">
                <a:pos x="f2398" y="f2399"/>
              </a:cxn>
            </a:cxnLst>
            <a:rect l="f2009" t="f2012" r="f2010" b="f2011"/>
            <a:pathLst>
              <a:path w="10680562" h="1605023">
                <a:moveTo>
                  <a:pt x="f8" y="f5"/>
                </a:moveTo>
                <a:lnTo>
                  <a:pt x="f9" y="f10"/>
                </a:lnTo>
                <a:cubicBezTo>
                  <a:pt x="f11" y="f12"/>
                  <a:pt x="f13" y="f14"/>
                  <a:pt x="f15" y="f16"/>
                </a:cubicBezTo>
                <a:cubicBezTo>
                  <a:pt x="f17" y="f18"/>
                  <a:pt x="f19" y="f20"/>
                  <a:pt x="f21" y="f22"/>
                </a:cubicBezTo>
                <a:cubicBezTo>
                  <a:pt x="f23" y="f24"/>
                  <a:pt x="f25" y="f26"/>
                  <a:pt x="f27" y="f28"/>
                </a:cubicBezTo>
                <a:cubicBezTo>
                  <a:pt x="f29" y="f30"/>
                  <a:pt x="f31" y="f32"/>
                  <a:pt x="f33" y="f34"/>
                </a:cubicBezTo>
                <a:lnTo>
                  <a:pt x="f35" y="f36"/>
                </a:lnTo>
                <a:lnTo>
                  <a:pt x="f37" y="f38"/>
                </a:lnTo>
                <a:lnTo>
                  <a:pt x="f39" y="f40"/>
                </a:lnTo>
                <a:lnTo>
                  <a:pt x="f41" y="f42"/>
                </a:lnTo>
                <a:cubicBezTo>
                  <a:pt x="f43" y="f44"/>
                  <a:pt x="f45" y="f46"/>
                  <a:pt x="f47" y="f48"/>
                </a:cubicBezTo>
                <a:cubicBezTo>
                  <a:pt x="f49" y="f50"/>
                  <a:pt x="f51" y="f52"/>
                  <a:pt x="f53" y="f54"/>
                </a:cubicBezTo>
                <a:cubicBezTo>
                  <a:pt x="f55" y="f56"/>
                  <a:pt x="f57" y="f58"/>
                  <a:pt x="f59" y="f60"/>
                </a:cubicBezTo>
                <a:cubicBezTo>
                  <a:pt x="f61" y="f62"/>
                  <a:pt x="f63" y="f64"/>
                  <a:pt x="f65" y="f66"/>
                </a:cubicBezTo>
                <a:cubicBezTo>
                  <a:pt x="f67" y="f68"/>
                  <a:pt x="f69" y="f70"/>
                  <a:pt x="f71" y="f72"/>
                </a:cubicBezTo>
                <a:lnTo>
                  <a:pt x="f73" y="f74"/>
                </a:lnTo>
                <a:cubicBezTo>
                  <a:pt x="f75" y="f76"/>
                  <a:pt x="f77" y="f78"/>
                  <a:pt x="f79" y="f80"/>
                </a:cubicBezTo>
                <a:lnTo>
                  <a:pt x="f81" y="f82"/>
                </a:lnTo>
                <a:lnTo>
                  <a:pt x="f83" y="f84"/>
                </a:lnTo>
                <a:lnTo>
                  <a:pt x="f85" y="f86"/>
                </a:lnTo>
                <a:lnTo>
                  <a:pt x="f87" y="f88"/>
                </a:lnTo>
                <a:lnTo>
                  <a:pt x="f89" y="f90"/>
                </a:lnTo>
                <a:lnTo>
                  <a:pt x="f91" y="f92"/>
                </a:lnTo>
                <a:lnTo>
                  <a:pt x="f93" y="f94"/>
                </a:lnTo>
                <a:cubicBezTo>
                  <a:pt x="f95" y="f96"/>
                  <a:pt x="f97" y="f98"/>
                  <a:pt x="f99" y="f100"/>
                </a:cubicBezTo>
                <a:cubicBezTo>
                  <a:pt x="f101" y="f102"/>
                  <a:pt x="f103" y="f104"/>
                  <a:pt x="f105" y="f106"/>
                </a:cubicBezTo>
                <a:cubicBezTo>
                  <a:pt x="f107" y="f108"/>
                  <a:pt x="f109" y="f110"/>
                  <a:pt x="f111" y="f112"/>
                </a:cubicBezTo>
                <a:cubicBezTo>
                  <a:pt x="f113" y="f114"/>
                  <a:pt x="f115" y="f116"/>
                  <a:pt x="f117" y="f118"/>
                </a:cubicBezTo>
                <a:lnTo>
                  <a:pt x="f119" y="f120"/>
                </a:lnTo>
                <a:lnTo>
                  <a:pt x="f121" y="f122"/>
                </a:lnTo>
                <a:cubicBezTo>
                  <a:pt x="f123" y="f124"/>
                  <a:pt x="f125" y="f126"/>
                  <a:pt x="f127" y="f128"/>
                </a:cubicBezTo>
                <a:lnTo>
                  <a:pt x="f129" y="f130"/>
                </a:lnTo>
                <a:lnTo>
                  <a:pt x="f131" y="f132"/>
                </a:lnTo>
                <a:lnTo>
                  <a:pt x="f133" y="f134"/>
                </a:lnTo>
                <a:lnTo>
                  <a:pt x="f135" y="f136"/>
                </a:lnTo>
                <a:lnTo>
                  <a:pt x="f137" y="f138"/>
                </a:lnTo>
                <a:lnTo>
                  <a:pt x="f139" y="f140"/>
                </a:lnTo>
                <a:cubicBezTo>
                  <a:pt x="f141" y="f142"/>
                  <a:pt x="f143" y="f144"/>
                  <a:pt x="f145" y="f146"/>
                </a:cubicBezTo>
                <a:cubicBezTo>
                  <a:pt x="f147" y="f148"/>
                  <a:pt x="f149" y="f150"/>
                  <a:pt x="f151" y="f152"/>
                </a:cubicBezTo>
                <a:cubicBezTo>
                  <a:pt x="f153" y="f154"/>
                  <a:pt x="f155" y="f156"/>
                  <a:pt x="f157" y="f158"/>
                </a:cubicBezTo>
                <a:cubicBezTo>
                  <a:pt x="f159" y="f160"/>
                  <a:pt x="f161" y="f162"/>
                  <a:pt x="f163" y="f164"/>
                </a:cubicBezTo>
                <a:lnTo>
                  <a:pt x="f165" y="f166"/>
                </a:lnTo>
                <a:lnTo>
                  <a:pt x="f167" y="f168"/>
                </a:lnTo>
                <a:lnTo>
                  <a:pt x="f169" y="f170"/>
                </a:lnTo>
                <a:cubicBezTo>
                  <a:pt x="f171" y="f172"/>
                  <a:pt x="f173" y="f174"/>
                  <a:pt x="f175" y="f176"/>
                </a:cubicBezTo>
                <a:cubicBezTo>
                  <a:pt x="f177" y="f178"/>
                  <a:pt x="f179" y="f180"/>
                  <a:pt x="f181" y="f182"/>
                </a:cubicBezTo>
                <a:cubicBezTo>
                  <a:pt x="f183" y="f184"/>
                  <a:pt x="f185" y="f186"/>
                  <a:pt x="f187" y="f188"/>
                </a:cubicBezTo>
                <a:cubicBezTo>
                  <a:pt x="f189" y="f190"/>
                  <a:pt x="f191" y="f192"/>
                  <a:pt x="f193" y="f194"/>
                </a:cubicBezTo>
                <a:lnTo>
                  <a:pt x="f195" y="f196"/>
                </a:lnTo>
                <a:lnTo>
                  <a:pt x="f197" y="f198"/>
                </a:lnTo>
                <a:cubicBezTo>
                  <a:pt x="f199" y="f200"/>
                  <a:pt x="f201" y="f202"/>
                  <a:pt x="f203" y="f204"/>
                </a:cubicBezTo>
                <a:lnTo>
                  <a:pt x="f205" y="f206"/>
                </a:lnTo>
                <a:lnTo>
                  <a:pt x="f207" y="f208"/>
                </a:lnTo>
                <a:lnTo>
                  <a:pt x="f209" y="f210"/>
                </a:lnTo>
                <a:cubicBezTo>
                  <a:pt x="f211" y="f212"/>
                  <a:pt x="f213" y="f214"/>
                  <a:pt x="f215" y="f216"/>
                </a:cubicBezTo>
                <a:cubicBezTo>
                  <a:pt x="f217" y="f218"/>
                  <a:pt x="f219" y="f220"/>
                  <a:pt x="f221" y="f222"/>
                </a:cubicBezTo>
                <a:cubicBezTo>
                  <a:pt x="f223" y="f224"/>
                  <a:pt x="f225" y="f226"/>
                  <a:pt x="f227" y="f228"/>
                </a:cubicBezTo>
                <a:cubicBezTo>
                  <a:pt x="f229" y="f230"/>
                  <a:pt x="f231" y="f232"/>
                  <a:pt x="f233" y="f234"/>
                </a:cubicBezTo>
                <a:cubicBezTo>
                  <a:pt x="f235" y="f236"/>
                  <a:pt x="f237" y="f238"/>
                  <a:pt x="f239" y="f240"/>
                </a:cubicBezTo>
                <a:cubicBezTo>
                  <a:pt x="f241" y="f242"/>
                  <a:pt x="f243" y="f244"/>
                  <a:pt x="f245" y="f246"/>
                </a:cubicBezTo>
                <a:lnTo>
                  <a:pt x="f247" y="f248"/>
                </a:lnTo>
                <a:lnTo>
                  <a:pt x="f249" y="f250"/>
                </a:lnTo>
                <a:lnTo>
                  <a:pt x="f251" y="f252"/>
                </a:lnTo>
                <a:lnTo>
                  <a:pt x="f253" y="f254"/>
                </a:lnTo>
                <a:lnTo>
                  <a:pt x="f255" y="f256"/>
                </a:lnTo>
                <a:cubicBezTo>
                  <a:pt x="f257" y="f258"/>
                  <a:pt x="f259" y="f260"/>
                  <a:pt x="f261" y="f262"/>
                </a:cubicBezTo>
                <a:lnTo>
                  <a:pt x="f263" y="f264"/>
                </a:lnTo>
                <a:lnTo>
                  <a:pt x="f265" y="f266"/>
                </a:lnTo>
                <a:cubicBezTo>
                  <a:pt x="f267" y="f268"/>
                  <a:pt x="f269" y="f270"/>
                  <a:pt x="f271" y="f272"/>
                </a:cubicBezTo>
                <a:cubicBezTo>
                  <a:pt x="f273" y="f274"/>
                  <a:pt x="f275" y="f276"/>
                  <a:pt x="f277" y="f278"/>
                </a:cubicBezTo>
                <a:cubicBezTo>
                  <a:pt x="f279" y="f280"/>
                  <a:pt x="f281" y="f282"/>
                  <a:pt x="f283" y="f284"/>
                </a:cubicBezTo>
                <a:cubicBezTo>
                  <a:pt x="f285" y="f286"/>
                  <a:pt x="f287" y="f288"/>
                  <a:pt x="f289" y="f290"/>
                </a:cubicBezTo>
                <a:lnTo>
                  <a:pt x="f291" y="f292"/>
                </a:lnTo>
                <a:lnTo>
                  <a:pt x="f293" y="f294"/>
                </a:lnTo>
                <a:lnTo>
                  <a:pt x="f295" y="f296"/>
                </a:lnTo>
                <a:lnTo>
                  <a:pt x="f297" y="f298"/>
                </a:lnTo>
                <a:lnTo>
                  <a:pt x="f299" y="f300"/>
                </a:lnTo>
                <a:lnTo>
                  <a:pt x="f301" y="f302"/>
                </a:lnTo>
                <a:cubicBezTo>
                  <a:pt x="f303" y="f304"/>
                  <a:pt x="f305" y="f306"/>
                  <a:pt x="f307" y="f308"/>
                </a:cubicBezTo>
                <a:lnTo>
                  <a:pt x="f309" y="f310"/>
                </a:lnTo>
                <a:lnTo>
                  <a:pt x="f311" y="f312"/>
                </a:lnTo>
                <a:cubicBezTo>
                  <a:pt x="f313" y="f314"/>
                  <a:pt x="f315" y="f316"/>
                  <a:pt x="f317" y="f318"/>
                </a:cubicBezTo>
                <a:cubicBezTo>
                  <a:pt x="f319" y="f320"/>
                  <a:pt x="f321" y="f322"/>
                  <a:pt x="f323" y="f324"/>
                </a:cubicBezTo>
                <a:cubicBezTo>
                  <a:pt x="f325" y="f326"/>
                  <a:pt x="f327" y="f328"/>
                  <a:pt x="f329" y="f330"/>
                </a:cubicBezTo>
                <a:cubicBezTo>
                  <a:pt x="f331" y="f332"/>
                  <a:pt x="f333" y="f334"/>
                  <a:pt x="f335" y="f336"/>
                </a:cubicBezTo>
                <a:lnTo>
                  <a:pt x="f337" y="f338"/>
                </a:lnTo>
                <a:cubicBezTo>
                  <a:pt x="f339" y="f340"/>
                  <a:pt x="f341" y="f342"/>
                  <a:pt x="f343" y="f344"/>
                </a:cubicBezTo>
                <a:cubicBezTo>
                  <a:pt x="f345" y="f346"/>
                  <a:pt x="f347" y="f348"/>
                  <a:pt x="f349" y="f350"/>
                </a:cubicBezTo>
                <a:cubicBezTo>
                  <a:pt x="f351" y="f352"/>
                  <a:pt x="f353" y="f354"/>
                  <a:pt x="f355" y="f356"/>
                </a:cubicBezTo>
                <a:lnTo>
                  <a:pt x="f357" y="f358"/>
                </a:lnTo>
                <a:lnTo>
                  <a:pt x="f359" y="f360"/>
                </a:lnTo>
                <a:lnTo>
                  <a:pt x="f361" y="f362"/>
                </a:lnTo>
                <a:lnTo>
                  <a:pt x="f363" y="f364"/>
                </a:lnTo>
                <a:cubicBezTo>
                  <a:pt x="f365" y="f366"/>
                  <a:pt x="f367" y="f368"/>
                  <a:pt x="f369" y="f362"/>
                </a:cubicBezTo>
                <a:cubicBezTo>
                  <a:pt x="f370" y="f371"/>
                  <a:pt x="f372" y="f373"/>
                  <a:pt x="f374" y="f375"/>
                </a:cubicBezTo>
                <a:cubicBezTo>
                  <a:pt x="f376" y="f377"/>
                  <a:pt x="f378" y="f379"/>
                  <a:pt x="f380" y="f381"/>
                </a:cubicBezTo>
                <a:cubicBezTo>
                  <a:pt x="f382" y="f383"/>
                  <a:pt x="f384" y="f385"/>
                  <a:pt x="f386" y="f387"/>
                </a:cubicBezTo>
                <a:cubicBezTo>
                  <a:pt x="f388" y="f389"/>
                  <a:pt x="f390" y="f391"/>
                  <a:pt x="f392" y="f393"/>
                </a:cubicBezTo>
                <a:cubicBezTo>
                  <a:pt x="f394" y="f395"/>
                  <a:pt x="f396" y="f397"/>
                  <a:pt x="f398" y="f399"/>
                </a:cubicBezTo>
                <a:cubicBezTo>
                  <a:pt x="f400" y="f401"/>
                  <a:pt x="f402" y="f403"/>
                  <a:pt x="f404" y="f405"/>
                </a:cubicBezTo>
                <a:cubicBezTo>
                  <a:pt x="f406" y="f407"/>
                  <a:pt x="f408" y="f409"/>
                  <a:pt x="f410" y="f411"/>
                </a:cubicBezTo>
                <a:cubicBezTo>
                  <a:pt x="f412" y="f413"/>
                  <a:pt x="f414" y="f415"/>
                  <a:pt x="f416" y="f417"/>
                </a:cubicBezTo>
                <a:cubicBezTo>
                  <a:pt x="f418" y="f419"/>
                  <a:pt x="f420" y="f421"/>
                  <a:pt x="f422" y="f423"/>
                </a:cubicBezTo>
                <a:cubicBezTo>
                  <a:pt x="f424" y="f425"/>
                  <a:pt x="f426" y="f427"/>
                  <a:pt x="f428" y="f429"/>
                </a:cubicBezTo>
                <a:cubicBezTo>
                  <a:pt x="f430" y="f431"/>
                  <a:pt x="f432" y="f433"/>
                  <a:pt x="f434" y="f435"/>
                </a:cubicBezTo>
                <a:cubicBezTo>
                  <a:pt x="f436" y="f437"/>
                  <a:pt x="f438" y="f439"/>
                  <a:pt x="f440" y="f441"/>
                </a:cubicBezTo>
                <a:cubicBezTo>
                  <a:pt x="f442" y="f443"/>
                  <a:pt x="f444" y="f445"/>
                  <a:pt x="f446" y="f447"/>
                </a:cubicBezTo>
                <a:cubicBezTo>
                  <a:pt x="f448" y="f449"/>
                  <a:pt x="f450" y="f451"/>
                  <a:pt x="f452" y="f453"/>
                </a:cubicBezTo>
                <a:cubicBezTo>
                  <a:pt x="f454" y="f455"/>
                  <a:pt x="f456" y="f457"/>
                  <a:pt x="f458" y="f459"/>
                </a:cubicBezTo>
                <a:cubicBezTo>
                  <a:pt x="f460" y="f461"/>
                  <a:pt x="f462" y="f463"/>
                  <a:pt x="f464" y="f465"/>
                </a:cubicBezTo>
                <a:cubicBezTo>
                  <a:pt x="f466" y="f467"/>
                  <a:pt x="f468" y="f469"/>
                  <a:pt x="f470" y="f471"/>
                </a:cubicBezTo>
                <a:cubicBezTo>
                  <a:pt x="f472" y="f473"/>
                  <a:pt x="f474" y="f475"/>
                  <a:pt x="f476" y="f477"/>
                </a:cubicBezTo>
                <a:cubicBezTo>
                  <a:pt x="f478" y="f479"/>
                  <a:pt x="f480" y="f481"/>
                  <a:pt x="f482" y="f483"/>
                </a:cubicBezTo>
                <a:cubicBezTo>
                  <a:pt x="f484" y="f485"/>
                  <a:pt x="f486" y="f487"/>
                  <a:pt x="f488" y="f489"/>
                </a:cubicBezTo>
                <a:cubicBezTo>
                  <a:pt x="f490" y="f491"/>
                  <a:pt x="f492" y="f493"/>
                  <a:pt x="f494" y="f495"/>
                </a:cubicBezTo>
                <a:cubicBezTo>
                  <a:pt x="f496" y="f497"/>
                  <a:pt x="f498" y="f499"/>
                  <a:pt x="f500" y="f501"/>
                </a:cubicBezTo>
                <a:cubicBezTo>
                  <a:pt x="f502" y="f503"/>
                  <a:pt x="f504" y="f505"/>
                  <a:pt x="f506" y="f507"/>
                </a:cubicBezTo>
                <a:cubicBezTo>
                  <a:pt x="f508" y="f509"/>
                  <a:pt x="f510" y="f511"/>
                  <a:pt x="f512" y="f513"/>
                </a:cubicBezTo>
                <a:cubicBezTo>
                  <a:pt x="f514" y="f515"/>
                  <a:pt x="f516" y="f517"/>
                  <a:pt x="f518" y="f519"/>
                </a:cubicBezTo>
                <a:cubicBezTo>
                  <a:pt x="f520" y="f521"/>
                  <a:pt x="f522" y="f523"/>
                  <a:pt x="f524" y="f525"/>
                </a:cubicBezTo>
                <a:lnTo>
                  <a:pt x="f526" y="f527"/>
                </a:lnTo>
                <a:cubicBezTo>
                  <a:pt x="f528" y="f529"/>
                  <a:pt x="f530" y="f531"/>
                  <a:pt x="f532" y="f533"/>
                </a:cubicBezTo>
                <a:cubicBezTo>
                  <a:pt x="f534" y="f535"/>
                  <a:pt x="f536" y="f537"/>
                  <a:pt x="f538" y="f539"/>
                </a:cubicBezTo>
                <a:lnTo>
                  <a:pt x="f6" y="f7"/>
                </a:lnTo>
                <a:lnTo>
                  <a:pt x="f5" y="f7"/>
                </a:lnTo>
                <a:lnTo>
                  <a:pt x="f5" y="f540"/>
                </a:lnTo>
                <a:lnTo>
                  <a:pt x="f541" y="f542"/>
                </a:lnTo>
                <a:cubicBezTo>
                  <a:pt x="f543" y="f544"/>
                  <a:pt x="f545" y="f546"/>
                  <a:pt x="f547" y="f548"/>
                </a:cubicBezTo>
                <a:cubicBezTo>
                  <a:pt x="f549" y="f550"/>
                  <a:pt x="f551" y="f552"/>
                  <a:pt x="f553" y="f554"/>
                </a:cubicBezTo>
                <a:cubicBezTo>
                  <a:pt x="f555" y="f556"/>
                  <a:pt x="f557" y="f558"/>
                  <a:pt x="f559" y="f560"/>
                </a:cubicBezTo>
                <a:cubicBezTo>
                  <a:pt x="f561" y="f562"/>
                  <a:pt x="f563" y="f564"/>
                  <a:pt x="f565" y="f566"/>
                </a:cubicBezTo>
                <a:cubicBezTo>
                  <a:pt x="f567" y="f568"/>
                  <a:pt x="f569" y="f570"/>
                  <a:pt x="f571" y="f572"/>
                </a:cubicBezTo>
                <a:cubicBezTo>
                  <a:pt x="f573" y="f574"/>
                  <a:pt x="f575" y="f576"/>
                  <a:pt x="f577" y="f578"/>
                </a:cubicBezTo>
                <a:lnTo>
                  <a:pt x="f579" y="f580"/>
                </a:lnTo>
                <a:lnTo>
                  <a:pt x="f581" y="f582"/>
                </a:lnTo>
                <a:lnTo>
                  <a:pt x="f583" y="f584"/>
                </a:lnTo>
                <a:lnTo>
                  <a:pt x="f585" y="f586"/>
                </a:lnTo>
                <a:cubicBezTo>
                  <a:pt x="f587" y="f588"/>
                  <a:pt x="f589" y="f590"/>
                  <a:pt x="f591" y="f592"/>
                </a:cubicBezTo>
                <a:cubicBezTo>
                  <a:pt x="f593" y="f594"/>
                  <a:pt x="f595" y="f596"/>
                  <a:pt x="f597" y="f598"/>
                </a:cubicBezTo>
                <a:cubicBezTo>
                  <a:pt x="f599" y="f600"/>
                  <a:pt x="f601" y="f602"/>
                  <a:pt x="f603" y="f604"/>
                </a:cubicBezTo>
                <a:cubicBezTo>
                  <a:pt x="f605" y="f606"/>
                  <a:pt x="f607" y="f608"/>
                  <a:pt x="f609" y="f610"/>
                </a:cubicBezTo>
                <a:cubicBezTo>
                  <a:pt x="f611" y="f612"/>
                  <a:pt x="f613" y="f614"/>
                  <a:pt x="f615" y="f616"/>
                </a:cubicBezTo>
                <a:cubicBezTo>
                  <a:pt x="f617" y="f618"/>
                  <a:pt x="f619" y="f620"/>
                  <a:pt x="f621" y="f622"/>
                </a:cubicBezTo>
                <a:lnTo>
                  <a:pt x="f623" y="f624"/>
                </a:lnTo>
                <a:lnTo>
                  <a:pt x="f625" y="f626"/>
                </a:lnTo>
                <a:cubicBezTo>
                  <a:pt x="f627" y="f628"/>
                  <a:pt x="f629" y="f630"/>
                  <a:pt x="f631" y="f632"/>
                </a:cubicBezTo>
                <a:lnTo>
                  <a:pt x="f633" y="f634"/>
                </a:lnTo>
                <a:lnTo>
                  <a:pt x="f635" y="f636"/>
                </a:lnTo>
                <a:cubicBezTo>
                  <a:pt x="f637" y="f638"/>
                  <a:pt x="f639" y="f640"/>
                  <a:pt x="f641" y="f642"/>
                </a:cubicBezTo>
                <a:lnTo>
                  <a:pt x="f643" y="f644"/>
                </a:lnTo>
                <a:lnTo>
                  <a:pt x="f645" y="f646"/>
                </a:lnTo>
                <a:cubicBezTo>
                  <a:pt x="f647" y="f648"/>
                  <a:pt x="f649" y="f650"/>
                  <a:pt x="f651" y="f652"/>
                </a:cubicBezTo>
                <a:lnTo>
                  <a:pt x="f653" y="f654"/>
                </a:lnTo>
                <a:lnTo>
                  <a:pt x="f655" y="f656"/>
                </a:lnTo>
                <a:cubicBezTo>
                  <a:pt x="f657" y="f658"/>
                  <a:pt x="f659" y="f660"/>
                  <a:pt x="f661" y="f662"/>
                </a:cubicBezTo>
                <a:cubicBezTo>
                  <a:pt x="f663" y="f664"/>
                  <a:pt x="f665" y="f666"/>
                  <a:pt x="f667" y="f668"/>
                </a:cubicBezTo>
                <a:cubicBezTo>
                  <a:pt x="f669" y="f670"/>
                  <a:pt x="f671" y="f672"/>
                  <a:pt x="f673" y="f674"/>
                </a:cubicBezTo>
                <a:cubicBezTo>
                  <a:pt x="f675" y="f676"/>
                  <a:pt x="f677" y="f678"/>
                  <a:pt x="f679" y="f680"/>
                </a:cubicBezTo>
                <a:lnTo>
                  <a:pt x="f681" y="f682"/>
                </a:lnTo>
                <a:lnTo>
                  <a:pt x="f683" y="f684"/>
                </a:lnTo>
                <a:lnTo>
                  <a:pt x="f685" y="f686"/>
                </a:lnTo>
                <a:lnTo>
                  <a:pt x="f687" y="f688"/>
                </a:lnTo>
                <a:lnTo>
                  <a:pt x="f689" y="f690"/>
                </a:lnTo>
                <a:cubicBezTo>
                  <a:pt x="f691" y="f692"/>
                  <a:pt x="f693" y="f694"/>
                  <a:pt x="f695" y="f696"/>
                </a:cubicBezTo>
                <a:cubicBezTo>
                  <a:pt x="f697" y="f698"/>
                  <a:pt x="f699" y="f700"/>
                  <a:pt x="f701" y="f702"/>
                </a:cubicBezTo>
                <a:lnTo>
                  <a:pt x="f703" y="f704"/>
                </a:lnTo>
                <a:cubicBezTo>
                  <a:pt x="f705" y="f706"/>
                  <a:pt x="f707" y="f708"/>
                  <a:pt x="f709" y="f710"/>
                </a:cubicBezTo>
                <a:cubicBezTo>
                  <a:pt x="f711" y="f712"/>
                  <a:pt x="f713" y="f714"/>
                  <a:pt x="f715" y="f716"/>
                </a:cubicBezTo>
                <a:cubicBezTo>
                  <a:pt x="f717" y="f718"/>
                  <a:pt x="f719" y="f720"/>
                  <a:pt x="f721" y="f722"/>
                </a:cubicBezTo>
                <a:lnTo>
                  <a:pt x="f723" y="f724"/>
                </a:lnTo>
                <a:lnTo>
                  <a:pt x="f725" y="f726"/>
                </a:lnTo>
                <a:lnTo>
                  <a:pt x="f727" y="f728"/>
                </a:lnTo>
                <a:lnTo>
                  <a:pt x="f729" y="f730"/>
                </a:lnTo>
                <a:lnTo>
                  <a:pt x="f731" y="f732"/>
                </a:lnTo>
                <a:lnTo>
                  <a:pt x="f733" y="f734"/>
                </a:lnTo>
                <a:cubicBezTo>
                  <a:pt x="f735" y="f736"/>
                  <a:pt x="f737" y="f738"/>
                  <a:pt x="f739" y="f740"/>
                </a:cubicBezTo>
                <a:lnTo>
                  <a:pt x="f741" y="f742"/>
                </a:lnTo>
                <a:lnTo>
                  <a:pt x="f743" y="f744"/>
                </a:lnTo>
                <a:cubicBezTo>
                  <a:pt x="f745" y="f746"/>
                  <a:pt x="f747" y="f748"/>
                  <a:pt x="f749" y="f750"/>
                </a:cubicBezTo>
                <a:cubicBezTo>
                  <a:pt x="f751" y="f752"/>
                  <a:pt x="f753" y="f754"/>
                  <a:pt x="f755" y="f756"/>
                </a:cubicBezTo>
                <a:cubicBezTo>
                  <a:pt x="f757" y="f758"/>
                  <a:pt x="f759" y="f760"/>
                  <a:pt x="f761" y="f762"/>
                </a:cubicBezTo>
                <a:cubicBezTo>
                  <a:pt x="f763" y="f764"/>
                  <a:pt x="f765" y="f766"/>
                  <a:pt x="f767" y="f768"/>
                </a:cubicBezTo>
                <a:cubicBezTo>
                  <a:pt x="f769" y="f770"/>
                  <a:pt x="f771" y="f772"/>
                  <a:pt x="f773" y="f774"/>
                </a:cubicBezTo>
                <a:cubicBezTo>
                  <a:pt x="f775" y="f776"/>
                  <a:pt x="f777" y="f778"/>
                  <a:pt x="f779" y="f780"/>
                </a:cubicBezTo>
                <a:cubicBezTo>
                  <a:pt x="f781" y="f782"/>
                  <a:pt x="f783" y="f784"/>
                  <a:pt x="f785" y="f786"/>
                </a:cubicBezTo>
                <a:lnTo>
                  <a:pt x="f787" y="f788"/>
                </a:lnTo>
                <a:lnTo>
                  <a:pt x="f789" y="f790"/>
                </a:lnTo>
                <a:lnTo>
                  <a:pt x="f791" y="f792"/>
                </a:lnTo>
                <a:cubicBezTo>
                  <a:pt x="f793" y="f794"/>
                  <a:pt x="f795" y="f796"/>
                  <a:pt x="f797" y="f798"/>
                </a:cubicBezTo>
                <a:cubicBezTo>
                  <a:pt x="f799" y="f800"/>
                  <a:pt x="f801" y="f802"/>
                  <a:pt x="f803" y="f804"/>
                </a:cubicBezTo>
                <a:cubicBezTo>
                  <a:pt x="f805" y="f806"/>
                  <a:pt x="f807" y="f808"/>
                  <a:pt x="f809" y="f810"/>
                </a:cubicBezTo>
                <a:cubicBezTo>
                  <a:pt x="f811" y="f812"/>
                  <a:pt x="f813" y="f814"/>
                  <a:pt x="f815" y="f816"/>
                </a:cubicBezTo>
                <a:cubicBezTo>
                  <a:pt x="f817" y="f818"/>
                  <a:pt x="f819" y="f820"/>
                  <a:pt x="f821" y="f822"/>
                </a:cubicBezTo>
                <a:lnTo>
                  <a:pt x="f823" y="f824"/>
                </a:lnTo>
                <a:cubicBezTo>
                  <a:pt x="f825" y="f826"/>
                  <a:pt x="f827" y="f828"/>
                  <a:pt x="f829" y="f830"/>
                </a:cubicBezTo>
                <a:close/>
              </a:path>
            </a:pathLst>
          </a:custGeom>
          <a:solidFill>
            <a:srgbClr val="82766A">
              <a:alpha val="15000"/>
            </a:srgbClr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Calibri"/>
            </a:endParaRP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048D246-9761-A6EF-4FED-A8C89AA0446C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/>
              <a:t>Bwytais i gig blasus ac yfais i lawer o ddŵr</a:t>
            </a:r>
          </a:p>
        </p:txBody>
      </p:sp>
      <p:pic>
        <p:nvPicPr>
          <p:cNvPr id="3" name="Picture 4">
            <a:extLst>
              <a:ext uri="{FF2B5EF4-FFF2-40B4-BE49-F238E27FC236}">
                <a16:creationId xmlns:a16="http://schemas.microsoft.com/office/drawing/2014/main" id="{52395708-ACAC-E4D0-9DEB-4F17F5F1ED3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48100" y="2462076"/>
            <a:ext cx="2095795" cy="1933846"/>
          </a:xfrm>
          <a:prstGeom prst="rect">
            <a:avLst/>
          </a:prstGeom>
          <a:noFill/>
          <a:ln cap="flat">
            <a:noFill/>
          </a:ln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46</TotalTime>
  <Words>43</Words>
  <Application>Microsoft Office PowerPoint</Application>
  <PresentationFormat>Widescreen</PresentationFormat>
  <Paragraphs>6</Paragraphs>
  <Slides>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2" baseType="lpstr">
      <vt:lpstr>Meiryo</vt:lpstr>
      <vt:lpstr>Arial</vt:lpstr>
      <vt:lpstr>Calibri</vt:lpstr>
      <vt:lpstr>Calibri Light</vt:lpstr>
      <vt:lpstr>Office Theme</vt:lpstr>
      <vt:lpstr>Anifeiliaid y jyngl </vt:lpstr>
      <vt:lpstr>PowerPoint Presentation</vt:lpstr>
      <vt:lpstr>PowerPoint Presentation</vt:lpstr>
      <vt:lpstr>Beth wnaeth teigr yn y jyngl?</vt:lpstr>
      <vt:lpstr>PowerPoint Presentation</vt:lpstr>
      <vt:lpstr>PowerPoint Presentation</vt:lpstr>
      <vt:lpstr>Bwytais i gig blasus ac yfais i lawer o ddŵr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Anifeiliaid y jyngl</dc:title>
  <dc:creator>S Meiring (Lamphey Primary School)</dc:creator>
  <cp:lastModifiedBy>S Meiring (Lamphey Primary School)</cp:lastModifiedBy>
  <cp:revision>1</cp:revision>
  <dcterms:created xsi:type="dcterms:W3CDTF">2024-12-05T20:58:30Z</dcterms:created>
  <dcterms:modified xsi:type="dcterms:W3CDTF">2024-12-09T23:37:28Z</dcterms:modified>
</cp:coreProperties>
</file>