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1.xml" ContentType="application/vnd.openxmlformats-officedocument.themeOverr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6"/>
  </p:notesMasterIdLst>
  <p:sldIdLst>
    <p:sldId id="256" r:id="rId3"/>
    <p:sldId id="257" r:id="rId4"/>
    <p:sldId id="258" r:id="rId5"/>
    <p:sldId id="259" r:id="rId6"/>
    <p:sldId id="260" r:id="rId7"/>
    <p:sldId id="261" r:id="rId8"/>
    <p:sldId id="262" r:id="rId9"/>
    <p:sldId id="269" r:id="rId10"/>
    <p:sldId id="264"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A49E65-56A1-4BA6-B444-6B212D32919C}" v="93" dt="2023-06-15T10:12:39.6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21"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ion Madalin" userId="cd94cde93e4c8704" providerId="LiveId" clId="{A3A49E65-56A1-4BA6-B444-6B212D32919C}"/>
    <pc:docChg chg="undo custSel addSld delSld modSld sldOrd">
      <pc:chgData name="Simion Madalin" userId="cd94cde93e4c8704" providerId="LiveId" clId="{A3A49E65-56A1-4BA6-B444-6B212D32919C}" dt="2023-06-15T10:27:38.686" v="978"/>
      <pc:docMkLst>
        <pc:docMk/>
      </pc:docMkLst>
      <pc:sldChg chg="addSp delSp modSp new mod ord modTransition setBg delDesignElem">
        <pc:chgData name="Simion Madalin" userId="cd94cde93e4c8704" providerId="LiveId" clId="{A3A49E65-56A1-4BA6-B444-6B212D32919C}" dt="2023-06-15T10:11:16.459" v="654"/>
        <pc:sldMkLst>
          <pc:docMk/>
          <pc:sldMk cId="521507420" sldId="256"/>
        </pc:sldMkLst>
        <pc:spChg chg="mod">
          <ac:chgData name="Simion Madalin" userId="cd94cde93e4c8704" providerId="LiveId" clId="{A3A49E65-56A1-4BA6-B444-6B212D32919C}" dt="2023-06-15T10:01:05.069" v="538" actId="26606"/>
          <ac:spMkLst>
            <pc:docMk/>
            <pc:sldMk cId="521507420" sldId="256"/>
            <ac:spMk id="2" creationId="{51411723-B4E1-1C7D-9228-B476CA7DEE58}"/>
          </ac:spMkLst>
        </pc:spChg>
        <pc:spChg chg="del">
          <ac:chgData name="Simion Madalin" userId="cd94cde93e4c8704" providerId="LiveId" clId="{A3A49E65-56A1-4BA6-B444-6B212D32919C}" dt="2023-06-15T09:29:55.614" v="147" actId="478"/>
          <ac:spMkLst>
            <pc:docMk/>
            <pc:sldMk cId="521507420" sldId="256"/>
            <ac:spMk id="3" creationId="{002B0127-6D68-3AA1-1B5E-39B20A8F6606}"/>
          </ac:spMkLst>
        </pc:spChg>
        <pc:spChg chg="add mod">
          <ac:chgData name="Simion Madalin" userId="cd94cde93e4c8704" providerId="LiveId" clId="{A3A49E65-56A1-4BA6-B444-6B212D32919C}" dt="2023-06-15T10:01:31.261" v="581" actId="1076"/>
          <ac:spMkLst>
            <pc:docMk/>
            <pc:sldMk cId="521507420" sldId="256"/>
            <ac:spMk id="5" creationId="{9EBFE3A9-0CA0-60EB-D094-C4B46937B92E}"/>
          </ac:spMkLst>
        </pc:spChg>
        <pc:spChg chg="add del">
          <ac:chgData name="Simion Madalin" userId="cd94cde93e4c8704" providerId="LiveId" clId="{A3A49E65-56A1-4BA6-B444-6B212D32919C}" dt="2023-06-15T10:01:05.069" v="538" actId="26606"/>
          <ac:spMkLst>
            <pc:docMk/>
            <pc:sldMk cId="521507420" sldId="256"/>
            <ac:spMk id="9" creationId="{A8384FB5-9ADC-4DDC-881B-597D56F5B15D}"/>
          </ac:spMkLst>
        </pc:spChg>
        <pc:spChg chg="add del">
          <ac:chgData name="Simion Madalin" userId="cd94cde93e4c8704" providerId="LiveId" clId="{A3A49E65-56A1-4BA6-B444-6B212D32919C}" dt="2023-06-15T10:01:05.069" v="538" actId="26606"/>
          <ac:spMkLst>
            <pc:docMk/>
            <pc:sldMk cId="521507420" sldId="256"/>
            <ac:spMk id="11" creationId="{BC05CA36-AD6A-4ABF-9A05-52E5A143D2BB}"/>
          </ac:spMkLst>
        </pc:spChg>
        <pc:spChg chg="add del">
          <ac:chgData name="Simion Madalin" userId="cd94cde93e4c8704" providerId="LiveId" clId="{A3A49E65-56A1-4BA6-B444-6B212D32919C}" dt="2023-06-15T10:01:05.069" v="538" actId="26606"/>
          <ac:spMkLst>
            <pc:docMk/>
            <pc:sldMk cId="521507420" sldId="256"/>
            <ac:spMk id="13" creationId="{D4331EE8-85A4-4588-8D9E-70E534D477DB}"/>
          </ac:spMkLst>
        </pc:spChg>
        <pc:spChg chg="add del">
          <ac:chgData name="Simion Madalin" userId="cd94cde93e4c8704" providerId="LiveId" clId="{A3A49E65-56A1-4BA6-B444-6B212D32919C}" dt="2023-06-15T10:01:05.069" v="538" actId="26606"/>
          <ac:spMkLst>
            <pc:docMk/>
            <pc:sldMk cId="521507420" sldId="256"/>
            <ac:spMk id="15" creationId="{49D6C862-61CC-4B46-8080-96583D653BAB}"/>
          </ac:spMkLst>
        </pc:spChg>
        <pc:spChg chg="add del">
          <ac:chgData name="Simion Madalin" userId="cd94cde93e4c8704" providerId="LiveId" clId="{A3A49E65-56A1-4BA6-B444-6B212D32919C}" dt="2023-06-15T10:01:05.069" v="538" actId="26606"/>
          <ac:spMkLst>
            <pc:docMk/>
            <pc:sldMk cId="521507420" sldId="256"/>
            <ac:spMk id="17" creationId="{E37EECFC-A684-4391-AE85-4CDAF5565F61}"/>
          </ac:spMkLst>
        </pc:spChg>
        <pc:spChg chg="add">
          <ac:chgData name="Simion Madalin" userId="cd94cde93e4c8704" providerId="LiveId" clId="{A3A49E65-56A1-4BA6-B444-6B212D32919C}" dt="2023-06-15T10:01:05.069" v="538" actId="26606"/>
          <ac:spMkLst>
            <pc:docMk/>
            <pc:sldMk cId="521507420" sldId="256"/>
            <ac:spMk id="22" creationId="{12609869-9E80-471B-A487-A53288E0E791}"/>
          </ac:spMkLst>
        </pc:spChg>
        <pc:spChg chg="add">
          <ac:chgData name="Simion Madalin" userId="cd94cde93e4c8704" providerId="LiveId" clId="{A3A49E65-56A1-4BA6-B444-6B212D32919C}" dt="2023-06-15T10:01:05.069" v="538" actId="26606"/>
          <ac:spMkLst>
            <pc:docMk/>
            <pc:sldMk cId="521507420" sldId="256"/>
            <ac:spMk id="24" creationId="{7004738A-9D34-43E8-97D2-CA0EED4F8BE0}"/>
          </ac:spMkLst>
        </pc:spChg>
        <pc:spChg chg="add">
          <ac:chgData name="Simion Madalin" userId="cd94cde93e4c8704" providerId="LiveId" clId="{A3A49E65-56A1-4BA6-B444-6B212D32919C}" dt="2023-06-15T10:01:05.069" v="538" actId="26606"/>
          <ac:spMkLst>
            <pc:docMk/>
            <pc:sldMk cId="521507420" sldId="256"/>
            <ac:spMk id="26" creationId="{B8B8D07F-F13E-443E-BA68-2D26672D76B9}"/>
          </ac:spMkLst>
        </pc:spChg>
        <pc:spChg chg="add">
          <ac:chgData name="Simion Madalin" userId="cd94cde93e4c8704" providerId="LiveId" clId="{A3A49E65-56A1-4BA6-B444-6B212D32919C}" dt="2023-06-15T10:01:05.069" v="538" actId="26606"/>
          <ac:spMkLst>
            <pc:docMk/>
            <pc:sldMk cId="521507420" sldId="256"/>
            <ac:spMk id="28" creationId="{2813A4FA-24A5-41ED-A534-3807D1B2F344}"/>
          </ac:spMkLst>
        </pc:spChg>
        <pc:spChg chg="add">
          <ac:chgData name="Simion Madalin" userId="cd94cde93e4c8704" providerId="LiveId" clId="{A3A49E65-56A1-4BA6-B444-6B212D32919C}" dt="2023-06-15T10:01:05.069" v="538" actId="26606"/>
          <ac:spMkLst>
            <pc:docMk/>
            <pc:sldMk cId="521507420" sldId="256"/>
            <ac:spMk id="30" creationId="{C3944F27-CA70-4E84-A51A-E6BF89558979}"/>
          </ac:spMkLst>
        </pc:spChg>
        <pc:picChg chg="add mod ord">
          <ac:chgData name="Simion Madalin" userId="cd94cde93e4c8704" providerId="LiveId" clId="{A3A49E65-56A1-4BA6-B444-6B212D32919C}" dt="2023-06-15T10:01:05.069" v="538" actId="26606"/>
          <ac:picMkLst>
            <pc:docMk/>
            <pc:sldMk cId="521507420" sldId="256"/>
            <ac:picMk id="4" creationId="{A904EA72-BFA6-4D74-4DC5-34331DDCB63B}"/>
          </ac:picMkLst>
        </pc:picChg>
      </pc:sldChg>
      <pc:sldChg chg="addSp delSp modSp new mod modTransition setBg delDesignElem">
        <pc:chgData name="Simion Madalin" userId="cd94cde93e4c8704" providerId="LiveId" clId="{A3A49E65-56A1-4BA6-B444-6B212D32919C}" dt="2023-06-15T10:11:22.202" v="656"/>
        <pc:sldMkLst>
          <pc:docMk/>
          <pc:sldMk cId="3588341650" sldId="257"/>
        </pc:sldMkLst>
        <pc:spChg chg="mod">
          <ac:chgData name="Simion Madalin" userId="cd94cde93e4c8704" providerId="LiveId" clId="{A3A49E65-56A1-4BA6-B444-6B212D32919C}" dt="2023-06-15T09:33:44.716" v="183" actId="26606"/>
          <ac:spMkLst>
            <pc:docMk/>
            <pc:sldMk cId="3588341650" sldId="257"/>
            <ac:spMk id="2" creationId="{5F4132FC-69DA-1F25-2062-A2C33274043B}"/>
          </ac:spMkLst>
        </pc:spChg>
        <pc:spChg chg="add del mod">
          <ac:chgData name="Simion Madalin" userId="cd94cde93e4c8704" providerId="LiveId" clId="{A3A49E65-56A1-4BA6-B444-6B212D32919C}" dt="2023-06-15T09:33:31.734" v="181" actId="26606"/>
          <ac:spMkLst>
            <pc:docMk/>
            <pc:sldMk cId="3588341650" sldId="257"/>
            <ac:spMk id="3" creationId="{EAAD9E06-499A-2029-82F5-A114667831BC}"/>
          </ac:spMkLst>
        </pc:spChg>
        <pc:spChg chg="add del">
          <ac:chgData name="Simion Madalin" userId="cd94cde93e4c8704" providerId="LiveId" clId="{A3A49E65-56A1-4BA6-B444-6B212D32919C}" dt="2023-06-15T09:33:30.029" v="178" actId="26606"/>
          <ac:spMkLst>
            <pc:docMk/>
            <pc:sldMk cId="3588341650" sldId="257"/>
            <ac:spMk id="8" creationId="{09588DA8-065E-4F6F-8EFD-43104AB2E0CF}"/>
          </ac:spMkLst>
        </pc:spChg>
        <pc:spChg chg="add del">
          <ac:chgData name="Simion Madalin" userId="cd94cde93e4c8704" providerId="LiveId" clId="{A3A49E65-56A1-4BA6-B444-6B212D32919C}" dt="2023-06-15T09:33:27.525" v="176" actId="26606"/>
          <ac:spMkLst>
            <pc:docMk/>
            <pc:sldMk cId="3588341650" sldId="257"/>
            <ac:spMk id="9" creationId="{79BB35BC-D5C2-4C8B-A22A-A71E6191913B}"/>
          </ac:spMkLst>
        </pc:spChg>
        <pc:spChg chg="add del">
          <ac:chgData name="Simion Madalin" userId="cd94cde93e4c8704" providerId="LiveId" clId="{A3A49E65-56A1-4BA6-B444-6B212D32919C}" dt="2023-06-15T09:33:30.029" v="178" actId="26606"/>
          <ac:spMkLst>
            <pc:docMk/>
            <pc:sldMk cId="3588341650" sldId="257"/>
            <ac:spMk id="10" creationId="{C4285719-470E-454C-AF62-8323075F1F5B}"/>
          </ac:spMkLst>
        </pc:spChg>
        <pc:spChg chg="add del">
          <ac:chgData name="Simion Madalin" userId="cd94cde93e4c8704" providerId="LiveId" clId="{A3A49E65-56A1-4BA6-B444-6B212D32919C}" dt="2023-06-15T09:33:31.719" v="180" actId="26606"/>
          <ac:spMkLst>
            <pc:docMk/>
            <pc:sldMk cId="3588341650" sldId="257"/>
            <ac:spMk id="11" creationId="{52D502E5-F6B4-4D58-B4AE-FC466FF15EE8}"/>
          </ac:spMkLst>
        </pc:spChg>
        <pc:spChg chg="add del">
          <ac:chgData name="Simion Madalin" userId="cd94cde93e4c8704" providerId="LiveId" clId="{A3A49E65-56A1-4BA6-B444-6B212D32919C}" dt="2023-06-15T09:33:30.029" v="178" actId="26606"/>
          <ac:spMkLst>
            <pc:docMk/>
            <pc:sldMk cId="3588341650" sldId="257"/>
            <ac:spMk id="12" creationId="{CD9FE4EF-C4D8-49A0-B2FF-81D8DB7D8A24}"/>
          </ac:spMkLst>
        </pc:spChg>
        <pc:spChg chg="add del">
          <ac:chgData name="Simion Madalin" userId="cd94cde93e4c8704" providerId="LiveId" clId="{A3A49E65-56A1-4BA6-B444-6B212D32919C}" dt="2023-06-15T09:33:31.719" v="180" actId="26606"/>
          <ac:spMkLst>
            <pc:docMk/>
            <pc:sldMk cId="3588341650" sldId="257"/>
            <ac:spMk id="13" creationId="{9DECDBF4-02B6-4BB4-B65B-B8107AD6A9E8}"/>
          </ac:spMkLst>
        </pc:spChg>
        <pc:spChg chg="add del">
          <ac:chgData name="Simion Madalin" userId="cd94cde93e4c8704" providerId="LiveId" clId="{A3A49E65-56A1-4BA6-B444-6B212D32919C}" dt="2023-06-15T09:33:30.029" v="178" actId="26606"/>
          <ac:spMkLst>
            <pc:docMk/>
            <pc:sldMk cId="3588341650" sldId="257"/>
            <ac:spMk id="14" creationId="{4300840D-0A0B-4512-BACA-B439D5B9C57C}"/>
          </ac:spMkLst>
        </pc:spChg>
        <pc:spChg chg="add del">
          <ac:chgData name="Simion Madalin" userId="cd94cde93e4c8704" providerId="LiveId" clId="{A3A49E65-56A1-4BA6-B444-6B212D32919C}" dt="2023-06-15T09:33:30.029" v="178" actId="26606"/>
          <ac:spMkLst>
            <pc:docMk/>
            <pc:sldMk cId="3588341650" sldId="257"/>
            <ac:spMk id="16" creationId="{D2B78728-A580-49A7-84F9-6EF6F583ADE0}"/>
          </ac:spMkLst>
        </pc:spChg>
        <pc:spChg chg="add del">
          <ac:chgData name="Simion Madalin" userId="cd94cde93e4c8704" providerId="LiveId" clId="{A3A49E65-56A1-4BA6-B444-6B212D32919C}" dt="2023-06-15T09:33:30.029" v="178" actId="26606"/>
          <ac:spMkLst>
            <pc:docMk/>
            <pc:sldMk cId="3588341650" sldId="257"/>
            <ac:spMk id="18" creationId="{38FAA1A1-D861-433F-88FA-1E9D6FD31D11}"/>
          </ac:spMkLst>
        </pc:spChg>
        <pc:spChg chg="add del">
          <ac:chgData name="Simion Madalin" userId="cd94cde93e4c8704" providerId="LiveId" clId="{A3A49E65-56A1-4BA6-B444-6B212D32919C}" dt="2023-06-15T09:33:30.029" v="178" actId="26606"/>
          <ac:spMkLst>
            <pc:docMk/>
            <pc:sldMk cId="3588341650" sldId="257"/>
            <ac:spMk id="20" creationId="{8D71EDA1-87BF-4D5D-AB79-F346FD19278A}"/>
          </ac:spMkLst>
        </pc:spChg>
        <pc:spChg chg="add del">
          <ac:chgData name="Simion Madalin" userId="cd94cde93e4c8704" providerId="LiveId" clId="{A3A49E65-56A1-4BA6-B444-6B212D32919C}" dt="2023-06-15T09:33:31.719" v="180" actId="26606"/>
          <ac:spMkLst>
            <pc:docMk/>
            <pc:sldMk cId="3588341650" sldId="257"/>
            <ac:spMk id="22" creationId="{53B021B3-DE93-4AB7-8A18-CF5F1CED88B8}"/>
          </ac:spMkLst>
        </pc:spChg>
        <pc:spChg chg="add del">
          <ac:chgData name="Simion Madalin" userId="cd94cde93e4c8704" providerId="LiveId" clId="{A3A49E65-56A1-4BA6-B444-6B212D32919C}" dt="2023-06-15T09:33:44.716" v="183" actId="26606"/>
          <ac:spMkLst>
            <pc:docMk/>
            <pc:sldMk cId="3588341650" sldId="257"/>
            <ac:spMk id="25" creationId="{09588DA8-065E-4F6F-8EFD-43104AB2E0CF}"/>
          </ac:spMkLst>
        </pc:spChg>
        <pc:spChg chg="add del">
          <ac:chgData name="Simion Madalin" userId="cd94cde93e4c8704" providerId="LiveId" clId="{A3A49E65-56A1-4BA6-B444-6B212D32919C}" dt="2023-06-15T09:33:44.716" v="183" actId="26606"/>
          <ac:spMkLst>
            <pc:docMk/>
            <pc:sldMk cId="3588341650" sldId="257"/>
            <ac:spMk id="26" creationId="{C4285719-470E-454C-AF62-8323075F1F5B}"/>
          </ac:spMkLst>
        </pc:spChg>
        <pc:spChg chg="add del">
          <ac:chgData name="Simion Madalin" userId="cd94cde93e4c8704" providerId="LiveId" clId="{A3A49E65-56A1-4BA6-B444-6B212D32919C}" dt="2023-06-15T09:33:44.716" v="183" actId="26606"/>
          <ac:spMkLst>
            <pc:docMk/>
            <pc:sldMk cId="3588341650" sldId="257"/>
            <ac:spMk id="27" creationId="{CD9FE4EF-C4D8-49A0-B2FF-81D8DB7D8A24}"/>
          </ac:spMkLst>
        </pc:spChg>
        <pc:spChg chg="add del">
          <ac:chgData name="Simion Madalin" userId="cd94cde93e4c8704" providerId="LiveId" clId="{A3A49E65-56A1-4BA6-B444-6B212D32919C}" dt="2023-06-15T09:33:44.716" v="183" actId="26606"/>
          <ac:spMkLst>
            <pc:docMk/>
            <pc:sldMk cId="3588341650" sldId="257"/>
            <ac:spMk id="28" creationId="{4300840D-0A0B-4512-BACA-B439D5B9C57C}"/>
          </ac:spMkLst>
        </pc:spChg>
        <pc:spChg chg="add del">
          <ac:chgData name="Simion Madalin" userId="cd94cde93e4c8704" providerId="LiveId" clId="{A3A49E65-56A1-4BA6-B444-6B212D32919C}" dt="2023-06-15T09:33:44.716" v="183" actId="26606"/>
          <ac:spMkLst>
            <pc:docMk/>
            <pc:sldMk cId="3588341650" sldId="257"/>
            <ac:spMk id="29" creationId="{D2B78728-A580-49A7-84F9-6EF6F583ADE0}"/>
          </ac:spMkLst>
        </pc:spChg>
        <pc:spChg chg="add del">
          <ac:chgData name="Simion Madalin" userId="cd94cde93e4c8704" providerId="LiveId" clId="{A3A49E65-56A1-4BA6-B444-6B212D32919C}" dt="2023-06-15T09:33:44.716" v="183" actId="26606"/>
          <ac:spMkLst>
            <pc:docMk/>
            <pc:sldMk cId="3588341650" sldId="257"/>
            <ac:spMk id="30" creationId="{38FAA1A1-D861-433F-88FA-1E9D6FD31D11}"/>
          </ac:spMkLst>
        </pc:spChg>
        <pc:spChg chg="add del">
          <ac:chgData name="Simion Madalin" userId="cd94cde93e4c8704" providerId="LiveId" clId="{A3A49E65-56A1-4BA6-B444-6B212D32919C}" dt="2023-06-15T09:33:44.716" v="183" actId="26606"/>
          <ac:spMkLst>
            <pc:docMk/>
            <pc:sldMk cId="3588341650" sldId="257"/>
            <ac:spMk id="31" creationId="{8D71EDA1-87BF-4D5D-AB79-F346FD19278A}"/>
          </ac:spMkLst>
        </pc:spChg>
        <pc:spChg chg="add mod">
          <ac:chgData name="Simion Madalin" userId="cd94cde93e4c8704" providerId="LiveId" clId="{A3A49E65-56A1-4BA6-B444-6B212D32919C}" dt="2023-06-15T09:55:44.427" v="468"/>
          <ac:spMkLst>
            <pc:docMk/>
            <pc:sldMk cId="3588341650" sldId="257"/>
            <ac:spMk id="32" creationId="{EAAD9E06-499A-2029-82F5-A114667831BC}"/>
          </ac:spMkLst>
        </pc:spChg>
        <pc:spChg chg="add del">
          <ac:chgData name="Simion Madalin" userId="cd94cde93e4c8704" providerId="LiveId" clId="{A3A49E65-56A1-4BA6-B444-6B212D32919C}" dt="2023-06-15T09:55:44.427" v="468"/>
          <ac:spMkLst>
            <pc:docMk/>
            <pc:sldMk cId="3588341650" sldId="257"/>
            <ac:spMk id="38" creationId="{F944E337-3E5D-4A1F-A5A1-2057F25B8A7B}"/>
          </ac:spMkLst>
        </pc:spChg>
        <pc:spChg chg="add del">
          <ac:chgData name="Simion Madalin" userId="cd94cde93e4c8704" providerId="LiveId" clId="{A3A49E65-56A1-4BA6-B444-6B212D32919C}" dt="2023-06-15T09:55:44.427" v="468"/>
          <ac:spMkLst>
            <pc:docMk/>
            <pc:sldMk cId="3588341650" sldId="257"/>
            <ac:spMk id="40" creationId="{4DA50D69-7CF7-4844-B844-A2B821C77F24}"/>
          </ac:spMkLst>
        </pc:spChg>
        <pc:graphicFrameChg chg="add del">
          <ac:chgData name="Simion Madalin" userId="cd94cde93e4c8704" providerId="LiveId" clId="{A3A49E65-56A1-4BA6-B444-6B212D32919C}" dt="2023-06-15T09:33:31.719" v="180" actId="26606"/>
          <ac:graphicFrameMkLst>
            <pc:docMk/>
            <pc:sldMk cId="3588341650" sldId="257"/>
            <ac:graphicFrameMk id="23" creationId="{2C2142C3-1711-BD0B-B79C-E74D7117BE90}"/>
          </ac:graphicFrameMkLst>
        </pc:graphicFrameChg>
        <pc:picChg chg="add del">
          <ac:chgData name="Simion Madalin" userId="cd94cde93e4c8704" providerId="LiveId" clId="{A3A49E65-56A1-4BA6-B444-6B212D32919C}" dt="2023-06-15T09:33:27.525" v="176" actId="26606"/>
          <ac:picMkLst>
            <pc:docMk/>
            <pc:sldMk cId="3588341650" sldId="257"/>
            <ac:picMk id="5" creationId="{45A51699-521E-C709-0DE5-7F0FCEF11A00}"/>
          </ac:picMkLst>
        </pc:picChg>
        <pc:picChg chg="add">
          <ac:chgData name="Simion Madalin" userId="cd94cde93e4c8704" providerId="LiveId" clId="{A3A49E65-56A1-4BA6-B444-6B212D32919C}" dt="2023-06-15T09:33:44.716" v="183" actId="26606"/>
          <ac:picMkLst>
            <pc:docMk/>
            <pc:sldMk cId="3588341650" sldId="257"/>
            <ac:picMk id="34" creationId="{2BD4A15B-520D-9999-8670-A60CBCBD06EA}"/>
          </ac:picMkLst>
        </pc:picChg>
      </pc:sldChg>
      <pc:sldChg chg="addSp delSp modSp new mod modTransition setBg delDesignElem modNotesTx">
        <pc:chgData name="Simion Madalin" userId="cd94cde93e4c8704" providerId="LiveId" clId="{A3A49E65-56A1-4BA6-B444-6B212D32919C}" dt="2023-06-15T10:11:32.381" v="659"/>
        <pc:sldMkLst>
          <pc:docMk/>
          <pc:sldMk cId="1038710267" sldId="258"/>
        </pc:sldMkLst>
        <pc:spChg chg="mod">
          <ac:chgData name="Simion Madalin" userId="cd94cde93e4c8704" providerId="LiveId" clId="{A3A49E65-56A1-4BA6-B444-6B212D32919C}" dt="2023-06-15T09:34:26.388" v="192" actId="26606"/>
          <ac:spMkLst>
            <pc:docMk/>
            <pc:sldMk cId="1038710267" sldId="258"/>
            <ac:spMk id="2" creationId="{97B6FEB6-379F-FEFD-8FF6-DFA2293506CB}"/>
          </ac:spMkLst>
        </pc:spChg>
        <pc:spChg chg="add del mod">
          <ac:chgData name="Simion Madalin" userId="cd94cde93e4c8704" providerId="LiveId" clId="{A3A49E65-56A1-4BA6-B444-6B212D32919C}" dt="2023-06-15T09:34:26.388" v="192" actId="26606"/>
          <ac:spMkLst>
            <pc:docMk/>
            <pc:sldMk cId="1038710267" sldId="258"/>
            <ac:spMk id="3" creationId="{BA3A2108-35EF-3BCF-C639-B1A5A9FDEA2C}"/>
          </ac:spMkLst>
        </pc:spChg>
        <pc:spChg chg="add del">
          <ac:chgData name="Simion Madalin" userId="cd94cde93e4c8704" providerId="LiveId" clId="{A3A49E65-56A1-4BA6-B444-6B212D32919C}" dt="2023-06-15T09:55:44.427" v="468"/>
          <ac:spMkLst>
            <pc:docMk/>
            <pc:sldMk cId="1038710267" sldId="258"/>
            <ac:spMk id="9" creationId="{CB49665F-0298-4449-8D2D-209989CB9EE3}"/>
          </ac:spMkLst>
        </pc:spChg>
        <pc:spChg chg="add del">
          <ac:chgData name="Simion Madalin" userId="cd94cde93e4c8704" providerId="LiveId" clId="{A3A49E65-56A1-4BA6-B444-6B212D32919C}" dt="2023-06-15T09:33:59.458" v="185" actId="26606"/>
          <ac:spMkLst>
            <pc:docMk/>
            <pc:sldMk cId="1038710267" sldId="258"/>
            <ac:spMk id="10" creationId="{D93394DA-E684-47C2-9020-13225823F40A}"/>
          </ac:spMkLst>
        </pc:spChg>
        <pc:spChg chg="add del">
          <ac:chgData name="Simion Madalin" userId="cd94cde93e4c8704" providerId="LiveId" clId="{A3A49E65-56A1-4BA6-B444-6B212D32919C}" dt="2023-06-15T09:55:44.427" v="468"/>
          <ac:spMkLst>
            <pc:docMk/>
            <pc:sldMk cId="1038710267" sldId="258"/>
            <ac:spMk id="11" creationId="{A71EEC14-174A-46FA-B046-474750457130}"/>
          </ac:spMkLst>
        </pc:spChg>
        <pc:grpChg chg="add del">
          <ac:chgData name="Simion Madalin" userId="cd94cde93e4c8704" providerId="LiveId" clId="{A3A49E65-56A1-4BA6-B444-6B212D32919C}" dt="2023-06-15T09:55:44.427" v="468"/>
          <ac:grpSpMkLst>
            <pc:docMk/>
            <pc:sldMk cId="1038710267" sldId="258"/>
            <ac:grpSpMk id="13" creationId="{EEB6CB95-E653-4C6C-AE51-62FD848E8D5B}"/>
          </ac:grpSpMkLst>
        </pc:grpChg>
        <pc:grpChg chg="add del">
          <ac:chgData name="Simion Madalin" userId="cd94cde93e4c8704" providerId="LiveId" clId="{A3A49E65-56A1-4BA6-B444-6B212D32919C}" dt="2023-06-15T09:55:44.427" v="468"/>
          <ac:grpSpMkLst>
            <pc:docMk/>
            <pc:sldMk cId="1038710267" sldId="258"/>
            <ac:grpSpMk id="17" creationId="{43F5E015-E085-4624-B431-B42414448684}"/>
          </ac:grpSpMkLst>
        </pc:grpChg>
        <pc:graphicFrameChg chg="add del">
          <ac:chgData name="Simion Madalin" userId="cd94cde93e4c8704" providerId="LiveId" clId="{A3A49E65-56A1-4BA6-B444-6B212D32919C}" dt="2023-06-15T09:33:59.458" v="185" actId="26606"/>
          <ac:graphicFrameMkLst>
            <pc:docMk/>
            <pc:sldMk cId="1038710267" sldId="258"/>
            <ac:graphicFrameMk id="5" creationId="{A2EBEC6E-8B3F-648F-1005-5973E58F44E8}"/>
          </ac:graphicFrameMkLst>
        </pc:graphicFrameChg>
        <pc:graphicFrameChg chg="add del">
          <ac:chgData name="Simion Madalin" userId="cd94cde93e4c8704" providerId="LiveId" clId="{A3A49E65-56A1-4BA6-B444-6B212D32919C}" dt="2023-06-15T09:34:05.531" v="187" actId="26606"/>
          <ac:graphicFrameMkLst>
            <pc:docMk/>
            <pc:sldMk cId="1038710267" sldId="258"/>
            <ac:graphicFrameMk id="12" creationId="{B406698B-60E2-8AB2-B082-0CB8CDC6FD2B}"/>
          </ac:graphicFrameMkLst>
        </pc:graphicFrameChg>
        <pc:graphicFrameChg chg="add del">
          <ac:chgData name="Simion Madalin" userId="cd94cde93e4c8704" providerId="LiveId" clId="{A3A49E65-56A1-4BA6-B444-6B212D32919C}" dt="2023-06-15T09:34:11.145" v="189" actId="26606"/>
          <ac:graphicFrameMkLst>
            <pc:docMk/>
            <pc:sldMk cId="1038710267" sldId="258"/>
            <ac:graphicFrameMk id="14" creationId="{08EEF974-12AD-C405-36DE-CB4AC2CC8D87}"/>
          </ac:graphicFrameMkLst>
        </pc:graphicFrameChg>
        <pc:graphicFrameChg chg="add del">
          <ac:chgData name="Simion Madalin" userId="cd94cde93e4c8704" providerId="LiveId" clId="{A3A49E65-56A1-4BA6-B444-6B212D32919C}" dt="2023-06-15T09:34:26.309" v="191" actId="26606"/>
          <ac:graphicFrameMkLst>
            <pc:docMk/>
            <pc:sldMk cId="1038710267" sldId="258"/>
            <ac:graphicFrameMk id="16" creationId="{64CF1CF9-D634-4F85-01DD-409669D5A037}"/>
          </ac:graphicFrameMkLst>
        </pc:graphicFrameChg>
        <pc:graphicFrameChg chg="add">
          <ac:chgData name="Simion Madalin" userId="cd94cde93e4c8704" providerId="LiveId" clId="{A3A49E65-56A1-4BA6-B444-6B212D32919C}" dt="2023-06-15T09:34:26.388" v="192" actId="26606"/>
          <ac:graphicFrameMkLst>
            <pc:docMk/>
            <pc:sldMk cId="1038710267" sldId="258"/>
            <ac:graphicFrameMk id="26" creationId="{801B42F5-CB40-EEBC-5647-E54679256D6A}"/>
          </ac:graphicFrameMkLst>
        </pc:graphicFrameChg>
        <pc:picChg chg="add del">
          <ac:chgData name="Simion Madalin" userId="cd94cde93e4c8704" providerId="LiveId" clId="{A3A49E65-56A1-4BA6-B444-6B212D32919C}" dt="2023-06-15T09:33:59.458" v="185" actId="26606"/>
          <ac:picMkLst>
            <pc:docMk/>
            <pc:sldMk cId="1038710267" sldId="258"/>
            <ac:picMk id="6" creationId="{BCE251B9-0B18-E086-9775-45802DA9EF02}"/>
          </ac:picMkLst>
        </pc:picChg>
      </pc:sldChg>
      <pc:sldChg chg="addSp delSp modSp new mod setBg delDesignElem modNotesTx">
        <pc:chgData name="Simion Madalin" userId="cd94cde93e4c8704" providerId="LiveId" clId="{A3A49E65-56A1-4BA6-B444-6B212D32919C}" dt="2023-06-15T09:55:44.427" v="468"/>
        <pc:sldMkLst>
          <pc:docMk/>
          <pc:sldMk cId="3679791948" sldId="259"/>
        </pc:sldMkLst>
        <pc:spChg chg="mod">
          <ac:chgData name="Simion Madalin" userId="cd94cde93e4c8704" providerId="LiveId" clId="{A3A49E65-56A1-4BA6-B444-6B212D32919C}" dt="2023-06-15T09:34:37.271" v="193" actId="26606"/>
          <ac:spMkLst>
            <pc:docMk/>
            <pc:sldMk cId="3679791948" sldId="259"/>
            <ac:spMk id="2" creationId="{537C1419-AF60-753B-46FD-FB1F62F980BE}"/>
          </ac:spMkLst>
        </pc:spChg>
        <pc:spChg chg="mod">
          <ac:chgData name="Simion Madalin" userId="cd94cde93e4c8704" providerId="LiveId" clId="{A3A49E65-56A1-4BA6-B444-6B212D32919C}" dt="2023-06-15T09:55:44.427" v="468"/>
          <ac:spMkLst>
            <pc:docMk/>
            <pc:sldMk cId="3679791948" sldId="259"/>
            <ac:spMk id="3" creationId="{A9B55169-8A81-2E34-2157-52233215631B}"/>
          </ac:spMkLst>
        </pc:spChg>
        <pc:spChg chg="add del">
          <ac:chgData name="Simion Madalin" userId="cd94cde93e4c8704" providerId="LiveId" clId="{A3A49E65-56A1-4BA6-B444-6B212D32919C}" dt="2023-06-15T09:55:44.427" v="468"/>
          <ac:spMkLst>
            <pc:docMk/>
            <pc:sldMk cId="3679791948" sldId="259"/>
            <ac:spMk id="9" creationId="{2C61293E-6EBE-43EF-A52C-9BEBFD7679D4}"/>
          </ac:spMkLst>
        </pc:spChg>
        <pc:spChg chg="add del">
          <ac:chgData name="Simion Madalin" userId="cd94cde93e4c8704" providerId="LiveId" clId="{A3A49E65-56A1-4BA6-B444-6B212D32919C}" dt="2023-06-15T09:55:44.427" v="468"/>
          <ac:spMkLst>
            <pc:docMk/>
            <pc:sldMk cId="3679791948" sldId="259"/>
            <ac:spMk id="11" creationId="{3FCFB1DE-0B7E-48CC-BA90-B2AB0889F9D6}"/>
          </ac:spMkLst>
        </pc:spChg>
        <pc:picChg chg="add">
          <ac:chgData name="Simion Madalin" userId="cd94cde93e4c8704" providerId="LiveId" clId="{A3A49E65-56A1-4BA6-B444-6B212D32919C}" dt="2023-06-15T09:34:37.271" v="193" actId="26606"/>
          <ac:picMkLst>
            <pc:docMk/>
            <pc:sldMk cId="3679791948" sldId="259"/>
            <ac:picMk id="5" creationId="{A783D0AC-A86D-7EAE-97D8-31E89130B5A9}"/>
          </ac:picMkLst>
        </pc:picChg>
      </pc:sldChg>
      <pc:sldChg chg="addSp delSp modSp new mod setBg delDesignElem">
        <pc:chgData name="Simion Madalin" userId="cd94cde93e4c8704" providerId="LiveId" clId="{A3A49E65-56A1-4BA6-B444-6B212D32919C}" dt="2023-06-15T09:55:44.427" v="468"/>
        <pc:sldMkLst>
          <pc:docMk/>
          <pc:sldMk cId="391281545" sldId="260"/>
        </pc:sldMkLst>
        <pc:spChg chg="mod">
          <ac:chgData name="Simion Madalin" userId="cd94cde93e4c8704" providerId="LiveId" clId="{A3A49E65-56A1-4BA6-B444-6B212D32919C}" dt="2023-06-15T09:34:51.879" v="205" actId="26606"/>
          <ac:spMkLst>
            <pc:docMk/>
            <pc:sldMk cId="391281545" sldId="260"/>
            <ac:spMk id="2" creationId="{6D28419F-DB93-F29E-104F-859C4AEB3BE8}"/>
          </ac:spMkLst>
        </pc:spChg>
        <pc:spChg chg="mod">
          <ac:chgData name="Simion Madalin" userId="cd94cde93e4c8704" providerId="LiveId" clId="{A3A49E65-56A1-4BA6-B444-6B212D32919C}" dt="2023-06-15T09:35:02.071" v="206" actId="14100"/>
          <ac:spMkLst>
            <pc:docMk/>
            <pc:sldMk cId="391281545" sldId="260"/>
            <ac:spMk id="3" creationId="{BDCC23D6-D79A-A5D3-478A-3B320D918D3B}"/>
          </ac:spMkLst>
        </pc:spChg>
        <pc:spChg chg="add del">
          <ac:chgData name="Simion Madalin" userId="cd94cde93e4c8704" providerId="LiveId" clId="{A3A49E65-56A1-4BA6-B444-6B212D32919C}" dt="2023-06-15T09:55:44.427" v="468"/>
          <ac:spMkLst>
            <pc:docMk/>
            <pc:sldMk cId="391281545" sldId="260"/>
            <ac:spMk id="9" creationId="{79BB35BC-D5C2-4C8B-A22A-A71E6191913B}"/>
          </ac:spMkLst>
        </pc:spChg>
        <pc:picChg chg="add">
          <ac:chgData name="Simion Madalin" userId="cd94cde93e4c8704" providerId="LiveId" clId="{A3A49E65-56A1-4BA6-B444-6B212D32919C}" dt="2023-06-15T09:34:51.879" v="205" actId="26606"/>
          <ac:picMkLst>
            <pc:docMk/>
            <pc:sldMk cId="391281545" sldId="260"/>
            <ac:picMk id="5" creationId="{9DB96405-6CD1-EA04-338C-C1E88255C1D9}"/>
          </ac:picMkLst>
        </pc:picChg>
      </pc:sldChg>
      <pc:sldChg chg="addSp delSp modSp new mod modTransition setBg delDesignElem modNotesTx">
        <pc:chgData name="Simion Madalin" userId="cd94cde93e4c8704" providerId="LiveId" clId="{A3A49E65-56A1-4BA6-B444-6B212D32919C}" dt="2023-06-15T10:21:38.144" v="679" actId="478"/>
        <pc:sldMkLst>
          <pc:docMk/>
          <pc:sldMk cId="4187083771" sldId="261"/>
        </pc:sldMkLst>
        <pc:spChg chg="mod">
          <ac:chgData name="Simion Madalin" userId="cd94cde93e4c8704" providerId="LiveId" clId="{A3A49E65-56A1-4BA6-B444-6B212D32919C}" dt="2023-06-15T09:55:44.427" v="468"/>
          <ac:spMkLst>
            <pc:docMk/>
            <pc:sldMk cId="4187083771" sldId="261"/>
            <ac:spMk id="2" creationId="{A6574974-1864-9AF4-E0AA-E876B75739EE}"/>
          </ac:spMkLst>
        </pc:spChg>
        <pc:spChg chg="del mod">
          <ac:chgData name="Simion Madalin" userId="cd94cde93e4c8704" providerId="LiveId" clId="{A3A49E65-56A1-4BA6-B444-6B212D32919C}" dt="2023-06-11T14:26:09.243" v="45" actId="478"/>
          <ac:spMkLst>
            <pc:docMk/>
            <pc:sldMk cId="4187083771" sldId="261"/>
            <ac:spMk id="3" creationId="{67559E03-D2D7-F872-A364-DE40DF75BD17}"/>
          </ac:spMkLst>
        </pc:spChg>
        <pc:spChg chg="add mod">
          <ac:chgData name="Simion Madalin" userId="cd94cde93e4c8704" providerId="LiveId" clId="{A3A49E65-56A1-4BA6-B444-6B212D32919C}" dt="2023-06-15T09:55:44.427" v="468"/>
          <ac:spMkLst>
            <pc:docMk/>
            <pc:sldMk cId="4187083771" sldId="261"/>
            <ac:spMk id="5" creationId="{23779D18-1BE4-6125-F2D9-B613445EABB4}"/>
          </ac:spMkLst>
        </pc:spChg>
        <pc:spChg chg="add del">
          <ac:chgData name="Simion Madalin" userId="cd94cde93e4c8704" providerId="LiveId" clId="{A3A49E65-56A1-4BA6-B444-6B212D32919C}" dt="2023-06-15T09:36:49.929" v="237" actId="26606"/>
          <ac:spMkLst>
            <pc:docMk/>
            <pc:sldMk cId="4187083771" sldId="261"/>
            <ac:spMk id="11" creationId="{D009D6D5-DAC2-4A8B-A17A-E206B9012D09}"/>
          </ac:spMkLst>
        </pc:spChg>
        <pc:spChg chg="add del">
          <ac:chgData name="Simion Madalin" userId="cd94cde93e4c8704" providerId="LiveId" clId="{A3A49E65-56A1-4BA6-B444-6B212D32919C}" dt="2023-06-15T09:36:25.424" v="233" actId="26606"/>
          <ac:spMkLst>
            <pc:docMk/>
            <pc:sldMk cId="4187083771" sldId="261"/>
            <ac:spMk id="16" creationId="{45D37F4E-DDB4-456B-97E0-9937730A039F}"/>
          </ac:spMkLst>
        </pc:spChg>
        <pc:spChg chg="add del">
          <ac:chgData name="Simion Madalin" userId="cd94cde93e4c8704" providerId="LiveId" clId="{A3A49E65-56A1-4BA6-B444-6B212D32919C}" dt="2023-06-15T09:36:25.424" v="233" actId="26606"/>
          <ac:spMkLst>
            <pc:docMk/>
            <pc:sldMk cId="4187083771" sldId="261"/>
            <ac:spMk id="18" creationId="{B2DD41CD-8F47-4F56-AD12-4E2FF7696987}"/>
          </ac:spMkLst>
        </pc:spChg>
        <pc:spChg chg="add del">
          <ac:chgData name="Simion Madalin" userId="cd94cde93e4c8704" providerId="LiveId" clId="{A3A49E65-56A1-4BA6-B444-6B212D32919C}" dt="2023-06-15T09:36:49.929" v="236" actId="26606"/>
          <ac:spMkLst>
            <pc:docMk/>
            <pc:sldMk cId="4187083771" sldId="261"/>
            <ac:spMk id="20" creationId="{3488F6DB-AE81-4C8D-B1F2-045AB0C89A80}"/>
          </ac:spMkLst>
        </pc:spChg>
        <pc:spChg chg="add del">
          <ac:chgData name="Simion Madalin" userId="cd94cde93e4c8704" providerId="LiveId" clId="{A3A49E65-56A1-4BA6-B444-6B212D32919C}" dt="2023-06-15T09:36:49.929" v="236" actId="26606"/>
          <ac:spMkLst>
            <pc:docMk/>
            <pc:sldMk cId="4187083771" sldId="261"/>
            <ac:spMk id="21" creationId="{721F817A-BF7E-440D-B296-66D86EDB067C}"/>
          </ac:spMkLst>
        </pc:spChg>
        <pc:spChg chg="add del">
          <ac:chgData name="Simion Madalin" userId="cd94cde93e4c8704" providerId="LiveId" clId="{A3A49E65-56A1-4BA6-B444-6B212D32919C}" dt="2023-06-15T09:55:44.427" v="468"/>
          <ac:spMkLst>
            <pc:docMk/>
            <pc:sldMk cId="4187083771" sldId="261"/>
            <ac:spMk id="23" creationId="{21EA7FA8-6652-4CC5-90F4-3D48CAC0C2DD}"/>
          </ac:spMkLst>
        </pc:spChg>
        <pc:graphicFrameChg chg="add del">
          <ac:chgData name="Simion Madalin" userId="cd94cde93e4c8704" providerId="LiveId" clId="{A3A49E65-56A1-4BA6-B444-6B212D32919C}" dt="2023-06-15T10:21:38.144" v="679" actId="478"/>
          <ac:graphicFrameMkLst>
            <pc:docMk/>
            <pc:sldMk cId="4187083771" sldId="261"/>
            <ac:graphicFrameMk id="3" creationId="{C6F946CB-9D68-39FE-16DA-EDAF4B43EA5B}"/>
          </ac:graphicFrameMkLst>
        </pc:graphicFrameChg>
        <pc:picChg chg="add mod ord">
          <ac:chgData name="Simion Madalin" userId="cd94cde93e4c8704" providerId="LiveId" clId="{A3A49E65-56A1-4BA6-B444-6B212D32919C}" dt="2023-06-15T09:36:49.929" v="237" actId="26606"/>
          <ac:picMkLst>
            <pc:docMk/>
            <pc:sldMk cId="4187083771" sldId="261"/>
            <ac:picMk id="7" creationId="{F96E3A28-C4EA-80D4-ABF1-1906EBB0424F}"/>
          </ac:picMkLst>
        </pc:picChg>
      </pc:sldChg>
      <pc:sldChg chg="addSp delSp modSp new mod modTransition setBg delDesignElem modNotesTx">
        <pc:chgData name="Simion Madalin" userId="cd94cde93e4c8704" providerId="LiveId" clId="{A3A49E65-56A1-4BA6-B444-6B212D32919C}" dt="2023-06-15T10:12:29.776" v="676"/>
        <pc:sldMkLst>
          <pc:docMk/>
          <pc:sldMk cId="1171454845" sldId="262"/>
        </pc:sldMkLst>
        <pc:spChg chg="mod">
          <ac:chgData name="Simion Madalin" userId="cd94cde93e4c8704" providerId="LiveId" clId="{A3A49E65-56A1-4BA6-B444-6B212D32919C}" dt="2023-06-15T09:46:49.258" v="366" actId="14100"/>
          <ac:spMkLst>
            <pc:docMk/>
            <pc:sldMk cId="1171454845" sldId="262"/>
            <ac:spMk id="2" creationId="{9641EC07-C4D5-91BF-2785-ABF21D5C378F}"/>
          </ac:spMkLst>
        </pc:spChg>
        <pc:spChg chg="add del mod">
          <ac:chgData name="Simion Madalin" userId="cd94cde93e4c8704" providerId="LiveId" clId="{A3A49E65-56A1-4BA6-B444-6B212D32919C}" dt="2023-06-15T10:09:58.152" v="644" actId="255"/>
          <ac:spMkLst>
            <pc:docMk/>
            <pc:sldMk cId="1171454845" sldId="262"/>
            <ac:spMk id="3" creationId="{FBA70293-89AF-3198-2E28-838466C65E9E}"/>
          </ac:spMkLst>
        </pc:spChg>
        <pc:spChg chg="add mod">
          <ac:chgData name="Simion Madalin" userId="cd94cde93e4c8704" providerId="LiveId" clId="{A3A49E65-56A1-4BA6-B444-6B212D32919C}" dt="2023-06-15T10:09:05.919" v="636" actId="14100"/>
          <ac:spMkLst>
            <pc:docMk/>
            <pc:sldMk cId="1171454845" sldId="262"/>
            <ac:spMk id="4" creationId="{AAB07648-1E5C-ADA6-7661-3207864F363F}"/>
          </ac:spMkLst>
        </pc:spChg>
        <pc:spChg chg="add mod">
          <ac:chgData name="Simion Madalin" userId="cd94cde93e4c8704" providerId="LiveId" clId="{A3A49E65-56A1-4BA6-B444-6B212D32919C}" dt="2023-06-15T10:09:21.268" v="640" actId="14100"/>
          <ac:spMkLst>
            <pc:docMk/>
            <pc:sldMk cId="1171454845" sldId="262"/>
            <ac:spMk id="7" creationId="{6BD3B342-70F7-730A-1B78-43C870423145}"/>
          </ac:spMkLst>
        </pc:spChg>
        <pc:spChg chg="add mod">
          <ac:chgData name="Simion Madalin" userId="cd94cde93e4c8704" providerId="LiveId" clId="{A3A49E65-56A1-4BA6-B444-6B212D32919C}" dt="2023-06-15T10:09:49.550" v="643" actId="1076"/>
          <ac:spMkLst>
            <pc:docMk/>
            <pc:sldMk cId="1171454845" sldId="262"/>
            <ac:spMk id="8" creationId="{41BACAE7-F01F-097B-9F63-358C1D4E584C}"/>
          </ac:spMkLst>
        </pc:spChg>
        <pc:spChg chg="add del">
          <ac:chgData name="Simion Madalin" userId="cd94cde93e4c8704" providerId="LiveId" clId="{A3A49E65-56A1-4BA6-B444-6B212D32919C}" dt="2023-06-15T09:40:29.249" v="298" actId="26606"/>
          <ac:spMkLst>
            <pc:docMk/>
            <pc:sldMk cId="1171454845" sldId="262"/>
            <ac:spMk id="9" creationId="{F13C74B1-5B17-4795-BED0-7140497B445A}"/>
          </ac:spMkLst>
        </pc:spChg>
        <pc:spChg chg="add del">
          <ac:chgData name="Simion Madalin" userId="cd94cde93e4c8704" providerId="LiveId" clId="{A3A49E65-56A1-4BA6-B444-6B212D32919C}" dt="2023-06-15T09:40:29.249" v="298" actId="26606"/>
          <ac:spMkLst>
            <pc:docMk/>
            <pc:sldMk cId="1171454845" sldId="262"/>
            <ac:spMk id="11" creationId="{D4974D33-8DC5-464E-8C6D-BE58F0669C17}"/>
          </ac:spMkLst>
        </pc:spChg>
        <pc:spChg chg="add del">
          <ac:chgData name="Simion Madalin" userId="cd94cde93e4c8704" providerId="LiveId" clId="{A3A49E65-56A1-4BA6-B444-6B212D32919C}" dt="2023-06-15T09:55:44.427" v="468"/>
          <ac:spMkLst>
            <pc:docMk/>
            <pc:sldMk cId="1171454845" sldId="262"/>
            <ac:spMk id="13" creationId="{5D13CC36-B950-4F02-9BAF-9A7EB267398C}"/>
          </ac:spMkLst>
        </pc:spChg>
        <pc:spChg chg="add del">
          <ac:chgData name="Simion Madalin" userId="cd94cde93e4c8704" providerId="LiveId" clId="{A3A49E65-56A1-4BA6-B444-6B212D32919C}" dt="2023-06-15T09:55:44.427" v="468"/>
          <ac:spMkLst>
            <pc:docMk/>
            <pc:sldMk cId="1171454845" sldId="262"/>
            <ac:spMk id="14" creationId="{D1BDED99-B35B-4FEE-A274-8E8DB6FEEECF}"/>
          </ac:spMkLst>
        </pc:spChg>
        <pc:graphicFrameChg chg="add del mod">
          <ac:chgData name="Simion Madalin" userId="cd94cde93e4c8704" providerId="LiveId" clId="{A3A49E65-56A1-4BA6-B444-6B212D32919C}" dt="2023-06-15T09:39:59.536" v="295" actId="26606"/>
          <ac:graphicFrameMkLst>
            <pc:docMk/>
            <pc:sldMk cId="1171454845" sldId="262"/>
            <ac:graphicFrameMk id="5" creationId="{5CDAC622-7F55-8D27-83E2-6108A202CE58}"/>
          </ac:graphicFrameMkLst>
        </pc:graphicFrameChg>
        <pc:picChg chg="add del">
          <ac:chgData name="Simion Madalin" userId="cd94cde93e4c8704" providerId="LiveId" clId="{A3A49E65-56A1-4BA6-B444-6B212D32919C}" dt="2023-06-15T09:40:29.249" v="298" actId="26606"/>
          <ac:picMkLst>
            <pc:docMk/>
            <pc:sldMk cId="1171454845" sldId="262"/>
            <ac:picMk id="6" creationId="{8CF0B8B5-3ED0-3ED5-F66B-02419BC1A921}"/>
          </ac:picMkLst>
        </pc:picChg>
        <pc:picChg chg="add">
          <ac:chgData name="Simion Madalin" userId="cd94cde93e4c8704" providerId="LiveId" clId="{A3A49E65-56A1-4BA6-B444-6B212D32919C}" dt="2023-06-15T09:40:29.265" v="299" actId="26606"/>
          <ac:picMkLst>
            <pc:docMk/>
            <pc:sldMk cId="1171454845" sldId="262"/>
            <ac:picMk id="15" creationId="{6A4A6253-8833-FE08-6593-A659E5CC38C6}"/>
          </ac:picMkLst>
        </pc:picChg>
      </pc:sldChg>
      <pc:sldChg chg="modSp new del mod modNotesTx">
        <pc:chgData name="Simion Madalin" userId="cd94cde93e4c8704" providerId="LiveId" clId="{A3A49E65-56A1-4BA6-B444-6B212D32919C}" dt="2023-06-15T10:10:20.400" v="645" actId="47"/>
        <pc:sldMkLst>
          <pc:docMk/>
          <pc:sldMk cId="3625033432" sldId="263"/>
        </pc:sldMkLst>
        <pc:spChg chg="mod">
          <ac:chgData name="Simion Madalin" userId="cd94cde93e4c8704" providerId="LiveId" clId="{A3A49E65-56A1-4BA6-B444-6B212D32919C}" dt="2023-06-15T09:55:44.427" v="468"/>
          <ac:spMkLst>
            <pc:docMk/>
            <pc:sldMk cId="3625033432" sldId="263"/>
            <ac:spMk id="2" creationId="{AB01A169-A578-7C2A-CC91-8023352842D3}"/>
          </ac:spMkLst>
        </pc:spChg>
        <pc:spChg chg="mod">
          <ac:chgData name="Simion Madalin" userId="cd94cde93e4c8704" providerId="LiveId" clId="{A3A49E65-56A1-4BA6-B444-6B212D32919C}" dt="2023-06-15T09:55:44.427" v="468"/>
          <ac:spMkLst>
            <pc:docMk/>
            <pc:sldMk cId="3625033432" sldId="263"/>
            <ac:spMk id="3" creationId="{A09404C3-2699-D8F4-8283-DF4297B3BD7D}"/>
          </ac:spMkLst>
        </pc:spChg>
      </pc:sldChg>
      <pc:sldChg chg="addSp delSp modSp new mod modTransition modNotesTx">
        <pc:chgData name="Simion Madalin" userId="cd94cde93e4c8704" providerId="LiveId" clId="{A3A49E65-56A1-4BA6-B444-6B212D32919C}" dt="2023-06-15T10:12:03.016" v="669"/>
        <pc:sldMkLst>
          <pc:docMk/>
          <pc:sldMk cId="3777664094" sldId="264"/>
        </pc:sldMkLst>
        <pc:spChg chg="mod">
          <ac:chgData name="Simion Madalin" userId="cd94cde93e4c8704" providerId="LiveId" clId="{A3A49E65-56A1-4BA6-B444-6B212D32919C}" dt="2023-06-15T10:10:38.392" v="646" actId="122"/>
          <ac:spMkLst>
            <pc:docMk/>
            <pc:sldMk cId="3777664094" sldId="264"/>
            <ac:spMk id="2" creationId="{EBEEAEA3-2E9E-2468-C91C-DC059DC0A1BB}"/>
          </ac:spMkLst>
        </pc:spChg>
        <pc:spChg chg="del mod">
          <ac:chgData name="Simion Madalin" userId="cd94cde93e4c8704" providerId="LiveId" clId="{A3A49E65-56A1-4BA6-B444-6B212D32919C}" dt="2023-06-15T09:56:56.546" v="476" actId="26606"/>
          <ac:spMkLst>
            <pc:docMk/>
            <pc:sldMk cId="3777664094" sldId="264"/>
            <ac:spMk id="3" creationId="{BA124B13-FF37-1BD9-2658-60B160CD4DB6}"/>
          </ac:spMkLst>
        </pc:spChg>
        <pc:graphicFrameChg chg="add">
          <ac:chgData name="Simion Madalin" userId="cd94cde93e4c8704" providerId="LiveId" clId="{A3A49E65-56A1-4BA6-B444-6B212D32919C}" dt="2023-06-15T09:56:56.546" v="476" actId="26606"/>
          <ac:graphicFrameMkLst>
            <pc:docMk/>
            <pc:sldMk cId="3777664094" sldId="264"/>
            <ac:graphicFrameMk id="5" creationId="{0EC7BC4D-8FD4-46F9-2809-B86A4F75A502}"/>
          </ac:graphicFrameMkLst>
        </pc:graphicFrameChg>
      </pc:sldChg>
      <pc:sldChg chg="addSp modSp new mod modTransition setBg">
        <pc:chgData name="Simion Madalin" userId="cd94cde93e4c8704" providerId="LiveId" clId="{A3A49E65-56A1-4BA6-B444-6B212D32919C}" dt="2023-06-15T10:11:47.301" v="662"/>
        <pc:sldMkLst>
          <pc:docMk/>
          <pc:sldMk cId="3593762858" sldId="265"/>
        </pc:sldMkLst>
        <pc:spChg chg="mod">
          <ac:chgData name="Simion Madalin" userId="cd94cde93e4c8704" providerId="LiveId" clId="{A3A49E65-56A1-4BA6-B444-6B212D32919C}" dt="2023-06-15T09:57:26.046" v="492" actId="26606"/>
          <ac:spMkLst>
            <pc:docMk/>
            <pc:sldMk cId="3593762858" sldId="265"/>
            <ac:spMk id="2" creationId="{3C195648-BA06-30D6-2022-77B0C2966C7C}"/>
          </ac:spMkLst>
        </pc:spChg>
        <pc:spChg chg="mod">
          <ac:chgData name="Simion Madalin" userId="cd94cde93e4c8704" providerId="LiveId" clId="{A3A49E65-56A1-4BA6-B444-6B212D32919C}" dt="2023-06-15T09:57:26.046" v="492" actId="26606"/>
          <ac:spMkLst>
            <pc:docMk/>
            <pc:sldMk cId="3593762858" sldId="265"/>
            <ac:spMk id="3" creationId="{B7CF50B1-4CE8-36DA-7D94-F042D699FAC9}"/>
          </ac:spMkLst>
        </pc:spChg>
        <pc:spChg chg="add">
          <ac:chgData name="Simion Madalin" userId="cd94cde93e4c8704" providerId="LiveId" clId="{A3A49E65-56A1-4BA6-B444-6B212D32919C}" dt="2023-06-15T09:57:26.046" v="492" actId="26606"/>
          <ac:spMkLst>
            <pc:docMk/>
            <pc:sldMk cId="3593762858" sldId="265"/>
            <ac:spMk id="9" creationId="{2C61293E-6EBE-43EF-A52C-9BEBFD7679D4}"/>
          </ac:spMkLst>
        </pc:spChg>
        <pc:spChg chg="add">
          <ac:chgData name="Simion Madalin" userId="cd94cde93e4c8704" providerId="LiveId" clId="{A3A49E65-56A1-4BA6-B444-6B212D32919C}" dt="2023-06-15T09:57:26.046" v="492" actId="26606"/>
          <ac:spMkLst>
            <pc:docMk/>
            <pc:sldMk cId="3593762858" sldId="265"/>
            <ac:spMk id="11" creationId="{21540236-BFD5-4A9D-8840-4703E7F76825}"/>
          </ac:spMkLst>
        </pc:spChg>
        <pc:picChg chg="add">
          <ac:chgData name="Simion Madalin" userId="cd94cde93e4c8704" providerId="LiveId" clId="{A3A49E65-56A1-4BA6-B444-6B212D32919C}" dt="2023-06-15T09:57:26.046" v="492" actId="26606"/>
          <ac:picMkLst>
            <pc:docMk/>
            <pc:sldMk cId="3593762858" sldId="265"/>
            <ac:picMk id="5" creationId="{8C926958-5A7A-3760-1EA9-7336C3F2EA74}"/>
          </ac:picMkLst>
        </pc:picChg>
      </pc:sldChg>
      <pc:sldChg chg="addSp modSp new mod modTransition setBg">
        <pc:chgData name="Simion Madalin" userId="cd94cde93e4c8704" providerId="LiveId" clId="{A3A49E65-56A1-4BA6-B444-6B212D32919C}" dt="2023-06-15T10:27:38.686" v="978"/>
        <pc:sldMkLst>
          <pc:docMk/>
          <pc:sldMk cId="1948205596" sldId="266"/>
        </pc:sldMkLst>
        <pc:spChg chg="mod">
          <ac:chgData name="Simion Madalin" userId="cd94cde93e4c8704" providerId="LiveId" clId="{A3A49E65-56A1-4BA6-B444-6B212D32919C}" dt="2023-06-15T09:58:09.546" v="499" actId="1076"/>
          <ac:spMkLst>
            <pc:docMk/>
            <pc:sldMk cId="1948205596" sldId="266"/>
            <ac:spMk id="2" creationId="{3CCB03F9-B45D-D1F6-D60D-0597B8440B8C}"/>
          </ac:spMkLst>
        </pc:spChg>
        <pc:spChg chg="mod">
          <ac:chgData name="Simion Madalin" userId="cd94cde93e4c8704" providerId="LiveId" clId="{A3A49E65-56A1-4BA6-B444-6B212D32919C}" dt="2023-06-15T10:27:38.686" v="978"/>
          <ac:spMkLst>
            <pc:docMk/>
            <pc:sldMk cId="1948205596" sldId="266"/>
            <ac:spMk id="3" creationId="{0164DAB3-9CAA-DB45-C3E7-01AF7C49F317}"/>
          </ac:spMkLst>
        </pc:spChg>
        <pc:spChg chg="add">
          <ac:chgData name="Simion Madalin" userId="cd94cde93e4c8704" providerId="LiveId" clId="{A3A49E65-56A1-4BA6-B444-6B212D32919C}" dt="2023-06-15T09:57:40.966" v="493" actId="26606"/>
          <ac:spMkLst>
            <pc:docMk/>
            <pc:sldMk cId="1948205596" sldId="266"/>
            <ac:spMk id="9" creationId="{2C61293E-6EBE-43EF-A52C-9BEBFD7679D4}"/>
          </ac:spMkLst>
        </pc:spChg>
        <pc:spChg chg="add">
          <ac:chgData name="Simion Madalin" userId="cd94cde93e4c8704" providerId="LiveId" clId="{A3A49E65-56A1-4BA6-B444-6B212D32919C}" dt="2023-06-15T09:57:40.966" v="493" actId="26606"/>
          <ac:spMkLst>
            <pc:docMk/>
            <pc:sldMk cId="1948205596" sldId="266"/>
            <ac:spMk id="11" creationId="{21540236-BFD5-4A9D-8840-4703E7F76825}"/>
          </ac:spMkLst>
        </pc:spChg>
        <pc:picChg chg="add">
          <ac:chgData name="Simion Madalin" userId="cd94cde93e4c8704" providerId="LiveId" clId="{A3A49E65-56A1-4BA6-B444-6B212D32919C}" dt="2023-06-15T09:57:40.966" v="493" actId="26606"/>
          <ac:picMkLst>
            <pc:docMk/>
            <pc:sldMk cId="1948205596" sldId="266"/>
            <ac:picMk id="5" creationId="{AC323C67-E06C-7D89-AC91-6DB82897D855}"/>
          </ac:picMkLst>
        </pc:picChg>
      </pc:sldChg>
      <pc:sldChg chg="addSp delSp modSp new mod setBg">
        <pc:chgData name="Simion Madalin" userId="cd94cde93e4c8704" providerId="LiveId" clId="{A3A49E65-56A1-4BA6-B444-6B212D32919C}" dt="2023-06-15T09:58:28.390" v="514" actId="26606"/>
        <pc:sldMkLst>
          <pc:docMk/>
          <pc:sldMk cId="3181702077" sldId="267"/>
        </pc:sldMkLst>
        <pc:spChg chg="mod">
          <ac:chgData name="Simion Madalin" userId="cd94cde93e4c8704" providerId="LiveId" clId="{A3A49E65-56A1-4BA6-B444-6B212D32919C}" dt="2023-06-15T09:58:28.390" v="514" actId="26606"/>
          <ac:spMkLst>
            <pc:docMk/>
            <pc:sldMk cId="3181702077" sldId="267"/>
            <ac:spMk id="2" creationId="{E4425E82-2049-EC66-8CB3-23446BAAEEBB}"/>
          </ac:spMkLst>
        </pc:spChg>
        <pc:spChg chg="mod">
          <ac:chgData name="Simion Madalin" userId="cd94cde93e4c8704" providerId="LiveId" clId="{A3A49E65-56A1-4BA6-B444-6B212D32919C}" dt="2023-06-15T09:58:28.390" v="514" actId="26606"/>
          <ac:spMkLst>
            <pc:docMk/>
            <pc:sldMk cId="3181702077" sldId="267"/>
            <ac:spMk id="3" creationId="{AACE7147-EBDE-B321-22D7-3566AB3D32C5}"/>
          </ac:spMkLst>
        </pc:spChg>
        <pc:spChg chg="add del">
          <ac:chgData name="Simion Madalin" userId="cd94cde93e4c8704" providerId="LiveId" clId="{A3A49E65-56A1-4BA6-B444-6B212D32919C}" dt="2023-06-15T09:58:26.180" v="509" actId="26606"/>
          <ac:spMkLst>
            <pc:docMk/>
            <pc:sldMk cId="3181702077" sldId="267"/>
            <ac:spMk id="8" creationId="{AC17DE74-01C9-4859-B65A-85CF999E8580}"/>
          </ac:spMkLst>
        </pc:spChg>
        <pc:spChg chg="add del">
          <ac:chgData name="Simion Madalin" userId="cd94cde93e4c8704" providerId="LiveId" clId="{A3A49E65-56A1-4BA6-B444-6B212D32919C}" dt="2023-06-15T09:58:22.822" v="501" actId="26606"/>
          <ac:spMkLst>
            <pc:docMk/>
            <pc:sldMk cId="3181702077" sldId="267"/>
            <ac:spMk id="9" creationId="{2C61293E-6EBE-43EF-A52C-9BEBFD7679D4}"/>
          </ac:spMkLst>
        </pc:spChg>
        <pc:spChg chg="add del">
          <ac:chgData name="Simion Madalin" userId="cd94cde93e4c8704" providerId="LiveId" clId="{A3A49E65-56A1-4BA6-B444-6B212D32919C}" dt="2023-06-15T09:58:26.180" v="509" actId="26606"/>
          <ac:spMkLst>
            <pc:docMk/>
            <pc:sldMk cId="3181702077" sldId="267"/>
            <ac:spMk id="10" creationId="{068C0432-0E90-4CC1-8CD3-D44A90DF07EF}"/>
          </ac:spMkLst>
        </pc:spChg>
        <pc:spChg chg="add del">
          <ac:chgData name="Simion Madalin" userId="cd94cde93e4c8704" providerId="LiveId" clId="{A3A49E65-56A1-4BA6-B444-6B212D32919C}" dt="2023-06-15T09:58:22.822" v="501" actId="26606"/>
          <ac:spMkLst>
            <pc:docMk/>
            <pc:sldMk cId="3181702077" sldId="267"/>
            <ac:spMk id="11" creationId="{21540236-BFD5-4A9D-8840-4703E7F76825}"/>
          </ac:spMkLst>
        </pc:spChg>
        <pc:spChg chg="add del">
          <ac:chgData name="Simion Madalin" userId="cd94cde93e4c8704" providerId="LiveId" clId="{A3A49E65-56A1-4BA6-B444-6B212D32919C}" dt="2023-06-15T09:58:27.430" v="511" actId="26606"/>
          <ac:spMkLst>
            <pc:docMk/>
            <pc:sldMk cId="3181702077" sldId="267"/>
            <ac:spMk id="12" creationId="{CD9FE4EF-C4D8-49A0-B2FF-81D8DB7D8A24}"/>
          </ac:spMkLst>
        </pc:spChg>
        <pc:spChg chg="add del">
          <ac:chgData name="Simion Madalin" userId="cd94cde93e4c8704" providerId="LiveId" clId="{A3A49E65-56A1-4BA6-B444-6B212D32919C}" dt="2023-06-15T09:58:23.435" v="503" actId="26606"/>
          <ac:spMkLst>
            <pc:docMk/>
            <pc:sldMk cId="3181702077" sldId="267"/>
            <ac:spMk id="13" creationId="{2C61293E-6EBE-43EF-A52C-9BEBFD7679D4}"/>
          </ac:spMkLst>
        </pc:spChg>
        <pc:spChg chg="add del">
          <ac:chgData name="Simion Madalin" userId="cd94cde93e4c8704" providerId="LiveId" clId="{A3A49E65-56A1-4BA6-B444-6B212D32919C}" dt="2023-06-15T09:58:23.435" v="503" actId="26606"/>
          <ac:spMkLst>
            <pc:docMk/>
            <pc:sldMk cId="3181702077" sldId="267"/>
            <ac:spMk id="15" creationId="{3FCFB1DE-0B7E-48CC-BA90-B2AB0889F9D6}"/>
          </ac:spMkLst>
        </pc:spChg>
        <pc:spChg chg="add del">
          <ac:chgData name="Simion Madalin" userId="cd94cde93e4c8704" providerId="LiveId" clId="{A3A49E65-56A1-4BA6-B444-6B212D32919C}" dt="2023-06-15T09:58:27.430" v="511" actId="26606"/>
          <ac:spMkLst>
            <pc:docMk/>
            <pc:sldMk cId="3181702077" sldId="267"/>
            <ac:spMk id="16" creationId="{D2B78728-A580-49A7-84F9-6EF6F583ADE0}"/>
          </ac:spMkLst>
        </pc:spChg>
        <pc:spChg chg="add del">
          <ac:chgData name="Simion Madalin" userId="cd94cde93e4c8704" providerId="LiveId" clId="{A3A49E65-56A1-4BA6-B444-6B212D32919C}" dt="2023-06-15T09:58:24.158" v="505" actId="26606"/>
          <ac:spMkLst>
            <pc:docMk/>
            <pc:sldMk cId="3181702077" sldId="267"/>
            <ac:spMk id="17" creationId="{5D13CC36-B950-4F02-9BAF-9A7EB267398C}"/>
          </ac:spMkLst>
        </pc:spChg>
        <pc:spChg chg="add del">
          <ac:chgData name="Simion Madalin" userId="cd94cde93e4c8704" providerId="LiveId" clId="{A3A49E65-56A1-4BA6-B444-6B212D32919C}" dt="2023-06-15T09:58:24.158" v="505" actId="26606"/>
          <ac:spMkLst>
            <pc:docMk/>
            <pc:sldMk cId="3181702077" sldId="267"/>
            <ac:spMk id="18" creationId="{D1BDED99-B35B-4FEE-A274-8E8DB6FEEECF}"/>
          </ac:spMkLst>
        </pc:spChg>
        <pc:spChg chg="add del">
          <ac:chgData name="Simion Madalin" userId="cd94cde93e4c8704" providerId="LiveId" clId="{A3A49E65-56A1-4BA6-B444-6B212D32919C}" dt="2023-06-15T09:58:27.430" v="511" actId="26606"/>
          <ac:spMkLst>
            <pc:docMk/>
            <pc:sldMk cId="3181702077" sldId="267"/>
            <ac:spMk id="20" creationId="{8D71EDA1-87BF-4D5D-AB79-F346FD19278A}"/>
          </ac:spMkLst>
        </pc:spChg>
        <pc:spChg chg="add del">
          <ac:chgData name="Simion Madalin" userId="cd94cde93e4c8704" providerId="LiveId" clId="{A3A49E65-56A1-4BA6-B444-6B212D32919C}" dt="2023-06-15T09:58:25.135" v="507" actId="26606"/>
          <ac:spMkLst>
            <pc:docMk/>
            <pc:sldMk cId="3181702077" sldId="267"/>
            <ac:spMk id="21" creationId="{2E17E911-875F-4DE5-8699-99D9F1805A5D}"/>
          </ac:spMkLst>
        </pc:spChg>
        <pc:spChg chg="add del">
          <ac:chgData name="Simion Madalin" userId="cd94cde93e4c8704" providerId="LiveId" clId="{A3A49E65-56A1-4BA6-B444-6B212D32919C}" dt="2023-06-15T09:58:25.135" v="507" actId="26606"/>
          <ac:spMkLst>
            <pc:docMk/>
            <pc:sldMk cId="3181702077" sldId="267"/>
            <ac:spMk id="22" creationId="{CD9FE4EF-C4D8-49A0-B2FF-81D8DB7D8A24}"/>
          </ac:spMkLst>
        </pc:spChg>
        <pc:spChg chg="add del">
          <ac:chgData name="Simion Madalin" userId="cd94cde93e4c8704" providerId="LiveId" clId="{A3A49E65-56A1-4BA6-B444-6B212D32919C}" dt="2023-06-15T09:58:25.135" v="507" actId="26606"/>
          <ac:spMkLst>
            <pc:docMk/>
            <pc:sldMk cId="3181702077" sldId="267"/>
            <ac:spMk id="23" creationId="{4300840D-0A0B-4512-BACA-B439D5B9C57C}"/>
          </ac:spMkLst>
        </pc:spChg>
        <pc:spChg chg="add del">
          <ac:chgData name="Simion Madalin" userId="cd94cde93e4c8704" providerId="LiveId" clId="{A3A49E65-56A1-4BA6-B444-6B212D32919C}" dt="2023-06-15T09:58:25.135" v="507" actId="26606"/>
          <ac:spMkLst>
            <pc:docMk/>
            <pc:sldMk cId="3181702077" sldId="267"/>
            <ac:spMk id="24" creationId="{D2B78728-A580-49A7-84F9-6EF6F583ADE0}"/>
          </ac:spMkLst>
        </pc:spChg>
        <pc:spChg chg="add del">
          <ac:chgData name="Simion Madalin" userId="cd94cde93e4c8704" providerId="LiveId" clId="{A3A49E65-56A1-4BA6-B444-6B212D32919C}" dt="2023-06-15T09:58:25.135" v="507" actId="26606"/>
          <ac:spMkLst>
            <pc:docMk/>
            <pc:sldMk cId="3181702077" sldId="267"/>
            <ac:spMk id="25" creationId="{38FAA1A1-D861-433F-88FA-1E9D6FD31D11}"/>
          </ac:spMkLst>
        </pc:spChg>
        <pc:spChg chg="add del">
          <ac:chgData name="Simion Madalin" userId="cd94cde93e4c8704" providerId="LiveId" clId="{A3A49E65-56A1-4BA6-B444-6B212D32919C}" dt="2023-06-15T09:58:25.135" v="507" actId="26606"/>
          <ac:spMkLst>
            <pc:docMk/>
            <pc:sldMk cId="3181702077" sldId="267"/>
            <ac:spMk id="26" creationId="{8D71EDA1-87BF-4D5D-AB79-F346FD19278A}"/>
          </ac:spMkLst>
        </pc:spChg>
        <pc:spChg chg="add del">
          <ac:chgData name="Simion Madalin" userId="cd94cde93e4c8704" providerId="LiveId" clId="{A3A49E65-56A1-4BA6-B444-6B212D32919C}" dt="2023-06-15T09:58:27.430" v="511" actId="26606"/>
          <ac:spMkLst>
            <pc:docMk/>
            <pc:sldMk cId="3181702077" sldId="267"/>
            <ac:spMk id="28" creationId="{09588DA8-065E-4F6F-8EFD-43104AB2E0CF}"/>
          </ac:spMkLst>
        </pc:spChg>
        <pc:spChg chg="add del">
          <ac:chgData name="Simion Madalin" userId="cd94cde93e4c8704" providerId="LiveId" clId="{A3A49E65-56A1-4BA6-B444-6B212D32919C}" dt="2023-06-15T09:58:27.430" v="511" actId="26606"/>
          <ac:spMkLst>
            <pc:docMk/>
            <pc:sldMk cId="3181702077" sldId="267"/>
            <ac:spMk id="29" creationId="{C4285719-470E-454C-AF62-8323075F1F5B}"/>
          </ac:spMkLst>
        </pc:spChg>
        <pc:spChg chg="add del">
          <ac:chgData name="Simion Madalin" userId="cd94cde93e4c8704" providerId="LiveId" clId="{A3A49E65-56A1-4BA6-B444-6B212D32919C}" dt="2023-06-15T09:58:27.430" v="511" actId="26606"/>
          <ac:spMkLst>
            <pc:docMk/>
            <pc:sldMk cId="3181702077" sldId="267"/>
            <ac:spMk id="30" creationId="{4300840D-0A0B-4512-BACA-B439D5B9C57C}"/>
          </ac:spMkLst>
        </pc:spChg>
        <pc:spChg chg="add del">
          <ac:chgData name="Simion Madalin" userId="cd94cde93e4c8704" providerId="LiveId" clId="{A3A49E65-56A1-4BA6-B444-6B212D32919C}" dt="2023-06-15T09:58:27.430" v="511" actId="26606"/>
          <ac:spMkLst>
            <pc:docMk/>
            <pc:sldMk cId="3181702077" sldId="267"/>
            <ac:spMk id="31" creationId="{38FAA1A1-D861-433F-88FA-1E9D6FD31D11}"/>
          </ac:spMkLst>
        </pc:spChg>
        <pc:spChg chg="add del">
          <ac:chgData name="Simion Madalin" userId="cd94cde93e4c8704" providerId="LiveId" clId="{A3A49E65-56A1-4BA6-B444-6B212D32919C}" dt="2023-06-15T09:58:28.328" v="513" actId="26606"/>
          <ac:spMkLst>
            <pc:docMk/>
            <pc:sldMk cId="3181702077" sldId="267"/>
            <ac:spMk id="33" creationId="{C9A36457-A5F4-4103-A443-02581C09185B}"/>
          </ac:spMkLst>
        </pc:spChg>
        <pc:spChg chg="add del">
          <ac:chgData name="Simion Madalin" userId="cd94cde93e4c8704" providerId="LiveId" clId="{A3A49E65-56A1-4BA6-B444-6B212D32919C}" dt="2023-06-15T09:58:28.328" v="513" actId="26606"/>
          <ac:spMkLst>
            <pc:docMk/>
            <pc:sldMk cId="3181702077" sldId="267"/>
            <ac:spMk id="34" creationId="{DC5FB7E8-B636-40FA-BE8D-48145C0F5C57}"/>
          </ac:spMkLst>
        </pc:spChg>
        <pc:spChg chg="add del">
          <ac:chgData name="Simion Madalin" userId="cd94cde93e4c8704" providerId="LiveId" clId="{A3A49E65-56A1-4BA6-B444-6B212D32919C}" dt="2023-06-15T09:58:28.328" v="513" actId="26606"/>
          <ac:spMkLst>
            <pc:docMk/>
            <pc:sldMk cId="3181702077" sldId="267"/>
            <ac:spMk id="35" creationId="{142DCE2C-2863-46FA-9BE7-24365A24D9BA}"/>
          </ac:spMkLst>
        </pc:spChg>
        <pc:spChg chg="add">
          <ac:chgData name="Simion Madalin" userId="cd94cde93e4c8704" providerId="LiveId" clId="{A3A49E65-56A1-4BA6-B444-6B212D32919C}" dt="2023-06-15T09:58:28.390" v="514" actId="26606"/>
          <ac:spMkLst>
            <pc:docMk/>
            <pc:sldMk cId="3181702077" sldId="267"/>
            <ac:spMk id="37" creationId="{44D65982-4F00-4330-8DAA-DE6A9E4D6D23}"/>
          </ac:spMkLst>
        </pc:spChg>
        <pc:spChg chg="add">
          <ac:chgData name="Simion Madalin" userId="cd94cde93e4c8704" providerId="LiveId" clId="{A3A49E65-56A1-4BA6-B444-6B212D32919C}" dt="2023-06-15T09:58:28.390" v="514" actId="26606"/>
          <ac:spMkLst>
            <pc:docMk/>
            <pc:sldMk cId="3181702077" sldId="267"/>
            <ac:spMk id="38" creationId="{009115B9-5BFD-478D-9C87-29ADB3AF1721}"/>
          </ac:spMkLst>
        </pc:spChg>
        <pc:grpChg chg="add">
          <ac:chgData name="Simion Madalin" userId="cd94cde93e4c8704" providerId="LiveId" clId="{A3A49E65-56A1-4BA6-B444-6B212D32919C}" dt="2023-06-15T09:58:28.390" v="514" actId="26606"/>
          <ac:grpSpMkLst>
            <pc:docMk/>
            <pc:sldMk cId="3181702077" sldId="267"/>
            <ac:grpSpMk id="39" creationId="{8D57F946-2E03-4DE1-91F8-25BEDC663563}"/>
          </ac:grpSpMkLst>
        </pc:grpChg>
        <pc:grpChg chg="add">
          <ac:chgData name="Simion Madalin" userId="cd94cde93e4c8704" providerId="LiveId" clId="{A3A49E65-56A1-4BA6-B444-6B212D32919C}" dt="2023-06-15T09:58:28.390" v="514" actId="26606"/>
          <ac:grpSpMkLst>
            <pc:docMk/>
            <pc:sldMk cId="3181702077" sldId="267"/>
            <ac:grpSpMk id="42" creationId="{43F5E015-E085-4624-B431-B42414448684}"/>
          </ac:grpSpMkLst>
        </pc:grpChg>
        <pc:picChg chg="add del">
          <ac:chgData name="Simion Madalin" userId="cd94cde93e4c8704" providerId="LiveId" clId="{A3A49E65-56A1-4BA6-B444-6B212D32919C}" dt="2023-06-15T09:58:22.822" v="501" actId="26606"/>
          <ac:picMkLst>
            <pc:docMk/>
            <pc:sldMk cId="3181702077" sldId="267"/>
            <ac:picMk id="5" creationId="{6127A740-A002-686F-D183-91398314FCEF}"/>
          </ac:picMkLst>
        </pc:picChg>
        <pc:picChg chg="add del">
          <ac:chgData name="Simion Madalin" userId="cd94cde93e4c8704" providerId="LiveId" clId="{A3A49E65-56A1-4BA6-B444-6B212D32919C}" dt="2023-06-15T09:58:23.435" v="503" actId="26606"/>
          <ac:picMkLst>
            <pc:docMk/>
            <pc:sldMk cId="3181702077" sldId="267"/>
            <ac:picMk id="14" creationId="{B9AD7467-3C8C-886C-B066-CBE5F6981A7A}"/>
          </ac:picMkLst>
        </pc:picChg>
        <pc:picChg chg="add del">
          <ac:chgData name="Simion Madalin" userId="cd94cde93e4c8704" providerId="LiveId" clId="{A3A49E65-56A1-4BA6-B444-6B212D32919C}" dt="2023-06-15T09:58:24.158" v="505" actId="26606"/>
          <ac:picMkLst>
            <pc:docMk/>
            <pc:sldMk cId="3181702077" sldId="267"/>
            <ac:picMk id="19" creationId="{C7F14516-DC43-4E46-EF58-03E28A61EA9A}"/>
          </ac:picMkLst>
        </pc:picChg>
        <pc:picChg chg="add del">
          <ac:chgData name="Simion Madalin" userId="cd94cde93e4c8704" providerId="LiveId" clId="{A3A49E65-56A1-4BA6-B444-6B212D32919C}" dt="2023-06-15T09:58:25.135" v="507" actId="26606"/>
          <ac:picMkLst>
            <pc:docMk/>
            <pc:sldMk cId="3181702077" sldId="267"/>
            <ac:picMk id="27" creationId="{0292CB1D-25EB-832D-24FF-53BAC47E2156}"/>
          </ac:picMkLst>
        </pc:picChg>
      </pc:sldChg>
      <pc:sldChg chg="addSp delSp modSp new mod setBg">
        <pc:chgData name="Simion Madalin" userId="cd94cde93e4c8704" providerId="LiveId" clId="{A3A49E65-56A1-4BA6-B444-6B212D32919C}" dt="2023-06-15T10:00:16.454" v="533" actId="26606"/>
        <pc:sldMkLst>
          <pc:docMk/>
          <pc:sldMk cId="2437162740" sldId="268"/>
        </pc:sldMkLst>
        <pc:spChg chg="mod">
          <ac:chgData name="Simion Madalin" userId="cd94cde93e4c8704" providerId="LiveId" clId="{A3A49E65-56A1-4BA6-B444-6B212D32919C}" dt="2023-06-15T10:00:05.729" v="532" actId="26606"/>
          <ac:spMkLst>
            <pc:docMk/>
            <pc:sldMk cId="2437162740" sldId="268"/>
            <ac:spMk id="2" creationId="{776B8FDB-E500-ECFE-88CE-A993CFA7B991}"/>
          </ac:spMkLst>
        </pc:spChg>
        <pc:spChg chg="add del mod">
          <ac:chgData name="Simion Madalin" userId="cd94cde93e4c8704" providerId="LiveId" clId="{A3A49E65-56A1-4BA6-B444-6B212D32919C}" dt="2023-06-15T09:59:31.832" v="521" actId="26606"/>
          <ac:spMkLst>
            <pc:docMk/>
            <pc:sldMk cId="2437162740" sldId="268"/>
            <ac:spMk id="3" creationId="{C4D87249-2C7B-BF3A-BDEA-86EF8912A391}"/>
          </ac:spMkLst>
        </pc:spChg>
        <pc:spChg chg="add del mod">
          <ac:chgData name="Simion Madalin" userId="cd94cde93e4c8704" providerId="LiveId" clId="{A3A49E65-56A1-4BA6-B444-6B212D32919C}" dt="2023-06-11T14:33:59.447" v="93"/>
          <ac:spMkLst>
            <pc:docMk/>
            <pc:sldMk cId="2437162740" sldId="268"/>
            <ac:spMk id="4" creationId="{435820C7-C1A6-0CC3-2707-9B2F03E96F73}"/>
          </ac:spMkLst>
        </pc:spChg>
        <pc:spChg chg="add del">
          <ac:chgData name="Simion Madalin" userId="cd94cde93e4c8704" providerId="LiveId" clId="{A3A49E65-56A1-4BA6-B444-6B212D32919C}" dt="2023-06-15T09:59:49.950" v="525" actId="26606"/>
          <ac:spMkLst>
            <pc:docMk/>
            <pc:sldMk cId="2437162740" sldId="268"/>
            <ac:spMk id="7" creationId="{CB49665F-0298-4449-8D2D-209989CB9EE3}"/>
          </ac:spMkLst>
        </pc:spChg>
        <pc:spChg chg="add del">
          <ac:chgData name="Simion Madalin" userId="cd94cde93e4c8704" providerId="LiveId" clId="{A3A49E65-56A1-4BA6-B444-6B212D32919C}" dt="2023-06-15T09:59:29.513" v="520" actId="26606"/>
          <ac:spMkLst>
            <pc:docMk/>
            <pc:sldMk cId="2437162740" sldId="268"/>
            <ac:spMk id="8" creationId="{907EF6B7-1338-4443-8C46-6A318D952DFD}"/>
          </ac:spMkLst>
        </pc:spChg>
        <pc:spChg chg="add del">
          <ac:chgData name="Simion Madalin" userId="cd94cde93e4c8704" providerId="LiveId" clId="{A3A49E65-56A1-4BA6-B444-6B212D32919C}" dt="2023-06-15T09:59:49.950" v="525" actId="26606"/>
          <ac:spMkLst>
            <pc:docMk/>
            <pc:sldMk cId="2437162740" sldId="268"/>
            <ac:spMk id="9" creationId="{A71EEC14-174A-46FA-B046-474750457130}"/>
          </ac:spMkLst>
        </pc:spChg>
        <pc:spChg chg="add del">
          <ac:chgData name="Simion Madalin" userId="cd94cde93e4c8704" providerId="LiveId" clId="{A3A49E65-56A1-4BA6-B444-6B212D32919C}" dt="2023-06-15T09:59:29.513" v="520" actId="26606"/>
          <ac:spMkLst>
            <pc:docMk/>
            <pc:sldMk cId="2437162740" sldId="268"/>
            <ac:spMk id="10" creationId="{DAAE4CDD-124C-4DCF-9584-B6033B545DD5}"/>
          </ac:spMkLst>
        </pc:spChg>
        <pc:spChg chg="add del">
          <ac:chgData name="Simion Madalin" userId="cd94cde93e4c8704" providerId="LiveId" clId="{A3A49E65-56A1-4BA6-B444-6B212D32919C}" dt="2023-06-15T10:00:01.941" v="527" actId="26606"/>
          <ac:spMkLst>
            <pc:docMk/>
            <pc:sldMk cId="2437162740" sldId="268"/>
            <ac:spMk id="11" creationId="{56E9B3E6-E277-4D68-BA48-9CB43FFBD6E2}"/>
          </ac:spMkLst>
        </pc:spChg>
        <pc:spChg chg="add del">
          <ac:chgData name="Simion Madalin" userId="cd94cde93e4c8704" providerId="LiveId" clId="{A3A49E65-56A1-4BA6-B444-6B212D32919C}" dt="2023-06-15T09:59:29.513" v="520" actId="26606"/>
          <ac:spMkLst>
            <pc:docMk/>
            <pc:sldMk cId="2437162740" sldId="268"/>
            <ac:spMk id="12" creationId="{081E4A58-353D-44AE-B2FC-2A74E2E400F7}"/>
          </ac:spMkLst>
        </pc:spChg>
        <pc:spChg chg="add del">
          <ac:chgData name="Simion Madalin" userId="cd94cde93e4c8704" providerId="LiveId" clId="{A3A49E65-56A1-4BA6-B444-6B212D32919C}" dt="2023-06-15T10:00:01.941" v="527" actId="26606"/>
          <ac:spMkLst>
            <pc:docMk/>
            <pc:sldMk cId="2437162740" sldId="268"/>
            <ac:spMk id="17" creationId="{D5B0017B-2ECA-49AF-B397-DC140825DF8D}"/>
          </ac:spMkLst>
        </pc:spChg>
        <pc:spChg chg="add del">
          <ac:chgData name="Simion Madalin" userId="cd94cde93e4c8704" providerId="LiveId" clId="{A3A49E65-56A1-4BA6-B444-6B212D32919C}" dt="2023-06-15T10:00:04.617" v="529" actId="26606"/>
          <ac:spMkLst>
            <pc:docMk/>
            <pc:sldMk cId="2437162740" sldId="268"/>
            <ac:spMk id="31" creationId="{44AD29B6-BF3B-4407-9E75-52DF8E3B29F1}"/>
          </ac:spMkLst>
        </pc:spChg>
        <pc:spChg chg="add del">
          <ac:chgData name="Simion Madalin" userId="cd94cde93e4c8704" providerId="LiveId" clId="{A3A49E65-56A1-4BA6-B444-6B212D32919C}" dt="2023-06-15T10:00:04.617" v="529" actId="26606"/>
          <ac:spMkLst>
            <pc:docMk/>
            <pc:sldMk cId="2437162740" sldId="268"/>
            <ac:spMk id="32" creationId="{55F8BA08-3E38-4B70-B93A-74F08E092206}"/>
          </ac:spMkLst>
        </pc:spChg>
        <pc:spChg chg="add del">
          <ac:chgData name="Simion Madalin" userId="cd94cde93e4c8704" providerId="LiveId" clId="{A3A49E65-56A1-4BA6-B444-6B212D32919C}" dt="2023-06-15T10:00:04.617" v="529" actId="26606"/>
          <ac:spMkLst>
            <pc:docMk/>
            <pc:sldMk cId="2437162740" sldId="268"/>
            <ac:spMk id="33" creationId="{357F1B33-79AB-4A71-8CEC-4546D709B8C8}"/>
          </ac:spMkLst>
        </pc:spChg>
        <pc:spChg chg="add del">
          <ac:chgData name="Simion Madalin" userId="cd94cde93e4c8704" providerId="LiveId" clId="{A3A49E65-56A1-4BA6-B444-6B212D32919C}" dt="2023-06-15T10:00:05.666" v="531" actId="26606"/>
          <ac:spMkLst>
            <pc:docMk/>
            <pc:sldMk cId="2437162740" sldId="268"/>
            <ac:spMk id="35" creationId="{3600F46C-E355-4F77-9D1C-53C257858E81}"/>
          </ac:spMkLst>
        </pc:spChg>
        <pc:spChg chg="add del">
          <ac:chgData name="Simion Madalin" userId="cd94cde93e4c8704" providerId="LiveId" clId="{A3A49E65-56A1-4BA6-B444-6B212D32919C}" dt="2023-06-15T10:00:05.666" v="531" actId="26606"/>
          <ac:spMkLst>
            <pc:docMk/>
            <pc:sldMk cId="2437162740" sldId="268"/>
            <ac:spMk id="36" creationId="{8B7AE469-E86D-4DF3-9935-23AE959C35EB}"/>
          </ac:spMkLst>
        </pc:spChg>
        <pc:spChg chg="add del">
          <ac:chgData name="Simion Madalin" userId="cd94cde93e4c8704" providerId="LiveId" clId="{A3A49E65-56A1-4BA6-B444-6B212D32919C}" dt="2023-06-15T10:00:16.454" v="533" actId="26606"/>
          <ac:spMkLst>
            <pc:docMk/>
            <pc:sldMk cId="2437162740" sldId="268"/>
            <ac:spMk id="41" creationId="{6C4028FD-8BAA-4A19-BFDE-594D991B7552}"/>
          </ac:spMkLst>
        </pc:spChg>
        <pc:spChg chg="add">
          <ac:chgData name="Simion Madalin" userId="cd94cde93e4c8704" providerId="LiveId" clId="{A3A49E65-56A1-4BA6-B444-6B212D32919C}" dt="2023-06-15T10:00:16.454" v="533" actId="26606"/>
          <ac:spMkLst>
            <pc:docMk/>
            <pc:sldMk cId="2437162740" sldId="268"/>
            <ac:spMk id="46" creationId="{6C4028FD-8BAA-4A19-BFDE-594D991B7552}"/>
          </ac:spMkLst>
        </pc:spChg>
        <pc:grpChg chg="add del">
          <ac:chgData name="Simion Madalin" userId="cd94cde93e4c8704" providerId="LiveId" clId="{A3A49E65-56A1-4BA6-B444-6B212D32919C}" dt="2023-06-15T09:59:49.950" v="525" actId="26606"/>
          <ac:grpSpMkLst>
            <pc:docMk/>
            <pc:sldMk cId="2437162740" sldId="268"/>
            <ac:grpSpMk id="14" creationId="{EEB6CB95-E653-4C6C-AE51-62FD848E8D5B}"/>
          </ac:grpSpMkLst>
        </pc:grpChg>
        <pc:grpChg chg="add del">
          <ac:chgData name="Simion Madalin" userId="cd94cde93e4c8704" providerId="LiveId" clId="{A3A49E65-56A1-4BA6-B444-6B212D32919C}" dt="2023-06-15T09:59:49.950" v="525" actId="26606"/>
          <ac:grpSpMkLst>
            <pc:docMk/>
            <pc:sldMk cId="2437162740" sldId="268"/>
            <ac:grpSpMk id="18" creationId="{43F5E015-E085-4624-B431-B42414448684}"/>
          </ac:grpSpMkLst>
        </pc:grpChg>
        <pc:grpChg chg="add del">
          <ac:chgData name="Simion Madalin" userId="cd94cde93e4c8704" providerId="LiveId" clId="{A3A49E65-56A1-4BA6-B444-6B212D32919C}" dt="2023-06-15T10:00:01.941" v="527" actId="26606"/>
          <ac:grpSpMkLst>
            <pc:docMk/>
            <pc:sldMk cId="2437162740" sldId="268"/>
            <ac:grpSpMk id="26" creationId="{AE1C45F0-260A-458C-96ED-C1F6D2151219}"/>
          </ac:grpSpMkLst>
        </pc:grpChg>
        <pc:grpChg chg="add del">
          <ac:chgData name="Simion Madalin" userId="cd94cde93e4c8704" providerId="LiveId" clId="{A3A49E65-56A1-4BA6-B444-6B212D32919C}" dt="2023-06-15T10:00:05.666" v="531" actId="26606"/>
          <ac:grpSpMkLst>
            <pc:docMk/>
            <pc:sldMk cId="2437162740" sldId="268"/>
            <ac:grpSpMk id="37" creationId="{43F5E015-E085-4624-B431-B42414448684}"/>
          </ac:grpSpMkLst>
        </pc:grpChg>
        <pc:graphicFrameChg chg="add mod modGraphic">
          <ac:chgData name="Simion Madalin" userId="cd94cde93e4c8704" providerId="LiveId" clId="{A3A49E65-56A1-4BA6-B444-6B212D32919C}" dt="2023-06-15T10:00:16.454" v="533" actId="26606"/>
          <ac:graphicFrameMkLst>
            <pc:docMk/>
            <pc:sldMk cId="2437162740" sldId="268"/>
            <ac:graphicFrameMk id="5" creationId="{C846DA90-B683-9F0F-7B9A-9FC95F93C3F2}"/>
          </ac:graphicFrameMkLst>
        </pc:graphicFrameChg>
        <pc:cxnChg chg="add del">
          <ac:chgData name="Simion Madalin" userId="cd94cde93e4c8704" providerId="LiveId" clId="{A3A49E65-56A1-4BA6-B444-6B212D32919C}" dt="2023-06-15T10:00:01.941" v="527" actId="26606"/>
          <ac:cxnSpMkLst>
            <pc:docMk/>
            <pc:sldMk cId="2437162740" sldId="268"/>
            <ac:cxnSpMk id="29" creationId="{6CF1BAF6-AD41-4082-B212-8A1F9A2E8779}"/>
          </ac:cxnSpMkLst>
        </pc:cxnChg>
      </pc:sldChg>
      <pc:sldChg chg="addSp delSp modSp new mod modTransition modNotesTx">
        <pc:chgData name="Simion Madalin" userId="cd94cde93e4c8704" providerId="LiveId" clId="{A3A49E65-56A1-4BA6-B444-6B212D32919C}" dt="2023-06-15T10:12:22.837" v="675"/>
        <pc:sldMkLst>
          <pc:docMk/>
          <pc:sldMk cId="670318899" sldId="269"/>
        </pc:sldMkLst>
        <pc:spChg chg="mod">
          <ac:chgData name="Simion Madalin" userId="cd94cde93e4c8704" providerId="LiveId" clId="{A3A49E65-56A1-4BA6-B444-6B212D32919C}" dt="2023-06-15T09:56:17.397" v="469"/>
          <ac:spMkLst>
            <pc:docMk/>
            <pc:sldMk cId="670318899" sldId="269"/>
            <ac:spMk id="2" creationId="{C2127449-08B3-0071-82D6-ABB5EC8E367D}"/>
          </ac:spMkLst>
        </pc:spChg>
        <pc:spChg chg="del">
          <ac:chgData name="Simion Madalin" userId="cd94cde93e4c8704" providerId="LiveId" clId="{A3A49E65-56A1-4BA6-B444-6B212D32919C}" dt="2023-06-11T14:43:45.934" v="102" actId="1957"/>
          <ac:spMkLst>
            <pc:docMk/>
            <pc:sldMk cId="670318899" sldId="269"/>
            <ac:spMk id="3" creationId="{3381902F-2C6F-B9B0-8353-9E8F5EB8F9E8}"/>
          </ac:spMkLst>
        </pc:spChg>
        <pc:spChg chg="add mod">
          <ac:chgData name="Simion Madalin" userId="cd94cde93e4c8704" providerId="LiveId" clId="{A3A49E65-56A1-4BA6-B444-6B212D32919C}" dt="2023-06-15T09:56:26.284" v="472" actId="1076"/>
          <ac:spMkLst>
            <pc:docMk/>
            <pc:sldMk cId="670318899" sldId="269"/>
            <ac:spMk id="4" creationId="{DC7E06C8-D1B4-C93E-68D7-055D06E60F38}"/>
          </ac:spMkLst>
        </pc:spChg>
        <pc:spChg chg="add mod">
          <ac:chgData name="Simion Madalin" userId="cd94cde93e4c8704" providerId="LiveId" clId="{A3A49E65-56A1-4BA6-B444-6B212D32919C}" dt="2023-06-15T09:56:31.631" v="473" actId="1076"/>
          <ac:spMkLst>
            <pc:docMk/>
            <pc:sldMk cId="670318899" sldId="269"/>
            <ac:spMk id="5" creationId="{A46AC6FE-944B-D868-9C25-05F3B145DFCA}"/>
          </ac:spMkLst>
        </pc:spChg>
        <pc:graphicFrameChg chg="add mod">
          <ac:chgData name="Simion Madalin" userId="cd94cde93e4c8704" providerId="LiveId" clId="{A3A49E65-56A1-4BA6-B444-6B212D32919C}" dt="2023-06-15T09:56:23.372" v="471" actId="1076"/>
          <ac:graphicFrameMkLst>
            <pc:docMk/>
            <pc:sldMk cId="670318899" sldId="269"/>
            <ac:graphicFrameMk id="3" creationId="{ED7427BF-5D84-24F8-0A66-150DF90B15DE}"/>
          </ac:graphicFrameMkLst>
        </pc:graphicFrameChg>
        <pc:graphicFrameChg chg="add mod">
          <ac:chgData name="Simion Madalin" userId="cd94cde93e4c8704" providerId="LiveId" clId="{A3A49E65-56A1-4BA6-B444-6B212D32919C}" dt="2023-06-15T09:56:37.064" v="475" actId="1076"/>
          <ac:graphicFrameMkLst>
            <pc:docMk/>
            <pc:sldMk cId="670318899" sldId="269"/>
            <ac:graphicFrameMk id="7" creationId="{0DF868A8-517B-A934-F14A-606D3C304BDC}"/>
          </ac:graphicFrameMkLst>
        </pc:graphicFrameChg>
        <pc:graphicFrameChg chg="add del mod">
          <ac:chgData name="Simion Madalin" userId="cd94cde93e4c8704" providerId="LiveId" clId="{A3A49E65-56A1-4BA6-B444-6B212D32919C}" dt="2023-06-15T09:48:48.680" v="391" actId="478"/>
          <ac:graphicFrameMkLst>
            <pc:docMk/>
            <pc:sldMk cId="670318899" sldId="269"/>
            <ac:graphicFrameMk id="8" creationId="{5DB4BFA8-4634-3835-9311-2195A8DA64D7}"/>
          </ac:graphicFrameMkLst>
        </pc:graphicFrame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oleObject" Target="../embeddings/oleObject1.bin"/></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dLbls>
          <c:showLegendKey val="0"/>
          <c:showVal val="0"/>
          <c:showCatName val="0"/>
          <c:showSerName val="0"/>
          <c:showPercent val="0"/>
          <c:showBubbleSize val="0"/>
        </c:dLbls>
        <c:axId val="1220187903"/>
        <c:axId val="233962416"/>
      </c:scatterChart>
      <c:valAx>
        <c:axId val="1220187903"/>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33962416"/>
        <c:crosses val="autoZero"/>
        <c:crossBetween val="midCat"/>
      </c:valAx>
      <c:valAx>
        <c:axId val="23396241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220187903"/>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'[chart gannt.xlsx]Sheet1'!$D$1</c:f>
              <c:strCache>
                <c:ptCount val="1"/>
                <c:pt idx="0">
                  <c:v>Duration</c:v>
                </c:pt>
              </c:strCache>
            </c:strRef>
          </c:tx>
          <c:explosion val="1"/>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068-497C-9EE7-46D869F6105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E068-497C-9EE7-46D869F61056}"/>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E068-497C-9EE7-46D869F61056}"/>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E068-497C-9EE7-46D869F61056}"/>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E068-497C-9EE7-46D869F61056}"/>
              </c:ext>
            </c:extLst>
          </c:dPt>
          <c:cat>
            <c:strRef>
              <c:f>'[chart gannt.xlsx]Sheet1'!$A$2:$C$6</c:f>
              <c:strCache>
                <c:ptCount val="5"/>
                <c:pt idx="0">
                  <c:v>Digital Advertising Campaign</c:v>
                </c:pt>
                <c:pt idx="1">
                  <c:v>Social Media Campaign</c:v>
                </c:pt>
                <c:pt idx="2">
                  <c:v>Email Marketing</c:v>
                </c:pt>
                <c:pt idx="3">
                  <c:v>Influencer Partnerships</c:v>
                </c:pt>
                <c:pt idx="4">
                  <c:v>Targeted Promotions</c:v>
                </c:pt>
              </c:strCache>
              <c:extLst/>
            </c:strRef>
          </c:cat>
          <c:val>
            <c:numRef>
              <c:f>'[chart gannt.xlsx]Sheet1'!$D$2:$D$6</c:f>
              <c:numCache>
                <c:formatCode>General</c:formatCode>
                <c:ptCount val="5"/>
                <c:pt idx="0">
                  <c:v>13</c:v>
                </c:pt>
                <c:pt idx="1">
                  <c:v>25</c:v>
                </c:pt>
                <c:pt idx="2">
                  <c:v>10</c:v>
                </c:pt>
                <c:pt idx="3">
                  <c:v>16</c:v>
                </c:pt>
                <c:pt idx="4">
                  <c:v>11</c:v>
                </c:pt>
              </c:numCache>
            </c:numRef>
          </c:val>
          <c:extLst>
            <c:ext xmlns:c16="http://schemas.microsoft.com/office/drawing/2014/chart" uri="{C3380CC4-5D6E-409C-BE32-E72D297353CC}">
              <c16:uniqueId val="{0000000A-E068-497C-9EE7-46D869F61056}"/>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35A1C5-16A3-490A-89F5-CE720884082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7FB87D8-1EA7-4EA2-A267-BD4A11265137}">
      <dgm:prSet/>
      <dgm:spPr/>
      <dgm:t>
        <a:bodyPr/>
        <a:lstStyle/>
        <a:p>
          <a:r>
            <a:rPr lang="en-GB"/>
            <a:t>Company: A SWOT analysis reveals the hotel's strengths, such as its global brand recognition and reputation for quality service. However, weaknesses like limited online presence and high operational costs should be addressed. Opportunities include expanding into emerging markets, while threats such as increasing competition require proactive strategies.</a:t>
          </a:r>
          <a:endParaRPr lang="en-US"/>
        </a:p>
      </dgm:t>
    </dgm:pt>
    <dgm:pt modelId="{7BC1B2E3-D4D9-45B8-8B6E-A860CCE7033D}" type="parTrans" cxnId="{7F5248F4-4860-4315-AFD1-6832F92943F2}">
      <dgm:prSet/>
      <dgm:spPr/>
      <dgm:t>
        <a:bodyPr/>
        <a:lstStyle/>
        <a:p>
          <a:endParaRPr lang="en-US"/>
        </a:p>
      </dgm:t>
    </dgm:pt>
    <dgm:pt modelId="{8A0158C3-B817-4439-BC8C-8B86FD0199C9}" type="sibTrans" cxnId="{7F5248F4-4860-4315-AFD1-6832F92943F2}">
      <dgm:prSet/>
      <dgm:spPr/>
      <dgm:t>
        <a:bodyPr/>
        <a:lstStyle/>
        <a:p>
          <a:endParaRPr lang="en-US"/>
        </a:p>
      </dgm:t>
    </dgm:pt>
    <dgm:pt modelId="{EA654B2E-8C09-4C7A-BAC4-5D3B197203D7}">
      <dgm:prSet/>
      <dgm:spPr/>
      <dgm:t>
        <a:bodyPr/>
        <a:lstStyle/>
        <a:p>
          <a:r>
            <a:rPr lang="en-GB"/>
            <a:t>Customers: By segmenting and targeting the customer base, we can tailor our offerings to their needs. Using tools like SimilarWeb, we gather insights on customer preferences, booking patterns, and online behavior. This data will help us create personalized experiences, loyalty programs, and targeted marketing campaigns.</a:t>
          </a:r>
          <a:endParaRPr lang="en-US"/>
        </a:p>
      </dgm:t>
    </dgm:pt>
    <dgm:pt modelId="{C77C7719-B567-490D-8B39-DBF9FF70A10C}" type="parTrans" cxnId="{213DB319-6B6D-4E29-85E0-F93584D4448A}">
      <dgm:prSet/>
      <dgm:spPr/>
      <dgm:t>
        <a:bodyPr/>
        <a:lstStyle/>
        <a:p>
          <a:endParaRPr lang="en-US"/>
        </a:p>
      </dgm:t>
    </dgm:pt>
    <dgm:pt modelId="{3418E080-6767-4E54-8D24-16EEBB6FD099}" type="sibTrans" cxnId="{213DB319-6B6D-4E29-85E0-F93584D4448A}">
      <dgm:prSet/>
      <dgm:spPr/>
      <dgm:t>
        <a:bodyPr/>
        <a:lstStyle/>
        <a:p>
          <a:endParaRPr lang="en-US"/>
        </a:p>
      </dgm:t>
    </dgm:pt>
    <dgm:pt modelId="{A615DC84-BAEA-4220-BBDE-9921AA5AC551}">
      <dgm:prSet/>
      <dgm:spPr/>
      <dgm:t>
        <a:bodyPr/>
        <a:lstStyle/>
        <a:p>
          <a:r>
            <a:rPr lang="en-GB"/>
            <a:t>Competitors: A perceptual positioning map allows us to understand how the Hilton Hotel is perceived in the market compared to competitors. Bowmans strategy clock enables us to identify competitive strategies and differentiation opportunities. By analysing the strengths and weaknesses of key competitors, we can position the Hilton Hotel uniquely and gain a competitive advantage.</a:t>
          </a:r>
          <a:endParaRPr lang="en-US"/>
        </a:p>
      </dgm:t>
    </dgm:pt>
    <dgm:pt modelId="{F26239CF-D41F-474E-B326-3D712846138E}" type="parTrans" cxnId="{9609ECC7-41F2-42B2-9AEE-15522E269884}">
      <dgm:prSet/>
      <dgm:spPr/>
      <dgm:t>
        <a:bodyPr/>
        <a:lstStyle/>
        <a:p>
          <a:endParaRPr lang="en-US"/>
        </a:p>
      </dgm:t>
    </dgm:pt>
    <dgm:pt modelId="{FC248513-E6EC-4E59-8B0B-98A005DEA4F9}" type="sibTrans" cxnId="{9609ECC7-41F2-42B2-9AEE-15522E269884}">
      <dgm:prSet/>
      <dgm:spPr/>
      <dgm:t>
        <a:bodyPr/>
        <a:lstStyle/>
        <a:p>
          <a:endParaRPr lang="en-US"/>
        </a:p>
      </dgm:t>
    </dgm:pt>
    <dgm:pt modelId="{AF73A34C-F2CE-4707-8AA7-B22D47128EB6}">
      <dgm:prSet/>
      <dgm:spPr/>
      <dgm:t>
        <a:bodyPr/>
        <a:lstStyle/>
        <a:p>
          <a:r>
            <a:rPr lang="en-GB"/>
            <a:t>Collaborators: Hilton's B2B relationships, partnerships, and franchises play a vital role in its success. Strengthening existing collaborations and exploring new partnerships will allow us to leverage additional resources, expand our reach, and enhance the guest experience.</a:t>
          </a:r>
          <a:endParaRPr lang="en-US"/>
        </a:p>
      </dgm:t>
    </dgm:pt>
    <dgm:pt modelId="{0BDB9984-61A9-48AF-BAE9-1C4B630ADB0B}" type="parTrans" cxnId="{3A8381C0-787C-41C2-9D84-DCA3EC1B428D}">
      <dgm:prSet/>
      <dgm:spPr/>
      <dgm:t>
        <a:bodyPr/>
        <a:lstStyle/>
        <a:p>
          <a:endParaRPr lang="en-US"/>
        </a:p>
      </dgm:t>
    </dgm:pt>
    <dgm:pt modelId="{10E23756-84C7-456B-9396-87C0603EC3E7}" type="sibTrans" cxnId="{3A8381C0-787C-41C2-9D84-DCA3EC1B428D}">
      <dgm:prSet/>
      <dgm:spPr/>
      <dgm:t>
        <a:bodyPr/>
        <a:lstStyle/>
        <a:p>
          <a:endParaRPr lang="en-US"/>
        </a:p>
      </dgm:t>
    </dgm:pt>
    <dgm:pt modelId="{B42FEA65-02F2-4E5F-92F2-7E2C5D9FC422}">
      <dgm:prSet/>
      <dgm:spPr/>
      <dgm:t>
        <a:bodyPr/>
        <a:lstStyle/>
        <a:p>
          <a:r>
            <a:rPr lang="en-GB"/>
            <a:t>Climate: Considering the macro environment using PESTLE analysis, we identify political, economic, social, technological, legal, and environmental factors that impact the hotel industry. Adapting to changing regulations, consumer preferences, and emerging technologies will ensure the hotel remains relevant and resilient in the face of external influences.</a:t>
          </a:r>
          <a:endParaRPr lang="en-US"/>
        </a:p>
      </dgm:t>
    </dgm:pt>
    <dgm:pt modelId="{605041F4-4307-42C0-8A76-E23FDDE8E4A7}" type="parTrans" cxnId="{F18DF899-CCC1-4BD3-87D9-B35CEBBBA02D}">
      <dgm:prSet/>
      <dgm:spPr/>
      <dgm:t>
        <a:bodyPr/>
        <a:lstStyle/>
        <a:p>
          <a:endParaRPr lang="en-US"/>
        </a:p>
      </dgm:t>
    </dgm:pt>
    <dgm:pt modelId="{B0839212-2866-42E4-8A57-F58FE27BA7F3}" type="sibTrans" cxnId="{F18DF899-CCC1-4BD3-87D9-B35CEBBBA02D}">
      <dgm:prSet/>
      <dgm:spPr/>
      <dgm:t>
        <a:bodyPr/>
        <a:lstStyle/>
        <a:p>
          <a:endParaRPr lang="en-US"/>
        </a:p>
      </dgm:t>
    </dgm:pt>
    <dgm:pt modelId="{F3FC2D9F-E504-47B7-B861-124A65BE8BF3}" type="pres">
      <dgm:prSet presAssocID="{7635A1C5-16A3-490A-89F5-CE720884082A}" presName="linear" presStyleCnt="0">
        <dgm:presLayoutVars>
          <dgm:animLvl val="lvl"/>
          <dgm:resizeHandles val="exact"/>
        </dgm:presLayoutVars>
      </dgm:prSet>
      <dgm:spPr/>
    </dgm:pt>
    <dgm:pt modelId="{7DBE2AC9-5DA8-416F-B485-F1FBDDFB4F08}" type="pres">
      <dgm:prSet presAssocID="{B7FB87D8-1EA7-4EA2-A267-BD4A11265137}" presName="parentText" presStyleLbl="node1" presStyleIdx="0" presStyleCnt="5">
        <dgm:presLayoutVars>
          <dgm:chMax val="0"/>
          <dgm:bulletEnabled val="1"/>
        </dgm:presLayoutVars>
      </dgm:prSet>
      <dgm:spPr/>
    </dgm:pt>
    <dgm:pt modelId="{A2DA8A01-DEED-4CD7-859F-502A80C60F85}" type="pres">
      <dgm:prSet presAssocID="{8A0158C3-B817-4439-BC8C-8B86FD0199C9}" presName="spacer" presStyleCnt="0"/>
      <dgm:spPr/>
    </dgm:pt>
    <dgm:pt modelId="{0E61B142-8188-49EC-B2FE-23197DD86972}" type="pres">
      <dgm:prSet presAssocID="{EA654B2E-8C09-4C7A-BAC4-5D3B197203D7}" presName="parentText" presStyleLbl="node1" presStyleIdx="1" presStyleCnt="5">
        <dgm:presLayoutVars>
          <dgm:chMax val="0"/>
          <dgm:bulletEnabled val="1"/>
        </dgm:presLayoutVars>
      </dgm:prSet>
      <dgm:spPr/>
    </dgm:pt>
    <dgm:pt modelId="{D7D54F45-DC97-41D9-8BBC-451062E53599}" type="pres">
      <dgm:prSet presAssocID="{3418E080-6767-4E54-8D24-16EEBB6FD099}" presName="spacer" presStyleCnt="0"/>
      <dgm:spPr/>
    </dgm:pt>
    <dgm:pt modelId="{A1F6C1E1-ACB8-47CA-AA23-FACFEFF9E8B7}" type="pres">
      <dgm:prSet presAssocID="{A615DC84-BAEA-4220-BBDE-9921AA5AC551}" presName="parentText" presStyleLbl="node1" presStyleIdx="2" presStyleCnt="5">
        <dgm:presLayoutVars>
          <dgm:chMax val="0"/>
          <dgm:bulletEnabled val="1"/>
        </dgm:presLayoutVars>
      </dgm:prSet>
      <dgm:spPr/>
    </dgm:pt>
    <dgm:pt modelId="{2AA31403-DFC0-4BD5-8A11-04A07999F129}" type="pres">
      <dgm:prSet presAssocID="{FC248513-E6EC-4E59-8B0B-98A005DEA4F9}" presName="spacer" presStyleCnt="0"/>
      <dgm:spPr/>
    </dgm:pt>
    <dgm:pt modelId="{C02B5D10-775F-4239-97E2-54EE6670A254}" type="pres">
      <dgm:prSet presAssocID="{AF73A34C-F2CE-4707-8AA7-B22D47128EB6}" presName="parentText" presStyleLbl="node1" presStyleIdx="3" presStyleCnt="5">
        <dgm:presLayoutVars>
          <dgm:chMax val="0"/>
          <dgm:bulletEnabled val="1"/>
        </dgm:presLayoutVars>
      </dgm:prSet>
      <dgm:spPr/>
    </dgm:pt>
    <dgm:pt modelId="{4B71C0B2-DD7B-4C3F-BC3C-3D7EDE58702A}" type="pres">
      <dgm:prSet presAssocID="{10E23756-84C7-456B-9396-87C0603EC3E7}" presName="spacer" presStyleCnt="0"/>
      <dgm:spPr/>
    </dgm:pt>
    <dgm:pt modelId="{0930BD2B-E560-4902-B0B2-25D1028303C1}" type="pres">
      <dgm:prSet presAssocID="{B42FEA65-02F2-4E5F-92F2-7E2C5D9FC422}" presName="parentText" presStyleLbl="node1" presStyleIdx="4" presStyleCnt="5">
        <dgm:presLayoutVars>
          <dgm:chMax val="0"/>
          <dgm:bulletEnabled val="1"/>
        </dgm:presLayoutVars>
      </dgm:prSet>
      <dgm:spPr/>
    </dgm:pt>
  </dgm:ptLst>
  <dgm:cxnLst>
    <dgm:cxn modelId="{CA341F05-76D3-4CC9-A0DC-D6CD1EC142DD}" type="presOf" srcId="{EA654B2E-8C09-4C7A-BAC4-5D3B197203D7}" destId="{0E61B142-8188-49EC-B2FE-23197DD86972}" srcOrd="0" destOrd="0" presId="urn:microsoft.com/office/officeart/2005/8/layout/vList2"/>
    <dgm:cxn modelId="{213DB319-6B6D-4E29-85E0-F93584D4448A}" srcId="{7635A1C5-16A3-490A-89F5-CE720884082A}" destId="{EA654B2E-8C09-4C7A-BAC4-5D3B197203D7}" srcOrd="1" destOrd="0" parTransId="{C77C7719-B567-490D-8B39-DBF9FF70A10C}" sibTransId="{3418E080-6767-4E54-8D24-16EEBB6FD099}"/>
    <dgm:cxn modelId="{9A800D1A-A8CD-44DE-B9E0-272C09F08B7D}" type="presOf" srcId="{B7FB87D8-1EA7-4EA2-A267-BD4A11265137}" destId="{7DBE2AC9-5DA8-416F-B485-F1FBDDFB4F08}" srcOrd="0" destOrd="0" presId="urn:microsoft.com/office/officeart/2005/8/layout/vList2"/>
    <dgm:cxn modelId="{B1E8B347-DB3D-40C7-B6E4-C22C39705944}" type="presOf" srcId="{A615DC84-BAEA-4220-BBDE-9921AA5AC551}" destId="{A1F6C1E1-ACB8-47CA-AA23-FACFEFF9E8B7}" srcOrd="0" destOrd="0" presId="urn:microsoft.com/office/officeart/2005/8/layout/vList2"/>
    <dgm:cxn modelId="{F18DF899-CCC1-4BD3-87D9-B35CEBBBA02D}" srcId="{7635A1C5-16A3-490A-89F5-CE720884082A}" destId="{B42FEA65-02F2-4E5F-92F2-7E2C5D9FC422}" srcOrd="4" destOrd="0" parTransId="{605041F4-4307-42C0-8A76-E23FDDE8E4A7}" sibTransId="{B0839212-2866-42E4-8A57-F58FE27BA7F3}"/>
    <dgm:cxn modelId="{771EA0A1-246A-42B3-BC7B-56345CD3FEBC}" type="presOf" srcId="{7635A1C5-16A3-490A-89F5-CE720884082A}" destId="{F3FC2D9F-E504-47B7-B861-124A65BE8BF3}" srcOrd="0" destOrd="0" presId="urn:microsoft.com/office/officeart/2005/8/layout/vList2"/>
    <dgm:cxn modelId="{3A8381C0-787C-41C2-9D84-DCA3EC1B428D}" srcId="{7635A1C5-16A3-490A-89F5-CE720884082A}" destId="{AF73A34C-F2CE-4707-8AA7-B22D47128EB6}" srcOrd="3" destOrd="0" parTransId="{0BDB9984-61A9-48AF-BAE9-1C4B630ADB0B}" sibTransId="{10E23756-84C7-456B-9396-87C0603EC3E7}"/>
    <dgm:cxn modelId="{751D53C6-B97D-4B38-AFB2-D9B0B1F88274}" type="presOf" srcId="{AF73A34C-F2CE-4707-8AA7-B22D47128EB6}" destId="{C02B5D10-775F-4239-97E2-54EE6670A254}" srcOrd="0" destOrd="0" presId="urn:microsoft.com/office/officeart/2005/8/layout/vList2"/>
    <dgm:cxn modelId="{9609ECC7-41F2-42B2-9AEE-15522E269884}" srcId="{7635A1C5-16A3-490A-89F5-CE720884082A}" destId="{A615DC84-BAEA-4220-BBDE-9921AA5AC551}" srcOrd="2" destOrd="0" parTransId="{F26239CF-D41F-474E-B326-3D712846138E}" sibTransId="{FC248513-E6EC-4E59-8B0B-98A005DEA4F9}"/>
    <dgm:cxn modelId="{7F5248F4-4860-4315-AFD1-6832F92943F2}" srcId="{7635A1C5-16A3-490A-89F5-CE720884082A}" destId="{B7FB87D8-1EA7-4EA2-A267-BD4A11265137}" srcOrd="0" destOrd="0" parTransId="{7BC1B2E3-D4D9-45B8-8B6E-A860CCE7033D}" sibTransId="{8A0158C3-B817-4439-BC8C-8B86FD0199C9}"/>
    <dgm:cxn modelId="{A9FE62FF-4518-40B6-BBB8-A2DD517FA0BC}" type="presOf" srcId="{B42FEA65-02F2-4E5F-92F2-7E2C5D9FC422}" destId="{0930BD2B-E560-4902-B0B2-25D1028303C1}" srcOrd="0" destOrd="0" presId="urn:microsoft.com/office/officeart/2005/8/layout/vList2"/>
    <dgm:cxn modelId="{358789CF-E0DF-4E68-BC05-CA919257A4E0}" type="presParOf" srcId="{F3FC2D9F-E504-47B7-B861-124A65BE8BF3}" destId="{7DBE2AC9-5DA8-416F-B485-F1FBDDFB4F08}" srcOrd="0" destOrd="0" presId="urn:microsoft.com/office/officeart/2005/8/layout/vList2"/>
    <dgm:cxn modelId="{D566258E-86C4-42EE-BCAF-1D76307BD3F4}" type="presParOf" srcId="{F3FC2D9F-E504-47B7-B861-124A65BE8BF3}" destId="{A2DA8A01-DEED-4CD7-859F-502A80C60F85}" srcOrd="1" destOrd="0" presId="urn:microsoft.com/office/officeart/2005/8/layout/vList2"/>
    <dgm:cxn modelId="{8212D168-5B14-4DA6-8405-64C957A709AC}" type="presParOf" srcId="{F3FC2D9F-E504-47B7-B861-124A65BE8BF3}" destId="{0E61B142-8188-49EC-B2FE-23197DD86972}" srcOrd="2" destOrd="0" presId="urn:microsoft.com/office/officeart/2005/8/layout/vList2"/>
    <dgm:cxn modelId="{3A1F41CB-C851-4551-AF5F-DD6C4890E72E}" type="presParOf" srcId="{F3FC2D9F-E504-47B7-B861-124A65BE8BF3}" destId="{D7D54F45-DC97-41D9-8BBC-451062E53599}" srcOrd="3" destOrd="0" presId="urn:microsoft.com/office/officeart/2005/8/layout/vList2"/>
    <dgm:cxn modelId="{0757D1F5-6F7E-4676-8195-4822018BA8DD}" type="presParOf" srcId="{F3FC2D9F-E504-47B7-B861-124A65BE8BF3}" destId="{A1F6C1E1-ACB8-47CA-AA23-FACFEFF9E8B7}" srcOrd="4" destOrd="0" presId="urn:microsoft.com/office/officeart/2005/8/layout/vList2"/>
    <dgm:cxn modelId="{5790760C-AB2B-49DF-831D-BC026E51FEB6}" type="presParOf" srcId="{F3FC2D9F-E504-47B7-B861-124A65BE8BF3}" destId="{2AA31403-DFC0-4BD5-8A11-04A07999F129}" srcOrd="5" destOrd="0" presId="urn:microsoft.com/office/officeart/2005/8/layout/vList2"/>
    <dgm:cxn modelId="{C3C5736D-B4BA-421F-A057-C03933D8BC7B}" type="presParOf" srcId="{F3FC2D9F-E504-47B7-B861-124A65BE8BF3}" destId="{C02B5D10-775F-4239-97E2-54EE6670A254}" srcOrd="6" destOrd="0" presId="urn:microsoft.com/office/officeart/2005/8/layout/vList2"/>
    <dgm:cxn modelId="{5E4DD842-2A48-4149-B509-1D1032EB76EC}" type="presParOf" srcId="{F3FC2D9F-E504-47B7-B861-124A65BE8BF3}" destId="{4B71C0B2-DD7B-4C3F-BC3C-3D7EDE58702A}" srcOrd="7" destOrd="0" presId="urn:microsoft.com/office/officeart/2005/8/layout/vList2"/>
    <dgm:cxn modelId="{AB715F74-1BA4-49C0-9D56-417E1ABC0085}" type="presParOf" srcId="{F3FC2D9F-E504-47B7-B861-124A65BE8BF3}" destId="{0930BD2B-E560-4902-B0B2-25D1028303C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EA8764-4919-4B0C-B4F4-4A86C1ABDCB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636E474-6A62-4434-97A5-91596D3EA709}">
      <dgm:prSet/>
      <dgm:spPr/>
      <dgm:t>
        <a:bodyPr/>
        <a:lstStyle/>
        <a:p>
          <a:pPr>
            <a:lnSpc>
              <a:spcPct val="100000"/>
            </a:lnSpc>
          </a:pPr>
          <a:r>
            <a:rPr lang="en-GB"/>
            <a:t>To measure the success of the marketing plan, the Hilton Hotel will utilize various metrics and KPIs, including:</a:t>
          </a:r>
          <a:endParaRPr lang="en-US"/>
        </a:p>
      </dgm:t>
    </dgm:pt>
    <dgm:pt modelId="{AD3BA9B7-2343-4B6E-AC58-6CB44C96D13C}" type="parTrans" cxnId="{CDE251AE-A5A4-4C72-84D1-BA33DC12BDD4}">
      <dgm:prSet/>
      <dgm:spPr/>
      <dgm:t>
        <a:bodyPr/>
        <a:lstStyle/>
        <a:p>
          <a:endParaRPr lang="en-US"/>
        </a:p>
      </dgm:t>
    </dgm:pt>
    <dgm:pt modelId="{9DA4998E-9333-4ADC-AD98-9BCF9300EB27}" type="sibTrans" cxnId="{CDE251AE-A5A4-4C72-84D1-BA33DC12BDD4}">
      <dgm:prSet/>
      <dgm:spPr/>
      <dgm:t>
        <a:bodyPr/>
        <a:lstStyle/>
        <a:p>
          <a:endParaRPr lang="en-US"/>
        </a:p>
      </dgm:t>
    </dgm:pt>
    <dgm:pt modelId="{6438568B-C625-4C70-AB3D-4689DC13889A}">
      <dgm:prSet/>
      <dgm:spPr/>
      <dgm:t>
        <a:bodyPr/>
        <a:lstStyle/>
        <a:p>
          <a:pPr>
            <a:lnSpc>
              <a:spcPct val="100000"/>
            </a:lnSpc>
          </a:pPr>
          <a:r>
            <a:rPr lang="en-GB"/>
            <a:t>Occupancy rate: Tracking the percentage of rooms occupied on a regular basis to gauge the effectiveness of marketing initiatives in driving bookings.</a:t>
          </a:r>
          <a:endParaRPr lang="en-US"/>
        </a:p>
      </dgm:t>
    </dgm:pt>
    <dgm:pt modelId="{F9DA1285-3A55-40A8-AF8B-0C2C0FDF0E8D}" type="parTrans" cxnId="{C9BF33CB-0092-494F-8ECF-86BC5241395C}">
      <dgm:prSet/>
      <dgm:spPr/>
      <dgm:t>
        <a:bodyPr/>
        <a:lstStyle/>
        <a:p>
          <a:endParaRPr lang="en-US"/>
        </a:p>
      </dgm:t>
    </dgm:pt>
    <dgm:pt modelId="{53C90D27-158F-4850-94B8-CADCC09E6A02}" type="sibTrans" cxnId="{C9BF33CB-0092-494F-8ECF-86BC5241395C}">
      <dgm:prSet/>
      <dgm:spPr/>
      <dgm:t>
        <a:bodyPr/>
        <a:lstStyle/>
        <a:p>
          <a:endParaRPr lang="en-US"/>
        </a:p>
      </dgm:t>
    </dgm:pt>
    <dgm:pt modelId="{1EA39831-02C2-43AF-91E6-625DA94C81D2}">
      <dgm:prSet/>
      <dgm:spPr/>
      <dgm:t>
        <a:bodyPr/>
        <a:lstStyle/>
        <a:p>
          <a:pPr>
            <a:lnSpc>
              <a:spcPct val="100000"/>
            </a:lnSpc>
          </a:pPr>
          <a:r>
            <a:rPr lang="en-GB"/>
            <a:t>Revenue per available room (RevPAR): Calculating the average revenue generated per available room to assess the hotel's financial performance.</a:t>
          </a:r>
          <a:endParaRPr lang="en-US"/>
        </a:p>
      </dgm:t>
    </dgm:pt>
    <dgm:pt modelId="{8AF5615F-C2B6-4B68-AC7F-DCC36D74E7CA}" type="parTrans" cxnId="{9934162A-4393-4E54-AC00-E1DCB129843D}">
      <dgm:prSet/>
      <dgm:spPr/>
      <dgm:t>
        <a:bodyPr/>
        <a:lstStyle/>
        <a:p>
          <a:endParaRPr lang="en-US"/>
        </a:p>
      </dgm:t>
    </dgm:pt>
    <dgm:pt modelId="{1E797372-628F-4580-830E-F515E59537C0}" type="sibTrans" cxnId="{9934162A-4393-4E54-AC00-E1DCB129843D}">
      <dgm:prSet/>
      <dgm:spPr/>
      <dgm:t>
        <a:bodyPr/>
        <a:lstStyle/>
        <a:p>
          <a:endParaRPr lang="en-US"/>
        </a:p>
      </dgm:t>
    </dgm:pt>
    <dgm:pt modelId="{8391B44E-97B0-48D6-A028-9CBED47836CF}">
      <dgm:prSet/>
      <dgm:spPr/>
      <dgm:t>
        <a:bodyPr/>
        <a:lstStyle/>
        <a:p>
          <a:pPr>
            <a:lnSpc>
              <a:spcPct val="100000"/>
            </a:lnSpc>
          </a:pPr>
          <a:r>
            <a:rPr lang="en-GB"/>
            <a:t>Customer satisfaction scores: Collecting feedback from guests through surveys and online reviews to evaluate their satisfaction levels and identify areas for improvement.</a:t>
          </a:r>
          <a:endParaRPr lang="en-US"/>
        </a:p>
      </dgm:t>
    </dgm:pt>
    <dgm:pt modelId="{FCADB39B-3AF1-4A3A-BEBA-296C27D3A7D7}" type="parTrans" cxnId="{6B70B1F6-DDE7-4E25-A147-5A0C440A7B78}">
      <dgm:prSet/>
      <dgm:spPr/>
      <dgm:t>
        <a:bodyPr/>
        <a:lstStyle/>
        <a:p>
          <a:endParaRPr lang="en-US"/>
        </a:p>
      </dgm:t>
    </dgm:pt>
    <dgm:pt modelId="{05D0C7BB-949F-443D-BF0D-EF00C0DCF2ED}" type="sibTrans" cxnId="{6B70B1F6-DDE7-4E25-A147-5A0C440A7B78}">
      <dgm:prSet/>
      <dgm:spPr/>
      <dgm:t>
        <a:bodyPr/>
        <a:lstStyle/>
        <a:p>
          <a:endParaRPr lang="en-US"/>
        </a:p>
      </dgm:t>
    </dgm:pt>
    <dgm:pt modelId="{C041BB45-ADDF-4194-9E3F-FE3705CBBAE4}">
      <dgm:prSet/>
      <dgm:spPr/>
      <dgm:t>
        <a:bodyPr/>
        <a:lstStyle/>
        <a:p>
          <a:pPr>
            <a:lnSpc>
              <a:spcPct val="100000"/>
            </a:lnSpc>
          </a:pPr>
          <a:r>
            <a:rPr lang="en-GB"/>
            <a:t>Website traffic and conversions: Monitoring website analytics to measure the effectiveness of digital marketing efforts in driving traffic, engagement, and conversions.</a:t>
          </a:r>
          <a:endParaRPr lang="en-US"/>
        </a:p>
      </dgm:t>
    </dgm:pt>
    <dgm:pt modelId="{FE93E946-1EA4-43C5-A749-4DF4FED14E37}" type="parTrans" cxnId="{3895AA71-0A32-4638-9BC4-50CACC4ACFC5}">
      <dgm:prSet/>
      <dgm:spPr/>
      <dgm:t>
        <a:bodyPr/>
        <a:lstStyle/>
        <a:p>
          <a:endParaRPr lang="en-US"/>
        </a:p>
      </dgm:t>
    </dgm:pt>
    <dgm:pt modelId="{940E0DFF-50A2-4A01-B1C4-84134D2C28F2}" type="sibTrans" cxnId="{3895AA71-0A32-4638-9BC4-50CACC4ACFC5}">
      <dgm:prSet/>
      <dgm:spPr/>
      <dgm:t>
        <a:bodyPr/>
        <a:lstStyle/>
        <a:p>
          <a:endParaRPr lang="en-US"/>
        </a:p>
      </dgm:t>
    </dgm:pt>
    <dgm:pt modelId="{B16A7D61-E0DD-426B-9FCA-AE08510FF3B1}">
      <dgm:prSet/>
      <dgm:spPr/>
      <dgm:t>
        <a:bodyPr/>
        <a:lstStyle/>
        <a:p>
          <a:pPr>
            <a:lnSpc>
              <a:spcPct val="100000"/>
            </a:lnSpc>
          </a:pPr>
          <a:r>
            <a:rPr lang="en-GB"/>
            <a:t>Social media engagement: Analyzing social media metrics, such as likes, shares, comments, and follower growth, to assess the impact of social media campaigns on brand awareness and engagement.</a:t>
          </a:r>
          <a:endParaRPr lang="en-US"/>
        </a:p>
      </dgm:t>
    </dgm:pt>
    <dgm:pt modelId="{8108220F-3E63-4702-B509-59B36F832BC8}" type="parTrans" cxnId="{9AF1DC6A-35D7-456C-8D79-6FA0A1B49E01}">
      <dgm:prSet/>
      <dgm:spPr/>
      <dgm:t>
        <a:bodyPr/>
        <a:lstStyle/>
        <a:p>
          <a:endParaRPr lang="en-US"/>
        </a:p>
      </dgm:t>
    </dgm:pt>
    <dgm:pt modelId="{6823B6E3-182C-4E0F-B0BB-CC369CDDA905}" type="sibTrans" cxnId="{9AF1DC6A-35D7-456C-8D79-6FA0A1B49E01}">
      <dgm:prSet/>
      <dgm:spPr/>
      <dgm:t>
        <a:bodyPr/>
        <a:lstStyle/>
        <a:p>
          <a:endParaRPr lang="en-US"/>
        </a:p>
      </dgm:t>
    </dgm:pt>
    <dgm:pt modelId="{AD0E43FE-4AA4-4477-89A6-AE6E45BFF423}" type="pres">
      <dgm:prSet presAssocID="{0DEA8764-4919-4B0C-B4F4-4A86C1ABDCB0}" presName="root" presStyleCnt="0">
        <dgm:presLayoutVars>
          <dgm:dir/>
          <dgm:resizeHandles val="exact"/>
        </dgm:presLayoutVars>
      </dgm:prSet>
      <dgm:spPr/>
    </dgm:pt>
    <dgm:pt modelId="{24200C25-C95F-4031-9CED-292DA55A5091}" type="pres">
      <dgm:prSet presAssocID="{E636E474-6A62-4434-97A5-91596D3EA709}" presName="compNode" presStyleCnt="0"/>
      <dgm:spPr/>
    </dgm:pt>
    <dgm:pt modelId="{FB992451-17D5-4B29-8554-5B97E46D3A85}" type="pres">
      <dgm:prSet presAssocID="{E636E474-6A62-4434-97A5-91596D3EA70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 Graph with Upward Trend"/>
        </a:ext>
      </dgm:extLst>
    </dgm:pt>
    <dgm:pt modelId="{50084F0E-2D57-4D0A-A805-A77C39FEDE2B}" type="pres">
      <dgm:prSet presAssocID="{E636E474-6A62-4434-97A5-91596D3EA709}" presName="spaceRect" presStyleCnt="0"/>
      <dgm:spPr/>
    </dgm:pt>
    <dgm:pt modelId="{6A609057-EBBE-4196-916C-7DAE1530909C}" type="pres">
      <dgm:prSet presAssocID="{E636E474-6A62-4434-97A5-91596D3EA709}" presName="textRect" presStyleLbl="revTx" presStyleIdx="0" presStyleCnt="6">
        <dgm:presLayoutVars>
          <dgm:chMax val="1"/>
          <dgm:chPref val="1"/>
        </dgm:presLayoutVars>
      </dgm:prSet>
      <dgm:spPr/>
    </dgm:pt>
    <dgm:pt modelId="{60D68374-34F2-4C7A-8206-1FFCDDF90697}" type="pres">
      <dgm:prSet presAssocID="{9DA4998E-9333-4ADC-AD98-9BCF9300EB27}" presName="sibTrans" presStyleCnt="0"/>
      <dgm:spPr/>
    </dgm:pt>
    <dgm:pt modelId="{D2AC3EAE-9C9F-4BD7-8C44-5505FCABE8AA}" type="pres">
      <dgm:prSet presAssocID="{6438568B-C625-4C70-AB3D-4689DC13889A}" presName="compNode" presStyleCnt="0"/>
      <dgm:spPr/>
    </dgm:pt>
    <dgm:pt modelId="{A974ED5E-5789-4199-BD89-9196E8218815}" type="pres">
      <dgm:prSet presAssocID="{6438568B-C625-4C70-AB3D-4689DC13889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7C398599-3063-493C-A60C-CB4CCAB80B8A}" type="pres">
      <dgm:prSet presAssocID="{6438568B-C625-4C70-AB3D-4689DC13889A}" presName="spaceRect" presStyleCnt="0"/>
      <dgm:spPr/>
    </dgm:pt>
    <dgm:pt modelId="{759C29A7-F3F3-4D94-8167-8AF634B71CDC}" type="pres">
      <dgm:prSet presAssocID="{6438568B-C625-4C70-AB3D-4689DC13889A}" presName="textRect" presStyleLbl="revTx" presStyleIdx="1" presStyleCnt="6">
        <dgm:presLayoutVars>
          <dgm:chMax val="1"/>
          <dgm:chPref val="1"/>
        </dgm:presLayoutVars>
      </dgm:prSet>
      <dgm:spPr/>
    </dgm:pt>
    <dgm:pt modelId="{04CC6E2A-3910-4663-B19E-B284D088688C}" type="pres">
      <dgm:prSet presAssocID="{53C90D27-158F-4850-94B8-CADCC09E6A02}" presName="sibTrans" presStyleCnt="0"/>
      <dgm:spPr/>
    </dgm:pt>
    <dgm:pt modelId="{5E783789-1C5A-4B60-969F-783C83F1F90E}" type="pres">
      <dgm:prSet presAssocID="{1EA39831-02C2-43AF-91E6-625DA94C81D2}" presName="compNode" presStyleCnt="0"/>
      <dgm:spPr/>
    </dgm:pt>
    <dgm:pt modelId="{61070371-D66C-484D-AC50-E59F414F55F5}" type="pres">
      <dgm:prSet presAssocID="{1EA39831-02C2-43AF-91E6-625DA94C81D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uro"/>
        </a:ext>
      </dgm:extLst>
    </dgm:pt>
    <dgm:pt modelId="{2FC7B8EA-E969-4E31-8F14-B6C204C244BB}" type="pres">
      <dgm:prSet presAssocID="{1EA39831-02C2-43AF-91E6-625DA94C81D2}" presName="spaceRect" presStyleCnt="0"/>
      <dgm:spPr/>
    </dgm:pt>
    <dgm:pt modelId="{AF577F26-9FAD-4805-AA12-DA6AA8924A36}" type="pres">
      <dgm:prSet presAssocID="{1EA39831-02C2-43AF-91E6-625DA94C81D2}" presName="textRect" presStyleLbl="revTx" presStyleIdx="2" presStyleCnt="6">
        <dgm:presLayoutVars>
          <dgm:chMax val="1"/>
          <dgm:chPref val="1"/>
        </dgm:presLayoutVars>
      </dgm:prSet>
      <dgm:spPr/>
    </dgm:pt>
    <dgm:pt modelId="{1DAC5E13-7DBD-4884-AB3E-C71A728230B6}" type="pres">
      <dgm:prSet presAssocID="{1E797372-628F-4580-830E-F515E59537C0}" presName="sibTrans" presStyleCnt="0"/>
      <dgm:spPr/>
    </dgm:pt>
    <dgm:pt modelId="{D176A1D6-4449-4F28-880F-E0191A351161}" type="pres">
      <dgm:prSet presAssocID="{8391B44E-97B0-48D6-A028-9CBED47836CF}" presName="compNode" presStyleCnt="0"/>
      <dgm:spPr/>
    </dgm:pt>
    <dgm:pt modelId="{24045852-9266-479D-96CD-BC29F09D8545}" type="pres">
      <dgm:prSet presAssocID="{8391B44E-97B0-48D6-A028-9CBED47836C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atistics"/>
        </a:ext>
      </dgm:extLst>
    </dgm:pt>
    <dgm:pt modelId="{03D0A3C4-492C-416C-8F2D-3A3BB73CDE3F}" type="pres">
      <dgm:prSet presAssocID="{8391B44E-97B0-48D6-A028-9CBED47836CF}" presName="spaceRect" presStyleCnt="0"/>
      <dgm:spPr/>
    </dgm:pt>
    <dgm:pt modelId="{C2F85EAF-FEF4-4DF0-B6AE-EB47BB620945}" type="pres">
      <dgm:prSet presAssocID="{8391B44E-97B0-48D6-A028-9CBED47836CF}" presName="textRect" presStyleLbl="revTx" presStyleIdx="3" presStyleCnt="6">
        <dgm:presLayoutVars>
          <dgm:chMax val="1"/>
          <dgm:chPref val="1"/>
        </dgm:presLayoutVars>
      </dgm:prSet>
      <dgm:spPr/>
    </dgm:pt>
    <dgm:pt modelId="{38364787-C9DB-455B-9334-9ECEE5872D07}" type="pres">
      <dgm:prSet presAssocID="{05D0C7BB-949F-443D-BF0D-EF00C0DCF2ED}" presName="sibTrans" presStyleCnt="0"/>
      <dgm:spPr/>
    </dgm:pt>
    <dgm:pt modelId="{A8909799-999F-430C-8170-A8D76C221CAC}" type="pres">
      <dgm:prSet presAssocID="{C041BB45-ADDF-4194-9E3F-FE3705CBBAE4}" presName="compNode" presStyleCnt="0"/>
      <dgm:spPr/>
    </dgm:pt>
    <dgm:pt modelId="{5DA27996-A94B-4BEC-831C-4B375894EF3F}" type="pres">
      <dgm:prSet presAssocID="{C041BB45-ADDF-4194-9E3F-FE3705CBBAE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Pie chart"/>
        </a:ext>
      </dgm:extLst>
    </dgm:pt>
    <dgm:pt modelId="{38FD85A6-8EFB-444B-AB12-0B0F291D41FC}" type="pres">
      <dgm:prSet presAssocID="{C041BB45-ADDF-4194-9E3F-FE3705CBBAE4}" presName="spaceRect" presStyleCnt="0"/>
      <dgm:spPr/>
    </dgm:pt>
    <dgm:pt modelId="{176DB706-475B-4BA9-9F58-7EC30A78E38F}" type="pres">
      <dgm:prSet presAssocID="{C041BB45-ADDF-4194-9E3F-FE3705CBBAE4}" presName="textRect" presStyleLbl="revTx" presStyleIdx="4" presStyleCnt="6">
        <dgm:presLayoutVars>
          <dgm:chMax val="1"/>
          <dgm:chPref val="1"/>
        </dgm:presLayoutVars>
      </dgm:prSet>
      <dgm:spPr/>
    </dgm:pt>
    <dgm:pt modelId="{79D2BF45-0A56-4545-A64D-D12FB5DAA9EF}" type="pres">
      <dgm:prSet presAssocID="{940E0DFF-50A2-4A01-B1C4-84134D2C28F2}" presName="sibTrans" presStyleCnt="0"/>
      <dgm:spPr/>
    </dgm:pt>
    <dgm:pt modelId="{DD8DF9B6-0442-432B-8804-2D3BC8783232}" type="pres">
      <dgm:prSet presAssocID="{B16A7D61-E0DD-426B-9FCA-AE08510FF3B1}" presName="compNode" presStyleCnt="0"/>
      <dgm:spPr/>
    </dgm:pt>
    <dgm:pt modelId="{E6FEF912-1C33-4B88-B538-68D23782B1E3}" type="pres">
      <dgm:prSet presAssocID="{B16A7D61-E0DD-426B-9FCA-AE08510FF3B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ignal"/>
        </a:ext>
      </dgm:extLst>
    </dgm:pt>
    <dgm:pt modelId="{3AFE1C09-61AB-49CD-A758-959241707DD6}" type="pres">
      <dgm:prSet presAssocID="{B16A7D61-E0DD-426B-9FCA-AE08510FF3B1}" presName="spaceRect" presStyleCnt="0"/>
      <dgm:spPr/>
    </dgm:pt>
    <dgm:pt modelId="{547C27DC-6D53-4689-A97E-60C63AB23E51}" type="pres">
      <dgm:prSet presAssocID="{B16A7D61-E0DD-426B-9FCA-AE08510FF3B1}" presName="textRect" presStyleLbl="revTx" presStyleIdx="5" presStyleCnt="6">
        <dgm:presLayoutVars>
          <dgm:chMax val="1"/>
          <dgm:chPref val="1"/>
        </dgm:presLayoutVars>
      </dgm:prSet>
      <dgm:spPr/>
    </dgm:pt>
  </dgm:ptLst>
  <dgm:cxnLst>
    <dgm:cxn modelId="{19AFE213-A15C-4E70-9A10-70563FB75000}" type="presOf" srcId="{E636E474-6A62-4434-97A5-91596D3EA709}" destId="{6A609057-EBBE-4196-916C-7DAE1530909C}" srcOrd="0" destOrd="0" presId="urn:microsoft.com/office/officeart/2018/2/layout/IconLabelList"/>
    <dgm:cxn modelId="{9934162A-4393-4E54-AC00-E1DCB129843D}" srcId="{0DEA8764-4919-4B0C-B4F4-4A86C1ABDCB0}" destId="{1EA39831-02C2-43AF-91E6-625DA94C81D2}" srcOrd="2" destOrd="0" parTransId="{8AF5615F-C2B6-4B68-AC7F-DCC36D74E7CA}" sibTransId="{1E797372-628F-4580-830E-F515E59537C0}"/>
    <dgm:cxn modelId="{E656A335-882B-4997-B8F5-06C412BF1167}" type="presOf" srcId="{8391B44E-97B0-48D6-A028-9CBED47836CF}" destId="{C2F85EAF-FEF4-4DF0-B6AE-EB47BB620945}" srcOrd="0" destOrd="0" presId="urn:microsoft.com/office/officeart/2018/2/layout/IconLabelList"/>
    <dgm:cxn modelId="{9AF1DC6A-35D7-456C-8D79-6FA0A1B49E01}" srcId="{0DEA8764-4919-4B0C-B4F4-4A86C1ABDCB0}" destId="{B16A7D61-E0DD-426B-9FCA-AE08510FF3B1}" srcOrd="5" destOrd="0" parTransId="{8108220F-3E63-4702-B509-59B36F832BC8}" sibTransId="{6823B6E3-182C-4E0F-B0BB-CC369CDDA905}"/>
    <dgm:cxn modelId="{54929E50-C823-4C1A-A8A9-A1797C14464D}" type="presOf" srcId="{0DEA8764-4919-4B0C-B4F4-4A86C1ABDCB0}" destId="{AD0E43FE-4AA4-4477-89A6-AE6E45BFF423}" srcOrd="0" destOrd="0" presId="urn:microsoft.com/office/officeart/2018/2/layout/IconLabelList"/>
    <dgm:cxn modelId="{3895AA71-0A32-4638-9BC4-50CACC4ACFC5}" srcId="{0DEA8764-4919-4B0C-B4F4-4A86C1ABDCB0}" destId="{C041BB45-ADDF-4194-9E3F-FE3705CBBAE4}" srcOrd="4" destOrd="0" parTransId="{FE93E946-1EA4-43C5-A749-4DF4FED14E37}" sibTransId="{940E0DFF-50A2-4A01-B1C4-84134D2C28F2}"/>
    <dgm:cxn modelId="{7BCD578E-50F8-467A-B14B-55D241FC1D45}" type="presOf" srcId="{B16A7D61-E0DD-426B-9FCA-AE08510FF3B1}" destId="{547C27DC-6D53-4689-A97E-60C63AB23E51}" srcOrd="0" destOrd="0" presId="urn:microsoft.com/office/officeart/2018/2/layout/IconLabelList"/>
    <dgm:cxn modelId="{CDE251AE-A5A4-4C72-84D1-BA33DC12BDD4}" srcId="{0DEA8764-4919-4B0C-B4F4-4A86C1ABDCB0}" destId="{E636E474-6A62-4434-97A5-91596D3EA709}" srcOrd="0" destOrd="0" parTransId="{AD3BA9B7-2343-4B6E-AC58-6CB44C96D13C}" sibTransId="{9DA4998E-9333-4ADC-AD98-9BCF9300EB27}"/>
    <dgm:cxn modelId="{08E330B2-F6D1-4784-BCD0-1823F4355D4C}" type="presOf" srcId="{1EA39831-02C2-43AF-91E6-625DA94C81D2}" destId="{AF577F26-9FAD-4805-AA12-DA6AA8924A36}" srcOrd="0" destOrd="0" presId="urn:microsoft.com/office/officeart/2018/2/layout/IconLabelList"/>
    <dgm:cxn modelId="{E24827C5-75B4-4BDA-A0E9-DAA0C24AFB24}" type="presOf" srcId="{C041BB45-ADDF-4194-9E3F-FE3705CBBAE4}" destId="{176DB706-475B-4BA9-9F58-7EC30A78E38F}" srcOrd="0" destOrd="0" presId="urn:microsoft.com/office/officeart/2018/2/layout/IconLabelList"/>
    <dgm:cxn modelId="{12B19CC5-F2FC-40F6-8C0C-39A837B35D68}" type="presOf" srcId="{6438568B-C625-4C70-AB3D-4689DC13889A}" destId="{759C29A7-F3F3-4D94-8167-8AF634B71CDC}" srcOrd="0" destOrd="0" presId="urn:microsoft.com/office/officeart/2018/2/layout/IconLabelList"/>
    <dgm:cxn modelId="{C9BF33CB-0092-494F-8ECF-86BC5241395C}" srcId="{0DEA8764-4919-4B0C-B4F4-4A86C1ABDCB0}" destId="{6438568B-C625-4C70-AB3D-4689DC13889A}" srcOrd="1" destOrd="0" parTransId="{F9DA1285-3A55-40A8-AF8B-0C2C0FDF0E8D}" sibTransId="{53C90D27-158F-4850-94B8-CADCC09E6A02}"/>
    <dgm:cxn modelId="{6B70B1F6-DDE7-4E25-A147-5A0C440A7B78}" srcId="{0DEA8764-4919-4B0C-B4F4-4A86C1ABDCB0}" destId="{8391B44E-97B0-48D6-A028-9CBED47836CF}" srcOrd="3" destOrd="0" parTransId="{FCADB39B-3AF1-4A3A-BEBA-296C27D3A7D7}" sibTransId="{05D0C7BB-949F-443D-BF0D-EF00C0DCF2ED}"/>
    <dgm:cxn modelId="{CD646C52-3131-40BF-A081-D7DED0820EE2}" type="presParOf" srcId="{AD0E43FE-4AA4-4477-89A6-AE6E45BFF423}" destId="{24200C25-C95F-4031-9CED-292DA55A5091}" srcOrd="0" destOrd="0" presId="urn:microsoft.com/office/officeart/2018/2/layout/IconLabelList"/>
    <dgm:cxn modelId="{3C4A3BF2-F06D-4219-B925-11AFEAAC4CE6}" type="presParOf" srcId="{24200C25-C95F-4031-9CED-292DA55A5091}" destId="{FB992451-17D5-4B29-8554-5B97E46D3A85}" srcOrd="0" destOrd="0" presId="urn:microsoft.com/office/officeart/2018/2/layout/IconLabelList"/>
    <dgm:cxn modelId="{EC912C28-9A74-4079-9A1C-54196227080F}" type="presParOf" srcId="{24200C25-C95F-4031-9CED-292DA55A5091}" destId="{50084F0E-2D57-4D0A-A805-A77C39FEDE2B}" srcOrd="1" destOrd="0" presId="urn:microsoft.com/office/officeart/2018/2/layout/IconLabelList"/>
    <dgm:cxn modelId="{F106CE96-4E94-4CA9-9283-2990BD06D1F5}" type="presParOf" srcId="{24200C25-C95F-4031-9CED-292DA55A5091}" destId="{6A609057-EBBE-4196-916C-7DAE1530909C}" srcOrd="2" destOrd="0" presId="urn:microsoft.com/office/officeart/2018/2/layout/IconLabelList"/>
    <dgm:cxn modelId="{93F894C2-1B95-4D97-B59E-A729B66A390C}" type="presParOf" srcId="{AD0E43FE-4AA4-4477-89A6-AE6E45BFF423}" destId="{60D68374-34F2-4C7A-8206-1FFCDDF90697}" srcOrd="1" destOrd="0" presId="urn:microsoft.com/office/officeart/2018/2/layout/IconLabelList"/>
    <dgm:cxn modelId="{132E6522-765E-443D-B1E9-856B27AB9167}" type="presParOf" srcId="{AD0E43FE-4AA4-4477-89A6-AE6E45BFF423}" destId="{D2AC3EAE-9C9F-4BD7-8C44-5505FCABE8AA}" srcOrd="2" destOrd="0" presId="urn:microsoft.com/office/officeart/2018/2/layout/IconLabelList"/>
    <dgm:cxn modelId="{618A048D-B783-4D16-A896-57551E7A3861}" type="presParOf" srcId="{D2AC3EAE-9C9F-4BD7-8C44-5505FCABE8AA}" destId="{A974ED5E-5789-4199-BD89-9196E8218815}" srcOrd="0" destOrd="0" presId="urn:microsoft.com/office/officeart/2018/2/layout/IconLabelList"/>
    <dgm:cxn modelId="{CBF583E2-89DC-4789-AB22-EF48565FEFC0}" type="presParOf" srcId="{D2AC3EAE-9C9F-4BD7-8C44-5505FCABE8AA}" destId="{7C398599-3063-493C-A60C-CB4CCAB80B8A}" srcOrd="1" destOrd="0" presId="urn:microsoft.com/office/officeart/2018/2/layout/IconLabelList"/>
    <dgm:cxn modelId="{C1174BD6-3E9C-4BA6-B63D-6329F10E0E5F}" type="presParOf" srcId="{D2AC3EAE-9C9F-4BD7-8C44-5505FCABE8AA}" destId="{759C29A7-F3F3-4D94-8167-8AF634B71CDC}" srcOrd="2" destOrd="0" presId="urn:microsoft.com/office/officeart/2018/2/layout/IconLabelList"/>
    <dgm:cxn modelId="{A8728E17-DEE8-4EE5-8A05-3C988BA21914}" type="presParOf" srcId="{AD0E43FE-4AA4-4477-89A6-AE6E45BFF423}" destId="{04CC6E2A-3910-4663-B19E-B284D088688C}" srcOrd="3" destOrd="0" presId="urn:microsoft.com/office/officeart/2018/2/layout/IconLabelList"/>
    <dgm:cxn modelId="{10A1EC06-71A2-4605-B43E-EBAEE4C968B5}" type="presParOf" srcId="{AD0E43FE-4AA4-4477-89A6-AE6E45BFF423}" destId="{5E783789-1C5A-4B60-969F-783C83F1F90E}" srcOrd="4" destOrd="0" presId="urn:microsoft.com/office/officeart/2018/2/layout/IconLabelList"/>
    <dgm:cxn modelId="{E1D3F4E8-D96A-4A93-86D9-C43FF0E19FCD}" type="presParOf" srcId="{5E783789-1C5A-4B60-969F-783C83F1F90E}" destId="{61070371-D66C-484D-AC50-E59F414F55F5}" srcOrd="0" destOrd="0" presId="urn:microsoft.com/office/officeart/2018/2/layout/IconLabelList"/>
    <dgm:cxn modelId="{946C84E5-E6B9-47D7-9E4B-66E1BCB3CCD3}" type="presParOf" srcId="{5E783789-1C5A-4B60-969F-783C83F1F90E}" destId="{2FC7B8EA-E969-4E31-8F14-B6C204C244BB}" srcOrd="1" destOrd="0" presId="urn:microsoft.com/office/officeart/2018/2/layout/IconLabelList"/>
    <dgm:cxn modelId="{4AB213B8-BF66-4211-AABC-DC9FEF1C97AD}" type="presParOf" srcId="{5E783789-1C5A-4B60-969F-783C83F1F90E}" destId="{AF577F26-9FAD-4805-AA12-DA6AA8924A36}" srcOrd="2" destOrd="0" presId="urn:microsoft.com/office/officeart/2018/2/layout/IconLabelList"/>
    <dgm:cxn modelId="{22F7E322-F945-49D6-B719-FB9D743C5484}" type="presParOf" srcId="{AD0E43FE-4AA4-4477-89A6-AE6E45BFF423}" destId="{1DAC5E13-7DBD-4884-AB3E-C71A728230B6}" srcOrd="5" destOrd="0" presId="urn:microsoft.com/office/officeart/2018/2/layout/IconLabelList"/>
    <dgm:cxn modelId="{B8A7A6A5-8DC2-466C-928A-95172BF6275B}" type="presParOf" srcId="{AD0E43FE-4AA4-4477-89A6-AE6E45BFF423}" destId="{D176A1D6-4449-4F28-880F-E0191A351161}" srcOrd="6" destOrd="0" presId="urn:microsoft.com/office/officeart/2018/2/layout/IconLabelList"/>
    <dgm:cxn modelId="{974EB5AA-68B5-4BA2-BF49-0CBF36AA997D}" type="presParOf" srcId="{D176A1D6-4449-4F28-880F-E0191A351161}" destId="{24045852-9266-479D-96CD-BC29F09D8545}" srcOrd="0" destOrd="0" presId="urn:microsoft.com/office/officeart/2018/2/layout/IconLabelList"/>
    <dgm:cxn modelId="{46774688-8F26-465B-AD18-70845477464A}" type="presParOf" srcId="{D176A1D6-4449-4F28-880F-E0191A351161}" destId="{03D0A3C4-492C-416C-8F2D-3A3BB73CDE3F}" srcOrd="1" destOrd="0" presId="urn:microsoft.com/office/officeart/2018/2/layout/IconLabelList"/>
    <dgm:cxn modelId="{770262A9-E29D-410B-ABB1-BAF401182C79}" type="presParOf" srcId="{D176A1D6-4449-4F28-880F-E0191A351161}" destId="{C2F85EAF-FEF4-4DF0-B6AE-EB47BB620945}" srcOrd="2" destOrd="0" presId="urn:microsoft.com/office/officeart/2018/2/layout/IconLabelList"/>
    <dgm:cxn modelId="{FAC22EAE-FA4F-442F-A4E7-CAE8D78384BB}" type="presParOf" srcId="{AD0E43FE-4AA4-4477-89A6-AE6E45BFF423}" destId="{38364787-C9DB-455B-9334-9ECEE5872D07}" srcOrd="7" destOrd="0" presId="urn:microsoft.com/office/officeart/2018/2/layout/IconLabelList"/>
    <dgm:cxn modelId="{A1207D66-A48E-48FC-9E32-4AEF68EE7A6F}" type="presParOf" srcId="{AD0E43FE-4AA4-4477-89A6-AE6E45BFF423}" destId="{A8909799-999F-430C-8170-A8D76C221CAC}" srcOrd="8" destOrd="0" presId="urn:microsoft.com/office/officeart/2018/2/layout/IconLabelList"/>
    <dgm:cxn modelId="{5AB3758D-864D-482F-8DE3-03A92532F733}" type="presParOf" srcId="{A8909799-999F-430C-8170-A8D76C221CAC}" destId="{5DA27996-A94B-4BEC-831C-4B375894EF3F}" srcOrd="0" destOrd="0" presId="urn:microsoft.com/office/officeart/2018/2/layout/IconLabelList"/>
    <dgm:cxn modelId="{E74D0AD5-07B6-43DF-8F7D-8D0EB86626BA}" type="presParOf" srcId="{A8909799-999F-430C-8170-A8D76C221CAC}" destId="{38FD85A6-8EFB-444B-AB12-0B0F291D41FC}" srcOrd="1" destOrd="0" presId="urn:microsoft.com/office/officeart/2018/2/layout/IconLabelList"/>
    <dgm:cxn modelId="{BD17C4E5-7574-4C76-8DE4-5F41C4B91C73}" type="presParOf" srcId="{A8909799-999F-430C-8170-A8D76C221CAC}" destId="{176DB706-475B-4BA9-9F58-7EC30A78E38F}" srcOrd="2" destOrd="0" presId="urn:microsoft.com/office/officeart/2018/2/layout/IconLabelList"/>
    <dgm:cxn modelId="{63221426-4CA1-443D-9682-DB9904F4B5E1}" type="presParOf" srcId="{AD0E43FE-4AA4-4477-89A6-AE6E45BFF423}" destId="{79D2BF45-0A56-4545-A64D-D12FB5DAA9EF}" srcOrd="9" destOrd="0" presId="urn:microsoft.com/office/officeart/2018/2/layout/IconLabelList"/>
    <dgm:cxn modelId="{CE45ED56-2F36-4D97-AA82-35795CF1A9B4}" type="presParOf" srcId="{AD0E43FE-4AA4-4477-89A6-AE6E45BFF423}" destId="{DD8DF9B6-0442-432B-8804-2D3BC8783232}" srcOrd="10" destOrd="0" presId="urn:microsoft.com/office/officeart/2018/2/layout/IconLabelList"/>
    <dgm:cxn modelId="{04D1E804-304A-430F-983A-627D48C4B59C}" type="presParOf" srcId="{DD8DF9B6-0442-432B-8804-2D3BC8783232}" destId="{E6FEF912-1C33-4B88-B538-68D23782B1E3}" srcOrd="0" destOrd="0" presId="urn:microsoft.com/office/officeart/2018/2/layout/IconLabelList"/>
    <dgm:cxn modelId="{FABAF589-20C0-467E-A096-F92FB358CC59}" type="presParOf" srcId="{DD8DF9B6-0442-432B-8804-2D3BC8783232}" destId="{3AFE1C09-61AB-49CD-A758-959241707DD6}" srcOrd="1" destOrd="0" presId="urn:microsoft.com/office/officeart/2018/2/layout/IconLabelList"/>
    <dgm:cxn modelId="{78A546AE-9FC2-41B0-A791-D4DEAB7E17AE}" type="presParOf" srcId="{DD8DF9B6-0442-432B-8804-2D3BC8783232}" destId="{547C27DC-6D53-4689-A97E-60C63AB23E5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ACC676-6483-4746-9DCF-EA4C5D545712}"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2E2CDA44-1751-4FC1-B157-AE4923720D21}">
      <dgm:prSet/>
      <dgm:spPr/>
      <dgm:t>
        <a:bodyPr/>
        <a:lstStyle/>
        <a:p>
          <a:r>
            <a:rPr lang="en-GB"/>
            <a:t>Situation Analysis: Conducted a comprehensive analysis of the micro and macro environment using the 5 'C's (Company, Customers, Competitors, Collaborators, Climate) and the PESTLE framework. Identified key opportunities and challenges for the Hilton Hotel.</a:t>
          </a:r>
          <a:endParaRPr lang="en-US"/>
        </a:p>
      </dgm:t>
    </dgm:pt>
    <dgm:pt modelId="{582229BA-504F-4F37-B829-7A11DE1EAC35}" type="parTrans" cxnId="{B797AC7D-9B48-4A5B-B957-2EC2D3F9E684}">
      <dgm:prSet/>
      <dgm:spPr/>
      <dgm:t>
        <a:bodyPr/>
        <a:lstStyle/>
        <a:p>
          <a:endParaRPr lang="en-US"/>
        </a:p>
      </dgm:t>
    </dgm:pt>
    <dgm:pt modelId="{05D41A93-EC4D-4781-B425-09FE0280E0BD}" type="sibTrans" cxnId="{B797AC7D-9B48-4A5B-B957-2EC2D3F9E684}">
      <dgm:prSet/>
      <dgm:spPr/>
      <dgm:t>
        <a:bodyPr/>
        <a:lstStyle/>
        <a:p>
          <a:endParaRPr lang="en-US"/>
        </a:p>
      </dgm:t>
    </dgm:pt>
    <dgm:pt modelId="{586AE4EE-5894-485F-A0C1-C53CD0A2D7E6}">
      <dgm:prSet/>
      <dgm:spPr/>
      <dgm:t>
        <a:bodyPr/>
        <a:lstStyle/>
        <a:p>
          <a:r>
            <a:rPr lang="en-GB"/>
            <a:t>Objectives: Set SMART objectives to guide the marketing plan. The primary objective is to increase occupancy rates by 10% within the next six months.</a:t>
          </a:r>
          <a:endParaRPr lang="en-US"/>
        </a:p>
      </dgm:t>
    </dgm:pt>
    <dgm:pt modelId="{ED3952DE-29B5-48B0-B408-3C55FF62FA01}" type="parTrans" cxnId="{C8B2BA50-B979-4CB4-BE16-3AE1BB55E0A3}">
      <dgm:prSet/>
      <dgm:spPr/>
      <dgm:t>
        <a:bodyPr/>
        <a:lstStyle/>
        <a:p>
          <a:endParaRPr lang="en-US"/>
        </a:p>
      </dgm:t>
    </dgm:pt>
    <dgm:pt modelId="{0D843673-4459-43F6-8B98-24618DE93C13}" type="sibTrans" cxnId="{C8B2BA50-B979-4CB4-BE16-3AE1BB55E0A3}">
      <dgm:prSet/>
      <dgm:spPr/>
      <dgm:t>
        <a:bodyPr/>
        <a:lstStyle/>
        <a:p>
          <a:endParaRPr lang="en-US"/>
        </a:p>
      </dgm:t>
    </dgm:pt>
    <dgm:pt modelId="{4E01F899-5742-4EA9-9321-A245001EDF0B}">
      <dgm:prSet/>
      <dgm:spPr/>
      <dgm:t>
        <a:bodyPr/>
        <a:lstStyle/>
        <a:p>
          <a:r>
            <a:rPr lang="en-GB"/>
            <a:t>Strategy: Adopted a market development strategy by focusing on enhancing the guest experience and promoting sustainability. Aligned the marketing mix elements to support the strategy.</a:t>
          </a:r>
          <a:endParaRPr lang="en-US"/>
        </a:p>
      </dgm:t>
    </dgm:pt>
    <dgm:pt modelId="{290035BF-CCBC-40C4-A037-F54B6160EE48}" type="parTrans" cxnId="{F5CEE4AC-CD6B-4196-9F0A-393D3FB3953B}">
      <dgm:prSet/>
      <dgm:spPr/>
      <dgm:t>
        <a:bodyPr/>
        <a:lstStyle/>
        <a:p>
          <a:endParaRPr lang="en-US"/>
        </a:p>
      </dgm:t>
    </dgm:pt>
    <dgm:pt modelId="{90B85A20-1140-4FD3-A484-8461D0C1070D}" type="sibTrans" cxnId="{F5CEE4AC-CD6B-4196-9F0A-393D3FB3953B}">
      <dgm:prSet/>
      <dgm:spPr/>
      <dgm:t>
        <a:bodyPr/>
        <a:lstStyle/>
        <a:p>
          <a:endParaRPr lang="en-US"/>
        </a:p>
      </dgm:t>
    </dgm:pt>
    <dgm:pt modelId="{78B063D6-565A-49CB-B16C-085641D9F8DC}">
      <dgm:prSet/>
      <dgm:spPr/>
      <dgm:t>
        <a:bodyPr/>
        <a:lstStyle/>
        <a:p>
          <a:r>
            <a:rPr lang="en-GB"/>
            <a:t>Tactics: Developed a targeted communications mix, including digital advertising, social media campaigns, email marketing, influencer partnerships, and targeted promotions. Utilized RACE framework for planning and execution.</a:t>
          </a:r>
          <a:endParaRPr lang="en-US"/>
        </a:p>
      </dgm:t>
    </dgm:pt>
    <dgm:pt modelId="{E2D29D4A-465F-44E8-9B11-D1B647894635}" type="parTrans" cxnId="{9FC3B7ED-7623-427F-B9A5-09A732FD72B3}">
      <dgm:prSet/>
      <dgm:spPr/>
      <dgm:t>
        <a:bodyPr/>
        <a:lstStyle/>
        <a:p>
          <a:endParaRPr lang="en-US"/>
        </a:p>
      </dgm:t>
    </dgm:pt>
    <dgm:pt modelId="{8C7A908B-858A-4517-8E60-182A760BC1E1}" type="sibTrans" cxnId="{9FC3B7ED-7623-427F-B9A5-09A732FD72B3}">
      <dgm:prSet/>
      <dgm:spPr/>
      <dgm:t>
        <a:bodyPr/>
        <a:lstStyle/>
        <a:p>
          <a:endParaRPr lang="en-US"/>
        </a:p>
      </dgm:t>
    </dgm:pt>
    <dgm:pt modelId="{4B032CF2-3EA6-4A52-BDC8-5601E0C778AC}">
      <dgm:prSet/>
      <dgm:spPr/>
      <dgm:t>
        <a:bodyPr/>
        <a:lstStyle/>
        <a:p>
          <a:r>
            <a:rPr lang="en-GB"/>
            <a:t>Action: Created a Gannt chart to schedule and manage marketing activities. The chart provides a clear timeline and ensures the coordination of different initiatives.</a:t>
          </a:r>
          <a:endParaRPr lang="en-US"/>
        </a:p>
      </dgm:t>
    </dgm:pt>
    <dgm:pt modelId="{73C668FB-3996-41A0-847F-C03D71780BC3}" type="parTrans" cxnId="{CF8D6730-7391-468D-9184-FCD74A1E4103}">
      <dgm:prSet/>
      <dgm:spPr/>
      <dgm:t>
        <a:bodyPr/>
        <a:lstStyle/>
        <a:p>
          <a:endParaRPr lang="en-US"/>
        </a:p>
      </dgm:t>
    </dgm:pt>
    <dgm:pt modelId="{CE7710DF-5B9F-49C7-9B23-D25B32690EF3}" type="sibTrans" cxnId="{CF8D6730-7391-468D-9184-FCD74A1E4103}">
      <dgm:prSet/>
      <dgm:spPr/>
      <dgm:t>
        <a:bodyPr/>
        <a:lstStyle/>
        <a:p>
          <a:endParaRPr lang="en-US"/>
        </a:p>
      </dgm:t>
    </dgm:pt>
    <dgm:pt modelId="{7E318D2C-C064-40E4-9D94-1A7B8D531E72}">
      <dgm:prSet/>
      <dgm:spPr/>
      <dgm:t>
        <a:bodyPr/>
        <a:lstStyle/>
        <a:p>
          <a:r>
            <a:rPr lang="en-GB"/>
            <a:t>Control: Established key metrics and KPIs to measure the success of the marketing plan. Regular monitoring of occupancy rates, revenue per available room (RevPAR), customer satisfaction scores, website traffic, and social media engagement.</a:t>
          </a:r>
          <a:endParaRPr lang="en-US"/>
        </a:p>
      </dgm:t>
    </dgm:pt>
    <dgm:pt modelId="{640AF8EF-B97A-46DB-B60E-5CD2B2B3F86C}" type="parTrans" cxnId="{1D662111-5908-43CA-A37D-C5DF8C071D84}">
      <dgm:prSet/>
      <dgm:spPr/>
      <dgm:t>
        <a:bodyPr/>
        <a:lstStyle/>
        <a:p>
          <a:endParaRPr lang="en-US"/>
        </a:p>
      </dgm:t>
    </dgm:pt>
    <dgm:pt modelId="{F5E1BC8A-E147-4DCF-AEC3-E91DACAE5925}" type="sibTrans" cxnId="{1D662111-5908-43CA-A37D-C5DF8C071D84}">
      <dgm:prSet/>
      <dgm:spPr/>
      <dgm:t>
        <a:bodyPr/>
        <a:lstStyle/>
        <a:p>
          <a:endParaRPr lang="en-US"/>
        </a:p>
      </dgm:t>
    </dgm:pt>
    <dgm:pt modelId="{0C9C32C5-8241-41EB-A467-0A6807804C9E}">
      <dgm:prSet/>
      <dgm:spPr/>
      <dgm:t>
        <a:bodyPr/>
        <a:lstStyle/>
        <a:p>
          <a:r>
            <a:rPr lang="en-GB"/>
            <a:t>Conclusion: The marketing plan aims to drive revenue growth and improve the Hilton Hotel's market position. By focusing on the new value proposition and implementing effective communication tactics, the hotel can enhance customer engagement and achieve its objectives.</a:t>
          </a:r>
          <a:endParaRPr lang="en-US"/>
        </a:p>
      </dgm:t>
    </dgm:pt>
    <dgm:pt modelId="{75FCF296-D78A-46E2-A934-9D077B7CDA3E}" type="parTrans" cxnId="{0045BC0C-19F9-4328-B48A-E8EC9CA980D4}">
      <dgm:prSet/>
      <dgm:spPr/>
      <dgm:t>
        <a:bodyPr/>
        <a:lstStyle/>
        <a:p>
          <a:endParaRPr lang="en-US"/>
        </a:p>
      </dgm:t>
    </dgm:pt>
    <dgm:pt modelId="{8F7008BA-EE41-4FEF-A46A-ECBBB972BFD3}" type="sibTrans" cxnId="{0045BC0C-19F9-4328-B48A-E8EC9CA980D4}">
      <dgm:prSet/>
      <dgm:spPr/>
      <dgm:t>
        <a:bodyPr/>
        <a:lstStyle/>
        <a:p>
          <a:endParaRPr lang="en-US"/>
        </a:p>
      </dgm:t>
    </dgm:pt>
    <dgm:pt modelId="{53F241B4-2245-475E-90A7-F846DD33DC19}" type="pres">
      <dgm:prSet presAssocID="{B9ACC676-6483-4746-9DCF-EA4C5D545712}" presName="linear" presStyleCnt="0">
        <dgm:presLayoutVars>
          <dgm:animLvl val="lvl"/>
          <dgm:resizeHandles val="exact"/>
        </dgm:presLayoutVars>
      </dgm:prSet>
      <dgm:spPr/>
    </dgm:pt>
    <dgm:pt modelId="{4C0B3729-EE43-4848-9498-9BBA0A25CC96}" type="pres">
      <dgm:prSet presAssocID="{2E2CDA44-1751-4FC1-B157-AE4923720D21}" presName="parentText" presStyleLbl="node1" presStyleIdx="0" presStyleCnt="7">
        <dgm:presLayoutVars>
          <dgm:chMax val="0"/>
          <dgm:bulletEnabled val="1"/>
        </dgm:presLayoutVars>
      </dgm:prSet>
      <dgm:spPr/>
    </dgm:pt>
    <dgm:pt modelId="{65C0F7D3-D21A-4C55-AD15-E89B4F09769A}" type="pres">
      <dgm:prSet presAssocID="{05D41A93-EC4D-4781-B425-09FE0280E0BD}" presName="spacer" presStyleCnt="0"/>
      <dgm:spPr/>
    </dgm:pt>
    <dgm:pt modelId="{FE9A6EB5-0416-4A68-8AFE-6E2A558988E9}" type="pres">
      <dgm:prSet presAssocID="{586AE4EE-5894-485F-A0C1-C53CD0A2D7E6}" presName="parentText" presStyleLbl="node1" presStyleIdx="1" presStyleCnt="7">
        <dgm:presLayoutVars>
          <dgm:chMax val="0"/>
          <dgm:bulletEnabled val="1"/>
        </dgm:presLayoutVars>
      </dgm:prSet>
      <dgm:spPr/>
    </dgm:pt>
    <dgm:pt modelId="{9AAB7CA5-15BF-4CD4-8565-0B81024E5859}" type="pres">
      <dgm:prSet presAssocID="{0D843673-4459-43F6-8B98-24618DE93C13}" presName="spacer" presStyleCnt="0"/>
      <dgm:spPr/>
    </dgm:pt>
    <dgm:pt modelId="{AD5DBBA0-36B4-4963-B583-0EA2382CACBF}" type="pres">
      <dgm:prSet presAssocID="{4E01F899-5742-4EA9-9321-A245001EDF0B}" presName="parentText" presStyleLbl="node1" presStyleIdx="2" presStyleCnt="7">
        <dgm:presLayoutVars>
          <dgm:chMax val="0"/>
          <dgm:bulletEnabled val="1"/>
        </dgm:presLayoutVars>
      </dgm:prSet>
      <dgm:spPr/>
    </dgm:pt>
    <dgm:pt modelId="{970DCAAF-827E-4C3B-8410-272959A4CE97}" type="pres">
      <dgm:prSet presAssocID="{90B85A20-1140-4FD3-A484-8461D0C1070D}" presName="spacer" presStyleCnt="0"/>
      <dgm:spPr/>
    </dgm:pt>
    <dgm:pt modelId="{5946153B-05E1-4A6C-B887-98717D0C8678}" type="pres">
      <dgm:prSet presAssocID="{78B063D6-565A-49CB-B16C-085641D9F8DC}" presName="parentText" presStyleLbl="node1" presStyleIdx="3" presStyleCnt="7">
        <dgm:presLayoutVars>
          <dgm:chMax val="0"/>
          <dgm:bulletEnabled val="1"/>
        </dgm:presLayoutVars>
      </dgm:prSet>
      <dgm:spPr/>
    </dgm:pt>
    <dgm:pt modelId="{BEE781E2-0747-4237-84B6-B86EC100D663}" type="pres">
      <dgm:prSet presAssocID="{8C7A908B-858A-4517-8E60-182A760BC1E1}" presName="spacer" presStyleCnt="0"/>
      <dgm:spPr/>
    </dgm:pt>
    <dgm:pt modelId="{F04BCDA2-A7E4-466D-B11D-D92FF2AA0982}" type="pres">
      <dgm:prSet presAssocID="{4B032CF2-3EA6-4A52-BDC8-5601E0C778AC}" presName="parentText" presStyleLbl="node1" presStyleIdx="4" presStyleCnt="7">
        <dgm:presLayoutVars>
          <dgm:chMax val="0"/>
          <dgm:bulletEnabled val="1"/>
        </dgm:presLayoutVars>
      </dgm:prSet>
      <dgm:spPr/>
    </dgm:pt>
    <dgm:pt modelId="{8224B772-6314-4CE3-ADCE-83CAD8DE06BA}" type="pres">
      <dgm:prSet presAssocID="{CE7710DF-5B9F-49C7-9B23-D25B32690EF3}" presName="spacer" presStyleCnt="0"/>
      <dgm:spPr/>
    </dgm:pt>
    <dgm:pt modelId="{A28AC912-6223-41B2-805C-DB27ECF7D5B3}" type="pres">
      <dgm:prSet presAssocID="{7E318D2C-C064-40E4-9D94-1A7B8D531E72}" presName="parentText" presStyleLbl="node1" presStyleIdx="5" presStyleCnt="7">
        <dgm:presLayoutVars>
          <dgm:chMax val="0"/>
          <dgm:bulletEnabled val="1"/>
        </dgm:presLayoutVars>
      </dgm:prSet>
      <dgm:spPr/>
    </dgm:pt>
    <dgm:pt modelId="{7B7FCF39-4A84-4576-98B1-911B8BE5DCA8}" type="pres">
      <dgm:prSet presAssocID="{F5E1BC8A-E147-4DCF-AEC3-E91DACAE5925}" presName="spacer" presStyleCnt="0"/>
      <dgm:spPr/>
    </dgm:pt>
    <dgm:pt modelId="{A7D02150-9A89-4968-8CD7-87971EC59EA4}" type="pres">
      <dgm:prSet presAssocID="{0C9C32C5-8241-41EB-A467-0A6807804C9E}" presName="parentText" presStyleLbl="node1" presStyleIdx="6" presStyleCnt="7">
        <dgm:presLayoutVars>
          <dgm:chMax val="0"/>
          <dgm:bulletEnabled val="1"/>
        </dgm:presLayoutVars>
      </dgm:prSet>
      <dgm:spPr/>
    </dgm:pt>
  </dgm:ptLst>
  <dgm:cxnLst>
    <dgm:cxn modelId="{0045BC0C-19F9-4328-B48A-E8EC9CA980D4}" srcId="{B9ACC676-6483-4746-9DCF-EA4C5D545712}" destId="{0C9C32C5-8241-41EB-A467-0A6807804C9E}" srcOrd="6" destOrd="0" parTransId="{75FCF296-D78A-46E2-A934-9D077B7CDA3E}" sibTransId="{8F7008BA-EE41-4FEF-A46A-ECBBB972BFD3}"/>
    <dgm:cxn modelId="{1D662111-5908-43CA-A37D-C5DF8C071D84}" srcId="{B9ACC676-6483-4746-9DCF-EA4C5D545712}" destId="{7E318D2C-C064-40E4-9D94-1A7B8D531E72}" srcOrd="5" destOrd="0" parTransId="{640AF8EF-B97A-46DB-B60E-5CD2B2B3F86C}" sibTransId="{F5E1BC8A-E147-4DCF-AEC3-E91DACAE5925}"/>
    <dgm:cxn modelId="{5E1BB11F-61AD-405C-B5AF-2C5B5EAE107D}" type="presOf" srcId="{2E2CDA44-1751-4FC1-B157-AE4923720D21}" destId="{4C0B3729-EE43-4848-9498-9BBA0A25CC96}" srcOrd="0" destOrd="0" presId="urn:microsoft.com/office/officeart/2005/8/layout/vList2"/>
    <dgm:cxn modelId="{CF8D6730-7391-468D-9184-FCD74A1E4103}" srcId="{B9ACC676-6483-4746-9DCF-EA4C5D545712}" destId="{4B032CF2-3EA6-4A52-BDC8-5601E0C778AC}" srcOrd="4" destOrd="0" parTransId="{73C668FB-3996-41A0-847F-C03D71780BC3}" sibTransId="{CE7710DF-5B9F-49C7-9B23-D25B32690EF3}"/>
    <dgm:cxn modelId="{A4EEFF37-8808-4DEF-92FF-0D0622AC403A}" type="presOf" srcId="{4B032CF2-3EA6-4A52-BDC8-5601E0C778AC}" destId="{F04BCDA2-A7E4-466D-B11D-D92FF2AA0982}" srcOrd="0" destOrd="0" presId="urn:microsoft.com/office/officeart/2005/8/layout/vList2"/>
    <dgm:cxn modelId="{7D667965-7DA9-4680-9F4A-0B73DC0E4CE2}" type="presOf" srcId="{B9ACC676-6483-4746-9DCF-EA4C5D545712}" destId="{53F241B4-2245-475E-90A7-F846DD33DC19}" srcOrd="0" destOrd="0" presId="urn:microsoft.com/office/officeart/2005/8/layout/vList2"/>
    <dgm:cxn modelId="{07E25A69-D5B0-4195-836D-A2AE914FE984}" type="presOf" srcId="{4E01F899-5742-4EA9-9321-A245001EDF0B}" destId="{AD5DBBA0-36B4-4963-B583-0EA2382CACBF}" srcOrd="0" destOrd="0" presId="urn:microsoft.com/office/officeart/2005/8/layout/vList2"/>
    <dgm:cxn modelId="{C8B2BA50-B979-4CB4-BE16-3AE1BB55E0A3}" srcId="{B9ACC676-6483-4746-9DCF-EA4C5D545712}" destId="{586AE4EE-5894-485F-A0C1-C53CD0A2D7E6}" srcOrd="1" destOrd="0" parTransId="{ED3952DE-29B5-48B0-B408-3C55FF62FA01}" sibTransId="{0D843673-4459-43F6-8B98-24618DE93C13}"/>
    <dgm:cxn modelId="{B797AC7D-9B48-4A5B-B957-2EC2D3F9E684}" srcId="{B9ACC676-6483-4746-9DCF-EA4C5D545712}" destId="{2E2CDA44-1751-4FC1-B157-AE4923720D21}" srcOrd="0" destOrd="0" parTransId="{582229BA-504F-4F37-B829-7A11DE1EAC35}" sibTransId="{05D41A93-EC4D-4781-B425-09FE0280E0BD}"/>
    <dgm:cxn modelId="{EC79327E-A605-4762-A95B-F59240FB70C4}" type="presOf" srcId="{7E318D2C-C064-40E4-9D94-1A7B8D531E72}" destId="{A28AC912-6223-41B2-805C-DB27ECF7D5B3}" srcOrd="0" destOrd="0" presId="urn:microsoft.com/office/officeart/2005/8/layout/vList2"/>
    <dgm:cxn modelId="{ED753B95-7305-4159-AF57-4450BF7E0CCF}" type="presOf" srcId="{0C9C32C5-8241-41EB-A467-0A6807804C9E}" destId="{A7D02150-9A89-4968-8CD7-87971EC59EA4}" srcOrd="0" destOrd="0" presId="urn:microsoft.com/office/officeart/2005/8/layout/vList2"/>
    <dgm:cxn modelId="{F5CEE4AC-CD6B-4196-9F0A-393D3FB3953B}" srcId="{B9ACC676-6483-4746-9DCF-EA4C5D545712}" destId="{4E01F899-5742-4EA9-9321-A245001EDF0B}" srcOrd="2" destOrd="0" parTransId="{290035BF-CCBC-40C4-A037-F54B6160EE48}" sibTransId="{90B85A20-1140-4FD3-A484-8461D0C1070D}"/>
    <dgm:cxn modelId="{8D4869CE-EE90-46C5-A8D1-EAE4CCE92290}" type="presOf" srcId="{586AE4EE-5894-485F-A0C1-C53CD0A2D7E6}" destId="{FE9A6EB5-0416-4A68-8AFE-6E2A558988E9}" srcOrd="0" destOrd="0" presId="urn:microsoft.com/office/officeart/2005/8/layout/vList2"/>
    <dgm:cxn modelId="{E827F8E8-2B3E-422D-A6E2-648F7051E589}" type="presOf" srcId="{78B063D6-565A-49CB-B16C-085641D9F8DC}" destId="{5946153B-05E1-4A6C-B887-98717D0C8678}" srcOrd="0" destOrd="0" presId="urn:microsoft.com/office/officeart/2005/8/layout/vList2"/>
    <dgm:cxn modelId="{9FC3B7ED-7623-427F-B9A5-09A732FD72B3}" srcId="{B9ACC676-6483-4746-9DCF-EA4C5D545712}" destId="{78B063D6-565A-49CB-B16C-085641D9F8DC}" srcOrd="3" destOrd="0" parTransId="{E2D29D4A-465F-44E8-9B11-D1B647894635}" sibTransId="{8C7A908B-858A-4517-8E60-182A760BC1E1}"/>
    <dgm:cxn modelId="{8D93AD28-8266-42FD-B4CA-CD09776C13D4}" type="presParOf" srcId="{53F241B4-2245-475E-90A7-F846DD33DC19}" destId="{4C0B3729-EE43-4848-9498-9BBA0A25CC96}" srcOrd="0" destOrd="0" presId="urn:microsoft.com/office/officeart/2005/8/layout/vList2"/>
    <dgm:cxn modelId="{5373E2F2-797C-47A1-BD20-163B1D0A5A1B}" type="presParOf" srcId="{53F241B4-2245-475E-90A7-F846DD33DC19}" destId="{65C0F7D3-D21A-4C55-AD15-E89B4F09769A}" srcOrd="1" destOrd="0" presId="urn:microsoft.com/office/officeart/2005/8/layout/vList2"/>
    <dgm:cxn modelId="{D16388AA-0E27-41D1-AB84-50E88B2DE357}" type="presParOf" srcId="{53F241B4-2245-475E-90A7-F846DD33DC19}" destId="{FE9A6EB5-0416-4A68-8AFE-6E2A558988E9}" srcOrd="2" destOrd="0" presId="urn:microsoft.com/office/officeart/2005/8/layout/vList2"/>
    <dgm:cxn modelId="{B80A212F-E0C5-4BB6-81D7-21491A980A66}" type="presParOf" srcId="{53F241B4-2245-475E-90A7-F846DD33DC19}" destId="{9AAB7CA5-15BF-4CD4-8565-0B81024E5859}" srcOrd="3" destOrd="0" presId="urn:microsoft.com/office/officeart/2005/8/layout/vList2"/>
    <dgm:cxn modelId="{E64F266D-F7CF-4E3D-B14E-3FBE47FE5F87}" type="presParOf" srcId="{53F241B4-2245-475E-90A7-F846DD33DC19}" destId="{AD5DBBA0-36B4-4963-B583-0EA2382CACBF}" srcOrd="4" destOrd="0" presId="urn:microsoft.com/office/officeart/2005/8/layout/vList2"/>
    <dgm:cxn modelId="{9307C761-194C-408B-B4AC-08D951D21584}" type="presParOf" srcId="{53F241B4-2245-475E-90A7-F846DD33DC19}" destId="{970DCAAF-827E-4C3B-8410-272959A4CE97}" srcOrd="5" destOrd="0" presId="urn:microsoft.com/office/officeart/2005/8/layout/vList2"/>
    <dgm:cxn modelId="{A4E6340C-FF68-4C88-AF5C-289018AD357C}" type="presParOf" srcId="{53F241B4-2245-475E-90A7-F846DD33DC19}" destId="{5946153B-05E1-4A6C-B887-98717D0C8678}" srcOrd="6" destOrd="0" presId="urn:microsoft.com/office/officeart/2005/8/layout/vList2"/>
    <dgm:cxn modelId="{4C50A3FF-9F68-4804-A72A-D04D1651F70C}" type="presParOf" srcId="{53F241B4-2245-475E-90A7-F846DD33DC19}" destId="{BEE781E2-0747-4237-84B6-B86EC100D663}" srcOrd="7" destOrd="0" presId="urn:microsoft.com/office/officeart/2005/8/layout/vList2"/>
    <dgm:cxn modelId="{E376FCB2-541C-4682-A29D-C66F365773DB}" type="presParOf" srcId="{53F241B4-2245-475E-90A7-F846DD33DC19}" destId="{F04BCDA2-A7E4-466D-B11D-D92FF2AA0982}" srcOrd="8" destOrd="0" presId="urn:microsoft.com/office/officeart/2005/8/layout/vList2"/>
    <dgm:cxn modelId="{ED4A1A54-89C7-48B7-BA5F-293A689D1002}" type="presParOf" srcId="{53F241B4-2245-475E-90A7-F846DD33DC19}" destId="{8224B772-6314-4CE3-ADCE-83CAD8DE06BA}" srcOrd="9" destOrd="0" presId="urn:microsoft.com/office/officeart/2005/8/layout/vList2"/>
    <dgm:cxn modelId="{E8A554EC-87AF-4368-B50D-4B6A23618CF6}" type="presParOf" srcId="{53F241B4-2245-475E-90A7-F846DD33DC19}" destId="{A28AC912-6223-41B2-805C-DB27ECF7D5B3}" srcOrd="10" destOrd="0" presId="urn:microsoft.com/office/officeart/2005/8/layout/vList2"/>
    <dgm:cxn modelId="{CC7C6E19-CE6D-4469-8C9E-C609901B1FE6}" type="presParOf" srcId="{53F241B4-2245-475E-90A7-F846DD33DC19}" destId="{7B7FCF39-4A84-4576-98B1-911B8BE5DCA8}" srcOrd="11" destOrd="0" presId="urn:microsoft.com/office/officeart/2005/8/layout/vList2"/>
    <dgm:cxn modelId="{4BF2836A-F9F9-4BF0-AE72-571699914CF1}" type="presParOf" srcId="{53F241B4-2245-475E-90A7-F846DD33DC19}" destId="{A7D02150-9A89-4968-8CD7-87971EC59EA4}"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BE2AC9-5DA8-416F-B485-F1FBDDFB4F08}">
      <dsp:nvSpPr>
        <dsp:cNvPr id="0" name=""/>
        <dsp:cNvSpPr/>
      </dsp:nvSpPr>
      <dsp:spPr>
        <a:xfrm>
          <a:off x="0" y="564058"/>
          <a:ext cx="7559504" cy="9991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Company: A SWOT analysis reveals the hotel's strengths, such as its global brand recognition and reputation for quality service. However, weaknesses like limited online presence and high operational costs should be addressed. Opportunities include expanding into emerging markets, while threats such as increasing competition require proactive strategies.</a:t>
          </a:r>
          <a:endParaRPr lang="en-US" sz="1400" kern="1200"/>
        </a:p>
      </dsp:txBody>
      <dsp:txXfrm>
        <a:off x="48776" y="612834"/>
        <a:ext cx="7461952" cy="901628"/>
      </dsp:txXfrm>
    </dsp:sp>
    <dsp:sp modelId="{0E61B142-8188-49EC-B2FE-23197DD86972}">
      <dsp:nvSpPr>
        <dsp:cNvPr id="0" name=""/>
        <dsp:cNvSpPr/>
      </dsp:nvSpPr>
      <dsp:spPr>
        <a:xfrm>
          <a:off x="0" y="1603558"/>
          <a:ext cx="7559504" cy="99918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Customers: By segmenting and targeting the customer base, we can tailor our offerings to their needs. Using tools like SimilarWeb, we gather insights on customer preferences, booking patterns, and online behavior. This data will help us create personalized experiences, loyalty programs, and targeted marketing campaigns.</a:t>
          </a:r>
          <a:endParaRPr lang="en-US" sz="1400" kern="1200"/>
        </a:p>
      </dsp:txBody>
      <dsp:txXfrm>
        <a:off x="48776" y="1652334"/>
        <a:ext cx="7461952" cy="901628"/>
      </dsp:txXfrm>
    </dsp:sp>
    <dsp:sp modelId="{A1F6C1E1-ACB8-47CA-AA23-FACFEFF9E8B7}">
      <dsp:nvSpPr>
        <dsp:cNvPr id="0" name=""/>
        <dsp:cNvSpPr/>
      </dsp:nvSpPr>
      <dsp:spPr>
        <a:xfrm>
          <a:off x="0" y="2643058"/>
          <a:ext cx="7559504" cy="99918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Competitors: A perceptual positioning map allows us to understand how the Hilton Hotel is perceived in the market compared to competitors. Bowmans strategy clock enables us to identify competitive strategies and differentiation opportunities. By analysing the strengths and weaknesses of key competitors, we can position the Hilton Hotel uniquely and gain a competitive advantage.</a:t>
          </a:r>
          <a:endParaRPr lang="en-US" sz="1400" kern="1200"/>
        </a:p>
      </dsp:txBody>
      <dsp:txXfrm>
        <a:off x="48776" y="2691834"/>
        <a:ext cx="7461952" cy="901628"/>
      </dsp:txXfrm>
    </dsp:sp>
    <dsp:sp modelId="{C02B5D10-775F-4239-97E2-54EE6670A254}">
      <dsp:nvSpPr>
        <dsp:cNvPr id="0" name=""/>
        <dsp:cNvSpPr/>
      </dsp:nvSpPr>
      <dsp:spPr>
        <a:xfrm>
          <a:off x="0" y="3682558"/>
          <a:ext cx="7559504" cy="99918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Collaborators: Hilton's B2B relationships, partnerships, and franchises play a vital role in its success. Strengthening existing collaborations and exploring new partnerships will allow us to leverage additional resources, expand our reach, and enhance the guest experience.</a:t>
          </a:r>
          <a:endParaRPr lang="en-US" sz="1400" kern="1200"/>
        </a:p>
      </dsp:txBody>
      <dsp:txXfrm>
        <a:off x="48776" y="3731334"/>
        <a:ext cx="7461952" cy="901628"/>
      </dsp:txXfrm>
    </dsp:sp>
    <dsp:sp modelId="{0930BD2B-E560-4902-B0B2-25D1028303C1}">
      <dsp:nvSpPr>
        <dsp:cNvPr id="0" name=""/>
        <dsp:cNvSpPr/>
      </dsp:nvSpPr>
      <dsp:spPr>
        <a:xfrm>
          <a:off x="0" y="4722058"/>
          <a:ext cx="7559504" cy="9991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Climate: Considering the macro environment using PESTLE analysis, we identify political, economic, social, technological, legal, and environmental factors that impact the hotel industry. Adapting to changing regulations, consumer preferences, and emerging technologies will ensure the hotel remains relevant and resilient in the face of external influences.</a:t>
          </a:r>
          <a:endParaRPr lang="en-US" sz="1400" kern="1200"/>
        </a:p>
      </dsp:txBody>
      <dsp:txXfrm>
        <a:off x="48776" y="4770834"/>
        <a:ext cx="7461952" cy="9016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992451-17D5-4B29-8554-5B97E46D3A85}">
      <dsp:nvSpPr>
        <dsp:cNvPr id="0" name=""/>
        <dsp:cNvSpPr/>
      </dsp:nvSpPr>
      <dsp:spPr>
        <a:xfrm>
          <a:off x="421398" y="1074561"/>
          <a:ext cx="688183" cy="6881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609057-EBBE-4196-916C-7DAE1530909C}">
      <dsp:nvSpPr>
        <dsp:cNvPr id="0" name=""/>
        <dsp:cNvSpPr/>
      </dsp:nvSpPr>
      <dsp:spPr>
        <a:xfrm>
          <a:off x="841" y="2093180"/>
          <a:ext cx="1529296" cy="1183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To measure the success of the marketing plan, the Hilton Hotel will utilize various metrics and KPIs, including:</a:t>
          </a:r>
          <a:endParaRPr lang="en-US" sz="1100" kern="1200"/>
        </a:p>
      </dsp:txBody>
      <dsp:txXfrm>
        <a:off x="841" y="2093180"/>
        <a:ext cx="1529296" cy="1183596"/>
      </dsp:txXfrm>
    </dsp:sp>
    <dsp:sp modelId="{A974ED5E-5789-4199-BD89-9196E8218815}">
      <dsp:nvSpPr>
        <dsp:cNvPr id="0" name=""/>
        <dsp:cNvSpPr/>
      </dsp:nvSpPr>
      <dsp:spPr>
        <a:xfrm>
          <a:off x="2218322" y="1074561"/>
          <a:ext cx="688183" cy="6881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9C29A7-F3F3-4D94-8167-8AF634B71CDC}">
      <dsp:nvSpPr>
        <dsp:cNvPr id="0" name=""/>
        <dsp:cNvSpPr/>
      </dsp:nvSpPr>
      <dsp:spPr>
        <a:xfrm>
          <a:off x="1797765" y="2093180"/>
          <a:ext cx="1529296" cy="1183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Occupancy rate: Tracking the percentage of rooms occupied on a regular basis to gauge the effectiveness of marketing initiatives in driving bookings.</a:t>
          </a:r>
          <a:endParaRPr lang="en-US" sz="1100" kern="1200"/>
        </a:p>
      </dsp:txBody>
      <dsp:txXfrm>
        <a:off x="1797765" y="2093180"/>
        <a:ext cx="1529296" cy="1183596"/>
      </dsp:txXfrm>
    </dsp:sp>
    <dsp:sp modelId="{61070371-D66C-484D-AC50-E59F414F55F5}">
      <dsp:nvSpPr>
        <dsp:cNvPr id="0" name=""/>
        <dsp:cNvSpPr/>
      </dsp:nvSpPr>
      <dsp:spPr>
        <a:xfrm>
          <a:off x="4015246" y="1074561"/>
          <a:ext cx="688183" cy="6881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577F26-9FAD-4805-AA12-DA6AA8924A36}">
      <dsp:nvSpPr>
        <dsp:cNvPr id="0" name=""/>
        <dsp:cNvSpPr/>
      </dsp:nvSpPr>
      <dsp:spPr>
        <a:xfrm>
          <a:off x="3594689" y="2093180"/>
          <a:ext cx="1529296" cy="1183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Revenue per available room (RevPAR): Calculating the average revenue generated per available room to assess the hotel's financial performance.</a:t>
          </a:r>
          <a:endParaRPr lang="en-US" sz="1100" kern="1200"/>
        </a:p>
      </dsp:txBody>
      <dsp:txXfrm>
        <a:off x="3594689" y="2093180"/>
        <a:ext cx="1529296" cy="1183596"/>
      </dsp:txXfrm>
    </dsp:sp>
    <dsp:sp modelId="{24045852-9266-479D-96CD-BC29F09D8545}">
      <dsp:nvSpPr>
        <dsp:cNvPr id="0" name=""/>
        <dsp:cNvSpPr/>
      </dsp:nvSpPr>
      <dsp:spPr>
        <a:xfrm>
          <a:off x="5812170" y="1074561"/>
          <a:ext cx="688183" cy="6881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F85EAF-FEF4-4DF0-B6AE-EB47BB620945}">
      <dsp:nvSpPr>
        <dsp:cNvPr id="0" name=""/>
        <dsp:cNvSpPr/>
      </dsp:nvSpPr>
      <dsp:spPr>
        <a:xfrm>
          <a:off x="5391613" y="2093180"/>
          <a:ext cx="1529296" cy="1183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Customer satisfaction scores: Collecting feedback from guests through surveys and online reviews to evaluate their satisfaction levels and identify areas for improvement.</a:t>
          </a:r>
          <a:endParaRPr lang="en-US" sz="1100" kern="1200"/>
        </a:p>
      </dsp:txBody>
      <dsp:txXfrm>
        <a:off x="5391613" y="2093180"/>
        <a:ext cx="1529296" cy="1183596"/>
      </dsp:txXfrm>
    </dsp:sp>
    <dsp:sp modelId="{5DA27996-A94B-4BEC-831C-4B375894EF3F}">
      <dsp:nvSpPr>
        <dsp:cNvPr id="0" name=""/>
        <dsp:cNvSpPr/>
      </dsp:nvSpPr>
      <dsp:spPr>
        <a:xfrm>
          <a:off x="7609093" y="1074561"/>
          <a:ext cx="688183" cy="6881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6DB706-475B-4BA9-9F58-7EC30A78E38F}">
      <dsp:nvSpPr>
        <dsp:cNvPr id="0" name=""/>
        <dsp:cNvSpPr/>
      </dsp:nvSpPr>
      <dsp:spPr>
        <a:xfrm>
          <a:off x="7188537" y="2093180"/>
          <a:ext cx="1529296" cy="1183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Website traffic and conversions: Monitoring website analytics to measure the effectiveness of digital marketing efforts in driving traffic, engagement, and conversions.</a:t>
          </a:r>
          <a:endParaRPr lang="en-US" sz="1100" kern="1200"/>
        </a:p>
      </dsp:txBody>
      <dsp:txXfrm>
        <a:off x="7188537" y="2093180"/>
        <a:ext cx="1529296" cy="1183596"/>
      </dsp:txXfrm>
    </dsp:sp>
    <dsp:sp modelId="{E6FEF912-1C33-4B88-B538-68D23782B1E3}">
      <dsp:nvSpPr>
        <dsp:cNvPr id="0" name=""/>
        <dsp:cNvSpPr/>
      </dsp:nvSpPr>
      <dsp:spPr>
        <a:xfrm>
          <a:off x="9406017" y="1074561"/>
          <a:ext cx="688183" cy="68818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7C27DC-6D53-4689-A97E-60C63AB23E51}">
      <dsp:nvSpPr>
        <dsp:cNvPr id="0" name=""/>
        <dsp:cNvSpPr/>
      </dsp:nvSpPr>
      <dsp:spPr>
        <a:xfrm>
          <a:off x="8985461" y="2093180"/>
          <a:ext cx="1529296" cy="1183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Social media engagement: Analyzing social media metrics, such as likes, shares, comments, and follower growth, to assess the impact of social media campaigns on brand awareness and engagement.</a:t>
          </a:r>
          <a:endParaRPr lang="en-US" sz="1100" kern="1200"/>
        </a:p>
      </dsp:txBody>
      <dsp:txXfrm>
        <a:off x="8985461" y="2093180"/>
        <a:ext cx="1529296" cy="11835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B3729-EE43-4848-9498-9BBA0A25CC96}">
      <dsp:nvSpPr>
        <dsp:cNvPr id="0" name=""/>
        <dsp:cNvSpPr/>
      </dsp:nvSpPr>
      <dsp:spPr>
        <a:xfrm>
          <a:off x="0" y="105489"/>
          <a:ext cx="10515600" cy="556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Situation Analysis: Conducted a comprehensive analysis of the micro and macro environment using the 5 'C's (Company, Customers, Competitors, Collaborators, Climate) and the PESTLE framework. Identified key opportunities and challenges for the Hilton Hotel.</a:t>
          </a:r>
          <a:endParaRPr lang="en-US" sz="1400" kern="1200"/>
        </a:p>
      </dsp:txBody>
      <dsp:txXfrm>
        <a:off x="27187" y="132676"/>
        <a:ext cx="10461226" cy="502546"/>
      </dsp:txXfrm>
    </dsp:sp>
    <dsp:sp modelId="{FE9A6EB5-0416-4A68-8AFE-6E2A558988E9}">
      <dsp:nvSpPr>
        <dsp:cNvPr id="0" name=""/>
        <dsp:cNvSpPr/>
      </dsp:nvSpPr>
      <dsp:spPr>
        <a:xfrm>
          <a:off x="0" y="702729"/>
          <a:ext cx="10515600" cy="5569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Objectives: Set SMART objectives to guide the marketing plan. The primary objective is to increase occupancy rates by 10% within the next six months.</a:t>
          </a:r>
          <a:endParaRPr lang="en-US" sz="1400" kern="1200"/>
        </a:p>
      </dsp:txBody>
      <dsp:txXfrm>
        <a:off x="27187" y="729916"/>
        <a:ext cx="10461226" cy="502546"/>
      </dsp:txXfrm>
    </dsp:sp>
    <dsp:sp modelId="{AD5DBBA0-36B4-4963-B583-0EA2382CACBF}">
      <dsp:nvSpPr>
        <dsp:cNvPr id="0" name=""/>
        <dsp:cNvSpPr/>
      </dsp:nvSpPr>
      <dsp:spPr>
        <a:xfrm>
          <a:off x="0" y="1299969"/>
          <a:ext cx="10515600" cy="5569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Strategy: Adopted a market development strategy by focusing on enhancing the guest experience and promoting sustainability. Aligned the marketing mix elements to support the strategy.</a:t>
          </a:r>
          <a:endParaRPr lang="en-US" sz="1400" kern="1200"/>
        </a:p>
      </dsp:txBody>
      <dsp:txXfrm>
        <a:off x="27187" y="1327156"/>
        <a:ext cx="10461226" cy="502546"/>
      </dsp:txXfrm>
    </dsp:sp>
    <dsp:sp modelId="{5946153B-05E1-4A6C-B887-98717D0C8678}">
      <dsp:nvSpPr>
        <dsp:cNvPr id="0" name=""/>
        <dsp:cNvSpPr/>
      </dsp:nvSpPr>
      <dsp:spPr>
        <a:xfrm>
          <a:off x="0" y="1897209"/>
          <a:ext cx="10515600" cy="5569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Tactics: Developed a targeted communications mix, including digital advertising, social media campaigns, email marketing, influencer partnerships, and targeted promotions. Utilized RACE framework for planning and execution.</a:t>
          </a:r>
          <a:endParaRPr lang="en-US" sz="1400" kern="1200"/>
        </a:p>
      </dsp:txBody>
      <dsp:txXfrm>
        <a:off x="27187" y="1924396"/>
        <a:ext cx="10461226" cy="502546"/>
      </dsp:txXfrm>
    </dsp:sp>
    <dsp:sp modelId="{F04BCDA2-A7E4-466D-B11D-D92FF2AA0982}">
      <dsp:nvSpPr>
        <dsp:cNvPr id="0" name=""/>
        <dsp:cNvSpPr/>
      </dsp:nvSpPr>
      <dsp:spPr>
        <a:xfrm>
          <a:off x="0" y="2494449"/>
          <a:ext cx="10515600" cy="5569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Action: Created a Gannt chart to schedule and manage marketing activities. The chart provides a clear timeline and ensures the coordination of different initiatives.</a:t>
          </a:r>
          <a:endParaRPr lang="en-US" sz="1400" kern="1200"/>
        </a:p>
      </dsp:txBody>
      <dsp:txXfrm>
        <a:off x="27187" y="2521636"/>
        <a:ext cx="10461226" cy="502546"/>
      </dsp:txXfrm>
    </dsp:sp>
    <dsp:sp modelId="{A28AC912-6223-41B2-805C-DB27ECF7D5B3}">
      <dsp:nvSpPr>
        <dsp:cNvPr id="0" name=""/>
        <dsp:cNvSpPr/>
      </dsp:nvSpPr>
      <dsp:spPr>
        <a:xfrm>
          <a:off x="0" y="3091689"/>
          <a:ext cx="10515600" cy="556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Control: Established key metrics and KPIs to measure the success of the marketing plan. Regular monitoring of occupancy rates, revenue per available room (RevPAR), customer satisfaction scores, website traffic, and social media engagement.</a:t>
          </a:r>
          <a:endParaRPr lang="en-US" sz="1400" kern="1200"/>
        </a:p>
      </dsp:txBody>
      <dsp:txXfrm>
        <a:off x="27187" y="3118876"/>
        <a:ext cx="10461226" cy="502546"/>
      </dsp:txXfrm>
    </dsp:sp>
    <dsp:sp modelId="{A7D02150-9A89-4968-8CD7-87971EC59EA4}">
      <dsp:nvSpPr>
        <dsp:cNvPr id="0" name=""/>
        <dsp:cNvSpPr/>
      </dsp:nvSpPr>
      <dsp:spPr>
        <a:xfrm>
          <a:off x="0" y="3688929"/>
          <a:ext cx="10515600" cy="5569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Conclusion: The marketing plan aims to drive revenue growth and improve the Hilton Hotel's market position. By focusing on the new value proposition and implementing effective communication tactics, the hotel can enhance customer engagement and achieve its objectives.</a:t>
          </a:r>
          <a:endParaRPr lang="en-US" sz="1400" kern="1200"/>
        </a:p>
      </dsp:txBody>
      <dsp:txXfrm>
        <a:off x="27187" y="3716116"/>
        <a:ext cx="10461226" cy="5025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drawing1.xml.rels><?xml version="1.0" encoding="UTF-8" standalone="yes"?>
<Relationships xmlns="http://schemas.openxmlformats.org/package/2006/relationships"><Relationship Id="rId1" Type="http://schemas.openxmlformats.org/officeDocument/2006/relationships/image" Target="../media/image8.png"/></Relationships>
</file>

<file path=ppt/drawings/drawing1.xml><?xml version="1.0" encoding="utf-8"?>
<c:userShapes xmlns:c="http://schemas.openxmlformats.org/drawingml/2006/chart">
  <cdr:relSizeAnchor xmlns:cdr="http://schemas.openxmlformats.org/drawingml/2006/chartDrawing">
    <cdr:from>
      <cdr:x>0</cdr:x>
      <cdr:y>0.4037</cdr:y>
    </cdr:from>
    <cdr:to>
      <cdr:x>1</cdr:x>
      <cdr:y>1</cdr:y>
    </cdr:to>
    <cdr:pic>
      <cdr:nvPicPr>
        <cdr:cNvPr id="3" name="chart">
          <a:extLst xmlns:a="http://schemas.openxmlformats.org/drawingml/2006/main">
            <a:ext uri="{FF2B5EF4-FFF2-40B4-BE49-F238E27FC236}">
              <a16:creationId xmlns:a16="http://schemas.microsoft.com/office/drawing/2014/main" id="{D80DEE53-8B0B-4031-AAF7-068E529E0211}"/>
            </a:ext>
          </a:extLst>
        </cdr:cNvPr>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647286"/>
          <a:ext cx="5599176" cy="956089"/>
        </a:xfrm>
        <a:prstGeom xmlns:a="http://schemas.openxmlformats.org/drawingml/2006/main" prst="rect">
          <a:avLst/>
        </a:prstGeom>
      </cdr:spPr>
    </cdr:pic>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9ED6B6-3006-48A8-8748-7552AF1EE898}" type="datetimeFigureOut">
              <a:rPr lang="en-GB" smtClean="0"/>
              <a:t>15/06/2023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B92A4D-8747-487E-9BD5-391C61481E1E}" type="slidenum">
              <a:rPr lang="en-GB" smtClean="0"/>
              <a:t>‹#›</a:t>
            </a:fld>
            <a:endParaRPr lang="en-GB"/>
          </a:p>
        </p:txBody>
      </p:sp>
    </p:spTree>
    <p:extLst>
      <p:ext uri="{BB962C8B-B14F-4D97-AF65-F5344CB8AC3E}">
        <p14:creationId xmlns:p14="http://schemas.microsoft.com/office/powerpoint/2010/main" val="1791591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conducting a thorough analysis of the 5 Cs, the Hilton Hotel can gain valuable insights into its internal capabilities, customer preferences, competitive landscape, collaborative opportunities, and the broader business environment. These insights will inform the development of effective marketing strategies and tactics to drive the hotel's growth and success.</a:t>
            </a:r>
          </a:p>
        </p:txBody>
      </p:sp>
      <p:sp>
        <p:nvSpPr>
          <p:cNvPr id="4" name="Slide Number Placeholder 3"/>
          <p:cNvSpPr>
            <a:spLocks noGrp="1"/>
          </p:cNvSpPr>
          <p:nvPr>
            <p:ph type="sldNum" sz="quarter" idx="5"/>
          </p:nvPr>
        </p:nvSpPr>
        <p:spPr/>
        <p:txBody>
          <a:bodyPr/>
          <a:lstStyle/>
          <a:p>
            <a:fld id="{8AB92A4D-8747-487E-9BD5-391C61481E1E}" type="slidenum">
              <a:rPr lang="en-GB" smtClean="0"/>
              <a:t>3</a:t>
            </a:fld>
            <a:endParaRPr lang="en-GB"/>
          </a:p>
        </p:txBody>
      </p:sp>
    </p:spTree>
    <p:extLst>
      <p:ext uri="{BB962C8B-B14F-4D97-AF65-F5344CB8AC3E}">
        <p14:creationId xmlns:p14="http://schemas.microsoft.com/office/powerpoint/2010/main" val="1421527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evaluating and enhancing the marketing mix elements, the Hilton Hotel can create a compelling and differentiated offering that resonates with target customers. Aligning the product, price, place, and promotion strategies will help the hotel effectively communicate its value proposition and gain a competitive edge in the market.</a:t>
            </a:r>
          </a:p>
        </p:txBody>
      </p:sp>
      <p:sp>
        <p:nvSpPr>
          <p:cNvPr id="4" name="Slide Number Placeholder 3"/>
          <p:cNvSpPr>
            <a:spLocks noGrp="1"/>
          </p:cNvSpPr>
          <p:nvPr>
            <p:ph type="sldNum" sz="quarter" idx="5"/>
          </p:nvPr>
        </p:nvSpPr>
        <p:spPr/>
        <p:txBody>
          <a:bodyPr/>
          <a:lstStyle/>
          <a:p>
            <a:fld id="{8AB92A4D-8747-487E-9BD5-391C61481E1E}" type="slidenum">
              <a:rPr lang="en-GB" smtClean="0"/>
              <a:t>4</a:t>
            </a:fld>
            <a:endParaRPr lang="en-GB"/>
          </a:p>
        </p:txBody>
      </p:sp>
    </p:spTree>
    <p:extLst>
      <p:ext uri="{BB962C8B-B14F-4D97-AF65-F5344CB8AC3E}">
        <p14:creationId xmlns:p14="http://schemas.microsoft.com/office/powerpoint/2010/main" val="3072727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implementing this strategy and adjusting the marketing mix accordingly, the Hilton Hotel aims to expand its market reach, increase customer acquisition, and drive revenue growth while maintaining its commitment to exceptional service and sustainability.</a:t>
            </a:r>
          </a:p>
        </p:txBody>
      </p:sp>
      <p:sp>
        <p:nvSpPr>
          <p:cNvPr id="4" name="Slide Number Placeholder 3"/>
          <p:cNvSpPr>
            <a:spLocks noGrp="1"/>
          </p:cNvSpPr>
          <p:nvPr>
            <p:ph type="sldNum" sz="quarter" idx="5"/>
          </p:nvPr>
        </p:nvSpPr>
        <p:spPr/>
        <p:txBody>
          <a:bodyPr/>
          <a:lstStyle/>
          <a:p>
            <a:fld id="{8AB92A4D-8747-487E-9BD5-391C61481E1E}" type="slidenum">
              <a:rPr lang="en-GB" smtClean="0"/>
              <a:t>6</a:t>
            </a:fld>
            <a:endParaRPr lang="en-GB"/>
          </a:p>
        </p:txBody>
      </p:sp>
    </p:spTree>
    <p:extLst>
      <p:ext uri="{BB962C8B-B14F-4D97-AF65-F5344CB8AC3E}">
        <p14:creationId xmlns:p14="http://schemas.microsoft.com/office/powerpoint/2010/main" val="2419792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we will discuss the tactics and communication strategies that the Hilton Hotel will employ to address the issues identified in the situational analysis and support the market development strategy.</a:t>
            </a:r>
          </a:p>
          <a:p>
            <a:r>
              <a:rPr lang="en-GB" dirty="0"/>
              <a:t>By implementing these tactics, the Hilton Hotel will enhance its communication efforts, improve brand perception, and attract a larger customer base in the new markets. The personalized guest experiences, sustainability initiatives, and targeted digital marketing campaigns will differentiate the hotel from competitors and create a strong brand image.</a:t>
            </a:r>
          </a:p>
        </p:txBody>
      </p:sp>
      <p:sp>
        <p:nvSpPr>
          <p:cNvPr id="4" name="Slide Number Placeholder 3"/>
          <p:cNvSpPr>
            <a:spLocks noGrp="1"/>
          </p:cNvSpPr>
          <p:nvPr>
            <p:ph type="sldNum" sz="quarter" idx="5"/>
          </p:nvPr>
        </p:nvSpPr>
        <p:spPr/>
        <p:txBody>
          <a:bodyPr/>
          <a:lstStyle/>
          <a:p>
            <a:fld id="{8AB92A4D-8747-487E-9BD5-391C61481E1E}" type="slidenum">
              <a:rPr lang="en-GB" smtClean="0"/>
              <a:t>7</a:t>
            </a:fld>
            <a:endParaRPr lang="en-GB"/>
          </a:p>
        </p:txBody>
      </p:sp>
    </p:spTree>
    <p:extLst>
      <p:ext uri="{BB962C8B-B14F-4D97-AF65-F5344CB8AC3E}">
        <p14:creationId xmlns:p14="http://schemas.microsoft.com/office/powerpoint/2010/main" val="7870525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we will present a Gannt chart of marketing activities, outlining the schedule of key marketing channels and initiatives for the Hilton Hotel.</a:t>
            </a:r>
          </a:p>
          <a:p>
            <a:r>
              <a:rPr lang="en-GB" dirty="0"/>
              <a:t>By implementing this action plan, the Hilton Hotel aims to create a strong presence in the target markets, drive customer acquisition, and achieve the objective of increasing the occupancy rate by 10% within the next six months.</a:t>
            </a:r>
          </a:p>
          <a:p>
            <a:endParaRPr lang="en-GB" dirty="0"/>
          </a:p>
        </p:txBody>
      </p:sp>
      <p:sp>
        <p:nvSpPr>
          <p:cNvPr id="4" name="Slide Number Placeholder 3"/>
          <p:cNvSpPr>
            <a:spLocks noGrp="1"/>
          </p:cNvSpPr>
          <p:nvPr>
            <p:ph type="sldNum" sz="quarter" idx="5"/>
          </p:nvPr>
        </p:nvSpPr>
        <p:spPr/>
        <p:txBody>
          <a:bodyPr/>
          <a:lstStyle/>
          <a:p>
            <a:fld id="{8AB92A4D-8747-487E-9BD5-391C61481E1E}" type="slidenum">
              <a:rPr lang="en-GB" smtClean="0"/>
              <a:t>8</a:t>
            </a:fld>
            <a:endParaRPr lang="en-GB"/>
          </a:p>
        </p:txBody>
      </p:sp>
    </p:spTree>
    <p:extLst>
      <p:ext uri="{BB962C8B-B14F-4D97-AF65-F5344CB8AC3E}">
        <p14:creationId xmlns:p14="http://schemas.microsoft.com/office/powerpoint/2010/main" val="1439709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C4B63"/>
                </a:solidFill>
                <a:effectLst/>
                <a:latin typeface="Söhne"/>
              </a:rPr>
              <a:t>In this slide, we will discuss how the Hilton Hotel will measure the success of its marketing efforts and monitor key performance indicators (KPIs).</a:t>
            </a:r>
          </a:p>
          <a:p>
            <a:r>
              <a:rPr lang="en-GB" b="0" i="0" dirty="0">
                <a:solidFill>
                  <a:srgbClr val="3C4B63"/>
                </a:solidFill>
                <a:effectLst/>
                <a:latin typeface="Söhne"/>
              </a:rPr>
              <a:t>By regularly monitoring these metrics and comparing them against set targets, the Hilton Hotel can evaluate the success of its marketing strategies and make data-driven decisions to optimize performance.</a:t>
            </a:r>
            <a:endParaRPr lang="en-GB" dirty="0"/>
          </a:p>
        </p:txBody>
      </p:sp>
      <p:sp>
        <p:nvSpPr>
          <p:cNvPr id="4" name="Slide Number Placeholder 3"/>
          <p:cNvSpPr>
            <a:spLocks noGrp="1"/>
          </p:cNvSpPr>
          <p:nvPr>
            <p:ph type="sldNum" sz="quarter" idx="5"/>
          </p:nvPr>
        </p:nvSpPr>
        <p:spPr/>
        <p:txBody>
          <a:bodyPr/>
          <a:lstStyle/>
          <a:p>
            <a:fld id="{8AB92A4D-8747-487E-9BD5-391C61481E1E}" type="slidenum">
              <a:rPr lang="en-GB" smtClean="0"/>
              <a:t>9</a:t>
            </a:fld>
            <a:endParaRPr lang="en-GB"/>
          </a:p>
        </p:txBody>
      </p:sp>
    </p:spTree>
    <p:extLst>
      <p:ext uri="{BB962C8B-B14F-4D97-AF65-F5344CB8AC3E}">
        <p14:creationId xmlns:p14="http://schemas.microsoft.com/office/powerpoint/2010/main" val="35268534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B4FCB-BB76-C88A-316F-F5E2356DAB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A10626-0786-955B-DAE5-AB599390F1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CA4477-FE53-7676-05A4-6944558C3C1C}"/>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a:extLst>
              <a:ext uri="{FF2B5EF4-FFF2-40B4-BE49-F238E27FC236}">
                <a16:creationId xmlns:a16="http://schemas.microsoft.com/office/drawing/2014/main" id="{5B6E956F-F9B9-C9AA-473A-0086315532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F30B25-3E97-DC41-CDFB-01C54AA5BBA2}"/>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2309811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9B65-0A2D-F5CF-7A7D-36C3DFBCCB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D94F55-BD54-3B09-15FC-F027E7DF83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CEEAA4-5170-B7FD-CE2F-E6398E98BB85}"/>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a:extLst>
              <a:ext uri="{FF2B5EF4-FFF2-40B4-BE49-F238E27FC236}">
                <a16:creationId xmlns:a16="http://schemas.microsoft.com/office/drawing/2014/main" id="{8030C1A0-F1CC-599E-B589-60F10EA281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445697-08B6-4C2A-20D8-7A31526FB12A}"/>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2949290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46910-9F0F-43E9-4C06-C9AAE7FACE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E3AB4F8-2275-A8A7-3787-EA886718866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3DBF38-2C31-2F0E-7D5B-00A5C9BCFB7B}"/>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a:extLst>
              <a:ext uri="{FF2B5EF4-FFF2-40B4-BE49-F238E27FC236}">
                <a16:creationId xmlns:a16="http://schemas.microsoft.com/office/drawing/2014/main" id="{F90CD9C3-D2AD-5098-A0A3-D08C1729D3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FFB22E-FE21-1FF5-16E2-78A897D0545E}"/>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750551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186EB-6922-A14E-4F97-6834FBFB5F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A3B3F4-8EC4-7593-BBC0-3247E0BB6D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EF1D52-915F-D948-142E-593F6F1C16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0F20C99-386C-6C3E-76C3-01931A782424}"/>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6" name="Footer Placeholder 5">
            <a:extLst>
              <a:ext uri="{FF2B5EF4-FFF2-40B4-BE49-F238E27FC236}">
                <a16:creationId xmlns:a16="http://schemas.microsoft.com/office/drawing/2014/main" id="{F3E7E202-6D32-633C-D9CE-085D7AA89C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039A46-891A-E75D-20E5-F7947AD899C4}"/>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3364476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E4B1C-5B63-F06E-A3BC-40E6264F79C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2ABD3B-81CC-92B1-9F1D-3539DD179E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4DCCB2-4ACE-C03D-DB87-48C14B20C29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FA8C86-CE6F-903B-E667-7D4B3E6FBC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231C04A-F85D-86DE-069D-A146DBDC29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BF90E2-1607-E52F-4C60-270584AD6A30}"/>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8" name="Footer Placeholder 7">
            <a:extLst>
              <a:ext uri="{FF2B5EF4-FFF2-40B4-BE49-F238E27FC236}">
                <a16:creationId xmlns:a16="http://schemas.microsoft.com/office/drawing/2014/main" id="{88877F03-A7F1-66B6-2274-56CD4621EE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D32FA7-0E81-6C57-51AE-FC89AC9FE451}"/>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2204849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D63B2-3ED4-7D3E-DC3D-77A30071F4F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577C87-A13B-61BF-8E16-57237C0E016F}"/>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4" name="Footer Placeholder 3">
            <a:extLst>
              <a:ext uri="{FF2B5EF4-FFF2-40B4-BE49-F238E27FC236}">
                <a16:creationId xmlns:a16="http://schemas.microsoft.com/office/drawing/2014/main" id="{BCE3CF4D-231D-B016-148C-CD60D7836A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A01AAD1-A333-F776-801A-747797833FE9}"/>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3984523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E881F3-C8C0-69CC-E0E7-0CC65B35503E}"/>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3" name="Footer Placeholder 2">
            <a:extLst>
              <a:ext uri="{FF2B5EF4-FFF2-40B4-BE49-F238E27FC236}">
                <a16:creationId xmlns:a16="http://schemas.microsoft.com/office/drawing/2014/main" id="{E7D75C98-B1F4-DD6E-437F-A1C9433DCA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5782D4-0262-CE4D-17FC-1ADDC017252F}"/>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3643974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B749C-D564-7857-9E62-89A9694E3C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6BD73C-42E0-5A3C-3F76-26611CECC1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DF248C-6286-891E-311D-CD8CB0105A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AEAB61-27D6-3BE1-90D2-AD36BEAECFF7}"/>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6" name="Footer Placeholder 5">
            <a:extLst>
              <a:ext uri="{FF2B5EF4-FFF2-40B4-BE49-F238E27FC236}">
                <a16:creationId xmlns:a16="http://schemas.microsoft.com/office/drawing/2014/main" id="{5BB520B5-1309-F23C-56BB-D0D2FE3B23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9FBF98-EDB3-C0BC-5912-E0F9FA35C7A3}"/>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60224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2C6ED-765C-7D87-A77A-44757F7AA8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6C45092-8A23-3B32-BDD9-79443D7A24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301778-DA23-4AE7-8D0F-2DB900A417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A919E4-E7B3-61E0-7841-8F78CD99883F}"/>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6" name="Footer Placeholder 5">
            <a:extLst>
              <a:ext uri="{FF2B5EF4-FFF2-40B4-BE49-F238E27FC236}">
                <a16:creationId xmlns:a16="http://schemas.microsoft.com/office/drawing/2014/main" id="{BF089BFB-83F6-D389-0411-3240D26E3F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4783DA-ED36-FAB4-EBF6-B3917D53FAC9}"/>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440674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C45DD-8487-35DF-1F9A-E6A692C3B3F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81894F-AE89-9C38-E0AE-913D220EB7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D649FE-7675-0203-9930-0D1632E855A7}"/>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a:extLst>
              <a:ext uri="{FF2B5EF4-FFF2-40B4-BE49-F238E27FC236}">
                <a16:creationId xmlns:a16="http://schemas.microsoft.com/office/drawing/2014/main" id="{C202BB78-7119-8BE0-33D2-D136045481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F3D8AC-8715-CD96-AE54-9F4BA4073ED9}"/>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2794868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4D0A24-9C88-FB94-97BE-F20B0DFB70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DB481C-8411-46CC-7427-042D933D85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91443F-9DBD-DD7B-31A0-537BECCA93FA}"/>
              </a:ext>
            </a:extLst>
          </p:cNvPr>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a:extLst>
              <a:ext uri="{FF2B5EF4-FFF2-40B4-BE49-F238E27FC236}">
                <a16:creationId xmlns:a16="http://schemas.microsoft.com/office/drawing/2014/main" id="{53C731C8-01F2-D6ED-31FF-C2FBDE4869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EAA37B-F416-B635-350D-7C4DC616CF4B}"/>
              </a:ext>
            </a:extLst>
          </p:cNvPr>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31401754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8E7143D-8467-4F1C-9268-5A51E176A60C}"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687755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E7143D-8467-4F1C-9268-5A51E176A60C}"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197795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E7143D-8467-4F1C-9268-5A51E176A60C}"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441664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A837F3-51A4-4F13-B4C2-6E954F91189E}" type="datetimeFigureOut">
              <a:rPr lang="en-GB" smtClean="0"/>
              <a:t>15/06/2023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E7143D-8467-4F1C-9268-5A51E176A60C}"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557237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A837F3-51A4-4F13-B4C2-6E954F91189E}" type="datetimeFigureOut">
              <a:rPr lang="en-GB" smtClean="0"/>
              <a:t>15/06/2023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E7143D-8467-4F1C-9268-5A51E176A60C}"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668938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A837F3-51A4-4F13-B4C2-6E954F91189E}" type="datetimeFigureOut">
              <a:rPr lang="en-GB" smtClean="0"/>
              <a:t>15/06/2023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E7143D-8467-4F1C-9268-5A51E176A60C}"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70927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A837F3-51A4-4F13-B4C2-6E954F91189E}" type="datetimeFigureOut">
              <a:rPr lang="en-GB" smtClean="0"/>
              <a:t>15/06/2023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E7143D-8467-4F1C-9268-5A51E176A60C}" type="slidenum">
              <a:rPr lang="en-GB" smtClean="0"/>
              <a:t>‹#›</a:t>
            </a:fld>
            <a:endParaRPr lang="en-GB"/>
          </a:p>
        </p:txBody>
      </p:sp>
    </p:spTree>
    <p:extLst>
      <p:ext uri="{BB962C8B-B14F-4D97-AF65-F5344CB8AC3E}">
        <p14:creationId xmlns:p14="http://schemas.microsoft.com/office/powerpoint/2010/main" val="17315077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BA837F3-51A4-4F13-B4C2-6E954F91189E}" type="datetimeFigureOut">
              <a:rPr lang="en-GB" smtClean="0"/>
              <a:t>15/06/2023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E7143D-8467-4F1C-9268-5A51E176A60C}"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180301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BA837F3-51A4-4F13-B4C2-6E954F91189E}" type="datetimeFigureOut">
              <a:rPr lang="en-GB" smtClean="0"/>
              <a:t>15/06/2023</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38E7143D-8467-4F1C-9268-5A51E176A60C}"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078084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E7143D-8467-4F1C-9268-5A51E176A60C}"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55358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A837F3-51A4-4F13-B4C2-6E954F91189E}"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E7143D-8467-4F1C-9268-5A51E176A60C}"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3479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8F975D-EB5F-8A93-74CA-785A3A6F8D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8A8D33-8C43-9D6C-77A9-AFE985CFD0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D379EF-D61D-F5EF-6FED-35676AF637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A837F3-51A4-4F13-B4C2-6E954F91189E}" type="datetimeFigureOut">
              <a:rPr lang="en-GB" smtClean="0"/>
              <a:t>15/06/2023</a:t>
            </a:fld>
            <a:endParaRPr lang="en-GB"/>
          </a:p>
        </p:txBody>
      </p:sp>
      <p:sp>
        <p:nvSpPr>
          <p:cNvPr id="5" name="Footer Placeholder 4">
            <a:extLst>
              <a:ext uri="{FF2B5EF4-FFF2-40B4-BE49-F238E27FC236}">
                <a16:creationId xmlns:a16="http://schemas.microsoft.com/office/drawing/2014/main" id="{C2300139-E2A7-C174-3166-BEEC2949A1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ECD58E6-37B7-8257-0EF4-DD9DCBB5F6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E7143D-8467-4F1C-9268-5A51E176A60C}" type="slidenum">
              <a:rPr lang="en-GB" smtClean="0"/>
              <a:t>‹#›</a:t>
            </a:fld>
            <a:endParaRPr lang="en-GB"/>
          </a:p>
        </p:txBody>
      </p:sp>
    </p:spTree>
    <p:extLst>
      <p:ext uri="{BB962C8B-B14F-4D97-AF65-F5344CB8AC3E}">
        <p14:creationId xmlns:p14="http://schemas.microsoft.com/office/powerpoint/2010/main" val="19723834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BA837F3-51A4-4F13-B4C2-6E954F91189E}" type="datetimeFigureOut">
              <a:rPr lang="en-GB" smtClean="0"/>
              <a:t>15/06/2023</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8E7143D-8467-4F1C-9268-5A51E176A60C}"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34632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chart" Target="../charts/char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tripadvisor.com/" TargetMode="External"/><Relationship Id="rId13" Type="http://schemas.openxmlformats.org/officeDocument/2006/relationships/hyperlink" Target="https://www.mckinsey.com/" TargetMode="External"/><Relationship Id="rId3" Type="http://schemas.openxmlformats.org/officeDocument/2006/relationships/hyperlink" Target="https://www.similarweb.com/" TargetMode="External"/><Relationship Id="rId7" Type="http://schemas.openxmlformats.org/officeDocument/2006/relationships/hyperlink" Target="https://www.hotelmanagement.net/" TargetMode="External"/><Relationship Id="rId12" Type="http://schemas.openxmlformats.org/officeDocument/2006/relationships/hyperlink" Target="https://hospitalityinsights.ehl.edu/" TargetMode="Externa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hyperlink" Target="https://skift.com/" TargetMode="External"/><Relationship Id="rId11" Type="http://schemas.openxmlformats.org/officeDocument/2006/relationships/hyperlink" Target="https://www.forbes.com/" TargetMode="External"/><Relationship Id="rId5" Type="http://schemas.openxmlformats.org/officeDocument/2006/relationships/hyperlink" Target="https://www.hospitalitynet.org/" TargetMode="External"/><Relationship Id="rId10" Type="http://schemas.openxmlformats.org/officeDocument/2006/relationships/hyperlink" Target="https://www.marketingweek.com/" TargetMode="External"/><Relationship Id="rId4" Type="http://schemas.openxmlformats.org/officeDocument/2006/relationships/hyperlink" Target="https://www.statista.com/" TargetMode="External"/><Relationship Id="rId9" Type="http://schemas.openxmlformats.org/officeDocument/2006/relationships/hyperlink" Target="https://www.tandfonline.com/journal/whmm20" TargetMode="External"/><Relationship Id="rId14" Type="http://schemas.openxmlformats.org/officeDocument/2006/relationships/hyperlink" Target="https://www2.deloitte.com/"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411723-B4E1-1C7D-9228-B476CA7DEE58}"/>
              </a:ext>
            </a:extLst>
          </p:cNvPr>
          <p:cNvSpPr>
            <a:spLocks noGrp="1"/>
          </p:cNvSpPr>
          <p:nvPr>
            <p:ph type="ctrTitle"/>
          </p:nvPr>
        </p:nvSpPr>
        <p:spPr>
          <a:xfrm>
            <a:off x="1136397" y="502020"/>
            <a:ext cx="5323715" cy="1642970"/>
          </a:xfrm>
        </p:spPr>
        <p:txBody>
          <a:bodyPr vert="horz" lIns="91440" tIns="45720" rIns="91440" bIns="45720" rtlCol="0" anchor="b">
            <a:normAutofit/>
          </a:bodyPr>
          <a:lstStyle/>
          <a:p>
            <a:pPr algn="l"/>
            <a:r>
              <a:rPr lang="en-US" sz="4000" kern="1200">
                <a:solidFill>
                  <a:schemeClr val="tx1"/>
                </a:solidFill>
                <a:latin typeface="+mj-lt"/>
                <a:ea typeface="+mj-ea"/>
                <a:cs typeface="+mj-cs"/>
              </a:rPr>
              <a:t>Hilton Hotel Marketing Plan</a:t>
            </a:r>
          </a:p>
        </p:txBody>
      </p:sp>
      <p:sp>
        <p:nvSpPr>
          <p:cNvPr id="5" name="TextBox 4">
            <a:extLst>
              <a:ext uri="{FF2B5EF4-FFF2-40B4-BE49-F238E27FC236}">
                <a16:creationId xmlns:a16="http://schemas.microsoft.com/office/drawing/2014/main" id="{9EBFE3A9-0CA0-60EB-D094-C4B46937B92E}"/>
              </a:ext>
            </a:extLst>
          </p:cNvPr>
          <p:cNvSpPr txBox="1"/>
          <p:nvPr/>
        </p:nvSpPr>
        <p:spPr>
          <a:xfrm>
            <a:off x="859174" y="4487579"/>
            <a:ext cx="4598652" cy="1937506"/>
          </a:xfrm>
          <a:prstGeom prst="rect">
            <a:avLst/>
          </a:prstGeom>
        </p:spPr>
        <p:txBody>
          <a:bodyPr vert="horz" lIns="91440" tIns="45720" rIns="91440" bIns="45720" rtlCol="0" anchor="t">
            <a:normAutofit/>
          </a:bodyPr>
          <a:lstStyle/>
          <a:p>
            <a:pPr marL="342900" lvl="0" indent="-228600">
              <a:lnSpc>
                <a:spcPct val="90000"/>
              </a:lnSpc>
              <a:spcAft>
                <a:spcPts val="800"/>
              </a:spcAft>
              <a:buFont typeface="Arial" panose="020B0604020202020204" pitchFamily="34" charset="0"/>
              <a:buChar char="•"/>
            </a:pPr>
            <a:r>
              <a:rPr lang="en-US" sz="2000" b="1" dirty="0">
                <a:effectLst/>
              </a:rPr>
              <a:t>Madalin Mihai Simion</a:t>
            </a:r>
            <a:endParaRPr lang="en-US" sz="2000" dirty="0">
              <a:effectLst/>
            </a:endParaRPr>
          </a:p>
          <a:p>
            <a:pPr marL="342900" lvl="0" indent="-228600">
              <a:lnSpc>
                <a:spcPct val="90000"/>
              </a:lnSpc>
              <a:spcAft>
                <a:spcPts val="800"/>
              </a:spcAft>
              <a:buFont typeface="Arial" panose="020B0604020202020204" pitchFamily="34" charset="0"/>
              <a:buChar char="•"/>
            </a:pPr>
            <a:r>
              <a:rPr lang="en-US" sz="2000" b="1" dirty="0">
                <a:effectLst/>
              </a:rPr>
              <a:t>2246328</a:t>
            </a:r>
            <a:endParaRPr lang="en-US" sz="2000" dirty="0">
              <a:effectLst/>
            </a:endParaRPr>
          </a:p>
          <a:p>
            <a:pPr marL="342900" lvl="0" indent="-228600">
              <a:lnSpc>
                <a:spcPct val="90000"/>
              </a:lnSpc>
              <a:spcAft>
                <a:spcPts val="800"/>
              </a:spcAft>
              <a:buFont typeface="Arial" panose="020B0604020202020204" pitchFamily="34" charset="0"/>
              <a:buChar char="•"/>
            </a:pPr>
            <a:r>
              <a:rPr lang="en-US" sz="2000" b="1" dirty="0">
                <a:effectLst/>
              </a:rPr>
              <a:t>Business Skills for International Hotel Industry (BMIH4001)</a:t>
            </a:r>
            <a:endParaRPr lang="en-US" sz="2000" dirty="0">
              <a:effectLst/>
            </a:endParaRPr>
          </a:p>
          <a:p>
            <a:pPr marL="342900" lvl="0" indent="-228600">
              <a:lnSpc>
                <a:spcPct val="90000"/>
              </a:lnSpc>
              <a:spcAft>
                <a:spcPts val="800"/>
              </a:spcAft>
              <a:buFont typeface="Arial" panose="020B0604020202020204" pitchFamily="34" charset="0"/>
              <a:buChar char="•"/>
            </a:pPr>
            <a:r>
              <a:rPr lang="en-US" sz="2000" b="1" dirty="0">
                <a:effectLst/>
              </a:rPr>
              <a:t>Dr. </a:t>
            </a:r>
            <a:r>
              <a:rPr lang="en-US" sz="2000" b="1" dirty="0"/>
              <a:t>Thomas Huw</a:t>
            </a:r>
            <a:endParaRPr lang="en-US" sz="2000" dirty="0">
              <a:effectLst/>
            </a:endParaRPr>
          </a:p>
          <a:p>
            <a:pPr marL="114300" lvl="0">
              <a:lnSpc>
                <a:spcPct val="90000"/>
              </a:lnSpc>
              <a:spcAft>
                <a:spcPts val="800"/>
              </a:spcAft>
            </a:pPr>
            <a:endParaRPr lang="en-US" sz="2000" dirty="0">
              <a:effectLst/>
            </a:endParaRPr>
          </a:p>
        </p:txBody>
      </p:sp>
      <p:sp>
        <p:nvSpPr>
          <p:cNvPr id="24" name="Rectangle 2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picture containing text, font, logo, symbol&#10;&#10;Description automatically generated">
            <a:extLst>
              <a:ext uri="{FF2B5EF4-FFF2-40B4-BE49-F238E27FC236}">
                <a16:creationId xmlns:a16="http://schemas.microsoft.com/office/drawing/2014/main" id="{A904EA72-BFA6-4D74-4DC5-34331DDCB63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75967" y="2402313"/>
            <a:ext cx="4170530" cy="2085266"/>
          </a:xfrm>
          <a:prstGeom prst="rect">
            <a:avLst/>
          </a:prstGeom>
        </p:spPr>
      </p:pic>
    </p:spTree>
    <p:extLst>
      <p:ext uri="{BB962C8B-B14F-4D97-AF65-F5344CB8AC3E}">
        <p14:creationId xmlns:p14="http://schemas.microsoft.com/office/powerpoint/2010/main" val="521507420"/>
      </p:ext>
    </p:extLst>
  </p:cSld>
  <p:clrMapOvr>
    <a:masterClrMapping/>
  </p:clrMapOvr>
  <p:transition spd="slow">
    <p:cove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4132FC-69DA-1F25-2062-A2C33274043B}"/>
              </a:ext>
            </a:extLst>
          </p:cNvPr>
          <p:cNvSpPr>
            <a:spLocks noGrp="1"/>
          </p:cNvSpPr>
          <p:nvPr>
            <p:ph type="title"/>
          </p:nvPr>
        </p:nvSpPr>
        <p:spPr>
          <a:xfrm>
            <a:off x="4572001" y="601744"/>
            <a:ext cx="6781800" cy="1338696"/>
          </a:xfrm>
        </p:spPr>
        <p:txBody>
          <a:bodyPr>
            <a:normAutofit/>
          </a:bodyPr>
          <a:lstStyle/>
          <a:p>
            <a:r>
              <a:rPr lang="en-GB"/>
              <a:t>Introduction</a:t>
            </a:r>
          </a:p>
        </p:txBody>
      </p:sp>
      <p:pic>
        <p:nvPicPr>
          <p:cNvPr id="34" name="Picture 33">
            <a:extLst>
              <a:ext uri="{FF2B5EF4-FFF2-40B4-BE49-F238E27FC236}">
                <a16:creationId xmlns:a16="http://schemas.microsoft.com/office/drawing/2014/main" id="{2BD4A15B-520D-9999-8670-A60CBCBD06EA}"/>
              </a:ext>
            </a:extLst>
          </p:cNvPr>
          <p:cNvPicPr>
            <a:picLocks noChangeAspect="1"/>
          </p:cNvPicPr>
          <p:nvPr/>
        </p:nvPicPr>
        <p:blipFill rotWithShape="1">
          <a:blip r:embed="rId2"/>
          <a:srcRect l="33108" r="29936"/>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2" name="Content Placeholder 2">
            <a:extLst>
              <a:ext uri="{FF2B5EF4-FFF2-40B4-BE49-F238E27FC236}">
                <a16:creationId xmlns:a16="http://schemas.microsoft.com/office/drawing/2014/main" id="{EAAD9E06-499A-2029-82F5-A114667831BC}"/>
              </a:ext>
            </a:extLst>
          </p:cNvPr>
          <p:cNvSpPr>
            <a:spLocks noGrp="1"/>
          </p:cNvSpPr>
          <p:nvPr>
            <p:ph idx="1"/>
          </p:nvPr>
        </p:nvSpPr>
        <p:spPr>
          <a:xfrm>
            <a:off x="4572001" y="2201958"/>
            <a:ext cx="6781800" cy="3900730"/>
          </a:xfrm>
        </p:spPr>
        <p:txBody>
          <a:bodyPr anchor="t">
            <a:normAutofit/>
          </a:bodyPr>
          <a:lstStyle/>
          <a:p>
            <a:pPr marL="0" indent="0">
              <a:buNone/>
            </a:pPr>
            <a:endParaRPr lang="en-GB" sz="1600"/>
          </a:p>
          <a:p>
            <a:r>
              <a:rPr lang="en-GB" sz="1600"/>
              <a:t>The purpose of this marketing plan is to outline the strategies and tactics for a Hilton Hotel in the current climate. The plan is prepared for the hotel management and stakeholders, aiming to identify an issue or marketing opportunity and develop a communication strategy to drive the hotel's success.</a:t>
            </a:r>
          </a:p>
          <a:p>
            <a:endParaRPr lang="en-GB" sz="1600"/>
          </a:p>
          <a:p>
            <a:r>
              <a:rPr lang="en-GB" sz="1600"/>
              <a:t>To frame the plan, we will utilize several key areas, frameworks, and theories. These include the SOSTAC model, which provides a structured approach to the planning process, as well as the 4Ps of marketing (Product, Price, Place, Promotion) to analise and enhance the marketing mix. Additionally, we will apply Ansoff's Matrix to guide the hotel's growth strategy and explore new market opportunities. By incorporating these frameworks and theories, we can develop a comprehensive marketing plan that aligns with the hotel's objectives and improves its performance in the market.</a:t>
            </a:r>
          </a:p>
        </p:txBody>
      </p:sp>
    </p:spTree>
    <p:extLst>
      <p:ext uri="{BB962C8B-B14F-4D97-AF65-F5344CB8AC3E}">
        <p14:creationId xmlns:p14="http://schemas.microsoft.com/office/powerpoint/2010/main" val="35883416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25"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7B6FEB6-379F-FEFD-8FF6-DFA2293506CB}"/>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Situation Analysis </a:t>
            </a:r>
          </a:p>
        </p:txBody>
      </p:sp>
      <p:graphicFrame>
        <p:nvGraphicFramePr>
          <p:cNvPr id="26" name="Content Placeholder 2">
            <a:extLst>
              <a:ext uri="{FF2B5EF4-FFF2-40B4-BE49-F238E27FC236}">
                <a16:creationId xmlns:a16="http://schemas.microsoft.com/office/drawing/2014/main" id="{801B42F5-CB40-EEBC-5647-E54679256D6A}"/>
              </a:ext>
            </a:extLst>
          </p:cNvPr>
          <p:cNvGraphicFramePr>
            <a:graphicFrameLocks noGrp="1"/>
          </p:cNvGraphicFramePr>
          <p:nvPr>
            <p:ph idx="1"/>
            <p:extLst>
              <p:ext uri="{D42A27DB-BD31-4B8C-83A1-F6EECF244321}">
                <p14:modId xmlns:p14="http://schemas.microsoft.com/office/powerpoint/2010/main" val="2097485636"/>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87102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7C1419-AF60-753B-46FD-FB1F62F980BE}"/>
              </a:ext>
            </a:extLst>
          </p:cNvPr>
          <p:cNvSpPr>
            <a:spLocks noGrp="1"/>
          </p:cNvSpPr>
          <p:nvPr>
            <p:ph type="title"/>
          </p:nvPr>
        </p:nvSpPr>
        <p:spPr>
          <a:xfrm>
            <a:off x="4654296" y="329184"/>
            <a:ext cx="6894576" cy="1783080"/>
          </a:xfrm>
        </p:spPr>
        <p:txBody>
          <a:bodyPr anchor="b">
            <a:normAutofit/>
          </a:bodyPr>
          <a:lstStyle/>
          <a:p>
            <a:r>
              <a:rPr lang="en-GB" sz="5400" b="0" i="0">
                <a:effectLst/>
                <a:latin typeface="Söhne"/>
              </a:rPr>
              <a:t>Marketing Mix</a:t>
            </a:r>
            <a:endParaRPr lang="en-GB" sz="5400"/>
          </a:p>
        </p:txBody>
      </p:sp>
      <p:pic>
        <p:nvPicPr>
          <p:cNvPr id="5" name="Picture 4" descr="Modern lounge">
            <a:extLst>
              <a:ext uri="{FF2B5EF4-FFF2-40B4-BE49-F238E27FC236}">
                <a16:creationId xmlns:a16="http://schemas.microsoft.com/office/drawing/2014/main" id="{A783D0AC-A86D-7EAE-97D8-31E89130B5A9}"/>
              </a:ext>
            </a:extLst>
          </p:cNvPr>
          <p:cNvPicPr>
            <a:picLocks noChangeAspect="1"/>
          </p:cNvPicPr>
          <p:nvPr/>
        </p:nvPicPr>
        <p:blipFill rotWithShape="1">
          <a:blip r:embed="rId3"/>
          <a:srcRect l="32542" r="28013"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B55169-8A81-2E34-2157-52233215631B}"/>
              </a:ext>
            </a:extLst>
          </p:cNvPr>
          <p:cNvSpPr>
            <a:spLocks noGrp="1"/>
          </p:cNvSpPr>
          <p:nvPr>
            <p:ph idx="1"/>
          </p:nvPr>
        </p:nvSpPr>
        <p:spPr>
          <a:xfrm>
            <a:off x="4654296" y="2706624"/>
            <a:ext cx="6894576" cy="3483864"/>
          </a:xfrm>
        </p:spPr>
        <p:txBody>
          <a:bodyPr>
            <a:normAutofit/>
          </a:bodyPr>
          <a:lstStyle/>
          <a:p>
            <a:r>
              <a:rPr lang="en-GB" sz="1000"/>
              <a:t>Product: The Hilton Hotel offers a range of services, including luxurious accommodations, fine dining, event venues, and spa facilities. To enhance the product offering, we can introduce innovative amenities, such as smart room technology, eco-friendly initiatives, and unique experiential offerings tailored to different customer segments.</a:t>
            </a:r>
          </a:p>
          <a:p>
            <a:endParaRPr lang="en-GB" sz="1000"/>
          </a:p>
          <a:p>
            <a:r>
              <a:rPr lang="en-GB" sz="1000"/>
              <a:t>Price: Pricing strategies should align with the hotel's positioning and target market. Conducting a thorough analysis of competitors' pricing and market demand will help determine optimal pricing structures. Additionally, implementing dynamic pricing strategies and offering attractive packages or loyalty rewards will enhance value perception for guests.</a:t>
            </a:r>
          </a:p>
          <a:p>
            <a:endParaRPr lang="en-GB" sz="1000"/>
          </a:p>
          <a:p>
            <a:r>
              <a:rPr lang="en-GB" sz="1000"/>
              <a:t>Place: The Hilton Hotel's physical location and distribution channels play a crucial role in reaching and attracting customers. Evaluating the current distribution channels and exploring new online platforms, travel agencies, and partnerships will expand the hotel's reach. Moreover, optimizing the booking process through user-friendly websites and mobile applications will improve convenience for guests.</a:t>
            </a:r>
          </a:p>
          <a:p>
            <a:endParaRPr lang="en-GB" sz="1000"/>
          </a:p>
          <a:p>
            <a:r>
              <a:rPr lang="en-GB" sz="1000"/>
              <a:t>Promotion: To effectively promote the Hilton Hotel, a multi-channel marketing approach is essential. Leveraging digital marketing strategies such as search engine optimization (SEO), social media advertising, and influencer partnerships will increase brand visibility and engagement. Additionally, targeted email campaigns, personalized offers, and strategic public relations efforts will help create a strong brand image and attract potential guests.</a:t>
            </a:r>
          </a:p>
        </p:txBody>
      </p:sp>
    </p:spTree>
    <p:extLst>
      <p:ext uri="{BB962C8B-B14F-4D97-AF65-F5344CB8AC3E}">
        <p14:creationId xmlns:p14="http://schemas.microsoft.com/office/powerpoint/2010/main" val="3679791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8419F-DB93-F29E-104F-859C4AEB3BE8}"/>
              </a:ext>
            </a:extLst>
          </p:cNvPr>
          <p:cNvSpPr>
            <a:spLocks noGrp="1"/>
          </p:cNvSpPr>
          <p:nvPr>
            <p:ph type="title"/>
          </p:nvPr>
        </p:nvSpPr>
        <p:spPr>
          <a:xfrm>
            <a:off x="6513788" y="365125"/>
            <a:ext cx="4840010" cy="1807305"/>
          </a:xfrm>
        </p:spPr>
        <p:txBody>
          <a:bodyPr>
            <a:normAutofit/>
          </a:bodyPr>
          <a:lstStyle/>
          <a:p>
            <a:r>
              <a:rPr lang="en-GB" dirty="0"/>
              <a:t>Objectives </a:t>
            </a:r>
          </a:p>
        </p:txBody>
      </p:sp>
      <p:pic>
        <p:nvPicPr>
          <p:cNvPr id="5" name="Picture 4" descr="Low angle view of a building against a pastel sky">
            <a:extLst>
              <a:ext uri="{FF2B5EF4-FFF2-40B4-BE49-F238E27FC236}">
                <a16:creationId xmlns:a16="http://schemas.microsoft.com/office/drawing/2014/main" id="{9DB96405-6CD1-EA04-338C-C1E88255C1D9}"/>
              </a:ext>
            </a:extLst>
          </p:cNvPr>
          <p:cNvPicPr>
            <a:picLocks noChangeAspect="1"/>
          </p:cNvPicPr>
          <p:nvPr/>
        </p:nvPicPr>
        <p:blipFill rotWithShape="1">
          <a:blip r:embed="rId2"/>
          <a:srcRect l="28649" r="-1"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BDCC23D6-D79A-A5D3-478A-3B320D918D3B}"/>
              </a:ext>
            </a:extLst>
          </p:cNvPr>
          <p:cNvSpPr>
            <a:spLocks noGrp="1"/>
          </p:cNvSpPr>
          <p:nvPr>
            <p:ph idx="1"/>
          </p:nvPr>
        </p:nvSpPr>
        <p:spPr>
          <a:xfrm>
            <a:off x="6513788" y="2649893"/>
            <a:ext cx="4840010" cy="3527069"/>
          </a:xfrm>
        </p:spPr>
        <p:txBody>
          <a:bodyPr>
            <a:normAutofit/>
          </a:bodyPr>
          <a:lstStyle/>
          <a:p>
            <a:r>
              <a:rPr lang="en-GB" sz="1400" b="0" i="0" dirty="0">
                <a:effectLst/>
                <a:latin typeface="Söhne"/>
              </a:rPr>
              <a:t>The objective of this marketing plan for the Hilton Hotel is to set a SMART target that summarizes the aims of the plan in one sentence.</a:t>
            </a:r>
          </a:p>
          <a:p>
            <a:r>
              <a:rPr lang="en-GB" sz="1400" b="0" i="0" dirty="0">
                <a:effectLst/>
                <a:latin typeface="Söhne"/>
              </a:rPr>
              <a:t>Our SMART objective is to increase the hotel's occupancy rate by 10% within the next six months. This objective is specific, measurable, achievable, relevant, and time-bound. By focusing on improving occupancy, we aim to drive revenue growth and maximize the utilization of hotel facilities.</a:t>
            </a:r>
          </a:p>
          <a:p>
            <a:r>
              <a:rPr lang="en-GB" sz="1400" b="0" i="0" dirty="0">
                <a:effectLst/>
                <a:latin typeface="Söhne"/>
              </a:rPr>
              <a:t>Achieving this objective will require a comprehensive marketing strategy and targeted tactics to attract a larger customer base, increase guest loyalty, and enhance the overall guest experience. Regular monitoring and evaluation will ensure progress toward the objective and enable timely adjustments to optimize results.</a:t>
            </a:r>
          </a:p>
          <a:p>
            <a:endParaRPr lang="en-GB" sz="1400" dirty="0"/>
          </a:p>
        </p:txBody>
      </p:sp>
    </p:spTree>
    <p:extLst>
      <p:ext uri="{BB962C8B-B14F-4D97-AF65-F5344CB8AC3E}">
        <p14:creationId xmlns:p14="http://schemas.microsoft.com/office/powerpoint/2010/main" val="391281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5">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574974-1864-9AF4-E0AA-E876B75739EE}"/>
              </a:ext>
            </a:extLst>
          </p:cNvPr>
          <p:cNvSpPr>
            <a:spLocks noGrp="1"/>
          </p:cNvSpPr>
          <p:nvPr>
            <p:ph type="title"/>
          </p:nvPr>
        </p:nvSpPr>
        <p:spPr>
          <a:xfrm>
            <a:off x="838200" y="365125"/>
            <a:ext cx="10515600" cy="1325563"/>
          </a:xfrm>
        </p:spPr>
        <p:txBody>
          <a:bodyPr>
            <a:normAutofit/>
          </a:bodyPr>
          <a:lstStyle/>
          <a:p>
            <a:r>
              <a:rPr lang="en-GB"/>
              <a:t>Strategy </a:t>
            </a:r>
            <a:endParaRPr lang="en-GB" dirty="0"/>
          </a:p>
        </p:txBody>
      </p:sp>
      <p:sp>
        <p:nvSpPr>
          <p:cNvPr id="5" name="Content Placeholder 4">
            <a:extLst>
              <a:ext uri="{FF2B5EF4-FFF2-40B4-BE49-F238E27FC236}">
                <a16:creationId xmlns:a16="http://schemas.microsoft.com/office/drawing/2014/main" id="{23779D18-1BE4-6125-F2D9-B613445EABB4}"/>
              </a:ext>
            </a:extLst>
          </p:cNvPr>
          <p:cNvSpPr>
            <a:spLocks noGrp="1"/>
          </p:cNvSpPr>
          <p:nvPr>
            <p:ph idx="1"/>
          </p:nvPr>
        </p:nvSpPr>
        <p:spPr>
          <a:xfrm>
            <a:off x="838201" y="2013625"/>
            <a:ext cx="5269301" cy="4163337"/>
          </a:xfrm>
        </p:spPr>
        <p:txBody>
          <a:bodyPr>
            <a:normAutofit/>
          </a:bodyPr>
          <a:lstStyle/>
          <a:p>
            <a:pPr marL="0" indent="0">
              <a:buNone/>
            </a:pPr>
            <a:r>
              <a:rPr lang="en-GB" sz="1000"/>
              <a:t>New Value Proposition:</a:t>
            </a:r>
          </a:p>
          <a:p>
            <a:pPr marL="0" indent="0">
              <a:buNone/>
            </a:pPr>
            <a:r>
              <a:rPr lang="en-GB" sz="1000"/>
              <a:t>The Hilton Hotel will focus on enhancing the guest experience and promoting sustainability as its new value proposition. By providing exceptional service, personalized attention, and unique offerings, we aim to create memorable experiences that exceed guest expectations. Additionally, we will emphasize our commitment to sustainability by implementing eco-friendly practices, reducing environmental impact, and supporting local communities.</a:t>
            </a:r>
          </a:p>
          <a:p>
            <a:endParaRPr lang="en-GB" sz="1000"/>
          </a:p>
          <a:p>
            <a:pPr marL="0" indent="0">
              <a:buNone/>
            </a:pPr>
            <a:r>
              <a:rPr lang="en-GB" sz="1000"/>
              <a:t>Strategy:</a:t>
            </a:r>
          </a:p>
          <a:p>
            <a:pPr marL="0" indent="0">
              <a:buNone/>
            </a:pPr>
            <a:r>
              <a:rPr lang="en-GB" sz="1000"/>
              <a:t>To drive growth and address challenges, the Hilton Hotel will adopt a market development strategy as proposed by Ansoff's Matrix. This strategy involves expanding into new geographical markets to attract a wider range of customers. We will identify and target untapped markets with high growth potential, considering factors such as travel trends, economic indicators, and competitor presence. By leveraging our strong brand reputation and strategic marketing initiatives, we will position the Hilton Hotel as a top choice for travelers seeking luxurious accommodations and exceptional service in these new markets.</a:t>
            </a:r>
          </a:p>
          <a:p>
            <a:endParaRPr lang="en-GB" sz="1000"/>
          </a:p>
          <a:p>
            <a:pPr marL="0" indent="0">
              <a:buNone/>
            </a:pPr>
            <a:r>
              <a:rPr lang="en-GB" sz="1000"/>
              <a:t>Changes to the Marketing Mix:</a:t>
            </a:r>
          </a:p>
          <a:p>
            <a:pPr marL="0" indent="0">
              <a:buNone/>
            </a:pPr>
            <a:r>
              <a:rPr lang="en-GB" sz="1000"/>
              <a:t>To support the market development strategy, the Hilton Hotel will make necessary changes to the marketing mix. This includes customizing the product offerings to cater to the preferences and needs of the target markets, adopting competitive pricing strategies that align with local market dynamics, expanding distribution channels to reach the new markets effectively, and implementing tailored promotional campaigns to create awareness and attract customers in these regions.</a:t>
            </a:r>
          </a:p>
        </p:txBody>
      </p:sp>
      <p:pic>
        <p:nvPicPr>
          <p:cNvPr id="7" name="Picture 6" descr="Curved building">
            <a:extLst>
              <a:ext uri="{FF2B5EF4-FFF2-40B4-BE49-F238E27FC236}">
                <a16:creationId xmlns:a16="http://schemas.microsoft.com/office/drawing/2014/main" id="{F96E3A28-C4EA-80D4-ABF1-1906EBB0424F}"/>
              </a:ext>
            </a:extLst>
          </p:cNvPr>
          <p:cNvPicPr>
            <a:picLocks noChangeAspect="1"/>
          </p:cNvPicPr>
          <p:nvPr/>
        </p:nvPicPr>
        <p:blipFill rotWithShape="1">
          <a:blip r:embed="rId3"/>
          <a:srcRect l="4815" r="11416" b="-3"/>
          <a:stretch/>
        </p:blipFill>
        <p:spPr>
          <a:xfrm>
            <a:off x="6573962" y="2013626"/>
            <a:ext cx="4488714" cy="3576825"/>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p:spPr>
      </p:pic>
    </p:spTree>
    <p:extLst>
      <p:ext uri="{BB962C8B-B14F-4D97-AF65-F5344CB8AC3E}">
        <p14:creationId xmlns:p14="http://schemas.microsoft.com/office/powerpoint/2010/main" val="4187083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4" descr="World map with flight paths">
            <a:extLst>
              <a:ext uri="{FF2B5EF4-FFF2-40B4-BE49-F238E27FC236}">
                <a16:creationId xmlns:a16="http://schemas.microsoft.com/office/drawing/2014/main" id="{6A4A6253-8833-FE08-6593-A659E5CC38C6}"/>
              </a:ext>
            </a:extLst>
          </p:cNvPr>
          <p:cNvPicPr>
            <a:picLocks noChangeAspect="1"/>
          </p:cNvPicPr>
          <p:nvPr/>
        </p:nvPicPr>
        <p:blipFill rotWithShape="1">
          <a:blip r:embed="rId3"/>
          <a:srcRect l="25260" r="32706" b="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9641EC07-C4D5-91BF-2785-ABF21D5C378F}"/>
              </a:ext>
            </a:extLst>
          </p:cNvPr>
          <p:cNvSpPr>
            <a:spLocks noGrp="1"/>
          </p:cNvSpPr>
          <p:nvPr>
            <p:ph type="title"/>
          </p:nvPr>
        </p:nvSpPr>
        <p:spPr>
          <a:xfrm>
            <a:off x="2185416" y="102638"/>
            <a:ext cx="7516368" cy="886407"/>
          </a:xfrm>
        </p:spPr>
        <p:txBody>
          <a:bodyPr>
            <a:normAutofit/>
          </a:bodyPr>
          <a:lstStyle/>
          <a:p>
            <a:pPr algn="ctr"/>
            <a:r>
              <a:rPr lang="en-GB" dirty="0"/>
              <a:t>Tactics</a:t>
            </a:r>
          </a:p>
        </p:txBody>
      </p:sp>
      <p:sp>
        <p:nvSpPr>
          <p:cNvPr id="3" name="Content Placeholder 2">
            <a:extLst>
              <a:ext uri="{FF2B5EF4-FFF2-40B4-BE49-F238E27FC236}">
                <a16:creationId xmlns:a16="http://schemas.microsoft.com/office/drawing/2014/main" id="{FBA70293-89AF-3198-2E28-838466C65E9E}"/>
              </a:ext>
            </a:extLst>
          </p:cNvPr>
          <p:cNvSpPr>
            <a:spLocks noGrp="1"/>
          </p:cNvSpPr>
          <p:nvPr>
            <p:ph idx="1"/>
          </p:nvPr>
        </p:nvSpPr>
        <p:spPr>
          <a:xfrm>
            <a:off x="630936" y="1336822"/>
            <a:ext cx="5393520" cy="1945874"/>
          </a:xfrm>
        </p:spPr>
        <p:txBody>
          <a:bodyPr>
            <a:normAutofit fontScale="55000" lnSpcReduction="20000"/>
          </a:bodyPr>
          <a:lstStyle/>
          <a:p>
            <a:pPr marL="0" indent="0">
              <a:buNone/>
            </a:pPr>
            <a:endParaRPr lang="en-GB" sz="500" dirty="0"/>
          </a:p>
          <a:p>
            <a:pPr marL="0" indent="0">
              <a:buNone/>
            </a:pPr>
            <a:r>
              <a:rPr lang="en-GB" sz="2500" dirty="0"/>
              <a:t> </a:t>
            </a:r>
            <a:r>
              <a:rPr lang="en-GB" sz="2500" b="1" dirty="0"/>
              <a:t>Research</a:t>
            </a:r>
            <a:endParaRPr lang="en-GB" sz="2500" dirty="0"/>
          </a:p>
          <a:p>
            <a:pPr marL="0" indent="0">
              <a:buNone/>
            </a:pPr>
            <a:endParaRPr lang="en-GB" sz="2200" dirty="0"/>
          </a:p>
          <a:p>
            <a:r>
              <a:rPr lang="en-GB" sz="2200" dirty="0"/>
              <a:t>Conduct market research to understand the preferences, needs, and travel patterns of the target markets.</a:t>
            </a:r>
          </a:p>
          <a:p>
            <a:r>
              <a:rPr lang="en-GB" sz="2200" dirty="0"/>
              <a:t>Gather insights on competitors' offerings, pricing, and promotional strategies.</a:t>
            </a:r>
          </a:p>
          <a:p>
            <a:r>
              <a:rPr lang="en-GB" sz="2200" dirty="0"/>
              <a:t>Analyse customer feedback and reviews to identify areas for improvement.</a:t>
            </a:r>
          </a:p>
          <a:p>
            <a:pPr marL="0" indent="0">
              <a:buNone/>
            </a:pPr>
            <a:endParaRPr lang="en-GB" sz="4300" dirty="0"/>
          </a:p>
        </p:txBody>
      </p:sp>
      <p:sp>
        <p:nvSpPr>
          <p:cNvPr id="4" name="TextBox 3">
            <a:extLst>
              <a:ext uri="{FF2B5EF4-FFF2-40B4-BE49-F238E27FC236}">
                <a16:creationId xmlns:a16="http://schemas.microsoft.com/office/drawing/2014/main" id="{AAB07648-1E5C-ADA6-7661-3207864F363F}"/>
              </a:ext>
            </a:extLst>
          </p:cNvPr>
          <p:cNvSpPr txBox="1"/>
          <p:nvPr/>
        </p:nvSpPr>
        <p:spPr>
          <a:xfrm>
            <a:off x="630936" y="3806950"/>
            <a:ext cx="5496536" cy="2104679"/>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Action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Enhance the guest experience by providing personalized services and amenities based on customer preferences.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Improve sustainability practices by implementing energy-saving initiatives, waste reduction measures, and community engagement programs.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Invest in staff training and development to ensure exceptional service delivery.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6BD3B342-70F7-730A-1B78-43C870423145}"/>
              </a:ext>
            </a:extLst>
          </p:cNvPr>
          <p:cNvSpPr txBox="1"/>
          <p:nvPr/>
        </p:nvSpPr>
        <p:spPr>
          <a:xfrm>
            <a:off x="6274768" y="1336822"/>
            <a:ext cx="4611846" cy="2579168"/>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Communication</a:t>
            </a:r>
            <a:endPar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Develop a comprehensive digital marketing strategy to raise brand awareness and attract customers in the new markets.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Utilize search engine optimization (SEO) techniques to improve online visibility and drive organic traffic to the hotel's website.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Implement targeted online advertising campaigns on social media platforms and travel websites to reach potential customers.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Leverage influencer partnerships to create authentic and engaging content that showcases the hotel's unique offerings.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41BACAE7-F01F-097B-9F63-358C1D4E584C}"/>
              </a:ext>
            </a:extLst>
          </p:cNvPr>
          <p:cNvSpPr txBox="1"/>
          <p:nvPr/>
        </p:nvSpPr>
        <p:spPr>
          <a:xfrm>
            <a:off x="6356650" y="4062350"/>
            <a:ext cx="4611846" cy="1907189"/>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Evaluation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Monitor key performance indicators (KPIs) such as website traffic, conversion rates, and customer satisfaction scores.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Regularly review and analyse the effectiveness of marketing campaigns and adjust strategies accordingly.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Utilize customer feedback and online reviews to identify areas of improvement and address any issues promptly.</a:t>
            </a:r>
          </a:p>
        </p:txBody>
      </p:sp>
    </p:spTree>
    <p:extLst>
      <p:ext uri="{BB962C8B-B14F-4D97-AF65-F5344CB8AC3E}">
        <p14:creationId xmlns:p14="http://schemas.microsoft.com/office/powerpoint/2010/main" val="117145484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27449-08B3-0071-82D6-ABB5EC8E367D}"/>
              </a:ext>
            </a:extLst>
          </p:cNvPr>
          <p:cNvSpPr>
            <a:spLocks noGrp="1"/>
          </p:cNvSpPr>
          <p:nvPr>
            <p:ph type="title"/>
          </p:nvPr>
        </p:nvSpPr>
        <p:spPr/>
        <p:txBody>
          <a:bodyPr/>
          <a:lstStyle/>
          <a:p>
            <a:pPr algn="ctr"/>
            <a:r>
              <a:rPr lang="en-GB" dirty="0"/>
              <a:t>Action</a:t>
            </a:r>
          </a:p>
        </p:txBody>
      </p:sp>
      <p:graphicFrame>
        <p:nvGraphicFramePr>
          <p:cNvPr id="7" name="Content Placeholder 6">
            <a:extLst>
              <a:ext uri="{FF2B5EF4-FFF2-40B4-BE49-F238E27FC236}">
                <a16:creationId xmlns:a16="http://schemas.microsoft.com/office/drawing/2014/main" id="{0DF868A8-517B-A934-F14A-606D3C304BDC}"/>
              </a:ext>
            </a:extLst>
          </p:cNvPr>
          <p:cNvGraphicFramePr>
            <a:graphicFrameLocks noGrp="1"/>
          </p:cNvGraphicFramePr>
          <p:nvPr>
            <p:ph idx="1"/>
            <p:extLst>
              <p:ext uri="{D42A27DB-BD31-4B8C-83A1-F6EECF244321}">
                <p14:modId xmlns:p14="http://schemas.microsoft.com/office/powerpoint/2010/main" val="523349165"/>
              </p:ext>
            </p:extLst>
          </p:nvPr>
        </p:nvGraphicFramePr>
        <p:xfrm>
          <a:off x="5846618" y="4097049"/>
          <a:ext cx="5599176" cy="160337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 name="Chart 2">
            <a:extLst>
              <a:ext uri="{FF2B5EF4-FFF2-40B4-BE49-F238E27FC236}">
                <a16:creationId xmlns:a16="http://schemas.microsoft.com/office/drawing/2014/main" id="{ED7427BF-5D84-24F8-0A66-150DF90B15DE}"/>
              </a:ext>
            </a:extLst>
          </p:cNvPr>
          <p:cNvGraphicFramePr>
            <a:graphicFrameLocks/>
          </p:cNvGraphicFramePr>
          <p:nvPr>
            <p:extLst>
              <p:ext uri="{D42A27DB-BD31-4B8C-83A1-F6EECF244321}">
                <p14:modId xmlns:p14="http://schemas.microsoft.com/office/powerpoint/2010/main" val="3050066325"/>
              </p:ext>
            </p:extLst>
          </p:nvPr>
        </p:nvGraphicFramePr>
        <p:xfrm>
          <a:off x="534554" y="2193123"/>
          <a:ext cx="4572000" cy="2743200"/>
        </p:xfrm>
        <a:graphic>
          <a:graphicData uri="http://schemas.openxmlformats.org/drawingml/2006/chart">
            <c:chart xmlns:c="http://schemas.openxmlformats.org/drawingml/2006/chart" xmlns:r="http://schemas.openxmlformats.org/officeDocument/2006/relationships" r:id="rId4"/>
          </a:graphicData>
        </a:graphic>
      </p:graphicFrame>
      <p:sp>
        <p:nvSpPr>
          <p:cNvPr id="4" name="TextBox 3">
            <a:extLst>
              <a:ext uri="{FF2B5EF4-FFF2-40B4-BE49-F238E27FC236}">
                <a16:creationId xmlns:a16="http://schemas.microsoft.com/office/drawing/2014/main" id="{DC7E06C8-D1B4-C93E-68D7-055D06E60F38}"/>
              </a:ext>
            </a:extLst>
          </p:cNvPr>
          <p:cNvSpPr txBox="1"/>
          <p:nvPr/>
        </p:nvSpPr>
        <p:spPr>
          <a:xfrm>
            <a:off x="534554" y="5275692"/>
            <a:ext cx="4572000" cy="424732"/>
          </a:xfrm>
          <a:prstGeom prst="rect">
            <a:avLst/>
          </a:prstGeom>
          <a:noFill/>
        </p:spPr>
        <p:txBody>
          <a:bodyPr wrap="square" rtlCol="0">
            <a:spAutoFit/>
          </a:bodyPr>
          <a:lstStyle/>
          <a:p>
            <a:pPr marR="0" lvl="0" algn="l" defTabSz="914400" rtl="0" eaLnBrk="1" fontAlgn="auto" latinLnBrk="0" hangingPunct="1">
              <a:lnSpc>
                <a:spcPct val="90000"/>
              </a:lnSpc>
              <a:spcBef>
                <a:spcPts val="1000"/>
              </a:spcBef>
              <a:spcAft>
                <a:spcPts val="0"/>
              </a:spcAft>
              <a:buClrTx/>
              <a:buSzTx/>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The Gannt chart above illustrates the planned marketing activities and their respective timelines:</a:t>
            </a:r>
          </a:p>
        </p:txBody>
      </p:sp>
      <p:sp>
        <p:nvSpPr>
          <p:cNvPr id="5" name="TextBox 4">
            <a:extLst>
              <a:ext uri="{FF2B5EF4-FFF2-40B4-BE49-F238E27FC236}">
                <a16:creationId xmlns:a16="http://schemas.microsoft.com/office/drawing/2014/main" id="{A46AC6FE-944B-D868-9C25-05F3B145DFCA}"/>
              </a:ext>
            </a:extLst>
          </p:cNvPr>
          <p:cNvSpPr txBox="1"/>
          <p:nvPr/>
        </p:nvSpPr>
        <p:spPr>
          <a:xfrm>
            <a:off x="5846618" y="2197468"/>
            <a:ext cx="5507182" cy="1449628"/>
          </a:xfrm>
          <a:prstGeom prst="rect">
            <a:avLst/>
          </a:prstGeom>
          <a:noFill/>
        </p:spPr>
        <p:txBody>
          <a:bodyPr wrap="square" rtlCol="0">
            <a:spAutoFit/>
          </a:bodyPr>
          <a:lstStyle/>
          <a:p>
            <a:pPr marR="0" lvl="0" algn="l" defTabSz="914400" rtl="0" eaLnBrk="1" fontAlgn="auto" latinLnBrk="0" hangingPunct="1">
              <a:lnSpc>
                <a:spcPct val="90000"/>
              </a:lnSpc>
              <a:spcBef>
                <a:spcPts val="1000"/>
              </a:spcBef>
              <a:spcAft>
                <a:spcPts val="0"/>
              </a:spcAft>
              <a:buClrTx/>
              <a:buSzTx/>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The marketing channels schedule is informed by a comprehensive analysis of customer </a:t>
            </a:r>
            <a:r>
              <a:rPr kumimoji="0" lang="en-GB" sz="1400" b="0" i="0" u="none" strike="noStrike" kern="1200" cap="none" spc="0" normalizeH="0" baseline="0" noProof="0" dirty="0" err="1">
                <a:ln>
                  <a:noFill/>
                </a:ln>
                <a:solidFill>
                  <a:prstClr val="black"/>
                </a:solidFill>
                <a:effectLst/>
                <a:uLnTx/>
                <a:uFillTx/>
                <a:latin typeface="Calibri" panose="020F0502020204030204"/>
                <a:ea typeface="+mn-ea"/>
                <a:cs typeface="+mn-cs"/>
              </a:rPr>
              <a:t>behavior</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industry trends, and the hotel's objectives. The selected channels include digital advertising, social media campaigns, email marketing, influencer partnerships, and targeted promotions. Each activity has been strategically planned to ensure a cohesive and integrated marketing approach that maximizes reach, engagement, and conversions.</a:t>
            </a:r>
          </a:p>
        </p:txBody>
      </p:sp>
    </p:spTree>
    <p:extLst>
      <p:ext uri="{BB962C8B-B14F-4D97-AF65-F5344CB8AC3E}">
        <p14:creationId xmlns:p14="http://schemas.microsoft.com/office/powerpoint/2010/main" val="67031889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EAEA3-2E9E-2468-C91C-DC059DC0A1BB}"/>
              </a:ext>
            </a:extLst>
          </p:cNvPr>
          <p:cNvSpPr>
            <a:spLocks noGrp="1"/>
          </p:cNvSpPr>
          <p:nvPr>
            <p:ph type="title"/>
          </p:nvPr>
        </p:nvSpPr>
        <p:spPr/>
        <p:txBody>
          <a:bodyPr/>
          <a:lstStyle/>
          <a:p>
            <a:pPr algn="ctr"/>
            <a:r>
              <a:rPr lang="en-GB" b="0" i="0" dirty="0">
                <a:solidFill>
                  <a:srgbClr val="3C4B63"/>
                </a:solidFill>
                <a:effectLst/>
                <a:latin typeface="Söhne"/>
              </a:rPr>
              <a:t>Control </a:t>
            </a:r>
            <a:endParaRPr lang="en-GB" dirty="0"/>
          </a:p>
        </p:txBody>
      </p:sp>
      <p:graphicFrame>
        <p:nvGraphicFramePr>
          <p:cNvPr id="5" name="Content Placeholder 2">
            <a:extLst>
              <a:ext uri="{FF2B5EF4-FFF2-40B4-BE49-F238E27FC236}">
                <a16:creationId xmlns:a16="http://schemas.microsoft.com/office/drawing/2014/main" id="{0EC7BC4D-8FD4-46F9-2809-B86A4F75A50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7664094"/>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195648-BA06-30D6-2022-77B0C2966C7C}"/>
              </a:ext>
            </a:extLst>
          </p:cNvPr>
          <p:cNvSpPr>
            <a:spLocks noGrp="1"/>
          </p:cNvSpPr>
          <p:nvPr>
            <p:ph type="title"/>
          </p:nvPr>
        </p:nvSpPr>
        <p:spPr>
          <a:xfrm>
            <a:off x="5297762" y="329184"/>
            <a:ext cx="6251110" cy="1783080"/>
          </a:xfrm>
        </p:spPr>
        <p:txBody>
          <a:bodyPr anchor="b">
            <a:normAutofit/>
          </a:bodyPr>
          <a:lstStyle/>
          <a:p>
            <a:r>
              <a:rPr lang="en-GB" sz="5400" b="0" i="0">
                <a:effectLst/>
                <a:latin typeface="Söhne"/>
              </a:rPr>
              <a:t>Conclusion</a:t>
            </a:r>
            <a:endParaRPr lang="en-GB" sz="5400"/>
          </a:p>
        </p:txBody>
      </p:sp>
      <p:pic>
        <p:nvPicPr>
          <p:cNvPr id="5" name="Picture 4" descr="Light bulb on yellow background with sketched light beams and cord">
            <a:extLst>
              <a:ext uri="{FF2B5EF4-FFF2-40B4-BE49-F238E27FC236}">
                <a16:creationId xmlns:a16="http://schemas.microsoft.com/office/drawing/2014/main" id="{8C926958-5A7A-3760-1EA9-7336C3F2EA74}"/>
              </a:ext>
            </a:extLst>
          </p:cNvPr>
          <p:cNvPicPr>
            <a:picLocks noChangeAspect="1"/>
          </p:cNvPicPr>
          <p:nvPr/>
        </p:nvPicPr>
        <p:blipFill rotWithShape="1">
          <a:blip r:embed="rId2"/>
          <a:srcRect l="51246" r="698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CF50B1-4CE8-36DA-7D94-F042D699FAC9}"/>
              </a:ext>
            </a:extLst>
          </p:cNvPr>
          <p:cNvSpPr>
            <a:spLocks noGrp="1"/>
          </p:cNvSpPr>
          <p:nvPr>
            <p:ph idx="1"/>
          </p:nvPr>
        </p:nvSpPr>
        <p:spPr>
          <a:xfrm>
            <a:off x="5297762" y="2706624"/>
            <a:ext cx="6251110" cy="3483864"/>
          </a:xfrm>
        </p:spPr>
        <p:txBody>
          <a:bodyPr>
            <a:normAutofit/>
          </a:bodyPr>
          <a:lstStyle/>
          <a:p>
            <a:r>
              <a:rPr lang="en-GB" sz="1500" b="0" i="0">
                <a:effectLst/>
                <a:latin typeface="Söhne"/>
              </a:rPr>
              <a:t>In conclusion, the marketing plan for the Hilton Hotel focuses on identifying opportunities and addressing challenges in the current climate. By conducting a thorough situation analysis, adopting a market development strategy, and implementing targeted tactics, the Hilton Hotel aims to increase occupancy rates and drive revenue growth.</a:t>
            </a:r>
          </a:p>
          <a:p>
            <a:r>
              <a:rPr lang="en-GB" sz="1500" b="0" i="0">
                <a:effectLst/>
                <a:latin typeface="Söhne"/>
              </a:rPr>
              <a:t>Through a new value proposition centered on enhancing the guest experience and promoting sustainability, the hotel aims to differentiate itself in the market. The marketing mix elements will be adjusted to align with the strategy, and a comprehensive communication plan will be implemented to reach and engage target markets.</a:t>
            </a:r>
          </a:p>
          <a:p>
            <a:r>
              <a:rPr lang="en-GB" sz="1500" b="0" i="0">
                <a:effectLst/>
                <a:latin typeface="Söhne"/>
              </a:rPr>
              <a:t>Regular monitoring and evaluation of key metrics will ensure the plan's success and enable timely adjustments to optimize results.</a:t>
            </a:r>
          </a:p>
          <a:p>
            <a:endParaRPr lang="en-GB" sz="1500"/>
          </a:p>
        </p:txBody>
      </p:sp>
    </p:spTree>
    <p:extLst>
      <p:ext uri="{BB962C8B-B14F-4D97-AF65-F5344CB8AC3E}">
        <p14:creationId xmlns:p14="http://schemas.microsoft.com/office/powerpoint/2010/main" val="359376285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CB03F9-B45D-D1F6-D60D-0597B8440B8C}"/>
              </a:ext>
            </a:extLst>
          </p:cNvPr>
          <p:cNvSpPr>
            <a:spLocks noGrp="1"/>
          </p:cNvSpPr>
          <p:nvPr>
            <p:ph type="title"/>
          </p:nvPr>
        </p:nvSpPr>
        <p:spPr>
          <a:xfrm>
            <a:off x="5297593" y="1011729"/>
            <a:ext cx="6251110" cy="1372362"/>
          </a:xfrm>
        </p:spPr>
        <p:txBody>
          <a:bodyPr anchor="b">
            <a:normAutofit/>
          </a:bodyPr>
          <a:lstStyle/>
          <a:p>
            <a:r>
              <a:rPr lang="en-GB" sz="5400" b="0" i="0" dirty="0">
                <a:effectLst/>
                <a:latin typeface="Söhne"/>
              </a:rPr>
              <a:t>References</a:t>
            </a:r>
            <a:endParaRPr lang="en-GB" sz="5400" dirty="0"/>
          </a:p>
        </p:txBody>
      </p:sp>
      <p:pic>
        <p:nvPicPr>
          <p:cNvPr id="5" name="Picture 4" descr="Calendar on table">
            <a:extLst>
              <a:ext uri="{FF2B5EF4-FFF2-40B4-BE49-F238E27FC236}">
                <a16:creationId xmlns:a16="http://schemas.microsoft.com/office/drawing/2014/main" id="{AC323C67-E06C-7D89-AC91-6DB82897D855}"/>
              </a:ext>
            </a:extLst>
          </p:cNvPr>
          <p:cNvPicPr>
            <a:picLocks noChangeAspect="1"/>
          </p:cNvPicPr>
          <p:nvPr/>
        </p:nvPicPr>
        <p:blipFill rotWithShape="1">
          <a:blip r:embed="rId2"/>
          <a:srcRect l="10251" r="44418"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64DAB3-9CAA-DB45-C3E7-01AF7C49F317}"/>
              </a:ext>
            </a:extLst>
          </p:cNvPr>
          <p:cNvSpPr>
            <a:spLocks noGrp="1"/>
          </p:cNvSpPr>
          <p:nvPr>
            <p:ph idx="1"/>
          </p:nvPr>
        </p:nvSpPr>
        <p:spPr>
          <a:xfrm>
            <a:off x="5297762" y="2706624"/>
            <a:ext cx="6251110" cy="3922776"/>
          </a:xfrm>
        </p:spPr>
        <p:txBody>
          <a:bodyPr>
            <a:normAutofit lnSpcReduction="10000"/>
          </a:bodyPr>
          <a:lstStyle/>
          <a:p>
            <a:pPr>
              <a:buFont typeface="+mj-lt"/>
              <a:buAutoNum type="arabicPeriod"/>
            </a:pPr>
            <a:r>
              <a:rPr lang="en-GB" sz="1000" b="0" i="0" dirty="0">
                <a:effectLst/>
                <a:latin typeface="Söhne"/>
              </a:rPr>
              <a:t>Kotler, P. and Keller, K.L. (2020). Marketing Management. 15th ed. Pearson.</a:t>
            </a:r>
          </a:p>
          <a:p>
            <a:pPr>
              <a:buFont typeface="+mj-lt"/>
              <a:buAutoNum type="arabicPeriod"/>
            </a:pPr>
            <a:r>
              <a:rPr lang="en-GB" sz="1000" b="0" i="0" dirty="0">
                <a:effectLst/>
                <a:latin typeface="Söhne"/>
              </a:rPr>
              <a:t>Armstrong, G. and Kotler, P. (2019). Marketing: An Introduction. 14th ed. Pearson.</a:t>
            </a:r>
          </a:p>
          <a:p>
            <a:pPr>
              <a:buFont typeface="+mj-lt"/>
              <a:buAutoNum type="arabicPeriod"/>
            </a:pPr>
            <a:r>
              <a:rPr lang="en-GB" sz="1000" b="0" i="0" dirty="0">
                <a:effectLst/>
                <a:latin typeface="Söhne"/>
              </a:rPr>
              <a:t>Porter, M.E. (2008). Competitive Strategy: Techniques for Analysing Industries and Competitors. Free Press.</a:t>
            </a:r>
          </a:p>
          <a:p>
            <a:pPr>
              <a:buFont typeface="+mj-lt"/>
              <a:buAutoNum type="arabicPeriod"/>
            </a:pPr>
            <a:r>
              <a:rPr lang="en-GB" sz="1000" b="0" i="0" dirty="0" err="1">
                <a:effectLst/>
                <a:latin typeface="Söhne"/>
              </a:rPr>
              <a:t>SimilarWeb</a:t>
            </a:r>
            <a:r>
              <a:rPr lang="en-GB" sz="1000" b="0" i="0" dirty="0">
                <a:effectLst/>
                <a:latin typeface="Söhne"/>
              </a:rPr>
              <a:t>. Available at: </a:t>
            </a:r>
            <a:r>
              <a:rPr lang="en-GB" sz="1000" b="0" i="0" u="sng" dirty="0">
                <a:effectLst/>
                <a:latin typeface="Söhne"/>
                <a:hlinkClick r:id="rId3"/>
              </a:rPr>
              <a:t>https://www.similarweb.com/</a:t>
            </a:r>
            <a:r>
              <a:rPr lang="en-GB" sz="1000" b="0" i="0" dirty="0">
                <a:effectLst/>
                <a:latin typeface="Söhne"/>
              </a:rPr>
              <a:t> (Accessed: 12</a:t>
            </a:r>
            <a:r>
              <a:rPr lang="en-GB" sz="1000" b="0" i="0" baseline="30000" dirty="0">
                <a:effectLst/>
                <a:latin typeface="Söhne"/>
              </a:rPr>
              <a:t>th</a:t>
            </a:r>
            <a:r>
              <a:rPr lang="en-GB" sz="1000" b="0" i="0" dirty="0">
                <a:effectLst/>
                <a:latin typeface="Söhne"/>
              </a:rPr>
              <a:t> o</a:t>
            </a:r>
            <a:r>
              <a:rPr lang="en-GB" sz="1000" dirty="0">
                <a:latin typeface="Söhne"/>
              </a:rPr>
              <a:t>f June 2023</a:t>
            </a:r>
            <a:r>
              <a:rPr lang="en-GB" sz="1000" b="0" i="0" dirty="0">
                <a:effectLst/>
                <a:latin typeface="Söhne"/>
              </a:rPr>
              <a:t>).</a:t>
            </a:r>
          </a:p>
          <a:p>
            <a:pPr>
              <a:buFont typeface="+mj-lt"/>
              <a:buAutoNum type="arabicPeriod"/>
            </a:pPr>
            <a:r>
              <a:rPr lang="en-GB" sz="1000" b="0" i="0" dirty="0">
                <a:effectLst/>
                <a:latin typeface="Söhne"/>
              </a:rPr>
              <a:t>Statista. Available at: </a:t>
            </a:r>
            <a:r>
              <a:rPr lang="en-GB" sz="1000" b="0" i="0" u="sng" dirty="0">
                <a:effectLst/>
                <a:latin typeface="Söhne"/>
                <a:hlinkClick r:id="rId4"/>
              </a:rPr>
              <a:t>https://www.statista.com/</a:t>
            </a:r>
            <a:r>
              <a:rPr lang="en-GB" sz="1000" b="0" i="0" dirty="0">
                <a:effectLst/>
                <a:latin typeface="Söhne"/>
              </a:rPr>
              <a:t> (Accessed: 12</a:t>
            </a:r>
            <a:r>
              <a:rPr lang="en-GB" sz="1000" b="0" i="0" baseline="30000" dirty="0">
                <a:effectLst/>
                <a:latin typeface="Söhne"/>
              </a:rPr>
              <a:t>th</a:t>
            </a:r>
            <a:r>
              <a:rPr lang="en-GB" sz="1000" b="0" i="0" dirty="0">
                <a:effectLst/>
                <a:latin typeface="Söhne"/>
              </a:rPr>
              <a:t> o</a:t>
            </a:r>
            <a:r>
              <a:rPr lang="en-GB" sz="1000" dirty="0">
                <a:latin typeface="Söhne"/>
              </a:rPr>
              <a:t>f June 2023</a:t>
            </a:r>
            <a:r>
              <a:rPr lang="en-GB" sz="1000" b="0" i="0" dirty="0">
                <a:effectLst/>
                <a:latin typeface="Söhne"/>
              </a:rPr>
              <a:t>).</a:t>
            </a:r>
          </a:p>
          <a:p>
            <a:pPr>
              <a:buFont typeface="+mj-lt"/>
              <a:buAutoNum type="arabicPeriod"/>
            </a:pPr>
            <a:r>
              <a:rPr lang="en-GB" sz="1000" b="0" i="0" dirty="0">
                <a:effectLst/>
                <a:latin typeface="Söhne"/>
              </a:rPr>
              <a:t>Hospitality Net. Available at: </a:t>
            </a:r>
            <a:r>
              <a:rPr lang="en-GB" sz="1000" b="0" i="0" u="sng" dirty="0">
                <a:effectLst/>
                <a:latin typeface="Söhne"/>
                <a:hlinkClick r:id="rId5"/>
              </a:rPr>
              <a:t>https://www.hospitalitynet.org/</a:t>
            </a:r>
            <a:r>
              <a:rPr lang="en-GB" sz="1000" b="0" i="0" dirty="0">
                <a:effectLst/>
                <a:latin typeface="Söhne"/>
              </a:rPr>
              <a:t> (Accessed: 12</a:t>
            </a:r>
            <a:r>
              <a:rPr lang="en-GB" sz="1000" b="0" i="0" baseline="30000" dirty="0">
                <a:effectLst/>
                <a:latin typeface="Söhne"/>
              </a:rPr>
              <a:t>th</a:t>
            </a:r>
            <a:r>
              <a:rPr lang="en-GB" sz="1000" b="0" i="0" dirty="0">
                <a:effectLst/>
                <a:latin typeface="Söhne"/>
              </a:rPr>
              <a:t> o</a:t>
            </a:r>
            <a:r>
              <a:rPr lang="en-GB" sz="1000" dirty="0">
                <a:latin typeface="Söhne"/>
              </a:rPr>
              <a:t>f June 2023</a:t>
            </a:r>
            <a:r>
              <a:rPr lang="en-GB" sz="1000" b="0" i="0" dirty="0">
                <a:effectLst/>
                <a:latin typeface="Söhne"/>
              </a:rPr>
              <a:t>).</a:t>
            </a:r>
          </a:p>
          <a:p>
            <a:pPr>
              <a:buFont typeface="+mj-lt"/>
              <a:buAutoNum type="arabicPeriod"/>
            </a:pPr>
            <a:r>
              <a:rPr lang="en-GB" sz="1000" b="0" i="0" dirty="0">
                <a:effectLst/>
                <a:latin typeface="Söhne"/>
              </a:rPr>
              <a:t>Skift. Available at: </a:t>
            </a:r>
            <a:r>
              <a:rPr lang="en-GB" sz="1000" b="0" i="0" u="sng" dirty="0">
                <a:effectLst/>
                <a:latin typeface="Söhne"/>
                <a:hlinkClick r:id="rId6"/>
              </a:rPr>
              <a:t>https://skift.com/</a:t>
            </a:r>
            <a:r>
              <a:rPr lang="en-GB" sz="1000" b="0" i="0" dirty="0">
                <a:effectLst/>
                <a:latin typeface="Söhne"/>
              </a:rPr>
              <a:t> (Accessed: 12</a:t>
            </a:r>
            <a:r>
              <a:rPr lang="en-GB" sz="1000" b="0" i="0" baseline="30000" dirty="0">
                <a:effectLst/>
                <a:latin typeface="Söhne"/>
              </a:rPr>
              <a:t>th</a:t>
            </a:r>
            <a:r>
              <a:rPr lang="en-GB" sz="1000" b="0" i="0" dirty="0">
                <a:effectLst/>
                <a:latin typeface="Söhne"/>
              </a:rPr>
              <a:t> o</a:t>
            </a:r>
            <a:r>
              <a:rPr lang="en-GB" sz="1000" dirty="0">
                <a:latin typeface="Söhne"/>
              </a:rPr>
              <a:t>f June 2023</a:t>
            </a:r>
            <a:r>
              <a:rPr lang="en-GB" sz="1000" b="0" i="0" dirty="0">
                <a:effectLst/>
                <a:latin typeface="Söhne"/>
              </a:rPr>
              <a:t>).</a:t>
            </a:r>
          </a:p>
          <a:p>
            <a:pPr>
              <a:buFont typeface="+mj-lt"/>
              <a:buAutoNum type="arabicPeriod"/>
            </a:pPr>
            <a:r>
              <a:rPr lang="en-GB" sz="1000" b="0" i="0" dirty="0">
                <a:effectLst/>
                <a:latin typeface="Söhne"/>
              </a:rPr>
              <a:t>Hotel Management. Available at: </a:t>
            </a:r>
            <a:r>
              <a:rPr lang="en-GB" sz="1000" b="0" i="0" u="sng" dirty="0">
                <a:effectLst/>
                <a:latin typeface="Söhne"/>
                <a:hlinkClick r:id="rId7"/>
              </a:rPr>
              <a:t>https://www.hotelmanagement.net/</a:t>
            </a:r>
            <a:r>
              <a:rPr lang="en-GB" sz="1000" b="0" i="0" dirty="0">
                <a:effectLst/>
                <a:latin typeface="Söhne"/>
              </a:rPr>
              <a:t> (Accessed: 12</a:t>
            </a:r>
            <a:r>
              <a:rPr lang="en-GB" sz="1000" b="0" i="0" baseline="30000" dirty="0">
                <a:effectLst/>
                <a:latin typeface="Söhne"/>
              </a:rPr>
              <a:t>th</a:t>
            </a:r>
            <a:r>
              <a:rPr lang="en-GB" sz="1000" b="0" i="0" dirty="0">
                <a:effectLst/>
                <a:latin typeface="Söhne"/>
              </a:rPr>
              <a:t> o</a:t>
            </a:r>
            <a:r>
              <a:rPr lang="en-GB" sz="1000" dirty="0">
                <a:latin typeface="Söhne"/>
              </a:rPr>
              <a:t>f June 2023</a:t>
            </a:r>
            <a:r>
              <a:rPr lang="en-GB" sz="1000" b="0" i="0" dirty="0">
                <a:effectLst/>
                <a:latin typeface="Söhne"/>
              </a:rPr>
              <a:t>).</a:t>
            </a:r>
          </a:p>
          <a:p>
            <a:pPr>
              <a:buFont typeface="+mj-lt"/>
              <a:buAutoNum type="arabicPeriod"/>
            </a:pPr>
            <a:r>
              <a:rPr lang="en-GB" sz="1000" b="0" i="0" dirty="0">
                <a:effectLst/>
                <a:latin typeface="Söhne"/>
              </a:rPr>
              <a:t>TripAdvisor. Available at: </a:t>
            </a:r>
            <a:r>
              <a:rPr lang="en-GB" sz="1000" b="0" i="0" u="sng" dirty="0">
                <a:effectLst/>
                <a:latin typeface="Söhne"/>
                <a:hlinkClick r:id="rId8"/>
              </a:rPr>
              <a:t>https://www.tripadvisor.com/</a:t>
            </a:r>
            <a:r>
              <a:rPr lang="en-GB" sz="1000" b="0" i="0" dirty="0">
                <a:effectLst/>
                <a:latin typeface="Söhne"/>
              </a:rPr>
              <a:t> (Accessed: 12</a:t>
            </a:r>
            <a:r>
              <a:rPr lang="en-GB" sz="1000" b="0" i="0" baseline="30000" dirty="0">
                <a:effectLst/>
                <a:latin typeface="Söhne"/>
              </a:rPr>
              <a:t>th</a:t>
            </a:r>
            <a:r>
              <a:rPr lang="en-GB" sz="1000" b="0" i="0" dirty="0">
                <a:effectLst/>
                <a:latin typeface="Söhne"/>
              </a:rPr>
              <a:t> o</a:t>
            </a:r>
            <a:r>
              <a:rPr lang="en-GB" sz="1000" dirty="0">
                <a:latin typeface="Söhne"/>
              </a:rPr>
              <a:t>f June 2023</a:t>
            </a:r>
            <a:r>
              <a:rPr lang="en-GB" sz="1000" b="0" i="0" dirty="0">
                <a:effectLst/>
                <a:latin typeface="Söhne"/>
              </a:rPr>
              <a:t>).</a:t>
            </a:r>
          </a:p>
          <a:p>
            <a:pPr>
              <a:buFont typeface="+mj-lt"/>
              <a:buAutoNum type="arabicPeriod"/>
            </a:pPr>
            <a:r>
              <a:rPr lang="en-GB" sz="1000" b="0" i="0" dirty="0">
                <a:effectLst/>
                <a:latin typeface="Söhne"/>
              </a:rPr>
              <a:t>Journal of Hospitality Marketing &amp; Management. Available at: </a:t>
            </a:r>
            <a:r>
              <a:rPr lang="en-GB" sz="1000" b="0" i="0" u="sng" dirty="0">
                <a:effectLst/>
                <a:latin typeface="Söhne"/>
                <a:hlinkClick r:id="rId9"/>
              </a:rPr>
              <a:t>https://www.tandfonline.com/journal/whmm20</a:t>
            </a:r>
            <a:r>
              <a:rPr lang="en-GB" sz="1000" b="0" i="0" dirty="0">
                <a:effectLst/>
                <a:latin typeface="Söhne"/>
              </a:rPr>
              <a:t> (Accessed: 12</a:t>
            </a:r>
            <a:r>
              <a:rPr lang="en-GB" sz="1000" b="0" i="0" baseline="30000" dirty="0">
                <a:effectLst/>
                <a:latin typeface="Söhne"/>
              </a:rPr>
              <a:t>th</a:t>
            </a:r>
            <a:r>
              <a:rPr lang="en-GB" sz="1000" b="0" i="0" dirty="0">
                <a:effectLst/>
                <a:latin typeface="Söhne"/>
              </a:rPr>
              <a:t> o</a:t>
            </a:r>
            <a:r>
              <a:rPr lang="en-GB" sz="1000" dirty="0">
                <a:latin typeface="Söhne"/>
              </a:rPr>
              <a:t>f June 2023</a:t>
            </a:r>
            <a:r>
              <a:rPr lang="en-GB" sz="1000" b="0" i="0" dirty="0">
                <a:effectLst/>
                <a:latin typeface="Söhne"/>
              </a:rPr>
              <a:t>).</a:t>
            </a:r>
          </a:p>
          <a:p>
            <a:pPr>
              <a:buFont typeface="+mj-lt"/>
              <a:buAutoNum type="arabicPeriod"/>
            </a:pPr>
            <a:r>
              <a:rPr lang="en-GB" sz="1000" b="0" i="0" dirty="0">
                <a:effectLst/>
                <a:latin typeface="Söhne"/>
              </a:rPr>
              <a:t>Marketing Week. Available at: </a:t>
            </a:r>
            <a:r>
              <a:rPr lang="en-GB" sz="1000" b="0" i="0" u="sng" dirty="0">
                <a:effectLst/>
                <a:latin typeface="Söhne"/>
                <a:hlinkClick r:id="rId10"/>
              </a:rPr>
              <a:t>https://www.marketingweek.com/</a:t>
            </a:r>
            <a:r>
              <a:rPr lang="en-GB" sz="1000" b="0" i="0" dirty="0">
                <a:effectLst/>
                <a:latin typeface="Söhne"/>
              </a:rPr>
              <a:t> (Accessed: 12</a:t>
            </a:r>
            <a:r>
              <a:rPr lang="en-GB" sz="1000" b="0" i="0" baseline="30000" dirty="0">
                <a:effectLst/>
                <a:latin typeface="Söhne"/>
              </a:rPr>
              <a:t>th</a:t>
            </a:r>
            <a:r>
              <a:rPr lang="en-GB" sz="1000" b="0" i="0" dirty="0">
                <a:effectLst/>
                <a:latin typeface="Söhne"/>
              </a:rPr>
              <a:t> o</a:t>
            </a:r>
            <a:r>
              <a:rPr lang="en-GB" sz="1000" dirty="0">
                <a:latin typeface="Söhne"/>
              </a:rPr>
              <a:t>f June 2023</a:t>
            </a:r>
            <a:r>
              <a:rPr lang="en-GB" sz="1000" b="0" i="0" dirty="0">
                <a:effectLst/>
                <a:latin typeface="Söhne"/>
              </a:rPr>
              <a:t>).</a:t>
            </a:r>
          </a:p>
          <a:p>
            <a:pPr>
              <a:buFont typeface="+mj-lt"/>
              <a:buAutoNum type="arabicPeriod"/>
            </a:pPr>
            <a:r>
              <a:rPr lang="en-GB" sz="1000" b="0" i="0" dirty="0">
                <a:effectLst/>
                <a:latin typeface="Söhne"/>
              </a:rPr>
              <a:t>Forbes. Available at: </a:t>
            </a:r>
            <a:r>
              <a:rPr lang="en-GB" sz="1000" b="0" i="0" u="sng" dirty="0">
                <a:effectLst/>
                <a:latin typeface="Söhne"/>
                <a:hlinkClick r:id="rId11"/>
              </a:rPr>
              <a:t>https://www.forbes.com/</a:t>
            </a:r>
            <a:r>
              <a:rPr lang="en-GB" sz="1000" b="0" i="0" dirty="0">
                <a:effectLst/>
                <a:latin typeface="Söhne"/>
              </a:rPr>
              <a:t> (Accessed: 12</a:t>
            </a:r>
            <a:r>
              <a:rPr lang="en-GB" sz="1000" b="0" i="0" baseline="30000" dirty="0">
                <a:effectLst/>
                <a:latin typeface="Söhne"/>
              </a:rPr>
              <a:t>th</a:t>
            </a:r>
            <a:r>
              <a:rPr lang="en-GB" sz="1000" b="0" i="0" dirty="0">
                <a:effectLst/>
                <a:latin typeface="Söhne"/>
              </a:rPr>
              <a:t> o</a:t>
            </a:r>
            <a:r>
              <a:rPr lang="en-GB" sz="1000" dirty="0">
                <a:latin typeface="Söhne"/>
              </a:rPr>
              <a:t>f June 2023</a:t>
            </a:r>
            <a:r>
              <a:rPr lang="en-GB" sz="1000" b="0" i="0" dirty="0">
                <a:effectLst/>
                <a:latin typeface="Söhne"/>
              </a:rPr>
              <a:t>).</a:t>
            </a:r>
          </a:p>
          <a:p>
            <a:pPr>
              <a:buFont typeface="+mj-lt"/>
              <a:buAutoNum type="arabicPeriod"/>
            </a:pPr>
            <a:r>
              <a:rPr lang="en-GB" sz="1000" b="0" i="0" dirty="0">
                <a:effectLst/>
                <a:latin typeface="Söhne"/>
              </a:rPr>
              <a:t>Hospitality Insights by EHL. Available at: </a:t>
            </a:r>
            <a:r>
              <a:rPr lang="en-GB" sz="1000" b="0" i="0" u="sng" dirty="0">
                <a:effectLst/>
                <a:latin typeface="Söhne"/>
                <a:hlinkClick r:id="rId12"/>
              </a:rPr>
              <a:t>https://hospitalityinsights.ehl.edu/</a:t>
            </a:r>
            <a:r>
              <a:rPr lang="en-GB" sz="1000" b="0" i="0" dirty="0">
                <a:effectLst/>
                <a:latin typeface="Söhne"/>
              </a:rPr>
              <a:t> (Accessed: 12</a:t>
            </a:r>
            <a:r>
              <a:rPr lang="en-GB" sz="1000" b="0" i="0" baseline="30000" dirty="0">
                <a:effectLst/>
                <a:latin typeface="Söhne"/>
              </a:rPr>
              <a:t>th</a:t>
            </a:r>
            <a:r>
              <a:rPr lang="en-GB" sz="1000" b="0" i="0" dirty="0">
                <a:effectLst/>
                <a:latin typeface="Söhne"/>
              </a:rPr>
              <a:t> o</a:t>
            </a:r>
            <a:r>
              <a:rPr lang="en-GB" sz="1000" dirty="0">
                <a:latin typeface="Söhne"/>
              </a:rPr>
              <a:t>f June 2023</a:t>
            </a:r>
            <a:r>
              <a:rPr lang="en-GB" sz="1000" b="0" i="0" dirty="0">
                <a:effectLst/>
                <a:latin typeface="Söhne"/>
              </a:rPr>
              <a:t>).</a:t>
            </a:r>
          </a:p>
          <a:p>
            <a:pPr>
              <a:buFont typeface="+mj-lt"/>
              <a:buAutoNum type="arabicPeriod"/>
            </a:pPr>
            <a:r>
              <a:rPr lang="en-GB" sz="1000" b="0" i="0" dirty="0">
                <a:effectLst/>
                <a:latin typeface="Söhne"/>
              </a:rPr>
              <a:t>McKinsey &amp; Company. Available at: </a:t>
            </a:r>
            <a:r>
              <a:rPr lang="en-GB" sz="1000" b="0" i="0" u="sng" dirty="0">
                <a:effectLst/>
                <a:latin typeface="Söhne"/>
                <a:hlinkClick r:id="rId13"/>
              </a:rPr>
              <a:t>https://www.mckinsey.com/</a:t>
            </a:r>
            <a:r>
              <a:rPr lang="en-GB" sz="1000" b="0" i="0" dirty="0">
                <a:effectLst/>
                <a:latin typeface="Söhne"/>
              </a:rPr>
              <a:t> (Accessed: 12</a:t>
            </a:r>
            <a:r>
              <a:rPr lang="en-GB" sz="1000" b="0" i="0" baseline="30000" dirty="0">
                <a:effectLst/>
                <a:latin typeface="Söhne"/>
              </a:rPr>
              <a:t>th</a:t>
            </a:r>
            <a:r>
              <a:rPr lang="en-GB" sz="1000" b="0" i="0" dirty="0">
                <a:effectLst/>
                <a:latin typeface="Söhne"/>
              </a:rPr>
              <a:t> o</a:t>
            </a:r>
            <a:r>
              <a:rPr lang="en-GB" sz="1000" dirty="0">
                <a:latin typeface="Söhne"/>
              </a:rPr>
              <a:t>f June 2023</a:t>
            </a:r>
            <a:r>
              <a:rPr lang="en-GB" sz="1000" b="0" i="0" dirty="0">
                <a:effectLst/>
                <a:latin typeface="Söhne"/>
              </a:rPr>
              <a:t>).</a:t>
            </a:r>
          </a:p>
          <a:p>
            <a:pPr>
              <a:buFont typeface="+mj-lt"/>
              <a:buAutoNum type="arabicPeriod"/>
            </a:pPr>
            <a:r>
              <a:rPr lang="en-GB" sz="1000" b="0" i="0" dirty="0">
                <a:effectLst/>
                <a:latin typeface="Söhne"/>
              </a:rPr>
              <a:t>Deloitte. Available at: </a:t>
            </a:r>
            <a:r>
              <a:rPr lang="en-GB" sz="1000" b="0" i="0" u="sng" dirty="0">
                <a:effectLst/>
                <a:latin typeface="Söhne"/>
                <a:hlinkClick r:id="rId14"/>
              </a:rPr>
              <a:t>https://www2.deloitte.com/</a:t>
            </a:r>
            <a:r>
              <a:rPr lang="en-GB" sz="1000" b="0" i="0" dirty="0">
                <a:effectLst/>
                <a:latin typeface="Söhne"/>
              </a:rPr>
              <a:t> (Accessed: 12</a:t>
            </a:r>
            <a:r>
              <a:rPr lang="en-GB" sz="1000" b="0" i="0" baseline="30000" dirty="0">
                <a:effectLst/>
                <a:latin typeface="Söhne"/>
              </a:rPr>
              <a:t>th</a:t>
            </a:r>
            <a:r>
              <a:rPr lang="en-GB" sz="1000" b="0" i="0" dirty="0">
                <a:effectLst/>
                <a:latin typeface="Söhne"/>
              </a:rPr>
              <a:t> o</a:t>
            </a:r>
            <a:r>
              <a:rPr lang="en-GB" sz="1000" dirty="0">
                <a:latin typeface="Söhne"/>
              </a:rPr>
              <a:t>f June 2023</a:t>
            </a:r>
            <a:r>
              <a:rPr lang="en-GB" sz="1000" b="0" i="0" dirty="0">
                <a:effectLst/>
                <a:latin typeface="Söhne"/>
              </a:rPr>
              <a:t>).</a:t>
            </a:r>
          </a:p>
          <a:p>
            <a:endParaRPr lang="en-GB" sz="700" dirty="0"/>
          </a:p>
        </p:txBody>
      </p:sp>
    </p:spTree>
    <p:extLst>
      <p:ext uri="{BB962C8B-B14F-4D97-AF65-F5344CB8AC3E}">
        <p14:creationId xmlns:p14="http://schemas.microsoft.com/office/powerpoint/2010/main" val="19482055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40"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2"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3"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9"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4425E82-2049-EC66-8CB3-23446BAAEEBB}"/>
              </a:ext>
            </a:extLst>
          </p:cNvPr>
          <p:cNvSpPr>
            <a:spLocks noGrp="1"/>
          </p:cNvSpPr>
          <p:nvPr>
            <p:ph type="title"/>
          </p:nvPr>
        </p:nvSpPr>
        <p:spPr>
          <a:xfrm rot="16200000">
            <a:off x="-1325880" y="1947672"/>
            <a:ext cx="5961888" cy="2788920"/>
          </a:xfrm>
        </p:spPr>
        <p:txBody>
          <a:bodyPr anchor="ctr">
            <a:normAutofit/>
          </a:bodyPr>
          <a:lstStyle/>
          <a:p>
            <a:r>
              <a:rPr lang="en-GB" sz="4800" b="0" i="0">
                <a:solidFill>
                  <a:schemeClr val="bg1"/>
                </a:solidFill>
                <a:effectLst/>
                <a:latin typeface="Söhne"/>
              </a:rPr>
              <a:t>Appendices</a:t>
            </a:r>
            <a:endParaRPr lang="en-GB" sz="4800">
              <a:solidFill>
                <a:schemeClr val="bg1"/>
              </a:solidFill>
            </a:endParaRPr>
          </a:p>
        </p:txBody>
      </p:sp>
      <p:sp>
        <p:nvSpPr>
          <p:cNvPr id="3" name="Content Placeholder 2">
            <a:extLst>
              <a:ext uri="{FF2B5EF4-FFF2-40B4-BE49-F238E27FC236}">
                <a16:creationId xmlns:a16="http://schemas.microsoft.com/office/drawing/2014/main" id="{AACE7147-EBDE-B321-22D7-3566AB3D32C5}"/>
              </a:ext>
            </a:extLst>
          </p:cNvPr>
          <p:cNvSpPr>
            <a:spLocks noGrp="1"/>
          </p:cNvSpPr>
          <p:nvPr>
            <p:ph idx="1"/>
          </p:nvPr>
        </p:nvSpPr>
        <p:spPr>
          <a:xfrm>
            <a:off x="4071068" y="841247"/>
            <a:ext cx="6877878" cy="5120640"/>
          </a:xfrm>
        </p:spPr>
        <p:txBody>
          <a:bodyPr anchor="ctr">
            <a:normAutofit/>
          </a:bodyPr>
          <a:lstStyle/>
          <a:p>
            <a:pPr>
              <a:buFont typeface="+mj-lt"/>
              <a:buAutoNum type="arabicPeriod"/>
            </a:pPr>
            <a:r>
              <a:rPr lang="en-GB" sz="900" b="0" i="0">
                <a:solidFill>
                  <a:schemeClr val="tx2"/>
                </a:solidFill>
                <a:effectLst/>
                <a:latin typeface="Söhne"/>
              </a:rPr>
              <a:t>.</a:t>
            </a:r>
          </a:p>
          <a:p>
            <a:r>
              <a:rPr lang="en-GB" sz="900">
                <a:solidFill>
                  <a:schemeClr val="tx2"/>
                </a:solidFill>
              </a:rPr>
              <a:t>Market Research Findings: Detailed analysis and findings from primary and secondary research conducted specifically for the Hilton Hotel. This includes surveys, interviews, and data analysis to understand customer preferences, travel patterns, and expectations in different target markets.</a:t>
            </a:r>
          </a:p>
          <a:p>
            <a:endParaRPr lang="en-GB" sz="900">
              <a:solidFill>
                <a:schemeClr val="tx2"/>
              </a:solidFill>
            </a:endParaRPr>
          </a:p>
          <a:p>
            <a:r>
              <a:rPr lang="en-GB" sz="900">
                <a:solidFill>
                  <a:schemeClr val="tx2"/>
                </a:solidFill>
              </a:rPr>
              <a:t>SWOT Analysis: A comprehensive evaluation of the Hilton Hotel's strengths, weaknesses, opportunities, and threats. This analysis considers factors such as brand reputation, service quality, loyalty programs, location advantages, potential areas for improvement, and competitive challenges.</a:t>
            </a:r>
          </a:p>
          <a:p>
            <a:endParaRPr lang="en-GB" sz="900">
              <a:solidFill>
                <a:schemeClr val="tx2"/>
              </a:solidFill>
            </a:endParaRPr>
          </a:p>
          <a:p>
            <a:r>
              <a:rPr lang="en-GB" sz="900">
                <a:solidFill>
                  <a:schemeClr val="tx2"/>
                </a:solidFill>
              </a:rPr>
              <a:t>Customer Segmentation: Detailed profiles of target customer segments for the Hilton Hotel, including business travelers, luxury leisure travelers, and family vacationers. The segmentation analysis includes demographic information, psychographic characteristics, travel behaviors, and preferences for accommodation, amenities, and services.</a:t>
            </a:r>
          </a:p>
          <a:p>
            <a:endParaRPr lang="en-GB" sz="900">
              <a:solidFill>
                <a:schemeClr val="tx2"/>
              </a:solidFill>
            </a:endParaRPr>
          </a:p>
          <a:p>
            <a:r>
              <a:rPr lang="en-GB" sz="900">
                <a:solidFill>
                  <a:schemeClr val="tx2"/>
                </a:solidFill>
              </a:rPr>
              <a:t>Perceptual Positioning Map: Visual representation of the Hilton Hotel's positioning in the market compared to key competitors. This map illustrates how the hotel is perceived by customers in terms of factors such as price, luxury, service quality, and overall guest experience.</a:t>
            </a:r>
          </a:p>
          <a:p>
            <a:endParaRPr lang="en-GB" sz="900">
              <a:solidFill>
                <a:schemeClr val="tx2"/>
              </a:solidFill>
            </a:endParaRPr>
          </a:p>
          <a:p>
            <a:r>
              <a:rPr lang="en-GB" sz="900">
                <a:solidFill>
                  <a:schemeClr val="tx2"/>
                </a:solidFill>
              </a:rPr>
              <a:t>PESTLE Analysis: Examination of the macro-environmental factors that impact the Hilton Hotel's operations and marketing efforts. This analysis includes political factors, economic trends, socio-cultural influences, technological advancements, legal considerations, and environmental sustainability concerns.</a:t>
            </a:r>
          </a:p>
          <a:p>
            <a:endParaRPr lang="en-GB" sz="900">
              <a:solidFill>
                <a:schemeClr val="tx2"/>
              </a:solidFill>
            </a:endParaRPr>
          </a:p>
          <a:p>
            <a:r>
              <a:rPr lang="en-GB" sz="900">
                <a:solidFill>
                  <a:schemeClr val="tx2"/>
                </a:solidFill>
              </a:rPr>
              <a:t>Gannt Chart: Detailed timeline and schedule of marketing activities and initiatives specifically designed for the Hilton Hotel. This chart outlines the key milestones, deadlines, and dependencies of each marketing campaign, digital advertising campaign, social media engagement, and other promotional activities.</a:t>
            </a:r>
          </a:p>
          <a:p>
            <a:endParaRPr lang="en-GB" sz="900">
              <a:solidFill>
                <a:schemeClr val="tx2"/>
              </a:solidFill>
            </a:endParaRPr>
          </a:p>
          <a:p>
            <a:r>
              <a:rPr lang="en-GB" sz="900">
                <a:solidFill>
                  <a:schemeClr val="tx2"/>
                </a:solidFill>
              </a:rPr>
              <a:t>Sample Marketing Collateral: Examples of promotional materials developed for the Hilton Hotel, including brochures, digital ads, email campaigns, social media content, and website landing pages. These samples demonstrate the creative and persuasive messaging tailored to the target markets and aligning with the Hilton Hotel's brand image and values.</a:t>
            </a:r>
          </a:p>
        </p:txBody>
      </p:sp>
    </p:spTree>
    <p:extLst>
      <p:ext uri="{BB962C8B-B14F-4D97-AF65-F5344CB8AC3E}">
        <p14:creationId xmlns:p14="http://schemas.microsoft.com/office/powerpoint/2010/main" val="3181702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6B8FDB-E500-ECFE-88CE-A993CFA7B991}"/>
              </a:ext>
            </a:extLst>
          </p:cNvPr>
          <p:cNvSpPr>
            <a:spLocks noGrp="1"/>
          </p:cNvSpPr>
          <p:nvPr>
            <p:ph type="title"/>
          </p:nvPr>
        </p:nvSpPr>
        <p:spPr>
          <a:xfrm>
            <a:off x="838200" y="556995"/>
            <a:ext cx="10515600" cy="1133693"/>
          </a:xfrm>
        </p:spPr>
        <p:txBody>
          <a:bodyPr>
            <a:normAutofit/>
          </a:bodyPr>
          <a:lstStyle/>
          <a:p>
            <a:r>
              <a:rPr lang="en-GB" sz="5200" b="0" i="0">
                <a:effectLst/>
                <a:latin typeface="Söhne"/>
              </a:rPr>
              <a:t>Presentation Summary</a:t>
            </a:r>
            <a:endParaRPr lang="en-GB" sz="5200"/>
          </a:p>
        </p:txBody>
      </p:sp>
      <p:graphicFrame>
        <p:nvGraphicFramePr>
          <p:cNvPr id="5" name="Content Placeholder 2">
            <a:extLst>
              <a:ext uri="{FF2B5EF4-FFF2-40B4-BE49-F238E27FC236}">
                <a16:creationId xmlns:a16="http://schemas.microsoft.com/office/drawing/2014/main" id="{C846DA90-B683-9F0F-7B9A-9FC95F93C3F2}"/>
              </a:ext>
            </a:extLst>
          </p:cNvPr>
          <p:cNvGraphicFramePr>
            <a:graphicFrameLocks noGrp="1"/>
          </p:cNvGraphicFramePr>
          <p:nvPr>
            <p:ph idx="1"/>
            <p:extLst>
              <p:ext uri="{D42A27DB-BD31-4B8C-83A1-F6EECF244321}">
                <p14:modId xmlns:p14="http://schemas.microsoft.com/office/powerpoint/2010/main" val="39840230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71627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TM04033937[[fn=Vapor Trail]]</Template>
  <TotalTime>138</TotalTime>
  <Words>2927</Words>
  <Application>Microsoft Office PowerPoint</Application>
  <PresentationFormat>Widescreen</PresentationFormat>
  <Paragraphs>129</Paragraphs>
  <Slides>13</Slides>
  <Notes>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13</vt:i4>
      </vt:variant>
    </vt:vector>
  </HeadingPairs>
  <TitlesOfParts>
    <vt:vector size="20" baseType="lpstr">
      <vt:lpstr>Arial</vt:lpstr>
      <vt:lpstr>Calibri</vt:lpstr>
      <vt:lpstr>Calibri Light</vt:lpstr>
      <vt:lpstr>Gill Sans MT</vt:lpstr>
      <vt:lpstr>Söhne</vt:lpstr>
      <vt:lpstr>Office Theme</vt:lpstr>
      <vt:lpstr>Gallery</vt:lpstr>
      <vt:lpstr>Hilton Hotel Marketing Plan</vt:lpstr>
      <vt:lpstr>Introduction</vt:lpstr>
      <vt:lpstr>Situation Analysis </vt:lpstr>
      <vt:lpstr>Marketing Mix</vt:lpstr>
      <vt:lpstr>Objectives </vt:lpstr>
      <vt:lpstr>Strategy </vt:lpstr>
      <vt:lpstr>Tactics</vt:lpstr>
      <vt:lpstr>Action</vt:lpstr>
      <vt:lpstr>Control </vt:lpstr>
      <vt:lpstr>Conclusion</vt:lpstr>
      <vt:lpstr>References</vt:lpstr>
      <vt:lpstr>Appendices</vt:lpstr>
      <vt:lpstr>Presentation 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Simion Madalin</dc:creator>
  <cp:lastModifiedBy>Simion Madalin</cp:lastModifiedBy>
  <cp:revision>1</cp:revision>
  <dcterms:created xsi:type="dcterms:W3CDTF">2023-06-11T14:17:47Z</dcterms:created>
  <dcterms:modified xsi:type="dcterms:W3CDTF">2023-06-15T10:27:45Z</dcterms:modified>
</cp:coreProperties>
</file>