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8"/>
  </p:notesMasterIdLst>
  <p:handoutMasterIdLst>
    <p:handoutMasterId r:id="rId29"/>
  </p:handoutMasterIdLst>
  <p:sldIdLst>
    <p:sldId id="277" r:id="rId2"/>
    <p:sldId id="627" r:id="rId3"/>
    <p:sldId id="257" r:id="rId4"/>
    <p:sldId id="303" r:id="rId5"/>
    <p:sldId id="258" r:id="rId6"/>
    <p:sldId id="259" r:id="rId7"/>
    <p:sldId id="334" r:id="rId8"/>
    <p:sldId id="320" r:id="rId9"/>
    <p:sldId id="298" r:id="rId10"/>
    <p:sldId id="275" r:id="rId11"/>
    <p:sldId id="335" r:id="rId12"/>
    <p:sldId id="262" r:id="rId13"/>
    <p:sldId id="263" r:id="rId14"/>
    <p:sldId id="264" r:id="rId15"/>
    <p:sldId id="270" r:id="rId16"/>
    <p:sldId id="271" r:id="rId17"/>
    <p:sldId id="273" r:id="rId18"/>
    <p:sldId id="274" r:id="rId19"/>
    <p:sldId id="337" r:id="rId20"/>
    <p:sldId id="338" r:id="rId21"/>
    <p:sldId id="278" r:id="rId22"/>
    <p:sldId id="339" r:id="rId23"/>
    <p:sldId id="280" r:id="rId24"/>
    <p:sldId id="281" r:id="rId25"/>
    <p:sldId id="285" r:id="rId26"/>
    <p:sldId id="292" r:id="rId27"/>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491" autoAdjust="0"/>
    <p:restoredTop sz="94576" autoAdjust="0"/>
  </p:normalViewPr>
  <p:slideViewPr>
    <p:cSldViewPr>
      <p:cViewPr varScale="1">
        <p:scale>
          <a:sx n="162" d="100"/>
          <a:sy n="162" d="100"/>
        </p:scale>
        <p:origin x="1662" y="14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5_4">
  <dgm:title val=""/>
  <dgm:desc val=""/>
  <dgm:catLst>
    <dgm:cat type="accent5" pri="11400"/>
  </dgm:catLst>
  <dgm:styleLbl name="node0">
    <dgm:fillClrLst meth="cycle">
      <a:schemeClr val="accent5">
        <a:shade val="60000"/>
      </a:schemeClr>
    </dgm:fillClrLst>
    <dgm:linClrLst meth="repeat">
      <a:schemeClr val="lt1"/>
    </dgm:linClrLst>
    <dgm:effectClrLst/>
    <dgm:txLinClrLst/>
    <dgm:txFillClrLst/>
    <dgm:txEffectClrLst/>
  </dgm:styleLbl>
  <dgm:styleLbl name="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alignNode1">
    <dgm:fillClrLst meth="cycle">
      <a:schemeClr val="accent5">
        <a:shade val="50000"/>
      </a:schemeClr>
      <a:schemeClr val="accent5">
        <a:tint val="55000"/>
      </a:schemeClr>
    </dgm:fillClrLst>
    <dgm:linClrLst meth="cycle">
      <a:schemeClr val="accent5">
        <a:shade val="50000"/>
      </a:schemeClr>
      <a:schemeClr val="accent5">
        <a:tint val="55000"/>
      </a:schemeClr>
    </dgm:linClrLst>
    <dgm:effectClrLst/>
    <dgm:txLinClrLst/>
    <dgm:txFillClrLst/>
    <dgm:txEffectClrLst/>
  </dgm:styleLbl>
  <dgm:styleLbl name="ln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vennNode1">
    <dgm:fillClrLst meth="cycle">
      <a:schemeClr val="accent5">
        <a:shade val="80000"/>
        <a:alpha val="50000"/>
      </a:schemeClr>
      <a:schemeClr val="accent5">
        <a:tint val="50000"/>
        <a:alpha val="50000"/>
      </a:schemeClr>
    </dgm:fillClrLst>
    <dgm:linClrLst meth="repeat">
      <a:schemeClr val="lt1"/>
    </dgm:linClrLst>
    <dgm:effectClrLst/>
    <dgm:txLinClrLst/>
    <dgm:txFillClrLst/>
    <dgm:txEffectClrLst/>
  </dgm:styleLbl>
  <dgm:styleLbl name="node2">
    <dgm:fillClrLst>
      <a:schemeClr val="accent5">
        <a:shade val="80000"/>
      </a:schemeClr>
    </dgm:fillClrLst>
    <dgm:linClrLst meth="repeat">
      <a:schemeClr val="lt1"/>
    </dgm:linClrLst>
    <dgm:effectClrLst/>
    <dgm:txLinClrLst/>
    <dgm:txFillClrLst/>
    <dgm:txEffectClrLst/>
  </dgm:styleLbl>
  <dgm:styleLbl name="node3">
    <dgm:fillClrLst>
      <a:schemeClr val="accent5">
        <a:tint val="99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b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sibTrans1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0000"/>
      </a:schemeClr>
    </dgm:fillClrLst>
    <dgm:linClrLst meth="repeat">
      <a:schemeClr val="lt1"/>
    </dgm:linClrLst>
    <dgm:effectClrLst/>
    <dgm:txLinClrLst/>
    <dgm:txFillClrLst/>
    <dgm:txEffectClrLst/>
  </dgm:styleLbl>
  <dgm:styleLbl name="asst3">
    <dgm:fillClrLst>
      <a:schemeClr val="accent5">
        <a:tint val="70000"/>
      </a:schemeClr>
    </dgm:fillClrLst>
    <dgm:linClrLst meth="repeat">
      <a:schemeClr val="lt1"/>
    </dgm:linClrLst>
    <dgm:effectClrLst/>
    <dgm:txLinClrLst/>
    <dgm:txFillClrLst/>
    <dgm:txEffectClrLst/>
  </dgm:styleLbl>
  <dgm:styleLbl name="asst4">
    <dgm:fillClrLst>
      <a:schemeClr val="accent5">
        <a:tint val="5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align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bgAccFollowNode1">
    <dgm:fillClrLst meth="repeat">
      <a:schemeClr val="accent5">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55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BD227AD-FD2C-4ED2-AB8F-D1BE81D610A4}"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en-GB"/>
        </a:p>
      </dgm:t>
    </dgm:pt>
    <dgm:pt modelId="{C4D1A48D-7422-4E5B-9BB2-42AA0E044F93}">
      <dgm:prSet phldrT="[Text]" custT="1">
        <dgm:style>
          <a:lnRef idx="1">
            <a:schemeClr val="accent2"/>
          </a:lnRef>
          <a:fillRef idx="2">
            <a:schemeClr val="accent2"/>
          </a:fillRef>
          <a:effectRef idx="1">
            <a:schemeClr val="accent2"/>
          </a:effectRef>
          <a:fontRef idx="minor">
            <a:schemeClr val="dk1"/>
          </a:fontRef>
        </dgm:style>
      </dgm:prSet>
      <dgm:spPr/>
      <dgm:t>
        <a:bodyPr/>
        <a:lstStyle/>
        <a:p>
          <a:r>
            <a:rPr lang="en-GB" sz="1050" dirty="0"/>
            <a:t>1.Health</a:t>
          </a:r>
        </a:p>
      </dgm:t>
    </dgm:pt>
    <dgm:pt modelId="{B2CFB499-946C-4F18-A06F-352F4E365AAF}" type="parTrans" cxnId="{6CC620F7-6B29-4A31-AE4E-D7934FB8E2A4}">
      <dgm:prSet/>
      <dgm:spPr/>
      <dgm:t>
        <a:bodyPr/>
        <a:lstStyle/>
        <a:p>
          <a:endParaRPr lang="en-GB"/>
        </a:p>
      </dgm:t>
    </dgm:pt>
    <dgm:pt modelId="{2F56CF16-18BB-4D7B-AEBF-AC82F0CD1944}" type="sibTrans" cxnId="{6CC620F7-6B29-4A31-AE4E-D7934FB8E2A4}">
      <dgm:prSet/>
      <dgm:spPr/>
      <dgm:t>
        <a:bodyPr/>
        <a:lstStyle/>
        <a:p>
          <a:endParaRPr lang="en-GB"/>
        </a:p>
      </dgm:t>
    </dgm:pt>
    <dgm:pt modelId="{FE521269-E945-4F61-B4C8-79709CE43A56}">
      <dgm:prSet phldrT="[Text]" custT="1">
        <dgm:style>
          <a:lnRef idx="1">
            <a:schemeClr val="accent2"/>
          </a:lnRef>
          <a:fillRef idx="2">
            <a:schemeClr val="accent2"/>
          </a:fillRef>
          <a:effectRef idx="1">
            <a:schemeClr val="accent2"/>
          </a:effectRef>
          <a:fontRef idx="minor">
            <a:schemeClr val="dk1"/>
          </a:fontRef>
        </dgm:style>
      </dgm:prSet>
      <dgm:spPr/>
      <dgm:t>
        <a:bodyPr/>
        <a:lstStyle/>
        <a:p>
          <a:r>
            <a:rPr lang="en-GB" sz="1050" dirty="0"/>
            <a:t>2.Bioeconomy</a:t>
          </a:r>
        </a:p>
      </dgm:t>
    </dgm:pt>
    <dgm:pt modelId="{41BCA8AF-390E-4D86-84CB-77F0240ED971}" type="parTrans" cxnId="{AD9247D3-2AF5-49D6-89B5-2AB218DDDCCF}">
      <dgm:prSet/>
      <dgm:spPr/>
      <dgm:t>
        <a:bodyPr/>
        <a:lstStyle/>
        <a:p>
          <a:endParaRPr lang="en-GB"/>
        </a:p>
      </dgm:t>
    </dgm:pt>
    <dgm:pt modelId="{79F2DE3E-A320-460C-AD44-35897BF1093C}" type="sibTrans" cxnId="{AD9247D3-2AF5-49D6-89B5-2AB218DDDCCF}">
      <dgm:prSet/>
      <dgm:spPr/>
      <dgm:t>
        <a:bodyPr/>
        <a:lstStyle/>
        <a:p>
          <a:endParaRPr lang="en-GB"/>
        </a:p>
      </dgm:t>
    </dgm:pt>
    <dgm:pt modelId="{35B0E1AD-C06A-4AB0-A306-E046CCD088EF}">
      <dgm:prSet phldrT="[Text]" custT="1">
        <dgm:style>
          <a:lnRef idx="1">
            <a:schemeClr val="accent2"/>
          </a:lnRef>
          <a:fillRef idx="2">
            <a:schemeClr val="accent2"/>
          </a:fillRef>
          <a:effectRef idx="1">
            <a:schemeClr val="accent2"/>
          </a:effectRef>
          <a:fontRef idx="minor">
            <a:schemeClr val="dk1"/>
          </a:fontRef>
        </dgm:style>
      </dgm:prSet>
      <dgm:spPr/>
      <dgm:t>
        <a:bodyPr/>
        <a:lstStyle/>
        <a:p>
          <a:r>
            <a:rPr lang="en-GB" sz="1050" dirty="0"/>
            <a:t>3.Energy</a:t>
          </a:r>
        </a:p>
      </dgm:t>
    </dgm:pt>
    <dgm:pt modelId="{720609D0-BE13-43C7-AECE-A66D99D1EF5B}" type="parTrans" cxnId="{536ADED7-1694-412C-9BB9-6FEA1D800039}">
      <dgm:prSet/>
      <dgm:spPr/>
      <dgm:t>
        <a:bodyPr/>
        <a:lstStyle/>
        <a:p>
          <a:endParaRPr lang="en-GB"/>
        </a:p>
      </dgm:t>
    </dgm:pt>
    <dgm:pt modelId="{77AAAA56-3B74-4EEC-AF12-D4450FB6CBC3}" type="sibTrans" cxnId="{536ADED7-1694-412C-9BB9-6FEA1D800039}">
      <dgm:prSet/>
      <dgm:spPr/>
      <dgm:t>
        <a:bodyPr/>
        <a:lstStyle/>
        <a:p>
          <a:endParaRPr lang="en-GB"/>
        </a:p>
      </dgm:t>
    </dgm:pt>
    <dgm:pt modelId="{61B308A2-CE01-45E0-A77F-AAE51FB4F3D5}">
      <dgm:prSet phldrT="[Text]" custT="1">
        <dgm:style>
          <a:lnRef idx="1">
            <a:schemeClr val="accent2"/>
          </a:lnRef>
          <a:fillRef idx="2">
            <a:schemeClr val="accent2"/>
          </a:fillRef>
          <a:effectRef idx="1">
            <a:schemeClr val="accent2"/>
          </a:effectRef>
          <a:fontRef idx="minor">
            <a:schemeClr val="dk1"/>
          </a:fontRef>
        </dgm:style>
      </dgm:prSet>
      <dgm:spPr/>
      <dgm:t>
        <a:bodyPr/>
        <a:lstStyle/>
        <a:p>
          <a:r>
            <a:rPr lang="en-GB" sz="1050" dirty="0"/>
            <a:t>4.Transport</a:t>
          </a:r>
        </a:p>
      </dgm:t>
    </dgm:pt>
    <dgm:pt modelId="{31C01B81-09D1-485D-ADB8-2F47861F85ED}" type="parTrans" cxnId="{CD151E25-04F6-4DE6-A6AC-6DF37F5B5521}">
      <dgm:prSet/>
      <dgm:spPr/>
      <dgm:t>
        <a:bodyPr/>
        <a:lstStyle/>
        <a:p>
          <a:endParaRPr lang="en-GB"/>
        </a:p>
      </dgm:t>
    </dgm:pt>
    <dgm:pt modelId="{49101CA9-C0D4-4718-BF00-36E41F01BFE9}" type="sibTrans" cxnId="{CD151E25-04F6-4DE6-A6AC-6DF37F5B5521}">
      <dgm:prSet/>
      <dgm:spPr/>
      <dgm:t>
        <a:bodyPr/>
        <a:lstStyle/>
        <a:p>
          <a:endParaRPr lang="en-GB"/>
        </a:p>
      </dgm:t>
    </dgm:pt>
    <dgm:pt modelId="{BD4B222F-A666-4E31-AA14-4A9B795AE4F7}">
      <dgm:prSet phldrT="[Text]" custT="1">
        <dgm:style>
          <a:lnRef idx="1">
            <a:schemeClr val="accent2"/>
          </a:lnRef>
          <a:fillRef idx="2">
            <a:schemeClr val="accent2"/>
          </a:fillRef>
          <a:effectRef idx="1">
            <a:schemeClr val="accent2"/>
          </a:effectRef>
          <a:fontRef idx="minor">
            <a:schemeClr val="dk1"/>
          </a:fontRef>
        </dgm:style>
      </dgm:prSet>
      <dgm:spPr/>
      <dgm:t>
        <a:bodyPr/>
        <a:lstStyle/>
        <a:p>
          <a:r>
            <a:rPr lang="en-GB" sz="1050" dirty="0"/>
            <a:t>5.Climate change</a:t>
          </a:r>
        </a:p>
      </dgm:t>
    </dgm:pt>
    <dgm:pt modelId="{787FE824-2641-48A4-889E-9C9A4DB1E9A3}" type="parTrans" cxnId="{5EAE2055-EA66-47CE-A20B-570DE7ECA76A}">
      <dgm:prSet/>
      <dgm:spPr/>
      <dgm:t>
        <a:bodyPr/>
        <a:lstStyle/>
        <a:p>
          <a:endParaRPr lang="en-GB"/>
        </a:p>
      </dgm:t>
    </dgm:pt>
    <dgm:pt modelId="{0FD73BF3-B18E-46E3-90BF-CF072A46CEA1}" type="sibTrans" cxnId="{5EAE2055-EA66-47CE-A20B-570DE7ECA76A}">
      <dgm:prSet/>
      <dgm:spPr/>
      <dgm:t>
        <a:bodyPr/>
        <a:lstStyle/>
        <a:p>
          <a:endParaRPr lang="en-GB"/>
        </a:p>
      </dgm:t>
    </dgm:pt>
    <dgm:pt modelId="{5E6C2C0C-CE9E-4265-85CF-500369D7D670}">
      <dgm:prSet phldrT="[Text]" custT="1">
        <dgm:style>
          <a:lnRef idx="1">
            <a:schemeClr val="accent2"/>
          </a:lnRef>
          <a:fillRef idx="2">
            <a:schemeClr val="accent2"/>
          </a:fillRef>
          <a:effectRef idx="1">
            <a:schemeClr val="accent2"/>
          </a:effectRef>
          <a:fontRef idx="minor">
            <a:schemeClr val="dk1"/>
          </a:fontRef>
        </dgm:style>
      </dgm:prSet>
      <dgm:spPr/>
      <dgm:t>
        <a:bodyPr/>
        <a:lstStyle/>
        <a:p>
          <a:r>
            <a:rPr lang="en-GB" sz="1050" dirty="0"/>
            <a:t>7.Security</a:t>
          </a:r>
        </a:p>
      </dgm:t>
    </dgm:pt>
    <dgm:pt modelId="{4EF0BB11-948C-493F-ACAE-A4C3EB51E0C4}" type="parTrans" cxnId="{A0271FBE-58D9-457D-B2F5-A2ECF3A46BDB}">
      <dgm:prSet/>
      <dgm:spPr/>
      <dgm:t>
        <a:bodyPr/>
        <a:lstStyle/>
        <a:p>
          <a:endParaRPr lang="en-GB"/>
        </a:p>
      </dgm:t>
    </dgm:pt>
    <dgm:pt modelId="{84511A7F-D571-41A6-A48A-6497D4D92711}" type="sibTrans" cxnId="{A0271FBE-58D9-457D-B2F5-A2ECF3A46BDB}">
      <dgm:prSet/>
      <dgm:spPr/>
      <dgm:t>
        <a:bodyPr/>
        <a:lstStyle/>
        <a:p>
          <a:endParaRPr lang="en-GB"/>
        </a:p>
      </dgm:t>
    </dgm:pt>
    <dgm:pt modelId="{B7A45CE8-B96C-4E42-B098-FBC574E87358}">
      <dgm:prSet phldrT="[Text]" custT="1">
        <dgm:style>
          <a:lnRef idx="1">
            <a:schemeClr val="accent2"/>
          </a:lnRef>
          <a:fillRef idx="2">
            <a:schemeClr val="accent2"/>
          </a:fillRef>
          <a:effectRef idx="1">
            <a:schemeClr val="accent2"/>
          </a:effectRef>
          <a:fontRef idx="minor">
            <a:schemeClr val="dk1"/>
          </a:fontRef>
        </dgm:style>
      </dgm:prSet>
      <dgm:spPr/>
      <dgm:t>
        <a:bodyPr/>
        <a:lstStyle/>
        <a:p>
          <a:r>
            <a:rPr lang="en-GB" sz="1050" dirty="0"/>
            <a:t>6.Inclusive, </a:t>
          </a:r>
          <a:r>
            <a:rPr lang="en-GB" sz="1050" dirty="0" err="1"/>
            <a:t>innov</a:t>
          </a:r>
          <a:r>
            <a:rPr lang="en-GB" sz="1050" dirty="0"/>
            <a:t> societies</a:t>
          </a:r>
        </a:p>
      </dgm:t>
    </dgm:pt>
    <dgm:pt modelId="{6589C3AF-1A30-462A-B6A8-AA4793CE2B2D}" type="parTrans" cxnId="{CB2D12A5-E449-49DE-8697-F8F5C6A955DA}">
      <dgm:prSet/>
      <dgm:spPr/>
      <dgm:t>
        <a:bodyPr/>
        <a:lstStyle/>
        <a:p>
          <a:endParaRPr lang="en-GB"/>
        </a:p>
      </dgm:t>
    </dgm:pt>
    <dgm:pt modelId="{8428F6BB-D12C-47CE-A0BF-B3351B9F1FDA}" type="sibTrans" cxnId="{CB2D12A5-E449-49DE-8697-F8F5C6A955DA}">
      <dgm:prSet/>
      <dgm:spPr/>
      <dgm:t>
        <a:bodyPr/>
        <a:lstStyle/>
        <a:p>
          <a:endParaRPr lang="en-GB"/>
        </a:p>
      </dgm:t>
    </dgm:pt>
    <dgm:pt modelId="{C9A251C2-7A53-48BA-8F8E-9985C688B622}" type="pres">
      <dgm:prSet presAssocID="{8BD227AD-FD2C-4ED2-AB8F-D1BE81D610A4}" presName="cycle" presStyleCnt="0">
        <dgm:presLayoutVars>
          <dgm:dir/>
          <dgm:resizeHandles val="exact"/>
        </dgm:presLayoutVars>
      </dgm:prSet>
      <dgm:spPr/>
    </dgm:pt>
    <dgm:pt modelId="{DB65019A-A7BC-4A89-B138-2F32D57CA183}" type="pres">
      <dgm:prSet presAssocID="{C4D1A48D-7422-4E5B-9BB2-42AA0E044F93}" presName="node" presStyleLbl="node1" presStyleIdx="0" presStyleCnt="7">
        <dgm:presLayoutVars>
          <dgm:bulletEnabled val="1"/>
        </dgm:presLayoutVars>
      </dgm:prSet>
      <dgm:spPr/>
    </dgm:pt>
    <dgm:pt modelId="{3AB5CECE-5753-4239-8FE3-A24AE2935127}" type="pres">
      <dgm:prSet presAssocID="{2F56CF16-18BB-4D7B-AEBF-AC82F0CD1944}" presName="sibTrans" presStyleLbl="sibTrans2D1" presStyleIdx="0" presStyleCnt="7"/>
      <dgm:spPr/>
    </dgm:pt>
    <dgm:pt modelId="{F6F31CB1-8545-4304-A5BE-3B28B47CCB0C}" type="pres">
      <dgm:prSet presAssocID="{2F56CF16-18BB-4D7B-AEBF-AC82F0CD1944}" presName="connectorText" presStyleLbl="sibTrans2D1" presStyleIdx="0" presStyleCnt="7"/>
      <dgm:spPr/>
    </dgm:pt>
    <dgm:pt modelId="{0C15C169-D642-450D-AAEE-F9A867D70645}" type="pres">
      <dgm:prSet presAssocID="{FE521269-E945-4F61-B4C8-79709CE43A56}" presName="node" presStyleLbl="node1" presStyleIdx="1" presStyleCnt="7" custScaleX="146697" custScaleY="91527">
        <dgm:presLayoutVars>
          <dgm:bulletEnabled val="1"/>
        </dgm:presLayoutVars>
      </dgm:prSet>
      <dgm:spPr/>
    </dgm:pt>
    <dgm:pt modelId="{9EDFE345-72F0-4AC8-BAF5-49FCFE90CA22}" type="pres">
      <dgm:prSet presAssocID="{79F2DE3E-A320-460C-AD44-35897BF1093C}" presName="sibTrans" presStyleLbl="sibTrans2D1" presStyleIdx="1" presStyleCnt="7"/>
      <dgm:spPr/>
    </dgm:pt>
    <dgm:pt modelId="{DD8F1102-6B07-493B-8CC4-A963EBE3DB8C}" type="pres">
      <dgm:prSet presAssocID="{79F2DE3E-A320-460C-AD44-35897BF1093C}" presName="connectorText" presStyleLbl="sibTrans2D1" presStyleIdx="1" presStyleCnt="7"/>
      <dgm:spPr/>
    </dgm:pt>
    <dgm:pt modelId="{D0B516D1-D5A8-48FB-A6CA-884465F4E8A1}" type="pres">
      <dgm:prSet presAssocID="{35B0E1AD-C06A-4AB0-A306-E046CCD088EF}" presName="node" presStyleLbl="node1" presStyleIdx="2" presStyleCnt="7" custScaleX="127237">
        <dgm:presLayoutVars>
          <dgm:bulletEnabled val="1"/>
        </dgm:presLayoutVars>
      </dgm:prSet>
      <dgm:spPr/>
    </dgm:pt>
    <dgm:pt modelId="{C5FCD035-951F-43C7-8C13-52A3C6BBB924}" type="pres">
      <dgm:prSet presAssocID="{77AAAA56-3B74-4EEC-AF12-D4450FB6CBC3}" presName="sibTrans" presStyleLbl="sibTrans2D1" presStyleIdx="2" presStyleCnt="7"/>
      <dgm:spPr/>
    </dgm:pt>
    <dgm:pt modelId="{B11036F2-C837-4245-B96D-874017C463A7}" type="pres">
      <dgm:prSet presAssocID="{77AAAA56-3B74-4EEC-AF12-D4450FB6CBC3}" presName="connectorText" presStyleLbl="sibTrans2D1" presStyleIdx="2" presStyleCnt="7"/>
      <dgm:spPr/>
    </dgm:pt>
    <dgm:pt modelId="{64B9DADC-80E1-483D-AF99-3505952F0B8D}" type="pres">
      <dgm:prSet presAssocID="{61B308A2-CE01-45E0-A77F-AAE51FB4F3D5}" presName="node" presStyleLbl="node1" presStyleIdx="3" presStyleCnt="7" custScaleX="173848" custScaleY="92780" custRadScaleRad="108331" custRadScaleInc="-31164">
        <dgm:presLayoutVars>
          <dgm:bulletEnabled val="1"/>
        </dgm:presLayoutVars>
      </dgm:prSet>
      <dgm:spPr/>
    </dgm:pt>
    <dgm:pt modelId="{63D18E74-2CA4-4025-A3C6-750B9BD1BF00}" type="pres">
      <dgm:prSet presAssocID="{49101CA9-C0D4-4718-BF00-36E41F01BFE9}" presName="sibTrans" presStyleLbl="sibTrans2D1" presStyleIdx="3" presStyleCnt="7"/>
      <dgm:spPr/>
    </dgm:pt>
    <dgm:pt modelId="{EA8BF789-3599-4DA3-B476-2BF030B7ECAA}" type="pres">
      <dgm:prSet presAssocID="{49101CA9-C0D4-4718-BF00-36E41F01BFE9}" presName="connectorText" presStyleLbl="sibTrans2D1" presStyleIdx="3" presStyleCnt="7"/>
      <dgm:spPr/>
    </dgm:pt>
    <dgm:pt modelId="{D9F9F108-805D-41D1-A4E2-96C2640ACDD2}" type="pres">
      <dgm:prSet presAssocID="{BD4B222F-A666-4E31-AA14-4A9B795AE4F7}" presName="node" presStyleLbl="node1" presStyleIdx="4" presStyleCnt="7" custScaleX="133869" custScaleY="113164">
        <dgm:presLayoutVars>
          <dgm:bulletEnabled val="1"/>
        </dgm:presLayoutVars>
      </dgm:prSet>
      <dgm:spPr/>
    </dgm:pt>
    <dgm:pt modelId="{59516AA9-37F3-49B0-BD0F-304D5F155213}" type="pres">
      <dgm:prSet presAssocID="{0FD73BF3-B18E-46E3-90BF-CF072A46CEA1}" presName="sibTrans" presStyleLbl="sibTrans2D1" presStyleIdx="4" presStyleCnt="7"/>
      <dgm:spPr/>
    </dgm:pt>
    <dgm:pt modelId="{09D2C6BE-40C4-466E-8E8C-68EB8AF7F66E}" type="pres">
      <dgm:prSet presAssocID="{0FD73BF3-B18E-46E3-90BF-CF072A46CEA1}" presName="connectorText" presStyleLbl="sibTrans2D1" presStyleIdx="4" presStyleCnt="7"/>
      <dgm:spPr/>
    </dgm:pt>
    <dgm:pt modelId="{6E47566E-4625-49C0-AE7F-64A020AEC158}" type="pres">
      <dgm:prSet presAssocID="{B7A45CE8-B96C-4E42-B098-FBC574E87358}" presName="node" presStyleLbl="node1" presStyleIdx="5" presStyleCnt="7" custScaleX="136165" custScaleY="102473">
        <dgm:presLayoutVars>
          <dgm:bulletEnabled val="1"/>
        </dgm:presLayoutVars>
      </dgm:prSet>
      <dgm:spPr/>
    </dgm:pt>
    <dgm:pt modelId="{837578B0-D51B-4671-B4E2-27940CA0B33E}" type="pres">
      <dgm:prSet presAssocID="{8428F6BB-D12C-47CE-A0BF-B3351B9F1FDA}" presName="sibTrans" presStyleLbl="sibTrans2D1" presStyleIdx="5" presStyleCnt="7"/>
      <dgm:spPr/>
    </dgm:pt>
    <dgm:pt modelId="{A61FA2B3-848C-4550-81BF-9B4143A05A3E}" type="pres">
      <dgm:prSet presAssocID="{8428F6BB-D12C-47CE-A0BF-B3351B9F1FDA}" presName="connectorText" presStyleLbl="sibTrans2D1" presStyleIdx="5" presStyleCnt="7"/>
      <dgm:spPr/>
    </dgm:pt>
    <dgm:pt modelId="{AD939158-673B-4343-8DF8-261C70BE6757}" type="pres">
      <dgm:prSet presAssocID="{5E6C2C0C-CE9E-4265-85CF-500369D7D670}" presName="node" presStyleLbl="node1" presStyleIdx="6" presStyleCnt="7">
        <dgm:presLayoutVars>
          <dgm:bulletEnabled val="1"/>
        </dgm:presLayoutVars>
      </dgm:prSet>
      <dgm:spPr/>
    </dgm:pt>
    <dgm:pt modelId="{5CACBE34-D63F-4AD0-A366-4E7679CB4002}" type="pres">
      <dgm:prSet presAssocID="{84511A7F-D571-41A6-A48A-6497D4D92711}" presName="sibTrans" presStyleLbl="sibTrans2D1" presStyleIdx="6" presStyleCnt="7"/>
      <dgm:spPr/>
    </dgm:pt>
    <dgm:pt modelId="{0BD00897-F989-4BAB-ADC4-760416A0861A}" type="pres">
      <dgm:prSet presAssocID="{84511A7F-D571-41A6-A48A-6497D4D92711}" presName="connectorText" presStyleLbl="sibTrans2D1" presStyleIdx="6" presStyleCnt="7"/>
      <dgm:spPr/>
    </dgm:pt>
  </dgm:ptLst>
  <dgm:cxnLst>
    <dgm:cxn modelId="{C8851201-FC06-4C7D-9D18-4515925FC0D5}" type="presOf" srcId="{77AAAA56-3B74-4EEC-AF12-D4450FB6CBC3}" destId="{C5FCD035-951F-43C7-8C13-52A3C6BBB924}" srcOrd="0" destOrd="0" presId="urn:microsoft.com/office/officeart/2005/8/layout/cycle2"/>
    <dgm:cxn modelId="{2CFBC403-FE0A-4F86-9697-5242FA4F019B}" type="presOf" srcId="{77AAAA56-3B74-4EEC-AF12-D4450FB6CBC3}" destId="{B11036F2-C837-4245-B96D-874017C463A7}" srcOrd="1" destOrd="0" presId="urn:microsoft.com/office/officeart/2005/8/layout/cycle2"/>
    <dgm:cxn modelId="{ADC5D008-C1D4-479B-8411-5794BCE11983}" type="presOf" srcId="{79F2DE3E-A320-460C-AD44-35897BF1093C}" destId="{DD8F1102-6B07-493B-8CC4-A963EBE3DB8C}" srcOrd="1" destOrd="0" presId="urn:microsoft.com/office/officeart/2005/8/layout/cycle2"/>
    <dgm:cxn modelId="{9EDF5011-4D8C-41F3-942B-DE8DED40AC68}" type="presOf" srcId="{C4D1A48D-7422-4E5B-9BB2-42AA0E044F93}" destId="{DB65019A-A7BC-4A89-B138-2F32D57CA183}" srcOrd="0" destOrd="0" presId="urn:microsoft.com/office/officeart/2005/8/layout/cycle2"/>
    <dgm:cxn modelId="{45C4D714-86B8-4563-AA79-62C54B10F71F}" type="presOf" srcId="{2F56CF16-18BB-4D7B-AEBF-AC82F0CD1944}" destId="{F6F31CB1-8545-4304-A5BE-3B28B47CCB0C}" srcOrd="1" destOrd="0" presId="urn:microsoft.com/office/officeart/2005/8/layout/cycle2"/>
    <dgm:cxn modelId="{D33B751A-6A48-486B-AEC1-D5F8BD7922E7}" type="presOf" srcId="{79F2DE3E-A320-460C-AD44-35897BF1093C}" destId="{9EDFE345-72F0-4AC8-BAF5-49FCFE90CA22}" srcOrd="0" destOrd="0" presId="urn:microsoft.com/office/officeart/2005/8/layout/cycle2"/>
    <dgm:cxn modelId="{CD151E25-04F6-4DE6-A6AC-6DF37F5B5521}" srcId="{8BD227AD-FD2C-4ED2-AB8F-D1BE81D610A4}" destId="{61B308A2-CE01-45E0-A77F-AAE51FB4F3D5}" srcOrd="3" destOrd="0" parTransId="{31C01B81-09D1-485D-ADB8-2F47861F85ED}" sibTransId="{49101CA9-C0D4-4718-BF00-36E41F01BFE9}"/>
    <dgm:cxn modelId="{197AA63B-166D-4357-82B3-B0C958D60650}" type="presOf" srcId="{61B308A2-CE01-45E0-A77F-AAE51FB4F3D5}" destId="{64B9DADC-80E1-483D-AF99-3505952F0B8D}" srcOrd="0" destOrd="0" presId="urn:microsoft.com/office/officeart/2005/8/layout/cycle2"/>
    <dgm:cxn modelId="{7387DC44-50E4-482A-A7BC-CCA43E51BCCD}" type="presOf" srcId="{49101CA9-C0D4-4718-BF00-36E41F01BFE9}" destId="{EA8BF789-3599-4DA3-B476-2BF030B7ECAA}" srcOrd="1" destOrd="0" presId="urn:microsoft.com/office/officeart/2005/8/layout/cycle2"/>
    <dgm:cxn modelId="{FA70A84C-9793-4FE2-A3A2-F97365777F6D}" type="presOf" srcId="{8BD227AD-FD2C-4ED2-AB8F-D1BE81D610A4}" destId="{C9A251C2-7A53-48BA-8F8E-9985C688B622}" srcOrd="0" destOrd="0" presId="urn:microsoft.com/office/officeart/2005/8/layout/cycle2"/>
    <dgm:cxn modelId="{D15F7C72-C458-45AD-8C5D-7BD8F97C655C}" type="presOf" srcId="{8428F6BB-D12C-47CE-A0BF-B3351B9F1FDA}" destId="{A61FA2B3-848C-4550-81BF-9B4143A05A3E}" srcOrd="1" destOrd="0" presId="urn:microsoft.com/office/officeart/2005/8/layout/cycle2"/>
    <dgm:cxn modelId="{5EAE2055-EA66-47CE-A20B-570DE7ECA76A}" srcId="{8BD227AD-FD2C-4ED2-AB8F-D1BE81D610A4}" destId="{BD4B222F-A666-4E31-AA14-4A9B795AE4F7}" srcOrd="4" destOrd="0" parTransId="{787FE824-2641-48A4-889E-9C9A4DB1E9A3}" sibTransId="{0FD73BF3-B18E-46E3-90BF-CF072A46CEA1}"/>
    <dgm:cxn modelId="{BE369B76-409F-4078-94A0-6190724302EC}" type="presOf" srcId="{35B0E1AD-C06A-4AB0-A306-E046CCD088EF}" destId="{D0B516D1-D5A8-48FB-A6CA-884465F4E8A1}" srcOrd="0" destOrd="0" presId="urn:microsoft.com/office/officeart/2005/8/layout/cycle2"/>
    <dgm:cxn modelId="{EA438380-D4BC-42C2-AE04-89EA5715D401}" type="presOf" srcId="{2F56CF16-18BB-4D7B-AEBF-AC82F0CD1944}" destId="{3AB5CECE-5753-4239-8FE3-A24AE2935127}" srcOrd="0" destOrd="0" presId="urn:microsoft.com/office/officeart/2005/8/layout/cycle2"/>
    <dgm:cxn modelId="{03CEE986-2AD4-4E4D-8E6F-D3D711D3565E}" type="presOf" srcId="{0FD73BF3-B18E-46E3-90BF-CF072A46CEA1}" destId="{09D2C6BE-40C4-466E-8E8C-68EB8AF7F66E}" srcOrd="1" destOrd="0" presId="urn:microsoft.com/office/officeart/2005/8/layout/cycle2"/>
    <dgm:cxn modelId="{CB2D12A5-E449-49DE-8697-F8F5C6A955DA}" srcId="{8BD227AD-FD2C-4ED2-AB8F-D1BE81D610A4}" destId="{B7A45CE8-B96C-4E42-B098-FBC574E87358}" srcOrd="5" destOrd="0" parTransId="{6589C3AF-1A30-462A-B6A8-AA4793CE2B2D}" sibTransId="{8428F6BB-D12C-47CE-A0BF-B3351B9F1FDA}"/>
    <dgm:cxn modelId="{0C0410A9-B8C1-448F-8248-2C1C6BA174CD}" type="presOf" srcId="{BD4B222F-A666-4E31-AA14-4A9B795AE4F7}" destId="{D9F9F108-805D-41D1-A4E2-96C2640ACDD2}" srcOrd="0" destOrd="0" presId="urn:microsoft.com/office/officeart/2005/8/layout/cycle2"/>
    <dgm:cxn modelId="{A0271FBE-58D9-457D-B2F5-A2ECF3A46BDB}" srcId="{8BD227AD-FD2C-4ED2-AB8F-D1BE81D610A4}" destId="{5E6C2C0C-CE9E-4265-85CF-500369D7D670}" srcOrd="6" destOrd="0" parTransId="{4EF0BB11-948C-493F-ACAE-A4C3EB51E0C4}" sibTransId="{84511A7F-D571-41A6-A48A-6497D4D92711}"/>
    <dgm:cxn modelId="{D858ECC0-E13C-49D1-9735-82857EC5AB40}" type="presOf" srcId="{84511A7F-D571-41A6-A48A-6497D4D92711}" destId="{5CACBE34-D63F-4AD0-A366-4E7679CB4002}" srcOrd="0" destOrd="0" presId="urn:microsoft.com/office/officeart/2005/8/layout/cycle2"/>
    <dgm:cxn modelId="{291DF8C1-3254-48B2-A91E-14AE50F6B00D}" type="presOf" srcId="{5E6C2C0C-CE9E-4265-85CF-500369D7D670}" destId="{AD939158-673B-4343-8DF8-261C70BE6757}" srcOrd="0" destOrd="0" presId="urn:microsoft.com/office/officeart/2005/8/layout/cycle2"/>
    <dgm:cxn modelId="{D66875D2-B61F-48A4-9A55-064274673122}" type="presOf" srcId="{49101CA9-C0D4-4718-BF00-36E41F01BFE9}" destId="{63D18E74-2CA4-4025-A3C6-750B9BD1BF00}" srcOrd="0" destOrd="0" presId="urn:microsoft.com/office/officeart/2005/8/layout/cycle2"/>
    <dgm:cxn modelId="{AD9247D3-2AF5-49D6-89B5-2AB218DDDCCF}" srcId="{8BD227AD-FD2C-4ED2-AB8F-D1BE81D610A4}" destId="{FE521269-E945-4F61-B4C8-79709CE43A56}" srcOrd="1" destOrd="0" parTransId="{41BCA8AF-390E-4D86-84CB-77F0240ED971}" sibTransId="{79F2DE3E-A320-460C-AD44-35897BF1093C}"/>
    <dgm:cxn modelId="{67BAA3D6-2520-4D1C-B642-07AADC1FC8E1}" type="presOf" srcId="{84511A7F-D571-41A6-A48A-6497D4D92711}" destId="{0BD00897-F989-4BAB-ADC4-760416A0861A}" srcOrd="1" destOrd="0" presId="urn:microsoft.com/office/officeart/2005/8/layout/cycle2"/>
    <dgm:cxn modelId="{536ADED7-1694-412C-9BB9-6FEA1D800039}" srcId="{8BD227AD-FD2C-4ED2-AB8F-D1BE81D610A4}" destId="{35B0E1AD-C06A-4AB0-A306-E046CCD088EF}" srcOrd="2" destOrd="0" parTransId="{720609D0-BE13-43C7-AECE-A66D99D1EF5B}" sibTransId="{77AAAA56-3B74-4EEC-AF12-D4450FB6CBC3}"/>
    <dgm:cxn modelId="{56404CDD-9082-444E-ACC0-DF8E01647BF6}" type="presOf" srcId="{B7A45CE8-B96C-4E42-B098-FBC574E87358}" destId="{6E47566E-4625-49C0-AE7F-64A020AEC158}" srcOrd="0" destOrd="0" presId="urn:microsoft.com/office/officeart/2005/8/layout/cycle2"/>
    <dgm:cxn modelId="{DFA425E4-D917-4742-9655-E57DA0D83D8B}" type="presOf" srcId="{FE521269-E945-4F61-B4C8-79709CE43A56}" destId="{0C15C169-D642-450D-AAEE-F9A867D70645}" srcOrd="0" destOrd="0" presId="urn:microsoft.com/office/officeart/2005/8/layout/cycle2"/>
    <dgm:cxn modelId="{209233F2-E69B-40F3-A15E-0E0CA2226658}" type="presOf" srcId="{8428F6BB-D12C-47CE-A0BF-B3351B9F1FDA}" destId="{837578B0-D51B-4671-B4E2-27940CA0B33E}" srcOrd="0" destOrd="0" presId="urn:microsoft.com/office/officeart/2005/8/layout/cycle2"/>
    <dgm:cxn modelId="{6CC620F7-6B29-4A31-AE4E-D7934FB8E2A4}" srcId="{8BD227AD-FD2C-4ED2-AB8F-D1BE81D610A4}" destId="{C4D1A48D-7422-4E5B-9BB2-42AA0E044F93}" srcOrd="0" destOrd="0" parTransId="{B2CFB499-946C-4F18-A06F-352F4E365AAF}" sibTransId="{2F56CF16-18BB-4D7B-AEBF-AC82F0CD1944}"/>
    <dgm:cxn modelId="{4075A1FC-05E5-4863-A4C6-6FFCCA775370}" type="presOf" srcId="{0FD73BF3-B18E-46E3-90BF-CF072A46CEA1}" destId="{59516AA9-37F3-49B0-BD0F-304D5F155213}" srcOrd="0" destOrd="0" presId="urn:microsoft.com/office/officeart/2005/8/layout/cycle2"/>
    <dgm:cxn modelId="{BB7FCB27-6DC3-4B19-9A96-427DB56FAA19}" type="presParOf" srcId="{C9A251C2-7A53-48BA-8F8E-9985C688B622}" destId="{DB65019A-A7BC-4A89-B138-2F32D57CA183}" srcOrd="0" destOrd="0" presId="urn:microsoft.com/office/officeart/2005/8/layout/cycle2"/>
    <dgm:cxn modelId="{7B52FE11-A261-423C-8F4B-C00527B35C1B}" type="presParOf" srcId="{C9A251C2-7A53-48BA-8F8E-9985C688B622}" destId="{3AB5CECE-5753-4239-8FE3-A24AE2935127}" srcOrd="1" destOrd="0" presId="urn:microsoft.com/office/officeart/2005/8/layout/cycle2"/>
    <dgm:cxn modelId="{C0A3EF19-69F4-4A76-8C12-B282FE349C54}" type="presParOf" srcId="{3AB5CECE-5753-4239-8FE3-A24AE2935127}" destId="{F6F31CB1-8545-4304-A5BE-3B28B47CCB0C}" srcOrd="0" destOrd="0" presId="urn:microsoft.com/office/officeart/2005/8/layout/cycle2"/>
    <dgm:cxn modelId="{156AB7FB-6FD4-4ABE-B90A-9BBA2992ED86}" type="presParOf" srcId="{C9A251C2-7A53-48BA-8F8E-9985C688B622}" destId="{0C15C169-D642-450D-AAEE-F9A867D70645}" srcOrd="2" destOrd="0" presId="urn:microsoft.com/office/officeart/2005/8/layout/cycle2"/>
    <dgm:cxn modelId="{068666E9-8CE2-4D67-94C8-155D7EBC6E34}" type="presParOf" srcId="{C9A251C2-7A53-48BA-8F8E-9985C688B622}" destId="{9EDFE345-72F0-4AC8-BAF5-49FCFE90CA22}" srcOrd="3" destOrd="0" presId="urn:microsoft.com/office/officeart/2005/8/layout/cycle2"/>
    <dgm:cxn modelId="{35BF294A-F0E1-45AB-A0A8-F82BB3225E1C}" type="presParOf" srcId="{9EDFE345-72F0-4AC8-BAF5-49FCFE90CA22}" destId="{DD8F1102-6B07-493B-8CC4-A963EBE3DB8C}" srcOrd="0" destOrd="0" presId="urn:microsoft.com/office/officeart/2005/8/layout/cycle2"/>
    <dgm:cxn modelId="{A91EB14F-D818-4A3D-93FF-008E1A68A89A}" type="presParOf" srcId="{C9A251C2-7A53-48BA-8F8E-9985C688B622}" destId="{D0B516D1-D5A8-48FB-A6CA-884465F4E8A1}" srcOrd="4" destOrd="0" presId="urn:microsoft.com/office/officeart/2005/8/layout/cycle2"/>
    <dgm:cxn modelId="{9832FC27-E42F-4E06-921A-CE10D6E17BEE}" type="presParOf" srcId="{C9A251C2-7A53-48BA-8F8E-9985C688B622}" destId="{C5FCD035-951F-43C7-8C13-52A3C6BBB924}" srcOrd="5" destOrd="0" presId="urn:microsoft.com/office/officeart/2005/8/layout/cycle2"/>
    <dgm:cxn modelId="{4115B0AC-67A3-4258-88B5-DBE836E837A0}" type="presParOf" srcId="{C5FCD035-951F-43C7-8C13-52A3C6BBB924}" destId="{B11036F2-C837-4245-B96D-874017C463A7}" srcOrd="0" destOrd="0" presId="urn:microsoft.com/office/officeart/2005/8/layout/cycle2"/>
    <dgm:cxn modelId="{461FD7DD-E792-4749-BB9C-51F37B8C408D}" type="presParOf" srcId="{C9A251C2-7A53-48BA-8F8E-9985C688B622}" destId="{64B9DADC-80E1-483D-AF99-3505952F0B8D}" srcOrd="6" destOrd="0" presId="urn:microsoft.com/office/officeart/2005/8/layout/cycle2"/>
    <dgm:cxn modelId="{73CB5DC8-837E-4B1E-B30B-ED181B5D58EC}" type="presParOf" srcId="{C9A251C2-7A53-48BA-8F8E-9985C688B622}" destId="{63D18E74-2CA4-4025-A3C6-750B9BD1BF00}" srcOrd="7" destOrd="0" presId="urn:microsoft.com/office/officeart/2005/8/layout/cycle2"/>
    <dgm:cxn modelId="{96A9F977-6348-41AB-A0D2-B38D04E0B79F}" type="presParOf" srcId="{63D18E74-2CA4-4025-A3C6-750B9BD1BF00}" destId="{EA8BF789-3599-4DA3-B476-2BF030B7ECAA}" srcOrd="0" destOrd="0" presId="urn:microsoft.com/office/officeart/2005/8/layout/cycle2"/>
    <dgm:cxn modelId="{1C51C5C0-5EBA-4534-8AC0-7B16C432B1A6}" type="presParOf" srcId="{C9A251C2-7A53-48BA-8F8E-9985C688B622}" destId="{D9F9F108-805D-41D1-A4E2-96C2640ACDD2}" srcOrd="8" destOrd="0" presId="urn:microsoft.com/office/officeart/2005/8/layout/cycle2"/>
    <dgm:cxn modelId="{F5655B1A-0968-47F1-AF6F-1A2B7D5EE697}" type="presParOf" srcId="{C9A251C2-7A53-48BA-8F8E-9985C688B622}" destId="{59516AA9-37F3-49B0-BD0F-304D5F155213}" srcOrd="9" destOrd="0" presId="urn:microsoft.com/office/officeart/2005/8/layout/cycle2"/>
    <dgm:cxn modelId="{2A1D54C5-8926-461A-AC08-A961D08F30B6}" type="presParOf" srcId="{59516AA9-37F3-49B0-BD0F-304D5F155213}" destId="{09D2C6BE-40C4-466E-8E8C-68EB8AF7F66E}" srcOrd="0" destOrd="0" presId="urn:microsoft.com/office/officeart/2005/8/layout/cycle2"/>
    <dgm:cxn modelId="{89C710D9-2FA5-4AF8-A502-8F833C0E1F64}" type="presParOf" srcId="{C9A251C2-7A53-48BA-8F8E-9985C688B622}" destId="{6E47566E-4625-49C0-AE7F-64A020AEC158}" srcOrd="10" destOrd="0" presId="urn:microsoft.com/office/officeart/2005/8/layout/cycle2"/>
    <dgm:cxn modelId="{39B93BE3-CEB8-41CA-B95F-B13F3919EE67}" type="presParOf" srcId="{C9A251C2-7A53-48BA-8F8E-9985C688B622}" destId="{837578B0-D51B-4671-B4E2-27940CA0B33E}" srcOrd="11" destOrd="0" presId="urn:microsoft.com/office/officeart/2005/8/layout/cycle2"/>
    <dgm:cxn modelId="{721713F3-E347-45B9-97B0-8378ADDFE185}" type="presParOf" srcId="{837578B0-D51B-4671-B4E2-27940CA0B33E}" destId="{A61FA2B3-848C-4550-81BF-9B4143A05A3E}" srcOrd="0" destOrd="0" presId="urn:microsoft.com/office/officeart/2005/8/layout/cycle2"/>
    <dgm:cxn modelId="{A1005612-4B5C-4554-824B-8B151A6FDB89}" type="presParOf" srcId="{C9A251C2-7A53-48BA-8F8E-9985C688B622}" destId="{AD939158-673B-4343-8DF8-261C70BE6757}" srcOrd="12" destOrd="0" presId="urn:microsoft.com/office/officeart/2005/8/layout/cycle2"/>
    <dgm:cxn modelId="{797C5B3F-304C-4CBF-8AEC-A01D09602964}" type="presParOf" srcId="{C9A251C2-7A53-48BA-8F8E-9985C688B622}" destId="{5CACBE34-D63F-4AD0-A366-4E7679CB4002}" srcOrd="13" destOrd="0" presId="urn:microsoft.com/office/officeart/2005/8/layout/cycle2"/>
    <dgm:cxn modelId="{4942E458-51AE-4686-8445-A91D77D0FB43}" type="presParOf" srcId="{5CACBE34-D63F-4AD0-A366-4E7679CB4002}" destId="{0BD00897-F989-4BAB-ADC4-760416A0861A}" srcOrd="0" destOrd="0" presId="urn:microsoft.com/office/officeart/2005/8/layout/cycle2"/>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4216230-D72E-4C53-A2B3-7339875ED45B}" type="doc">
      <dgm:prSet loTypeId="urn:microsoft.com/office/officeart/2005/8/layout/arrow2" loCatId="process" qsTypeId="urn:microsoft.com/office/officeart/2005/8/quickstyle/simple1" qsCatId="simple" csTypeId="urn:microsoft.com/office/officeart/2005/8/colors/accent1_2" csCatId="accent1" phldr="1"/>
      <dgm:spPr/>
    </dgm:pt>
    <dgm:pt modelId="{61650289-0A15-461A-860C-755A1B744BA5}">
      <dgm:prSet phldrT="[Text]"/>
      <dgm:spPr/>
      <dgm:t>
        <a:bodyPr/>
        <a:lstStyle/>
        <a:p>
          <a:r>
            <a:rPr lang="en-GB" dirty="0">
              <a:latin typeface="Calibri" panose="020F0502020204030204" pitchFamily="34" charset="0"/>
            </a:rPr>
            <a:t>Excellent Science</a:t>
          </a:r>
        </a:p>
      </dgm:t>
    </dgm:pt>
    <dgm:pt modelId="{6C8F395E-C178-4EBB-8D6B-AE127BC2B30C}" type="parTrans" cxnId="{E5D0C1C1-8351-47AC-B7D5-4BDF62C41E72}">
      <dgm:prSet/>
      <dgm:spPr/>
      <dgm:t>
        <a:bodyPr/>
        <a:lstStyle/>
        <a:p>
          <a:endParaRPr lang="en-GB"/>
        </a:p>
      </dgm:t>
    </dgm:pt>
    <dgm:pt modelId="{127ECA6F-83D4-4AF5-A76E-F0B66D3CB4D1}" type="sibTrans" cxnId="{E5D0C1C1-8351-47AC-B7D5-4BDF62C41E72}">
      <dgm:prSet/>
      <dgm:spPr/>
      <dgm:t>
        <a:bodyPr/>
        <a:lstStyle/>
        <a:p>
          <a:endParaRPr lang="en-GB"/>
        </a:p>
      </dgm:t>
    </dgm:pt>
    <dgm:pt modelId="{D954578C-BD14-4128-A6E4-A559F4A13333}">
      <dgm:prSet phldrT="[Text]"/>
      <dgm:spPr/>
      <dgm:t>
        <a:bodyPr/>
        <a:lstStyle/>
        <a:p>
          <a:r>
            <a:rPr lang="en-GB" dirty="0">
              <a:latin typeface="Calibri" panose="020F0502020204030204" pitchFamily="34" charset="0"/>
            </a:rPr>
            <a:t>Industrial Leadership</a:t>
          </a:r>
        </a:p>
      </dgm:t>
    </dgm:pt>
    <dgm:pt modelId="{9A0727D6-465B-4D1B-8FBF-3959E2A090D4}" type="parTrans" cxnId="{6432F663-83F2-4734-8991-6E50BEDE1F12}">
      <dgm:prSet/>
      <dgm:spPr/>
      <dgm:t>
        <a:bodyPr/>
        <a:lstStyle/>
        <a:p>
          <a:endParaRPr lang="en-GB"/>
        </a:p>
      </dgm:t>
    </dgm:pt>
    <dgm:pt modelId="{8B80BB17-D18A-4AA9-89A1-4D4DA825F727}" type="sibTrans" cxnId="{6432F663-83F2-4734-8991-6E50BEDE1F12}">
      <dgm:prSet/>
      <dgm:spPr/>
      <dgm:t>
        <a:bodyPr/>
        <a:lstStyle/>
        <a:p>
          <a:endParaRPr lang="en-GB"/>
        </a:p>
      </dgm:t>
    </dgm:pt>
    <dgm:pt modelId="{6221B16F-6638-4B51-BCA4-FDE7FFE64F84}">
      <dgm:prSet phldrT="[Text]"/>
      <dgm:spPr/>
      <dgm:t>
        <a:bodyPr/>
        <a:lstStyle/>
        <a:p>
          <a:r>
            <a:rPr lang="en-GB" dirty="0">
              <a:latin typeface="Calibri" panose="020F0502020204030204" pitchFamily="34" charset="0"/>
            </a:rPr>
            <a:t>Societal Challenges</a:t>
          </a:r>
        </a:p>
      </dgm:t>
    </dgm:pt>
    <dgm:pt modelId="{BDBE2250-C023-40FF-8D0D-66A8E9D72EE7}" type="parTrans" cxnId="{7A9EE72D-7A3F-4117-BE5B-1B6C3DCB669F}">
      <dgm:prSet/>
      <dgm:spPr/>
      <dgm:t>
        <a:bodyPr/>
        <a:lstStyle/>
        <a:p>
          <a:endParaRPr lang="en-GB"/>
        </a:p>
      </dgm:t>
    </dgm:pt>
    <dgm:pt modelId="{5210D856-A55D-42E0-85EF-B3A356455570}" type="sibTrans" cxnId="{7A9EE72D-7A3F-4117-BE5B-1B6C3DCB669F}">
      <dgm:prSet/>
      <dgm:spPr/>
      <dgm:t>
        <a:bodyPr/>
        <a:lstStyle/>
        <a:p>
          <a:endParaRPr lang="en-GB"/>
        </a:p>
      </dgm:t>
    </dgm:pt>
    <dgm:pt modelId="{5CB2F88B-4FE5-4548-A455-11E46744656B}" type="pres">
      <dgm:prSet presAssocID="{C4216230-D72E-4C53-A2B3-7339875ED45B}" presName="arrowDiagram" presStyleCnt="0">
        <dgm:presLayoutVars>
          <dgm:chMax val="5"/>
          <dgm:dir/>
          <dgm:resizeHandles val="exact"/>
        </dgm:presLayoutVars>
      </dgm:prSet>
      <dgm:spPr/>
    </dgm:pt>
    <dgm:pt modelId="{B93B20B3-8582-4C17-9D3A-873A3300840E}" type="pres">
      <dgm:prSet presAssocID="{C4216230-D72E-4C53-A2B3-7339875ED45B}" presName="arrow" presStyleLbl="bgShp" presStyleIdx="0" presStyleCnt="1" custScaleX="115206" custScaleY="49990" custLinFactNeighborX="388" custLinFactNeighborY="-31500">
        <dgm:style>
          <a:lnRef idx="1">
            <a:schemeClr val="accent6"/>
          </a:lnRef>
          <a:fillRef idx="2">
            <a:schemeClr val="accent6"/>
          </a:fillRef>
          <a:effectRef idx="1">
            <a:schemeClr val="accent6"/>
          </a:effectRef>
          <a:fontRef idx="minor">
            <a:schemeClr val="dk1"/>
          </a:fontRef>
        </dgm:style>
      </dgm:prSet>
      <dgm:spPr/>
    </dgm:pt>
    <dgm:pt modelId="{4E99E444-BF29-439C-A894-ED26DEBAC7B4}" type="pres">
      <dgm:prSet presAssocID="{C4216230-D72E-4C53-A2B3-7339875ED45B}" presName="arrowDiagram3" presStyleCnt="0"/>
      <dgm:spPr/>
    </dgm:pt>
    <dgm:pt modelId="{1BEFE8F3-6C5C-44BF-8085-F49D351DBEF8}" type="pres">
      <dgm:prSet presAssocID="{61650289-0A15-461A-860C-755A1B744BA5}" presName="bullet3a" presStyleLbl="node1" presStyleIdx="0" presStyleCnt="3" custLinFactY="-287194" custLinFactNeighborX="-24061" custLinFactNeighborY="-300000"/>
      <dgm:spPr/>
    </dgm:pt>
    <dgm:pt modelId="{F228E624-F3F8-4CA0-ACE7-E17EF8C7E0CD}" type="pres">
      <dgm:prSet presAssocID="{61650289-0A15-461A-860C-755A1B744BA5}" presName="textBox3a" presStyleLbl="revTx" presStyleIdx="0" presStyleCnt="3" custLinFactNeighborX="-22411" custLinFactNeighborY="-73029">
        <dgm:presLayoutVars>
          <dgm:bulletEnabled val="1"/>
        </dgm:presLayoutVars>
      </dgm:prSet>
      <dgm:spPr/>
    </dgm:pt>
    <dgm:pt modelId="{81688C41-0E2E-4113-BDFC-730F09AC686A}" type="pres">
      <dgm:prSet presAssocID="{D954578C-BD14-4128-A6E4-A559F4A13333}" presName="bullet3b" presStyleLbl="node1" presStyleIdx="1" presStyleCnt="3" custLinFactX="94766" custLinFactY="-65754" custLinFactNeighborX="100000" custLinFactNeighborY="-100000"/>
      <dgm:spPr/>
    </dgm:pt>
    <dgm:pt modelId="{4E4FAF2A-FC4C-4B2E-92F7-7FAE2C80FA3F}" type="pres">
      <dgm:prSet presAssocID="{D954578C-BD14-4128-A6E4-A559F4A13333}" presName="textBox3b" presStyleLbl="revTx" presStyleIdx="1" presStyleCnt="3">
        <dgm:presLayoutVars>
          <dgm:bulletEnabled val="1"/>
        </dgm:presLayoutVars>
      </dgm:prSet>
      <dgm:spPr/>
    </dgm:pt>
    <dgm:pt modelId="{8B167134-785B-4281-BA9B-BFF6CDC48471}" type="pres">
      <dgm:prSet presAssocID="{6221B16F-6638-4B51-BCA4-FDE7FFE64F84}" presName="bullet3c" presStyleLbl="node1" presStyleIdx="2" presStyleCnt="3" custLinFactX="88626" custLinFactNeighborX="100000" custLinFactNeighborY="-23523"/>
      <dgm:spPr/>
    </dgm:pt>
    <dgm:pt modelId="{20E90EC9-E323-41BB-A391-F170E2FD2A40}" type="pres">
      <dgm:prSet presAssocID="{6221B16F-6638-4B51-BCA4-FDE7FFE64F84}" presName="textBox3c" presStyleLbl="revTx" presStyleIdx="2" presStyleCnt="3" custLinFactNeighborX="1086" custLinFactNeighborY="8076">
        <dgm:presLayoutVars>
          <dgm:bulletEnabled val="1"/>
        </dgm:presLayoutVars>
      </dgm:prSet>
      <dgm:spPr/>
    </dgm:pt>
  </dgm:ptLst>
  <dgm:cxnLst>
    <dgm:cxn modelId="{7A9EE72D-7A3F-4117-BE5B-1B6C3DCB669F}" srcId="{C4216230-D72E-4C53-A2B3-7339875ED45B}" destId="{6221B16F-6638-4B51-BCA4-FDE7FFE64F84}" srcOrd="2" destOrd="0" parTransId="{BDBE2250-C023-40FF-8D0D-66A8E9D72EE7}" sibTransId="{5210D856-A55D-42E0-85EF-B3A356455570}"/>
    <dgm:cxn modelId="{6432F663-83F2-4734-8991-6E50BEDE1F12}" srcId="{C4216230-D72E-4C53-A2B3-7339875ED45B}" destId="{D954578C-BD14-4128-A6E4-A559F4A13333}" srcOrd="1" destOrd="0" parTransId="{9A0727D6-465B-4D1B-8FBF-3959E2A090D4}" sibTransId="{8B80BB17-D18A-4AA9-89A1-4D4DA825F727}"/>
    <dgm:cxn modelId="{278BAE75-1428-4AF6-A280-8767B6ABB754}" type="presOf" srcId="{D954578C-BD14-4128-A6E4-A559F4A13333}" destId="{4E4FAF2A-FC4C-4B2E-92F7-7FAE2C80FA3F}" srcOrd="0" destOrd="0" presId="urn:microsoft.com/office/officeart/2005/8/layout/arrow2"/>
    <dgm:cxn modelId="{658DBD92-2737-47C8-B72D-02F29C5AB536}" type="presOf" srcId="{61650289-0A15-461A-860C-755A1B744BA5}" destId="{F228E624-F3F8-4CA0-ACE7-E17EF8C7E0CD}" srcOrd="0" destOrd="0" presId="urn:microsoft.com/office/officeart/2005/8/layout/arrow2"/>
    <dgm:cxn modelId="{E5D0C1C1-8351-47AC-B7D5-4BDF62C41E72}" srcId="{C4216230-D72E-4C53-A2B3-7339875ED45B}" destId="{61650289-0A15-461A-860C-755A1B744BA5}" srcOrd="0" destOrd="0" parTransId="{6C8F395E-C178-4EBB-8D6B-AE127BC2B30C}" sibTransId="{127ECA6F-83D4-4AF5-A76E-F0B66D3CB4D1}"/>
    <dgm:cxn modelId="{5B0B26D8-B586-44F9-A42E-F617020BE11F}" type="presOf" srcId="{C4216230-D72E-4C53-A2B3-7339875ED45B}" destId="{5CB2F88B-4FE5-4548-A455-11E46744656B}" srcOrd="0" destOrd="0" presId="urn:microsoft.com/office/officeart/2005/8/layout/arrow2"/>
    <dgm:cxn modelId="{E11735ED-B4CE-4BD3-B116-073E40A28777}" type="presOf" srcId="{6221B16F-6638-4B51-BCA4-FDE7FFE64F84}" destId="{20E90EC9-E323-41BB-A391-F170E2FD2A40}" srcOrd="0" destOrd="0" presId="urn:microsoft.com/office/officeart/2005/8/layout/arrow2"/>
    <dgm:cxn modelId="{38F267DF-EE4C-48EF-9AEA-E9801E6B7D56}" type="presParOf" srcId="{5CB2F88B-4FE5-4548-A455-11E46744656B}" destId="{B93B20B3-8582-4C17-9D3A-873A3300840E}" srcOrd="0" destOrd="0" presId="urn:microsoft.com/office/officeart/2005/8/layout/arrow2"/>
    <dgm:cxn modelId="{06006C18-531B-481F-B374-3F42A7735615}" type="presParOf" srcId="{5CB2F88B-4FE5-4548-A455-11E46744656B}" destId="{4E99E444-BF29-439C-A894-ED26DEBAC7B4}" srcOrd="1" destOrd="0" presId="urn:microsoft.com/office/officeart/2005/8/layout/arrow2"/>
    <dgm:cxn modelId="{FD5164A7-1760-458A-93B9-9A11846271A8}" type="presParOf" srcId="{4E99E444-BF29-439C-A894-ED26DEBAC7B4}" destId="{1BEFE8F3-6C5C-44BF-8085-F49D351DBEF8}" srcOrd="0" destOrd="0" presId="urn:microsoft.com/office/officeart/2005/8/layout/arrow2"/>
    <dgm:cxn modelId="{BC3D55F0-DD81-4CA4-8CCD-791D1A7603FB}" type="presParOf" srcId="{4E99E444-BF29-439C-A894-ED26DEBAC7B4}" destId="{F228E624-F3F8-4CA0-ACE7-E17EF8C7E0CD}" srcOrd="1" destOrd="0" presId="urn:microsoft.com/office/officeart/2005/8/layout/arrow2"/>
    <dgm:cxn modelId="{F2A2ECD5-A79A-48C9-87D7-61F160FB2997}" type="presParOf" srcId="{4E99E444-BF29-439C-A894-ED26DEBAC7B4}" destId="{81688C41-0E2E-4113-BDFC-730F09AC686A}" srcOrd="2" destOrd="0" presId="urn:microsoft.com/office/officeart/2005/8/layout/arrow2"/>
    <dgm:cxn modelId="{A3B3FD2A-29A2-4503-9E1B-EB75C71D1AD4}" type="presParOf" srcId="{4E99E444-BF29-439C-A894-ED26DEBAC7B4}" destId="{4E4FAF2A-FC4C-4B2E-92F7-7FAE2C80FA3F}" srcOrd="3" destOrd="0" presId="urn:microsoft.com/office/officeart/2005/8/layout/arrow2"/>
    <dgm:cxn modelId="{E668A6C8-F9A6-416C-BC42-663B0A5646F5}" type="presParOf" srcId="{4E99E444-BF29-439C-A894-ED26DEBAC7B4}" destId="{8B167134-785B-4281-BA9B-BFF6CDC48471}" srcOrd="4" destOrd="0" presId="urn:microsoft.com/office/officeart/2005/8/layout/arrow2"/>
    <dgm:cxn modelId="{C82FAD2C-8ABB-4577-AE88-8580DF5FD656}" type="presParOf" srcId="{4E99E444-BF29-439C-A894-ED26DEBAC7B4}" destId="{20E90EC9-E323-41BB-A391-F170E2FD2A40}" srcOrd="5" destOrd="0" presId="urn:microsoft.com/office/officeart/2005/8/layout/arrow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6347096-24A3-4542-BE3B-6C0498976156}" type="doc">
      <dgm:prSet loTypeId="urn:microsoft.com/office/officeart/2005/8/layout/hList1" loCatId="list" qsTypeId="urn:microsoft.com/office/officeart/2005/8/quickstyle/simple3" qsCatId="simple" csTypeId="urn:microsoft.com/office/officeart/2005/8/colors/accent5_4" csCatId="accent5" phldr="1"/>
      <dgm:spPr/>
      <dgm:t>
        <a:bodyPr/>
        <a:lstStyle/>
        <a:p>
          <a:endParaRPr lang="en-GB"/>
        </a:p>
      </dgm:t>
    </dgm:pt>
    <dgm:pt modelId="{98896AD9-AC92-4496-9D32-C56D599083B6}">
      <dgm:prSet phldrT="[Text]"/>
      <dgm:spPr/>
      <dgm:t>
        <a:bodyPr/>
        <a:lstStyle/>
        <a:p>
          <a:r>
            <a:rPr lang="en-GB" dirty="0"/>
            <a:t>FET Open</a:t>
          </a:r>
        </a:p>
      </dgm:t>
    </dgm:pt>
    <dgm:pt modelId="{FD61B0CD-42D0-45F6-9573-37392615AE25}" type="parTrans" cxnId="{FD56A502-2AFF-40FE-8753-7C2D54F784D2}">
      <dgm:prSet/>
      <dgm:spPr/>
      <dgm:t>
        <a:bodyPr/>
        <a:lstStyle/>
        <a:p>
          <a:endParaRPr lang="en-GB"/>
        </a:p>
      </dgm:t>
    </dgm:pt>
    <dgm:pt modelId="{DA506A00-C3E1-4E5F-81A7-C33E35BA137F}" type="sibTrans" cxnId="{FD56A502-2AFF-40FE-8753-7C2D54F784D2}">
      <dgm:prSet/>
      <dgm:spPr/>
      <dgm:t>
        <a:bodyPr/>
        <a:lstStyle/>
        <a:p>
          <a:endParaRPr lang="en-GB"/>
        </a:p>
      </dgm:t>
    </dgm:pt>
    <dgm:pt modelId="{F91F5C6B-A58A-4879-A730-7E48708A5930}">
      <dgm:prSet phldrT="[Text]"/>
      <dgm:spPr/>
      <dgm:t>
        <a:bodyPr/>
        <a:lstStyle/>
        <a:p>
          <a:r>
            <a:rPr lang="en-GB" b="1" dirty="0">
              <a:solidFill>
                <a:srgbClr val="FF0000"/>
              </a:solidFill>
              <a:latin typeface="Calibri" panose="020F0502020204030204" pitchFamily="34" charset="0"/>
            </a:rPr>
            <a:t>Exploring novel ideas</a:t>
          </a:r>
        </a:p>
      </dgm:t>
    </dgm:pt>
    <dgm:pt modelId="{4E682B92-900C-4028-AB50-5164277E132A}" type="parTrans" cxnId="{560454FD-22D6-435F-83DD-8C13DF1DC18D}">
      <dgm:prSet/>
      <dgm:spPr/>
      <dgm:t>
        <a:bodyPr/>
        <a:lstStyle/>
        <a:p>
          <a:endParaRPr lang="en-GB"/>
        </a:p>
      </dgm:t>
    </dgm:pt>
    <dgm:pt modelId="{E8BA461E-A6C2-4770-B900-2C52921926D0}" type="sibTrans" cxnId="{560454FD-22D6-435F-83DD-8C13DF1DC18D}">
      <dgm:prSet/>
      <dgm:spPr/>
      <dgm:t>
        <a:bodyPr/>
        <a:lstStyle/>
        <a:p>
          <a:endParaRPr lang="en-GB"/>
        </a:p>
      </dgm:t>
    </dgm:pt>
    <dgm:pt modelId="{8544C2B9-9962-46E3-9AC8-96B84BE0C312}">
      <dgm:prSet phldrT="[Text]"/>
      <dgm:spPr/>
      <dgm:t>
        <a:bodyPr/>
        <a:lstStyle/>
        <a:p>
          <a:r>
            <a:rPr lang="en-GB" dirty="0"/>
            <a:t>FET Proactive</a:t>
          </a:r>
        </a:p>
      </dgm:t>
    </dgm:pt>
    <dgm:pt modelId="{755C1B92-1573-41C4-B500-E02CAD9FFACA}" type="parTrans" cxnId="{4B6753AF-4FC7-43BE-B1A3-9F3F66FB4034}">
      <dgm:prSet/>
      <dgm:spPr/>
      <dgm:t>
        <a:bodyPr/>
        <a:lstStyle/>
        <a:p>
          <a:endParaRPr lang="en-GB"/>
        </a:p>
      </dgm:t>
    </dgm:pt>
    <dgm:pt modelId="{9484BD53-C24D-4A9E-84D1-F6E422896D32}" type="sibTrans" cxnId="{4B6753AF-4FC7-43BE-B1A3-9F3F66FB4034}">
      <dgm:prSet/>
      <dgm:spPr/>
      <dgm:t>
        <a:bodyPr/>
        <a:lstStyle/>
        <a:p>
          <a:endParaRPr lang="en-GB"/>
        </a:p>
      </dgm:t>
    </dgm:pt>
    <dgm:pt modelId="{994E9EE1-D7AC-4416-9EE6-15F9A93684F5}">
      <dgm:prSet phldrT="[Text]"/>
      <dgm:spPr/>
      <dgm:t>
        <a:bodyPr/>
        <a:lstStyle/>
        <a:p>
          <a:r>
            <a:rPr lang="en-GB" b="1" dirty="0">
              <a:solidFill>
                <a:srgbClr val="FF0000"/>
              </a:solidFill>
              <a:latin typeface="Calibri" panose="020F0502020204030204" pitchFamily="34" charset="0"/>
            </a:rPr>
            <a:t>Developing topics and communities – cluster of research projects</a:t>
          </a:r>
        </a:p>
      </dgm:t>
    </dgm:pt>
    <dgm:pt modelId="{80348F62-1792-4C37-BE44-909A726FB783}" type="parTrans" cxnId="{4485CFE5-B693-4280-8ACD-C76879050840}">
      <dgm:prSet/>
      <dgm:spPr/>
      <dgm:t>
        <a:bodyPr/>
        <a:lstStyle/>
        <a:p>
          <a:endParaRPr lang="en-GB"/>
        </a:p>
      </dgm:t>
    </dgm:pt>
    <dgm:pt modelId="{2AB3513D-758E-4874-AE7A-FB8420F49203}" type="sibTrans" cxnId="{4485CFE5-B693-4280-8ACD-C76879050840}">
      <dgm:prSet/>
      <dgm:spPr/>
      <dgm:t>
        <a:bodyPr/>
        <a:lstStyle/>
        <a:p>
          <a:endParaRPr lang="en-GB"/>
        </a:p>
      </dgm:t>
    </dgm:pt>
    <dgm:pt modelId="{F805A0CC-DF65-4342-9B3D-2BFA626F1D16}">
      <dgm:prSet phldrT="[Text]"/>
      <dgm:spPr/>
      <dgm:t>
        <a:bodyPr/>
        <a:lstStyle/>
        <a:p>
          <a:r>
            <a:rPr lang="en-GB" dirty="0"/>
            <a:t>FET Flagship</a:t>
          </a:r>
        </a:p>
      </dgm:t>
    </dgm:pt>
    <dgm:pt modelId="{20553C2C-F48C-46BE-86D9-10CDA8071C08}" type="parTrans" cxnId="{511E1FD8-A020-4CDB-B5CB-7904DCC674AD}">
      <dgm:prSet/>
      <dgm:spPr/>
      <dgm:t>
        <a:bodyPr/>
        <a:lstStyle/>
        <a:p>
          <a:endParaRPr lang="en-GB"/>
        </a:p>
      </dgm:t>
    </dgm:pt>
    <dgm:pt modelId="{B1B2B12E-9347-40F8-BA48-7A982537CFEC}" type="sibTrans" cxnId="{511E1FD8-A020-4CDB-B5CB-7904DCC674AD}">
      <dgm:prSet/>
      <dgm:spPr/>
      <dgm:t>
        <a:bodyPr/>
        <a:lstStyle/>
        <a:p>
          <a:endParaRPr lang="en-GB"/>
        </a:p>
      </dgm:t>
    </dgm:pt>
    <dgm:pt modelId="{616ADE8B-AD2F-4DF3-914F-1555EE2D67DD}">
      <dgm:prSet phldrT="[Text]"/>
      <dgm:spPr/>
      <dgm:t>
        <a:bodyPr/>
        <a:lstStyle/>
        <a:p>
          <a:r>
            <a:rPr lang="en-GB" b="1" dirty="0">
              <a:solidFill>
                <a:srgbClr val="FF0000"/>
              </a:solidFill>
              <a:latin typeface="Calibri" panose="020F0502020204030204" pitchFamily="34" charset="0"/>
            </a:rPr>
            <a:t>Tackling grand interdisciplinary science and technology challenges</a:t>
          </a:r>
        </a:p>
      </dgm:t>
    </dgm:pt>
    <dgm:pt modelId="{2CEF6CCC-8CD6-454E-8373-296517E6319E}" type="parTrans" cxnId="{206B3F33-963C-4E1F-A8FF-7A383ADA2AB8}">
      <dgm:prSet/>
      <dgm:spPr/>
      <dgm:t>
        <a:bodyPr/>
        <a:lstStyle/>
        <a:p>
          <a:endParaRPr lang="en-GB"/>
        </a:p>
      </dgm:t>
    </dgm:pt>
    <dgm:pt modelId="{A2595BA0-00EC-4393-B33E-83042EF3D187}" type="sibTrans" cxnId="{206B3F33-963C-4E1F-A8FF-7A383ADA2AB8}">
      <dgm:prSet/>
      <dgm:spPr/>
      <dgm:t>
        <a:bodyPr/>
        <a:lstStyle/>
        <a:p>
          <a:endParaRPr lang="en-GB"/>
        </a:p>
      </dgm:t>
    </dgm:pt>
    <dgm:pt modelId="{7F1B448B-2A11-435D-958D-183C0C9661F0}">
      <dgm:prSet phldrT="[Text]"/>
      <dgm:spPr/>
      <dgm:t>
        <a:bodyPr/>
        <a:lstStyle/>
        <a:p>
          <a:r>
            <a:rPr lang="en-GB" dirty="0">
              <a:latin typeface="Calibri" panose="020F0502020204030204" pitchFamily="34" charset="0"/>
            </a:rPr>
            <a:t>Individual research</a:t>
          </a:r>
        </a:p>
      </dgm:t>
    </dgm:pt>
    <dgm:pt modelId="{9C09D74B-2C35-4107-880E-7C21F2AE1C9E}" type="parTrans" cxnId="{F4E27F47-8189-4443-9247-E9DF7E97613B}">
      <dgm:prSet/>
      <dgm:spPr/>
      <dgm:t>
        <a:bodyPr/>
        <a:lstStyle/>
        <a:p>
          <a:endParaRPr lang="en-GB"/>
        </a:p>
      </dgm:t>
    </dgm:pt>
    <dgm:pt modelId="{0DABD780-013E-49AA-BE3D-85BBD2C2D3EE}" type="sibTrans" cxnId="{F4E27F47-8189-4443-9247-E9DF7E97613B}">
      <dgm:prSet/>
      <dgm:spPr/>
      <dgm:t>
        <a:bodyPr/>
        <a:lstStyle/>
        <a:p>
          <a:endParaRPr lang="en-GB"/>
        </a:p>
      </dgm:t>
    </dgm:pt>
    <dgm:pt modelId="{AFB5D4CA-5F75-449F-9738-4FF06C31545F}">
      <dgm:prSet phldrT="[Text]"/>
      <dgm:spPr/>
      <dgm:t>
        <a:bodyPr/>
        <a:lstStyle/>
        <a:p>
          <a:r>
            <a:rPr lang="en-GB" dirty="0">
              <a:latin typeface="Calibri" panose="020F0502020204030204" pitchFamily="34" charset="0"/>
            </a:rPr>
            <a:t>Early ideas</a:t>
          </a:r>
        </a:p>
      </dgm:t>
    </dgm:pt>
    <dgm:pt modelId="{832C47FB-9095-4D50-B7CF-3471202A79AF}" type="parTrans" cxnId="{7B79E958-96C6-4536-9FE5-FD926827CF13}">
      <dgm:prSet/>
      <dgm:spPr/>
      <dgm:t>
        <a:bodyPr/>
        <a:lstStyle/>
        <a:p>
          <a:endParaRPr lang="en-GB"/>
        </a:p>
      </dgm:t>
    </dgm:pt>
    <dgm:pt modelId="{4B139026-4189-445E-8696-31BAE5BBCB17}" type="sibTrans" cxnId="{7B79E958-96C6-4536-9FE5-FD926827CF13}">
      <dgm:prSet/>
      <dgm:spPr/>
      <dgm:t>
        <a:bodyPr/>
        <a:lstStyle/>
        <a:p>
          <a:endParaRPr lang="en-GB"/>
        </a:p>
      </dgm:t>
    </dgm:pt>
    <dgm:pt modelId="{17252D02-80F6-464A-8BB8-F6BE4AFF9DFA}">
      <dgm:prSet phldrT="[Text]"/>
      <dgm:spPr/>
      <dgm:t>
        <a:bodyPr/>
        <a:lstStyle/>
        <a:p>
          <a:r>
            <a:rPr lang="en-GB" dirty="0">
              <a:latin typeface="Calibri" panose="020F0502020204030204" pitchFamily="34" charset="0"/>
            </a:rPr>
            <a:t>Coordination and support action</a:t>
          </a:r>
        </a:p>
      </dgm:t>
    </dgm:pt>
    <dgm:pt modelId="{F3365E30-0F08-4F4A-B1F1-C4413004D742}" type="parTrans" cxnId="{20B38CBE-DD37-4A2B-A045-D701503BA9B7}">
      <dgm:prSet/>
      <dgm:spPr/>
      <dgm:t>
        <a:bodyPr/>
        <a:lstStyle/>
        <a:p>
          <a:endParaRPr lang="en-GB"/>
        </a:p>
      </dgm:t>
    </dgm:pt>
    <dgm:pt modelId="{47172F40-85A6-4536-B1DB-638B242BB4CE}" type="sibTrans" cxnId="{20B38CBE-DD37-4A2B-A045-D701503BA9B7}">
      <dgm:prSet/>
      <dgm:spPr/>
      <dgm:t>
        <a:bodyPr/>
        <a:lstStyle/>
        <a:p>
          <a:endParaRPr lang="en-GB"/>
        </a:p>
      </dgm:t>
    </dgm:pt>
    <dgm:pt modelId="{16DF406B-44D5-42ED-BE7F-F5C77DCA3175}">
      <dgm:prSet phldrT="[Text]"/>
      <dgm:spPr/>
      <dgm:t>
        <a:bodyPr/>
        <a:lstStyle/>
        <a:p>
          <a:r>
            <a:rPr lang="en-GB" dirty="0">
              <a:latin typeface="Calibri" panose="020F0502020204030204" pitchFamily="34" charset="0"/>
            </a:rPr>
            <a:t>Four topics: </a:t>
          </a:r>
        </a:p>
      </dgm:t>
    </dgm:pt>
    <dgm:pt modelId="{48AD3613-E668-4DA5-9AEF-1F78D8C90841}" type="parTrans" cxnId="{35AF1B81-5279-43A4-A8F8-9885CEF127FD}">
      <dgm:prSet/>
      <dgm:spPr/>
      <dgm:t>
        <a:bodyPr/>
        <a:lstStyle/>
        <a:p>
          <a:endParaRPr lang="en-GB"/>
        </a:p>
      </dgm:t>
    </dgm:pt>
    <dgm:pt modelId="{31A05C1D-B061-4E4E-B2BA-88E1CBCAC38A}" type="sibTrans" cxnId="{35AF1B81-5279-43A4-A8F8-9885CEF127FD}">
      <dgm:prSet/>
      <dgm:spPr/>
      <dgm:t>
        <a:bodyPr/>
        <a:lstStyle/>
        <a:p>
          <a:endParaRPr lang="en-GB"/>
        </a:p>
      </dgm:t>
    </dgm:pt>
    <dgm:pt modelId="{A548A759-B0E5-4007-A6E8-EC87359AD146}">
      <dgm:prSet phldrT="[Text]"/>
      <dgm:spPr/>
      <dgm:t>
        <a:bodyPr/>
        <a:lstStyle/>
        <a:p>
          <a:r>
            <a:rPr lang="en-GB" dirty="0">
              <a:latin typeface="Calibri" panose="020F0502020204030204" pitchFamily="34" charset="0"/>
            </a:rPr>
            <a:t>Global System Sciences</a:t>
          </a:r>
        </a:p>
      </dgm:t>
    </dgm:pt>
    <dgm:pt modelId="{78558697-6700-4513-96DB-436180303011}" type="parTrans" cxnId="{CED76FE4-FFF2-4B17-A368-D96BACF224CE}">
      <dgm:prSet/>
      <dgm:spPr/>
      <dgm:t>
        <a:bodyPr/>
        <a:lstStyle/>
        <a:p>
          <a:endParaRPr lang="en-GB"/>
        </a:p>
      </dgm:t>
    </dgm:pt>
    <dgm:pt modelId="{68045FB1-7F38-4FFC-B27A-B534858CDB0D}" type="sibTrans" cxnId="{CED76FE4-FFF2-4B17-A368-D96BACF224CE}">
      <dgm:prSet/>
      <dgm:spPr/>
      <dgm:t>
        <a:bodyPr/>
        <a:lstStyle/>
        <a:p>
          <a:endParaRPr lang="en-GB"/>
        </a:p>
      </dgm:t>
    </dgm:pt>
    <dgm:pt modelId="{148ABC67-170C-4827-B0BE-B7FE3D46252C}">
      <dgm:prSet phldrT="[Text]"/>
      <dgm:spPr/>
      <dgm:t>
        <a:bodyPr/>
        <a:lstStyle/>
        <a:p>
          <a:r>
            <a:rPr lang="en-GB" dirty="0">
              <a:latin typeface="Calibri" panose="020F0502020204030204" pitchFamily="34" charset="0"/>
            </a:rPr>
            <a:t>Knowing, doing being- cognition beyond problem solving</a:t>
          </a:r>
        </a:p>
      </dgm:t>
    </dgm:pt>
    <dgm:pt modelId="{9B9A62D1-0204-4C32-8771-13F64F9D843A}" type="parTrans" cxnId="{C7940D66-8888-4BED-A86B-F48825020262}">
      <dgm:prSet/>
      <dgm:spPr/>
      <dgm:t>
        <a:bodyPr/>
        <a:lstStyle/>
        <a:p>
          <a:endParaRPr lang="en-GB"/>
        </a:p>
      </dgm:t>
    </dgm:pt>
    <dgm:pt modelId="{D6C7E0F1-AA14-4523-88CA-745428A8D790}" type="sibTrans" cxnId="{C7940D66-8888-4BED-A86B-F48825020262}">
      <dgm:prSet/>
      <dgm:spPr/>
      <dgm:t>
        <a:bodyPr/>
        <a:lstStyle/>
        <a:p>
          <a:endParaRPr lang="en-GB"/>
        </a:p>
      </dgm:t>
    </dgm:pt>
    <dgm:pt modelId="{3BA93624-4928-434A-9C50-04CE374EAC2D}">
      <dgm:prSet phldrT="[Text]"/>
      <dgm:spPr/>
      <dgm:t>
        <a:bodyPr/>
        <a:lstStyle/>
        <a:p>
          <a:endParaRPr lang="en-GB" dirty="0">
            <a:latin typeface="Calibri" panose="020F0502020204030204" pitchFamily="34" charset="0"/>
          </a:endParaRPr>
        </a:p>
      </dgm:t>
    </dgm:pt>
    <dgm:pt modelId="{96567523-9CA0-4068-9EBA-43B9496F0DFB}" type="parTrans" cxnId="{0153DE5C-FA66-4C8B-BE1D-83E552EA2E8A}">
      <dgm:prSet/>
      <dgm:spPr/>
      <dgm:t>
        <a:bodyPr/>
        <a:lstStyle/>
        <a:p>
          <a:endParaRPr lang="en-GB"/>
        </a:p>
      </dgm:t>
    </dgm:pt>
    <dgm:pt modelId="{6E528C9A-0743-4B34-8CD4-EC5FB179827E}" type="sibTrans" cxnId="{0153DE5C-FA66-4C8B-BE1D-83E552EA2E8A}">
      <dgm:prSet/>
      <dgm:spPr/>
      <dgm:t>
        <a:bodyPr/>
        <a:lstStyle/>
        <a:p>
          <a:endParaRPr lang="en-GB"/>
        </a:p>
      </dgm:t>
    </dgm:pt>
    <dgm:pt modelId="{C6F2A049-10E1-4407-866C-93479C8FB7E0}" type="pres">
      <dgm:prSet presAssocID="{E6347096-24A3-4542-BE3B-6C0498976156}" presName="Name0" presStyleCnt="0">
        <dgm:presLayoutVars>
          <dgm:dir/>
          <dgm:animLvl val="lvl"/>
          <dgm:resizeHandles val="exact"/>
        </dgm:presLayoutVars>
      </dgm:prSet>
      <dgm:spPr/>
    </dgm:pt>
    <dgm:pt modelId="{59EED054-538F-4B02-9F7C-4B85B513F230}" type="pres">
      <dgm:prSet presAssocID="{98896AD9-AC92-4496-9D32-C56D599083B6}" presName="composite" presStyleCnt="0"/>
      <dgm:spPr/>
    </dgm:pt>
    <dgm:pt modelId="{FF2BD79E-95E3-49FA-B919-71C742D065F3}" type="pres">
      <dgm:prSet presAssocID="{98896AD9-AC92-4496-9D32-C56D599083B6}" presName="parTx" presStyleLbl="alignNode1" presStyleIdx="0" presStyleCnt="3">
        <dgm:presLayoutVars>
          <dgm:chMax val="0"/>
          <dgm:chPref val="0"/>
          <dgm:bulletEnabled val="1"/>
        </dgm:presLayoutVars>
      </dgm:prSet>
      <dgm:spPr/>
    </dgm:pt>
    <dgm:pt modelId="{6AA4270E-EEF9-43EC-B849-AB60919BC3ED}" type="pres">
      <dgm:prSet presAssocID="{98896AD9-AC92-4496-9D32-C56D599083B6}" presName="desTx" presStyleLbl="alignAccFollowNode1" presStyleIdx="0" presStyleCnt="3">
        <dgm:presLayoutVars>
          <dgm:bulletEnabled val="1"/>
        </dgm:presLayoutVars>
      </dgm:prSet>
      <dgm:spPr/>
    </dgm:pt>
    <dgm:pt modelId="{6742F6D1-D53B-468B-A96C-0A87B29D925C}" type="pres">
      <dgm:prSet presAssocID="{DA506A00-C3E1-4E5F-81A7-C33E35BA137F}" presName="space" presStyleCnt="0"/>
      <dgm:spPr/>
    </dgm:pt>
    <dgm:pt modelId="{E5D58810-61BE-4695-9DC6-6988F7F6C3AC}" type="pres">
      <dgm:prSet presAssocID="{8544C2B9-9962-46E3-9AC8-96B84BE0C312}" presName="composite" presStyleCnt="0"/>
      <dgm:spPr/>
    </dgm:pt>
    <dgm:pt modelId="{D97BC881-CAC7-46BD-8530-A5D608D26A35}" type="pres">
      <dgm:prSet presAssocID="{8544C2B9-9962-46E3-9AC8-96B84BE0C312}" presName="parTx" presStyleLbl="alignNode1" presStyleIdx="1" presStyleCnt="3">
        <dgm:presLayoutVars>
          <dgm:chMax val="0"/>
          <dgm:chPref val="0"/>
          <dgm:bulletEnabled val="1"/>
        </dgm:presLayoutVars>
      </dgm:prSet>
      <dgm:spPr/>
    </dgm:pt>
    <dgm:pt modelId="{85AF7631-5E6B-42DC-A117-B7A0142A9CDA}" type="pres">
      <dgm:prSet presAssocID="{8544C2B9-9962-46E3-9AC8-96B84BE0C312}" presName="desTx" presStyleLbl="alignAccFollowNode1" presStyleIdx="1" presStyleCnt="3">
        <dgm:presLayoutVars>
          <dgm:bulletEnabled val="1"/>
        </dgm:presLayoutVars>
      </dgm:prSet>
      <dgm:spPr/>
    </dgm:pt>
    <dgm:pt modelId="{AC97284F-BE62-44FC-ADEA-97105E49EE60}" type="pres">
      <dgm:prSet presAssocID="{9484BD53-C24D-4A9E-84D1-F6E422896D32}" presName="space" presStyleCnt="0"/>
      <dgm:spPr/>
    </dgm:pt>
    <dgm:pt modelId="{FF1E6379-E87C-4181-86B7-68B32F6A8419}" type="pres">
      <dgm:prSet presAssocID="{F805A0CC-DF65-4342-9B3D-2BFA626F1D16}" presName="composite" presStyleCnt="0"/>
      <dgm:spPr/>
    </dgm:pt>
    <dgm:pt modelId="{F3922601-B9AB-494C-85D3-C0946E9F0260}" type="pres">
      <dgm:prSet presAssocID="{F805A0CC-DF65-4342-9B3D-2BFA626F1D16}" presName="parTx" presStyleLbl="alignNode1" presStyleIdx="2" presStyleCnt="3">
        <dgm:presLayoutVars>
          <dgm:chMax val="0"/>
          <dgm:chPref val="0"/>
          <dgm:bulletEnabled val="1"/>
        </dgm:presLayoutVars>
      </dgm:prSet>
      <dgm:spPr/>
    </dgm:pt>
    <dgm:pt modelId="{4F3FB5A1-077F-42E1-AA34-383A010014B7}" type="pres">
      <dgm:prSet presAssocID="{F805A0CC-DF65-4342-9B3D-2BFA626F1D16}" presName="desTx" presStyleLbl="alignAccFollowNode1" presStyleIdx="2" presStyleCnt="3">
        <dgm:presLayoutVars>
          <dgm:bulletEnabled val="1"/>
        </dgm:presLayoutVars>
      </dgm:prSet>
      <dgm:spPr/>
    </dgm:pt>
  </dgm:ptLst>
  <dgm:cxnLst>
    <dgm:cxn modelId="{FD56A502-2AFF-40FE-8753-7C2D54F784D2}" srcId="{E6347096-24A3-4542-BE3B-6C0498976156}" destId="{98896AD9-AC92-4496-9D32-C56D599083B6}" srcOrd="0" destOrd="0" parTransId="{FD61B0CD-42D0-45F6-9573-37392615AE25}" sibTransId="{DA506A00-C3E1-4E5F-81A7-C33E35BA137F}"/>
    <dgm:cxn modelId="{3740E109-CDFE-48B8-8909-C4F482C617EC}" type="presOf" srcId="{98896AD9-AC92-4496-9D32-C56D599083B6}" destId="{FF2BD79E-95E3-49FA-B919-71C742D065F3}" srcOrd="0" destOrd="0" presId="urn:microsoft.com/office/officeart/2005/8/layout/hList1"/>
    <dgm:cxn modelId="{28881110-C162-4440-99ED-1FEE2022B2D3}" type="presOf" srcId="{E6347096-24A3-4542-BE3B-6C0498976156}" destId="{C6F2A049-10E1-4407-866C-93479C8FB7E0}" srcOrd="0" destOrd="0" presId="urn:microsoft.com/office/officeart/2005/8/layout/hList1"/>
    <dgm:cxn modelId="{08186F1D-FE8B-44B3-A04A-B8AAEBD89373}" type="presOf" srcId="{16DF406B-44D5-42ED-BE7F-F5C77DCA3175}" destId="{85AF7631-5E6B-42DC-A117-B7A0142A9CDA}" srcOrd="0" destOrd="1" presId="urn:microsoft.com/office/officeart/2005/8/layout/hList1"/>
    <dgm:cxn modelId="{3E94281E-8F6A-44E0-8C14-F6BE712BB4EB}" type="presOf" srcId="{8544C2B9-9962-46E3-9AC8-96B84BE0C312}" destId="{D97BC881-CAC7-46BD-8530-A5D608D26A35}" srcOrd="0" destOrd="0" presId="urn:microsoft.com/office/officeart/2005/8/layout/hList1"/>
    <dgm:cxn modelId="{19D94A28-E6A6-4126-800F-400A2FDC9054}" type="presOf" srcId="{17252D02-80F6-464A-8BB8-F6BE4AFF9DFA}" destId="{6AA4270E-EEF9-43EC-B849-AB60919BC3ED}" srcOrd="0" destOrd="3" presId="urn:microsoft.com/office/officeart/2005/8/layout/hList1"/>
    <dgm:cxn modelId="{206B3F33-963C-4E1F-A8FF-7A383ADA2AB8}" srcId="{F805A0CC-DF65-4342-9B3D-2BFA626F1D16}" destId="{616ADE8B-AD2F-4DF3-914F-1555EE2D67DD}" srcOrd="0" destOrd="0" parTransId="{2CEF6CCC-8CD6-454E-8373-296517E6319E}" sibTransId="{A2595BA0-00EC-4393-B33E-83042EF3D187}"/>
    <dgm:cxn modelId="{34DA435C-DFC5-478C-BAB5-24D56521D097}" type="presOf" srcId="{F805A0CC-DF65-4342-9B3D-2BFA626F1D16}" destId="{F3922601-B9AB-494C-85D3-C0946E9F0260}" srcOrd="0" destOrd="0" presId="urn:microsoft.com/office/officeart/2005/8/layout/hList1"/>
    <dgm:cxn modelId="{0153DE5C-FA66-4C8B-BE1D-83E552EA2E8A}" srcId="{8544C2B9-9962-46E3-9AC8-96B84BE0C312}" destId="{3BA93624-4928-434A-9C50-04CE374EAC2D}" srcOrd="4" destOrd="0" parTransId="{96567523-9CA0-4068-9EBA-43B9496F0DFB}" sibTransId="{6E528C9A-0743-4B34-8CD4-EC5FB179827E}"/>
    <dgm:cxn modelId="{C105F841-30FB-44A1-B78B-1AC9228B5AEB}" type="presOf" srcId="{AFB5D4CA-5F75-449F-9738-4FF06C31545F}" destId="{6AA4270E-EEF9-43EC-B849-AB60919BC3ED}" srcOrd="0" destOrd="2" presId="urn:microsoft.com/office/officeart/2005/8/layout/hList1"/>
    <dgm:cxn modelId="{C7940D66-8888-4BED-A86B-F48825020262}" srcId="{8544C2B9-9962-46E3-9AC8-96B84BE0C312}" destId="{148ABC67-170C-4827-B0BE-B7FE3D46252C}" srcOrd="3" destOrd="0" parTransId="{9B9A62D1-0204-4C32-8771-13F64F9D843A}" sibTransId="{D6C7E0F1-AA14-4523-88CA-745428A8D790}"/>
    <dgm:cxn modelId="{F4E27F47-8189-4443-9247-E9DF7E97613B}" srcId="{98896AD9-AC92-4496-9D32-C56D599083B6}" destId="{7F1B448B-2A11-435D-958D-183C0C9661F0}" srcOrd="1" destOrd="0" parTransId="{9C09D74B-2C35-4107-880E-7C21F2AE1C9E}" sibTransId="{0DABD780-013E-49AA-BE3D-85BBD2C2D3EE}"/>
    <dgm:cxn modelId="{4FC4FA6E-1FF1-4CAA-B307-93C4F0DF686A}" type="presOf" srcId="{3BA93624-4928-434A-9C50-04CE374EAC2D}" destId="{85AF7631-5E6B-42DC-A117-B7A0142A9CDA}" srcOrd="0" destOrd="4" presId="urn:microsoft.com/office/officeart/2005/8/layout/hList1"/>
    <dgm:cxn modelId="{D91E9F72-DFD0-4D88-8FC7-37F4FAEDD596}" type="presOf" srcId="{148ABC67-170C-4827-B0BE-B7FE3D46252C}" destId="{85AF7631-5E6B-42DC-A117-B7A0142A9CDA}" srcOrd="0" destOrd="3" presId="urn:microsoft.com/office/officeart/2005/8/layout/hList1"/>
    <dgm:cxn modelId="{7B79E958-96C6-4536-9FE5-FD926827CF13}" srcId="{98896AD9-AC92-4496-9D32-C56D599083B6}" destId="{AFB5D4CA-5F75-449F-9738-4FF06C31545F}" srcOrd="2" destOrd="0" parTransId="{832C47FB-9095-4D50-B7CF-3471202A79AF}" sibTransId="{4B139026-4189-445E-8696-31BAE5BBCB17}"/>
    <dgm:cxn modelId="{35AF1B81-5279-43A4-A8F8-9885CEF127FD}" srcId="{8544C2B9-9962-46E3-9AC8-96B84BE0C312}" destId="{16DF406B-44D5-42ED-BE7F-F5C77DCA3175}" srcOrd="1" destOrd="0" parTransId="{48AD3613-E668-4DA5-9AEF-1F78D8C90841}" sibTransId="{31A05C1D-B061-4E4E-B2BA-88E1CBCAC38A}"/>
    <dgm:cxn modelId="{4FC6E084-79B5-4A3A-B34E-83A4E77E2F9A}" type="presOf" srcId="{994E9EE1-D7AC-4416-9EE6-15F9A93684F5}" destId="{85AF7631-5E6B-42DC-A117-B7A0142A9CDA}" srcOrd="0" destOrd="0" presId="urn:microsoft.com/office/officeart/2005/8/layout/hList1"/>
    <dgm:cxn modelId="{4B6753AF-4FC7-43BE-B1A3-9F3F66FB4034}" srcId="{E6347096-24A3-4542-BE3B-6C0498976156}" destId="{8544C2B9-9962-46E3-9AC8-96B84BE0C312}" srcOrd="1" destOrd="0" parTransId="{755C1B92-1573-41C4-B500-E02CAD9FFACA}" sibTransId="{9484BD53-C24D-4A9E-84D1-F6E422896D32}"/>
    <dgm:cxn modelId="{20B38CBE-DD37-4A2B-A045-D701503BA9B7}" srcId="{98896AD9-AC92-4496-9D32-C56D599083B6}" destId="{17252D02-80F6-464A-8BB8-F6BE4AFF9DFA}" srcOrd="3" destOrd="0" parTransId="{F3365E30-0F08-4F4A-B1F1-C4413004D742}" sibTransId="{47172F40-85A6-4536-B1DB-638B242BB4CE}"/>
    <dgm:cxn modelId="{05D372D7-8F82-4232-8464-45FC501112B1}" type="presOf" srcId="{A548A759-B0E5-4007-A6E8-EC87359AD146}" destId="{85AF7631-5E6B-42DC-A117-B7A0142A9CDA}" srcOrd="0" destOrd="2" presId="urn:microsoft.com/office/officeart/2005/8/layout/hList1"/>
    <dgm:cxn modelId="{511E1FD8-A020-4CDB-B5CB-7904DCC674AD}" srcId="{E6347096-24A3-4542-BE3B-6C0498976156}" destId="{F805A0CC-DF65-4342-9B3D-2BFA626F1D16}" srcOrd="2" destOrd="0" parTransId="{20553C2C-F48C-46BE-86D9-10CDA8071C08}" sibTransId="{B1B2B12E-9347-40F8-BA48-7A982537CFEC}"/>
    <dgm:cxn modelId="{CED76FE4-FFF2-4B17-A368-D96BACF224CE}" srcId="{8544C2B9-9962-46E3-9AC8-96B84BE0C312}" destId="{A548A759-B0E5-4007-A6E8-EC87359AD146}" srcOrd="2" destOrd="0" parTransId="{78558697-6700-4513-96DB-436180303011}" sibTransId="{68045FB1-7F38-4FFC-B27A-B534858CDB0D}"/>
    <dgm:cxn modelId="{4485CFE5-B693-4280-8ACD-C76879050840}" srcId="{8544C2B9-9962-46E3-9AC8-96B84BE0C312}" destId="{994E9EE1-D7AC-4416-9EE6-15F9A93684F5}" srcOrd="0" destOrd="0" parTransId="{80348F62-1792-4C37-BE44-909A726FB783}" sibTransId="{2AB3513D-758E-4874-AE7A-FB8420F49203}"/>
    <dgm:cxn modelId="{9D4992E6-17CC-48B0-A0F5-8C1EE0FE50CF}" type="presOf" srcId="{F91F5C6B-A58A-4879-A730-7E48708A5930}" destId="{6AA4270E-EEF9-43EC-B849-AB60919BC3ED}" srcOrd="0" destOrd="0" presId="urn:microsoft.com/office/officeart/2005/8/layout/hList1"/>
    <dgm:cxn modelId="{8685E1EE-48ED-4861-A43A-1994D7A7F6F1}" type="presOf" srcId="{616ADE8B-AD2F-4DF3-914F-1555EE2D67DD}" destId="{4F3FB5A1-077F-42E1-AA34-383A010014B7}" srcOrd="0" destOrd="0" presId="urn:microsoft.com/office/officeart/2005/8/layout/hList1"/>
    <dgm:cxn modelId="{5DA29DF3-000B-4A99-A8D9-2F8BF341D987}" type="presOf" srcId="{7F1B448B-2A11-435D-958D-183C0C9661F0}" destId="{6AA4270E-EEF9-43EC-B849-AB60919BC3ED}" srcOrd="0" destOrd="1" presId="urn:microsoft.com/office/officeart/2005/8/layout/hList1"/>
    <dgm:cxn modelId="{560454FD-22D6-435F-83DD-8C13DF1DC18D}" srcId="{98896AD9-AC92-4496-9D32-C56D599083B6}" destId="{F91F5C6B-A58A-4879-A730-7E48708A5930}" srcOrd="0" destOrd="0" parTransId="{4E682B92-900C-4028-AB50-5164277E132A}" sibTransId="{E8BA461E-A6C2-4770-B900-2C52921926D0}"/>
    <dgm:cxn modelId="{52416722-3C65-419A-8436-F93EFFE2DF0F}" type="presParOf" srcId="{C6F2A049-10E1-4407-866C-93479C8FB7E0}" destId="{59EED054-538F-4B02-9F7C-4B85B513F230}" srcOrd="0" destOrd="0" presId="urn:microsoft.com/office/officeart/2005/8/layout/hList1"/>
    <dgm:cxn modelId="{F5222078-283A-40E6-82FF-6E882C817AE2}" type="presParOf" srcId="{59EED054-538F-4B02-9F7C-4B85B513F230}" destId="{FF2BD79E-95E3-49FA-B919-71C742D065F3}" srcOrd="0" destOrd="0" presId="urn:microsoft.com/office/officeart/2005/8/layout/hList1"/>
    <dgm:cxn modelId="{C3DCDA6B-F38D-4DA7-9F75-27A16EDF4065}" type="presParOf" srcId="{59EED054-538F-4B02-9F7C-4B85B513F230}" destId="{6AA4270E-EEF9-43EC-B849-AB60919BC3ED}" srcOrd="1" destOrd="0" presId="urn:microsoft.com/office/officeart/2005/8/layout/hList1"/>
    <dgm:cxn modelId="{BAA624E3-4DC4-4AF7-B2D2-A2683EA4796F}" type="presParOf" srcId="{C6F2A049-10E1-4407-866C-93479C8FB7E0}" destId="{6742F6D1-D53B-468B-A96C-0A87B29D925C}" srcOrd="1" destOrd="0" presId="urn:microsoft.com/office/officeart/2005/8/layout/hList1"/>
    <dgm:cxn modelId="{E2C9E84B-869B-4485-BB1D-B3568246EFE7}" type="presParOf" srcId="{C6F2A049-10E1-4407-866C-93479C8FB7E0}" destId="{E5D58810-61BE-4695-9DC6-6988F7F6C3AC}" srcOrd="2" destOrd="0" presId="urn:microsoft.com/office/officeart/2005/8/layout/hList1"/>
    <dgm:cxn modelId="{16AD7A11-BB78-4C63-A6BB-6E3A83A24C7E}" type="presParOf" srcId="{E5D58810-61BE-4695-9DC6-6988F7F6C3AC}" destId="{D97BC881-CAC7-46BD-8530-A5D608D26A35}" srcOrd="0" destOrd="0" presId="urn:microsoft.com/office/officeart/2005/8/layout/hList1"/>
    <dgm:cxn modelId="{D00885D7-DC21-4BB8-8282-905FA0A05694}" type="presParOf" srcId="{E5D58810-61BE-4695-9DC6-6988F7F6C3AC}" destId="{85AF7631-5E6B-42DC-A117-B7A0142A9CDA}" srcOrd="1" destOrd="0" presId="urn:microsoft.com/office/officeart/2005/8/layout/hList1"/>
    <dgm:cxn modelId="{A3884E85-CF23-45BB-9827-5D3EE0A24808}" type="presParOf" srcId="{C6F2A049-10E1-4407-866C-93479C8FB7E0}" destId="{AC97284F-BE62-44FC-ADEA-97105E49EE60}" srcOrd="3" destOrd="0" presId="urn:microsoft.com/office/officeart/2005/8/layout/hList1"/>
    <dgm:cxn modelId="{3FB5B09F-DD8C-4166-8388-86EB0FB50AD5}" type="presParOf" srcId="{C6F2A049-10E1-4407-866C-93479C8FB7E0}" destId="{FF1E6379-E87C-4181-86B7-68B32F6A8419}" srcOrd="4" destOrd="0" presId="urn:microsoft.com/office/officeart/2005/8/layout/hList1"/>
    <dgm:cxn modelId="{00107CC7-802E-49F4-985D-1AB1FDD0AC72}" type="presParOf" srcId="{FF1E6379-E87C-4181-86B7-68B32F6A8419}" destId="{F3922601-B9AB-494C-85D3-C0946E9F0260}" srcOrd="0" destOrd="0" presId="urn:microsoft.com/office/officeart/2005/8/layout/hList1"/>
    <dgm:cxn modelId="{7323FD92-4830-428C-9942-1B89DCBA7B3D}" type="presParOf" srcId="{FF1E6379-E87C-4181-86B7-68B32F6A8419}" destId="{4F3FB5A1-077F-42E1-AA34-383A010014B7}" srcOrd="1" destOrd="0" presId="urn:microsoft.com/office/officeart/2005/8/layout/h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65019A-A7BC-4A89-B138-2F32D57CA183}">
      <dsp:nvSpPr>
        <dsp:cNvPr id="0" name=""/>
        <dsp:cNvSpPr/>
      </dsp:nvSpPr>
      <dsp:spPr>
        <a:xfrm>
          <a:off x="3101873" y="-24004"/>
          <a:ext cx="746395" cy="746395"/>
        </a:xfrm>
        <a:prstGeom prst="ellipse">
          <a:avLst/>
        </a:prstGeom>
        <a:gradFill rotWithShape="1">
          <a:gsLst>
            <a:gs pos="0">
              <a:schemeClr val="accent2">
                <a:tint val="50000"/>
                <a:satMod val="300000"/>
              </a:schemeClr>
            </a:gs>
            <a:gs pos="35000">
              <a:schemeClr val="accent2">
                <a:tint val="37000"/>
                <a:satMod val="300000"/>
              </a:schemeClr>
            </a:gs>
            <a:gs pos="100000">
              <a:schemeClr val="accent2">
                <a:tint val="15000"/>
                <a:satMod val="350000"/>
              </a:schemeClr>
            </a:gs>
          </a:gsLst>
          <a:lin ang="16200000" scaled="1"/>
        </a:gradFill>
        <a:ln w="9525" cap="flat" cmpd="sng" algn="ctr">
          <a:solidFill>
            <a:schemeClr val="accent2">
              <a:shade val="95000"/>
              <a:satMod val="105000"/>
            </a:schemeClr>
          </a:solidFill>
          <a:prstDash val="solid"/>
        </a:ln>
        <a:effectLst>
          <a:outerShdw blurRad="40000" dist="20000" dir="5400000" rotWithShape="0">
            <a:srgbClr val="000000">
              <a:alpha val="38000"/>
            </a:srgbClr>
          </a:outerShdw>
        </a:effectLst>
      </dsp:spPr>
      <dsp:style>
        <a:lnRef idx="1">
          <a:schemeClr val="accent2"/>
        </a:lnRef>
        <a:fillRef idx="2">
          <a:schemeClr val="accent2"/>
        </a:fillRef>
        <a:effectRef idx="1">
          <a:schemeClr val="accent2"/>
        </a:effectRef>
        <a:fontRef idx="minor">
          <a:schemeClr val="dk1"/>
        </a:fontRef>
      </dsp:style>
      <dsp:txBody>
        <a:bodyPr spcFirstLastPara="0" vert="horz" wrap="square" lIns="13970" tIns="13970" rIns="13970" bIns="13970" numCol="1" spcCol="1270" anchor="ctr" anchorCtr="0">
          <a:noAutofit/>
        </a:bodyPr>
        <a:lstStyle/>
        <a:p>
          <a:pPr marL="0" lvl="0" indent="0" algn="ctr" defTabSz="466725">
            <a:lnSpc>
              <a:spcPct val="90000"/>
            </a:lnSpc>
            <a:spcBef>
              <a:spcPct val="0"/>
            </a:spcBef>
            <a:spcAft>
              <a:spcPct val="35000"/>
            </a:spcAft>
            <a:buNone/>
          </a:pPr>
          <a:r>
            <a:rPr lang="en-GB" sz="1050" kern="1200" dirty="0"/>
            <a:t>1.Health</a:t>
          </a:r>
        </a:p>
      </dsp:txBody>
      <dsp:txXfrm>
        <a:off x="3211180" y="85303"/>
        <a:ext cx="527781" cy="527781"/>
      </dsp:txXfrm>
    </dsp:sp>
    <dsp:sp modelId="{3AB5CECE-5753-4239-8FE3-A24AE2935127}">
      <dsp:nvSpPr>
        <dsp:cNvPr id="0" name=""/>
        <dsp:cNvSpPr/>
      </dsp:nvSpPr>
      <dsp:spPr>
        <a:xfrm rot="1542857">
          <a:off x="3857260" y="441390"/>
          <a:ext cx="141612" cy="25190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GB" sz="900" kern="1200"/>
        </a:p>
      </dsp:txBody>
      <dsp:txXfrm>
        <a:off x="3859364" y="482555"/>
        <a:ext cx="99128" cy="151144"/>
      </dsp:txXfrm>
    </dsp:sp>
    <dsp:sp modelId="{0C15C169-D642-450D-AAEE-F9A867D70645}">
      <dsp:nvSpPr>
        <dsp:cNvPr id="0" name=""/>
        <dsp:cNvSpPr/>
      </dsp:nvSpPr>
      <dsp:spPr>
        <a:xfrm>
          <a:off x="3937962" y="494180"/>
          <a:ext cx="1094939" cy="683153"/>
        </a:xfrm>
        <a:prstGeom prst="ellipse">
          <a:avLst/>
        </a:prstGeom>
        <a:gradFill rotWithShape="1">
          <a:gsLst>
            <a:gs pos="0">
              <a:schemeClr val="accent2">
                <a:tint val="50000"/>
                <a:satMod val="300000"/>
              </a:schemeClr>
            </a:gs>
            <a:gs pos="35000">
              <a:schemeClr val="accent2">
                <a:tint val="37000"/>
                <a:satMod val="300000"/>
              </a:schemeClr>
            </a:gs>
            <a:gs pos="100000">
              <a:schemeClr val="accent2">
                <a:tint val="15000"/>
                <a:satMod val="350000"/>
              </a:schemeClr>
            </a:gs>
          </a:gsLst>
          <a:lin ang="16200000" scaled="1"/>
        </a:gradFill>
        <a:ln w="9525" cap="flat" cmpd="sng" algn="ctr">
          <a:solidFill>
            <a:schemeClr val="accent2">
              <a:shade val="95000"/>
              <a:satMod val="105000"/>
            </a:schemeClr>
          </a:solidFill>
          <a:prstDash val="solid"/>
        </a:ln>
        <a:effectLst>
          <a:outerShdw blurRad="40000" dist="20000" dir="5400000" rotWithShape="0">
            <a:srgbClr val="000000">
              <a:alpha val="38000"/>
            </a:srgbClr>
          </a:outerShdw>
        </a:effectLst>
      </dsp:spPr>
      <dsp:style>
        <a:lnRef idx="1">
          <a:schemeClr val="accent2"/>
        </a:lnRef>
        <a:fillRef idx="2">
          <a:schemeClr val="accent2"/>
        </a:fillRef>
        <a:effectRef idx="1">
          <a:schemeClr val="accent2"/>
        </a:effectRef>
        <a:fontRef idx="minor">
          <a:schemeClr val="dk1"/>
        </a:fontRef>
      </dsp:style>
      <dsp:txBody>
        <a:bodyPr spcFirstLastPara="0" vert="horz" wrap="square" lIns="13970" tIns="13970" rIns="13970" bIns="13970" numCol="1" spcCol="1270" anchor="ctr" anchorCtr="0">
          <a:noAutofit/>
        </a:bodyPr>
        <a:lstStyle/>
        <a:p>
          <a:pPr marL="0" lvl="0" indent="0" algn="ctr" defTabSz="466725">
            <a:lnSpc>
              <a:spcPct val="90000"/>
            </a:lnSpc>
            <a:spcBef>
              <a:spcPct val="0"/>
            </a:spcBef>
            <a:spcAft>
              <a:spcPct val="35000"/>
            </a:spcAft>
            <a:buNone/>
          </a:pPr>
          <a:r>
            <a:rPr lang="en-GB" sz="1050" kern="1200" dirty="0"/>
            <a:t>2.Bioeconomy</a:t>
          </a:r>
        </a:p>
      </dsp:txBody>
      <dsp:txXfrm>
        <a:off x="4098312" y="594225"/>
        <a:ext cx="774239" cy="483063"/>
      </dsp:txXfrm>
    </dsp:sp>
    <dsp:sp modelId="{9EDFE345-72F0-4AC8-BAF5-49FCFE90CA22}">
      <dsp:nvSpPr>
        <dsp:cNvPr id="0" name=""/>
        <dsp:cNvSpPr/>
      </dsp:nvSpPr>
      <dsp:spPr>
        <a:xfrm rot="4628571">
          <a:off x="4500135" y="1236051"/>
          <a:ext cx="210819" cy="25190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GB" sz="900" kern="1200"/>
        </a:p>
      </dsp:txBody>
      <dsp:txXfrm>
        <a:off x="4524721" y="1255603"/>
        <a:ext cx="147573" cy="151144"/>
      </dsp:txXfrm>
    </dsp:sp>
    <dsp:sp modelId="{D0B516D1-D5A8-48FB-A6CA-884465F4E8A1}">
      <dsp:nvSpPr>
        <dsp:cNvPr id="0" name=""/>
        <dsp:cNvSpPr/>
      </dsp:nvSpPr>
      <dsp:spPr>
        <a:xfrm>
          <a:off x="4260125" y="1555859"/>
          <a:ext cx="949691" cy="746395"/>
        </a:xfrm>
        <a:prstGeom prst="ellipse">
          <a:avLst/>
        </a:prstGeom>
        <a:gradFill rotWithShape="1">
          <a:gsLst>
            <a:gs pos="0">
              <a:schemeClr val="accent2">
                <a:tint val="50000"/>
                <a:satMod val="300000"/>
              </a:schemeClr>
            </a:gs>
            <a:gs pos="35000">
              <a:schemeClr val="accent2">
                <a:tint val="37000"/>
                <a:satMod val="300000"/>
              </a:schemeClr>
            </a:gs>
            <a:gs pos="100000">
              <a:schemeClr val="accent2">
                <a:tint val="15000"/>
                <a:satMod val="350000"/>
              </a:schemeClr>
            </a:gs>
          </a:gsLst>
          <a:lin ang="16200000" scaled="1"/>
        </a:gradFill>
        <a:ln w="9525" cap="flat" cmpd="sng" algn="ctr">
          <a:solidFill>
            <a:schemeClr val="accent2">
              <a:shade val="95000"/>
              <a:satMod val="105000"/>
            </a:schemeClr>
          </a:solidFill>
          <a:prstDash val="solid"/>
        </a:ln>
        <a:effectLst>
          <a:outerShdw blurRad="40000" dist="20000" dir="5400000" rotWithShape="0">
            <a:srgbClr val="000000">
              <a:alpha val="38000"/>
            </a:srgbClr>
          </a:outerShdw>
        </a:effectLst>
      </dsp:spPr>
      <dsp:style>
        <a:lnRef idx="1">
          <a:schemeClr val="accent2"/>
        </a:lnRef>
        <a:fillRef idx="2">
          <a:schemeClr val="accent2"/>
        </a:fillRef>
        <a:effectRef idx="1">
          <a:schemeClr val="accent2"/>
        </a:effectRef>
        <a:fontRef idx="minor">
          <a:schemeClr val="dk1"/>
        </a:fontRef>
      </dsp:style>
      <dsp:txBody>
        <a:bodyPr spcFirstLastPara="0" vert="horz" wrap="square" lIns="13970" tIns="13970" rIns="13970" bIns="13970" numCol="1" spcCol="1270" anchor="ctr" anchorCtr="0">
          <a:noAutofit/>
        </a:bodyPr>
        <a:lstStyle/>
        <a:p>
          <a:pPr marL="0" lvl="0" indent="0" algn="ctr" defTabSz="466725">
            <a:lnSpc>
              <a:spcPct val="90000"/>
            </a:lnSpc>
            <a:spcBef>
              <a:spcPct val="0"/>
            </a:spcBef>
            <a:spcAft>
              <a:spcPct val="35000"/>
            </a:spcAft>
            <a:buNone/>
          </a:pPr>
          <a:r>
            <a:rPr lang="en-GB" sz="1050" kern="1200" dirty="0"/>
            <a:t>3.Energy</a:t>
          </a:r>
        </a:p>
      </dsp:txBody>
      <dsp:txXfrm>
        <a:off x="4399204" y="1665166"/>
        <a:ext cx="671533" cy="527781"/>
      </dsp:txXfrm>
    </dsp:sp>
    <dsp:sp modelId="{C5FCD035-951F-43C7-8C13-52A3C6BBB924}">
      <dsp:nvSpPr>
        <dsp:cNvPr id="0" name=""/>
        <dsp:cNvSpPr/>
      </dsp:nvSpPr>
      <dsp:spPr>
        <a:xfrm rot="7129709">
          <a:off x="4431407" y="2243607"/>
          <a:ext cx="122218" cy="25190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GB" sz="900" kern="1200"/>
        </a:p>
      </dsp:txBody>
      <dsp:txXfrm rot="10800000">
        <a:off x="4458579" y="2277929"/>
        <a:ext cx="85553" cy="151144"/>
      </dsp:txXfrm>
    </dsp:sp>
    <dsp:sp modelId="{64B9DADC-80E1-483D-AF99-3505952F0B8D}">
      <dsp:nvSpPr>
        <dsp:cNvPr id="0" name=""/>
        <dsp:cNvSpPr/>
      </dsp:nvSpPr>
      <dsp:spPr>
        <a:xfrm>
          <a:off x="3603602" y="2459566"/>
          <a:ext cx="1297593" cy="692505"/>
        </a:xfrm>
        <a:prstGeom prst="ellipse">
          <a:avLst/>
        </a:prstGeom>
        <a:gradFill rotWithShape="1">
          <a:gsLst>
            <a:gs pos="0">
              <a:schemeClr val="accent2">
                <a:tint val="50000"/>
                <a:satMod val="300000"/>
              </a:schemeClr>
            </a:gs>
            <a:gs pos="35000">
              <a:schemeClr val="accent2">
                <a:tint val="37000"/>
                <a:satMod val="300000"/>
              </a:schemeClr>
            </a:gs>
            <a:gs pos="100000">
              <a:schemeClr val="accent2">
                <a:tint val="15000"/>
                <a:satMod val="350000"/>
              </a:schemeClr>
            </a:gs>
          </a:gsLst>
          <a:lin ang="16200000" scaled="1"/>
        </a:gradFill>
        <a:ln w="9525" cap="flat" cmpd="sng" algn="ctr">
          <a:solidFill>
            <a:schemeClr val="accent2">
              <a:shade val="95000"/>
              <a:satMod val="105000"/>
            </a:schemeClr>
          </a:solidFill>
          <a:prstDash val="solid"/>
        </a:ln>
        <a:effectLst>
          <a:outerShdw blurRad="40000" dist="20000" dir="5400000" rotWithShape="0">
            <a:srgbClr val="000000">
              <a:alpha val="38000"/>
            </a:srgbClr>
          </a:outerShdw>
        </a:effectLst>
      </dsp:spPr>
      <dsp:style>
        <a:lnRef idx="1">
          <a:schemeClr val="accent2"/>
        </a:lnRef>
        <a:fillRef idx="2">
          <a:schemeClr val="accent2"/>
        </a:fillRef>
        <a:effectRef idx="1">
          <a:schemeClr val="accent2"/>
        </a:effectRef>
        <a:fontRef idx="minor">
          <a:schemeClr val="dk1"/>
        </a:fontRef>
      </dsp:style>
      <dsp:txBody>
        <a:bodyPr spcFirstLastPara="0" vert="horz" wrap="square" lIns="13970" tIns="13970" rIns="13970" bIns="13970" numCol="1" spcCol="1270" anchor="ctr" anchorCtr="0">
          <a:noAutofit/>
        </a:bodyPr>
        <a:lstStyle/>
        <a:p>
          <a:pPr marL="0" lvl="0" indent="0" algn="ctr" defTabSz="466725">
            <a:lnSpc>
              <a:spcPct val="90000"/>
            </a:lnSpc>
            <a:spcBef>
              <a:spcPct val="0"/>
            </a:spcBef>
            <a:spcAft>
              <a:spcPct val="35000"/>
            </a:spcAft>
            <a:buNone/>
          </a:pPr>
          <a:r>
            <a:rPr lang="en-GB" sz="1050" kern="1200" dirty="0"/>
            <a:t>4.Transport</a:t>
          </a:r>
        </a:p>
      </dsp:txBody>
      <dsp:txXfrm>
        <a:off x="3793630" y="2560981"/>
        <a:ext cx="917537" cy="489675"/>
      </dsp:txXfrm>
    </dsp:sp>
    <dsp:sp modelId="{63D18E74-2CA4-4025-A3C6-750B9BD1BF00}">
      <dsp:nvSpPr>
        <dsp:cNvPr id="0" name=""/>
        <dsp:cNvSpPr/>
      </dsp:nvSpPr>
      <dsp:spPr>
        <a:xfrm rot="10800009">
          <a:off x="3461370" y="2679863"/>
          <a:ext cx="100510" cy="25190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GB" sz="900" kern="1200"/>
        </a:p>
      </dsp:txBody>
      <dsp:txXfrm rot="10800000">
        <a:off x="3491523" y="2730245"/>
        <a:ext cx="70357" cy="151144"/>
      </dsp:txXfrm>
    </dsp:sp>
    <dsp:sp modelId="{D9F9F108-805D-41D1-A4E2-96C2640ACDD2}">
      <dsp:nvSpPr>
        <dsp:cNvPr id="0" name=""/>
        <dsp:cNvSpPr/>
      </dsp:nvSpPr>
      <dsp:spPr>
        <a:xfrm>
          <a:off x="2414767" y="2383490"/>
          <a:ext cx="999192" cy="844651"/>
        </a:xfrm>
        <a:prstGeom prst="ellipse">
          <a:avLst/>
        </a:prstGeom>
        <a:gradFill rotWithShape="1">
          <a:gsLst>
            <a:gs pos="0">
              <a:schemeClr val="accent2">
                <a:tint val="50000"/>
                <a:satMod val="300000"/>
              </a:schemeClr>
            </a:gs>
            <a:gs pos="35000">
              <a:schemeClr val="accent2">
                <a:tint val="37000"/>
                <a:satMod val="300000"/>
              </a:schemeClr>
            </a:gs>
            <a:gs pos="100000">
              <a:schemeClr val="accent2">
                <a:tint val="15000"/>
                <a:satMod val="350000"/>
              </a:schemeClr>
            </a:gs>
          </a:gsLst>
          <a:lin ang="16200000" scaled="1"/>
        </a:gradFill>
        <a:ln w="9525" cap="flat" cmpd="sng" algn="ctr">
          <a:solidFill>
            <a:schemeClr val="accent2">
              <a:shade val="95000"/>
              <a:satMod val="105000"/>
            </a:schemeClr>
          </a:solidFill>
          <a:prstDash val="solid"/>
        </a:ln>
        <a:effectLst>
          <a:outerShdw blurRad="40000" dist="20000" dir="5400000" rotWithShape="0">
            <a:srgbClr val="000000">
              <a:alpha val="38000"/>
            </a:srgbClr>
          </a:outerShdw>
        </a:effectLst>
      </dsp:spPr>
      <dsp:style>
        <a:lnRef idx="1">
          <a:schemeClr val="accent2"/>
        </a:lnRef>
        <a:fillRef idx="2">
          <a:schemeClr val="accent2"/>
        </a:fillRef>
        <a:effectRef idx="1">
          <a:schemeClr val="accent2"/>
        </a:effectRef>
        <a:fontRef idx="minor">
          <a:schemeClr val="dk1"/>
        </a:fontRef>
      </dsp:style>
      <dsp:txBody>
        <a:bodyPr spcFirstLastPara="0" vert="horz" wrap="square" lIns="13970" tIns="13970" rIns="13970" bIns="13970" numCol="1" spcCol="1270" anchor="ctr" anchorCtr="0">
          <a:noAutofit/>
        </a:bodyPr>
        <a:lstStyle/>
        <a:p>
          <a:pPr marL="0" lvl="0" indent="0" algn="ctr" defTabSz="466725">
            <a:lnSpc>
              <a:spcPct val="90000"/>
            </a:lnSpc>
            <a:spcBef>
              <a:spcPct val="0"/>
            </a:spcBef>
            <a:spcAft>
              <a:spcPct val="35000"/>
            </a:spcAft>
            <a:buNone/>
          </a:pPr>
          <a:r>
            <a:rPr lang="en-GB" sz="1050" kern="1200" dirty="0"/>
            <a:t>5.Climate change</a:t>
          </a:r>
        </a:p>
      </dsp:txBody>
      <dsp:txXfrm>
        <a:off x="2561095" y="2507186"/>
        <a:ext cx="706536" cy="597259"/>
      </dsp:txXfrm>
    </dsp:sp>
    <dsp:sp modelId="{59516AA9-37F3-49B0-BD0F-304D5F155213}">
      <dsp:nvSpPr>
        <dsp:cNvPr id="0" name=""/>
        <dsp:cNvSpPr/>
      </dsp:nvSpPr>
      <dsp:spPr>
        <a:xfrm rot="13885714">
          <a:off x="2490923" y="2233323"/>
          <a:ext cx="134675" cy="25190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GB" sz="900" kern="1200"/>
        </a:p>
      </dsp:txBody>
      <dsp:txXfrm rot="10800000">
        <a:off x="2523719" y="2299499"/>
        <a:ext cx="94273" cy="151144"/>
      </dsp:txXfrm>
    </dsp:sp>
    <dsp:sp modelId="{6E47566E-4625-49C0-AE7F-64A020AEC158}">
      <dsp:nvSpPr>
        <dsp:cNvPr id="0" name=""/>
        <dsp:cNvSpPr/>
      </dsp:nvSpPr>
      <dsp:spPr>
        <a:xfrm>
          <a:off x="1707007" y="1546630"/>
          <a:ext cx="1016329" cy="764853"/>
        </a:xfrm>
        <a:prstGeom prst="ellipse">
          <a:avLst/>
        </a:prstGeom>
        <a:gradFill rotWithShape="1">
          <a:gsLst>
            <a:gs pos="0">
              <a:schemeClr val="accent2">
                <a:tint val="50000"/>
                <a:satMod val="300000"/>
              </a:schemeClr>
            </a:gs>
            <a:gs pos="35000">
              <a:schemeClr val="accent2">
                <a:tint val="37000"/>
                <a:satMod val="300000"/>
              </a:schemeClr>
            </a:gs>
            <a:gs pos="100000">
              <a:schemeClr val="accent2">
                <a:tint val="15000"/>
                <a:satMod val="350000"/>
              </a:schemeClr>
            </a:gs>
          </a:gsLst>
          <a:lin ang="16200000" scaled="1"/>
        </a:gradFill>
        <a:ln w="9525" cap="flat" cmpd="sng" algn="ctr">
          <a:solidFill>
            <a:schemeClr val="accent2">
              <a:shade val="95000"/>
              <a:satMod val="105000"/>
            </a:schemeClr>
          </a:solidFill>
          <a:prstDash val="solid"/>
        </a:ln>
        <a:effectLst>
          <a:outerShdw blurRad="40000" dist="20000" dir="5400000" rotWithShape="0">
            <a:srgbClr val="000000">
              <a:alpha val="38000"/>
            </a:srgbClr>
          </a:outerShdw>
        </a:effectLst>
      </dsp:spPr>
      <dsp:style>
        <a:lnRef idx="1">
          <a:schemeClr val="accent2"/>
        </a:lnRef>
        <a:fillRef idx="2">
          <a:schemeClr val="accent2"/>
        </a:fillRef>
        <a:effectRef idx="1">
          <a:schemeClr val="accent2"/>
        </a:effectRef>
        <a:fontRef idx="minor">
          <a:schemeClr val="dk1"/>
        </a:fontRef>
      </dsp:style>
      <dsp:txBody>
        <a:bodyPr spcFirstLastPara="0" vert="horz" wrap="square" lIns="13970" tIns="13970" rIns="13970" bIns="13970" numCol="1" spcCol="1270" anchor="ctr" anchorCtr="0">
          <a:noAutofit/>
        </a:bodyPr>
        <a:lstStyle/>
        <a:p>
          <a:pPr marL="0" lvl="0" indent="0" algn="ctr" defTabSz="466725">
            <a:lnSpc>
              <a:spcPct val="90000"/>
            </a:lnSpc>
            <a:spcBef>
              <a:spcPct val="0"/>
            </a:spcBef>
            <a:spcAft>
              <a:spcPct val="35000"/>
            </a:spcAft>
            <a:buNone/>
          </a:pPr>
          <a:r>
            <a:rPr lang="en-GB" sz="1050" kern="1200" dirty="0"/>
            <a:t>6.Inclusive, </a:t>
          </a:r>
          <a:r>
            <a:rPr lang="en-GB" sz="1050" kern="1200" dirty="0" err="1"/>
            <a:t>innov</a:t>
          </a:r>
          <a:r>
            <a:rPr lang="en-GB" sz="1050" kern="1200" dirty="0"/>
            <a:t> societies</a:t>
          </a:r>
        </a:p>
      </dsp:txBody>
      <dsp:txXfrm>
        <a:off x="1855845" y="1658640"/>
        <a:ext cx="718653" cy="540833"/>
      </dsp:txXfrm>
    </dsp:sp>
    <dsp:sp modelId="{837578B0-D51B-4671-B4E2-27940CA0B33E}">
      <dsp:nvSpPr>
        <dsp:cNvPr id="0" name=""/>
        <dsp:cNvSpPr/>
      </dsp:nvSpPr>
      <dsp:spPr>
        <a:xfrm rot="16971429">
          <a:off x="2244396" y="1255208"/>
          <a:ext cx="191657" cy="25190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GB" sz="900" kern="1200"/>
        </a:p>
      </dsp:txBody>
      <dsp:txXfrm>
        <a:off x="2266747" y="1333618"/>
        <a:ext cx="134160" cy="151144"/>
      </dsp:txXfrm>
    </dsp:sp>
    <dsp:sp modelId="{AD939158-673B-4343-8DF8-261C70BE6757}">
      <dsp:nvSpPr>
        <dsp:cNvPr id="0" name=""/>
        <dsp:cNvSpPr/>
      </dsp:nvSpPr>
      <dsp:spPr>
        <a:xfrm>
          <a:off x="2091512" y="462559"/>
          <a:ext cx="746395" cy="746395"/>
        </a:xfrm>
        <a:prstGeom prst="ellipse">
          <a:avLst/>
        </a:prstGeom>
        <a:gradFill rotWithShape="1">
          <a:gsLst>
            <a:gs pos="0">
              <a:schemeClr val="accent2">
                <a:tint val="50000"/>
                <a:satMod val="300000"/>
              </a:schemeClr>
            </a:gs>
            <a:gs pos="35000">
              <a:schemeClr val="accent2">
                <a:tint val="37000"/>
                <a:satMod val="300000"/>
              </a:schemeClr>
            </a:gs>
            <a:gs pos="100000">
              <a:schemeClr val="accent2">
                <a:tint val="15000"/>
                <a:satMod val="350000"/>
              </a:schemeClr>
            </a:gs>
          </a:gsLst>
          <a:lin ang="16200000" scaled="1"/>
        </a:gradFill>
        <a:ln w="9525" cap="flat" cmpd="sng" algn="ctr">
          <a:solidFill>
            <a:schemeClr val="accent2">
              <a:shade val="95000"/>
              <a:satMod val="105000"/>
            </a:schemeClr>
          </a:solidFill>
          <a:prstDash val="solid"/>
        </a:ln>
        <a:effectLst>
          <a:outerShdw blurRad="40000" dist="20000" dir="5400000" rotWithShape="0">
            <a:srgbClr val="000000">
              <a:alpha val="38000"/>
            </a:srgbClr>
          </a:outerShdw>
        </a:effectLst>
      </dsp:spPr>
      <dsp:style>
        <a:lnRef idx="1">
          <a:schemeClr val="accent2"/>
        </a:lnRef>
        <a:fillRef idx="2">
          <a:schemeClr val="accent2"/>
        </a:fillRef>
        <a:effectRef idx="1">
          <a:schemeClr val="accent2"/>
        </a:effectRef>
        <a:fontRef idx="minor">
          <a:schemeClr val="dk1"/>
        </a:fontRef>
      </dsp:style>
      <dsp:txBody>
        <a:bodyPr spcFirstLastPara="0" vert="horz" wrap="square" lIns="13970" tIns="13970" rIns="13970" bIns="13970" numCol="1" spcCol="1270" anchor="ctr" anchorCtr="0">
          <a:noAutofit/>
        </a:bodyPr>
        <a:lstStyle/>
        <a:p>
          <a:pPr marL="0" lvl="0" indent="0" algn="ctr" defTabSz="466725">
            <a:lnSpc>
              <a:spcPct val="90000"/>
            </a:lnSpc>
            <a:spcBef>
              <a:spcPct val="0"/>
            </a:spcBef>
            <a:spcAft>
              <a:spcPct val="35000"/>
            </a:spcAft>
            <a:buNone/>
          </a:pPr>
          <a:r>
            <a:rPr lang="en-GB" sz="1050" kern="1200" dirty="0"/>
            <a:t>7.Security</a:t>
          </a:r>
        </a:p>
      </dsp:txBody>
      <dsp:txXfrm>
        <a:off x="2200819" y="571866"/>
        <a:ext cx="527781" cy="527781"/>
      </dsp:txXfrm>
    </dsp:sp>
    <dsp:sp modelId="{5CACBE34-D63F-4AD0-A366-4E7679CB4002}">
      <dsp:nvSpPr>
        <dsp:cNvPr id="0" name=""/>
        <dsp:cNvSpPr/>
      </dsp:nvSpPr>
      <dsp:spPr>
        <a:xfrm rot="20057143">
          <a:off x="2865442" y="468961"/>
          <a:ext cx="198760" cy="25190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GB" sz="900" kern="1200"/>
        </a:p>
      </dsp:txBody>
      <dsp:txXfrm>
        <a:off x="2868395" y="532279"/>
        <a:ext cx="139132" cy="15114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3B20B3-8582-4C17-9D3A-873A3300840E}">
      <dsp:nvSpPr>
        <dsp:cNvPr id="0" name=""/>
        <dsp:cNvSpPr/>
      </dsp:nvSpPr>
      <dsp:spPr>
        <a:xfrm>
          <a:off x="286909" y="0"/>
          <a:ext cx="6105674" cy="1655852"/>
        </a:xfrm>
        <a:prstGeom prst="swooshArrow">
          <a:avLst>
            <a:gd name="adj1" fmla="val 25000"/>
            <a:gd name="adj2" fmla="val 25000"/>
          </a:avLst>
        </a:prstGeom>
        <a:gradFill rotWithShape="1">
          <a:gsLst>
            <a:gs pos="0">
              <a:schemeClr val="accent6">
                <a:tint val="50000"/>
                <a:satMod val="300000"/>
              </a:schemeClr>
            </a:gs>
            <a:gs pos="35000">
              <a:schemeClr val="accent6">
                <a:tint val="37000"/>
                <a:satMod val="300000"/>
              </a:schemeClr>
            </a:gs>
            <a:gs pos="100000">
              <a:schemeClr val="accent6">
                <a:tint val="15000"/>
                <a:satMod val="350000"/>
              </a:schemeClr>
            </a:gs>
          </a:gsLst>
          <a:lin ang="16200000" scaled="1"/>
        </a:gradFill>
        <a:ln w="9525" cap="flat" cmpd="sng" algn="ctr">
          <a:solidFill>
            <a:schemeClr val="accent6">
              <a:shade val="95000"/>
              <a:satMod val="105000"/>
            </a:schemeClr>
          </a:solidFill>
          <a:prstDash val="solid"/>
        </a:ln>
        <a:effectLst>
          <a:outerShdw blurRad="40000" dist="20000" dir="5400000" rotWithShape="0">
            <a:srgbClr val="000000">
              <a:alpha val="38000"/>
            </a:srgbClr>
          </a:outerShdw>
        </a:effectLst>
      </dsp:spPr>
      <dsp:style>
        <a:lnRef idx="1">
          <a:schemeClr val="accent6"/>
        </a:lnRef>
        <a:fillRef idx="2">
          <a:schemeClr val="accent6"/>
        </a:fillRef>
        <a:effectRef idx="1">
          <a:schemeClr val="accent6"/>
        </a:effectRef>
        <a:fontRef idx="minor">
          <a:schemeClr val="dk1"/>
        </a:fontRef>
      </dsp:style>
    </dsp:sp>
    <dsp:sp modelId="{1BEFE8F3-6C5C-44BF-8085-F49D351DBEF8}">
      <dsp:nvSpPr>
        <dsp:cNvPr id="0" name=""/>
        <dsp:cNvSpPr/>
      </dsp:nvSpPr>
      <dsp:spPr>
        <a:xfrm>
          <a:off x="1309208" y="1062946"/>
          <a:ext cx="137794" cy="137794"/>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228E624-F3F8-4CA0-ACE7-E17EF8C7E0CD}">
      <dsp:nvSpPr>
        <dsp:cNvPr id="0" name=""/>
        <dsp:cNvSpPr/>
      </dsp:nvSpPr>
      <dsp:spPr>
        <a:xfrm>
          <a:off x="1134517" y="1241876"/>
          <a:ext cx="1234850" cy="9572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3014" tIns="0" rIns="0" bIns="0" numCol="1" spcCol="1270" anchor="t" anchorCtr="0">
          <a:noAutofit/>
        </a:bodyPr>
        <a:lstStyle/>
        <a:p>
          <a:pPr marL="0" lvl="0" indent="0" algn="l" defTabSz="844550">
            <a:lnSpc>
              <a:spcPct val="90000"/>
            </a:lnSpc>
            <a:spcBef>
              <a:spcPct val="0"/>
            </a:spcBef>
            <a:spcAft>
              <a:spcPct val="35000"/>
            </a:spcAft>
            <a:buNone/>
          </a:pPr>
          <a:r>
            <a:rPr lang="en-GB" sz="1900" kern="1200" dirty="0">
              <a:latin typeface="Calibri" panose="020F0502020204030204" pitchFamily="34" charset="0"/>
            </a:rPr>
            <a:t>Excellent Science</a:t>
          </a:r>
        </a:p>
      </dsp:txBody>
      <dsp:txXfrm>
        <a:off x="1134517" y="1241876"/>
        <a:ext cx="1234850" cy="957274"/>
      </dsp:txXfrm>
    </dsp:sp>
    <dsp:sp modelId="{81688C41-0E2E-4113-BDFC-730F09AC686A}">
      <dsp:nvSpPr>
        <dsp:cNvPr id="0" name=""/>
        <dsp:cNvSpPr/>
      </dsp:nvSpPr>
      <dsp:spPr>
        <a:xfrm>
          <a:off x="3043807" y="558889"/>
          <a:ext cx="249090" cy="249090"/>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E4FAF2A-FC4C-4B2E-92F7-7FAE2C80FA3F}">
      <dsp:nvSpPr>
        <dsp:cNvPr id="0" name=""/>
        <dsp:cNvSpPr/>
      </dsp:nvSpPr>
      <dsp:spPr>
        <a:xfrm>
          <a:off x="2683209" y="1096310"/>
          <a:ext cx="1271949" cy="18019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988" tIns="0" rIns="0" bIns="0" numCol="1" spcCol="1270" anchor="t" anchorCtr="0">
          <a:noAutofit/>
        </a:bodyPr>
        <a:lstStyle/>
        <a:p>
          <a:pPr marL="0" lvl="0" indent="0" algn="l" defTabSz="844550">
            <a:lnSpc>
              <a:spcPct val="90000"/>
            </a:lnSpc>
            <a:spcBef>
              <a:spcPct val="0"/>
            </a:spcBef>
            <a:spcAft>
              <a:spcPct val="35000"/>
            </a:spcAft>
            <a:buNone/>
          </a:pPr>
          <a:r>
            <a:rPr lang="en-GB" sz="1900" kern="1200" dirty="0">
              <a:latin typeface="Calibri" panose="020F0502020204030204" pitchFamily="34" charset="0"/>
            </a:rPr>
            <a:t>Industrial Leadership</a:t>
          </a:r>
        </a:p>
      </dsp:txBody>
      <dsp:txXfrm>
        <a:off x="2683209" y="1096310"/>
        <a:ext cx="1271949" cy="1801928"/>
      </dsp:txXfrm>
    </dsp:sp>
    <dsp:sp modelId="{8B167134-785B-4281-BA9B-BFF6CDC48471}">
      <dsp:nvSpPr>
        <dsp:cNvPr id="0" name=""/>
        <dsp:cNvSpPr/>
      </dsp:nvSpPr>
      <dsp:spPr>
        <a:xfrm>
          <a:off x="4671196" y="342866"/>
          <a:ext cx="344486" cy="344486"/>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0E90EC9-E323-41BB-A391-F170E2FD2A40}">
      <dsp:nvSpPr>
        <dsp:cNvPr id="0" name=""/>
        <dsp:cNvSpPr/>
      </dsp:nvSpPr>
      <dsp:spPr>
        <a:xfrm>
          <a:off x="4207462" y="782060"/>
          <a:ext cx="1271949" cy="23020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2536" tIns="0" rIns="0" bIns="0" numCol="1" spcCol="1270" anchor="t" anchorCtr="0">
          <a:noAutofit/>
        </a:bodyPr>
        <a:lstStyle/>
        <a:p>
          <a:pPr marL="0" lvl="0" indent="0" algn="l" defTabSz="844550">
            <a:lnSpc>
              <a:spcPct val="90000"/>
            </a:lnSpc>
            <a:spcBef>
              <a:spcPct val="0"/>
            </a:spcBef>
            <a:spcAft>
              <a:spcPct val="35000"/>
            </a:spcAft>
            <a:buNone/>
          </a:pPr>
          <a:r>
            <a:rPr lang="en-GB" sz="1900" kern="1200" dirty="0">
              <a:latin typeface="Calibri" panose="020F0502020204030204" pitchFamily="34" charset="0"/>
            </a:rPr>
            <a:t>Societal Challenges</a:t>
          </a:r>
        </a:p>
      </dsp:txBody>
      <dsp:txXfrm>
        <a:off x="4207462" y="782060"/>
        <a:ext cx="1271949" cy="230209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2BD79E-95E3-49FA-B919-71C742D065F3}">
      <dsp:nvSpPr>
        <dsp:cNvPr id="0" name=""/>
        <dsp:cNvSpPr/>
      </dsp:nvSpPr>
      <dsp:spPr>
        <a:xfrm>
          <a:off x="2433" y="203997"/>
          <a:ext cx="2372875" cy="460800"/>
        </a:xfrm>
        <a:prstGeom prst="rect">
          <a:avLst/>
        </a:prstGeom>
        <a:gradFill rotWithShape="0">
          <a:gsLst>
            <a:gs pos="0">
              <a:schemeClr val="accent5">
                <a:shade val="50000"/>
                <a:hueOff val="0"/>
                <a:satOff val="0"/>
                <a:lumOff val="0"/>
                <a:alphaOff val="0"/>
                <a:tint val="50000"/>
                <a:satMod val="300000"/>
              </a:schemeClr>
            </a:gs>
            <a:gs pos="35000">
              <a:schemeClr val="accent5">
                <a:shade val="50000"/>
                <a:hueOff val="0"/>
                <a:satOff val="0"/>
                <a:lumOff val="0"/>
                <a:alphaOff val="0"/>
                <a:tint val="37000"/>
                <a:satMod val="300000"/>
              </a:schemeClr>
            </a:gs>
            <a:gs pos="100000">
              <a:schemeClr val="accent5">
                <a:shade val="50000"/>
                <a:hueOff val="0"/>
                <a:satOff val="0"/>
                <a:lumOff val="0"/>
                <a:alphaOff val="0"/>
                <a:tint val="15000"/>
                <a:satMod val="350000"/>
              </a:schemeClr>
            </a:gs>
          </a:gsLst>
          <a:lin ang="16200000" scaled="1"/>
        </a:gradFill>
        <a:ln w="9525" cap="flat" cmpd="sng" algn="ctr">
          <a:solidFill>
            <a:schemeClr val="accent5">
              <a:shade val="50000"/>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113792" tIns="65024" rIns="113792" bIns="65024" numCol="1" spcCol="1270" anchor="ctr" anchorCtr="0">
          <a:noAutofit/>
        </a:bodyPr>
        <a:lstStyle/>
        <a:p>
          <a:pPr marL="0" lvl="0" indent="0" algn="ctr" defTabSz="711200">
            <a:lnSpc>
              <a:spcPct val="90000"/>
            </a:lnSpc>
            <a:spcBef>
              <a:spcPct val="0"/>
            </a:spcBef>
            <a:spcAft>
              <a:spcPct val="35000"/>
            </a:spcAft>
            <a:buNone/>
          </a:pPr>
          <a:r>
            <a:rPr lang="en-GB" sz="1600" kern="1200" dirty="0"/>
            <a:t>FET Open</a:t>
          </a:r>
        </a:p>
      </dsp:txBody>
      <dsp:txXfrm>
        <a:off x="2433" y="203997"/>
        <a:ext cx="2372875" cy="460800"/>
      </dsp:txXfrm>
    </dsp:sp>
    <dsp:sp modelId="{6AA4270E-EEF9-43EC-B849-AB60919BC3ED}">
      <dsp:nvSpPr>
        <dsp:cNvPr id="0" name=""/>
        <dsp:cNvSpPr/>
      </dsp:nvSpPr>
      <dsp:spPr>
        <a:xfrm>
          <a:off x="2433" y="664797"/>
          <a:ext cx="2372875" cy="2400502"/>
        </a:xfrm>
        <a:prstGeom prst="rect">
          <a:avLst/>
        </a:prstGeom>
        <a:solidFill>
          <a:schemeClr val="accent5">
            <a:alpha val="90000"/>
            <a:tint val="55000"/>
            <a:hueOff val="0"/>
            <a:satOff val="0"/>
            <a:lumOff val="0"/>
            <a:alphaOff val="0"/>
          </a:schemeClr>
        </a:solidFill>
        <a:ln w="9525" cap="flat" cmpd="sng" algn="ctr">
          <a:solidFill>
            <a:schemeClr val="accent5">
              <a:alpha val="90000"/>
              <a:tint val="55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Char char="•"/>
          </a:pPr>
          <a:r>
            <a:rPr lang="en-GB" sz="1600" b="1" kern="1200" dirty="0">
              <a:solidFill>
                <a:srgbClr val="FF0000"/>
              </a:solidFill>
              <a:latin typeface="Calibri" panose="020F0502020204030204" pitchFamily="34" charset="0"/>
            </a:rPr>
            <a:t>Exploring novel ideas</a:t>
          </a:r>
        </a:p>
        <a:p>
          <a:pPr marL="171450" lvl="1" indent="-171450" algn="l" defTabSz="711200">
            <a:lnSpc>
              <a:spcPct val="90000"/>
            </a:lnSpc>
            <a:spcBef>
              <a:spcPct val="0"/>
            </a:spcBef>
            <a:spcAft>
              <a:spcPct val="15000"/>
            </a:spcAft>
            <a:buChar char="•"/>
          </a:pPr>
          <a:r>
            <a:rPr lang="en-GB" sz="1600" kern="1200" dirty="0">
              <a:latin typeface="Calibri" panose="020F0502020204030204" pitchFamily="34" charset="0"/>
            </a:rPr>
            <a:t>Individual research</a:t>
          </a:r>
        </a:p>
        <a:p>
          <a:pPr marL="171450" lvl="1" indent="-171450" algn="l" defTabSz="711200">
            <a:lnSpc>
              <a:spcPct val="90000"/>
            </a:lnSpc>
            <a:spcBef>
              <a:spcPct val="0"/>
            </a:spcBef>
            <a:spcAft>
              <a:spcPct val="15000"/>
            </a:spcAft>
            <a:buChar char="•"/>
          </a:pPr>
          <a:r>
            <a:rPr lang="en-GB" sz="1600" kern="1200" dirty="0">
              <a:latin typeface="Calibri" panose="020F0502020204030204" pitchFamily="34" charset="0"/>
            </a:rPr>
            <a:t>Early ideas</a:t>
          </a:r>
        </a:p>
        <a:p>
          <a:pPr marL="171450" lvl="1" indent="-171450" algn="l" defTabSz="711200">
            <a:lnSpc>
              <a:spcPct val="90000"/>
            </a:lnSpc>
            <a:spcBef>
              <a:spcPct val="0"/>
            </a:spcBef>
            <a:spcAft>
              <a:spcPct val="15000"/>
            </a:spcAft>
            <a:buChar char="•"/>
          </a:pPr>
          <a:r>
            <a:rPr lang="en-GB" sz="1600" kern="1200" dirty="0">
              <a:latin typeface="Calibri" panose="020F0502020204030204" pitchFamily="34" charset="0"/>
            </a:rPr>
            <a:t>Coordination and support action</a:t>
          </a:r>
        </a:p>
      </dsp:txBody>
      <dsp:txXfrm>
        <a:off x="2433" y="664797"/>
        <a:ext cx="2372875" cy="2400502"/>
      </dsp:txXfrm>
    </dsp:sp>
    <dsp:sp modelId="{D97BC881-CAC7-46BD-8530-A5D608D26A35}">
      <dsp:nvSpPr>
        <dsp:cNvPr id="0" name=""/>
        <dsp:cNvSpPr/>
      </dsp:nvSpPr>
      <dsp:spPr>
        <a:xfrm>
          <a:off x="2707512" y="203997"/>
          <a:ext cx="2372875" cy="460800"/>
        </a:xfrm>
        <a:prstGeom prst="rect">
          <a:avLst/>
        </a:prstGeom>
        <a:gradFill rotWithShape="0">
          <a:gsLst>
            <a:gs pos="0">
              <a:schemeClr val="accent5">
                <a:shade val="50000"/>
                <a:hueOff val="168648"/>
                <a:satOff val="-3730"/>
                <a:lumOff val="27991"/>
                <a:alphaOff val="0"/>
                <a:tint val="50000"/>
                <a:satMod val="300000"/>
              </a:schemeClr>
            </a:gs>
            <a:gs pos="35000">
              <a:schemeClr val="accent5">
                <a:shade val="50000"/>
                <a:hueOff val="168648"/>
                <a:satOff val="-3730"/>
                <a:lumOff val="27991"/>
                <a:alphaOff val="0"/>
                <a:tint val="37000"/>
                <a:satMod val="300000"/>
              </a:schemeClr>
            </a:gs>
            <a:gs pos="100000">
              <a:schemeClr val="accent5">
                <a:shade val="50000"/>
                <a:hueOff val="168648"/>
                <a:satOff val="-3730"/>
                <a:lumOff val="27991"/>
                <a:alphaOff val="0"/>
                <a:tint val="15000"/>
                <a:satMod val="350000"/>
              </a:schemeClr>
            </a:gs>
          </a:gsLst>
          <a:lin ang="16200000" scaled="1"/>
        </a:gradFill>
        <a:ln w="9525" cap="flat" cmpd="sng" algn="ctr">
          <a:solidFill>
            <a:schemeClr val="accent5">
              <a:shade val="50000"/>
              <a:hueOff val="168648"/>
              <a:satOff val="-3730"/>
              <a:lumOff val="27991"/>
              <a:alphaOff val="0"/>
            </a:schemeClr>
          </a:solidFill>
          <a:prstDash val="solid"/>
        </a:ln>
        <a:effectLst>
          <a:outerShdw blurRad="40000" dist="20000" dir="5400000" rotWithShape="0">
            <a:srgbClr val="000000">
              <a:alpha val="38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113792" tIns="65024" rIns="113792" bIns="65024" numCol="1" spcCol="1270" anchor="ctr" anchorCtr="0">
          <a:noAutofit/>
        </a:bodyPr>
        <a:lstStyle/>
        <a:p>
          <a:pPr marL="0" lvl="0" indent="0" algn="ctr" defTabSz="711200">
            <a:lnSpc>
              <a:spcPct val="90000"/>
            </a:lnSpc>
            <a:spcBef>
              <a:spcPct val="0"/>
            </a:spcBef>
            <a:spcAft>
              <a:spcPct val="35000"/>
            </a:spcAft>
            <a:buNone/>
          </a:pPr>
          <a:r>
            <a:rPr lang="en-GB" sz="1600" kern="1200" dirty="0"/>
            <a:t>FET Proactive</a:t>
          </a:r>
        </a:p>
      </dsp:txBody>
      <dsp:txXfrm>
        <a:off x="2707512" y="203997"/>
        <a:ext cx="2372875" cy="460800"/>
      </dsp:txXfrm>
    </dsp:sp>
    <dsp:sp modelId="{85AF7631-5E6B-42DC-A117-B7A0142A9CDA}">
      <dsp:nvSpPr>
        <dsp:cNvPr id="0" name=""/>
        <dsp:cNvSpPr/>
      </dsp:nvSpPr>
      <dsp:spPr>
        <a:xfrm>
          <a:off x="2707512" y="664797"/>
          <a:ext cx="2372875" cy="2400502"/>
        </a:xfrm>
        <a:prstGeom prst="rect">
          <a:avLst/>
        </a:prstGeom>
        <a:solidFill>
          <a:schemeClr val="accent5">
            <a:alpha val="90000"/>
            <a:tint val="55000"/>
            <a:hueOff val="0"/>
            <a:satOff val="0"/>
            <a:lumOff val="0"/>
            <a:alphaOff val="0"/>
          </a:schemeClr>
        </a:solidFill>
        <a:ln w="9525" cap="flat" cmpd="sng" algn="ctr">
          <a:solidFill>
            <a:schemeClr val="accent5">
              <a:alpha val="90000"/>
              <a:tint val="55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Char char="•"/>
          </a:pPr>
          <a:r>
            <a:rPr lang="en-GB" sz="1600" b="1" kern="1200" dirty="0">
              <a:solidFill>
                <a:srgbClr val="FF0000"/>
              </a:solidFill>
              <a:latin typeface="Calibri" panose="020F0502020204030204" pitchFamily="34" charset="0"/>
            </a:rPr>
            <a:t>Developing topics and communities – cluster of research projects</a:t>
          </a:r>
        </a:p>
        <a:p>
          <a:pPr marL="171450" lvl="1" indent="-171450" algn="l" defTabSz="711200">
            <a:lnSpc>
              <a:spcPct val="90000"/>
            </a:lnSpc>
            <a:spcBef>
              <a:spcPct val="0"/>
            </a:spcBef>
            <a:spcAft>
              <a:spcPct val="15000"/>
            </a:spcAft>
            <a:buChar char="•"/>
          </a:pPr>
          <a:r>
            <a:rPr lang="en-GB" sz="1600" kern="1200" dirty="0">
              <a:latin typeface="Calibri" panose="020F0502020204030204" pitchFamily="34" charset="0"/>
            </a:rPr>
            <a:t>Four topics: </a:t>
          </a:r>
        </a:p>
        <a:p>
          <a:pPr marL="171450" lvl="1" indent="-171450" algn="l" defTabSz="711200">
            <a:lnSpc>
              <a:spcPct val="90000"/>
            </a:lnSpc>
            <a:spcBef>
              <a:spcPct val="0"/>
            </a:spcBef>
            <a:spcAft>
              <a:spcPct val="15000"/>
            </a:spcAft>
            <a:buChar char="•"/>
          </a:pPr>
          <a:r>
            <a:rPr lang="en-GB" sz="1600" kern="1200" dirty="0">
              <a:latin typeface="Calibri" panose="020F0502020204030204" pitchFamily="34" charset="0"/>
            </a:rPr>
            <a:t>Global System Sciences</a:t>
          </a:r>
        </a:p>
        <a:p>
          <a:pPr marL="171450" lvl="1" indent="-171450" algn="l" defTabSz="711200">
            <a:lnSpc>
              <a:spcPct val="90000"/>
            </a:lnSpc>
            <a:spcBef>
              <a:spcPct val="0"/>
            </a:spcBef>
            <a:spcAft>
              <a:spcPct val="15000"/>
            </a:spcAft>
            <a:buChar char="•"/>
          </a:pPr>
          <a:r>
            <a:rPr lang="en-GB" sz="1600" kern="1200" dirty="0">
              <a:latin typeface="Calibri" panose="020F0502020204030204" pitchFamily="34" charset="0"/>
            </a:rPr>
            <a:t>Knowing, doing being- cognition beyond problem solving</a:t>
          </a:r>
        </a:p>
        <a:p>
          <a:pPr marL="171450" lvl="1" indent="-171450" algn="l" defTabSz="711200">
            <a:lnSpc>
              <a:spcPct val="90000"/>
            </a:lnSpc>
            <a:spcBef>
              <a:spcPct val="0"/>
            </a:spcBef>
            <a:spcAft>
              <a:spcPct val="15000"/>
            </a:spcAft>
            <a:buChar char="•"/>
          </a:pPr>
          <a:endParaRPr lang="en-GB" sz="1600" kern="1200" dirty="0">
            <a:latin typeface="Calibri" panose="020F0502020204030204" pitchFamily="34" charset="0"/>
          </a:endParaRPr>
        </a:p>
      </dsp:txBody>
      <dsp:txXfrm>
        <a:off x="2707512" y="664797"/>
        <a:ext cx="2372875" cy="2400502"/>
      </dsp:txXfrm>
    </dsp:sp>
    <dsp:sp modelId="{F3922601-B9AB-494C-85D3-C0946E9F0260}">
      <dsp:nvSpPr>
        <dsp:cNvPr id="0" name=""/>
        <dsp:cNvSpPr/>
      </dsp:nvSpPr>
      <dsp:spPr>
        <a:xfrm>
          <a:off x="5412590" y="203997"/>
          <a:ext cx="2372875" cy="460800"/>
        </a:xfrm>
        <a:prstGeom prst="rect">
          <a:avLst/>
        </a:prstGeom>
        <a:gradFill rotWithShape="0">
          <a:gsLst>
            <a:gs pos="0">
              <a:schemeClr val="accent5">
                <a:shade val="50000"/>
                <a:hueOff val="168648"/>
                <a:satOff val="-3730"/>
                <a:lumOff val="27991"/>
                <a:alphaOff val="0"/>
                <a:tint val="50000"/>
                <a:satMod val="300000"/>
              </a:schemeClr>
            </a:gs>
            <a:gs pos="35000">
              <a:schemeClr val="accent5">
                <a:shade val="50000"/>
                <a:hueOff val="168648"/>
                <a:satOff val="-3730"/>
                <a:lumOff val="27991"/>
                <a:alphaOff val="0"/>
                <a:tint val="37000"/>
                <a:satMod val="300000"/>
              </a:schemeClr>
            </a:gs>
            <a:gs pos="100000">
              <a:schemeClr val="accent5">
                <a:shade val="50000"/>
                <a:hueOff val="168648"/>
                <a:satOff val="-3730"/>
                <a:lumOff val="27991"/>
                <a:alphaOff val="0"/>
                <a:tint val="15000"/>
                <a:satMod val="350000"/>
              </a:schemeClr>
            </a:gs>
          </a:gsLst>
          <a:lin ang="16200000" scaled="1"/>
        </a:gradFill>
        <a:ln w="9525" cap="flat" cmpd="sng" algn="ctr">
          <a:solidFill>
            <a:schemeClr val="accent5">
              <a:shade val="50000"/>
              <a:hueOff val="168648"/>
              <a:satOff val="-3730"/>
              <a:lumOff val="27991"/>
              <a:alphaOff val="0"/>
            </a:schemeClr>
          </a:solidFill>
          <a:prstDash val="solid"/>
        </a:ln>
        <a:effectLst>
          <a:outerShdw blurRad="40000" dist="20000" dir="5400000" rotWithShape="0">
            <a:srgbClr val="000000">
              <a:alpha val="38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113792" tIns="65024" rIns="113792" bIns="65024" numCol="1" spcCol="1270" anchor="ctr" anchorCtr="0">
          <a:noAutofit/>
        </a:bodyPr>
        <a:lstStyle/>
        <a:p>
          <a:pPr marL="0" lvl="0" indent="0" algn="ctr" defTabSz="711200">
            <a:lnSpc>
              <a:spcPct val="90000"/>
            </a:lnSpc>
            <a:spcBef>
              <a:spcPct val="0"/>
            </a:spcBef>
            <a:spcAft>
              <a:spcPct val="35000"/>
            </a:spcAft>
            <a:buNone/>
          </a:pPr>
          <a:r>
            <a:rPr lang="en-GB" sz="1600" kern="1200" dirty="0"/>
            <a:t>FET Flagship</a:t>
          </a:r>
        </a:p>
      </dsp:txBody>
      <dsp:txXfrm>
        <a:off x="5412590" y="203997"/>
        <a:ext cx="2372875" cy="460800"/>
      </dsp:txXfrm>
    </dsp:sp>
    <dsp:sp modelId="{4F3FB5A1-077F-42E1-AA34-383A010014B7}">
      <dsp:nvSpPr>
        <dsp:cNvPr id="0" name=""/>
        <dsp:cNvSpPr/>
      </dsp:nvSpPr>
      <dsp:spPr>
        <a:xfrm>
          <a:off x="5412590" y="664797"/>
          <a:ext cx="2372875" cy="2400502"/>
        </a:xfrm>
        <a:prstGeom prst="rect">
          <a:avLst/>
        </a:prstGeom>
        <a:solidFill>
          <a:schemeClr val="accent5">
            <a:alpha val="90000"/>
            <a:tint val="55000"/>
            <a:hueOff val="0"/>
            <a:satOff val="0"/>
            <a:lumOff val="0"/>
            <a:alphaOff val="0"/>
          </a:schemeClr>
        </a:solidFill>
        <a:ln w="9525" cap="flat" cmpd="sng" algn="ctr">
          <a:solidFill>
            <a:schemeClr val="accent5">
              <a:alpha val="90000"/>
              <a:tint val="55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Char char="•"/>
          </a:pPr>
          <a:r>
            <a:rPr lang="en-GB" sz="1600" b="1" kern="1200" dirty="0">
              <a:solidFill>
                <a:srgbClr val="FF0000"/>
              </a:solidFill>
              <a:latin typeface="Calibri" panose="020F0502020204030204" pitchFamily="34" charset="0"/>
            </a:rPr>
            <a:t>Tackling grand interdisciplinary science and technology challenges</a:t>
          </a:r>
        </a:p>
      </dsp:txBody>
      <dsp:txXfrm>
        <a:off x="5412590" y="664797"/>
        <a:ext cx="2372875" cy="2400502"/>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8709703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95623889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E06EC732-DED5-4EC3-9E60-CA18A550299E}"/>
              </a:ext>
            </a:extLst>
          </p:cNvPr>
          <p:cNvSpPr>
            <a:spLocks noGrp="1" noChangeArrowheads="1"/>
          </p:cNvSpPr>
          <p:nvPr>
            <p:ph type="sldNum"/>
          </p:nvPr>
        </p:nvSpPr>
        <p:spPr>
          <a:ln/>
        </p:spPr>
        <p:txBody>
          <a:bodyPr/>
          <a:lstStyle/>
          <a:p>
            <a:fld id="{65F97EA1-CE59-4FFA-9A00-C5F1A02A4593}" type="slidenum">
              <a:rPr lang="es-CL" altLang="en-US"/>
              <a:pPr/>
              <a:t>3</a:t>
            </a:fld>
            <a:endParaRPr lang="es-CL" altLang="en-US"/>
          </a:p>
        </p:txBody>
      </p:sp>
      <p:sp>
        <p:nvSpPr>
          <p:cNvPr id="38913" name="Rectangle 1">
            <a:extLst>
              <a:ext uri="{FF2B5EF4-FFF2-40B4-BE49-F238E27FC236}">
                <a16:creationId xmlns:a16="http://schemas.microsoft.com/office/drawing/2014/main" id="{6060F65A-E65E-4228-9844-AB4B9F09DAD7}"/>
              </a:ext>
            </a:extLst>
          </p:cNvPr>
          <p:cNvSpPr txBox="1">
            <a:spLocks noGrp="1" noRot="1" noChangeAspect="1" noChangeArrowheads="1"/>
          </p:cNvSpPr>
          <p:nvPr>
            <p:ph type="sldImg"/>
          </p:nvPr>
        </p:nvSpPr>
        <p:spPr bwMode="auto">
          <a:xfrm>
            <a:off x="1371600" y="763588"/>
            <a:ext cx="5029200" cy="37719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8914" name="Rectangle 2">
            <a:extLst>
              <a:ext uri="{FF2B5EF4-FFF2-40B4-BE49-F238E27FC236}">
                <a16:creationId xmlns:a16="http://schemas.microsoft.com/office/drawing/2014/main" id="{579E5C43-663F-494B-BCD9-6180740B3A64}"/>
              </a:ext>
            </a:extLst>
          </p:cNvPr>
          <p:cNvSpPr txBox="1">
            <a:spLocks noGrp="1" noChangeArrowheads="1"/>
          </p:cNvSpPr>
          <p:nvPr>
            <p:ph type="body" idx="1"/>
          </p:nvPr>
        </p:nvSpPr>
        <p:spPr bwMode="auto">
          <a:xfrm>
            <a:off x="777875" y="4776788"/>
            <a:ext cx="6218238" cy="452596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30437953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F1E0D549-F45A-433D-BA11-A843C5D64429}" type="slidenum">
              <a:rPr lang="en-GB" smtClean="0"/>
              <a:pPr>
                <a:defRPr/>
              </a:pPr>
              <a:t>4</a:t>
            </a:fld>
            <a:endParaRPr lang="en-GB"/>
          </a:p>
        </p:txBody>
      </p:sp>
    </p:spTree>
    <p:extLst>
      <p:ext uri="{BB962C8B-B14F-4D97-AF65-F5344CB8AC3E}">
        <p14:creationId xmlns:p14="http://schemas.microsoft.com/office/powerpoint/2010/main" val="27680010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 name="Rectangle 7">
            <a:extLst>
              <a:ext uri="{FF2B5EF4-FFF2-40B4-BE49-F238E27FC236}">
                <a16:creationId xmlns:a16="http://schemas.microsoft.com/office/drawing/2014/main" id="{998416A4-0305-41C7-89EB-D75C800CDE9D}"/>
              </a:ext>
            </a:extLst>
          </p:cNvPr>
          <p:cNvSpPr>
            <a:spLocks noGrp="1" noChangeArrowheads="1"/>
          </p:cNvSpPr>
          <p:nvPr>
            <p:ph type="sldNum"/>
          </p:nvPr>
        </p:nvSpPr>
        <p:spPr>
          <a:ln/>
        </p:spPr>
        <p:txBody>
          <a:bodyPr/>
          <a:lstStyle/>
          <a:p>
            <a:fld id="{310BC56F-468A-471D-B2BE-AAA184A01E17}" type="slidenum">
              <a:rPr lang="es-CL" altLang="en-US"/>
              <a:pPr/>
              <a:t>5</a:t>
            </a:fld>
            <a:endParaRPr lang="es-CL" altLang="en-US"/>
          </a:p>
        </p:txBody>
      </p:sp>
      <p:sp>
        <p:nvSpPr>
          <p:cNvPr id="39937" name="Text Box 1">
            <a:extLst>
              <a:ext uri="{FF2B5EF4-FFF2-40B4-BE49-F238E27FC236}">
                <a16:creationId xmlns:a16="http://schemas.microsoft.com/office/drawing/2014/main" id="{4E1655BE-3F1D-4323-8BBA-2AE694DAB82E}"/>
              </a:ext>
            </a:extLst>
          </p:cNvPr>
          <p:cNvSpPr txBox="1">
            <a:spLocks noChangeArrowheads="1"/>
          </p:cNvSpPr>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b"/>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9pPr>
          </a:lstStyle>
          <a:p>
            <a:pPr algn="r">
              <a:lnSpc>
                <a:spcPct val="100000"/>
              </a:lnSpc>
              <a:buClrTx/>
              <a:buFontTx/>
              <a:buNone/>
            </a:pPr>
            <a:fld id="{9607F1CE-E248-4979-AAC5-27862738F0D1}" type="slidenum">
              <a:rPr lang="es-CL" altLang="en-US" sz="1200">
                <a:latin typeface="Times New Roman" panose="02020603050405020304" pitchFamily="18" charset="0"/>
              </a:rPr>
              <a:pPr algn="r">
                <a:lnSpc>
                  <a:spcPct val="100000"/>
                </a:lnSpc>
                <a:buClrTx/>
                <a:buFontTx/>
                <a:buNone/>
              </a:pPr>
              <a:t>5</a:t>
            </a:fld>
            <a:endParaRPr lang="es-CL" altLang="en-US" sz="1200">
              <a:latin typeface="Times New Roman" panose="02020603050405020304" pitchFamily="18" charset="0"/>
            </a:endParaRPr>
          </a:p>
        </p:txBody>
      </p:sp>
      <p:sp>
        <p:nvSpPr>
          <p:cNvPr id="39938" name="AutoShape 2">
            <a:extLst>
              <a:ext uri="{FF2B5EF4-FFF2-40B4-BE49-F238E27FC236}">
                <a16:creationId xmlns:a16="http://schemas.microsoft.com/office/drawing/2014/main" id="{FE7F1F26-94D0-415F-9DC6-4769E74F080B}"/>
              </a:ext>
            </a:extLst>
          </p:cNvPr>
          <p:cNvSpPr>
            <a:spLocks noChangeArrowheads="1"/>
          </p:cNvSpPr>
          <p:nvPr/>
        </p:nvSpPr>
        <p:spPr bwMode="auto">
          <a:xfrm>
            <a:off x="3884613" y="8685213"/>
            <a:ext cx="2971800" cy="457200"/>
          </a:xfrm>
          <a:custGeom>
            <a:avLst/>
            <a:gdLst/>
            <a:ahLst/>
            <a:cxnLst>
              <a:cxn ang="0">
                <a:pos x="r" y="vc"/>
              </a:cxn>
              <a:cxn ang="5400000">
                <a:pos x="hc" y="b"/>
              </a:cxn>
              <a:cxn ang="10800000">
                <a:pos x="l" y="vc"/>
              </a:cxn>
              <a:cxn ang="16200000">
                <a:pos x="hc" y="t"/>
              </a:cxn>
            </a:cxnLst>
            <a:rect l="0" t="0" r="r" b="b"/>
            <a:pathLst>
              <a:path w="21600" h="21600">
                <a:moveTo>
                  <a:pt x="0" y="0"/>
                </a:moveTo>
                <a:lnTo>
                  <a:pt x="0" y="21600"/>
                </a:lnTo>
                <a:lnTo>
                  <a:pt x="21600" y="21600"/>
                </a:lnTo>
                <a:lnTo>
                  <a:pt x="2160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39939" name="Rectangle 3">
            <a:extLst>
              <a:ext uri="{FF2B5EF4-FFF2-40B4-BE49-F238E27FC236}">
                <a16:creationId xmlns:a16="http://schemas.microsoft.com/office/drawing/2014/main" id="{1B0F8317-E011-45AB-BEEF-10B511F1ADB1}"/>
              </a:ext>
            </a:extLst>
          </p:cNvPr>
          <p:cNvSpPr txBox="1">
            <a:spLocks noGrp="1" noRot="1" noChangeAspect="1" noChangeArrowheads="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9940" name="Text Box 4">
            <a:extLst>
              <a:ext uri="{FF2B5EF4-FFF2-40B4-BE49-F238E27FC236}">
                <a16:creationId xmlns:a16="http://schemas.microsoft.com/office/drawing/2014/main" id="{9AC7E02A-788D-4B57-8567-CBD9A5B71571}"/>
              </a:ext>
            </a:extLst>
          </p:cNvPr>
          <p:cNvSpPr txBox="1">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CL" altLang="en-US" sz="2000">
                <a:latin typeface="Arial" panose="020B0604020202020204" pitchFamily="34" charset="0"/>
                <a:cs typeface="DejaVu Sans" charset="0"/>
              </a:rPr>
              <a:t>Innovation takes place through the interaction of three intermingled factors or forces i.e. What technology is available to produce, whether that technology is viable in the marketplace, and what features or services are desired by consumers.</a:t>
            </a:r>
          </a:p>
        </p:txBody>
      </p:sp>
    </p:spTree>
    <p:extLst>
      <p:ext uri="{BB962C8B-B14F-4D97-AF65-F5344CB8AC3E}">
        <p14:creationId xmlns:p14="http://schemas.microsoft.com/office/powerpoint/2010/main" val="23714485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76CBBF24-D505-4A7F-A597-E9C36A654618}"/>
              </a:ext>
            </a:extLst>
          </p:cNvPr>
          <p:cNvSpPr>
            <a:spLocks noGrp="1" noChangeArrowheads="1"/>
          </p:cNvSpPr>
          <p:nvPr>
            <p:ph type="sldNum"/>
          </p:nvPr>
        </p:nvSpPr>
        <p:spPr>
          <a:ln/>
        </p:spPr>
        <p:txBody>
          <a:bodyPr/>
          <a:lstStyle/>
          <a:p>
            <a:fld id="{0D969C41-3358-428D-96A5-17E6817F7094}" type="slidenum">
              <a:rPr lang="es-CL" altLang="en-US"/>
              <a:pPr/>
              <a:t>6</a:t>
            </a:fld>
            <a:endParaRPr lang="es-CL" altLang="en-US"/>
          </a:p>
        </p:txBody>
      </p:sp>
      <p:sp>
        <p:nvSpPr>
          <p:cNvPr id="40961" name="Rectangle 1">
            <a:extLst>
              <a:ext uri="{FF2B5EF4-FFF2-40B4-BE49-F238E27FC236}">
                <a16:creationId xmlns:a16="http://schemas.microsoft.com/office/drawing/2014/main" id="{105F3A63-6392-4F00-B935-D21D8EF8C425}"/>
              </a:ext>
            </a:extLst>
          </p:cNvPr>
          <p:cNvSpPr txBox="1">
            <a:spLocks noGrp="1" noRot="1" noChangeAspect="1" noChangeArrowheads="1"/>
          </p:cNvSpPr>
          <p:nvPr>
            <p:ph type="sldImg"/>
          </p:nvPr>
        </p:nvSpPr>
        <p:spPr bwMode="auto">
          <a:xfrm>
            <a:off x="1373188" y="763588"/>
            <a:ext cx="5026025" cy="3770312"/>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0962" name="Rectangle 2">
            <a:extLst>
              <a:ext uri="{FF2B5EF4-FFF2-40B4-BE49-F238E27FC236}">
                <a16:creationId xmlns:a16="http://schemas.microsoft.com/office/drawing/2014/main" id="{F5F74029-D0BD-405A-8E49-87B1615D7625}"/>
              </a:ext>
            </a:extLst>
          </p:cNvPr>
          <p:cNvSpPr txBox="1">
            <a:spLocks noGrp="1" noChangeArrowheads="1"/>
          </p:cNvSpPr>
          <p:nvPr>
            <p:ph type="body" idx="1"/>
          </p:nvPr>
        </p:nvSpPr>
        <p:spPr bwMode="auto">
          <a:xfrm>
            <a:off x="777875" y="4776788"/>
            <a:ext cx="6218238" cy="452596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31429996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F1E0D549-F45A-433D-BA11-A843C5D64429}" type="slidenum">
              <a:rPr lang="en-GB" smtClean="0"/>
              <a:pPr>
                <a:defRPr/>
              </a:pPr>
              <a:t>7</a:t>
            </a:fld>
            <a:endParaRPr lang="en-GB"/>
          </a:p>
        </p:txBody>
      </p:sp>
    </p:spTree>
    <p:extLst>
      <p:ext uri="{BB962C8B-B14F-4D97-AF65-F5344CB8AC3E}">
        <p14:creationId xmlns:p14="http://schemas.microsoft.com/office/powerpoint/2010/main" val="9595933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SSh</a:t>
            </a:r>
            <a:endParaRPr lang="en-GB" dirty="0"/>
          </a:p>
          <a:p>
            <a:r>
              <a:rPr lang="en-GB" dirty="0"/>
              <a:t>Programme is supposed to create a seamless connections between the 3 pillars</a:t>
            </a:r>
          </a:p>
          <a:p>
            <a:r>
              <a:rPr lang="en-GB" dirty="0"/>
              <a:t>Excellence in the Science base</a:t>
            </a:r>
          </a:p>
          <a:p>
            <a:r>
              <a:rPr lang="en-GB" dirty="0"/>
              <a:t>Creating Industrial Leadership and Competitive frameworks</a:t>
            </a:r>
          </a:p>
          <a:p>
            <a:r>
              <a:rPr lang="en-GB" dirty="0"/>
              <a:t>Tackling societal challenges</a:t>
            </a:r>
          </a:p>
          <a:p>
            <a:endParaRPr lang="en-GB" dirty="0"/>
          </a:p>
        </p:txBody>
      </p:sp>
      <p:sp>
        <p:nvSpPr>
          <p:cNvPr id="4" name="Slide Number Placeholder 3"/>
          <p:cNvSpPr>
            <a:spLocks noGrp="1"/>
          </p:cNvSpPr>
          <p:nvPr>
            <p:ph type="sldNum" sz="quarter" idx="10"/>
          </p:nvPr>
        </p:nvSpPr>
        <p:spPr/>
        <p:txBody>
          <a:bodyPr/>
          <a:lstStyle/>
          <a:p>
            <a:pPr>
              <a:defRPr/>
            </a:pPr>
            <a:fld id="{F1E0D549-F45A-433D-BA11-A843C5D64429}" type="slidenum">
              <a:rPr lang="en-GB" smtClean="0"/>
              <a:pPr>
                <a:defRPr/>
              </a:pPr>
              <a:t>8</a:t>
            </a:fld>
            <a:endParaRPr lang="en-GB"/>
          </a:p>
        </p:txBody>
      </p:sp>
    </p:spTree>
    <p:extLst>
      <p:ext uri="{BB962C8B-B14F-4D97-AF65-F5344CB8AC3E}">
        <p14:creationId xmlns:p14="http://schemas.microsoft.com/office/powerpoint/2010/main" val="31588682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Open – to</a:t>
            </a:r>
            <a:r>
              <a:rPr lang="en-GB" baseline="0" dirty="0"/>
              <a:t> support early stage joint science and technology research for radically new technologies – non-prescriptive, very bottom up</a:t>
            </a:r>
          </a:p>
          <a:p>
            <a:endParaRPr lang="en-GB" dirty="0"/>
          </a:p>
        </p:txBody>
      </p:sp>
      <p:sp>
        <p:nvSpPr>
          <p:cNvPr id="4" name="Slide Number Placeholder 3"/>
          <p:cNvSpPr>
            <a:spLocks noGrp="1"/>
          </p:cNvSpPr>
          <p:nvPr>
            <p:ph type="sldNum" sz="quarter" idx="10"/>
          </p:nvPr>
        </p:nvSpPr>
        <p:spPr/>
        <p:txBody>
          <a:bodyPr/>
          <a:lstStyle/>
          <a:p>
            <a:pPr>
              <a:defRPr/>
            </a:pPr>
            <a:fld id="{F1E0D549-F45A-433D-BA11-A843C5D64429}" type="slidenum">
              <a:rPr lang="en-GB" smtClean="0"/>
              <a:pPr>
                <a:defRPr/>
              </a:pPr>
              <a:t>9</a:t>
            </a:fld>
            <a:endParaRPr lang="en-GB"/>
          </a:p>
        </p:txBody>
      </p:sp>
    </p:spTree>
    <p:extLst>
      <p:ext uri="{BB962C8B-B14F-4D97-AF65-F5344CB8AC3E}">
        <p14:creationId xmlns:p14="http://schemas.microsoft.com/office/powerpoint/2010/main" val="30067394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sz="1200" dirty="0"/>
              <a:t>Emphasis on combining enabling technologies to find solutions for societal challenges – particularly energy efficiency targets, sustainability and climate change objectives</a:t>
            </a:r>
            <a:endParaRPr lang="en-GB" sz="1100" dirty="0"/>
          </a:p>
          <a:p>
            <a:endParaRPr lang="en-GB" dirty="0"/>
          </a:p>
        </p:txBody>
      </p:sp>
      <p:sp>
        <p:nvSpPr>
          <p:cNvPr id="4" name="Slide Number Placeholder 3"/>
          <p:cNvSpPr>
            <a:spLocks noGrp="1"/>
          </p:cNvSpPr>
          <p:nvPr>
            <p:ph type="sldNum" sz="quarter" idx="10"/>
          </p:nvPr>
        </p:nvSpPr>
        <p:spPr/>
        <p:txBody>
          <a:bodyPr/>
          <a:lstStyle/>
          <a:p>
            <a:pPr>
              <a:defRPr/>
            </a:pPr>
            <a:fld id="{F1E0D549-F45A-433D-BA11-A843C5D64429}" type="slidenum">
              <a:rPr lang="en-GB" smtClean="0"/>
              <a:pPr>
                <a:defRPr/>
              </a:pPr>
              <a:t>10</a:t>
            </a:fld>
            <a:endParaRPr lang="en-GB"/>
          </a:p>
        </p:txBody>
      </p:sp>
    </p:spTree>
    <p:extLst>
      <p:ext uri="{BB962C8B-B14F-4D97-AF65-F5344CB8AC3E}">
        <p14:creationId xmlns:p14="http://schemas.microsoft.com/office/powerpoint/2010/main" val="41136225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sz="1200" dirty="0"/>
              <a:t>Emphasis on combining enabling technologies to find solutions for societal challenges – particularly energy efficiency targets, sustainability and climate change objectives</a:t>
            </a:r>
            <a:endParaRPr lang="en-GB" sz="1100" dirty="0"/>
          </a:p>
          <a:p>
            <a:endParaRPr lang="en-GB" dirty="0"/>
          </a:p>
        </p:txBody>
      </p:sp>
      <p:sp>
        <p:nvSpPr>
          <p:cNvPr id="4" name="Slide Number Placeholder 3"/>
          <p:cNvSpPr>
            <a:spLocks noGrp="1"/>
          </p:cNvSpPr>
          <p:nvPr>
            <p:ph type="sldNum" sz="quarter" idx="10"/>
          </p:nvPr>
        </p:nvSpPr>
        <p:spPr/>
        <p:txBody>
          <a:bodyPr/>
          <a:lstStyle/>
          <a:p>
            <a:pPr>
              <a:defRPr/>
            </a:pPr>
            <a:fld id="{F1E0D549-F45A-433D-BA11-A843C5D64429}" type="slidenum">
              <a:rPr lang="en-GB" smtClean="0"/>
              <a:pPr>
                <a:defRPr/>
              </a:pPr>
              <a:t>11</a:t>
            </a:fld>
            <a:endParaRPr lang="en-GB"/>
          </a:p>
        </p:txBody>
      </p:sp>
    </p:spTree>
    <p:extLst>
      <p:ext uri="{BB962C8B-B14F-4D97-AF65-F5344CB8AC3E}">
        <p14:creationId xmlns:p14="http://schemas.microsoft.com/office/powerpoint/2010/main" val="42392767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8EEFB624-B8DB-465C-942E-06202D590FEF}"/>
              </a:ext>
            </a:extLst>
          </p:cNvPr>
          <p:cNvSpPr>
            <a:spLocks noGrp="1" noChangeArrowheads="1"/>
          </p:cNvSpPr>
          <p:nvPr>
            <p:ph type="sldNum"/>
          </p:nvPr>
        </p:nvSpPr>
        <p:spPr>
          <a:ln/>
        </p:spPr>
        <p:txBody>
          <a:bodyPr/>
          <a:lstStyle/>
          <a:p>
            <a:fld id="{834AF356-5F55-4094-B95F-68405869F1C7}" type="slidenum">
              <a:rPr lang="es-CL" altLang="en-US"/>
              <a:pPr/>
              <a:t>12</a:t>
            </a:fld>
            <a:endParaRPr lang="es-CL" altLang="en-US"/>
          </a:p>
        </p:txBody>
      </p:sp>
      <p:sp>
        <p:nvSpPr>
          <p:cNvPr id="44033" name="Rectangle 1">
            <a:extLst>
              <a:ext uri="{FF2B5EF4-FFF2-40B4-BE49-F238E27FC236}">
                <a16:creationId xmlns:a16="http://schemas.microsoft.com/office/drawing/2014/main" id="{52ED44EE-B69B-435A-9521-BB1E88B2393E}"/>
              </a:ext>
            </a:extLst>
          </p:cNvPr>
          <p:cNvSpPr txBox="1">
            <a:spLocks noGrp="1" noRot="1" noChangeAspect="1" noChangeArrowheads="1"/>
          </p:cNvSpPr>
          <p:nvPr>
            <p:ph type="sldImg"/>
          </p:nvPr>
        </p:nvSpPr>
        <p:spPr bwMode="auto">
          <a:xfrm>
            <a:off x="1373188" y="763588"/>
            <a:ext cx="5026025" cy="3770312"/>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4034" name="Rectangle 2">
            <a:extLst>
              <a:ext uri="{FF2B5EF4-FFF2-40B4-BE49-F238E27FC236}">
                <a16:creationId xmlns:a16="http://schemas.microsoft.com/office/drawing/2014/main" id="{B8496658-7751-4C1A-A804-6CBF25827D53}"/>
              </a:ext>
            </a:extLst>
          </p:cNvPr>
          <p:cNvSpPr txBox="1">
            <a:spLocks noGrp="1" noChangeArrowheads="1"/>
          </p:cNvSpPr>
          <p:nvPr>
            <p:ph type="body" idx="1"/>
          </p:nvPr>
        </p:nvSpPr>
        <p:spPr bwMode="auto">
          <a:xfrm>
            <a:off x="777875" y="4776788"/>
            <a:ext cx="6218238" cy="452596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6920097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153D5E4D-D865-48F5-8851-4A39E652C23E}"/>
              </a:ext>
            </a:extLst>
          </p:cNvPr>
          <p:cNvSpPr>
            <a:spLocks noGrp="1" noChangeArrowheads="1"/>
          </p:cNvSpPr>
          <p:nvPr>
            <p:ph type="sldNum"/>
          </p:nvPr>
        </p:nvSpPr>
        <p:spPr>
          <a:ln/>
        </p:spPr>
        <p:txBody>
          <a:bodyPr/>
          <a:lstStyle/>
          <a:p>
            <a:fld id="{E82B1F09-0A75-4699-8BF5-09B9B75367F9}" type="slidenum">
              <a:rPr lang="es-CL" altLang="en-US"/>
              <a:pPr/>
              <a:t>13</a:t>
            </a:fld>
            <a:endParaRPr lang="es-CL" altLang="en-US"/>
          </a:p>
        </p:txBody>
      </p:sp>
      <p:sp>
        <p:nvSpPr>
          <p:cNvPr id="45057" name="Rectangle 1">
            <a:extLst>
              <a:ext uri="{FF2B5EF4-FFF2-40B4-BE49-F238E27FC236}">
                <a16:creationId xmlns:a16="http://schemas.microsoft.com/office/drawing/2014/main" id="{08777E66-4401-417C-B9AE-E089E49DF027}"/>
              </a:ext>
            </a:extLst>
          </p:cNvPr>
          <p:cNvSpPr txBox="1">
            <a:spLocks noGrp="1" noRot="1" noChangeAspect="1" noChangeArrowheads="1"/>
          </p:cNvSpPr>
          <p:nvPr>
            <p:ph type="sldImg"/>
          </p:nvPr>
        </p:nvSpPr>
        <p:spPr bwMode="auto">
          <a:xfrm>
            <a:off x="1373188" y="763588"/>
            <a:ext cx="5026025" cy="3770312"/>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5058" name="Rectangle 2">
            <a:extLst>
              <a:ext uri="{FF2B5EF4-FFF2-40B4-BE49-F238E27FC236}">
                <a16:creationId xmlns:a16="http://schemas.microsoft.com/office/drawing/2014/main" id="{4419D7F1-15EA-4993-9A62-1913C5DD3B97}"/>
              </a:ext>
            </a:extLst>
          </p:cNvPr>
          <p:cNvSpPr txBox="1">
            <a:spLocks noGrp="1" noChangeArrowheads="1"/>
          </p:cNvSpPr>
          <p:nvPr>
            <p:ph type="body" idx="1"/>
          </p:nvPr>
        </p:nvSpPr>
        <p:spPr bwMode="auto">
          <a:xfrm>
            <a:off x="777875" y="4776788"/>
            <a:ext cx="6218238" cy="452596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32103953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47FD641D-89CD-4D14-AF17-17209704C76D}"/>
              </a:ext>
            </a:extLst>
          </p:cNvPr>
          <p:cNvSpPr>
            <a:spLocks noGrp="1" noChangeArrowheads="1"/>
          </p:cNvSpPr>
          <p:nvPr>
            <p:ph type="sldNum"/>
          </p:nvPr>
        </p:nvSpPr>
        <p:spPr>
          <a:ln/>
        </p:spPr>
        <p:txBody>
          <a:bodyPr/>
          <a:lstStyle/>
          <a:p>
            <a:fld id="{79DAE16E-3C6D-4450-A2D2-9FA47622955D}" type="slidenum">
              <a:rPr lang="es-CL" altLang="en-US"/>
              <a:pPr/>
              <a:t>14</a:t>
            </a:fld>
            <a:endParaRPr lang="es-CL" altLang="en-US"/>
          </a:p>
        </p:txBody>
      </p:sp>
      <p:sp>
        <p:nvSpPr>
          <p:cNvPr id="46081" name="Rectangle 1">
            <a:extLst>
              <a:ext uri="{FF2B5EF4-FFF2-40B4-BE49-F238E27FC236}">
                <a16:creationId xmlns:a16="http://schemas.microsoft.com/office/drawing/2014/main" id="{1FCEECA6-2FB2-4F00-A182-05749958BAF7}"/>
              </a:ext>
            </a:extLst>
          </p:cNvPr>
          <p:cNvSpPr txBox="1">
            <a:spLocks noGrp="1" noRot="1" noChangeAspect="1" noChangeArrowheads="1"/>
          </p:cNvSpPr>
          <p:nvPr>
            <p:ph type="sldImg"/>
          </p:nvPr>
        </p:nvSpPr>
        <p:spPr bwMode="auto">
          <a:xfrm>
            <a:off x="1373188" y="763588"/>
            <a:ext cx="5026025" cy="3770312"/>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6082" name="Rectangle 2">
            <a:extLst>
              <a:ext uri="{FF2B5EF4-FFF2-40B4-BE49-F238E27FC236}">
                <a16:creationId xmlns:a16="http://schemas.microsoft.com/office/drawing/2014/main" id="{BCDD6274-083E-4E86-8D23-D7D35E1D547E}"/>
              </a:ext>
            </a:extLst>
          </p:cNvPr>
          <p:cNvSpPr txBox="1">
            <a:spLocks noGrp="1" noChangeArrowheads="1"/>
          </p:cNvSpPr>
          <p:nvPr>
            <p:ph type="body" idx="1"/>
          </p:nvPr>
        </p:nvSpPr>
        <p:spPr bwMode="auto">
          <a:xfrm>
            <a:off x="777875" y="4776788"/>
            <a:ext cx="6218238" cy="452596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40093869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 name="Rectangle 7">
            <a:extLst>
              <a:ext uri="{FF2B5EF4-FFF2-40B4-BE49-F238E27FC236}">
                <a16:creationId xmlns:a16="http://schemas.microsoft.com/office/drawing/2014/main" id="{45573334-A817-4B97-8CB3-6CE351866C03}"/>
              </a:ext>
            </a:extLst>
          </p:cNvPr>
          <p:cNvSpPr>
            <a:spLocks noGrp="1" noChangeArrowheads="1"/>
          </p:cNvSpPr>
          <p:nvPr>
            <p:ph type="sldNum"/>
          </p:nvPr>
        </p:nvSpPr>
        <p:spPr>
          <a:ln/>
        </p:spPr>
        <p:txBody>
          <a:bodyPr/>
          <a:lstStyle/>
          <a:p>
            <a:fld id="{D52D1F5C-0373-460B-9552-5E5F4296847A}" type="slidenum">
              <a:rPr lang="es-CL" altLang="en-US"/>
              <a:pPr/>
              <a:t>15</a:t>
            </a:fld>
            <a:endParaRPr lang="es-CL" altLang="en-US"/>
          </a:p>
        </p:txBody>
      </p:sp>
      <p:sp>
        <p:nvSpPr>
          <p:cNvPr id="52225" name="Text Box 1">
            <a:extLst>
              <a:ext uri="{FF2B5EF4-FFF2-40B4-BE49-F238E27FC236}">
                <a16:creationId xmlns:a16="http://schemas.microsoft.com/office/drawing/2014/main" id="{BC24651A-7A45-4A12-86B7-67E87D43BEC0}"/>
              </a:ext>
            </a:extLst>
          </p:cNvPr>
          <p:cNvSpPr txBox="1">
            <a:spLocks noChangeArrowheads="1"/>
          </p:cNvSpPr>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b"/>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9pPr>
          </a:lstStyle>
          <a:p>
            <a:pPr algn="r">
              <a:lnSpc>
                <a:spcPct val="100000"/>
              </a:lnSpc>
              <a:buClrTx/>
              <a:buFontTx/>
              <a:buNone/>
            </a:pPr>
            <a:fld id="{A998EE85-5008-4323-87FE-9894A118F223}" type="slidenum">
              <a:rPr lang="es-CL" altLang="en-US" sz="1200">
                <a:latin typeface="Times New Roman" panose="02020603050405020304" pitchFamily="18" charset="0"/>
              </a:rPr>
              <a:pPr algn="r">
                <a:lnSpc>
                  <a:spcPct val="100000"/>
                </a:lnSpc>
                <a:buClrTx/>
                <a:buFontTx/>
                <a:buNone/>
              </a:pPr>
              <a:t>15</a:t>
            </a:fld>
            <a:endParaRPr lang="es-CL" altLang="en-US" sz="1200">
              <a:latin typeface="Times New Roman" panose="02020603050405020304" pitchFamily="18" charset="0"/>
            </a:endParaRPr>
          </a:p>
        </p:txBody>
      </p:sp>
      <p:sp>
        <p:nvSpPr>
          <p:cNvPr id="52226" name="Rectangle 2">
            <a:extLst>
              <a:ext uri="{FF2B5EF4-FFF2-40B4-BE49-F238E27FC236}">
                <a16:creationId xmlns:a16="http://schemas.microsoft.com/office/drawing/2014/main" id="{3CCDAD13-FE0C-4B9D-93F1-BEEB89ECCA43}"/>
              </a:ext>
            </a:extLst>
          </p:cNvPr>
          <p:cNvSpPr txBox="1">
            <a:spLocks noGrp="1" noRot="1" noChangeAspect="1" noChangeArrowheads="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2227" name="Rectangle 3">
            <a:extLst>
              <a:ext uri="{FF2B5EF4-FFF2-40B4-BE49-F238E27FC236}">
                <a16:creationId xmlns:a16="http://schemas.microsoft.com/office/drawing/2014/main" id="{3E1D7339-A4BF-413B-9D05-6A4A8125719A}"/>
              </a:ext>
            </a:extLst>
          </p:cNvPr>
          <p:cNvSpPr txBox="1">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
        <p:nvSpPr>
          <p:cNvPr id="52228" name="AutoShape 4">
            <a:extLst>
              <a:ext uri="{FF2B5EF4-FFF2-40B4-BE49-F238E27FC236}">
                <a16:creationId xmlns:a16="http://schemas.microsoft.com/office/drawing/2014/main" id="{841D92E2-BBA2-4E49-AC54-3D151E30BF9E}"/>
              </a:ext>
            </a:extLst>
          </p:cNvPr>
          <p:cNvSpPr>
            <a:spLocks noChangeArrowheads="1"/>
          </p:cNvSpPr>
          <p:nvPr/>
        </p:nvSpPr>
        <p:spPr bwMode="auto">
          <a:xfrm>
            <a:off x="3884613" y="8685213"/>
            <a:ext cx="2971800" cy="457200"/>
          </a:xfrm>
          <a:custGeom>
            <a:avLst/>
            <a:gdLst/>
            <a:ahLst/>
            <a:cxnLst>
              <a:cxn ang="0">
                <a:pos x="r" y="vc"/>
              </a:cxn>
              <a:cxn ang="5400000">
                <a:pos x="hc" y="b"/>
              </a:cxn>
              <a:cxn ang="10800000">
                <a:pos x="l" y="vc"/>
              </a:cxn>
              <a:cxn ang="16200000">
                <a:pos x="hc" y="t"/>
              </a:cxn>
            </a:cxnLst>
            <a:rect l="0" t="0" r="r" b="b"/>
            <a:pathLst>
              <a:path w="21600" h="21600">
                <a:moveTo>
                  <a:pt x="0" y="0"/>
                </a:moveTo>
                <a:lnTo>
                  <a:pt x="0" y="21600"/>
                </a:lnTo>
                <a:lnTo>
                  <a:pt x="21600" y="21600"/>
                </a:lnTo>
                <a:lnTo>
                  <a:pt x="2160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Tree>
    <p:extLst>
      <p:ext uri="{BB962C8B-B14F-4D97-AF65-F5344CB8AC3E}">
        <p14:creationId xmlns:p14="http://schemas.microsoft.com/office/powerpoint/2010/main" val="9325327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4A11E622-FD11-44AD-AC23-E818857DE4AC}"/>
              </a:ext>
            </a:extLst>
          </p:cNvPr>
          <p:cNvSpPr>
            <a:spLocks noGrp="1" noChangeArrowheads="1"/>
          </p:cNvSpPr>
          <p:nvPr>
            <p:ph type="sldNum"/>
          </p:nvPr>
        </p:nvSpPr>
        <p:spPr>
          <a:ln/>
        </p:spPr>
        <p:txBody>
          <a:bodyPr/>
          <a:lstStyle/>
          <a:p>
            <a:fld id="{21C5F918-AD85-40AB-A795-53E15C005990}" type="slidenum">
              <a:rPr lang="es-CL" altLang="en-US"/>
              <a:pPr/>
              <a:t>16</a:t>
            </a:fld>
            <a:endParaRPr lang="es-CL" altLang="en-US"/>
          </a:p>
        </p:txBody>
      </p:sp>
      <p:sp>
        <p:nvSpPr>
          <p:cNvPr id="53249" name="Rectangle 1">
            <a:extLst>
              <a:ext uri="{FF2B5EF4-FFF2-40B4-BE49-F238E27FC236}">
                <a16:creationId xmlns:a16="http://schemas.microsoft.com/office/drawing/2014/main" id="{B0370EDF-1CB1-4280-A101-C6348C074BEE}"/>
              </a:ext>
            </a:extLst>
          </p:cNvPr>
          <p:cNvSpPr txBox="1">
            <a:spLocks noGrp="1" noRot="1" noChangeAspect="1" noChangeArrowheads="1"/>
          </p:cNvSpPr>
          <p:nvPr>
            <p:ph type="sldImg"/>
          </p:nvPr>
        </p:nvSpPr>
        <p:spPr bwMode="auto">
          <a:xfrm>
            <a:off x="1373188" y="763588"/>
            <a:ext cx="5026025" cy="3770312"/>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3250" name="Rectangle 2">
            <a:extLst>
              <a:ext uri="{FF2B5EF4-FFF2-40B4-BE49-F238E27FC236}">
                <a16:creationId xmlns:a16="http://schemas.microsoft.com/office/drawing/2014/main" id="{B591ECCB-E6EB-4522-B377-B2E9E35F0FDD}"/>
              </a:ext>
            </a:extLst>
          </p:cNvPr>
          <p:cNvSpPr txBox="1">
            <a:spLocks noGrp="1" noChangeArrowheads="1"/>
          </p:cNvSpPr>
          <p:nvPr>
            <p:ph type="body" idx="1"/>
          </p:nvPr>
        </p:nvSpPr>
        <p:spPr bwMode="auto">
          <a:xfrm>
            <a:off x="777875" y="4776788"/>
            <a:ext cx="6218238" cy="452596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10863076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B69A561B-DDA8-4E57-937A-8725C5A0B9A3}"/>
              </a:ext>
            </a:extLst>
          </p:cNvPr>
          <p:cNvSpPr>
            <a:spLocks noGrp="1" noChangeArrowheads="1"/>
          </p:cNvSpPr>
          <p:nvPr>
            <p:ph type="sldNum"/>
          </p:nvPr>
        </p:nvSpPr>
        <p:spPr>
          <a:ln/>
        </p:spPr>
        <p:txBody>
          <a:bodyPr/>
          <a:lstStyle/>
          <a:p>
            <a:fld id="{B68EFECA-EA0A-4291-A345-7A6E93B08160}" type="slidenum">
              <a:rPr lang="es-CL" altLang="en-US"/>
              <a:pPr/>
              <a:t>17</a:t>
            </a:fld>
            <a:endParaRPr lang="es-CL" altLang="en-US"/>
          </a:p>
        </p:txBody>
      </p:sp>
      <p:sp>
        <p:nvSpPr>
          <p:cNvPr id="55297" name="Rectangle 1">
            <a:extLst>
              <a:ext uri="{FF2B5EF4-FFF2-40B4-BE49-F238E27FC236}">
                <a16:creationId xmlns:a16="http://schemas.microsoft.com/office/drawing/2014/main" id="{1F4D4F2D-16D4-4605-9678-F05A708D350C}"/>
              </a:ext>
            </a:extLst>
          </p:cNvPr>
          <p:cNvSpPr txBox="1">
            <a:spLocks noGrp="1" noRot="1" noChangeAspect="1" noChangeArrowheads="1"/>
          </p:cNvSpPr>
          <p:nvPr>
            <p:ph type="sldImg"/>
          </p:nvPr>
        </p:nvSpPr>
        <p:spPr bwMode="auto">
          <a:xfrm>
            <a:off x="1373188" y="763588"/>
            <a:ext cx="5026025" cy="3770312"/>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5298" name="Rectangle 2">
            <a:extLst>
              <a:ext uri="{FF2B5EF4-FFF2-40B4-BE49-F238E27FC236}">
                <a16:creationId xmlns:a16="http://schemas.microsoft.com/office/drawing/2014/main" id="{80543D80-54EC-4535-A7EA-686A70D28C16}"/>
              </a:ext>
            </a:extLst>
          </p:cNvPr>
          <p:cNvSpPr txBox="1">
            <a:spLocks noGrp="1" noChangeArrowheads="1"/>
          </p:cNvSpPr>
          <p:nvPr>
            <p:ph type="body" idx="1"/>
          </p:nvPr>
        </p:nvSpPr>
        <p:spPr bwMode="auto">
          <a:xfrm>
            <a:off x="777875" y="4776788"/>
            <a:ext cx="6218238" cy="452596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40866971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A5BCD871-C267-4DB3-A350-0069A4BCC22A}"/>
              </a:ext>
            </a:extLst>
          </p:cNvPr>
          <p:cNvSpPr>
            <a:spLocks noGrp="1" noChangeArrowheads="1"/>
          </p:cNvSpPr>
          <p:nvPr>
            <p:ph type="sldNum"/>
          </p:nvPr>
        </p:nvSpPr>
        <p:spPr>
          <a:ln/>
        </p:spPr>
        <p:txBody>
          <a:bodyPr/>
          <a:lstStyle/>
          <a:p>
            <a:fld id="{28318AFB-30C7-46FD-9F2E-D7DA2FEB866B}" type="slidenum">
              <a:rPr lang="es-CL" altLang="en-US"/>
              <a:pPr/>
              <a:t>18</a:t>
            </a:fld>
            <a:endParaRPr lang="es-CL" altLang="en-US"/>
          </a:p>
        </p:txBody>
      </p:sp>
      <p:sp>
        <p:nvSpPr>
          <p:cNvPr id="56321" name="Rectangle 1">
            <a:extLst>
              <a:ext uri="{FF2B5EF4-FFF2-40B4-BE49-F238E27FC236}">
                <a16:creationId xmlns:a16="http://schemas.microsoft.com/office/drawing/2014/main" id="{43D5ECF7-5DBF-41AA-8646-03F2235D0B66}"/>
              </a:ext>
            </a:extLst>
          </p:cNvPr>
          <p:cNvSpPr txBox="1">
            <a:spLocks noGrp="1" noRot="1" noChangeAspect="1" noChangeArrowheads="1"/>
          </p:cNvSpPr>
          <p:nvPr>
            <p:ph type="sldImg"/>
          </p:nvPr>
        </p:nvSpPr>
        <p:spPr bwMode="auto">
          <a:xfrm>
            <a:off x="1373188" y="763588"/>
            <a:ext cx="5026025" cy="3770312"/>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6322" name="Rectangle 2">
            <a:extLst>
              <a:ext uri="{FF2B5EF4-FFF2-40B4-BE49-F238E27FC236}">
                <a16:creationId xmlns:a16="http://schemas.microsoft.com/office/drawing/2014/main" id="{1A6BA54F-D717-45B7-A97C-51CC927BBDF1}"/>
              </a:ext>
            </a:extLst>
          </p:cNvPr>
          <p:cNvSpPr txBox="1">
            <a:spLocks noGrp="1" noChangeArrowheads="1"/>
          </p:cNvSpPr>
          <p:nvPr>
            <p:ph type="body" idx="1"/>
          </p:nvPr>
        </p:nvSpPr>
        <p:spPr bwMode="auto">
          <a:xfrm>
            <a:off x="777875" y="4776788"/>
            <a:ext cx="6218238" cy="452596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38096409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1650CC5-6D76-4631-956D-CDDB37F4FF1C}"/>
              </a:ext>
            </a:extLst>
          </p:cNvPr>
          <p:cNvSpPr>
            <a:spLocks noGrp="1" noChangeArrowheads="1"/>
          </p:cNvSpPr>
          <p:nvPr>
            <p:ph type="sldNum"/>
          </p:nvPr>
        </p:nvSpPr>
        <p:spPr>
          <a:ln/>
        </p:spPr>
        <p:txBody>
          <a:bodyPr/>
          <a:lstStyle/>
          <a:p>
            <a:fld id="{949C52E5-E0C9-4C42-8031-B7985B5DEC91}" type="slidenum">
              <a:rPr lang="es-CL" altLang="en-US"/>
              <a:pPr/>
              <a:t>19</a:t>
            </a:fld>
            <a:endParaRPr lang="es-CL" altLang="en-US"/>
          </a:p>
        </p:txBody>
      </p:sp>
      <p:sp>
        <p:nvSpPr>
          <p:cNvPr id="57345" name="Text Box 1">
            <a:extLst>
              <a:ext uri="{FF2B5EF4-FFF2-40B4-BE49-F238E27FC236}">
                <a16:creationId xmlns:a16="http://schemas.microsoft.com/office/drawing/2014/main" id="{0FB9C3A9-63E1-478F-9974-774F89DCC691}"/>
              </a:ext>
            </a:extLst>
          </p:cNvPr>
          <p:cNvSpPr txBox="1">
            <a:spLocks noChangeArrowheads="1"/>
          </p:cNvSpPr>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b"/>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9pPr>
          </a:lstStyle>
          <a:p>
            <a:pPr algn="r">
              <a:lnSpc>
                <a:spcPct val="100000"/>
              </a:lnSpc>
              <a:buClrTx/>
              <a:buFontTx/>
              <a:buNone/>
            </a:pPr>
            <a:fld id="{DA7E3B9B-A0D5-42DC-A7B4-4FA1B115A96A}" type="slidenum">
              <a:rPr lang="es-CL" altLang="en-US" sz="1200">
                <a:latin typeface="Times New Roman" panose="02020603050405020304" pitchFamily="18" charset="0"/>
              </a:rPr>
              <a:pPr algn="r">
                <a:lnSpc>
                  <a:spcPct val="100000"/>
                </a:lnSpc>
                <a:buClrTx/>
                <a:buFontTx/>
                <a:buNone/>
              </a:pPr>
              <a:t>19</a:t>
            </a:fld>
            <a:endParaRPr lang="es-CL" altLang="en-US" sz="1200">
              <a:latin typeface="Times New Roman" panose="02020603050405020304" pitchFamily="18" charset="0"/>
            </a:endParaRPr>
          </a:p>
        </p:txBody>
      </p:sp>
      <p:sp>
        <p:nvSpPr>
          <p:cNvPr id="57346" name="Rectangle 2">
            <a:extLst>
              <a:ext uri="{FF2B5EF4-FFF2-40B4-BE49-F238E27FC236}">
                <a16:creationId xmlns:a16="http://schemas.microsoft.com/office/drawing/2014/main" id="{C2EC9D06-1F26-4DB9-B997-2E43B1E53102}"/>
              </a:ext>
            </a:extLst>
          </p:cNvPr>
          <p:cNvSpPr txBox="1">
            <a:spLocks noGrp="1" noRot="1" noChangeAspect="1" noChangeArrowheads="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7347" name="Text Box 3">
            <a:extLst>
              <a:ext uri="{FF2B5EF4-FFF2-40B4-BE49-F238E27FC236}">
                <a16:creationId xmlns:a16="http://schemas.microsoft.com/office/drawing/2014/main" id="{941172C6-6F5A-4B68-9091-5F24EF6253D9}"/>
              </a:ext>
            </a:extLst>
          </p:cNvPr>
          <p:cNvSpPr txBox="1">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CL" altLang="en-US" sz="2000">
                <a:latin typeface="Arial" panose="020B0604020202020204" pitchFamily="34" charset="0"/>
                <a:cs typeface="DejaVu Sans" charset="0"/>
              </a:rPr>
              <a:t>1st point : ex of dell, ge and microsoft</a:t>
            </a:r>
          </a:p>
        </p:txBody>
      </p:sp>
    </p:spTree>
    <p:extLst>
      <p:ext uri="{BB962C8B-B14F-4D97-AF65-F5344CB8AC3E}">
        <p14:creationId xmlns:p14="http://schemas.microsoft.com/office/powerpoint/2010/main" val="5708037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8CF37AB-0FD9-47CB-B550-297829409A04}"/>
              </a:ext>
            </a:extLst>
          </p:cNvPr>
          <p:cNvSpPr>
            <a:spLocks noGrp="1" noChangeArrowheads="1"/>
          </p:cNvSpPr>
          <p:nvPr>
            <p:ph type="sldNum"/>
          </p:nvPr>
        </p:nvSpPr>
        <p:spPr>
          <a:ln/>
        </p:spPr>
        <p:txBody>
          <a:bodyPr/>
          <a:lstStyle/>
          <a:p>
            <a:fld id="{AB6C1F02-39A4-42D2-A8C5-D3DEF2D17D21}" type="slidenum">
              <a:rPr lang="es-CL" altLang="en-US"/>
              <a:pPr/>
              <a:t>20</a:t>
            </a:fld>
            <a:endParaRPr lang="es-CL" altLang="en-US"/>
          </a:p>
        </p:txBody>
      </p:sp>
      <p:sp>
        <p:nvSpPr>
          <p:cNvPr id="59393" name="Text Box 1">
            <a:extLst>
              <a:ext uri="{FF2B5EF4-FFF2-40B4-BE49-F238E27FC236}">
                <a16:creationId xmlns:a16="http://schemas.microsoft.com/office/drawing/2014/main" id="{4BF9A458-A945-4F19-9011-073FEA4093AF}"/>
              </a:ext>
            </a:extLst>
          </p:cNvPr>
          <p:cNvSpPr txBox="1">
            <a:spLocks noChangeArrowheads="1"/>
          </p:cNvSpPr>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b"/>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9pPr>
          </a:lstStyle>
          <a:p>
            <a:pPr algn="r">
              <a:lnSpc>
                <a:spcPct val="100000"/>
              </a:lnSpc>
              <a:buClrTx/>
              <a:buFontTx/>
              <a:buNone/>
            </a:pPr>
            <a:fld id="{6F3BE406-124A-4A2A-8290-6EE239E74C0B}" type="slidenum">
              <a:rPr lang="es-CL" altLang="en-US" sz="1200">
                <a:latin typeface="Times New Roman" panose="02020603050405020304" pitchFamily="18" charset="0"/>
              </a:rPr>
              <a:pPr algn="r">
                <a:lnSpc>
                  <a:spcPct val="100000"/>
                </a:lnSpc>
                <a:buClrTx/>
                <a:buFontTx/>
                <a:buNone/>
              </a:pPr>
              <a:t>20</a:t>
            </a:fld>
            <a:endParaRPr lang="es-CL" altLang="en-US" sz="1200">
              <a:latin typeface="Times New Roman" panose="02020603050405020304" pitchFamily="18" charset="0"/>
            </a:endParaRPr>
          </a:p>
        </p:txBody>
      </p:sp>
      <p:sp>
        <p:nvSpPr>
          <p:cNvPr id="59394" name="Rectangle 2">
            <a:extLst>
              <a:ext uri="{FF2B5EF4-FFF2-40B4-BE49-F238E27FC236}">
                <a16:creationId xmlns:a16="http://schemas.microsoft.com/office/drawing/2014/main" id="{26424E2A-A466-4CA1-8264-B990A829CC97}"/>
              </a:ext>
            </a:extLst>
          </p:cNvPr>
          <p:cNvSpPr txBox="1">
            <a:spLocks noGrp="1" noRot="1" noChangeAspect="1" noChangeArrowheads="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9395" name="Text Box 3">
            <a:extLst>
              <a:ext uri="{FF2B5EF4-FFF2-40B4-BE49-F238E27FC236}">
                <a16:creationId xmlns:a16="http://schemas.microsoft.com/office/drawing/2014/main" id="{61DAD6B6-079E-46AC-8FF1-885FBE4250BF}"/>
              </a:ext>
            </a:extLst>
          </p:cNvPr>
          <p:cNvSpPr txBox="1">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1">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CL" altLang="en-US" sz="2000">
                <a:latin typeface="Arial" panose="020B0604020202020204" pitchFamily="34" charset="0"/>
                <a:cs typeface="DejaVu Sans" charset="0"/>
              </a:rPr>
              <a:t>Last point : means mere deve of any  new tech does not entails value inno if that tech is not easily</a:t>
            </a:r>
          </a:p>
          <a:p>
            <a:pPr eaLnBrk="1">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CL" altLang="en-US" sz="2000">
                <a:latin typeface="Arial" panose="020B0604020202020204" pitchFamily="34" charset="0"/>
                <a:cs typeface="DejaVu Sans" charset="0"/>
              </a:rPr>
              <a:t> accessible to mass consumers. For ex: a co ampex innovated video recording tech in 1950’s bt the </a:t>
            </a:r>
          </a:p>
          <a:p>
            <a:pPr eaLnBrk="1">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CL" altLang="en-US" sz="2000">
                <a:latin typeface="Arial" panose="020B0604020202020204" pitchFamily="34" charset="0"/>
                <a:cs typeface="DejaVu Sans" charset="0"/>
              </a:rPr>
              <a:t>co faied to convert its new tech into value inno as it was nt cheap enough for mass buyers</a:t>
            </a:r>
          </a:p>
          <a:p>
            <a:pPr eaLnBrk="1">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CL" altLang="en-US" sz="2000">
                <a:latin typeface="Arial" panose="020B0604020202020204" pitchFamily="34" charset="0"/>
                <a:cs typeface="DejaVu Sans" charset="0"/>
              </a:rPr>
              <a:t> and later on sony &amp; jvc profited greatly by unlocking the mass market at almost </a:t>
            </a:r>
          </a:p>
          <a:p>
            <a:pPr eaLnBrk="1">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CL" altLang="en-US" sz="2000">
                <a:latin typeface="Arial" panose="020B0604020202020204" pitchFamily="34" charset="0"/>
                <a:cs typeface="DejaVu Sans" charset="0"/>
              </a:rPr>
              <a:t>1% of ampex’s initial price.</a:t>
            </a:r>
          </a:p>
        </p:txBody>
      </p:sp>
    </p:spTree>
    <p:extLst>
      <p:ext uri="{BB962C8B-B14F-4D97-AF65-F5344CB8AC3E}">
        <p14:creationId xmlns:p14="http://schemas.microsoft.com/office/powerpoint/2010/main" val="33234221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FF288065-437E-44CA-8FE0-1DA826051892}"/>
              </a:ext>
            </a:extLst>
          </p:cNvPr>
          <p:cNvSpPr>
            <a:spLocks noGrp="1" noChangeArrowheads="1"/>
          </p:cNvSpPr>
          <p:nvPr>
            <p:ph type="sldNum"/>
          </p:nvPr>
        </p:nvSpPr>
        <p:spPr>
          <a:ln/>
        </p:spPr>
        <p:txBody>
          <a:bodyPr/>
          <a:lstStyle/>
          <a:p>
            <a:fld id="{9CDC73D0-E8AA-42C9-8F20-EE53710A66B6}" type="slidenum">
              <a:rPr lang="es-CL" altLang="en-US"/>
              <a:pPr/>
              <a:t>21</a:t>
            </a:fld>
            <a:endParaRPr lang="es-CL" altLang="en-US"/>
          </a:p>
        </p:txBody>
      </p:sp>
      <p:sp>
        <p:nvSpPr>
          <p:cNvPr id="60417" name="Rectangle 1">
            <a:extLst>
              <a:ext uri="{FF2B5EF4-FFF2-40B4-BE49-F238E27FC236}">
                <a16:creationId xmlns:a16="http://schemas.microsoft.com/office/drawing/2014/main" id="{51A030D5-08DE-4C78-9D4F-5CBBAA1EBB61}"/>
              </a:ext>
            </a:extLst>
          </p:cNvPr>
          <p:cNvSpPr txBox="1">
            <a:spLocks noGrp="1" noRot="1" noChangeAspect="1" noChangeArrowheads="1"/>
          </p:cNvSpPr>
          <p:nvPr>
            <p:ph type="sldImg"/>
          </p:nvPr>
        </p:nvSpPr>
        <p:spPr bwMode="auto">
          <a:xfrm>
            <a:off x="1373188" y="763588"/>
            <a:ext cx="5026025" cy="3770312"/>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0418" name="Rectangle 2">
            <a:extLst>
              <a:ext uri="{FF2B5EF4-FFF2-40B4-BE49-F238E27FC236}">
                <a16:creationId xmlns:a16="http://schemas.microsoft.com/office/drawing/2014/main" id="{87982725-4F7C-472D-9F13-3689A04B5B7C}"/>
              </a:ext>
            </a:extLst>
          </p:cNvPr>
          <p:cNvSpPr txBox="1">
            <a:spLocks noGrp="1" noChangeArrowheads="1"/>
          </p:cNvSpPr>
          <p:nvPr>
            <p:ph type="body" idx="1"/>
          </p:nvPr>
        </p:nvSpPr>
        <p:spPr bwMode="auto">
          <a:xfrm>
            <a:off x="777875" y="4776788"/>
            <a:ext cx="6218238" cy="452596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58884170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2F4A0371-7C3A-44C4-8384-56A4C9F916DE}"/>
              </a:ext>
            </a:extLst>
          </p:cNvPr>
          <p:cNvSpPr>
            <a:spLocks noGrp="1" noChangeArrowheads="1"/>
          </p:cNvSpPr>
          <p:nvPr>
            <p:ph type="sldNum"/>
          </p:nvPr>
        </p:nvSpPr>
        <p:spPr>
          <a:ln/>
        </p:spPr>
        <p:txBody>
          <a:bodyPr/>
          <a:lstStyle/>
          <a:p>
            <a:fld id="{74A2DAF7-E3C9-4D1D-B332-8A9116B8D5F4}" type="slidenum">
              <a:rPr lang="es-CL" altLang="en-US"/>
              <a:pPr/>
              <a:t>22</a:t>
            </a:fld>
            <a:endParaRPr lang="es-CL" altLang="en-US"/>
          </a:p>
        </p:txBody>
      </p:sp>
      <p:sp>
        <p:nvSpPr>
          <p:cNvPr id="61441" name="Rectangle 1">
            <a:extLst>
              <a:ext uri="{FF2B5EF4-FFF2-40B4-BE49-F238E27FC236}">
                <a16:creationId xmlns:a16="http://schemas.microsoft.com/office/drawing/2014/main" id="{3B57F1CE-1B6F-42F4-BA27-8EFBF3CFD425}"/>
              </a:ext>
            </a:extLst>
          </p:cNvPr>
          <p:cNvSpPr txBox="1">
            <a:spLocks noGrp="1" noRot="1" noChangeAspect="1" noChangeArrowheads="1"/>
          </p:cNvSpPr>
          <p:nvPr>
            <p:ph type="sldImg"/>
          </p:nvPr>
        </p:nvSpPr>
        <p:spPr bwMode="auto">
          <a:xfrm>
            <a:off x="1373188" y="763588"/>
            <a:ext cx="5026025" cy="3770312"/>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1442" name="Rectangle 2">
            <a:extLst>
              <a:ext uri="{FF2B5EF4-FFF2-40B4-BE49-F238E27FC236}">
                <a16:creationId xmlns:a16="http://schemas.microsoft.com/office/drawing/2014/main" id="{D268D32D-3A2A-4B26-BC9A-36DE3C6DC17D}"/>
              </a:ext>
            </a:extLst>
          </p:cNvPr>
          <p:cNvSpPr txBox="1">
            <a:spLocks noGrp="1" noChangeArrowheads="1"/>
          </p:cNvSpPr>
          <p:nvPr>
            <p:ph type="body" idx="1"/>
          </p:nvPr>
        </p:nvSpPr>
        <p:spPr bwMode="auto">
          <a:xfrm>
            <a:off x="777875" y="4776788"/>
            <a:ext cx="6218238" cy="452596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1145211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BD68645D-1FC5-4B82-B7DD-532CC778CD36}"/>
              </a:ext>
            </a:extLst>
          </p:cNvPr>
          <p:cNvSpPr>
            <a:spLocks noGrp="1" noChangeArrowheads="1"/>
          </p:cNvSpPr>
          <p:nvPr>
            <p:ph type="sldNum"/>
          </p:nvPr>
        </p:nvSpPr>
        <p:spPr>
          <a:ln/>
        </p:spPr>
        <p:txBody>
          <a:bodyPr/>
          <a:lstStyle/>
          <a:p>
            <a:fld id="{C09EC676-7B4D-486E-8CE8-D6BD7620D8A6}" type="slidenum">
              <a:rPr lang="es-CL" altLang="en-US"/>
              <a:pPr/>
              <a:t>23</a:t>
            </a:fld>
            <a:endParaRPr lang="es-CL" altLang="en-US"/>
          </a:p>
        </p:txBody>
      </p:sp>
      <p:sp>
        <p:nvSpPr>
          <p:cNvPr id="62465" name="Rectangle 1">
            <a:extLst>
              <a:ext uri="{FF2B5EF4-FFF2-40B4-BE49-F238E27FC236}">
                <a16:creationId xmlns:a16="http://schemas.microsoft.com/office/drawing/2014/main" id="{AFCE139B-7050-4223-BD84-462D96F6BC2F}"/>
              </a:ext>
            </a:extLst>
          </p:cNvPr>
          <p:cNvSpPr txBox="1">
            <a:spLocks noGrp="1" noRot="1" noChangeAspect="1" noChangeArrowheads="1"/>
          </p:cNvSpPr>
          <p:nvPr>
            <p:ph type="sldImg"/>
          </p:nvPr>
        </p:nvSpPr>
        <p:spPr bwMode="auto">
          <a:xfrm>
            <a:off x="1373188" y="763588"/>
            <a:ext cx="5026025" cy="3770312"/>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2466" name="Rectangle 2">
            <a:extLst>
              <a:ext uri="{FF2B5EF4-FFF2-40B4-BE49-F238E27FC236}">
                <a16:creationId xmlns:a16="http://schemas.microsoft.com/office/drawing/2014/main" id="{BC8FB679-B7D5-4AC6-ABED-9C904E1F7BFD}"/>
              </a:ext>
            </a:extLst>
          </p:cNvPr>
          <p:cNvSpPr txBox="1">
            <a:spLocks noGrp="1" noChangeArrowheads="1"/>
          </p:cNvSpPr>
          <p:nvPr>
            <p:ph type="body" idx="1"/>
          </p:nvPr>
        </p:nvSpPr>
        <p:spPr bwMode="auto">
          <a:xfrm>
            <a:off x="777875" y="4776788"/>
            <a:ext cx="6218238" cy="452596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19968628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32D6EFFD-64ED-486F-9478-DAED156B1C9A}"/>
              </a:ext>
            </a:extLst>
          </p:cNvPr>
          <p:cNvSpPr>
            <a:spLocks noGrp="1" noChangeArrowheads="1"/>
          </p:cNvSpPr>
          <p:nvPr>
            <p:ph type="sldNum"/>
          </p:nvPr>
        </p:nvSpPr>
        <p:spPr>
          <a:ln/>
        </p:spPr>
        <p:txBody>
          <a:bodyPr/>
          <a:lstStyle/>
          <a:p>
            <a:fld id="{9EED73F7-1008-4EAC-9DCA-E54AFDFBDDFA}" type="slidenum">
              <a:rPr lang="es-CL" altLang="en-US"/>
              <a:pPr/>
              <a:t>24</a:t>
            </a:fld>
            <a:endParaRPr lang="es-CL" altLang="en-US"/>
          </a:p>
        </p:txBody>
      </p:sp>
      <p:sp>
        <p:nvSpPr>
          <p:cNvPr id="63489" name="Rectangle 1">
            <a:extLst>
              <a:ext uri="{FF2B5EF4-FFF2-40B4-BE49-F238E27FC236}">
                <a16:creationId xmlns:a16="http://schemas.microsoft.com/office/drawing/2014/main" id="{E7854B54-0658-4ED9-9FA0-17CFFDE504D1}"/>
              </a:ext>
            </a:extLst>
          </p:cNvPr>
          <p:cNvSpPr txBox="1">
            <a:spLocks noGrp="1" noRot="1" noChangeAspect="1" noChangeArrowheads="1"/>
          </p:cNvSpPr>
          <p:nvPr>
            <p:ph type="sldImg"/>
          </p:nvPr>
        </p:nvSpPr>
        <p:spPr bwMode="auto">
          <a:xfrm>
            <a:off x="1373188" y="763588"/>
            <a:ext cx="5026025" cy="3770312"/>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3490" name="Rectangle 2">
            <a:extLst>
              <a:ext uri="{FF2B5EF4-FFF2-40B4-BE49-F238E27FC236}">
                <a16:creationId xmlns:a16="http://schemas.microsoft.com/office/drawing/2014/main" id="{E91ECC55-7B82-43ED-9336-2241B7DBDE4E}"/>
              </a:ext>
            </a:extLst>
          </p:cNvPr>
          <p:cNvSpPr txBox="1">
            <a:spLocks noGrp="1" noChangeArrowheads="1"/>
          </p:cNvSpPr>
          <p:nvPr>
            <p:ph type="body" idx="1"/>
          </p:nvPr>
        </p:nvSpPr>
        <p:spPr bwMode="auto">
          <a:xfrm>
            <a:off x="777875" y="4776788"/>
            <a:ext cx="6218238" cy="452596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18894700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5BE2F9E4-F028-406C-BA3C-50A4C0A23688}"/>
              </a:ext>
            </a:extLst>
          </p:cNvPr>
          <p:cNvSpPr>
            <a:spLocks noGrp="1" noChangeArrowheads="1"/>
          </p:cNvSpPr>
          <p:nvPr>
            <p:ph type="sldNum"/>
          </p:nvPr>
        </p:nvSpPr>
        <p:spPr>
          <a:ln/>
        </p:spPr>
        <p:txBody>
          <a:bodyPr/>
          <a:lstStyle/>
          <a:p>
            <a:fld id="{4A51EF55-8BCE-4676-942E-6DF9C0790669}" type="slidenum">
              <a:rPr lang="es-CL" altLang="en-US"/>
              <a:pPr/>
              <a:t>25</a:t>
            </a:fld>
            <a:endParaRPr lang="es-CL" altLang="en-US"/>
          </a:p>
        </p:txBody>
      </p:sp>
      <p:sp>
        <p:nvSpPr>
          <p:cNvPr id="67585" name="Rectangle 1">
            <a:extLst>
              <a:ext uri="{FF2B5EF4-FFF2-40B4-BE49-F238E27FC236}">
                <a16:creationId xmlns:a16="http://schemas.microsoft.com/office/drawing/2014/main" id="{05DCD00B-1DA7-4F1D-827C-9F5ABC391625}"/>
              </a:ext>
            </a:extLst>
          </p:cNvPr>
          <p:cNvSpPr txBox="1">
            <a:spLocks noGrp="1" noRot="1" noChangeAspect="1" noChangeArrowheads="1"/>
          </p:cNvSpPr>
          <p:nvPr>
            <p:ph type="sldImg"/>
          </p:nvPr>
        </p:nvSpPr>
        <p:spPr bwMode="auto">
          <a:xfrm>
            <a:off x="1373188" y="763588"/>
            <a:ext cx="5026025" cy="3770312"/>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7586" name="Rectangle 2">
            <a:extLst>
              <a:ext uri="{FF2B5EF4-FFF2-40B4-BE49-F238E27FC236}">
                <a16:creationId xmlns:a16="http://schemas.microsoft.com/office/drawing/2014/main" id="{3307C754-9FD1-4E34-ADE2-95980E98A780}"/>
              </a:ext>
            </a:extLst>
          </p:cNvPr>
          <p:cNvSpPr txBox="1">
            <a:spLocks noGrp="1" noChangeArrowheads="1"/>
          </p:cNvSpPr>
          <p:nvPr>
            <p:ph type="body" idx="1"/>
          </p:nvPr>
        </p:nvSpPr>
        <p:spPr bwMode="auto">
          <a:xfrm>
            <a:off x="777875" y="4776788"/>
            <a:ext cx="6218238" cy="452596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233650979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SSh</a:t>
            </a:r>
            <a:endParaRPr lang="en-GB" dirty="0"/>
          </a:p>
          <a:p>
            <a:r>
              <a:rPr lang="en-GB" dirty="0"/>
              <a:t>Programme is supposed to create a seamless connections between the 3 pillars</a:t>
            </a:r>
          </a:p>
          <a:p>
            <a:r>
              <a:rPr lang="en-GB" dirty="0"/>
              <a:t>Excellence in the Science base</a:t>
            </a:r>
          </a:p>
          <a:p>
            <a:r>
              <a:rPr lang="en-GB" dirty="0"/>
              <a:t>Creating Industrial Leadership and Competitive frameworks</a:t>
            </a:r>
          </a:p>
          <a:p>
            <a:r>
              <a:rPr lang="en-GB" dirty="0"/>
              <a:t>Tackling societal challenges</a:t>
            </a:r>
          </a:p>
          <a:p>
            <a:endParaRPr lang="en-GB" dirty="0"/>
          </a:p>
        </p:txBody>
      </p:sp>
      <p:sp>
        <p:nvSpPr>
          <p:cNvPr id="4" name="Slide Number Placeholder 3"/>
          <p:cNvSpPr>
            <a:spLocks noGrp="1"/>
          </p:cNvSpPr>
          <p:nvPr>
            <p:ph type="sldNum" sz="quarter" idx="10"/>
          </p:nvPr>
        </p:nvSpPr>
        <p:spPr/>
        <p:txBody>
          <a:bodyPr/>
          <a:lstStyle/>
          <a:p>
            <a:pPr>
              <a:defRPr/>
            </a:pPr>
            <a:fld id="{F1E0D549-F45A-433D-BA11-A843C5D64429}" type="slidenum">
              <a:rPr lang="en-GB" smtClean="0"/>
              <a:pPr>
                <a:defRPr/>
              </a:pPr>
              <a:t>26</a:t>
            </a:fld>
            <a:endParaRPr lang="en-GB"/>
          </a:p>
        </p:txBody>
      </p:sp>
    </p:spTree>
    <p:extLst>
      <p:ext uri="{BB962C8B-B14F-4D97-AF65-F5344CB8AC3E}">
        <p14:creationId xmlns:p14="http://schemas.microsoft.com/office/powerpoint/2010/main" val="162191668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11/06/2020</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11/06/2020</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11/06/2020</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11/06/2020</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11/06/2020</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11/06/2020</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11/06/2020</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11/06/2020</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11/06/2020</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11/06/2020</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11/06/2020</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11/06/2020</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6.png"/><Relationship Id="rId7" Type="http://schemas.openxmlformats.org/officeDocument/2006/relationships/diagramColors" Target="../diagrams/colors3.xml"/><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Slide Number Placeholder 5"/>
          <p:cNvSpPr>
            <a:spLocks noGrp="1" noChangeArrowheads="1"/>
          </p:cNvSpPr>
          <p:nvPr>
            <p:ph type="sldNum" sz="quarter" idx="12"/>
          </p:nvPr>
        </p:nvSpPr>
        <p:spPr bwMode="auto">
          <a:xfrm>
            <a:off x="8244408" y="6453336"/>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dirty="0">
              <a:solidFill>
                <a:srgbClr val="898989"/>
              </a:solidFill>
            </a:endParaRPr>
          </a:p>
        </p:txBody>
      </p:sp>
      <p:sp>
        <p:nvSpPr>
          <p:cNvPr id="3" name="Title 2">
            <a:extLst>
              <a:ext uri="{FF2B5EF4-FFF2-40B4-BE49-F238E27FC236}">
                <a16:creationId xmlns:a16="http://schemas.microsoft.com/office/drawing/2014/main" id="{B880FA4C-4304-3144-9A84-D311DB8D2E55}"/>
              </a:ext>
            </a:extLst>
          </p:cNvPr>
          <p:cNvSpPr>
            <a:spLocks noGrp="1"/>
          </p:cNvSpPr>
          <p:nvPr>
            <p:ph type="ctrTitle"/>
          </p:nvPr>
        </p:nvSpPr>
        <p:spPr>
          <a:xfrm>
            <a:off x="1403648" y="1196752"/>
            <a:ext cx="7772400" cy="1470025"/>
          </a:xfrm>
        </p:spPr>
        <p:txBody>
          <a:bodyPr/>
          <a:lstStyle/>
          <a:p>
            <a:r>
              <a:rPr lang="en-US" altLang="en-US" sz="3200" b="1" dirty="0"/>
              <a:t>Developing Innovation </a:t>
            </a:r>
            <a:br>
              <a:rPr lang="en-US" altLang="en-US" sz="3200" b="1" dirty="0"/>
            </a:br>
            <a:r>
              <a:rPr lang="en-US" altLang="en-US" sz="3200" b="1" dirty="0"/>
              <a:t>and </a:t>
            </a:r>
            <a:br>
              <a:rPr lang="en-US" altLang="en-US" sz="3200" b="1" dirty="0"/>
            </a:br>
            <a:r>
              <a:rPr lang="en-US" altLang="en-US" sz="3200" b="1" dirty="0"/>
              <a:t>Creativity for Business Advantage</a:t>
            </a:r>
            <a:br>
              <a:rPr lang="en-US" altLang="en-US" sz="3200" b="1" dirty="0"/>
            </a:br>
            <a:r>
              <a:rPr lang="en-US" altLang="en-US" sz="4000" b="1" dirty="0">
                <a:solidFill>
                  <a:srgbClr val="FF0000"/>
                </a:solidFill>
              </a:rPr>
              <a:t>Week 8 (Lecture 2)</a:t>
            </a:r>
            <a:br>
              <a:rPr lang="en-US" altLang="en-US" sz="4000" b="1" dirty="0">
                <a:solidFill>
                  <a:srgbClr val="FF0000"/>
                </a:solidFill>
              </a:rPr>
            </a:br>
            <a:r>
              <a:rPr lang="en-GB" altLang="en-US" sz="3600" b="1" dirty="0"/>
              <a:t>Innovation Management </a:t>
            </a:r>
            <a:br>
              <a:rPr lang="en-GB" altLang="en-US" sz="3600" b="1" dirty="0"/>
            </a:br>
            <a:r>
              <a:rPr lang="en-GB" altLang="en-US" sz="3600" b="1" dirty="0"/>
              <a:t>&amp; </a:t>
            </a:r>
            <a:br>
              <a:rPr lang="en-GB" altLang="en-US" sz="3600" b="1" dirty="0"/>
            </a:br>
            <a:r>
              <a:rPr lang="en-GB" altLang="en-US" sz="3600" b="1" dirty="0"/>
              <a:t>Areas of Challenge</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566CF47-FF5E-C74E-A05F-A75ECA90AC6B}"/>
              </a:ext>
            </a:extLst>
          </p:cNvPr>
          <p:cNvSpPr>
            <a:spLocks noGrp="1"/>
          </p:cNvSpPr>
          <p:nvPr>
            <p:ph idx="1"/>
          </p:nvPr>
        </p:nvSpPr>
        <p:spPr>
          <a:xfrm>
            <a:off x="179512" y="980728"/>
            <a:ext cx="8600635" cy="4351338"/>
          </a:xfrm>
        </p:spPr>
        <p:txBody>
          <a:bodyPr/>
          <a:lstStyle/>
          <a:p>
            <a:r>
              <a:rPr lang="en-GB" sz="1800" dirty="0"/>
              <a:t>Week 1 (Introduction to DIB)</a:t>
            </a:r>
          </a:p>
          <a:p>
            <a:r>
              <a:rPr lang="en-GB" sz="1800" dirty="0"/>
              <a:t>Week 2 (Creativity, Innovation, and Entrepreneurship".</a:t>
            </a:r>
          </a:p>
          <a:p>
            <a:r>
              <a:rPr lang="en-GB" sz="1800" dirty="0"/>
              <a:t>Week 3: </a:t>
            </a:r>
            <a:r>
              <a:rPr lang="en-GB" sz="1800" b="1" i="1" dirty="0"/>
              <a:t>Part 1</a:t>
            </a:r>
            <a:r>
              <a:rPr lang="en-GB" sz="1800" dirty="0"/>
              <a:t>: </a:t>
            </a:r>
            <a:r>
              <a:rPr lang="en-GB" altLang="en-US" sz="1800" dirty="0"/>
              <a:t>Concepts &amp; techniques of innovation &amp; creativity &amp; </a:t>
            </a:r>
            <a:r>
              <a:rPr lang="en-GB" altLang="en-US" sz="1800" b="1" i="1" dirty="0"/>
              <a:t>Part 2</a:t>
            </a:r>
            <a:r>
              <a:rPr lang="en-GB" altLang="en-US" sz="1800" dirty="0"/>
              <a:t>: </a:t>
            </a:r>
            <a:r>
              <a:rPr lang="en-US" altLang="en-US" sz="1800" dirty="0"/>
              <a:t> New-Product Development and Product  Life-Cycle Strategies</a:t>
            </a:r>
          </a:p>
          <a:p>
            <a:r>
              <a:rPr lang="en-US" sz="1800" dirty="0"/>
              <a:t>Week 4: </a:t>
            </a:r>
            <a:r>
              <a:rPr lang="en-GB" sz="1800" b="1" i="1" dirty="0"/>
              <a:t>Part 1</a:t>
            </a:r>
            <a:r>
              <a:rPr lang="en-GB" sz="1800" dirty="0"/>
              <a:t>: </a:t>
            </a:r>
            <a:r>
              <a:rPr lang="en-GB" altLang="en-US" sz="1800" dirty="0"/>
              <a:t>Concepts &amp; techniques of innovation &amp; creativity &amp; </a:t>
            </a:r>
            <a:r>
              <a:rPr lang="en-GB" altLang="en-US" sz="1800" b="1" i="1" dirty="0"/>
              <a:t>Part 2</a:t>
            </a:r>
            <a:r>
              <a:rPr lang="en-GB" altLang="en-US" sz="1800" dirty="0"/>
              <a:t>: </a:t>
            </a:r>
            <a:r>
              <a:rPr lang="en-US" altLang="en-US" sz="1800" dirty="0"/>
              <a:t> New-Product Development and Product  Life-Cycle Strategies</a:t>
            </a:r>
          </a:p>
          <a:p>
            <a:r>
              <a:rPr lang="en-US" sz="1800" dirty="0"/>
              <a:t>Week 5: </a:t>
            </a:r>
            <a:r>
              <a:rPr lang="en-GB" sz="1800" b="1" i="1" dirty="0"/>
              <a:t>Part 1</a:t>
            </a:r>
            <a:r>
              <a:rPr lang="en-GB" sz="1800" dirty="0"/>
              <a:t>: </a:t>
            </a:r>
            <a:r>
              <a:rPr lang="en-GB" altLang="en-US" sz="1800" dirty="0"/>
              <a:t>Innovation, Growth &amp; Competition &amp; </a:t>
            </a:r>
            <a:r>
              <a:rPr lang="en-GB" altLang="en-US" sz="1800" b="1" i="1" dirty="0"/>
              <a:t>Part 2</a:t>
            </a:r>
            <a:r>
              <a:rPr lang="en-GB" altLang="en-US" sz="1800" dirty="0"/>
              <a:t>:</a:t>
            </a:r>
            <a:r>
              <a:rPr lang="en-US" altLang="en-US" sz="1800" b="1" dirty="0"/>
              <a:t> </a:t>
            </a:r>
            <a:r>
              <a:rPr lang="en-US" altLang="en-US" sz="1800" dirty="0"/>
              <a:t>Open and Closed Innovation</a:t>
            </a:r>
          </a:p>
          <a:p>
            <a:r>
              <a:rPr lang="en-US" sz="1800" dirty="0"/>
              <a:t>Week 6: </a:t>
            </a:r>
            <a:r>
              <a:rPr lang="en-GB" sz="1800" b="1" i="1" dirty="0"/>
              <a:t>Part 1</a:t>
            </a:r>
            <a:r>
              <a:rPr lang="en-GB" sz="1800" dirty="0"/>
              <a:t>: </a:t>
            </a:r>
            <a:r>
              <a:rPr lang="cs-CZ" altLang="en-US" sz="1800" dirty="0">
                <a:latin typeface="Tahoma" panose="020B0604030504040204" pitchFamily="34" charset="0"/>
                <a:ea typeface="Tahoma" panose="020B0604030504040204" pitchFamily="34" charset="0"/>
                <a:cs typeface="Tahoma" panose="020B0604030504040204" pitchFamily="34" charset="0"/>
              </a:rPr>
              <a:t>Disruptive </a:t>
            </a:r>
            <a:r>
              <a:rPr lang="en-GB" altLang="en-US" sz="1800" dirty="0">
                <a:latin typeface="Tahoma" panose="020B0604030504040204" pitchFamily="34" charset="0"/>
                <a:ea typeface="Tahoma" panose="020B0604030504040204" pitchFamily="34" charset="0"/>
                <a:cs typeface="Tahoma" panose="020B0604030504040204" pitchFamily="34" charset="0"/>
              </a:rPr>
              <a:t>I</a:t>
            </a:r>
            <a:r>
              <a:rPr lang="cs-CZ" altLang="en-US" sz="1800" dirty="0">
                <a:latin typeface="Tahoma" panose="020B0604030504040204" pitchFamily="34" charset="0"/>
                <a:ea typeface="Tahoma" panose="020B0604030504040204" pitchFamily="34" charset="0"/>
                <a:cs typeface="Tahoma" panose="020B0604030504040204" pitchFamily="34" charset="0"/>
              </a:rPr>
              <a:t>nnovations </a:t>
            </a:r>
            <a:r>
              <a:rPr lang="en-GB" altLang="en-US" sz="1800" dirty="0">
                <a:latin typeface="Tahoma" panose="020B0604030504040204" pitchFamily="34" charset="0"/>
                <a:ea typeface="Tahoma" panose="020B0604030504040204" pitchFamily="34" charset="0"/>
                <a:cs typeface="Tahoma" panose="020B0604030504040204" pitchFamily="34" charset="0"/>
              </a:rPr>
              <a:t>&amp; </a:t>
            </a:r>
            <a:r>
              <a:rPr lang="en-GB" sz="1800" b="1" i="1" dirty="0"/>
              <a:t>Part 2</a:t>
            </a:r>
            <a:r>
              <a:rPr lang="en-GB" sz="1800" dirty="0"/>
              <a:t>: </a:t>
            </a:r>
            <a:r>
              <a:rPr lang="cs-CZ" altLang="en-US" sz="1800" dirty="0">
                <a:latin typeface="Tahoma" panose="020B0604030504040204" pitchFamily="34" charset="0"/>
                <a:ea typeface="Tahoma" panose="020B0604030504040204" pitchFamily="34" charset="0"/>
                <a:cs typeface="Tahoma" panose="020B0604030504040204" pitchFamily="34" charset="0"/>
              </a:rPr>
              <a:t>Innovation Impulses</a:t>
            </a:r>
            <a:endParaRPr lang="en-GB" altLang="en-US" sz="1800" dirty="0">
              <a:latin typeface="Tahoma" panose="020B0604030504040204" pitchFamily="34" charset="0"/>
              <a:ea typeface="Tahoma" panose="020B0604030504040204" pitchFamily="34" charset="0"/>
              <a:cs typeface="Tahoma" panose="020B0604030504040204" pitchFamily="34" charset="0"/>
            </a:endParaRPr>
          </a:p>
          <a:p>
            <a:r>
              <a:rPr lang="en-US" sz="1800" dirty="0"/>
              <a:t>Week 7: </a:t>
            </a:r>
            <a:r>
              <a:rPr lang="en-GB" sz="1800" b="1" i="1" dirty="0"/>
              <a:t>Part 1</a:t>
            </a:r>
            <a:r>
              <a:rPr lang="en-GB" sz="1800" dirty="0"/>
              <a:t>: </a:t>
            </a:r>
            <a:r>
              <a:rPr lang="en-US" sz="1800" dirty="0">
                <a:latin typeface="Tahoma" panose="020B0604030504040204" pitchFamily="34" charset="0"/>
                <a:ea typeface="Tahoma" panose="020B0604030504040204" pitchFamily="34" charset="0"/>
                <a:cs typeface="Tahoma" panose="020B0604030504040204" pitchFamily="34" charset="0"/>
              </a:rPr>
              <a:t>Digital Revolution, </a:t>
            </a:r>
            <a:r>
              <a:rPr lang="en-GB" sz="1800" b="1" i="1" dirty="0"/>
              <a:t>Part 2</a:t>
            </a:r>
            <a:r>
              <a:rPr lang="en-GB" sz="1800" dirty="0"/>
              <a:t>: Innovative </a:t>
            </a:r>
            <a:r>
              <a:rPr lang="en-GB" sz="1800" dirty="0" err="1"/>
              <a:t>eBusines</a:t>
            </a:r>
            <a:r>
              <a:rPr lang="en-GB" sz="1800" dirty="0"/>
              <a:t> &amp; </a:t>
            </a:r>
            <a:r>
              <a:rPr lang="en-GB" sz="1800" b="1" i="1" dirty="0"/>
              <a:t>Part 3</a:t>
            </a:r>
            <a:r>
              <a:rPr lang="en-GB" sz="1800" dirty="0"/>
              <a:t>:  </a:t>
            </a:r>
            <a:r>
              <a:rPr lang="en-GB" sz="1800" b="1" u="sng" dirty="0"/>
              <a:t>Digital Marketing</a:t>
            </a:r>
          </a:p>
          <a:p>
            <a:pPr marL="0" indent="0">
              <a:buNone/>
            </a:pPr>
            <a:endParaRPr lang="en-GB" sz="2000" dirty="0"/>
          </a:p>
          <a:p>
            <a:pPr marL="0" indent="0">
              <a:buNone/>
            </a:pPr>
            <a:r>
              <a:rPr lang="en-GB" sz="2000" dirty="0"/>
              <a:t>This week we will look at: </a:t>
            </a:r>
          </a:p>
          <a:p>
            <a:pPr marL="0" indent="0">
              <a:buNone/>
            </a:pPr>
            <a:r>
              <a:rPr lang="en-GB" altLang="en-US" sz="2000" b="1" dirty="0"/>
              <a:t>Innovation Management &amp;  Areas of Challenge</a:t>
            </a:r>
            <a:endParaRPr lang="en-GB" sz="2000" dirty="0"/>
          </a:p>
          <a:p>
            <a:pPr marL="0" indent="0">
              <a:buNone/>
            </a:pPr>
            <a:br>
              <a:rPr lang="en-US" sz="2000" b="1" dirty="0">
                <a:latin typeface="Tahoma" panose="020B0604030504040204" pitchFamily="34" charset="0"/>
                <a:ea typeface="Tahoma" panose="020B0604030504040204" pitchFamily="34" charset="0"/>
                <a:cs typeface="Tahoma" panose="020B0604030504040204" pitchFamily="34" charset="0"/>
              </a:rPr>
            </a:br>
            <a:endParaRPr lang="en-GB" sz="2000" dirty="0"/>
          </a:p>
          <a:p>
            <a:endParaRPr lang="en-GB" sz="2400" dirty="0"/>
          </a:p>
          <a:p>
            <a:endParaRPr lang="en-US" altLang="en-US" dirty="0"/>
          </a:p>
          <a:p>
            <a:endParaRPr lang="en-GB" dirty="0"/>
          </a:p>
          <a:p>
            <a:endParaRPr lang="en-GB" dirty="0"/>
          </a:p>
          <a:p>
            <a:endParaRPr lang="en-US" dirty="0"/>
          </a:p>
        </p:txBody>
      </p:sp>
      <p:sp>
        <p:nvSpPr>
          <p:cNvPr id="3" name="Title 2">
            <a:extLst>
              <a:ext uri="{FF2B5EF4-FFF2-40B4-BE49-F238E27FC236}">
                <a16:creationId xmlns:a16="http://schemas.microsoft.com/office/drawing/2014/main" id="{BABC5610-9DE5-8740-9F6C-DEDAFA183E44}"/>
              </a:ext>
            </a:extLst>
          </p:cNvPr>
          <p:cNvSpPr>
            <a:spLocks noGrp="1"/>
          </p:cNvSpPr>
          <p:nvPr>
            <p:ph type="title"/>
          </p:nvPr>
        </p:nvSpPr>
        <p:spPr>
          <a:xfrm>
            <a:off x="457200" y="8730"/>
            <a:ext cx="8229600" cy="1143000"/>
          </a:xfrm>
        </p:spPr>
        <p:txBody>
          <a:bodyPr/>
          <a:lstStyle/>
          <a:p>
            <a:r>
              <a:rPr lang="en-US" dirty="0"/>
              <a:t>Recap</a:t>
            </a:r>
          </a:p>
        </p:txBody>
      </p:sp>
    </p:spTree>
    <p:extLst>
      <p:ext uri="{BB962C8B-B14F-4D97-AF65-F5344CB8AC3E}">
        <p14:creationId xmlns:p14="http://schemas.microsoft.com/office/powerpoint/2010/main" val="24597248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Text Box 1">
            <a:extLst>
              <a:ext uri="{FF2B5EF4-FFF2-40B4-BE49-F238E27FC236}">
                <a16:creationId xmlns:a16="http://schemas.microsoft.com/office/drawing/2014/main" id="{16163E44-60C1-4171-BEFB-CAF832B466D2}"/>
              </a:ext>
            </a:extLst>
          </p:cNvPr>
          <p:cNvSpPr txBox="1">
            <a:spLocks noChangeArrowheads="1"/>
          </p:cNvSpPr>
          <p:nvPr/>
        </p:nvSpPr>
        <p:spPr bwMode="auto">
          <a:xfrm>
            <a:off x="914400" y="277813"/>
            <a:ext cx="7772400" cy="70291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9pPr>
          </a:lstStyle>
          <a:p>
            <a:pPr algn="ctr">
              <a:lnSpc>
                <a:spcPct val="100000"/>
              </a:lnSpc>
              <a:buClrTx/>
              <a:buFontTx/>
              <a:buNone/>
            </a:pPr>
            <a:r>
              <a:rPr lang="en-US" altLang="en-US" sz="3200" b="1" dirty="0">
                <a:solidFill>
                  <a:schemeClr val="tx1"/>
                </a:solidFill>
                <a:latin typeface="Times New Roman" panose="02020603050405020304" pitchFamily="18" charset="0"/>
              </a:rPr>
              <a:t>INNOVATION MANAGEMENT</a:t>
            </a:r>
            <a:br>
              <a:rPr lang="en-US" altLang="en-US" sz="3200" b="1" dirty="0">
                <a:solidFill>
                  <a:srgbClr val="0000FF"/>
                </a:solidFill>
                <a:latin typeface="Times New Roman" panose="02020603050405020304" pitchFamily="18" charset="0"/>
              </a:rPr>
            </a:br>
            <a:endParaRPr lang="en-US" altLang="en-US" sz="3200" b="1" dirty="0">
              <a:solidFill>
                <a:srgbClr val="0000FF"/>
              </a:solidFill>
              <a:latin typeface="Times New Roman" panose="02020603050405020304" pitchFamily="18" charset="0"/>
            </a:endParaRPr>
          </a:p>
        </p:txBody>
      </p:sp>
      <p:sp>
        <p:nvSpPr>
          <p:cNvPr id="8194" name="Text Box 2">
            <a:extLst>
              <a:ext uri="{FF2B5EF4-FFF2-40B4-BE49-F238E27FC236}">
                <a16:creationId xmlns:a16="http://schemas.microsoft.com/office/drawing/2014/main" id="{728FC85C-D87A-470D-815C-990EBD63B7B3}"/>
              </a:ext>
            </a:extLst>
          </p:cNvPr>
          <p:cNvSpPr txBox="1">
            <a:spLocks noChangeArrowheads="1"/>
          </p:cNvSpPr>
          <p:nvPr/>
        </p:nvSpPr>
        <p:spPr bwMode="auto">
          <a:xfrm>
            <a:off x="342900" y="764704"/>
            <a:ext cx="8458200" cy="4876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685800" indent="-339725">
              <a:tabLst>
                <a:tab pos="685800" algn="l"/>
                <a:tab pos="1133475" algn="l"/>
                <a:tab pos="1582738" algn="l"/>
                <a:tab pos="2032000" algn="l"/>
                <a:tab pos="2481263" algn="l"/>
                <a:tab pos="2930525" algn="l"/>
                <a:tab pos="3379788" algn="l"/>
                <a:tab pos="3829050" algn="l"/>
                <a:tab pos="4278313" algn="l"/>
                <a:tab pos="4727575" algn="l"/>
                <a:tab pos="5176838" algn="l"/>
                <a:tab pos="5626100" algn="l"/>
                <a:tab pos="6075363" algn="l"/>
                <a:tab pos="6524625" algn="l"/>
                <a:tab pos="6973888" algn="l"/>
                <a:tab pos="7423150" algn="l"/>
                <a:tab pos="7872413" algn="l"/>
                <a:tab pos="8321675" algn="l"/>
                <a:tab pos="8770938" algn="l"/>
                <a:tab pos="9220200" algn="l"/>
                <a:tab pos="9669463" algn="l"/>
              </a:tabLst>
              <a:defRPr>
                <a:solidFill>
                  <a:srgbClr val="000000"/>
                </a:solidFill>
                <a:latin typeface="Arial" panose="020B0604020202020204" pitchFamily="34" charset="0"/>
                <a:cs typeface="DejaVu Sans" charset="0"/>
              </a:defRPr>
            </a:lvl1pPr>
            <a:lvl2pPr>
              <a:tabLst>
                <a:tab pos="685800" algn="l"/>
                <a:tab pos="1133475" algn="l"/>
                <a:tab pos="1582738" algn="l"/>
                <a:tab pos="2032000" algn="l"/>
                <a:tab pos="2481263" algn="l"/>
                <a:tab pos="2930525" algn="l"/>
                <a:tab pos="3379788" algn="l"/>
                <a:tab pos="3829050" algn="l"/>
                <a:tab pos="4278313" algn="l"/>
                <a:tab pos="4727575" algn="l"/>
                <a:tab pos="5176838" algn="l"/>
                <a:tab pos="5626100" algn="l"/>
                <a:tab pos="6075363" algn="l"/>
                <a:tab pos="6524625" algn="l"/>
                <a:tab pos="6973888" algn="l"/>
                <a:tab pos="7423150" algn="l"/>
                <a:tab pos="7872413" algn="l"/>
                <a:tab pos="8321675" algn="l"/>
                <a:tab pos="8770938" algn="l"/>
                <a:tab pos="9220200" algn="l"/>
                <a:tab pos="9669463" algn="l"/>
              </a:tabLst>
              <a:defRPr>
                <a:solidFill>
                  <a:srgbClr val="000000"/>
                </a:solidFill>
                <a:latin typeface="Arial" panose="020B0604020202020204" pitchFamily="34" charset="0"/>
                <a:cs typeface="DejaVu Sans" charset="0"/>
              </a:defRPr>
            </a:lvl2pPr>
            <a:lvl3pPr>
              <a:tabLst>
                <a:tab pos="685800" algn="l"/>
                <a:tab pos="1133475" algn="l"/>
                <a:tab pos="1582738" algn="l"/>
                <a:tab pos="2032000" algn="l"/>
                <a:tab pos="2481263" algn="l"/>
                <a:tab pos="2930525" algn="l"/>
                <a:tab pos="3379788" algn="l"/>
                <a:tab pos="3829050" algn="l"/>
                <a:tab pos="4278313" algn="l"/>
                <a:tab pos="4727575" algn="l"/>
                <a:tab pos="5176838" algn="l"/>
                <a:tab pos="5626100" algn="l"/>
                <a:tab pos="6075363" algn="l"/>
                <a:tab pos="6524625" algn="l"/>
                <a:tab pos="6973888" algn="l"/>
                <a:tab pos="7423150" algn="l"/>
                <a:tab pos="7872413" algn="l"/>
                <a:tab pos="8321675" algn="l"/>
                <a:tab pos="8770938" algn="l"/>
                <a:tab pos="9220200" algn="l"/>
                <a:tab pos="9669463" algn="l"/>
              </a:tabLst>
              <a:defRPr>
                <a:solidFill>
                  <a:srgbClr val="000000"/>
                </a:solidFill>
                <a:latin typeface="Arial" panose="020B0604020202020204" pitchFamily="34" charset="0"/>
                <a:cs typeface="DejaVu Sans" charset="0"/>
              </a:defRPr>
            </a:lvl3pPr>
            <a:lvl4pPr>
              <a:tabLst>
                <a:tab pos="685800" algn="l"/>
                <a:tab pos="1133475" algn="l"/>
                <a:tab pos="1582738" algn="l"/>
                <a:tab pos="2032000" algn="l"/>
                <a:tab pos="2481263" algn="l"/>
                <a:tab pos="2930525" algn="l"/>
                <a:tab pos="3379788" algn="l"/>
                <a:tab pos="3829050" algn="l"/>
                <a:tab pos="4278313" algn="l"/>
                <a:tab pos="4727575" algn="l"/>
                <a:tab pos="5176838" algn="l"/>
                <a:tab pos="5626100" algn="l"/>
                <a:tab pos="6075363" algn="l"/>
                <a:tab pos="6524625" algn="l"/>
                <a:tab pos="6973888" algn="l"/>
                <a:tab pos="7423150" algn="l"/>
                <a:tab pos="7872413" algn="l"/>
                <a:tab pos="8321675" algn="l"/>
                <a:tab pos="8770938" algn="l"/>
                <a:tab pos="9220200" algn="l"/>
                <a:tab pos="9669463" algn="l"/>
              </a:tabLst>
              <a:defRPr>
                <a:solidFill>
                  <a:srgbClr val="000000"/>
                </a:solidFill>
                <a:latin typeface="Arial" panose="020B0604020202020204" pitchFamily="34" charset="0"/>
                <a:cs typeface="DejaVu Sans" charset="0"/>
              </a:defRPr>
            </a:lvl4pPr>
            <a:lvl5pPr>
              <a:tabLst>
                <a:tab pos="685800" algn="l"/>
                <a:tab pos="1133475" algn="l"/>
                <a:tab pos="1582738" algn="l"/>
                <a:tab pos="2032000" algn="l"/>
                <a:tab pos="2481263" algn="l"/>
                <a:tab pos="2930525" algn="l"/>
                <a:tab pos="3379788" algn="l"/>
                <a:tab pos="3829050" algn="l"/>
                <a:tab pos="4278313" algn="l"/>
                <a:tab pos="4727575" algn="l"/>
                <a:tab pos="5176838" algn="l"/>
                <a:tab pos="5626100" algn="l"/>
                <a:tab pos="6075363" algn="l"/>
                <a:tab pos="6524625" algn="l"/>
                <a:tab pos="6973888" algn="l"/>
                <a:tab pos="7423150" algn="l"/>
                <a:tab pos="7872413" algn="l"/>
                <a:tab pos="8321675" algn="l"/>
                <a:tab pos="8770938" algn="l"/>
                <a:tab pos="9220200" algn="l"/>
                <a:tab pos="9669463"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685800" algn="l"/>
                <a:tab pos="1133475" algn="l"/>
                <a:tab pos="1582738" algn="l"/>
                <a:tab pos="2032000" algn="l"/>
                <a:tab pos="2481263" algn="l"/>
                <a:tab pos="2930525" algn="l"/>
                <a:tab pos="3379788" algn="l"/>
                <a:tab pos="3829050" algn="l"/>
                <a:tab pos="4278313" algn="l"/>
                <a:tab pos="4727575" algn="l"/>
                <a:tab pos="5176838" algn="l"/>
                <a:tab pos="5626100" algn="l"/>
                <a:tab pos="6075363" algn="l"/>
                <a:tab pos="6524625" algn="l"/>
                <a:tab pos="6973888" algn="l"/>
                <a:tab pos="7423150" algn="l"/>
                <a:tab pos="7872413" algn="l"/>
                <a:tab pos="8321675" algn="l"/>
                <a:tab pos="8770938" algn="l"/>
                <a:tab pos="9220200" algn="l"/>
                <a:tab pos="9669463"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685800" algn="l"/>
                <a:tab pos="1133475" algn="l"/>
                <a:tab pos="1582738" algn="l"/>
                <a:tab pos="2032000" algn="l"/>
                <a:tab pos="2481263" algn="l"/>
                <a:tab pos="2930525" algn="l"/>
                <a:tab pos="3379788" algn="l"/>
                <a:tab pos="3829050" algn="l"/>
                <a:tab pos="4278313" algn="l"/>
                <a:tab pos="4727575" algn="l"/>
                <a:tab pos="5176838" algn="l"/>
                <a:tab pos="5626100" algn="l"/>
                <a:tab pos="6075363" algn="l"/>
                <a:tab pos="6524625" algn="l"/>
                <a:tab pos="6973888" algn="l"/>
                <a:tab pos="7423150" algn="l"/>
                <a:tab pos="7872413" algn="l"/>
                <a:tab pos="8321675" algn="l"/>
                <a:tab pos="8770938" algn="l"/>
                <a:tab pos="9220200" algn="l"/>
                <a:tab pos="9669463"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685800" algn="l"/>
                <a:tab pos="1133475" algn="l"/>
                <a:tab pos="1582738" algn="l"/>
                <a:tab pos="2032000" algn="l"/>
                <a:tab pos="2481263" algn="l"/>
                <a:tab pos="2930525" algn="l"/>
                <a:tab pos="3379788" algn="l"/>
                <a:tab pos="3829050" algn="l"/>
                <a:tab pos="4278313" algn="l"/>
                <a:tab pos="4727575" algn="l"/>
                <a:tab pos="5176838" algn="l"/>
                <a:tab pos="5626100" algn="l"/>
                <a:tab pos="6075363" algn="l"/>
                <a:tab pos="6524625" algn="l"/>
                <a:tab pos="6973888" algn="l"/>
                <a:tab pos="7423150" algn="l"/>
                <a:tab pos="7872413" algn="l"/>
                <a:tab pos="8321675" algn="l"/>
                <a:tab pos="8770938" algn="l"/>
                <a:tab pos="9220200" algn="l"/>
                <a:tab pos="9669463"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685800" algn="l"/>
                <a:tab pos="1133475" algn="l"/>
                <a:tab pos="1582738" algn="l"/>
                <a:tab pos="2032000" algn="l"/>
                <a:tab pos="2481263" algn="l"/>
                <a:tab pos="2930525" algn="l"/>
                <a:tab pos="3379788" algn="l"/>
                <a:tab pos="3829050" algn="l"/>
                <a:tab pos="4278313" algn="l"/>
                <a:tab pos="4727575" algn="l"/>
                <a:tab pos="5176838" algn="l"/>
                <a:tab pos="5626100" algn="l"/>
                <a:tab pos="6075363" algn="l"/>
                <a:tab pos="6524625" algn="l"/>
                <a:tab pos="6973888" algn="l"/>
                <a:tab pos="7423150" algn="l"/>
                <a:tab pos="7872413" algn="l"/>
                <a:tab pos="8321675" algn="l"/>
                <a:tab pos="8770938" algn="l"/>
                <a:tab pos="9220200" algn="l"/>
                <a:tab pos="9669463" algn="l"/>
              </a:tabLst>
              <a:defRPr>
                <a:solidFill>
                  <a:srgbClr val="000000"/>
                </a:solidFill>
                <a:latin typeface="Arial" panose="020B0604020202020204" pitchFamily="34" charset="0"/>
                <a:cs typeface="DejaVu Sans" charset="0"/>
              </a:defRPr>
            </a:lvl9pPr>
          </a:lstStyle>
          <a:p>
            <a:pPr marL="346075" indent="0" algn="just">
              <a:lnSpc>
                <a:spcPct val="100000"/>
              </a:lnSpc>
              <a:spcBef>
                <a:spcPts val="488"/>
              </a:spcBef>
              <a:buClr>
                <a:srgbClr val="FF0000"/>
              </a:buClr>
              <a:buSzPct val="90000"/>
            </a:pPr>
            <a:r>
              <a:rPr lang="en-US" altLang="en-US" sz="2000" dirty="0"/>
              <a:t>Innovation is</a:t>
            </a:r>
          </a:p>
          <a:p>
            <a:pPr marL="688975" indent="-342900" algn="just">
              <a:lnSpc>
                <a:spcPct val="100000"/>
              </a:lnSpc>
              <a:spcBef>
                <a:spcPts val="488"/>
              </a:spcBef>
              <a:buClr>
                <a:srgbClr val="FF0000"/>
              </a:buClr>
              <a:buSzPct val="90000"/>
              <a:buFont typeface="Arial" panose="020B0604020202020204" pitchFamily="34" charset="0"/>
              <a:buChar char="•"/>
            </a:pPr>
            <a:r>
              <a:rPr lang="en-US" altLang="en-US" sz="2000" dirty="0"/>
              <a:t>is an idea, practice or object that is perceived as new by an individual or other unit of adoption</a:t>
            </a:r>
            <a:r>
              <a:rPr lang="en-US" altLang="en-US" dirty="0"/>
              <a:t>.</a:t>
            </a:r>
          </a:p>
          <a:p>
            <a:pPr marL="688975" indent="-342900" algn="just">
              <a:lnSpc>
                <a:spcPct val="100000"/>
              </a:lnSpc>
              <a:spcBef>
                <a:spcPts val="488"/>
              </a:spcBef>
              <a:buClr>
                <a:srgbClr val="FF0000"/>
              </a:buClr>
              <a:buSzPct val="90000"/>
              <a:buFont typeface="Arial" panose="020B0604020202020204" pitchFamily="34" charset="0"/>
              <a:buChar char="•"/>
            </a:pPr>
            <a:r>
              <a:rPr lang="en-US" altLang="en-US" sz="2000" dirty="0"/>
              <a:t>is a use of new knowledge to offer a new product or service that customers want. </a:t>
            </a:r>
          </a:p>
          <a:p>
            <a:pPr marL="346075" indent="0" algn="just">
              <a:lnSpc>
                <a:spcPct val="100000"/>
              </a:lnSpc>
              <a:spcBef>
                <a:spcPts val="488"/>
              </a:spcBef>
              <a:buClr>
                <a:srgbClr val="FF0000"/>
              </a:buClr>
              <a:buSzPct val="90000"/>
            </a:pPr>
            <a:endParaRPr lang="en-US" altLang="en-US" sz="2000" dirty="0"/>
          </a:p>
          <a:p>
            <a:pPr marL="346075" indent="0" algn="just">
              <a:lnSpc>
                <a:spcPct val="100000"/>
              </a:lnSpc>
              <a:spcBef>
                <a:spcPts val="488"/>
              </a:spcBef>
              <a:buClr>
                <a:srgbClr val="FF0000"/>
              </a:buClr>
              <a:buSzPct val="90000"/>
            </a:pPr>
            <a:r>
              <a:rPr lang="en-US" altLang="en-US" sz="2000" dirty="0"/>
              <a:t>Thus, innovation from business </a:t>
            </a:r>
            <a:r>
              <a:rPr lang="en-US" altLang="en-US" sz="2000" dirty="0" err="1"/>
              <a:t>perepective</a:t>
            </a:r>
            <a:r>
              <a:rPr lang="en-US" altLang="en-US" sz="2000" dirty="0"/>
              <a:t> is: </a:t>
            </a:r>
          </a:p>
          <a:p>
            <a:pPr algn="just">
              <a:lnSpc>
                <a:spcPct val="100000"/>
              </a:lnSpc>
              <a:spcBef>
                <a:spcPts val="200"/>
              </a:spcBef>
              <a:buClrTx/>
              <a:buFontTx/>
              <a:buNone/>
            </a:pPr>
            <a:r>
              <a:rPr lang="en-US" altLang="en-US" sz="900" b="1" dirty="0"/>
              <a:t>        </a:t>
            </a:r>
          </a:p>
          <a:p>
            <a:pPr algn="just">
              <a:lnSpc>
                <a:spcPct val="100000"/>
              </a:lnSpc>
              <a:spcBef>
                <a:spcPts val="488"/>
              </a:spcBef>
              <a:buClrTx/>
              <a:buFontTx/>
              <a:buNone/>
            </a:pPr>
            <a:r>
              <a:rPr lang="en-US" altLang="en-US" sz="900" b="1" dirty="0"/>
              <a:t>                                                      </a:t>
            </a:r>
            <a:r>
              <a:rPr lang="en-US" altLang="en-US" sz="2000" b="1" dirty="0"/>
              <a:t>Invention + Commercialization</a:t>
            </a:r>
            <a:r>
              <a:rPr lang="en-US" altLang="en-US" sz="2000" dirty="0"/>
              <a:t>.</a:t>
            </a:r>
          </a:p>
          <a:p>
            <a:pPr algn="just">
              <a:lnSpc>
                <a:spcPct val="100000"/>
              </a:lnSpc>
              <a:spcBef>
                <a:spcPts val="488"/>
              </a:spcBef>
              <a:buClrTx/>
              <a:buFontTx/>
              <a:buNone/>
            </a:pPr>
            <a:r>
              <a:rPr lang="en-US" altLang="en-US" sz="2000" dirty="0"/>
              <a:t>  </a:t>
            </a:r>
          </a:p>
          <a:p>
            <a:pPr>
              <a:lnSpc>
                <a:spcPct val="100000"/>
              </a:lnSpc>
              <a:spcBef>
                <a:spcPts val="488"/>
              </a:spcBef>
              <a:buClrTx/>
              <a:buFontTx/>
              <a:buNone/>
            </a:pPr>
            <a:r>
              <a:rPr lang="en-US" altLang="en-US" sz="2000" b="1" dirty="0"/>
              <a:t>    “</a:t>
            </a:r>
            <a:r>
              <a:rPr lang="en-US" altLang="en-US" sz="2000" dirty="0"/>
              <a:t>Innovation is the search for and the discovery, developed, improvement, adoption and commercialization of new processes, new products and new organization structures and procedures.</a:t>
            </a:r>
            <a:r>
              <a:rPr lang="en-US" altLang="en-US" sz="2000" b="1" dirty="0"/>
              <a:t>”</a:t>
            </a:r>
          </a:p>
        </p:txBody>
      </p:sp>
    </p:spTree>
    <p:extLst>
      <p:ext uri="{BB962C8B-B14F-4D97-AF65-F5344CB8AC3E}">
        <p14:creationId xmlns:p14="http://schemas.microsoft.com/office/powerpoint/2010/main" val="1861620062"/>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02618"/>
            <a:ext cx="7886700" cy="435431"/>
          </a:xfrm>
        </p:spPr>
        <p:txBody>
          <a:bodyPr>
            <a:noAutofit/>
          </a:bodyPr>
          <a:lstStyle/>
          <a:p>
            <a:r>
              <a:rPr lang="en-GB" sz="3600" b="1" dirty="0">
                <a:latin typeface="Tahoma" panose="020B0604030504040204" pitchFamily="34" charset="0"/>
                <a:ea typeface="Tahoma" panose="020B0604030504040204" pitchFamily="34" charset="0"/>
                <a:cs typeface="Tahoma" panose="020B0604030504040204" pitchFamily="34" charset="0"/>
              </a:rPr>
              <a:t>Innovation areas/challenges</a:t>
            </a:r>
          </a:p>
        </p:txBody>
      </p:sp>
      <p:sp>
        <p:nvSpPr>
          <p:cNvPr id="3" name="Oval 2"/>
          <p:cNvSpPr/>
          <p:nvPr/>
        </p:nvSpPr>
        <p:spPr>
          <a:xfrm>
            <a:off x="4601334" y="5157192"/>
            <a:ext cx="1386448" cy="648072"/>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1400" dirty="0"/>
              <a:t>Waste</a:t>
            </a:r>
          </a:p>
        </p:txBody>
      </p:sp>
      <p:sp>
        <p:nvSpPr>
          <p:cNvPr id="4" name="Oval 3"/>
          <p:cNvSpPr/>
          <p:nvPr/>
        </p:nvSpPr>
        <p:spPr>
          <a:xfrm>
            <a:off x="3039063" y="722796"/>
            <a:ext cx="1386448" cy="964549"/>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1400" dirty="0"/>
              <a:t>Blue Growth</a:t>
            </a:r>
          </a:p>
        </p:txBody>
      </p:sp>
      <p:sp>
        <p:nvSpPr>
          <p:cNvPr id="5" name="Oval 4"/>
          <p:cNvSpPr/>
          <p:nvPr/>
        </p:nvSpPr>
        <p:spPr>
          <a:xfrm>
            <a:off x="4931347" y="696286"/>
            <a:ext cx="1500572" cy="1089733"/>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1400" dirty="0"/>
              <a:t>Water Innovation</a:t>
            </a:r>
          </a:p>
        </p:txBody>
      </p:sp>
      <p:sp>
        <p:nvSpPr>
          <p:cNvPr id="6" name="Oval 5"/>
          <p:cNvSpPr/>
          <p:nvPr/>
        </p:nvSpPr>
        <p:spPr>
          <a:xfrm>
            <a:off x="2173656" y="4786526"/>
            <a:ext cx="1558631" cy="946730"/>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1400" dirty="0"/>
              <a:t>Personalising health and care</a:t>
            </a:r>
          </a:p>
        </p:txBody>
      </p:sp>
      <p:sp>
        <p:nvSpPr>
          <p:cNvPr id="7" name="Oval 6"/>
          <p:cNvSpPr/>
          <p:nvPr/>
        </p:nvSpPr>
        <p:spPr>
          <a:xfrm>
            <a:off x="566408" y="4303382"/>
            <a:ext cx="1386448" cy="1386448"/>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1400" dirty="0"/>
              <a:t>Mobility for Growth</a:t>
            </a:r>
          </a:p>
        </p:txBody>
      </p:sp>
      <p:sp>
        <p:nvSpPr>
          <p:cNvPr id="8" name="Oval 7"/>
          <p:cNvSpPr/>
          <p:nvPr/>
        </p:nvSpPr>
        <p:spPr>
          <a:xfrm>
            <a:off x="7197147" y="2375462"/>
            <a:ext cx="1767342" cy="1031381"/>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1400" dirty="0"/>
              <a:t>Sustainable food security</a:t>
            </a:r>
          </a:p>
        </p:txBody>
      </p:sp>
      <p:sp>
        <p:nvSpPr>
          <p:cNvPr id="9" name="Oval 8"/>
          <p:cNvSpPr/>
          <p:nvPr/>
        </p:nvSpPr>
        <p:spPr>
          <a:xfrm>
            <a:off x="5987782" y="4869160"/>
            <a:ext cx="1386448" cy="778041"/>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1400" dirty="0"/>
              <a:t>New ideas for Europe</a:t>
            </a:r>
          </a:p>
        </p:txBody>
      </p:sp>
      <p:sp>
        <p:nvSpPr>
          <p:cNvPr id="10" name="Oval 9"/>
          <p:cNvSpPr/>
          <p:nvPr/>
        </p:nvSpPr>
        <p:spPr>
          <a:xfrm>
            <a:off x="6850099" y="798428"/>
            <a:ext cx="1584176" cy="1196675"/>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1400" dirty="0"/>
              <a:t>Disaster resilience (incl. climate change) </a:t>
            </a:r>
          </a:p>
        </p:txBody>
      </p:sp>
      <p:sp>
        <p:nvSpPr>
          <p:cNvPr id="11" name="Oval 10"/>
          <p:cNvSpPr/>
          <p:nvPr/>
        </p:nvSpPr>
        <p:spPr>
          <a:xfrm>
            <a:off x="7316049" y="3909787"/>
            <a:ext cx="1386448" cy="1031381"/>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1400" dirty="0"/>
              <a:t>Digital Security</a:t>
            </a:r>
          </a:p>
        </p:txBody>
      </p:sp>
      <p:sp>
        <p:nvSpPr>
          <p:cNvPr id="12" name="Oval 11"/>
          <p:cNvSpPr/>
          <p:nvPr/>
        </p:nvSpPr>
        <p:spPr>
          <a:xfrm>
            <a:off x="179511" y="2988767"/>
            <a:ext cx="1507360" cy="967815"/>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1400" dirty="0"/>
              <a:t>Competitive low-carbon energy</a:t>
            </a:r>
          </a:p>
        </p:txBody>
      </p:sp>
      <p:sp>
        <p:nvSpPr>
          <p:cNvPr id="13" name="Oval 12"/>
          <p:cNvSpPr/>
          <p:nvPr/>
        </p:nvSpPr>
        <p:spPr>
          <a:xfrm>
            <a:off x="417637" y="1687345"/>
            <a:ext cx="1008112" cy="1008112"/>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1400" dirty="0"/>
              <a:t>Waste</a:t>
            </a:r>
          </a:p>
        </p:txBody>
      </p:sp>
      <p:sp>
        <p:nvSpPr>
          <p:cNvPr id="14" name="Oval 13"/>
          <p:cNvSpPr/>
          <p:nvPr/>
        </p:nvSpPr>
        <p:spPr>
          <a:xfrm>
            <a:off x="1394675" y="691690"/>
            <a:ext cx="1317408" cy="937110"/>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1400" dirty="0"/>
              <a:t>Smart cities and communities</a:t>
            </a:r>
          </a:p>
        </p:txBody>
      </p:sp>
      <p:graphicFrame>
        <p:nvGraphicFramePr>
          <p:cNvPr id="15" name="Diagram 14"/>
          <p:cNvGraphicFramePr/>
          <p:nvPr>
            <p:extLst>
              <p:ext uri="{D42A27DB-BD31-4B8C-83A1-F6EECF244321}">
                <p14:modId xmlns:p14="http://schemas.microsoft.com/office/powerpoint/2010/main" val="3975119546"/>
              </p:ext>
            </p:extLst>
          </p:nvPr>
        </p:nvGraphicFramePr>
        <p:xfrm>
          <a:off x="967544" y="1919915"/>
          <a:ext cx="6916824" cy="32041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652544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Rectangle 1">
            <a:extLst>
              <a:ext uri="{FF2B5EF4-FFF2-40B4-BE49-F238E27FC236}">
                <a16:creationId xmlns:a16="http://schemas.microsoft.com/office/drawing/2014/main" id="{C4B00073-863A-4E47-9A97-AF27EF147AEA}"/>
              </a:ext>
            </a:extLst>
          </p:cNvPr>
          <p:cNvSpPr>
            <a:spLocks noChangeArrowheads="1"/>
          </p:cNvSpPr>
          <p:nvPr/>
        </p:nvSpPr>
        <p:spPr bwMode="auto">
          <a:xfrm>
            <a:off x="304800" y="304800"/>
            <a:ext cx="8610600" cy="4780384"/>
          </a:xfrm>
          <a:prstGeom prst="rect">
            <a:avLst/>
          </a:prstGeom>
          <a:blipFill dpi="0" rotWithShape="0">
            <a:blip r:embed="rId3"/>
            <a:srcRect/>
            <a:stretch>
              <a:fillRect/>
            </a:stretch>
          </a:blipFill>
          <a:ln>
            <a:noFill/>
          </a:ln>
          <a:effectLst/>
          <a:extLs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1"/>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9pPr>
          </a:lstStyle>
          <a:p>
            <a:pPr>
              <a:lnSpc>
                <a:spcPct val="100000"/>
              </a:lnSpc>
              <a:buClrTx/>
              <a:buFontTx/>
              <a:buNone/>
            </a:pPr>
            <a:endParaRPr lang="es-CL" altLang="en-US" dirty="0"/>
          </a:p>
        </p:txBody>
      </p:sp>
    </p:spTree>
    <p:extLst>
      <p:ext uri="{BB962C8B-B14F-4D97-AF65-F5344CB8AC3E}">
        <p14:creationId xmlns:p14="http://schemas.microsoft.com/office/powerpoint/2010/main" val="4005756315"/>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Text Box 1">
            <a:extLst>
              <a:ext uri="{FF2B5EF4-FFF2-40B4-BE49-F238E27FC236}">
                <a16:creationId xmlns:a16="http://schemas.microsoft.com/office/drawing/2014/main" id="{85C9C1F3-50B2-4DBB-A9C7-913A1119913E}"/>
              </a:ext>
            </a:extLst>
          </p:cNvPr>
          <p:cNvSpPr txBox="1">
            <a:spLocks noChangeArrowheads="1"/>
          </p:cNvSpPr>
          <p:nvPr/>
        </p:nvSpPr>
        <p:spPr bwMode="auto">
          <a:xfrm>
            <a:off x="762000" y="277813"/>
            <a:ext cx="79248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9pPr>
          </a:lstStyle>
          <a:p>
            <a:pPr algn="ctr">
              <a:lnSpc>
                <a:spcPct val="100000"/>
              </a:lnSpc>
              <a:buClrTx/>
              <a:buFontTx/>
              <a:buNone/>
            </a:pPr>
            <a:r>
              <a:rPr lang="en-US" altLang="en-US" sz="3200" b="1" dirty="0">
                <a:solidFill>
                  <a:schemeClr val="tx1"/>
                </a:solidFill>
                <a:latin typeface="Times New Roman" panose="02020603050405020304" pitchFamily="18" charset="0"/>
              </a:rPr>
              <a:t>CHARACTERISTICS OF INNOVATION</a:t>
            </a:r>
          </a:p>
        </p:txBody>
      </p:sp>
      <p:sp>
        <p:nvSpPr>
          <p:cNvPr id="10242" name="Text Box 2">
            <a:extLst>
              <a:ext uri="{FF2B5EF4-FFF2-40B4-BE49-F238E27FC236}">
                <a16:creationId xmlns:a16="http://schemas.microsoft.com/office/drawing/2014/main" id="{CEDF9481-21DC-4993-BD80-7E876131F294}"/>
              </a:ext>
            </a:extLst>
          </p:cNvPr>
          <p:cNvSpPr txBox="1">
            <a:spLocks noChangeArrowheads="1"/>
          </p:cNvSpPr>
          <p:nvPr/>
        </p:nvSpPr>
        <p:spPr bwMode="auto">
          <a:xfrm>
            <a:off x="533400" y="1340768"/>
            <a:ext cx="8077200" cy="426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39725">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1pPr>
            <a:lvl2pP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2pPr>
            <a:lvl3pP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3pPr>
            <a:lvl4pP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4pPr>
            <a:lvl5pP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9pPr>
          </a:lstStyle>
          <a:p>
            <a:pPr marL="344488" indent="-342900" algn="just">
              <a:lnSpc>
                <a:spcPct val="100000"/>
              </a:lnSpc>
              <a:spcBef>
                <a:spcPts val="488"/>
              </a:spcBef>
              <a:buClr>
                <a:srgbClr val="0070C0"/>
              </a:buClr>
              <a:buSzPct val="90000"/>
              <a:buFont typeface="Arial" panose="020B0604020202020204" pitchFamily="34" charset="0"/>
              <a:buChar char="•"/>
            </a:pPr>
            <a:r>
              <a:rPr lang="en-US" altLang="en-US" sz="2400" dirty="0">
                <a:solidFill>
                  <a:schemeClr val="tx1"/>
                </a:solidFill>
              </a:rPr>
              <a:t>There is an object or target which is being changed.</a:t>
            </a:r>
          </a:p>
          <a:p>
            <a:pPr marL="344488" indent="-342900" algn="just">
              <a:lnSpc>
                <a:spcPct val="100000"/>
              </a:lnSpc>
              <a:spcBef>
                <a:spcPts val="488"/>
              </a:spcBef>
              <a:buClr>
                <a:srgbClr val="0070C0"/>
              </a:buClr>
              <a:buSzPct val="90000"/>
              <a:buFont typeface="Arial" panose="020B0604020202020204" pitchFamily="34" charset="0"/>
              <a:buChar char="•"/>
            </a:pPr>
            <a:r>
              <a:rPr lang="en-US" altLang="en-US" sz="2400" dirty="0">
                <a:solidFill>
                  <a:schemeClr val="tx1"/>
                </a:solidFill>
              </a:rPr>
              <a:t>It can be a product, a process, an individual’s lifestyle, an organization's strategy, a society culture.</a:t>
            </a:r>
          </a:p>
          <a:p>
            <a:pPr marL="344488" indent="-342900" algn="just">
              <a:lnSpc>
                <a:spcPct val="100000"/>
              </a:lnSpc>
              <a:spcBef>
                <a:spcPts val="488"/>
              </a:spcBef>
              <a:buClr>
                <a:srgbClr val="0070C0"/>
              </a:buClr>
              <a:buSzPct val="90000"/>
              <a:buFont typeface="Arial" panose="020B0604020202020204" pitchFamily="34" charset="0"/>
              <a:buChar char="•"/>
            </a:pPr>
            <a:r>
              <a:rPr lang="en-US" altLang="en-US" sz="2400" dirty="0">
                <a:solidFill>
                  <a:schemeClr val="tx1"/>
                </a:solidFill>
              </a:rPr>
              <a:t>Innovation vary in extent or magnitude i.e. degree to which one deviates from the past.</a:t>
            </a:r>
          </a:p>
          <a:p>
            <a:pPr marL="344488" indent="-342900" algn="just">
              <a:lnSpc>
                <a:spcPct val="100000"/>
              </a:lnSpc>
              <a:spcBef>
                <a:spcPts val="488"/>
              </a:spcBef>
              <a:buClr>
                <a:srgbClr val="0070C0"/>
              </a:buClr>
              <a:buSzPct val="90000"/>
              <a:buFont typeface="Arial" panose="020B0604020202020204" pitchFamily="34" charset="0"/>
              <a:buChar char="•"/>
            </a:pPr>
            <a:r>
              <a:rPr lang="en-US" altLang="en-US" sz="2400" dirty="0">
                <a:solidFill>
                  <a:schemeClr val="tx1"/>
                </a:solidFill>
              </a:rPr>
              <a:t>It is closely related to problem solving since generation &amp; implementation of ideas for change never transpire without difficulty.</a:t>
            </a:r>
          </a:p>
          <a:p>
            <a:pPr marL="344488" indent="-342900" algn="just">
              <a:lnSpc>
                <a:spcPct val="100000"/>
              </a:lnSpc>
              <a:spcBef>
                <a:spcPts val="488"/>
              </a:spcBef>
              <a:buClr>
                <a:srgbClr val="0070C0"/>
              </a:buClr>
              <a:buSzPct val="90000"/>
              <a:buFont typeface="Arial" panose="020B0604020202020204" pitchFamily="34" charset="0"/>
              <a:buChar char="•"/>
            </a:pPr>
            <a:r>
              <a:rPr lang="en-US" altLang="en-US" sz="2400" dirty="0">
                <a:solidFill>
                  <a:schemeClr val="tx1"/>
                </a:solidFill>
              </a:rPr>
              <a:t>A final characteristic is the impact of the change, the significance or range of its effects.</a:t>
            </a:r>
          </a:p>
        </p:txBody>
      </p:sp>
    </p:spTree>
    <p:extLst>
      <p:ext uri="{BB962C8B-B14F-4D97-AF65-F5344CB8AC3E}">
        <p14:creationId xmlns:p14="http://schemas.microsoft.com/office/powerpoint/2010/main" val="2448843606"/>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0000FF"/>
                </a:solidFill>
                <a:latin typeface="Tahoma" panose="020B0604030504040204" pitchFamily="34" charset="0"/>
                <a:ea typeface="Tahoma" panose="020B0604030504040204" pitchFamily="34" charset="0"/>
                <a:cs typeface="Tahoma" panose="020B0604030504040204" pitchFamily="34" charset="0"/>
              </a:rPr>
              <a:t>Three priorities</a:t>
            </a:r>
          </a:p>
        </p:txBody>
      </p:sp>
      <p:sp>
        <p:nvSpPr>
          <p:cNvPr id="3" name="TextBox 2"/>
          <p:cNvSpPr txBox="1"/>
          <p:nvPr/>
        </p:nvSpPr>
        <p:spPr>
          <a:xfrm>
            <a:off x="971600" y="2132856"/>
            <a:ext cx="5134739" cy="3693319"/>
          </a:xfrm>
          <a:prstGeom prst="rect">
            <a:avLst/>
          </a:prstGeom>
          <a:noFill/>
        </p:spPr>
        <p:txBody>
          <a:bodyPr wrap="none" rtlCol="0">
            <a:spAutoFit/>
          </a:bodyPr>
          <a:lstStyle/>
          <a:p>
            <a:pPr marL="342900" indent="-342900">
              <a:buFont typeface="+mj-lt"/>
              <a:buAutoNum type="arabicPeriod"/>
            </a:pPr>
            <a:r>
              <a:rPr lang="en-GB" sz="3600" i="1" dirty="0"/>
              <a:t>Excellent Science</a:t>
            </a:r>
          </a:p>
          <a:p>
            <a:pPr marL="742950" indent="-742950">
              <a:buFont typeface="+mj-lt"/>
              <a:buAutoNum type="arabicPeriod"/>
            </a:pPr>
            <a:endParaRPr lang="en-GB" sz="3600" i="1" dirty="0"/>
          </a:p>
          <a:p>
            <a:pPr marL="342900" indent="-342900">
              <a:buFont typeface="+mj-lt"/>
              <a:buAutoNum type="arabicPeriod"/>
            </a:pPr>
            <a:r>
              <a:rPr lang="en-GB" sz="3600" i="1" dirty="0"/>
              <a:t>Competitive Industries</a:t>
            </a:r>
          </a:p>
          <a:p>
            <a:pPr marL="742950" indent="-742950">
              <a:buFont typeface="+mj-lt"/>
              <a:buAutoNum type="arabicPeriod"/>
            </a:pPr>
            <a:endParaRPr lang="en-GB" sz="3600" i="1" dirty="0"/>
          </a:p>
          <a:p>
            <a:pPr marL="342900" indent="-342900">
              <a:buFont typeface="+mj-lt"/>
              <a:buAutoNum type="arabicPeriod"/>
            </a:pPr>
            <a:r>
              <a:rPr lang="en-GB" sz="3600" i="1" dirty="0"/>
              <a:t>Better Society</a:t>
            </a:r>
          </a:p>
          <a:p>
            <a:endParaRPr lang="en-GB" sz="3600" dirty="0"/>
          </a:p>
          <a:p>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2200" y="4437112"/>
            <a:ext cx="942975" cy="904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5447" y="1829639"/>
            <a:ext cx="2056954" cy="12937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583457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6729" y="87576"/>
            <a:ext cx="8384721" cy="1325563"/>
          </a:xfrm>
        </p:spPr>
        <p:txBody>
          <a:bodyPr/>
          <a:lstStyle/>
          <a:p>
            <a:r>
              <a:rPr lang="en-GB" b="1" dirty="0">
                <a:latin typeface="Tahoma" panose="020B0604030504040204" pitchFamily="34" charset="0"/>
                <a:ea typeface="Tahoma" panose="020B0604030504040204" pitchFamily="34" charset="0"/>
                <a:cs typeface="Tahoma" panose="020B0604030504040204" pitchFamily="34" charset="0"/>
              </a:rPr>
              <a:t>Coverage of the full innovation chain</a:t>
            </a:r>
          </a:p>
        </p:txBody>
      </p:sp>
      <p:grpSp>
        <p:nvGrpSpPr>
          <p:cNvPr id="14" name="Group 13"/>
          <p:cNvGrpSpPr/>
          <p:nvPr/>
        </p:nvGrpSpPr>
        <p:grpSpPr>
          <a:xfrm>
            <a:off x="661925" y="2899527"/>
            <a:ext cx="7505992" cy="3312368"/>
            <a:chOff x="674988" y="1809913"/>
            <a:chExt cx="7505992" cy="3312368"/>
          </a:xfrm>
        </p:grpSpPr>
        <p:sp>
          <p:nvSpPr>
            <p:cNvPr id="12" name="Right Arrow 11"/>
            <p:cNvSpPr/>
            <p:nvPr/>
          </p:nvSpPr>
          <p:spPr>
            <a:xfrm>
              <a:off x="674988" y="1809913"/>
              <a:ext cx="7505992" cy="3312368"/>
            </a:xfrm>
            <a:prstGeom prst="rightArrow">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GB" dirty="0"/>
            </a:p>
          </p:txBody>
        </p:sp>
        <p:sp>
          <p:nvSpPr>
            <p:cNvPr id="13" name="TextBox 12"/>
            <p:cNvSpPr txBox="1"/>
            <p:nvPr/>
          </p:nvSpPr>
          <p:spPr>
            <a:xfrm>
              <a:off x="1259632" y="3216301"/>
              <a:ext cx="936104" cy="584775"/>
            </a:xfrm>
            <a:prstGeom prst="rect">
              <a:avLst/>
            </a:prstGeom>
            <a:noFill/>
          </p:spPr>
          <p:txBody>
            <a:bodyPr wrap="square" rtlCol="0">
              <a:spAutoFit/>
            </a:bodyPr>
            <a:lstStyle/>
            <a:p>
              <a:pPr algn="ctr"/>
              <a:r>
                <a:rPr lang="en-GB" sz="1600" i="1" dirty="0">
                  <a:latin typeface="Calibri" panose="020F0502020204030204" pitchFamily="34" charset="0"/>
                </a:rPr>
                <a:t>Basic Research</a:t>
              </a:r>
            </a:p>
          </p:txBody>
        </p:sp>
        <p:sp>
          <p:nvSpPr>
            <p:cNvPr id="15" name="TextBox 14"/>
            <p:cNvSpPr txBox="1"/>
            <p:nvPr/>
          </p:nvSpPr>
          <p:spPr>
            <a:xfrm>
              <a:off x="5213930" y="3667907"/>
              <a:ext cx="1215752" cy="584775"/>
            </a:xfrm>
            <a:prstGeom prst="rect">
              <a:avLst/>
            </a:prstGeom>
            <a:noFill/>
          </p:spPr>
          <p:txBody>
            <a:bodyPr wrap="square" rtlCol="0">
              <a:spAutoFit/>
            </a:bodyPr>
            <a:lstStyle/>
            <a:p>
              <a:pPr algn="ctr"/>
              <a:r>
                <a:rPr lang="en-GB" sz="1600" i="1" dirty="0">
                  <a:latin typeface="Calibri" panose="020F0502020204030204" pitchFamily="34" charset="0"/>
                </a:rPr>
                <a:t>Technology R&amp;D</a:t>
              </a:r>
            </a:p>
          </p:txBody>
        </p:sp>
        <p:sp>
          <p:nvSpPr>
            <p:cNvPr id="16" name="TextBox 15"/>
            <p:cNvSpPr txBox="1"/>
            <p:nvPr/>
          </p:nvSpPr>
          <p:spPr>
            <a:xfrm>
              <a:off x="5061530" y="3083132"/>
              <a:ext cx="1368152" cy="584775"/>
            </a:xfrm>
            <a:prstGeom prst="rect">
              <a:avLst/>
            </a:prstGeom>
            <a:noFill/>
          </p:spPr>
          <p:txBody>
            <a:bodyPr wrap="square" rtlCol="0">
              <a:spAutoFit/>
            </a:bodyPr>
            <a:lstStyle/>
            <a:p>
              <a:pPr algn="ctr"/>
              <a:r>
                <a:rPr lang="en-GB" sz="1600" i="1" dirty="0">
                  <a:latin typeface="Calibri" panose="020F0502020204030204" pitchFamily="34" charset="0"/>
                </a:rPr>
                <a:t>Large Scale Validation</a:t>
              </a:r>
            </a:p>
          </p:txBody>
        </p:sp>
        <p:sp>
          <p:nvSpPr>
            <p:cNvPr id="17" name="TextBox 16"/>
            <p:cNvSpPr txBox="1"/>
            <p:nvPr/>
          </p:nvSpPr>
          <p:spPr>
            <a:xfrm>
              <a:off x="2690244" y="3178029"/>
              <a:ext cx="1521716" cy="338554"/>
            </a:xfrm>
            <a:prstGeom prst="rect">
              <a:avLst/>
            </a:prstGeom>
            <a:noFill/>
          </p:spPr>
          <p:txBody>
            <a:bodyPr wrap="square" rtlCol="0">
              <a:spAutoFit/>
            </a:bodyPr>
            <a:lstStyle/>
            <a:p>
              <a:pPr algn="ctr"/>
              <a:r>
                <a:rPr lang="en-GB" sz="1600" i="1" dirty="0">
                  <a:latin typeface="Calibri" panose="020F0502020204030204" pitchFamily="34" charset="0"/>
                </a:rPr>
                <a:t>Demonstration</a:t>
              </a:r>
            </a:p>
          </p:txBody>
        </p:sp>
        <p:sp>
          <p:nvSpPr>
            <p:cNvPr id="18" name="TextBox 17"/>
            <p:cNvSpPr txBox="1"/>
            <p:nvPr/>
          </p:nvSpPr>
          <p:spPr>
            <a:xfrm>
              <a:off x="2722929" y="3455181"/>
              <a:ext cx="1296144" cy="338554"/>
            </a:xfrm>
            <a:prstGeom prst="rect">
              <a:avLst/>
            </a:prstGeom>
            <a:noFill/>
          </p:spPr>
          <p:txBody>
            <a:bodyPr wrap="square" rtlCol="0">
              <a:spAutoFit/>
            </a:bodyPr>
            <a:lstStyle/>
            <a:p>
              <a:pPr algn="ctr"/>
              <a:r>
                <a:rPr lang="en-GB" sz="1600" i="1" dirty="0">
                  <a:latin typeface="Calibri" panose="020F0502020204030204" pitchFamily="34" charset="0"/>
                </a:rPr>
                <a:t>Prototyping</a:t>
              </a:r>
            </a:p>
          </p:txBody>
        </p:sp>
        <p:sp>
          <p:nvSpPr>
            <p:cNvPr id="19" name="TextBox 18"/>
            <p:cNvSpPr txBox="1"/>
            <p:nvPr/>
          </p:nvSpPr>
          <p:spPr>
            <a:xfrm>
              <a:off x="2813787" y="3794753"/>
              <a:ext cx="936104" cy="338554"/>
            </a:xfrm>
            <a:prstGeom prst="rect">
              <a:avLst/>
            </a:prstGeom>
            <a:noFill/>
          </p:spPr>
          <p:txBody>
            <a:bodyPr wrap="square" rtlCol="0">
              <a:spAutoFit/>
            </a:bodyPr>
            <a:lstStyle/>
            <a:p>
              <a:pPr algn="ctr"/>
              <a:r>
                <a:rPr lang="en-GB" sz="1600" i="1" dirty="0">
                  <a:latin typeface="Calibri" panose="020F0502020204030204" pitchFamily="34" charset="0"/>
                </a:rPr>
                <a:t>Pilots</a:t>
              </a:r>
            </a:p>
          </p:txBody>
        </p:sp>
        <p:sp>
          <p:nvSpPr>
            <p:cNvPr id="20" name="TextBox 19"/>
            <p:cNvSpPr txBox="1"/>
            <p:nvPr/>
          </p:nvSpPr>
          <p:spPr>
            <a:xfrm>
              <a:off x="6968143" y="3224195"/>
              <a:ext cx="936104" cy="584775"/>
            </a:xfrm>
            <a:prstGeom prst="rect">
              <a:avLst/>
            </a:prstGeom>
            <a:noFill/>
          </p:spPr>
          <p:txBody>
            <a:bodyPr wrap="square" rtlCol="0">
              <a:spAutoFit/>
            </a:bodyPr>
            <a:lstStyle/>
            <a:p>
              <a:pPr algn="ctr"/>
              <a:r>
                <a:rPr lang="en-GB" sz="1600" i="1" dirty="0">
                  <a:latin typeface="Calibri" panose="020F0502020204030204" pitchFamily="34" charset="0"/>
                </a:rPr>
                <a:t>Market  outputs</a:t>
              </a:r>
            </a:p>
          </p:txBody>
        </p:sp>
      </p:grpSp>
      <p:graphicFrame>
        <p:nvGraphicFramePr>
          <p:cNvPr id="21" name="Diagram 20"/>
          <p:cNvGraphicFramePr/>
          <p:nvPr/>
        </p:nvGraphicFramePr>
        <p:xfrm>
          <a:off x="1030545" y="1285934"/>
          <a:ext cx="6638368" cy="33123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884397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0297" y="58687"/>
            <a:ext cx="8836199" cy="916673"/>
          </a:xfrm>
        </p:spPr>
        <p:txBody>
          <a:bodyPr>
            <a:noAutofit/>
          </a:bodyPr>
          <a:lstStyle/>
          <a:p>
            <a:r>
              <a:rPr lang="en-GB" sz="3200" b="1" dirty="0">
                <a:latin typeface="Tahoma" panose="020B0604030504040204" pitchFamily="34" charset="0"/>
                <a:ea typeface="Tahoma" panose="020B0604030504040204" pitchFamily="34" charset="0"/>
                <a:cs typeface="Tahoma" panose="020B0604030504040204" pitchFamily="34" charset="0"/>
              </a:rPr>
              <a:t>Future and Emerging Technologies (FET)</a:t>
            </a:r>
          </a:p>
        </p:txBody>
      </p:sp>
      <p:sp>
        <p:nvSpPr>
          <p:cNvPr id="3" name="Content Placeholder 1"/>
          <p:cNvSpPr txBox="1">
            <a:spLocks/>
          </p:cNvSpPr>
          <p:nvPr/>
        </p:nvSpPr>
        <p:spPr>
          <a:xfrm>
            <a:off x="456507" y="871316"/>
            <a:ext cx="8229600" cy="1080120"/>
          </a:xfrm>
          <a:prstGeom prst="rect">
            <a:avLst/>
          </a:prstGeom>
        </p:spPr>
        <p:txBody>
          <a:bodyPr>
            <a:normAutofit fontScale="85000" lnSpcReduction="20000"/>
          </a:bodyPr>
          <a:lstStyle>
            <a:lvl1pPr marL="269875" indent="-269875" algn="l" rtl="0" eaLnBrk="1" fontAlgn="base" hangingPunct="1">
              <a:spcBef>
                <a:spcPct val="0"/>
              </a:spcBef>
              <a:spcAft>
                <a:spcPct val="75000"/>
              </a:spcAft>
              <a:buSzPct val="60000"/>
              <a:buFont typeface="Wingdings" pitchFamily="2" charset="2"/>
              <a:buChar char="n"/>
              <a:defRPr sz="2500">
                <a:solidFill>
                  <a:srgbClr val="336699"/>
                </a:solidFill>
                <a:latin typeface="+mn-lt"/>
                <a:ea typeface="+mn-ea"/>
                <a:cs typeface="+mn-cs"/>
              </a:defRPr>
            </a:lvl1pPr>
            <a:lvl2pPr marL="538163" indent="-266700" algn="l" rtl="0" eaLnBrk="1" fontAlgn="base" hangingPunct="1">
              <a:spcBef>
                <a:spcPct val="0"/>
              </a:spcBef>
              <a:spcAft>
                <a:spcPct val="75000"/>
              </a:spcAft>
              <a:buClr>
                <a:srgbClr val="CC3300"/>
              </a:buClr>
              <a:buSzPct val="85000"/>
              <a:buFont typeface="Wingdings" pitchFamily="2" charset="2"/>
              <a:buChar char="§"/>
              <a:defRPr sz="2300" i="1">
                <a:solidFill>
                  <a:srgbClr val="C00000"/>
                </a:solidFill>
                <a:latin typeface="Calibri" pitchFamily="34" charset="0"/>
              </a:defRPr>
            </a:lvl2pPr>
            <a:lvl3pPr marL="809625" indent="-269875" algn="l" rtl="0" eaLnBrk="1" fontAlgn="base" hangingPunct="1">
              <a:spcBef>
                <a:spcPct val="0"/>
              </a:spcBef>
              <a:spcAft>
                <a:spcPct val="75000"/>
              </a:spcAft>
              <a:buClr>
                <a:schemeClr val="tx1"/>
              </a:buClr>
              <a:buSzPct val="75000"/>
              <a:buFont typeface="Wingdings" pitchFamily="2" charset="2"/>
              <a:buChar char="Ø"/>
              <a:defRPr sz="2000">
                <a:solidFill>
                  <a:srgbClr val="336699"/>
                </a:solidFill>
                <a:latin typeface="+mn-lt"/>
              </a:defRPr>
            </a:lvl3pPr>
            <a:lvl4pPr marL="1079500" indent="-268288" algn="l" rtl="0" eaLnBrk="1" fontAlgn="base" hangingPunct="1">
              <a:spcBef>
                <a:spcPct val="0"/>
              </a:spcBef>
              <a:spcAft>
                <a:spcPct val="75000"/>
              </a:spcAft>
              <a:buChar char="•"/>
              <a:defRPr sz="2000">
                <a:solidFill>
                  <a:srgbClr val="336699"/>
                </a:solidFill>
                <a:latin typeface="+mn-lt"/>
              </a:defRPr>
            </a:lvl4pPr>
            <a:lvl5pPr marL="1350963" indent="-269875" algn="l" rtl="0" eaLnBrk="1" fontAlgn="base" hangingPunct="1">
              <a:spcBef>
                <a:spcPct val="0"/>
              </a:spcBef>
              <a:spcAft>
                <a:spcPct val="75000"/>
              </a:spcAft>
              <a:buChar char="•"/>
              <a:defRPr sz="2000">
                <a:solidFill>
                  <a:srgbClr val="336699"/>
                </a:solidFill>
                <a:latin typeface="+mn-lt"/>
              </a:defRPr>
            </a:lvl5pPr>
            <a:lvl6pPr marL="1808163" indent="-269875" algn="l" rtl="0" eaLnBrk="1" fontAlgn="base" hangingPunct="1">
              <a:spcBef>
                <a:spcPct val="0"/>
              </a:spcBef>
              <a:spcAft>
                <a:spcPct val="75000"/>
              </a:spcAft>
              <a:buChar char="•"/>
              <a:defRPr sz="2000">
                <a:solidFill>
                  <a:srgbClr val="336699"/>
                </a:solidFill>
                <a:latin typeface="+mn-lt"/>
              </a:defRPr>
            </a:lvl6pPr>
            <a:lvl7pPr marL="2265363" indent="-269875" algn="l" rtl="0" eaLnBrk="1" fontAlgn="base" hangingPunct="1">
              <a:spcBef>
                <a:spcPct val="0"/>
              </a:spcBef>
              <a:spcAft>
                <a:spcPct val="75000"/>
              </a:spcAft>
              <a:buChar char="•"/>
              <a:defRPr sz="2000">
                <a:solidFill>
                  <a:srgbClr val="336699"/>
                </a:solidFill>
                <a:latin typeface="+mn-lt"/>
              </a:defRPr>
            </a:lvl7pPr>
            <a:lvl8pPr marL="2722563" indent="-269875" algn="l" rtl="0" eaLnBrk="1" fontAlgn="base" hangingPunct="1">
              <a:spcBef>
                <a:spcPct val="0"/>
              </a:spcBef>
              <a:spcAft>
                <a:spcPct val="75000"/>
              </a:spcAft>
              <a:buChar char="•"/>
              <a:defRPr sz="2000">
                <a:solidFill>
                  <a:srgbClr val="336699"/>
                </a:solidFill>
                <a:latin typeface="+mn-lt"/>
              </a:defRPr>
            </a:lvl8pPr>
            <a:lvl9pPr marL="3179763" indent="-269875" algn="l" rtl="0" eaLnBrk="1" fontAlgn="base" hangingPunct="1">
              <a:spcBef>
                <a:spcPct val="0"/>
              </a:spcBef>
              <a:spcAft>
                <a:spcPct val="75000"/>
              </a:spcAft>
              <a:buChar char="•"/>
              <a:defRPr sz="2000">
                <a:solidFill>
                  <a:srgbClr val="336699"/>
                </a:solidFill>
                <a:latin typeface="+mn-lt"/>
              </a:defRPr>
            </a:lvl9pPr>
          </a:lstStyle>
          <a:p>
            <a:r>
              <a:rPr lang="en-GB" sz="1900" kern="0" dirty="0">
                <a:solidFill>
                  <a:schemeClr val="tx1"/>
                </a:solidFill>
                <a:latin typeface="Calibri" panose="020F0502020204030204" pitchFamily="34" charset="0"/>
              </a:rPr>
              <a:t>Expanded from ICT and Energy to be used as cross-cutting funding scheme</a:t>
            </a:r>
          </a:p>
          <a:p>
            <a:r>
              <a:rPr lang="en-GB" sz="1900" kern="0" dirty="0">
                <a:solidFill>
                  <a:schemeClr val="tx1"/>
                </a:solidFill>
                <a:latin typeface="Calibri" panose="020F0502020204030204" pitchFamily="34" charset="0"/>
              </a:rPr>
              <a:t>Supports frontier research: alternative ideas, concepts or paradigms of risky or non-conventional nature (similar to ERC)</a:t>
            </a:r>
          </a:p>
          <a:p>
            <a:endParaRPr lang="en-GB" kern="0" dirty="0"/>
          </a:p>
        </p:txBody>
      </p:sp>
      <p:pic>
        <p:nvPicPr>
          <p:cNvPr id="3075" name="Picture 3"/>
          <p:cNvPicPr>
            <a:picLocks noChangeAspect="1" noChangeArrowheads="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11558" y="2005741"/>
            <a:ext cx="7540625" cy="53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886779" y="2132353"/>
            <a:ext cx="1590500" cy="276999"/>
          </a:xfrm>
          <a:prstGeom prst="rect">
            <a:avLst/>
          </a:prstGeom>
          <a:noFill/>
        </p:spPr>
        <p:txBody>
          <a:bodyPr wrap="none" rtlCol="0">
            <a:spAutoFit/>
          </a:bodyPr>
          <a:lstStyle/>
          <a:p>
            <a:r>
              <a:rPr lang="en-GB" sz="1200" i="1" dirty="0"/>
              <a:t>Open, light and agile</a:t>
            </a:r>
          </a:p>
        </p:txBody>
      </p:sp>
      <p:sp>
        <p:nvSpPr>
          <p:cNvPr id="5" name="TextBox 4"/>
          <p:cNvSpPr txBox="1"/>
          <p:nvPr/>
        </p:nvSpPr>
        <p:spPr>
          <a:xfrm>
            <a:off x="6012159" y="2140575"/>
            <a:ext cx="1947969" cy="276999"/>
          </a:xfrm>
          <a:prstGeom prst="rect">
            <a:avLst/>
          </a:prstGeom>
          <a:noFill/>
        </p:spPr>
        <p:txBody>
          <a:bodyPr wrap="none" rtlCol="0">
            <a:spAutoFit/>
          </a:bodyPr>
          <a:lstStyle/>
          <a:p>
            <a:r>
              <a:rPr lang="en-GB" sz="1200" i="1" dirty="0"/>
              <a:t>Roadmap based research</a:t>
            </a:r>
          </a:p>
        </p:txBody>
      </p:sp>
      <p:graphicFrame>
        <p:nvGraphicFramePr>
          <p:cNvPr id="6" name="Diagram 5"/>
          <p:cNvGraphicFramePr/>
          <p:nvPr>
            <p:extLst>
              <p:ext uri="{D42A27DB-BD31-4B8C-83A1-F6EECF244321}">
                <p14:modId xmlns:p14="http://schemas.microsoft.com/office/powerpoint/2010/main" val="501553417"/>
              </p:ext>
            </p:extLst>
          </p:nvPr>
        </p:nvGraphicFramePr>
        <p:xfrm>
          <a:off x="456507" y="2535967"/>
          <a:ext cx="7787900" cy="326929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0827026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 y="36259"/>
            <a:ext cx="8900160" cy="1325563"/>
          </a:xfrm>
        </p:spPr>
        <p:txBody>
          <a:bodyPr/>
          <a:lstStyle/>
          <a:p>
            <a:r>
              <a:rPr lang="en-GB" sz="2400" b="1" dirty="0">
                <a:latin typeface="Tahoma" panose="020B0604030504040204" pitchFamily="34" charset="0"/>
                <a:ea typeface="Tahoma" panose="020B0604030504040204" pitchFamily="34" charset="0"/>
                <a:cs typeface="Tahoma" panose="020B0604030504040204" pitchFamily="34" charset="0"/>
              </a:rPr>
              <a:t>Leadership in Industrial &amp; Enabling Technologies (LEIT)</a:t>
            </a:r>
          </a:p>
        </p:txBody>
      </p:sp>
      <p:sp>
        <p:nvSpPr>
          <p:cNvPr id="3" name="Content Placeholder 6"/>
          <p:cNvSpPr txBox="1">
            <a:spLocks/>
          </p:cNvSpPr>
          <p:nvPr/>
        </p:nvSpPr>
        <p:spPr>
          <a:xfrm>
            <a:off x="251520" y="1124744"/>
            <a:ext cx="8229600" cy="4525963"/>
          </a:xfrm>
          <a:prstGeom prst="rect">
            <a:avLst/>
          </a:prstGeom>
        </p:spPr>
        <p:txBody>
          <a:bodyPr>
            <a:normAutofit/>
          </a:bodyPr>
          <a:lstStyle>
            <a:lvl1pPr marL="269875" indent="-269875" algn="l" rtl="0" eaLnBrk="1" fontAlgn="base" hangingPunct="1">
              <a:spcBef>
                <a:spcPct val="0"/>
              </a:spcBef>
              <a:spcAft>
                <a:spcPct val="75000"/>
              </a:spcAft>
              <a:buSzPct val="60000"/>
              <a:buFont typeface="Wingdings" pitchFamily="2" charset="2"/>
              <a:buChar char="n"/>
              <a:defRPr sz="2500">
                <a:solidFill>
                  <a:srgbClr val="336699"/>
                </a:solidFill>
                <a:latin typeface="+mn-lt"/>
                <a:ea typeface="+mn-ea"/>
                <a:cs typeface="+mn-cs"/>
              </a:defRPr>
            </a:lvl1pPr>
            <a:lvl2pPr marL="538163" indent="-266700" algn="l" rtl="0" eaLnBrk="1" fontAlgn="base" hangingPunct="1">
              <a:spcBef>
                <a:spcPct val="0"/>
              </a:spcBef>
              <a:spcAft>
                <a:spcPct val="75000"/>
              </a:spcAft>
              <a:buClr>
                <a:srgbClr val="CC3300"/>
              </a:buClr>
              <a:buSzPct val="85000"/>
              <a:buFont typeface="Wingdings" pitchFamily="2" charset="2"/>
              <a:buChar char="§"/>
              <a:defRPr sz="2300" i="1">
                <a:solidFill>
                  <a:srgbClr val="C00000"/>
                </a:solidFill>
                <a:latin typeface="Calibri" pitchFamily="34" charset="0"/>
              </a:defRPr>
            </a:lvl2pPr>
            <a:lvl3pPr marL="809625" indent="-269875" algn="l" rtl="0" eaLnBrk="1" fontAlgn="base" hangingPunct="1">
              <a:spcBef>
                <a:spcPct val="0"/>
              </a:spcBef>
              <a:spcAft>
                <a:spcPct val="75000"/>
              </a:spcAft>
              <a:buClr>
                <a:schemeClr val="tx1"/>
              </a:buClr>
              <a:buSzPct val="75000"/>
              <a:buFont typeface="Wingdings" pitchFamily="2" charset="2"/>
              <a:buChar char="Ø"/>
              <a:defRPr sz="2000">
                <a:solidFill>
                  <a:srgbClr val="336699"/>
                </a:solidFill>
                <a:latin typeface="+mn-lt"/>
              </a:defRPr>
            </a:lvl3pPr>
            <a:lvl4pPr marL="1079500" indent="-268288" algn="l" rtl="0" eaLnBrk="1" fontAlgn="base" hangingPunct="1">
              <a:spcBef>
                <a:spcPct val="0"/>
              </a:spcBef>
              <a:spcAft>
                <a:spcPct val="75000"/>
              </a:spcAft>
              <a:buChar char="•"/>
              <a:defRPr sz="2000">
                <a:solidFill>
                  <a:srgbClr val="336699"/>
                </a:solidFill>
                <a:latin typeface="+mn-lt"/>
              </a:defRPr>
            </a:lvl4pPr>
            <a:lvl5pPr marL="1350963" indent="-269875" algn="l" rtl="0" eaLnBrk="1" fontAlgn="base" hangingPunct="1">
              <a:spcBef>
                <a:spcPct val="0"/>
              </a:spcBef>
              <a:spcAft>
                <a:spcPct val="75000"/>
              </a:spcAft>
              <a:buChar char="•"/>
              <a:defRPr sz="2000">
                <a:solidFill>
                  <a:srgbClr val="336699"/>
                </a:solidFill>
                <a:latin typeface="+mn-lt"/>
              </a:defRPr>
            </a:lvl5pPr>
            <a:lvl6pPr marL="1808163" indent="-269875" algn="l" rtl="0" eaLnBrk="1" fontAlgn="base" hangingPunct="1">
              <a:spcBef>
                <a:spcPct val="0"/>
              </a:spcBef>
              <a:spcAft>
                <a:spcPct val="75000"/>
              </a:spcAft>
              <a:buChar char="•"/>
              <a:defRPr sz="2000">
                <a:solidFill>
                  <a:srgbClr val="336699"/>
                </a:solidFill>
                <a:latin typeface="+mn-lt"/>
              </a:defRPr>
            </a:lvl6pPr>
            <a:lvl7pPr marL="2265363" indent="-269875" algn="l" rtl="0" eaLnBrk="1" fontAlgn="base" hangingPunct="1">
              <a:spcBef>
                <a:spcPct val="0"/>
              </a:spcBef>
              <a:spcAft>
                <a:spcPct val="75000"/>
              </a:spcAft>
              <a:buChar char="•"/>
              <a:defRPr sz="2000">
                <a:solidFill>
                  <a:srgbClr val="336699"/>
                </a:solidFill>
                <a:latin typeface="+mn-lt"/>
              </a:defRPr>
            </a:lvl7pPr>
            <a:lvl8pPr marL="2722563" indent="-269875" algn="l" rtl="0" eaLnBrk="1" fontAlgn="base" hangingPunct="1">
              <a:spcBef>
                <a:spcPct val="0"/>
              </a:spcBef>
              <a:spcAft>
                <a:spcPct val="75000"/>
              </a:spcAft>
              <a:buChar char="•"/>
              <a:defRPr sz="2000">
                <a:solidFill>
                  <a:srgbClr val="336699"/>
                </a:solidFill>
                <a:latin typeface="+mn-lt"/>
              </a:defRPr>
            </a:lvl8pPr>
            <a:lvl9pPr marL="3179763" indent="-269875" algn="l" rtl="0" eaLnBrk="1" fontAlgn="base" hangingPunct="1">
              <a:spcBef>
                <a:spcPct val="0"/>
              </a:spcBef>
              <a:spcAft>
                <a:spcPct val="75000"/>
              </a:spcAft>
              <a:buChar char="•"/>
              <a:defRPr sz="2000">
                <a:solidFill>
                  <a:srgbClr val="336699"/>
                </a:solidFill>
                <a:latin typeface="+mn-lt"/>
              </a:defRPr>
            </a:lvl9pPr>
          </a:lstStyle>
          <a:p>
            <a:pPr>
              <a:lnSpc>
                <a:spcPct val="110000"/>
              </a:lnSpc>
              <a:spcBef>
                <a:spcPts val="0"/>
              </a:spcBef>
              <a:spcAft>
                <a:spcPts val="600"/>
              </a:spcAft>
              <a:buClr>
                <a:schemeClr val="tx1"/>
              </a:buClr>
              <a:buFont typeface="Wingdings" panose="05000000000000000000" pitchFamily="2" charset="2"/>
              <a:buChar char="Ø"/>
            </a:pPr>
            <a:r>
              <a:rPr lang="en-GB" sz="2800" kern="0" dirty="0">
                <a:solidFill>
                  <a:schemeClr val="tx1"/>
                </a:solidFill>
                <a:latin typeface="Calibri" panose="020F0502020204030204" pitchFamily="34" charset="0"/>
              </a:rPr>
              <a:t>Strong focus on </a:t>
            </a:r>
            <a:r>
              <a:rPr lang="en-GB" sz="2800" b="1" kern="0" dirty="0">
                <a:solidFill>
                  <a:schemeClr val="tx1"/>
                </a:solidFill>
                <a:latin typeface="Calibri" panose="020F0502020204030204" pitchFamily="34" charset="0"/>
              </a:rPr>
              <a:t>industrial involvement and applied research</a:t>
            </a:r>
          </a:p>
          <a:p>
            <a:pPr>
              <a:lnSpc>
                <a:spcPct val="110000"/>
              </a:lnSpc>
              <a:spcBef>
                <a:spcPts val="0"/>
              </a:spcBef>
              <a:spcAft>
                <a:spcPts val="600"/>
              </a:spcAft>
              <a:buClr>
                <a:schemeClr val="tx1"/>
              </a:buClr>
              <a:buFont typeface="Wingdings" panose="05000000000000000000" pitchFamily="2" charset="2"/>
              <a:buChar char="Ø"/>
            </a:pPr>
            <a:r>
              <a:rPr lang="en-GB" sz="2800" kern="0" dirty="0">
                <a:solidFill>
                  <a:schemeClr val="tx1"/>
                </a:solidFill>
                <a:latin typeface="Calibri" panose="020F0502020204030204" pitchFamily="34" charset="0"/>
              </a:rPr>
              <a:t>Led by </a:t>
            </a:r>
            <a:r>
              <a:rPr lang="en-GB" sz="2800" kern="0" dirty="0">
                <a:solidFill>
                  <a:srgbClr val="FF0000"/>
                </a:solidFill>
                <a:latin typeface="Calibri" panose="020F0502020204030204" pitchFamily="34" charset="0"/>
              </a:rPr>
              <a:t>Industrial Roadmap </a:t>
            </a:r>
          </a:p>
          <a:p>
            <a:pPr>
              <a:lnSpc>
                <a:spcPct val="110000"/>
              </a:lnSpc>
              <a:spcBef>
                <a:spcPts val="0"/>
              </a:spcBef>
              <a:spcAft>
                <a:spcPts val="600"/>
              </a:spcAft>
              <a:buClr>
                <a:schemeClr val="tx1"/>
              </a:buClr>
              <a:buFont typeface="Wingdings" panose="05000000000000000000" pitchFamily="2" charset="2"/>
              <a:buChar char="Ø"/>
            </a:pPr>
            <a:r>
              <a:rPr lang="en-GB" sz="2800" kern="0" dirty="0">
                <a:solidFill>
                  <a:schemeClr val="tx1"/>
                </a:solidFill>
                <a:latin typeface="Calibri" panose="020F0502020204030204" pitchFamily="34" charset="0"/>
              </a:rPr>
              <a:t>Boost competitiveness, create jobs, support growth ….</a:t>
            </a:r>
          </a:p>
          <a:p>
            <a:pPr>
              <a:lnSpc>
                <a:spcPct val="110000"/>
              </a:lnSpc>
              <a:spcBef>
                <a:spcPts val="0"/>
              </a:spcBef>
              <a:spcAft>
                <a:spcPts val="600"/>
              </a:spcAft>
              <a:buClr>
                <a:schemeClr val="tx1"/>
              </a:buClr>
              <a:buFont typeface="Wingdings" panose="05000000000000000000" pitchFamily="2" charset="2"/>
              <a:buChar char="Ø"/>
            </a:pPr>
            <a:r>
              <a:rPr lang="en-GB" sz="2800" kern="0" dirty="0">
                <a:solidFill>
                  <a:schemeClr val="tx1"/>
                </a:solidFill>
                <a:latin typeface="Calibri" panose="020F0502020204030204" pitchFamily="34" charset="0"/>
              </a:rPr>
              <a:t>Emphasis on industrial (particularly SME) involvement and demonstration projects</a:t>
            </a:r>
          </a:p>
          <a:p>
            <a:pPr>
              <a:lnSpc>
                <a:spcPct val="110000"/>
              </a:lnSpc>
              <a:spcBef>
                <a:spcPts val="0"/>
              </a:spcBef>
              <a:spcAft>
                <a:spcPts val="600"/>
              </a:spcAft>
              <a:buClr>
                <a:schemeClr val="tx1"/>
              </a:buClr>
              <a:buFont typeface="Wingdings" panose="05000000000000000000" pitchFamily="2" charset="2"/>
              <a:buChar char="Ø"/>
            </a:pPr>
            <a:r>
              <a:rPr lang="en-GB" sz="2800" kern="0" dirty="0">
                <a:solidFill>
                  <a:schemeClr val="tx1"/>
                </a:solidFill>
                <a:latin typeface="Calibri" panose="020F0502020204030204" pitchFamily="34" charset="0"/>
              </a:rPr>
              <a:t>Focus on common technological barriers</a:t>
            </a:r>
          </a:p>
          <a:p>
            <a:pPr>
              <a:lnSpc>
                <a:spcPct val="110000"/>
              </a:lnSpc>
              <a:spcBef>
                <a:spcPts val="0"/>
              </a:spcBef>
              <a:spcAft>
                <a:spcPts val="600"/>
              </a:spcAft>
              <a:buClr>
                <a:schemeClr val="tx1"/>
              </a:buClr>
              <a:buFont typeface="Wingdings" panose="05000000000000000000" pitchFamily="2" charset="2"/>
              <a:buChar char="Ø"/>
            </a:pPr>
            <a:endParaRPr lang="en-GB" sz="1800" kern="0" dirty="0">
              <a:solidFill>
                <a:schemeClr val="tx1"/>
              </a:solidFill>
              <a:latin typeface="Calibri" panose="020F0502020204030204" pitchFamily="34" charset="0"/>
            </a:endParaRPr>
          </a:p>
          <a:p>
            <a:pPr>
              <a:lnSpc>
                <a:spcPct val="110000"/>
              </a:lnSpc>
              <a:spcBef>
                <a:spcPts val="0"/>
              </a:spcBef>
              <a:spcAft>
                <a:spcPts val="600"/>
              </a:spcAft>
              <a:buClr>
                <a:schemeClr val="tx1"/>
              </a:buClr>
              <a:buFont typeface="Wingdings" panose="05000000000000000000" pitchFamily="2" charset="2"/>
              <a:buChar char="Ø"/>
            </a:pPr>
            <a:endParaRPr lang="en-GB" sz="1800" kern="0" dirty="0">
              <a:solidFill>
                <a:schemeClr val="tx1"/>
              </a:solidFill>
              <a:latin typeface="Calibri" panose="020F0502020204030204" pitchFamily="34" charset="0"/>
            </a:endParaRPr>
          </a:p>
          <a:p>
            <a:pPr>
              <a:lnSpc>
                <a:spcPct val="110000"/>
              </a:lnSpc>
              <a:spcBef>
                <a:spcPts val="0"/>
              </a:spcBef>
              <a:spcAft>
                <a:spcPts val="600"/>
              </a:spcAft>
              <a:buClr>
                <a:schemeClr val="tx1"/>
              </a:buClr>
            </a:pPr>
            <a:endParaRPr lang="en-GB" sz="1800" kern="0" dirty="0">
              <a:solidFill>
                <a:schemeClr val="tx1"/>
              </a:solidFill>
              <a:latin typeface="Calibri" panose="020F0502020204030204" pitchFamily="34" charset="0"/>
            </a:endParaRPr>
          </a:p>
          <a:p>
            <a:pPr marL="0" indent="0">
              <a:lnSpc>
                <a:spcPct val="110000"/>
              </a:lnSpc>
              <a:spcBef>
                <a:spcPts val="0"/>
              </a:spcBef>
              <a:spcAft>
                <a:spcPts val="600"/>
              </a:spcAft>
              <a:buClr>
                <a:schemeClr val="tx1"/>
              </a:buClr>
              <a:buNone/>
            </a:pPr>
            <a:endParaRPr lang="en-GB" sz="1800" kern="0" dirty="0">
              <a:solidFill>
                <a:schemeClr val="tx1"/>
              </a:solidFill>
              <a:latin typeface="Calibri" panose="020F0502020204030204" pitchFamily="34" charset="0"/>
            </a:endParaRPr>
          </a:p>
        </p:txBody>
      </p:sp>
    </p:spTree>
    <p:extLst>
      <p:ext uri="{BB962C8B-B14F-4D97-AF65-F5344CB8AC3E}">
        <p14:creationId xmlns:p14="http://schemas.microsoft.com/office/powerpoint/2010/main" val="8251470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377" y="365126"/>
            <a:ext cx="8779871" cy="485583"/>
          </a:xfrm>
        </p:spPr>
        <p:txBody>
          <a:bodyPr/>
          <a:lstStyle/>
          <a:p>
            <a:r>
              <a:rPr lang="en-GB" sz="2400" b="1" dirty="0">
                <a:latin typeface="Tahoma" panose="020B0604030504040204" pitchFamily="34" charset="0"/>
                <a:ea typeface="Tahoma" panose="020B0604030504040204" pitchFamily="34" charset="0"/>
                <a:cs typeface="Tahoma" panose="020B0604030504040204" pitchFamily="34" charset="0"/>
              </a:rPr>
              <a:t>Leadership in Industrial &amp; Enabling Technologies (LEIT)</a:t>
            </a:r>
          </a:p>
        </p:txBody>
      </p:sp>
      <p:sp>
        <p:nvSpPr>
          <p:cNvPr id="3" name="Content Placeholder 6"/>
          <p:cNvSpPr txBox="1">
            <a:spLocks/>
          </p:cNvSpPr>
          <p:nvPr/>
        </p:nvSpPr>
        <p:spPr>
          <a:xfrm>
            <a:off x="104546" y="908720"/>
            <a:ext cx="8779871" cy="4525963"/>
          </a:xfrm>
          <a:prstGeom prst="rect">
            <a:avLst/>
          </a:prstGeom>
        </p:spPr>
        <p:txBody>
          <a:bodyPr>
            <a:normAutofit fontScale="92500" lnSpcReduction="10000"/>
          </a:bodyPr>
          <a:lstStyle>
            <a:lvl1pPr marL="269875" indent="-269875" algn="l" rtl="0" eaLnBrk="1" fontAlgn="base" hangingPunct="1">
              <a:spcBef>
                <a:spcPct val="0"/>
              </a:spcBef>
              <a:spcAft>
                <a:spcPct val="75000"/>
              </a:spcAft>
              <a:buSzPct val="60000"/>
              <a:buFont typeface="Wingdings" pitchFamily="2" charset="2"/>
              <a:buChar char="n"/>
              <a:defRPr sz="2500">
                <a:solidFill>
                  <a:srgbClr val="336699"/>
                </a:solidFill>
                <a:latin typeface="+mn-lt"/>
                <a:ea typeface="+mn-ea"/>
                <a:cs typeface="+mn-cs"/>
              </a:defRPr>
            </a:lvl1pPr>
            <a:lvl2pPr marL="538163" indent="-266700" algn="l" rtl="0" eaLnBrk="1" fontAlgn="base" hangingPunct="1">
              <a:spcBef>
                <a:spcPct val="0"/>
              </a:spcBef>
              <a:spcAft>
                <a:spcPct val="75000"/>
              </a:spcAft>
              <a:buClr>
                <a:srgbClr val="CC3300"/>
              </a:buClr>
              <a:buSzPct val="85000"/>
              <a:buFont typeface="Wingdings" pitchFamily="2" charset="2"/>
              <a:buChar char="§"/>
              <a:defRPr sz="2300" i="1">
                <a:solidFill>
                  <a:srgbClr val="C00000"/>
                </a:solidFill>
                <a:latin typeface="Calibri" pitchFamily="34" charset="0"/>
              </a:defRPr>
            </a:lvl2pPr>
            <a:lvl3pPr marL="809625" indent="-269875" algn="l" rtl="0" eaLnBrk="1" fontAlgn="base" hangingPunct="1">
              <a:spcBef>
                <a:spcPct val="0"/>
              </a:spcBef>
              <a:spcAft>
                <a:spcPct val="75000"/>
              </a:spcAft>
              <a:buClr>
                <a:schemeClr val="tx1"/>
              </a:buClr>
              <a:buSzPct val="75000"/>
              <a:buFont typeface="Wingdings" pitchFamily="2" charset="2"/>
              <a:buChar char="Ø"/>
              <a:defRPr sz="2000">
                <a:solidFill>
                  <a:srgbClr val="336699"/>
                </a:solidFill>
                <a:latin typeface="+mn-lt"/>
              </a:defRPr>
            </a:lvl3pPr>
            <a:lvl4pPr marL="1079500" indent="-268288" algn="l" rtl="0" eaLnBrk="1" fontAlgn="base" hangingPunct="1">
              <a:spcBef>
                <a:spcPct val="0"/>
              </a:spcBef>
              <a:spcAft>
                <a:spcPct val="75000"/>
              </a:spcAft>
              <a:buChar char="•"/>
              <a:defRPr sz="2000">
                <a:solidFill>
                  <a:srgbClr val="336699"/>
                </a:solidFill>
                <a:latin typeface="+mn-lt"/>
              </a:defRPr>
            </a:lvl4pPr>
            <a:lvl5pPr marL="1350963" indent="-269875" algn="l" rtl="0" eaLnBrk="1" fontAlgn="base" hangingPunct="1">
              <a:spcBef>
                <a:spcPct val="0"/>
              </a:spcBef>
              <a:spcAft>
                <a:spcPct val="75000"/>
              </a:spcAft>
              <a:buChar char="•"/>
              <a:defRPr sz="2000">
                <a:solidFill>
                  <a:srgbClr val="336699"/>
                </a:solidFill>
                <a:latin typeface="+mn-lt"/>
              </a:defRPr>
            </a:lvl5pPr>
            <a:lvl6pPr marL="1808163" indent="-269875" algn="l" rtl="0" eaLnBrk="1" fontAlgn="base" hangingPunct="1">
              <a:spcBef>
                <a:spcPct val="0"/>
              </a:spcBef>
              <a:spcAft>
                <a:spcPct val="75000"/>
              </a:spcAft>
              <a:buChar char="•"/>
              <a:defRPr sz="2000">
                <a:solidFill>
                  <a:srgbClr val="336699"/>
                </a:solidFill>
                <a:latin typeface="+mn-lt"/>
              </a:defRPr>
            </a:lvl6pPr>
            <a:lvl7pPr marL="2265363" indent="-269875" algn="l" rtl="0" eaLnBrk="1" fontAlgn="base" hangingPunct="1">
              <a:spcBef>
                <a:spcPct val="0"/>
              </a:spcBef>
              <a:spcAft>
                <a:spcPct val="75000"/>
              </a:spcAft>
              <a:buChar char="•"/>
              <a:defRPr sz="2000">
                <a:solidFill>
                  <a:srgbClr val="336699"/>
                </a:solidFill>
                <a:latin typeface="+mn-lt"/>
              </a:defRPr>
            </a:lvl7pPr>
            <a:lvl8pPr marL="2722563" indent="-269875" algn="l" rtl="0" eaLnBrk="1" fontAlgn="base" hangingPunct="1">
              <a:spcBef>
                <a:spcPct val="0"/>
              </a:spcBef>
              <a:spcAft>
                <a:spcPct val="75000"/>
              </a:spcAft>
              <a:buChar char="•"/>
              <a:defRPr sz="2000">
                <a:solidFill>
                  <a:srgbClr val="336699"/>
                </a:solidFill>
                <a:latin typeface="+mn-lt"/>
              </a:defRPr>
            </a:lvl8pPr>
            <a:lvl9pPr marL="3179763" indent="-269875" algn="l" rtl="0" eaLnBrk="1" fontAlgn="base" hangingPunct="1">
              <a:spcBef>
                <a:spcPct val="0"/>
              </a:spcBef>
              <a:spcAft>
                <a:spcPct val="75000"/>
              </a:spcAft>
              <a:buChar char="•"/>
              <a:defRPr sz="2000">
                <a:solidFill>
                  <a:srgbClr val="336699"/>
                </a:solidFill>
                <a:latin typeface="+mn-lt"/>
              </a:defRPr>
            </a:lvl9pPr>
          </a:lstStyle>
          <a:p>
            <a:pPr lvl="1">
              <a:spcBef>
                <a:spcPts val="600"/>
              </a:spcBef>
              <a:buClr>
                <a:schemeClr val="tx1"/>
              </a:buClr>
            </a:pPr>
            <a:r>
              <a:rPr lang="en-GB" sz="2800" b="1" i="0" kern="0" dirty="0">
                <a:solidFill>
                  <a:schemeClr val="tx1"/>
                </a:solidFill>
              </a:rPr>
              <a:t>Key Enabling Technologies (KETs)</a:t>
            </a:r>
          </a:p>
          <a:p>
            <a:pPr lvl="2">
              <a:lnSpc>
                <a:spcPct val="120000"/>
              </a:lnSpc>
              <a:spcBef>
                <a:spcPts val="0"/>
              </a:spcBef>
              <a:spcAft>
                <a:spcPts val="0"/>
              </a:spcAft>
              <a:buFont typeface="Arial" panose="020B0604020202020204" pitchFamily="34" charset="0"/>
              <a:buChar char="•"/>
            </a:pPr>
            <a:r>
              <a:rPr lang="en-GB" sz="2800" kern="0" dirty="0">
                <a:solidFill>
                  <a:schemeClr val="tx1"/>
                </a:solidFill>
                <a:latin typeface="Calibri" panose="020F0502020204030204" pitchFamily="34" charset="0"/>
              </a:rPr>
              <a:t>Micro- and </a:t>
            </a:r>
            <a:r>
              <a:rPr lang="en-GB" sz="2800" kern="0" dirty="0" err="1">
                <a:solidFill>
                  <a:schemeClr val="tx1"/>
                </a:solidFill>
                <a:latin typeface="Calibri" panose="020F0502020204030204" pitchFamily="34" charset="0"/>
              </a:rPr>
              <a:t>nano</a:t>
            </a:r>
            <a:r>
              <a:rPr lang="en-GB" sz="2800" kern="0" dirty="0">
                <a:solidFill>
                  <a:schemeClr val="tx1"/>
                </a:solidFill>
                <a:latin typeface="Calibri" panose="020F0502020204030204" pitchFamily="34" charset="0"/>
              </a:rPr>
              <a:t>-electronics,</a:t>
            </a:r>
          </a:p>
          <a:p>
            <a:pPr lvl="2">
              <a:lnSpc>
                <a:spcPct val="120000"/>
              </a:lnSpc>
              <a:spcBef>
                <a:spcPts val="0"/>
              </a:spcBef>
              <a:spcAft>
                <a:spcPts val="0"/>
              </a:spcAft>
              <a:buFont typeface="Arial" panose="020B0604020202020204" pitchFamily="34" charset="0"/>
              <a:buChar char="•"/>
            </a:pPr>
            <a:r>
              <a:rPr lang="en-GB" sz="2800" kern="0" dirty="0">
                <a:solidFill>
                  <a:schemeClr val="tx1"/>
                </a:solidFill>
                <a:latin typeface="Calibri" panose="020F0502020204030204" pitchFamily="34" charset="0"/>
              </a:rPr>
              <a:t>Photonics</a:t>
            </a:r>
          </a:p>
          <a:p>
            <a:pPr lvl="2">
              <a:lnSpc>
                <a:spcPct val="120000"/>
              </a:lnSpc>
              <a:spcBef>
                <a:spcPts val="0"/>
              </a:spcBef>
              <a:spcAft>
                <a:spcPts val="0"/>
              </a:spcAft>
              <a:buFont typeface="Arial" panose="020B0604020202020204" pitchFamily="34" charset="0"/>
              <a:buChar char="•"/>
            </a:pPr>
            <a:r>
              <a:rPr lang="en-GB" sz="2800" kern="0" dirty="0">
                <a:solidFill>
                  <a:schemeClr val="tx1"/>
                </a:solidFill>
                <a:latin typeface="Calibri" panose="020F0502020204030204" pitchFamily="34" charset="0"/>
              </a:rPr>
              <a:t>Nanotechnologies</a:t>
            </a:r>
          </a:p>
          <a:p>
            <a:pPr lvl="2">
              <a:lnSpc>
                <a:spcPct val="120000"/>
              </a:lnSpc>
              <a:spcBef>
                <a:spcPts val="0"/>
              </a:spcBef>
              <a:spcAft>
                <a:spcPts val="0"/>
              </a:spcAft>
              <a:buFont typeface="Arial" panose="020B0604020202020204" pitchFamily="34" charset="0"/>
              <a:buChar char="•"/>
            </a:pPr>
            <a:r>
              <a:rPr lang="en-GB" sz="2800" kern="0" dirty="0">
                <a:solidFill>
                  <a:schemeClr val="tx1"/>
                </a:solidFill>
                <a:latin typeface="Calibri" panose="020F0502020204030204" pitchFamily="34" charset="0"/>
              </a:rPr>
              <a:t>Advanced Materials</a:t>
            </a:r>
          </a:p>
          <a:p>
            <a:pPr lvl="2">
              <a:lnSpc>
                <a:spcPct val="120000"/>
              </a:lnSpc>
              <a:spcBef>
                <a:spcPts val="0"/>
              </a:spcBef>
              <a:spcAft>
                <a:spcPts val="0"/>
              </a:spcAft>
              <a:buFont typeface="Arial" panose="020B0604020202020204" pitchFamily="34" charset="0"/>
              <a:buChar char="•"/>
            </a:pPr>
            <a:r>
              <a:rPr lang="en-GB" sz="2800" kern="0" dirty="0">
                <a:solidFill>
                  <a:schemeClr val="tx1"/>
                </a:solidFill>
                <a:latin typeface="Calibri" panose="020F0502020204030204" pitchFamily="34" charset="0"/>
              </a:rPr>
              <a:t>Biotechnology</a:t>
            </a:r>
          </a:p>
          <a:p>
            <a:pPr lvl="2">
              <a:lnSpc>
                <a:spcPct val="120000"/>
              </a:lnSpc>
              <a:spcBef>
                <a:spcPts val="0"/>
              </a:spcBef>
              <a:spcAft>
                <a:spcPts val="0"/>
              </a:spcAft>
              <a:buFont typeface="Arial" panose="020B0604020202020204" pitchFamily="34" charset="0"/>
              <a:buChar char="•"/>
            </a:pPr>
            <a:r>
              <a:rPr lang="en-GB" sz="2800" kern="0" dirty="0">
                <a:solidFill>
                  <a:schemeClr val="tx1"/>
                </a:solidFill>
                <a:latin typeface="Calibri" panose="020F0502020204030204" pitchFamily="34" charset="0"/>
              </a:rPr>
              <a:t>Advanced Manufacturing and Processing </a:t>
            </a:r>
          </a:p>
          <a:p>
            <a:pPr lvl="2">
              <a:buFont typeface="Arial" panose="020B0604020202020204" pitchFamily="34" charset="0"/>
              <a:buChar char="•"/>
            </a:pPr>
            <a:r>
              <a:rPr lang="en-US" sz="2800" kern="0" dirty="0">
                <a:solidFill>
                  <a:schemeClr val="tx1"/>
                </a:solidFill>
                <a:latin typeface="Calibri" panose="020F0502020204030204" pitchFamily="34" charset="0"/>
              </a:rPr>
              <a:t>ICT</a:t>
            </a:r>
          </a:p>
          <a:p>
            <a:pPr lvl="2">
              <a:buFont typeface="Arial" panose="020B0604020202020204" pitchFamily="34" charset="0"/>
              <a:buChar char="•"/>
            </a:pPr>
            <a:r>
              <a:rPr lang="en-US" sz="2800" kern="0" dirty="0">
                <a:solidFill>
                  <a:schemeClr val="tx1"/>
                </a:solidFill>
                <a:latin typeface="Calibri" panose="020F0502020204030204" pitchFamily="34" charset="0"/>
              </a:rPr>
              <a:t>Space</a:t>
            </a:r>
            <a:endParaRPr lang="en-US" sz="1800" kern="0" dirty="0">
              <a:solidFill>
                <a:schemeClr val="tx1"/>
              </a:solidFill>
              <a:latin typeface="Calibri" panose="020F0502020204030204" pitchFamily="34" charset="0"/>
            </a:endParaRPr>
          </a:p>
        </p:txBody>
      </p:sp>
    </p:spTree>
    <p:extLst>
      <p:ext uri="{BB962C8B-B14F-4D97-AF65-F5344CB8AC3E}">
        <p14:creationId xmlns:p14="http://schemas.microsoft.com/office/powerpoint/2010/main" val="42331371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Text Box 1">
            <a:extLst>
              <a:ext uri="{FF2B5EF4-FFF2-40B4-BE49-F238E27FC236}">
                <a16:creationId xmlns:a16="http://schemas.microsoft.com/office/drawing/2014/main" id="{92D8909D-55FB-40B0-B2EC-1C4D02600C0F}"/>
              </a:ext>
            </a:extLst>
          </p:cNvPr>
          <p:cNvSpPr txBox="1">
            <a:spLocks noChangeArrowheads="1"/>
          </p:cNvSpPr>
          <p:nvPr/>
        </p:nvSpPr>
        <p:spPr bwMode="auto">
          <a:xfrm>
            <a:off x="914400" y="277813"/>
            <a:ext cx="7772400" cy="41488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9pPr>
          </a:lstStyle>
          <a:p>
            <a:pPr algn="ctr">
              <a:lnSpc>
                <a:spcPct val="100000"/>
              </a:lnSpc>
              <a:buClrTx/>
              <a:buFontTx/>
              <a:buNone/>
            </a:pPr>
            <a:r>
              <a:rPr lang="en-US" altLang="en-US" sz="3200" b="1" dirty="0">
                <a:solidFill>
                  <a:schemeClr val="tx1"/>
                </a:solidFill>
                <a:latin typeface="Times New Roman" panose="02020603050405020304" pitchFamily="18" charset="0"/>
              </a:rPr>
              <a:t>GOALS OF INNOVATION</a:t>
            </a:r>
          </a:p>
        </p:txBody>
      </p:sp>
      <p:sp>
        <p:nvSpPr>
          <p:cNvPr id="13314" name="Text Box 2">
            <a:extLst>
              <a:ext uri="{FF2B5EF4-FFF2-40B4-BE49-F238E27FC236}">
                <a16:creationId xmlns:a16="http://schemas.microsoft.com/office/drawing/2014/main" id="{34DBE80E-DB8E-4142-9CA6-FEF650B3E5B2}"/>
              </a:ext>
            </a:extLst>
          </p:cNvPr>
          <p:cNvSpPr txBox="1">
            <a:spLocks noChangeArrowheads="1"/>
          </p:cNvSpPr>
          <p:nvPr/>
        </p:nvSpPr>
        <p:spPr bwMode="auto">
          <a:xfrm>
            <a:off x="467544" y="762000"/>
            <a:ext cx="8534400" cy="43231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39725">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1pPr>
            <a:lvl2pP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2pPr>
            <a:lvl3pP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3pPr>
            <a:lvl4pP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4pPr>
            <a:lvl5pP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9pPr>
          </a:lstStyle>
          <a:p>
            <a:pPr marL="458788" indent="-457200">
              <a:lnSpc>
                <a:spcPct val="100000"/>
              </a:lnSpc>
              <a:spcBef>
                <a:spcPts val="563"/>
              </a:spcBef>
              <a:buSzPct val="90000"/>
              <a:buFont typeface="Arial" panose="020B0604020202020204" pitchFamily="34" charset="0"/>
              <a:buChar char="•"/>
            </a:pPr>
            <a:r>
              <a:rPr lang="en-US" altLang="en-US" sz="2400" dirty="0"/>
              <a:t>Improving quality!</a:t>
            </a:r>
          </a:p>
          <a:p>
            <a:pPr marL="458788" indent="-457200">
              <a:lnSpc>
                <a:spcPct val="100000"/>
              </a:lnSpc>
              <a:spcBef>
                <a:spcPts val="563"/>
              </a:spcBef>
              <a:buSzPct val="90000"/>
              <a:buFont typeface="Arial" panose="020B0604020202020204" pitchFamily="34" charset="0"/>
              <a:buChar char="•"/>
            </a:pPr>
            <a:r>
              <a:rPr lang="en-US" altLang="en-US" sz="2400" dirty="0"/>
              <a:t>Creation of new markets</a:t>
            </a:r>
          </a:p>
          <a:p>
            <a:pPr marL="458788" indent="-457200">
              <a:lnSpc>
                <a:spcPct val="100000"/>
              </a:lnSpc>
              <a:spcBef>
                <a:spcPts val="563"/>
              </a:spcBef>
              <a:buSzPct val="90000"/>
              <a:buFont typeface="Arial" panose="020B0604020202020204" pitchFamily="34" charset="0"/>
              <a:buChar char="•"/>
            </a:pPr>
            <a:r>
              <a:rPr lang="en-US" altLang="en-US" sz="2400" dirty="0"/>
              <a:t>Extension of the product range</a:t>
            </a:r>
          </a:p>
          <a:p>
            <a:pPr marL="458788" indent="-457200">
              <a:lnSpc>
                <a:spcPct val="100000"/>
              </a:lnSpc>
              <a:spcBef>
                <a:spcPts val="563"/>
              </a:spcBef>
              <a:buSzPct val="90000"/>
              <a:buFont typeface="Arial" panose="020B0604020202020204" pitchFamily="34" charset="0"/>
              <a:buChar char="•"/>
            </a:pPr>
            <a:r>
              <a:rPr lang="en-US" altLang="en-US" sz="2400" dirty="0"/>
              <a:t>Reducing labor cost</a:t>
            </a:r>
          </a:p>
          <a:p>
            <a:pPr marL="458788" indent="-457200">
              <a:lnSpc>
                <a:spcPct val="100000"/>
              </a:lnSpc>
              <a:spcBef>
                <a:spcPts val="563"/>
              </a:spcBef>
              <a:buSzPct val="90000"/>
              <a:buFont typeface="Arial" panose="020B0604020202020204" pitchFamily="34" charset="0"/>
              <a:buChar char="•"/>
            </a:pPr>
            <a:r>
              <a:rPr lang="en-US" altLang="en-US" sz="2400" dirty="0"/>
              <a:t>Improving production process</a:t>
            </a:r>
          </a:p>
          <a:p>
            <a:pPr marL="458788" indent="-457200">
              <a:lnSpc>
                <a:spcPct val="100000"/>
              </a:lnSpc>
              <a:spcBef>
                <a:spcPts val="563"/>
              </a:spcBef>
              <a:buSzPct val="90000"/>
              <a:buFont typeface="Arial" panose="020B0604020202020204" pitchFamily="34" charset="0"/>
              <a:buChar char="•"/>
            </a:pPr>
            <a:r>
              <a:rPr lang="en-US" altLang="en-US" sz="2400" dirty="0"/>
              <a:t>Reducing materials</a:t>
            </a:r>
          </a:p>
          <a:p>
            <a:pPr marL="458788" indent="-457200">
              <a:lnSpc>
                <a:spcPct val="100000"/>
              </a:lnSpc>
              <a:spcBef>
                <a:spcPts val="563"/>
              </a:spcBef>
              <a:buSzPct val="90000"/>
              <a:buFont typeface="Arial" panose="020B0604020202020204" pitchFamily="34" charset="0"/>
              <a:buChar char="•"/>
            </a:pPr>
            <a:r>
              <a:rPr lang="en-US" altLang="en-US" sz="2400" dirty="0"/>
              <a:t>Reducing environmental damage</a:t>
            </a:r>
          </a:p>
          <a:p>
            <a:pPr marL="458788" indent="-457200">
              <a:lnSpc>
                <a:spcPct val="100000"/>
              </a:lnSpc>
              <a:spcBef>
                <a:spcPts val="563"/>
              </a:spcBef>
              <a:buSzPct val="90000"/>
              <a:buFont typeface="Arial" panose="020B0604020202020204" pitchFamily="34" charset="0"/>
              <a:buChar char="•"/>
            </a:pPr>
            <a:r>
              <a:rPr lang="en-US" altLang="en-US" sz="2400" dirty="0"/>
              <a:t>Replacement of products/services</a:t>
            </a:r>
          </a:p>
          <a:p>
            <a:pPr marL="458788" indent="-457200">
              <a:lnSpc>
                <a:spcPct val="100000"/>
              </a:lnSpc>
              <a:spcBef>
                <a:spcPts val="563"/>
              </a:spcBef>
              <a:buSzPct val="90000"/>
              <a:buFont typeface="Arial" panose="020B0604020202020204" pitchFamily="34" charset="0"/>
              <a:buChar char="•"/>
            </a:pPr>
            <a:r>
              <a:rPr lang="en-US" altLang="en-US" sz="2400" dirty="0"/>
              <a:t>Reducing energy consumption</a:t>
            </a:r>
          </a:p>
          <a:p>
            <a:pPr marL="458788" indent="-457200">
              <a:lnSpc>
                <a:spcPct val="100000"/>
              </a:lnSpc>
              <a:spcBef>
                <a:spcPts val="563"/>
              </a:spcBef>
              <a:buSzPct val="90000"/>
              <a:buFont typeface="Arial" panose="020B0604020202020204" pitchFamily="34" charset="0"/>
              <a:buChar char="•"/>
            </a:pPr>
            <a:r>
              <a:rPr lang="en-US" altLang="en-US" sz="2400" dirty="0"/>
              <a:t>Conformance to regulations</a:t>
            </a:r>
          </a:p>
          <a:p>
            <a:pPr>
              <a:lnSpc>
                <a:spcPct val="100000"/>
              </a:lnSpc>
              <a:spcBef>
                <a:spcPts val="563"/>
              </a:spcBef>
              <a:buClrTx/>
              <a:buFontTx/>
              <a:buNone/>
            </a:pPr>
            <a:endParaRPr lang="en-US" altLang="en-US" sz="2800" dirty="0"/>
          </a:p>
        </p:txBody>
      </p:sp>
    </p:spTree>
    <p:extLst>
      <p:ext uri="{BB962C8B-B14F-4D97-AF65-F5344CB8AC3E}">
        <p14:creationId xmlns:p14="http://schemas.microsoft.com/office/powerpoint/2010/main" val="2293643081"/>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ext Box 1">
            <a:extLst>
              <a:ext uri="{FF2B5EF4-FFF2-40B4-BE49-F238E27FC236}">
                <a16:creationId xmlns:a16="http://schemas.microsoft.com/office/drawing/2014/main" id="{7873BB56-6E2E-4ACB-A783-DAFF02B66DDA}"/>
              </a:ext>
            </a:extLst>
          </p:cNvPr>
          <p:cNvSpPr txBox="1">
            <a:spLocks noChangeArrowheads="1"/>
          </p:cNvSpPr>
          <p:nvPr/>
        </p:nvSpPr>
        <p:spPr bwMode="auto">
          <a:xfrm>
            <a:off x="685800" y="152400"/>
            <a:ext cx="8305800" cy="4682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9pPr>
          </a:lstStyle>
          <a:p>
            <a:pPr algn="ctr">
              <a:lnSpc>
                <a:spcPct val="100000"/>
              </a:lnSpc>
              <a:buClrTx/>
              <a:buFontTx/>
              <a:buNone/>
            </a:pPr>
            <a:r>
              <a:rPr lang="en-US" altLang="en-US" sz="3200" b="1" dirty="0">
                <a:solidFill>
                  <a:schemeClr val="tx1"/>
                </a:solidFill>
                <a:latin typeface="Times New Roman" panose="02020603050405020304" pitchFamily="18" charset="0"/>
              </a:rPr>
              <a:t>SOURCES OF INNOVATION</a:t>
            </a:r>
          </a:p>
        </p:txBody>
      </p:sp>
      <p:sp>
        <p:nvSpPr>
          <p:cNvPr id="14338" name="Text Box 2">
            <a:extLst>
              <a:ext uri="{FF2B5EF4-FFF2-40B4-BE49-F238E27FC236}">
                <a16:creationId xmlns:a16="http://schemas.microsoft.com/office/drawing/2014/main" id="{C51579BA-4A0D-4798-A759-BF23E750AF74}"/>
              </a:ext>
            </a:extLst>
          </p:cNvPr>
          <p:cNvSpPr txBox="1">
            <a:spLocks noChangeArrowheads="1"/>
          </p:cNvSpPr>
          <p:nvPr/>
        </p:nvSpPr>
        <p:spPr bwMode="auto">
          <a:xfrm>
            <a:off x="367627" y="692696"/>
            <a:ext cx="8610600" cy="5029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39725">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1pPr>
            <a:lvl2pP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2pPr>
            <a:lvl3pP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3pPr>
            <a:lvl4pP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4pPr>
            <a:lvl5pP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9pPr>
          </a:lstStyle>
          <a:p>
            <a:pPr marL="344488" indent="-342900">
              <a:lnSpc>
                <a:spcPct val="100000"/>
              </a:lnSpc>
              <a:spcBef>
                <a:spcPts val="400"/>
              </a:spcBef>
              <a:buClr>
                <a:srgbClr val="00B050"/>
              </a:buClr>
              <a:buSzPct val="90000"/>
              <a:buFont typeface="Arial" panose="020B0604020202020204" pitchFamily="34" charset="0"/>
              <a:buChar char="•"/>
            </a:pPr>
            <a:r>
              <a:rPr lang="en-US" altLang="en-US" sz="2000" b="1" dirty="0"/>
              <a:t>Organizational Structure</a:t>
            </a:r>
            <a:r>
              <a:rPr lang="en-US" altLang="en-US" sz="2000" dirty="0"/>
              <a:t>.</a:t>
            </a:r>
          </a:p>
          <a:p>
            <a:pPr marL="344488" indent="-342900">
              <a:lnSpc>
                <a:spcPct val="100000"/>
              </a:lnSpc>
              <a:spcBef>
                <a:spcPts val="400"/>
              </a:spcBef>
              <a:buClrTx/>
              <a:buFont typeface="Arial" panose="020B0604020202020204" pitchFamily="34" charset="0"/>
              <a:buChar char="•"/>
            </a:pPr>
            <a:r>
              <a:rPr lang="en-US" altLang="en-US" sz="2000" dirty="0"/>
              <a:t>-    Organic structures positively influence innovation. As there is lower vertical differentiation, formalization, centralization. Organic organizations facilitate the flexibility, adaptation &amp; cross-fertilization.</a:t>
            </a:r>
          </a:p>
          <a:p>
            <a:pPr marL="344488" indent="-342900">
              <a:lnSpc>
                <a:spcPct val="100000"/>
              </a:lnSpc>
              <a:spcBef>
                <a:spcPts val="400"/>
              </a:spcBef>
              <a:buClr>
                <a:srgbClr val="00B050"/>
              </a:buClr>
              <a:buSzPct val="90000"/>
              <a:buFont typeface="Arial" panose="020B0604020202020204" pitchFamily="34" charset="0"/>
              <a:buChar char="•"/>
            </a:pPr>
            <a:r>
              <a:rPr lang="en-US" altLang="en-US" sz="2000" b="1" dirty="0"/>
              <a:t>Long tenure in Management</a:t>
            </a:r>
          </a:p>
          <a:p>
            <a:pPr marL="344488" indent="-342900">
              <a:lnSpc>
                <a:spcPct val="100000"/>
              </a:lnSpc>
              <a:spcBef>
                <a:spcPts val="400"/>
              </a:spcBef>
              <a:buClrTx/>
              <a:buFont typeface="Arial" panose="020B0604020202020204" pitchFamily="34" charset="0"/>
              <a:buChar char="•"/>
            </a:pPr>
            <a:r>
              <a:rPr lang="en-US" altLang="en-US" sz="2000" dirty="0"/>
              <a:t>-    Managerial tenure apparently provides legitimacy &amp; knowledge of how to accomplish a task and obtain desired outcomes.</a:t>
            </a:r>
          </a:p>
          <a:p>
            <a:pPr marL="344488" indent="-342900">
              <a:lnSpc>
                <a:spcPct val="100000"/>
              </a:lnSpc>
              <a:spcBef>
                <a:spcPts val="400"/>
              </a:spcBef>
              <a:buClr>
                <a:srgbClr val="00B050"/>
              </a:buClr>
              <a:buSzPct val="90000"/>
              <a:buFont typeface="Arial" panose="020B0604020202020204" pitchFamily="34" charset="0"/>
              <a:buChar char="•"/>
            </a:pPr>
            <a:r>
              <a:rPr lang="en-US" altLang="en-US" sz="2000" b="1" dirty="0"/>
              <a:t>Slack Resources</a:t>
            </a:r>
          </a:p>
          <a:p>
            <a:pPr marL="344488" indent="-342900">
              <a:lnSpc>
                <a:spcPct val="100000"/>
              </a:lnSpc>
              <a:spcBef>
                <a:spcPts val="400"/>
              </a:spcBef>
              <a:buClrTx/>
              <a:buFont typeface="Arial" panose="020B0604020202020204" pitchFamily="34" charset="0"/>
              <a:buChar char="•"/>
            </a:pPr>
            <a:r>
              <a:rPr lang="en-US" altLang="en-US" sz="2000" dirty="0"/>
              <a:t>-    Having an abundance of resources allows an organization to afford to purchase innovations, bear the cost of instituting innovations &amp; absorb failures.</a:t>
            </a:r>
          </a:p>
          <a:p>
            <a:pPr marL="344488" indent="-342900">
              <a:lnSpc>
                <a:spcPct val="100000"/>
              </a:lnSpc>
              <a:spcBef>
                <a:spcPts val="400"/>
              </a:spcBef>
              <a:buClr>
                <a:srgbClr val="00B050"/>
              </a:buClr>
              <a:buSzPct val="90000"/>
              <a:buFont typeface="Arial" panose="020B0604020202020204" pitchFamily="34" charset="0"/>
              <a:buChar char="•"/>
            </a:pPr>
            <a:r>
              <a:rPr lang="en-US" altLang="en-US" sz="2000" b="1" dirty="0"/>
              <a:t>Interunit Communications</a:t>
            </a:r>
          </a:p>
          <a:p>
            <a:pPr marL="344488" indent="-342900">
              <a:lnSpc>
                <a:spcPct val="100000"/>
              </a:lnSpc>
              <a:spcBef>
                <a:spcPts val="400"/>
              </a:spcBef>
              <a:buClrTx/>
              <a:buFont typeface="Arial" panose="020B0604020202020204" pitchFamily="34" charset="0"/>
              <a:buChar char="•"/>
            </a:pPr>
            <a:r>
              <a:rPr lang="en-US" altLang="en-US" sz="2000" dirty="0"/>
              <a:t>-    Innovative organizations are high users of committees</a:t>
            </a:r>
            <a:r>
              <a:rPr lang="en-US" altLang="en-US" sz="2000" b="1" dirty="0"/>
              <a:t>, </a:t>
            </a:r>
            <a:r>
              <a:rPr lang="en-US" altLang="en-US" sz="2000" dirty="0"/>
              <a:t>task forces, cross-functional teams that facilitate interaction across departmental lines.</a:t>
            </a:r>
          </a:p>
        </p:txBody>
      </p:sp>
    </p:spTree>
    <p:extLst>
      <p:ext uri="{BB962C8B-B14F-4D97-AF65-F5344CB8AC3E}">
        <p14:creationId xmlns:p14="http://schemas.microsoft.com/office/powerpoint/2010/main" val="1034110998"/>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ext Box 1">
            <a:extLst>
              <a:ext uri="{FF2B5EF4-FFF2-40B4-BE49-F238E27FC236}">
                <a16:creationId xmlns:a16="http://schemas.microsoft.com/office/drawing/2014/main" id="{C5AE5B6C-F054-4685-8A38-F10722BF27B6}"/>
              </a:ext>
            </a:extLst>
          </p:cNvPr>
          <p:cNvSpPr txBox="1">
            <a:spLocks noChangeArrowheads="1"/>
          </p:cNvSpPr>
          <p:nvPr/>
        </p:nvSpPr>
        <p:spPr bwMode="auto">
          <a:xfrm>
            <a:off x="762000" y="277813"/>
            <a:ext cx="7924800" cy="9413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9pPr>
          </a:lstStyle>
          <a:p>
            <a:pPr algn="ctr">
              <a:lnSpc>
                <a:spcPct val="100000"/>
              </a:lnSpc>
              <a:buClrTx/>
              <a:buFontTx/>
              <a:buNone/>
            </a:pPr>
            <a:r>
              <a:rPr lang="en-US" altLang="en-US" sz="3200" b="1" dirty="0">
                <a:solidFill>
                  <a:schemeClr val="tx1"/>
                </a:solidFill>
                <a:latin typeface="Times New Roman" panose="02020603050405020304" pitchFamily="18" charset="0"/>
              </a:rPr>
              <a:t>TYPES OF INNOVATION</a:t>
            </a:r>
          </a:p>
        </p:txBody>
      </p:sp>
      <p:sp>
        <p:nvSpPr>
          <p:cNvPr id="15362" name="Text Box 2">
            <a:extLst>
              <a:ext uri="{FF2B5EF4-FFF2-40B4-BE49-F238E27FC236}">
                <a16:creationId xmlns:a16="http://schemas.microsoft.com/office/drawing/2014/main" id="{CCA7C75F-B8DE-4011-96F5-242F1DAF9912}"/>
              </a:ext>
            </a:extLst>
          </p:cNvPr>
          <p:cNvSpPr txBox="1">
            <a:spLocks noChangeArrowheads="1"/>
          </p:cNvSpPr>
          <p:nvPr/>
        </p:nvSpPr>
        <p:spPr bwMode="auto">
          <a:xfrm>
            <a:off x="609600" y="1219200"/>
            <a:ext cx="8382000" cy="5638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2900" indent="-339725">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solidFill>
                  <a:srgbClr val="000000"/>
                </a:solidFill>
                <a:latin typeface="Arial" panose="020B0604020202020204" pitchFamily="34" charset="0"/>
                <a:cs typeface="DejaVu Sans" charset="0"/>
              </a:defRPr>
            </a:lvl1pPr>
            <a:lvl2pPr>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solidFill>
                  <a:srgbClr val="000000"/>
                </a:solidFill>
                <a:latin typeface="Arial" panose="020B0604020202020204" pitchFamily="34" charset="0"/>
                <a:cs typeface="DejaVu Sans" charset="0"/>
              </a:defRPr>
            </a:lvl2pPr>
            <a:lvl3pPr>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solidFill>
                  <a:srgbClr val="000000"/>
                </a:solidFill>
                <a:latin typeface="Arial" panose="020B0604020202020204" pitchFamily="34" charset="0"/>
                <a:cs typeface="DejaVu Sans" charset="0"/>
              </a:defRPr>
            </a:lvl3pPr>
            <a:lvl4pPr>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solidFill>
                  <a:srgbClr val="000000"/>
                </a:solidFill>
                <a:latin typeface="Arial" panose="020B0604020202020204" pitchFamily="34" charset="0"/>
                <a:cs typeface="DejaVu Sans" charset="0"/>
              </a:defRPr>
            </a:lvl4pPr>
            <a:lvl5pPr>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solidFill>
                  <a:srgbClr val="000000"/>
                </a:solidFill>
                <a:latin typeface="Arial" panose="020B0604020202020204" pitchFamily="34" charset="0"/>
                <a:cs typeface="DejaVu Sans" charset="0"/>
              </a:defRPr>
            </a:lvl9pPr>
          </a:lstStyle>
          <a:p>
            <a:pPr>
              <a:lnSpc>
                <a:spcPct val="100000"/>
              </a:lnSpc>
              <a:spcBef>
                <a:spcPts val="563"/>
              </a:spcBef>
              <a:buClrTx/>
              <a:buFontTx/>
              <a:buNone/>
            </a:pPr>
            <a:endParaRPr lang="en-US" altLang="en-US" sz="2800" dirty="0"/>
          </a:p>
          <a:p>
            <a:pPr marL="460375" indent="-457200">
              <a:lnSpc>
                <a:spcPct val="100000"/>
              </a:lnSpc>
              <a:spcBef>
                <a:spcPts val="563"/>
              </a:spcBef>
              <a:buClr>
                <a:srgbClr val="E51BAB"/>
              </a:buClr>
              <a:buSzPct val="90000"/>
              <a:buFont typeface="Arial" panose="020B0604020202020204" pitchFamily="34" charset="0"/>
              <a:buChar char="•"/>
            </a:pPr>
            <a:r>
              <a:rPr lang="en-US" altLang="en-US" sz="2800" dirty="0">
                <a:solidFill>
                  <a:schemeClr val="tx1"/>
                </a:solidFill>
              </a:rPr>
              <a:t>Product &amp; Process Innovation</a:t>
            </a:r>
          </a:p>
          <a:p>
            <a:pPr marL="460375" indent="-457200">
              <a:lnSpc>
                <a:spcPct val="100000"/>
              </a:lnSpc>
              <a:spcBef>
                <a:spcPts val="563"/>
              </a:spcBef>
              <a:buClr>
                <a:srgbClr val="E51BAB"/>
              </a:buClr>
              <a:buSzPct val="90000"/>
              <a:buFont typeface="Arial" panose="020B0604020202020204" pitchFamily="34" charset="0"/>
              <a:buChar char="•"/>
            </a:pPr>
            <a:r>
              <a:rPr lang="en-US" altLang="en-US" sz="2800" dirty="0">
                <a:solidFill>
                  <a:schemeClr val="tx1"/>
                </a:solidFill>
              </a:rPr>
              <a:t>Open &amp; Closed Innovation</a:t>
            </a:r>
          </a:p>
          <a:p>
            <a:pPr marL="460375" indent="-457200">
              <a:lnSpc>
                <a:spcPct val="100000"/>
              </a:lnSpc>
              <a:spcBef>
                <a:spcPts val="563"/>
              </a:spcBef>
              <a:buClr>
                <a:srgbClr val="E51BAB"/>
              </a:buClr>
              <a:buSzPct val="90000"/>
              <a:buFont typeface="Arial" panose="020B0604020202020204" pitchFamily="34" charset="0"/>
              <a:buChar char="•"/>
            </a:pPr>
            <a:r>
              <a:rPr lang="en-US" altLang="en-US" sz="2800" dirty="0">
                <a:solidFill>
                  <a:schemeClr val="tx1"/>
                </a:solidFill>
              </a:rPr>
              <a:t>Incremental &amp; Radical Innovation</a:t>
            </a:r>
          </a:p>
          <a:p>
            <a:pPr marL="460375" indent="-457200">
              <a:lnSpc>
                <a:spcPct val="100000"/>
              </a:lnSpc>
              <a:spcBef>
                <a:spcPts val="563"/>
              </a:spcBef>
              <a:buClr>
                <a:srgbClr val="E51BAB"/>
              </a:buClr>
              <a:buSzPct val="90000"/>
              <a:buFont typeface="Arial" panose="020B0604020202020204" pitchFamily="34" charset="0"/>
              <a:buChar char="•"/>
            </a:pPr>
            <a:r>
              <a:rPr lang="en-US" altLang="en-US" sz="2800" dirty="0">
                <a:solidFill>
                  <a:schemeClr val="tx1"/>
                </a:solidFill>
              </a:rPr>
              <a:t>Modular and Architectural Innovation</a:t>
            </a:r>
          </a:p>
          <a:p>
            <a:pPr marL="3175" indent="0">
              <a:lnSpc>
                <a:spcPct val="100000"/>
              </a:lnSpc>
              <a:spcBef>
                <a:spcPts val="563"/>
              </a:spcBef>
              <a:buClrTx/>
            </a:pPr>
            <a:r>
              <a:rPr lang="en-US" altLang="en-US" sz="2800" dirty="0">
                <a:solidFill>
                  <a:schemeClr val="tx1"/>
                </a:solidFill>
              </a:rPr>
              <a:t>   </a:t>
            </a:r>
          </a:p>
        </p:txBody>
      </p:sp>
    </p:spTree>
    <p:extLst>
      <p:ext uri="{BB962C8B-B14F-4D97-AF65-F5344CB8AC3E}">
        <p14:creationId xmlns:p14="http://schemas.microsoft.com/office/powerpoint/2010/main" val="2821585674"/>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ext Box 1">
            <a:extLst>
              <a:ext uri="{FF2B5EF4-FFF2-40B4-BE49-F238E27FC236}">
                <a16:creationId xmlns:a16="http://schemas.microsoft.com/office/drawing/2014/main" id="{A56D7A6D-DC7B-4402-92C5-603CCE06F711}"/>
              </a:ext>
            </a:extLst>
          </p:cNvPr>
          <p:cNvSpPr txBox="1">
            <a:spLocks noChangeArrowheads="1"/>
          </p:cNvSpPr>
          <p:nvPr/>
        </p:nvSpPr>
        <p:spPr bwMode="auto">
          <a:xfrm>
            <a:off x="1143000" y="304800"/>
            <a:ext cx="77724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9pPr>
          </a:lstStyle>
          <a:p>
            <a:pPr>
              <a:lnSpc>
                <a:spcPct val="100000"/>
              </a:lnSpc>
              <a:buClrTx/>
              <a:buFontTx/>
              <a:buNone/>
            </a:pPr>
            <a:r>
              <a:rPr lang="en-US" altLang="en-US" sz="4200">
                <a:solidFill>
                  <a:srgbClr val="330033"/>
                </a:solidFill>
                <a:latin typeface="Times New Roman" panose="02020603050405020304" pitchFamily="18" charset="0"/>
              </a:rPr>
              <a:t>                </a:t>
            </a:r>
          </a:p>
        </p:txBody>
      </p:sp>
      <p:sp>
        <p:nvSpPr>
          <p:cNvPr id="21506" name="Text Box 2">
            <a:extLst>
              <a:ext uri="{FF2B5EF4-FFF2-40B4-BE49-F238E27FC236}">
                <a16:creationId xmlns:a16="http://schemas.microsoft.com/office/drawing/2014/main" id="{55B64B15-E7B2-44D6-ACB8-06A2229EC7FE}"/>
              </a:ext>
            </a:extLst>
          </p:cNvPr>
          <p:cNvSpPr txBox="1">
            <a:spLocks noChangeArrowheads="1"/>
          </p:cNvSpPr>
          <p:nvPr/>
        </p:nvSpPr>
        <p:spPr bwMode="auto">
          <a:xfrm>
            <a:off x="495300" y="952500"/>
            <a:ext cx="8153400" cy="46069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39725">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1pPr>
            <a:lvl2pP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2pPr>
            <a:lvl3pP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3pPr>
            <a:lvl4pP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4pPr>
            <a:lvl5pP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9pPr>
          </a:lstStyle>
          <a:p>
            <a:pPr marL="344488" indent="-342900" algn="just">
              <a:lnSpc>
                <a:spcPct val="100000"/>
              </a:lnSpc>
              <a:spcBef>
                <a:spcPts val="488"/>
              </a:spcBef>
              <a:buClr>
                <a:srgbClr val="A600A6"/>
              </a:buClr>
              <a:buFont typeface="Arial" panose="020B0604020202020204" pitchFamily="34" charset="0"/>
              <a:buChar char="•"/>
            </a:pPr>
            <a:r>
              <a:rPr lang="en-US" altLang="en-US" sz="2400" dirty="0"/>
              <a:t>Recognizing or scanning the environment.</a:t>
            </a:r>
          </a:p>
          <a:p>
            <a:pPr marL="344488" indent="-342900" algn="just">
              <a:lnSpc>
                <a:spcPct val="100000"/>
              </a:lnSpc>
              <a:spcBef>
                <a:spcPts val="488"/>
              </a:spcBef>
              <a:buClr>
                <a:srgbClr val="A600A6"/>
              </a:buClr>
              <a:buFont typeface="Arial" panose="020B0604020202020204" pitchFamily="34" charset="0"/>
              <a:buChar char="•"/>
            </a:pPr>
            <a:r>
              <a:rPr lang="en-US" altLang="en-US" sz="2400" dirty="0"/>
              <a:t>Aligning the overall business strategy &amp; proposed innovation.</a:t>
            </a:r>
          </a:p>
          <a:p>
            <a:pPr marL="344488" indent="-342900" algn="just">
              <a:lnSpc>
                <a:spcPct val="100000"/>
              </a:lnSpc>
              <a:spcBef>
                <a:spcPts val="488"/>
              </a:spcBef>
              <a:buClr>
                <a:srgbClr val="A600A6"/>
              </a:buClr>
              <a:buFont typeface="Arial" panose="020B0604020202020204" pitchFamily="34" charset="0"/>
              <a:buChar char="•"/>
            </a:pPr>
            <a:r>
              <a:rPr lang="en-US" altLang="en-US" sz="2400" dirty="0"/>
              <a:t>Acquiring technology from outside.</a:t>
            </a:r>
          </a:p>
          <a:p>
            <a:pPr marL="344488" indent="-342900" algn="just">
              <a:lnSpc>
                <a:spcPct val="100000"/>
              </a:lnSpc>
              <a:spcBef>
                <a:spcPts val="488"/>
              </a:spcBef>
              <a:buClr>
                <a:srgbClr val="A600A6"/>
              </a:buClr>
              <a:buFont typeface="Arial" panose="020B0604020202020204" pitchFamily="34" charset="0"/>
              <a:buChar char="•"/>
            </a:pPr>
            <a:r>
              <a:rPr lang="en-US" altLang="en-US" sz="2400" dirty="0"/>
              <a:t>Generating technology in-house.</a:t>
            </a:r>
          </a:p>
          <a:p>
            <a:pPr marL="344488" indent="-342900" algn="just">
              <a:lnSpc>
                <a:spcPct val="100000"/>
              </a:lnSpc>
              <a:spcBef>
                <a:spcPts val="488"/>
              </a:spcBef>
              <a:buClr>
                <a:srgbClr val="A600A6"/>
              </a:buClr>
              <a:buFont typeface="Arial" panose="020B0604020202020204" pitchFamily="34" charset="0"/>
              <a:buChar char="•"/>
            </a:pPr>
            <a:r>
              <a:rPr lang="en-US" altLang="en-US" sz="2400" dirty="0"/>
              <a:t>Exploring &amp; selecting the most suitable response to the environment.</a:t>
            </a:r>
          </a:p>
          <a:p>
            <a:pPr marL="344488" indent="-342900" algn="just">
              <a:lnSpc>
                <a:spcPct val="100000"/>
              </a:lnSpc>
              <a:spcBef>
                <a:spcPts val="488"/>
              </a:spcBef>
              <a:buClr>
                <a:srgbClr val="A600A6"/>
              </a:buClr>
              <a:buFont typeface="Arial" panose="020B0604020202020204" pitchFamily="34" charset="0"/>
              <a:buChar char="•"/>
            </a:pPr>
            <a:r>
              <a:rPr lang="en-US" altLang="en-US" sz="2400" dirty="0"/>
              <a:t>Executing &amp; implementing innovation.</a:t>
            </a:r>
          </a:p>
          <a:p>
            <a:pPr marL="344488" indent="-342900" algn="just">
              <a:lnSpc>
                <a:spcPct val="100000"/>
              </a:lnSpc>
              <a:spcBef>
                <a:spcPts val="488"/>
              </a:spcBef>
              <a:buClr>
                <a:srgbClr val="A600A6"/>
              </a:buClr>
              <a:buFont typeface="Arial" panose="020B0604020202020204" pitchFamily="34" charset="0"/>
              <a:buChar char="•"/>
            </a:pPr>
            <a:r>
              <a:rPr lang="en-US" altLang="en-US" sz="2400" dirty="0"/>
              <a:t>Learning lessons for improvement.</a:t>
            </a:r>
          </a:p>
          <a:p>
            <a:pPr marL="344488" indent="-342900" algn="just">
              <a:lnSpc>
                <a:spcPct val="100000"/>
              </a:lnSpc>
              <a:spcBef>
                <a:spcPts val="488"/>
              </a:spcBef>
              <a:buClr>
                <a:srgbClr val="A600A6"/>
              </a:buClr>
              <a:buFont typeface="Arial" panose="020B0604020202020204" pitchFamily="34" charset="0"/>
              <a:buChar char="•"/>
            </a:pPr>
            <a:r>
              <a:rPr lang="en-US" altLang="en-US" sz="2400" dirty="0"/>
              <a:t>Developing the organization.</a:t>
            </a:r>
          </a:p>
          <a:p>
            <a:pPr>
              <a:lnSpc>
                <a:spcPct val="100000"/>
              </a:lnSpc>
              <a:spcBef>
                <a:spcPts val="488"/>
              </a:spcBef>
              <a:buClrTx/>
              <a:buFontTx/>
              <a:buNone/>
            </a:pPr>
            <a:endParaRPr lang="en-US" altLang="en-US" sz="2400" dirty="0"/>
          </a:p>
        </p:txBody>
      </p:sp>
      <p:sp>
        <p:nvSpPr>
          <p:cNvPr id="21507" name="AutoShape 3">
            <a:extLst>
              <a:ext uri="{FF2B5EF4-FFF2-40B4-BE49-F238E27FC236}">
                <a16:creationId xmlns:a16="http://schemas.microsoft.com/office/drawing/2014/main" id="{5F29DF4A-8A59-4E3F-9573-D59C97A071E2}"/>
              </a:ext>
            </a:extLst>
          </p:cNvPr>
          <p:cNvSpPr>
            <a:spLocks noChangeArrowheads="1"/>
          </p:cNvSpPr>
          <p:nvPr/>
        </p:nvSpPr>
        <p:spPr bwMode="auto">
          <a:xfrm>
            <a:off x="838200" y="228600"/>
            <a:ext cx="7848600" cy="523875"/>
          </a:xfrm>
          <a:custGeom>
            <a:avLst/>
            <a:gdLst/>
            <a:ahLst/>
            <a:cxnLst>
              <a:cxn ang="0">
                <a:pos x="r" y="vc"/>
              </a:cxn>
              <a:cxn ang="5400000">
                <a:pos x="hc" y="b"/>
              </a:cxn>
              <a:cxn ang="10800000">
                <a:pos x="l" y="vc"/>
              </a:cxn>
              <a:cxn ang="16200000">
                <a:pos x="hc" y="t"/>
              </a:cxn>
            </a:cxnLst>
            <a:rect l="0" t="0" r="r" b="b"/>
            <a:pathLst>
              <a:path w="21600" h="21600">
                <a:moveTo>
                  <a:pt x="0" y="0"/>
                </a:moveTo>
                <a:lnTo>
                  <a:pt x="0" y="21600"/>
                </a:lnTo>
                <a:lnTo>
                  <a:pt x="21600" y="21600"/>
                </a:lnTo>
                <a:lnTo>
                  <a:pt x="2160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21508" name="AutoShape 4">
            <a:extLst>
              <a:ext uri="{FF2B5EF4-FFF2-40B4-BE49-F238E27FC236}">
                <a16:creationId xmlns:a16="http://schemas.microsoft.com/office/drawing/2014/main" id="{EC42AE4C-F4A4-4A60-9906-A232B8A539E0}"/>
              </a:ext>
            </a:extLst>
          </p:cNvPr>
          <p:cNvSpPr>
            <a:spLocks noChangeArrowheads="1"/>
          </p:cNvSpPr>
          <p:nvPr/>
        </p:nvSpPr>
        <p:spPr bwMode="auto">
          <a:xfrm>
            <a:off x="723900" y="-199464"/>
            <a:ext cx="7772400" cy="1075764"/>
          </a:xfrm>
          <a:custGeom>
            <a:avLst/>
            <a:gdLst/>
            <a:ahLst/>
            <a:cxnLst>
              <a:cxn ang="0">
                <a:pos x="r" y="vc"/>
              </a:cxn>
              <a:cxn ang="5400000">
                <a:pos x="hc" y="b"/>
              </a:cxn>
              <a:cxn ang="10800000">
                <a:pos x="l" y="vc"/>
              </a:cxn>
              <a:cxn ang="16200000">
                <a:pos x="hc" y="t"/>
              </a:cxn>
            </a:cxnLst>
            <a:rect l="0" t="0" r="r" b="b"/>
            <a:pathLst>
              <a:path w="21600" h="21600">
                <a:moveTo>
                  <a:pt x="0" y="0"/>
                </a:moveTo>
                <a:lnTo>
                  <a:pt x="0" y="21600"/>
                </a:lnTo>
                <a:lnTo>
                  <a:pt x="21600" y="21600"/>
                </a:lnTo>
                <a:lnTo>
                  <a:pt x="2160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9pPr>
          </a:lstStyle>
          <a:p>
            <a:pPr algn="ctr">
              <a:lnSpc>
                <a:spcPct val="100000"/>
              </a:lnSpc>
              <a:buClrTx/>
              <a:buFontTx/>
              <a:buNone/>
            </a:pPr>
            <a:endParaRPr lang="es-CL" altLang="en-US" sz="3200" b="1" dirty="0"/>
          </a:p>
          <a:p>
            <a:pPr algn="ctr">
              <a:lnSpc>
                <a:spcPct val="100000"/>
              </a:lnSpc>
              <a:buClrTx/>
              <a:buFontTx/>
              <a:buNone/>
            </a:pPr>
            <a:r>
              <a:rPr lang="es-CL" altLang="en-US" sz="3200" b="1" dirty="0">
                <a:solidFill>
                  <a:schemeClr val="tx1"/>
                </a:solidFill>
              </a:rPr>
              <a:t>INNOVATION PROCESS</a:t>
            </a:r>
          </a:p>
        </p:txBody>
      </p:sp>
    </p:spTree>
    <p:extLst>
      <p:ext uri="{BB962C8B-B14F-4D97-AF65-F5344CB8AC3E}">
        <p14:creationId xmlns:p14="http://schemas.microsoft.com/office/powerpoint/2010/main" val="3372440347"/>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ext Box 1">
            <a:extLst>
              <a:ext uri="{FF2B5EF4-FFF2-40B4-BE49-F238E27FC236}">
                <a16:creationId xmlns:a16="http://schemas.microsoft.com/office/drawing/2014/main" id="{42B6BB15-E979-48AE-B3D2-2856E1E8A8FF}"/>
              </a:ext>
            </a:extLst>
          </p:cNvPr>
          <p:cNvSpPr txBox="1">
            <a:spLocks noChangeArrowheads="1"/>
          </p:cNvSpPr>
          <p:nvPr/>
        </p:nvSpPr>
        <p:spPr bwMode="auto">
          <a:xfrm>
            <a:off x="0" y="0"/>
            <a:ext cx="9144000" cy="6858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Arial" panose="020B0604020202020204" pitchFamily="34" charset="0"/>
                <a:cs typeface="DejaVu Sans"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Arial" panose="020B0604020202020204" pitchFamily="34" charset="0"/>
                <a:cs typeface="DejaVu Sans"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Arial" panose="020B0604020202020204" pitchFamily="34" charset="0"/>
                <a:cs typeface="DejaVu Sans"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Arial" panose="020B0604020202020204" pitchFamily="34" charset="0"/>
                <a:cs typeface="DejaVu Sans"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Arial" panose="020B0604020202020204" pitchFamily="34" charset="0"/>
                <a:cs typeface="DejaVu Sans" charset="0"/>
              </a:defRPr>
            </a:lvl9pPr>
          </a:lstStyle>
          <a:p>
            <a:pPr algn="ctr">
              <a:lnSpc>
                <a:spcPct val="100000"/>
              </a:lnSpc>
              <a:spcBef>
                <a:spcPts val="650"/>
              </a:spcBef>
              <a:buClrTx/>
              <a:buFontTx/>
              <a:buNone/>
            </a:pPr>
            <a:r>
              <a:rPr lang="en-US" altLang="en-US" sz="3200" dirty="0"/>
              <a:t>   </a:t>
            </a:r>
            <a:r>
              <a:rPr lang="en-US" altLang="en-US" sz="3200" b="1" dirty="0">
                <a:solidFill>
                  <a:schemeClr val="tx1"/>
                </a:solidFill>
              </a:rPr>
              <a:t>INNOVATION OCCURS AT THREE LEVELS</a:t>
            </a:r>
          </a:p>
        </p:txBody>
      </p:sp>
      <p:sp>
        <p:nvSpPr>
          <p:cNvPr id="22530" name="AutoShape 2">
            <a:extLst>
              <a:ext uri="{FF2B5EF4-FFF2-40B4-BE49-F238E27FC236}">
                <a16:creationId xmlns:a16="http://schemas.microsoft.com/office/drawing/2014/main" id="{17A4896A-3089-4DE6-B11E-E89688EECFB4}"/>
              </a:ext>
            </a:extLst>
          </p:cNvPr>
          <p:cNvSpPr>
            <a:spLocks noChangeArrowheads="1"/>
          </p:cNvSpPr>
          <p:nvPr/>
        </p:nvSpPr>
        <p:spPr bwMode="auto">
          <a:xfrm>
            <a:off x="660090" y="764704"/>
            <a:ext cx="3581400" cy="1371600"/>
          </a:xfrm>
          <a:custGeom>
            <a:avLst/>
            <a:gdLst/>
            <a:ahLst/>
            <a:cxnLst>
              <a:cxn ang="0">
                <a:pos x="r" y="vc"/>
              </a:cxn>
              <a:cxn ang="5400000">
                <a:pos x="hc" y="b"/>
              </a:cxn>
              <a:cxn ang="10800000">
                <a:pos x="l" y="vc"/>
              </a:cxn>
              <a:cxn ang="16200000">
                <a:pos x="hc" y="t"/>
              </a:cxn>
            </a:cxnLst>
            <a:rect l="0" t="0" r="r" b="b"/>
            <a:pathLst>
              <a:path w="21600" h="21600">
                <a:moveTo>
                  <a:pt x="0" y="0"/>
                </a:moveTo>
                <a:lnTo>
                  <a:pt x="0" y="21600"/>
                </a:lnTo>
                <a:lnTo>
                  <a:pt x="21600" y="21600"/>
                </a:lnTo>
                <a:lnTo>
                  <a:pt x="21600" y="0"/>
                </a:lnTo>
                <a:close/>
              </a:path>
            </a:pathLst>
          </a:custGeom>
          <a:solidFill>
            <a:srgbClr val="FF1AFF"/>
          </a:solidFill>
          <a:ln w="25560" cap="flat">
            <a:solidFill>
              <a:srgbClr val="969671"/>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nchor="ct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9pPr>
          </a:lstStyle>
          <a:p>
            <a:pPr algn="ctr">
              <a:lnSpc>
                <a:spcPct val="100000"/>
              </a:lnSpc>
              <a:buClrTx/>
              <a:buFontTx/>
              <a:buNone/>
            </a:pPr>
            <a:r>
              <a:rPr lang="es-CL" altLang="en-US" sz="2800" b="1" dirty="0"/>
              <a:t>NATIONAL  LEVEL</a:t>
            </a:r>
          </a:p>
        </p:txBody>
      </p:sp>
      <p:sp>
        <p:nvSpPr>
          <p:cNvPr id="22531" name="AutoShape 3">
            <a:extLst>
              <a:ext uri="{FF2B5EF4-FFF2-40B4-BE49-F238E27FC236}">
                <a16:creationId xmlns:a16="http://schemas.microsoft.com/office/drawing/2014/main" id="{BF1C31F8-79AF-4339-B2DC-79D074CE08F1}"/>
              </a:ext>
            </a:extLst>
          </p:cNvPr>
          <p:cNvSpPr>
            <a:spLocks noChangeArrowheads="1"/>
          </p:cNvSpPr>
          <p:nvPr/>
        </p:nvSpPr>
        <p:spPr bwMode="auto">
          <a:xfrm>
            <a:off x="660090" y="2514600"/>
            <a:ext cx="3581400" cy="1371600"/>
          </a:xfrm>
          <a:custGeom>
            <a:avLst/>
            <a:gdLst/>
            <a:ahLst/>
            <a:cxnLst>
              <a:cxn ang="0">
                <a:pos x="r" y="vc"/>
              </a:cxn>
              <a:cxn ang="5400000">
                <a:pos x="hc" y="b"/>
              </a:cxn>
              <a:cxn ang="10800000">
                <a:pos x="l" y="vc"/>
              </a:cxn>
              <a:cxn ang="16200000">
                <a:pos x="hc" y="t"/>
              </a:cxn>
            </a:cxnLst>
            <a:rect l="0" t="0" r="r" b="b"/>
            <a:pathLst>
              <a:path w="21600" h="21600">
                <a:moveTo>
                  <a:pt x="0" y="0"/>
                </a:moveTo>
                <a:lnTo>
                  <a:pt x="0" y="21600"/>
                </a:lnTo>
                <a:lnTo>
                  <a:pt x="21600" y="21600"/>
                </a:lnTo>
                <a:lnTo>
                  <a:pt x="21600" y="0"/>
                </a:lnTo>
                <a:close/>
              </a:path>
            </a:pathLst>
          </a:custGeom>
          <a:solidFill>
            <a:srgbClr val="00B0F0"/>
          </a:solidFill>
          <a:ln w="25560" cap="flat">
            <a:solidFill>
              <a:srgbClr val="969671"/>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nchor="ct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9pPr>
          </a:lstStyle>
          <a:p>
            <a:pPr algn="ctr">
              <a:lnSpc>
                <a:spcPct val="100000"/>
              </a:lnSpc>
              <a:buClrTx/>
              <a:buFontTx/>
              <a:buNone/>
            </a:pPr>
            <a:r>
              <a:rPr lang="es-CL" altLang="en-US" sz="2800" b="1" dirty="0"/>
              <a:t>ENTERPRISE  LEVEL</a:t>
            </a:r>
          </a:p>
        </p:txBody>
      </p:sp>
      <p:sp>
        <p:nvSpPr>
          <p:cNvPr id="22532" name="AutoShape 4">
            <a:extLst>
              <a:ext uri="{FF2B5EF4-FFF2-40B4-BE49-F238E27FC236}">
                <a16:creationId xmlns:a16="http://schemas.microsoft.com/office/drawing/2014/main" id="{475187F1-63A1-41DA-84F0-260761FB81C6}"/>
              </a:ext>
            </a:extLst>
          </p:cNvPr>
          <p:cNvSpPr>
            <a:spLocks noChangeArrowheads="1"/>
          </p:cNvSpPr>
          <p:nvPr/>
        </p:nvSpPr>
        <p:spPr bwMode="auto">
          <a:xfrm>
            <a:off x="660090" y="4221088"/>
            <a:ext cx="3581400" cy="1296143"/>
          </a:xfrm>
          <a:custGeom>
            <a:avLst/>
            <a:gdLst/>
            <a:ahLst/>
            <a:cxnLst>
              <a:cxn ang="0">
                <a:pos x="r" y="vc"/>
              </a:cxn>
              <a:cxn ang="5400000">
                <a:pos x="hc" y="b"/>
              </a:cxn>
              <a:cxn ang="10800000">
                <a:pos x="l" y="vc"/>
              </a:cxn>
              <a:cxn ang="16200000">
                <a:pos x="hc" y="t"/>
              </a:cxn>
            </a:cxnLst>
            <a:rect l="0" t="0" r="r" b="b"/>
            <a:pathLst>
              <a:path w="21600" h="21600">
                <a:moveTo>
                  <a:pt x="0" y="0"/>
                </a:moveTo>
                <a:lnTo>
                  <a:pt x="0" y="21600"/>
                </a:lnTo>
                <a:lnTo>
                  <a:pt x="21600" y="21600"/>
                </a:lnTo>
                <a:lnTo>
                  <a:pt x="21600" y="0"/>
                </a:lnTo>
                <a:close/>
              </a:path>
            </a:pathLst>
          </a:custGeom>
          <a:solidFill>
            <a:srgbClr val="7030A0">
              <a:alpha val="68999"/>
            </a:srgbClr>
          </a:solidFill>
          <a:ln w="25560" cap="flat">
            <a:solidFill>
              <a:srgbClr val="969671"/>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nchor="ct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9pPr>
          </a:lstStyle>
          <a:p>
            <a:pPr algn="ctr">
              <a:lnSpc>
                <a:spcPct val="100000"/>
              </a:lnSpc>
              <a:buClrTx/>
              <a:buFontTx/>
              <a:buNone/>
            </a:pPr>
            <a:r>
              <a:rPr lang="es-CL" altLang="en-US" sz="2800" b="1" dirty="0"/>
              <a:t>INDIVIDUAL  LEVEL</a:t>
            </a:r>
          </a:p>
        </p:txBody>
      </p:sp>
      <p:sp>
        <p:nvSpPr>
          <p:cNvPr id="22533" name="AutoShape 5">
            <a:extLst>
              <a:ext uri="{FF2B5EF4-FFF2-40B4-BE49-F238E27FC236}">
                <a16:creationId xmlns:a16="http://schemas.microsoft.com/office/drawing/2014/main" id="{99A29648-DD10-45F5-AB34-35A32644D333}"/>
              </a:ext>
            </a:extLst>
          </p:cNvPr>
          <p:cNvSpPr>
            <a:spLocks noChangeArrowheads="1"/>
          </p:cNvSpPr>
          <p:nvPr/>
        </p:nvSpPr>
        <p:spPr bwMode="auto">
          <a:xfrm>
            <a:off x="5687779" y="688504"/>
            <a:ext cx="3276600" cy="1370012"/>
          </a:xfrm>
          <a:custGeom>
            <a:avLst/>
            <a:gdLst/>
            <a:ahLst/>
            <a:cxnLst>
              <a:cxn ang="0">
                <a:pos x="r" y="vc"/>
              </a:cxn>
              <a:cxn ang="5400000">
                <a:pos x="hc" y="b"/>
              </a:cxn>
              <a:cxn ang="10800000">
                <a:pos x="l" y="vc"/>
              </a:cxn>
              <a:cxn ang="16200000">
                <a:pos x="hc" y="t"/>
              </a:cxn>
            </a:cxnLst>
            <a:rect l="0" t="0" r="r" b="b"/>
            <a:pathLst>
              <a:path w="21600" h="21600">
                <a:moveTo>
                  <a:pt x="0" y="0"/>
                </a:moveTo>
                <a:lnTo>
                  <a:pt x="0" y="21600"/>
                </a:lnTo>
                <a:lnTo>
                  <a:pt x="21600" y="21600"/>
                </a:lnTo>
                <a:lnTo>
                  <a:pt x="21600" y="0"/>
                </a:lnTo>
                <a:close/>
              </a:path>
            </a:pathLst>
          </a:custGeom>
          <a:solidFill>
            <a:srgbClr val="FFFF00"/>
          </a:solidFill>
          <a:ln w="25560" cap="flat">
            <a:solidFill>
              <a:srgbClr val="969671"/>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nchor="ct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9pPr>
          </a:lstStyle>
          <a:p>
            <a:pPr algn="ctr">
              <a:lnSpc>
                <a:spcPct val="100000"/>
              </a:lnSpc>
              <a:buClrTx/>
              <a:buFontTx/>
              <a:buNone/>
            </a:pPr>
            <a:r>
              <a:rPr lang="es-CL" altLang="en-US"/>
              <a:t>GOVT. POLICIES &amp; SUPPORT</a:t>
            </a:r>
          </a:p>
        </p:txBody>
      </p:sp>
      <p:sp>
        <p:nvSpPr>
          <p:cNvPr id="22534" name="AutoShape 6">
            <a:extLst>
              <a:ext uri="{FF2B5EF4-FFF2-40B4-BE49-F238E27FC236}">
                <a16:creationId xmlns:a16="http://schemas.microsoft.com/office/drawing/2014/main" id="{DA030E99-5C4C-4B9B-BA42-BF3B33DE124C}"/>
              </a:ext>
            </a:extLst>
          </p:cNvPr>
          <p:cNvSpPr>
            <a:spLocks noChangeArrowheads="1"/>
          </p:cNvSpPr>
          <p:nvPr/>
        </p:nvSpPr>
        <p:spPr bwMode="auto">
          <a:xfrm>
            <a:off x="5687779" y="2475873"/>
            <a:ext cx="3276600" cy="1447800"/>
          </a:xfrm>
          <a:custGeom>
            <a:avLst/>
            <a:gdLst/>
            <a:ahLst/>
            <a:cxnLst>
              <a:cxn ang="0">
                <a:pos x="r" y="vc"/>
              </a:cxn>
              <a:cxn ang="5400000">
                <a:pos x="hc" y="b"/>
              </a:cxn>
              <a:cxn ang="10800000">
                <a:pos x="l" y="vc"/>
              </a:cxn>
              <a:cxn ang="16200000">
                <a:pos x="hc" y="t"/>
              </a:cxn>
            </a:cxnLst>
            <a:rect l="0" t="0" r="r" b="b"/>
            <a:pathLst>
              <a:path w="21600" h="21600">
                <a:moveTo>
                  <a:pt x="0" y="0"/>
                </a:moveTo>
                <a:lnTo>
                  <a:pt x="0" y="21600"/>
                </a:lnTo>
                <a:lnTo>
                  <a:pt x="21600" y="21600"/>
                </a:lnTo>
                <a:lnTo>
                  <a:pt x="21600" y="0"/>
                </a:lnTo>
                <a:close/>
              </a:path>
            </a:pathLst>
          </a:custGeom>
          <a:solidFill>
            <a:srgbClr val="66FF33"/>
          </a:solidFill>
          <a:ln w="25560" cap="flat">
            <a:solidFill>
              <a:srgbClr val="969671"/>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nchor="ct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9pPr>
          </a:lstStyle>
          <a:p>
            <a:pPr algn="ctr">
              <a:lnSpc>
                <a:spcPct val="100000"/>
              </a:lnSpc>
              <a:buClrTx/>
              <a:buFontTx/>
              <a:buNone/>
            </a:pPr>
            <a:r>
              <a:rPr lang="es-CL" altLang="en-US"/>
              <a:t>ENTERPRISE POLICIES, SUPPORT &amp; INITIATIVES</a:t>
            </a:r>
          </a:p>
        </p:txBody>
      </p:sp>
      <p:sp>
        <p:nvSpPr>
          <p:cNvPr id="22535" name="AutoShape 7">
            <a:extLst>
              <a:ext uri="{FF2B5EF4-FFF2-40B4-BE49-F238E27FC236}">
                <a16:creationId xmlns:a16="http://schemas.microsoft.com/office/drawing/2014/main" id="{E5D0848A-E2C2-4E25-AD51-A05B28300A1B}"/>
              </a:ext>
            </a:extLst>
          </p:cNvPr>
          <p:cNvSpPr>
            <a:spLocks noChangeArrowheads="1"/>
          </p:cNvSpPr>
          <p:nvPr/>
        </p:nvSpPr>
        <p:spPr bwMode="auto">
          <a:xfrm>
            <a:off x="5673589" y="4319624"/>
            <a:ext cx="3276600" cy="1197607"/>
          </a:xfrm>
          <a:custGeom>
            <a:avLst/>
            <a:gdLst/>
            <a:ahLst/>
            <a:cxnLst>
              <a:cxn ang="0">
                <a:pos x="r" y="vc"/>
              </a:cxn>
              <a:cxn ang="5400000">
                <a:pos x="hc" y="b"/>
              </a:cxn>
              <a:cxn ang="10800000">
                <a:pos x="l" y="vc"/>
              </a:cxn>
              <a:cxn ang="16200000">
                <a:pos x="hc" y="t"/>
              </a:cxn>
            </a:cxnLst>
            <a:rect l="0" t="0" r="r" b="b"/>
            <a:pathLst>
              <a:path w="21600" h="21600">
                <a:moveTo>
                  <a:pt x="0" y="0"/>
                </a:moveTo>
                <a:lnTo>
                  <a:pt x="0" y="21600"/>
                </a:lnTo>
                <a:lnTo>
                  <a:pt x="21600" y="21600"/>
                </a:lnTo>
                <a:lnTo>
                  <a:pt x="21600" y="0"/>
                </a:lnTo>
                <a:close/>
              </a:path>
            </a:pathLst>
          </a:custGeom>
          <a:solidFill>
            <a:srgbClr val="0070C0"/>
          </a:solidFill>
          <a:ln w="25560" cap="flat">
            <a:solidFill>
              <a:srgbClr val="969671"/>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nchor="ct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9pPr>
          </a:lstStyle>
          <a:p>
            <a:pPr algn="ctr">
              <a:lnSpc>
                <a:spcPct val="100000"/>
              </a:lnSpc>
              <a:buClrTx/>
              <a:buFontTx/>
              <a:buNone/>
            </a:pPr>
            <a:r>
              <a:rPr lang="es-CL" altLang="en-US" dirty="0"/>
              <a:t>INDIVIDUAL &amp; GROUP INNOVATION ACTIVITIES</a:t>
            </a:r>
          </a:p>
        </p:txBody>
      </p:sp>
      <p:cxnSp>
        <p:nvCxnSpPr>
          <p:cNvPr id="22536" name="AutoShape 8">
            <a:extLst>
              <a:ext uri="{FF2B5EF4-FFF2-40B4-BE49-F238E27FC236}">
                <a16:creationId xmlns:a16="http://schemas.microsoft.com/office/drawing/2014/main" id="{7049256D-41B2-4F45-8590-8DC3F5A82EBF}"/>
              </a:ext>
            </a:extLst>
          </p:cNvPr>
          <p:cNvCxnSpPr>
            <a:cxnSpLocks noChangeShapeType="1"/>
          </p:cNvCxnSpPr>
          <p:nvPr/>
        </p:nvCxnSpPr>
        <p:spPr bwMode="auto">
          <a:xfrm>
            <a:off x="4468540" y="1268760"/>
            <a:ext cx="992188" cy="1588"/>
          </a:xfrm>
          <a:prstGeom prst="straightConnector1">
            <a:avLst/>
          </a:prstGeom>
          <a:noFill/>
          <a:ln w="57240" cap="flat">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22537" name="AutoShape 9">
            <a:extLst>
              <a:ext uri="{FF2B5EF4-FFF2-40B4-BE49-F238E27FC236}">
                <a16:creationId xmlns:a16="http://schemas.microsoft.com/office/drawing/2014/main" id="{191BC878-FADC-4020-909A-292CC7265A3F}"/>
              </a:ext>
            </a:extLst>
          </p:cNvPr>
          <p:cNvCxnSpPr>
            <a:cxnSpLocks noChangeShapeType="1"/>
          </p:cNvCxnSpPr>
          <p:nvPr/>
        </p:nvCxnSpPr>
        <p:spPr bwMode="auto">
          <a:xfrm>
            <a:off x="4507434" y="3322712"/>
            <a:ext cx="914400" cy="1588"/>
          </a:xfrm>
          <a:prstGeom prst="straightConnector1">
            <a:avLst/>
          </a:prstGeom>
          <a:noFill/>
          <a:ln w="57240" cap="flat">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22538" name="AutoShape 10">
            <a:extLst>
              <a:ext uri="{FF2B5EF4-FFF2-40B4-BE49-F238E27FC236}">
                <a16:creationId xmlns:a16="http://schemas.microsoft.com/office/drawing/2014/main" id="{D5040253-55E6-4B75-B3C1-C519643F3F01}"/>
              </a:ext>
            </a:extLst>
          </p:cNvPr>
          <p:cNvCxnSpPr>
            <a:cxnSpLocks noChangeShapeType="1"/>
          </p:cNvCxnSpPr>
          <p:nvPr/>
        </p:nvCxnSpPr>
        <p:spPr bwMode="auto">
          <a:xfrm>
            <a:off x="4495800" y="6172200"/>
            <a:ext cx="992188" cy="1588"/>
          </a:xfrm>
          <a:prstGeom prst="straightConnector1">
            <a:avLst/>
          </a:prstGeom>
          <a:noFill/>
          <a:ln w="57240" cap="flat">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Tree>
    <p:extLst>
      <p:ext uri="{BB962C8B-B14F-4D97-AF65-F5344CB8AC3E}">
        <p14:creationId xmlns:p14="http://schemas.microsoft.com/office/powerpoint/2010/main" val="4171615786"/>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ext Box 1">
            <a:extLst>
              <a:ext uri="{FF2B5EF4-FFF2-40B4-BE49-F238E27FC236}">
                <a16:creationId xmlns:a16="http://schemas.microsoft.com/office/drawing/2014/main" id="{3AB33339-5E2D-480B-A5DA-28912B9CFDF9}"/>
              </a:ext>
            </a:extLst>
          </p:cNvPr>
          <p:cNvSpPr txBox="1">
            <a:spLocks noChangeArrowheads="1"/>
          </p:cNvSpPr>
          <p:nvPr/>
        </p:nvSpPr>
        <p:spPr bwMode="auto">
          <a:xfrm>
            <a:off x="1066800" y="277813"/>
            <a:ext cx="7391400" cy="9413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9pPr>
          </a:lstStyle>
          <a:p>
            <a:pPr algn="ctr">
              <a:lnSpc>
                <a:spcPct val="100000"/>
              </a:lnSpc>
              <a:buClrTx/>
              <a:buFontTx/>
              <a:buNone/>
            </a:pPr>
            <a:r>
              <a:rPr lang="en-US" altLang="en-US" sz="3200" b="1" dirty="0">
                <a:solidFill>
                  <a:schemeClr val="tx1"/>
                </a:solidFill>
                <a:latin typeface="Times New Roman" panose="02020603050405020304" pitchFamily="18" charset="0"/>
              </a:rPr>
              <a:t>INNOVATION MANAGEMENT (IM)</a:t>
            </a:r>
          </a:p>
        </p:txBody>
      </p:sp>
      <p:sp>
        <p:nvSpPr>
          <p:cNvPr id="24578" name="Text Box 2">
            <a:extLst>
              <a:ext uri="{FF2B5EF4-FFF2-40B4-BE49-F238E27FC236}">
                <a16:creationId xmlns:a16="http://schemas.microsoft.com/office/drawing/2014/main" id="{59EC0029-0512-458C-82B0-BF1C5A8EFEA9}"/>
              </a:ext>
            </a:extLst>
          </p:cNvPr>
          <p:cNvSpPr txBox="1">
            <a:spLocks noChangeArrowheads="1"/>
          </p:cNvSpPr>
          <p:nvPr/>
        </p:nvSpPr>
        <p:spPr bwMode="auto">
          <a:xfrm>
            <a:off x="179512" y="980728"/>
            <a:ext cx="8856984" cy="495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39725">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1pPr>
            <a:lvl2pP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2pPr>
            <a:lvl3pP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3pPr>
            <a:lvl4pP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4pPr>
            <a:lvl5pP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9pPr>
          </a:lstStyle>
          <a:p>
            <a:pPr marL="458788" indent="-457200">
              <a:lnSpc>
                <a:spcPct val="100000"/>
              </a:lnSpc>
              <a:spcBef>
                <a:spcPts val="563"/>
              </a:spcBef>
              <a:buClr>
                <a:srgbClr val="00B0F0"/>
              </a:buClr>
              <a:buSzPct val="90000"/>
              <a:buFont typeface="Arial" panose="020B0604020202020204" pitchFamily="34" charset="0"/>
              <a:buChar char="•"/>
            </a:pPr>
            <a:r>
              <a:rPr lang="en-US" altLang="en-US" sz="2800" dirty="0"/>
              <a:t>….. is all about learning  to find the most appropriate solution to the problem of consistently managing foretasted process doing so in the ways best suited to the particular circumstances in which the organization finds itself.</a:t>
            </a:r>
          </a:p>
          <a:p>
            <a:pPr marL="458788" indent="-457200">
              <a:lnSpc>
                <a:spcPct val="100000"/>
              </a:lnSpc>
              <a:spcBef>
                <a:spcPts val="563"/>
              </a:spcBef>
              <a:buClr>
                <a:srgbClr val="00B0F0"/>
              </a:buClr>
              <a:buSzPct val="90000"/>
              <a:buFont typeface="Arial" panose="020B0604020202020204" pitchFamily="34" charset="0"/>
              <a:buChar char="•"/>
            </a:pPr>
            <a:endParaRPr lang="en-US" altLang="en-US" sz="2800" dirty="0"/>
          </a:p>
          <a:p>
            <a:pPr marL="458788" indent="-457200">
              <a:lnSpc>
                <a:spcPct val="100000"/>
              </a:lnSpc>
              <a:spcBef>
                <a:spcPts val="563"/>
              </a:spcBef>
              <a:buClr>
                <a:srgbClr val="00B0F0"/>
              </a:buClr>
              <a:buSzPct val="90000"/>
              <a:buFont typeface="Arial" panose="020B0604020202020204" pitchFamily="34" charset="0"/>
              <a:buChar char="•"/>
            </a:pPr>
            <a:r>
              <a:rPr lang="en-US" altLang="en-US" sz="2800" dirty="0"/>
              <a:t>It is the search of effective routines.</a:t>
            </a:r>
          </a:p>
          <a:p>
            <a:pPr marL="458788" indent="-457200">
              <a:lnSpc>
                <a:spcPct val="100000"/>
              </a:lnSpc>
              <a:spcBef>
                <a:spcPts val="563"/>
              </a:spcBef>
              <a:buClr>
                <a:srgbClr val="00B0F0"/>
              </a:buClr>
              <a:buSzPct val="90000"/>
              <a:buFont typeface="Arial" panose="020B0604020202020204" pitchFamily="34" charset="0"/>
              <a:buChar char="•"/>
            </a:pPr>
            <a:r>
              <a:rPr lang="en-US" altLang="en-US" sz="2800" dirty="0"/>
              <a:t>It is about managing the learning process to deal with the challenge of the innovation process.</a:t>
            </a:r>
          </a:p>
          <a:p>
            <a:pPr>
              <a:lnSpc>
                <a:spcPct val="100000"/>
              </a:lnSpc>
              <a:spcBef>
                <a:spcPts val="563"/>
              </a:spcBef>
              <a:buClrTx/>
              <a:buFontTx/>
              <a:buNone/>
            </a:pPr>
            <a:endParaRPr lang="en-US" altLang="en-US" sz="2800" dirty="0"/>
          </a:p>
        </p:txBody>
      </p:sp>
    </p:spTree>
    <p:extLst>
      <p:ext uri="{BB962C8B-B14F-4D97-AF65-F5344CB8AC3E}">
        <p14:creationId xmlns:p14="http://schemas.microsoft.com/office/powerpoint/2010/main" val="4287916543"/>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ext Box 1">
            <a:extLst>
              <a:ext uri="{FF2B5EF4-FFF2-40B4-BE49-F238E27FC236}">
                <a16:creationId xmlns:a16="http://schemas.microsoft.com/office/drawing/2014/main" id="{400BE543-857E-4ECA-9004-C277552DAA71}"/>
              </a:ext>
            </a:extLst>
          </p:cNvPr>
          <p:cNvSpPr txBox="1">
            <a:spLocks noChangeArrowheads="1"/>
          </p:cNvSpPr>
          <p:nvPr/>
        </p:nvSpPr>
        <p:spPr bwMode="auto">
          <a:xfrm>
            <a:off x="914400" y="277813"/>
            <a:ext cx="7772400" cy="5588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9pPr>
          </a:lstStyle>
          <a:p>
            <a:pPr algn="ctr">
              <a:lnSpc>
                <a:spcPct val="100000"/>
              </a:lnSpc>
              <a:buClrTx/>
              <a:buFontTx/>
              <a:buNone/>
            </a:pPr>
            <a:r>
              <a:rPr lang="en-US" altLang="en-US" sz="3600" b="1" dirty="0">
                <a:solidFill>
                  <a:schemeClr val="tx1"/>
                </a:solidFill>
                <a:latin typeface="Times New Roman" panose="02020603050405020304" pitchFamily="18" charset="0"/>
              </a:rPr>
              <a:t>IM 3 Pillars</a:t>
            </a:r>
          </a:p>
        </p:txBody>
      </p:sp>
      <p:sp>
        <p:nvSpPr>
          <p:cNvPr id="25602" name="Text Box 2">
            <a:extLst>
              <a:ext uri="{FF2B5EF4-FFF2-40B4-BE49-F238E27FC236}">
                <a16:creationId xmlns:a16="http://schemas.microsoft.com/office/drawing/2014/main" id="{75B4A06D-AC49-4C4B-A059-1192E8DAAFE5}"/>
              </a:ext>
            </a:extLst>
          </p:cNvPr>
          <p:cNvSpPr txBox="1">
            <a:spLocks noChangeArrowheads="1"/>
          </p:cNvSpPr>
          <p:nvPr/>
        </p:nvSpPr>
        <p:spPr bwMode="auto">
          <a:xfrm>
            <a:off x="539552" y="841974"/>
            <a:ext cx="8339138" cy="45307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39725">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1pPr>
            <a:lvl2pP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2pPr>
            <a:lvl3pP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3pPr>
            <a:lvl4pP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4pPr>
            <a:lvl5pP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9pPr>
          </a:lstStyle>
          <a:p>
            <a:pPr marL="1588" indent="0">
              <a:lnSpc>
                <a:spcPct val="100000"/>
              </a:lnSpc>
              <a:spcBef>
                <a:spcPts val="563"/>
              </a:spcBef>
              <a:buClr>
                <a:srgbClr val="B2B2B2"/>
              </a:buClr>
              <a:buSzPct val="111000"/>
            </a:pPr>
            <a:r>
              <a:rPr lang="en-US" altLang="en-US" sz="2800" b="1" dirty="0"/>
              <a:t>Innovation Management of comprises three pillars:</a:t>
            </a:r>
          </a:p>
          <a:p>
            <a:pPr>
              <a:lnSpc>
                <a:spcPct val="100000"/>
              </a:lnSpc>
              <a:spcBef>
                <a:spcPts val="188"/>
              </a:spcBef>
              <a:buClrTx/>
              <a:buFont typeface="Arial" panose="020B0604020202020204" pitchFamily="34" charset="0"/>
              <a:buChar char="•"/>
            </a:pPr>
            <a:endParaRPr lang="en-US" altLang="en-US" sz="900" dirty="0"/>
          </a:p>
          <a:p>
            <a:pPr marL="458788" indent="-457200">
              <a:lnSpc>
                <a:spcPct val="100000"/>
              </a:lnSpc>
              <a:spcBef>
                <a:spcPts val="563"/>
              </a:spcBef>
              <a:buClrTx/>
              <a:buFont typeface="Arial" panose="020B0604020202020204" pitchFamily="34" charset="0"/>
              <a:buChar char="•"/>
            </a:pPr>
            <a:r>
              <a:rPr lang="en-US" altLang="en-US" sz="2800" dirty="0"/>
              <a:t>linking of engineering,</a:t>
            </a:r>
          </a:p>
          <a:p>
            <a:pPr marL="458788" indent="-457200">
              <a:lnSpc>
                <a:spcPct val="100000"/>
              </a:lnSpc>
              <a:spcBef>
                <a:spcPts val="563"/>
              </a:spcBef>
              <a:buClrTx/>
              <a:buFont typeface="Arial" panose="020B0604020202020204" pitchFamily="34" charset="0"/>
              <a:buChar char="•"/>
            </a:pPr>
            <a:r>
              <a:rPr lang="en-US" altLang="en-US" sz="2800" dirty="0"/>
              <a:t>science &amp;</a:t>
            </a:r>
          </a:p>
          <a:p>
            <a:pPr marL="458788" indent="-457200">
              <a:lnSpc>
                <a:spcPct val="100000"/>
              </a:lnSpc>
              <a:spcBef>
                <a:spcPts val="563"/>
              </a:spcBef>
              <a:buClrTx/>
              <a:buFont typeface="Arial" panose="020B0604020202020204" pitchFamily="34" charset="0"/>
              <a:buChar char="•"/>
            </a:pPr>
            <a:r>
              <a:rPr lang="en-US" altLang="en-US" sz="2800" dirty="0"/>
              <a:t>management disciplines</a:t>
            </a:r>
          </a:p>
          <a:p>
            <a:pPr marL="1588" indent="0">
              <a:lnSpc>
                <a:spcPct val="100000"/>
              </a:lnSpc>
              <a:spcBef>
                <a:spcPts val="188"/>
              </a:spcBef>
              <a:buClrTx/>
            </a:pPr>
            <a:endParaRPr lang="en-US" altLang="en-US" sz="900" dirty="0"/>
          </a:p>
          <a:p>
            <a:pPr marL="1588" indent="0">
              <a:lnSpc>
                <a:spcPct val="100000"/>
              </a:lnSpc>
              <a:spcBef>
                <a:spcPts val="563"/>
              </a:spcBef>
              <a:buClr>
                <a:srgbClr val="FF0000"/>
              </a:buClr>
              <a:buSzPct val="90000"/>
            </a:pPr>
            <a:r>
              <a:rPr lang="en-US" altLang="en-US" sz="2800" dirty="0"/>
              <a:t>That includes: to plan, develop &amp; implement technological capabilities to shape &amp; accomplish the strategic &amp; operational objectives of an organization.</a:t>
            </a:r>
          </a:p>
        </p:txBody>
      </p:sp>
    </p:spTree>
    <p:extLst>
      <p:ext uri="{BB962C8B-B14F-4D97-AF65-F5344CB8AC3E}">
        <p14:creationId xmlns:p14="http://schemas.microsoft.com/office/powerpoint/2010/main" val="1943175822"/>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ext Box 1">
            <a:extLst>
              <a:ext uri="{FF2B5EF4-FFF2-40B4-BE49-F238E27FC236}">
                <a16:creationId xmlns:a16="http://schemas.microsoft.com/office/drawing/2014/main" id="{1A41CAAB-C034-4E6A-A612-A198B15EBFF4}"/>
              </a:ext>
            </a:extLst>
          </p:cNvPr>
          <p:cNvSpPr txBox="1">
            <a:spLocks noChangeArrowheads="1"/>
          </p:cNvSpPr>
          <p:nvPr/>
        </p:nvSpPr>
        <p:spPr bwMode="auto">
          <a:xfrm>
            <a:off x="304800" y="228600"/>
            <a:ext cx="8839200" cy="1447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9pPr>
          </a:lstStyle>
          <a:p>
            <a:pPr algn="ctr">
              <a:lnSpc>
                <a:spcPct val="100000"/>
              </a:lnSpc>
              <a:buClrTx/>
              <a:buFontTx/>
              <a:buNone/>
            </a:pPr>
            <a:r>
              <a:rPr lang="en-US" altLang="en-US" sz="3200" b="1" dirty="0">
                <a:solidFill>
                  <a:schemeClr val="tx1"/>
                </a:solidFill>
                <a:latin typeface="Times New Roman" panose="02020603050405020304" pitchFamily="18" charset="0"/>
              </a:rPr>
              <a:t>Need/Objectives of Innovation Management</a:t>
            </a:r>
            <a:br>
              <a:rPr lang="en-US" altLang="en-US" sz="4200" b="1" dirty="0">
                <a:solidFill>
                  <a:srgbClr val="0000FF"/>
                </a:solidFill>
                <a:latin typeface="Times New Roman" panose="02020603050405020304" pitchFamily="18" charset="0"/>
              </a:rPr>
            </a:br>
            <a:endParaRPr lang="en-US" altLang="en-US" sz="4200" b="1" dirty="0">
              <a:solidFill>
                <a:srgbClr val="0000FF"/>
              </a:solidFill>
              <a:latin typeface="Times New Roman" panose="02020603050405020304" pitchFamily="18" charset="0"/>
            </a:endParaRPr>
          </a:p>
        </p:txBody>
      </p:sp>
      <p:sp>
        <p:nvSpPr>
          <p:cNvPr id="26626" name="Text Box 2">
            <a:extLst>
              <a:ext uri="{FF2B5EF4-FFF2-40B4-BE49-F238E27FC236}">
                <a16:creationId xmlns:a16="http://schemas.microsoft.com/office/drawing/2014/main" id="{C78319F5-FD33-4F67-9D67-6576EB4CDC48}"/>
              </a:ext>
            </a:extLst>
          </p:cNvPr>
          <p:cNvSpPr txBox="1">
            <a:spLocks noChangeArrowheads="1"/>
          </p:cNvSpPr>
          <p:nvPr/>
        </p:nvSpPr>
        <p:spPr bwMode="auto">
          <a:xfrm>
            <a:off x="395536" y="980728"/>
            <a:ext cx="8153400" cy="4495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39725">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1pPr>
            <a:lvl2pP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2pPr>
            <a:lvl3pP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3pPr>
            <a:lvl4pP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4pPr>
            <a:lvl5pP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9pPr>
          </a:lstStyle>
          <a:p>
            <a:pPr marL="344488" indent="-342900">
              <a:lnSpc>
                <a:spcPct val="100000"/>
              </a:lnSpc>
              <a:spcBef>
                <a:spcPts val="488"/>
              </a:spcBef>
              <a:buClr>
                <a:srgbClr val="FF0066"/>
              </a:buClr>
              <a:buFont typeface="Arial" panose="020B0604020202020204" pitchFamily="34" charset="0"/>
              <a:buChar char="•"/>
            </a:pPr>
            <a:r>
              <a:rPr lang="en-US" altLang="en-US" sz="2400" dirty="0">
                <a:solidFill>
                  <a:schemeClr val="tx1"/>
                </a:solidFill>
              </a:rPr>
              <a:t>To reap in the economic benefits of new technological inventions by commercializing them on time</a:t>
            </a:r>
          </a:p>
          <a:p>
            <a:pPr marL="344488" indent="-342900">
              <a:lnSpc>
                <a:spcPct val="100000"/>
              </a:lnSpc>
              <a:spcBef>
                <a:spcPts val="488"/>
              </a:spcBef>
              <a:buClr>
                <a:srgbClr val="FF0066"/>
              </a:buClr>
              <a:buFont typeface="Arial" panose="020B0604020202020204" pitchFamily="34" charset="0"/>
              <a:buChar char="•"/>
            </a:pPr>
            <a:r>
              <a:rPr lang="en-US" altLang="en-US" sz="2400" dirty="0">
                <a:solidFill>
                  <a:schemeClr val="tx1"/>
                </a:solidFill>
              </a:rPr>
              <a:t>To integrate technology into overall strategic objective of the organization.</a:t>
            </a:r>
          </a:p>
          <a:p>
            <a:pPr marL="344488" indent="-342900">
              <a:lnSpc>
                <a:spcPct val="100000"/>
              </a:lnSpc>
              <a:spcBef>
                <a:spcPts val="488"/>
              </a:spcBef>
              <a:buClr>
                <a:srgbClr val="FF0066"/>
              </a:buClr>
              <a:buFont typeface="Arial" panose="020B0604020202020204" pitchFamily="34" charset="0"/>
              <a:buChar char="•"/>
            </a:pPr>
            <a:r>
              <a:rPr lang="en-US" altLang="en-US" sz="2400" dirty="0">
                <a:solidFill>
                  <a:schemeClr val="tx1"/>
                </a:solidFill>
              </a:rPr>
              <a:t>To get into and out of the technologies faster and more efficiently.</a:t>
            </a:r>
          </a:p>
          <a:p>
            <a:pPr marL="344488" indent="-342900">
              <a:lnSpc>
                <a:spcPct val="100000"/>
              </a:lnSpc>
              <a:spcBef>
                <a:spcPts val="488"/>
              </a:spcBef>
              <a:buClr>
                <a:srgbClr val="FF0066"/>
              </a:buClr>
              <a:buFont typeface="Arial" panose="020B0604020202020204" pitchFamily="34" charset="0"/>
              <a:buChar char="•"/>
            </a:pPr>
            <a:r>
              <a:rPr lang="en-US" altLang="en-US" sz="2400" dirty="0">
                <a:solidFill>
                  <a:schemeClr val="tx1"/>
                </a:solidFill>
              </a:rPr>
              <a:t>To accomplish technology transfer.</a:t>
            </a:r>
          </a:p>
          <a:p>
            <a:pPr marL="344488" indent="-342900">
              <a:lnSpc>
                <a:spcPct val="100000"/>
              </a:lnSpc>
              <a:spcBef>
                <a:spcPts val="488"/>
              </a:spcBef>
              <a:buClr>
                <a:srgbClr val="FF0066"/>
              </a:buClr>
              <a:buFont typeface="Arial" panose="020B0604020202020204" pitchFamily="34" charset="0"/>
              <a:buChar char="•"/>
            </a:pPr>
            <a:r>
              <a:rPr lang="en-US" altLang="en-US" sz="2400" dirty="0">
                <a:solidFill>
                  <a:schemeClr val="tx1"/>
                </a:solidFill>
              </a:rPr>
              <a:t>To reduce new product development time.</a:t>
            </a:r>
          </a:p>
          <a:p>
            <a:pPr marL="344488" indent="-342900">
              <a:lnSpc>
                <a:spcPct val="100000"/>
              </a:lnSpc>
              <a:spcBef>
                <a:spcPts val="488"/>
              </a:spcBef>
              <a:buClr>
                <a:srgbClr val="FF0066"/>
              </a:buClr>
              <a:buFont typeface="Arial" panose="020B0604020202020204" pitchFamily="34" charset="0"/>
              <a:buChar char="•"/>
            </a:pPr>
            <a:r>
              <a:rPr lang="en-US" altLang="en-US" sz="2400" dirty="0">
                <a:solidFill>
                  <a:schemeClr val="tx1"/>
                </a:solidFill>
              </a:rPr>
              <a:t>To manage large ,complex &amp;  interdisciplinary projects and systems.</a:t>
            </a:r>
          </a:p>
          <a:p>
            <a:pPr>
              <a:lnSpc>
                <a:spcPct val="100000"/>
              </a:lnSpc>
              <a:spcBef>
                <a:spcPts val="488"/>
              </a:spcBef>
              <a:buClrTx/>
              <a:buFontTx/>
              <a:buNone/>
            </a:pPr>
            <a:endParaRPr lang="en-US" altLang="en-US" sz="2400" dirty="0"/>
          </a:p>
          <a:p>
            <a:pPr>
              <a:lnSpc>
                <a:spcPct val="100000"/>
              </a:lnSpc>
              <a:spcBef>
                <a:spcPts val="488"/>
              </a:spcBef>
              <a:buClrTx/>
              <a:buFontTx/>
              <a:buNone/>
            </a:pPr>
            <a:endParaRPr lang="en-US" altLang="en-US" sz="2400" dirty="0"/>
          </a:p>
          <a:p>
            <a:pPr>
              <a:lnSpc>
                <a:spcPct val="100000"/>
              </a:lnSpc>
              <a:spcBef>
                <a:spcPts val="288"/>
              </a:spcBef>
              <a:buClrTx/>
              <a:buFontTx/>
              <a:buNone/>
            </a:pPr>
            <a:endParaRPr lang="en-US" altLang="en-US" sz="1400" dirty="0"/>
          </a:p>
          <a:p>
            <a:pPr>
              <a:lnSpc>
                <a:spcPct val="100000"/>
              </a:lnSpc>
              <a:spcBef>
                <a:spcPts val="488"/>
              </a:spcBef>
              <a:buClrTx/>
              <a:buFontTx/>
              <a:buNone/>
            </a:pPr>
            <a:endParaRPr lang="en-US" altLang="en-US" sz="2400" dirty="0"/>
          </a:p>
          <a:p>
            <a:pPr>
              <a:lnSpc>
                <a:spcPct val="100000"/>
              </a:lnSpc>
              <a:spcBef>
                <a:spcPts val="488"/>
              </a:spcBef>
              <a:buClrTx/>
              <a:buFontTx/>
              <a:buNone/>
            </a:pPr>
            <a:endParaRPr lang="en-US" altLang="en-US" sz="2400" dirty="0"/>
          </a:p>
          <a:p>
            <a:pPr>
              <a:lnSpc>
                <a:spcPct val="100000"/>
              </a:lnSpc>
              <a:spcBef>
                <a:spcPts val="488"/>
              </a:spcBef>
              <a:buClrTx/>
              <a:buFontTx/>
              <a:buNone/>
            </a:pPr>
            <a:endParaRPr lang="en-US" altLang="en-US" sz="2400" dirty="0"/>
          </a:p>
        </p:txBody>
      </p:sp>
    </p:spTree>
    <p:extLst>
      <p:ext uri="{BB962C8B-B14F-4D97-AF65-F5344CB8AC3E}">
        <p14:creationId xmlns:p14="http://schemas.microsoft.com/office/powerpoint/2010/main" val="2845858266"/>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ext Box 1">
            <a:extLst>
              <a:ext uri="{FF2B5EF4-FFF2-40B4-BE49-F238E27FC236}">
                <a16:creationId xmlns:a16="http://schemas.microsoft.com/office/drawing/2014/main" id="{A5E47181-A7BE-470E-B4DB-B5A6FF4D2154}"/>
              </a:ext>
            </a:extLst>
          </p:cNvPr>
          <p:cNvSpPr txBox="1">
            <a:spLocks noChangeArrowheads="1"/>
          </p:cNvSpPr>
          <p:nvPr/>
        </p:nvSpPr>
        <p:spPr bwMode="auto">
          <a:xfrm>
            <a:off x="609600" y="228600"/>
            <a:ext cx="7772400" cy="608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9pPr>
          </a:lstStyle>
          <a:p>
            <a:pPr>
              <a:lnSpc>
                <a:spcPct val="100000"/>
              </a:lnSpc>
              <a:buClrTx/>
              <a:buFontTx/>
              <a:buNone/>
            </a:pPr>
            <a:r>
              <a:rPr lang="en-US" altLang="en-US" sz="3800" dirty="0">
                <a:solidFill>
                  <a:srgbClr val="0000FF"/>
                </a:solidFill>
                <a:latin typeface="Times New Roman" panose="02020603050405020304" pitchFamily="18" charset="0"/>
              </a:rPr>
              <a:t>          </a:t>
            </a:r>
            <a:r>
              <a:rPr lang="en-US" altLang="en-US" sz="3800" b="1" dirty="0">
                <a:solidFill>
                  <a:schemeClr val="tx1"/>
                </a:solidFill>
                <a:latin typeface="Times New Roman" panose="02020603050405020304" pitchFamily="18" charset="0"/>
              </a:rPr>
              <a:t>VALUE INNOVATION(VI)</a:t>
            </a:r>
          </a:p>
        </p:txBody>
      </p:sp>
      <p:sp>
        <p:nvSpPr>
          <p:cNvPr id="28674" name="Text Box 2">
            <a:extLst>
              <a:ext uri="{FF2B5EF4-FFF2-40B4-BE49-F238E27FC236}">
                <a16:creationId xmlns:a16="http://schemas.microsoft.com/office/drawing/2014/main" id="{271982B3-1F4F-465D-9E1F-AA076F77F177}"/>
              </a:ext>
            </a:extLst>
          </p:cNvPr>
          <p:cNvSpPr txBox="1">
            <a:spLocks noChangeArrowheads="1"/>
          </p:cNvSpPr>
          <p:nvPr/>
        </p:nvSpPr>
        <p:spPr bwMode="auto">
          <a:xfrm>
            <a:off x="266700" y="1052736"/>
            <a:ext cx="8458200" cy="495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39725">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1pPr>
            <a:lvl2pP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2pPr>
            <a:lvl3pP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3pPr>
            <a:lvl4pP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4pPr>
            <a:lvl5pP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9pPr>
          </a:lstStyle>
          <a:p>
            <a:pPr marL="344488" indent="-342900">
              <a:lnSpc>
                <a:spcPct val="100000"/>
              </a:lnSpc>
              <a:spcBef>
                <a:spcPts val="488"/>
              </a:spcBef>
              <a:buClr>
                <a:srgbClr val="FF3300"/>
              </a:buClr>
              <a:buFont typeface="Arial" panose="020B0604020202020204" pitchFamily="34" charset="0"/>
              <a:buChar char="•"/>
            </a:pPr>
            <a:r>
              <a:rPr lang="en-US" altLang="en-US" sz="2400" dirty="0"/>
              <a:t>One of the most prominent programmatic approaches to innovation currently in use.</a:t>
            </a:r>
          </a:p>
          <a:p>
            <a:pPr marL="344488" indent="-342900">
              <a:lnSpc>
                <a:spcPct val="100000"/>
              </a:lnSpc>
              <a:spcBef>
                <a:spcPts val="488"/>
              </a:spcBef>
              <a:buClr>
                <a:srgbClr val="FF3300"/>
              </a:buClr>
              <a:buFont typeface="Arial" panose="020B0604020202020204" pitchFamily="34" charset="0"/>
              <a:buChar char="•"/>
            </a:pPr>
            <a:r>
              <a:rPr lang="en-US" altLang="en-US" sz="2400" dirty="0"/>
              <a:t>It is different from building layers of competitive advantages &amp; does not means segmenting market &amp; accommodating customer needs.</a:t>
            </a:r>
          </a:p>
          <a:p>
            <a:pPr marL="344488" indent="-342900">
              <a:lnSpc>
                <a:spcPct val="100000"/>
              </a:lnSpc>
              <a:spcBef>
                <a:spcPts val="488"/>
              </a:spcBef>
              <a:buClr>
                <a:srgbClr val="FF3300"/>
              </a:buClr>
              <a:buFont typeface="Arial" panose="020B0604020202020204" pitchFamily="34" charset="0"/>
              <a:buChar char="•"/>
            </a:pPr>
            <a:r>
              <a:rPr lang="en-US" altLang="en-US" sz="2400" dirty="0"/>
              <a:t>It’s main focus is on offering those products &amp; services which creates a </a:t>
            </a:r>
            <a:r>
              <a:rPr lang="en-US" altLang="en-US" sz="2400" dirty="0">
                <a:solidFill>
                  <a:srgbClr val="000099"/>
                </a:solidFill>
              </a:rPr>
              <a:t>superior buyer value</a:t>
            </a:r>
            <a:r>
              <a:rPr lang="en-US" altLang="en-US" sz="2400" dirty="0"/>
              <a:t> in existing markets &amp; enables a quantum leap for the firm to create new markets.</a:t>
            </a:r>
          </a:p>
          <a:p>
            <a:pPr marL="344488" indent="-342900">
              <a:lnSpc>
                <a:spcPct val="100000"/>
              </a:lnSpc>
              <a:spcBef>
                <a:spcPts val="488"/>
              </a:spcBef>
              <a:buClr>
                <a:srgbClr val="FF3300"/>
              </a:buClr>
              <a:buFont typeface="Arial" panose="020B0604020202020204" pitchFamily="34" charset="0"/>
              <a:buChar char="•"/>
            </a:pPr>
            <a:r>
              <a:rPr lang="en-US" altLang="en-US" sz="2400" dirty="0"/>
              <a:t>Value Innovation also differs from technology innovation. New technology developed does not becomes a value innovation unless it is cheap enough for </a:t>
            </a:r>
            <a:r>
              <a:rPr lang="en-US" altLang="en-US" sz="2400" dirty="0">
                <a:solidFill>
                  <a:srgbClr val="000099"/>
                </a:solidFill>
              </a:rPr>
              <a:t>MASS BUYERS</a:t>
            </a:r>
            <a:r>
              <a:rPr lang="en-US" altLang="en-US" sz="2400" dirty="0"/>
              <a:t>.</a:t>
            </a:r>
          </a:p>
        </p:txBody>
      </p:sp>
    </p:spTree>
    <p:extLst>
      <p:ext uri="{BB962C8B-B14F-4D97-AF65-F5344CB8AC3E}">
        <p14:creationId xmlns:p14="http://schemas.microsoft.com/office/powerpoint/2010/main" val="912844273"/>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AutoShape 1">
            <a:extLst>
              <a:ext uri="{FF2B5EF4-FFF2-40B4-BE49-F238E27FC236}">
                <a16:creationId xmlns:a16="http://schemas.microsoft.com/office/drawing/2014/main" id="{8CF34809-D8D4-46F2-98B7-FE93A1CC354C}"/>
              </a:ext>
            </a:extLst>
          </p:cNvPr>
          <p:cNvSpPr>
            <a:spLocks noChangeArrowheads="1"/>
          </p:cNvSpPr>
          <p:nvPr/>
        </p:nvSpPr>
        <p:spPr bwMode="auto">
          <a:xfrm>
            <a:off x="228600" y="457200"/>
            <a:ext cx="914400" cy="366713"/>
          </a:xfrm>
          <a:custGeom>
            <a:avLst/>
            <a:gdLst/>
            <a:ahLst/>
            <a:cxnLst>
              <a:cxn ang="0">
                <a:pos x="r" y="vc"/>
              </a:cxn>
              <a:cxn ang="5400000">
                <a:pos x="hc" y="b"/>
              </a:cxn>
              <a:cxn ang="10800000">
                <a:pos x="l" y="vc"/>
              </a:cxn>
              <a:cxn ang="16200000">
                <a:pos x="hc" y="t"/>
              </a:cxn>
            </a:cxnLst>
            <a:rect l="0" t="0" r="r" b="b"/>
            <a:pathLst>
              <a:path w="21600" h="21600">
                <a:moveTo>
                  <a:pt x="0" y="0"/>
                </a:moveTo>
                <a:lnTo>
                  <a:pt x="0" y="21600"/>
                </a:lnTo>
                <a:lnTo>
                  <a:pt x="21600" y="21600"/>
                </a:lnTo>
                <a:lnTo>
                  <a:pt x="2160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29698" name="AutoShape 2">
            <a:extLst>
              <a:ext uri="{FF2B5EF4-FFF2-40B4-BE49-F238E27FC236}">
                <a16:creationId xmlns:a16="http://schemas.microsoft.com/office/drawing/2014/main" id="{DFC39FA6-671B-490D-BE1B-DDFF041D4813}"/>
              </a:ext>
            </a:extLst>
          </p:cNvPr>
          <p:cNvSpPr>
            <a:spLocks noChangeArrowheads="1"/>
          </p:cNvSpPr>
          <p:nvPr/>
        </p:nvSpPr>
        <p:spPr bwMode="auto">
          <a:xfrm>
            <a:off x="152400" y="228600"/>
            <a:ext cx="2133600" cy="1141413"/>
          </a:xfrm>
          <a:custGeom>
            <a:avLst/>
            <a:gdLst/>
            <a:ahLst/>
            <a:cxnLst>
              <a:cxn ang="0">
                <a:pos x="r" y="vc"/>
              </a:cxn>
              <a:cxn ang="5400000">
                <a:pos x="hc" y="b"/>
              </a:cxn>
              <a:cxn ang="10800000">
                <a:pos x="l" y="vc"/>
              </a:cxn>
              <a:cxn ang="16200000">
                <a:pos x="hc" y="t"/>
              </a:cxn>
            </a:cxnLst>
            <a:rect l="0" t="0" r="r" b="b"/>
            <a:pathLst>
              <a:path w="21600" h="21600">
                <a:moveTo>
                  <a:pt x="0" y="0"/>
                </a:moveTo>
                <a:lnTo>
                  <a:pt x="0" y="21600"/>
                </a:lnTo>
                <a:lnTo>
                  <a:pt x="21600" y="21600"/>
                </a:lnTo>
                <a:lnTo>
                  <a:pt x="21600" y="0"/>
                </a:lnTo>
                <a:close/>
              </a:path>
            </a:pathLst>
          </a:custGeom>
          <a:solidFill>
            <a:srgbClr val="E87EE5"/>
          </a:solidFill>
          <a:ln w="28440" cap="flat">
            <a:solidFill>
              <a:srgbClr val="FF0066"/>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9pPr>
          </a:lstStyle>
          <a:p>
            <a:pPr>
              <a:lnSpc>
                <a:spcPct val="100000"/>
              </a:lnSpc>
              <a:spcBef>
                <a:spcPts val="900"/>
              </a:spcBef>
              <a:buClrTx/>
              <a:buFontTx/>
              <a:buNone/>
            </a:pPr>
            <a:r>
              <a:rPr lang="es-CL" altLang="en-US"/>
              <a:t>     Three Basic    </a:t>
            </a:r>
          </a:p>
          <a:p>
            <a:pPr>
              <a:lnSpc>
                <a:spcPct val="100000"/>
              </a:lnSpc>
              <a:spcBef>
                <a:spcPts val="900"/>
              </a:spcBef>
              <a:buClrTx/>
              <a:buFontTx/>
              <a:buNone/>
            </a:pPr>
            <a:r>
              <a:rPr lang="es-CL" altLang="en-US"/>
              <a:t>   Building Blocks   </a:t>
            </a:r>
          </a:p>
          <a:p>
            <a:pPr>
              <a:lnSpc>
                <a:spcPct val="100000"/>
              </a:lnSpc>
              <a:spcBef>
                <a:spcPts val="900"/>
              </a:spcBef>
              <a:buClrTx/>
              <a:buFontTx/>
              <a:buNone/>
            </a:pPr>
            <a:r>
              <a:rPr lang="es-CL" altLang="en-US"/>
              <a:t>       of Strategy</a:t>
            </a:r>
          </a:p>
        </p:txBody>
      </p:sp>
      <p:sp>
        <p:nvSpPr>
          <p:cNvPr id="29699" name="AutoShape 3">
            <a:extLst>
              <a:ext uri="{FF2B5EF4-FFF2-40B4-BE49-F238E27FC236}">
                <a16:creationId xmlns:a16="http://schemas.microsoft.com/office/drawing/2014/main" id="{8E0A6FE4-8D1D-44F1-970B-A3382E8680AA}"/>
              </a:ext>
            </a:extLst>
          </p:cNvPr>
          <p:cNvSpPr>
            <a:spLocks noChangeArrowheads="1"/>
          </p:cNvSpPr>
          <p:nvPr/>
        </p:nvSpPr>
        <p:spPr bwMode="auto">
          <a:xfrm>
            <a:off x="2667000" y="457200"/>
            <a:ext cx="2286000" cy="752475"/>
          </a:xfrm>
          <a:custGeom>
            <a:avLst/>
            <a:gdLst/>
            <a:ahLst/>
            <a:cxnLst>
              <a:cxn ang="0">
                <a:pos x="r" y="vc"/>
              </a:cxn>
              <a:cxn ang="5400000">
                <a:pos x="hc" y="b"/>
              </a:cxn>
              <a:cxn ang="10800000">
                <a:pos x="l" y="vc"/>
              </a:cxn>
              <a:cxn ang="16200000">
                <a:pos x="hc" y="t"/>
              </a:cxn>
            </a:cxnLst>
            <a:rect l="0" t="0" r="r" b="b"/>
            <a:pathLst>
              <a:path w="21600" h="21600">
                <a:moveTo>
                  <a:pt x="0" y="0"/>
                </a:moveTo>
                <a:lnTo>
                  <a:pt x="0" y="21600"/>
                </a:lnTo>
                <a:lnTo>
                  <a:pt x="21600" y="21600"/>
                </a:lnTo>
                <a:lnTo>
                  <a:pt x="21600" y="0"/>
                </a:lnTo>
                <a:close/>
              </a:path>
            </a:pathLst>
          </a:custGeom>
          <a:solidFill>
            <a:srgbClr val="E87EE5"/>
          </a:solidFill>
          <a:ln w="28440" cap="flat">
            <a:solidFill>
              <a:srgbClr val="FF0066"/>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9pPr>
          </a:lstStyle>
          <a:p>
            <a:pPr>
              <a:lnSpc>
                <a:spcPct val="100000"/>
              </a:lnSpc>
              <a:spcBef>
                <a:spcPts val="900"/>
              </a:spcBef>
              <a:buClrTx/>
              <a:buFontTx/>
              <a:buNone/>
            </a:pPr>
            <a:r>
              <a:rPr lang="es-CL" altLang="en-US"/>
              <a:t>     Conventional  </a:t>
            </a:r>
          </a:p>
          <a:p>
            <a:pPr>
              <a:lnSpc>
                <a:spcPct val="100000"/>
              </a:lnSpc>
              <a:spcBef>
                <a:spcPts val="900"/>
              </a:spcBef>
              <a:buClrTx/>
              <a:buFontTx/>
              <a:buNone/>
            </a:pPr>
            <a:r>
              <a:rPr lang="es-CL" altLang="en-US"/>
              <a:t>           Focus</a:t>
            </a:r>
          </a:p>
        </p:txBody>
      </p:sp>
      <p:sp>
        <p:nvSpPr>
          <p:cNvPr id="29700" name="AutoShape 4">
            <a:extLst>
              <a:ext uri="{FF2B5EF4-FFF2-40B4-BE49-F238E27FC236}">
                <a16:creationId xmlns:a16="http://schemas.microsoft.com/office/drawing/2014/main" id="{CA29547C-49C5-4BB2-843C-21945FDC1199}"/>
              </a:ext>
            </a:extLst>
          </p:cNvPr>
          <p:cNvSpPr>
            <a:spLocks noChangeArrowheads="1"/>
          </p:cNvSpPr>
          <p:nvPr/>
        </p:nvSpPr>
        <p:spPr bwMode="auto">
          <a:xfrm>
            <a:off x="5791200" y="457200"/>
            <a:ext cx="2971800" cy="827088"/>
          </a:xfrm>
          <a:custGeom>
            <a:avLst/>
            <a:gdLst/>
            <a:ahLst/>
            <a:cxnLst>
              <a:cxn ang="0">
                <a:pos x="r" y="vc"/>
              </a:cxn>
              <a:cxn ang="5400000">
                <a:pos x="hc" y="b"/>
              </a:cxn>
              <a:cxn ang="10800000">
                <a:pos x="l" y="vc"/>
              </a:cxn>
              <a:cxn ang="16200000">
                <a:pos x="hc" y="t"/>
              </a:cxn>
            </a:cxnLst>
            <a:rect l="0" t="0" r="r" b="b"/>
            <a:pathLst>
              <a:path w="21600" h="21600">
                <a:moveTo>
                  <a:pt x="0" y="0"/>
                </a:moveTo>
                <a:lnTo>
                  <a:pt x="0" y="21600"/>
                </a:lnTo>
                <a:lnTo>
                  <a:pt x="21600" y="21600"/>
                </a:lnTo>
                <a:lnTo>
                  <a:pt x="21600" y="0"/>
                </a:lnTo>
                <a:close/>
              </a:path>
            </a:pathLst>
          </a:custGeom>
          <a:solidFill>
            <a:srgbClr val="E87EE5"/>
          </a:solidFill>
          <a:ln w="28440" cap="flat">
            <a:solidFill>
              <a:srgbClr val="FF1A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9pPr>
          </a:lstStyle>
          <a:p>
            <a:pPr>
              <a:lnSpc>
                <a:spcPct val="100000"/>
              </a:lnSpc>
              <a:spcBef>
                <a:spcPts val="1000"/>
              </a:spcBef>
              <a:buClrTx/>
              <a:buFontTx/>
              <a:buNone/>
            </a:pPr>
            <a:r>
              <a:rPr lang="es-CL" altLang="en-US" sz="2000"/>
              <a:t>      Value Innovation  </a:t>
            </a:r>
          </a:p>
          <a:p>
            <a:pPr>
              <a:lnSpc>
                <a:spcPct val="100000"/>
              </a:lnSpc>
              <a:spcBef>
                <a:spcPts val="1000"/>
              </a:spcBef>
              <a:buClrTx/>
              <a:buFontTx/>
              <a:buNone/>
            </a:pPr>
            <a:r>
              <a:rPr lang="es-CL" altLang="en-US" sz="2000"/>
              <a:t>             Process</a:t>
            </a:r>
          </a:p>
        </p:txBody>
      </p:sp>
      <p:sp>
        <p:nvSpPr>
          <p:cNvPr id="29701" name="AutoShape 5">
            <a:extLst>
              <a:ext uri="{FF2B5EF4-FFF2-40B4-BE49-F238E27FC236}">
                <a16:creationId xmlns:a16="http://schemas.microsoft.com/office/drawing/2014/main" id="{FD913AC6-21CF-4241-A625-D4FE8AD58407}"/>
              </a:ext>
            </a:extLst>
          </p:cNvPr>
          <p:cNvSpPr>
            <a:spLocks noChangeArrowheads="1"/>
          </p:cNvSpPr>
          <p:nvPr/>
        </p:nvSpPr>
        <p:spPr bwMode="auto">
          <a:xfrm>
            <a:off x="0" y="1600200"/>
            <a:ext cx="9144000" cy="1447800"/>
          </a:xfrm>
          <a:custGeom>
            <a:avLst/>
            <a:gdLst/>
            <a:ahLst/>
            <a:cxnLst>
              <a:cxn ang="0">
                <a:pos x="r" y="vc"/>
              </a:cxn>
              <a:cxn ang="5400000">
                <a:pos x="hc" y="b"/>
              </a:cxn>
              <a:cxn ang="10800000">
                <a:pos x="l" y="vc"/>
              </a:cxn>
              <a:cxn ang="16200000">
                <a:pos x="hc" y="t"/>
              </a:cxn>
            </a:cxnLst>
            <a:rect l="0" t="0" r="r" b="b"/>
            <a:pathLst>
              <a:path w="21600" h="21600">
                <a:moveTo>
                  <a:pt x="0" y="0"/>
                </a:moveTo>
                <a:lnTo>
                  <a:pt x="0" y="21600"/>
                </a:lnTo>
                <a:lnTo>
                  <a:pt x="21600" y="21600"/>
                </a:lnTo>
                <a:lnTo>
                  <a:pt x="21600" y="0"/>
                </a:lnTo>
                <a:close/>
              </a:path>
            </a:pathLst>
          </a:custGeom>
          <a:solidFill>
            <a:srgbClr val="2AFAF5"/>
          </a:solidFill>
          <a:ln w="9360" cap="flat">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45000" rIns="90000" bIns="45000" anchor="ct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Arial" panose="020B0604020202020204" pitchFamily="34" charset="0"/>
                <a:cs typeface="DejaVu Sans"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Arial" panose="020B0604020202020204" pitchFamily="34" charset="0"/>
                <a:cs typeface="DejaVu Sans"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Arial" panose="020B0604020202020204" pitchFamily="34" charset="0"/>
                <a:cs typeface="DejaVu Sans"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Arial" panose="020B0604020202020204" pitchFamily="34" charset="0"/>
                <a:cs typeface="DejaVu Sans"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Arial" panose="020B0604020202020204" pitchFamily="34" charset="0"/>
                <a:cs typeface="DejaVu Sans" charset="0"/>
              </a:defRPr>
            </a:lvl9pPr>
          </a:lstStyle>
          <a:p>
            <a:pPr>
              <a:lnSpc>
                <a:spcPct val="100000"/>
              </a:lnSpc>
              <a:buClrTx/>
              <a:buFontTx/>
              <a:buNone/>
            </a:pPr>
            <a:r>
              <a:rPr lang="es-CL" altLang="en-US"/>
              <a:t>      Competition               Outperforming the                      Seeking Radically Superior</a:t>
            </a:r>
          </a:p>
          <a:p>
            <a:pPr>
              <a:lnSpc>
                <a:spcPct val="100000"/>
              </a:lnSpc>
              <a:buClrTx/>
              <a:buFontTx/>
              <a:buNone/>
            </a:pPr>
            <a:r>
              <a:rPr lang="es-CL" altLang="en-US"/>
              <a:t>                                            Competition                             value to capture the entire </a:t>
            </a:r>
          </a:p>
          <a:p>
            <a:pPr>
              <a:lnSpc>
                <a:spcPct val="100000"/>
              </a:lnSpc>
              <a:buClrTx/>
              <a:buFontTx/>
              <a:buNone/>
            </a:pPr>
            <a:r>
              <a:rPr lang="es-CL" altLang="en-US"/>
              <a:t>                                                                                                       mass market</a:t>
            </a:r>
          </a:p>
        </p:txBody>
      </p:sp>
      <p:sp>
        <p:nvSpPr>
          <p:cNvPr id="29702" name="AutoShape 6">
            <a:extLst>
              <a:ext uri="{FF2B5EF4-FFF2-40B4-BE49-F238E27FC236}">
                <a16:creationId xmlns:a16="http://schemas.microsoft.com/office/drawing/2014/main" id="{281985CF-0A34-4495-AA63-199DF9D2144C}"/>
              </a:ext>
            </a:extLst>
          </p:cNvPr>
          <p:cNvSpPr>
            <a:spLocks noChangeArrowheads="1"/>
          </p:cNvSpPr>
          <p:nvPr/>
        </p:nvSpPr>
        <p:spPr bwMode="auto">
          <a:xfrm>
            <a:off x="0" y="3276600"/>
            <a:ext cx="9144000" cy="1600200"/>
          </a:xfrm>
          <a:custGeom>
            <a:avLst/>
            <a:gdLst/>
            <a:ahLst/>
            <a:cxnLst>
              <a:cxn ang="0">
                <a:pos x="r" y="vc"/>
              </a:cxn>
              <a:cxn ang="5400000">
                <a:pos x="hc" y="b"/>
              </a:cxn>
              <a:cxn ang="10800000">
                <a:pos x="l" y="vc"/>
              </a:cxn>
              <a:cxn ang="16200000">
                <a:pos x="hc" y="t"/>
              </a:cxn>
            </a:cxnLst>
            <a:rect l="0" t="0" r="r" b="b"/>
            <a:pathLst>
              <a:path w="21600" h="21600">
                <a:moveTo>
                  <a:pt x="0" y="0"/>
                </a:moveTo>
                <a:lnTo>
                  <a:pt x="0" y="21600"/>
                </a:lnTo>
                <a:lnTo>
                  <a:pt x="21600" y="21600"/>
                </a:lnTo>
                <a:lnTo>
                  <a:pt x="21600" y="0"/>
                </a:lnTo>
                <a:close/>
              </a:path>
            </a:pathLst>
          </a:custGeom>
          <a:solidFill>
            <a:srgbClr val="F0F000"/>
          </a:solidFill>
          <a:ln w="9360" cap="flat">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5000" rIns="90000" bIns="45000"/>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Arial" panose="020B0604020202020204" pitchFamily="34" charset="0"/>
                <a:cs typeface="DejaVu Sans"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Arial" panose="020B0604020202020204" pitchFamily="34" charset="0"/>
                <a:cs typeface="DejaVu Sans"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Arial" panose="020B0604020202020204" pitchFamily="34" charset="0"/>
                <a:cs typeface="DejaVu Sans"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Arial" panose="020B0604020202020204" pitchFamily="34" charset="0"/>
                <a:cs typeface="DejaVu Sans"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Arial" panose="020B0604020202020204" pitchFamily="34" charset="0"/>
                <a:cs typeface="DejaVu Sans" charset="0"/>
              </a:defRPr>
            </a:lvl9pPr>
          </a:lstStyle>
          <a:p>
            <a:pPr>
              <a:lnSpc>
                <a:spcPct val="100000"/>
              </a:lnSpc>
              <a:buClrTx/>
              <a:buFontTx/>
              <a:buNone/>
            </a:pPr>
            <a:r>
              <a:rPr lang="es-CL" altLang="en-US"/>
              <a:t>    </a:t>
            </a:r>
          </a:p>
          <a:p>
            <a:pPr>
              <a:lnSpc>
                <a:spcPct val="100000"/>
              </a:lnSpc>
              <a:buClrTx/>
              <a:buFontTx/>
              <a:buNone/>
            </a:pPr>
            <a:r>
              <a:rPr lang="es-CL" altLang="en-US"/>
              <a:t>     Customers               Retaining &amp; better                       Targeting the mass of buyers by </a:t>
            </a:r>
          </a:p>
          <a:p>
            <a:pPr>
              <a:lnSpc>
                <a:spcPct val="100000"/>
              </a:lnSpc>
              <a:buClrTx/>
              <a:buFontTx/>
              <a:buNone/>
            </a:pPr>
            <a:r>
              <a:rPr lang="es-CL" altLang="en-US"/>
              <a:t>                                     satisfying existing                       following  non-customers closely  </a:t>
            </a:r>
          </a:p>
          <a:p>
            <a:pPr>
              <a:lnSpc>
                <a:spcPct val="100000"/>
              </a:lnSpc>
              <a:buClrTx/>
              <a:buFontTx/>
              <a:buNone/>
            </a:pPr>
            <a:r>
              <a:rPr lang="es-CL" altLang="en-US"/>
              <a:t>                                          customers                                    &amp; willingly losing some</a:t>
            </a:r>
          </a:p>
          <a:p>
            <a:pPr>
              <a:lnSpc>
                <a:spcPct val="100000"/>
              </a:lnSpc>
              <a:buClrTx/>
              <a:buFontTx/>
              <a:buNone/>
            </a:pPr>
            <a:r>
              <a:rPr lang="es-CL" altLang="en-US"/>
              <a:t>                                                                                                  existing customers</a:t>
            </a:r>
          </a:p>
          <a:p>
            <a:pPr>
              <a:lnSpc>
                <a:spcPct val="100000"/>
              </a:lnSpc>
              <a:buClrTx/>
              <a:buFontTx/>
              <a:buNone/>
            </a:pPr>
            <a:endParaRPr lang="es-CL" altLang="en-US"/>
          </a:p>
          <a:p>
            <a:pPr>
              <a:lnSpc>
                <a:spcPct val="100000"/>
              </a:lnSpc>
              <a:buClrTx/>
              <a:buFontTx/>
              <a:buNone/>
            </a:pPr>
            <a:r>
              <a:rPr lang="es-CL" altLang="en-US"/>
              <a:t>                   </a:t>
            </a:r>
          </a:p>
          <a:p>
            <a:pPr>
              <a:lnSpc>
                <a:spcPct val="100000"/>
              </a:lnSpc>
              <a:buClrTx/>
              <a:buFontTx/>
              <a:buNone/>
            </a:pPr>
            <a:r>
              <a:rPr lang="es-CL" altLang="en-US"/>
              <a:t>                                            </a:t>
            </a:r>
          </a:p>
          <a:p>
            <a:pPr>
              <a:lnSpc>
                <a:spcPct val="100000"/>
              </a:lnSpc>
              <a:buClrTx/>
              <a:buFontTx/>
              <a:buNone/>
            </a:pPr>
            <a:endParaRPr lang="es-CL" altLang="en-US"/>
          </a:p>
        </p:txBody>
      </p:sp>
      <p:sp>
        <p:nvSpPr>
          <p:cNvPr id="29703" name="AutoShape 7">
            <a:extLst>
              <a:ext uri="{FF2B5EF4-FFF2-40B4-BE49-F238E27FC236}">
                <a16:creationId xmlns:a16="http://schemas.microsoft.com/office/drawing/2014/main" id="{CB2AF3C8-AD93-4FF3-A0BC-AA9E1591E058}"/>
              </a:ext>
            </a:extLst>
          </p:cNvPr>
          <p:cNvSpPr>
            <a:spLocks noChangeArrowheads="1"/>
          </p:cNvSpPr>
          <p:nvPr/>
        </p:nvSpPr>
        <p:spPr bwMode="auto">
          <a:xfrm>
            <a:off x="0" y="5105400"/>
            <a:ext cx="9144000" cy="1447800"/>
          </a:xfrm>
          <a:custGeom>
            <a:avLst/>
            <a:gdLst/>
            <a:ahLst/>
            <a:cxnLst>
              <a:cxn ang="0">
                <a:pos x="r" y="vc"/>
              </a:cxn>
              <a:cxn ang="5400000">
                <a:pos x="hc" y="b"/>
              </a:cxn>
              <a:cxn ang="10800000">
                <a:pos x="l" y="vc"/>
              </a:cxn>
              <a:cxn ang="16200000">
                <a:pos x="hc" y="t"/>
              </a:cxn>
            </a:cxnLst>
            <a:rect l="0" t="0" r="r" b="b"/>
            <a:pathLst>
              <a:path w="21600" h="21600">
                <a:moveTo>
                  <a:pt x="0" y="0"/>
                </a:moveTo>
                <a:lnTo>
                  <a:pt x="0" y="21600"/>
                </a:lnTo>
                <a:lnTo>
                  <a:pt x="21600" y="21600"/>
                </a:lnTo>
                <a:lnTo>
                  <a:pt x="21600" y="0"/>
                </a:lnTo>
                <a:close/>
              </a:path>
            </a:pathLst>
          </a:custGeom>
          <a:solidFill>
            <a:srgbClr val="00B050"/>
          </a:solidFill>
          <a:ln w="9360" cap="flat">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5000" rIns="90000" bIns="45000"/>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Arial" panose="020B0604020202020204" pitchFamily="34" charset="0"/>
                <a:cs typeface="DejaVu Sans"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Arial" panose="020B0604020202020204" pitchFamily="34" charset="0"/>
                <a:cs typeface="DejaVu Sans"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Arial" panose="020B0604020202020204" pitchFamily="34" charset="0"/>
                <a:cs typeface="DejaVu Sans"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Arial" panose="020B0604020202020204" pitchFamily="34" charset="0"/>
                <a:cs typeface="DejaVu Sans"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a:solidFill>
                  <a:srgbClr val="000000"/>
                </a:solidFill>
                <a:latin typeface="Arial" panose="020B0604020202020204" pitchFamily="34" charset="0"/>
                <a:cs typeface="DejaVu Sans" charset="0"/>
              </a:defRPr>
            </a:lvl9pPr>
          </a:lstStyle>
          <a:p>
            <a:pPr>
              <a:lnSpc>
                <a:spcPct val="100000"/>
              </a:lnSpc>
              <a:buClrTx/>
              <a:buFontTx/>
              <a:buNone/>
            </a:pPr>
            <a:endParaRPr lang="es-CL" altLang="en-US"/>
          </a:p>
          <a:p>
            <a:pPr>
              <a:lnSpc>
                <a:spcPct val="100000"/>
              </a:lnSpc>
              <a:buClrTx/>
              <a:buFontTx/>
              <a:buNone/>
            </a:pPr>
            <a:r>
              <a:rPr lang="es-CL" altLang="en-US"/>
              <a:t>   Corporate                 Leveraging &amp; extending                       Willing to combine</a:t>
            </a:r>
          </a:p>
          <a:p>
            <a:pPr>
              <a:lnSpc>
                <a:spcPct val="100000"/>
              </a:lnSpc>
              <a:buClrTx/>
              <a:buFontTx/>
              <a:buNone/>
            </a:pPr>
            <a:r>
              <a:rPr lang="es-CL" altLang="en-US"/>
              <a:t>   Capabilities               the current capabilities                               a company </a:t>
            </a:r>
          </a:p>
          <a:p>
            <a:pPr>
              <a:lnSpc>
                <a:spcPct val="100000"/>
              </a:lnSpc>
              <a:buClrTx/>
              <a:buFontTx/>
              <a:buNone/>
            </a:pPr>
            <a:r>
              <a:rPr lang="es-CL" altLang="en-US"/>
              <a:t>                                   of with other companies                               capabilities</a:t>
            </a:r>
          </a:p>
          <a:p>
            <a:pPr>
              <a:lnSpc>
                <a:spcPct val="100000"/>
              </a:lnSpc>
              <a:buClrTx/>
              <a:buFontTx/>
              <a:buNone/>
            </a:pPr>
            <a:r>
              <a:rPr lang="es-CL" altLang="en-US"/>
              <a:t>                                   </a:t>
            </a:r>
          </a:p>
          <a:p>
            <a:pPr>
              <a:lnSpc>
                <a:spcPct val="100000"/>
              </a:lnSpc>
              <a:buClrTx/>
              <a:buFontTx/>
              <a:buNone/>
            </a:pPr>
            <a:r>
              <a:rPr lang="es-CL" altLang="en-US"/>
              <a:t>                                             </a:t>
            </a:r>
          </a:p>
        </p:txBody>
      </p:sp>
      <p:sp>
        <p:nvSpPr>
          <p:cNvPr id="29704" name="AutoShape 8">
            <a:extLst>
              <a:ext uri="{FF2B5EF4-FFF2-40B4-BE49-F238E27FC236}">
                <a16:creationId xmlns:a16="http://schemas.microsoft.com/office/drawing/2014/main" id="{2759803C-3D6C-42E0-82AC-4A561A931EAB}"/>
              </a:ext>
            </a:extLst>
          </p:cNvPr>
          <p:cNvSpPr>
            <a:spLocks noChangeArrowheads="1"/>
          </p:cNvSpPr>
          <p:nvPr/>
        </p:nvSpPr>
        <p:spPr bwMode="auto">
          <a:xfrm>
            <a:off x="5029200" y="2209800"/>
            <a:ext cx="457200" cy="228600"/>
          </a:xfrm>
          <a:custGeom>
            <a:avLst/>
            <a:gdLst/>
            <a:ahLst/>
            <a:cxnLst>
              <a:cxn ang="0">
                <a:pos x="r" y="vc"/>
              </a:cxn>
              <a:cxn ang="5400000">
                <a:pos x="hc" y="b"/>
              </a:cxn>
              <a:cxn ang="10800000">
                <a:pos x="l" y="vc"/>
              </a:cxn>
              <a:cxn ang="16200000">
                <a:pos x="hc" y="t"/>
              </a:cxn>
            </a:cxnLst>
            <a:rect l="0" t="0" r="r" b="b"/>
            <a:pathLst>
              <a:path w="21600" h="21600">
                <a:moveTo>
                  <a:pt x="0" y="0"/>
                </a:moveTo>
                <a:lnTo>
                  <a:pt x="0" y="21600"/>
                </a:lnTo>
                <a:lnTo>
                  <a:pt x="21600" y="21600"/>
                </a:lnTo>
                <a:lnTo>
                  <a:pt x="21600" y="0"/>
                </a:lnTo>
                <a:close/>
              </a:path>
            </a:pathLst>
          </a:custGeom>
          <a:solidFill>
            <a:srgbClr val="000000"/>
          </a:solidFill>
          <a:ln w="25560" cap="flat">
            <a:solidFill>
              <a:srgbClr val="969671"/>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29705" name="AutoShape 9">
            <a:extLst>
              <a:ext uri="{FF2B5EF4-FFF2-40B4-BE49-F238E27FC236}">
                <a16:creationId xmlns:a16="http://schemas.microsoft.com/office/drawing/2014/main" id="{D2DD09BA-5150-4F5A-8780-674D4148E4A0}"/>
              </a:ext>
            </a:extLst>
          </p:cNvPr>
          <p:cNvSpPr>
            <a:spLocks noChangeArrowheads="1"/>
          </p:cNvSpPr>
          <p:nvPr/>
        </p:nvSpPr>
        <p:spPr bwMode="auto">
          <a:xfrm>
            <a:off x="5105400" y="5715000"/>
            <a:ext cx="457200" cy="228600"/>
          </a:xfrm>
          <a:custGeom>
            <a:avLst/>
            <a:gdLst/>
            <a:ahLst/>
            <a:cxnLst>
              <a:cxn ang="0">
                <a:pos x="r" y="vc"/>
              </a:cxn>
              <a:cxn ang="5400000">
                <a:pos x="hc" y="b"/>
              </a:cxn>
              <a:cxn ang="10800000">
                <a:pos x="l" y="vc"/>
              </a:cxn>
              <a:cxn ang="16200000">
                <a:pos x="hc" y="t"/>
              </a:cxn>
            </a:cxnLst>
            <a:rect l="0" t="0" r="r" b="b"/>
            <a:pathLst>
              <a:path w="21600" h="21600">
                <a:moveTo>
                  <a:pt x="0" y="0"/>
                </a:moveTo>
                <a:lnTo>
                  <a:pt x="0" y="21600"/>
                </a:lnTo>
                <a:lnTo>
                  <a:pt x="21600" y="21600"/>
                </a:lnTo>
                <a:lnTo>
                  <a:pt x="21600" y="0"/>
                </a:lnTo>
                <a:close/>
              </a:path>
            </a:pathLst>
          </a:custGeom>
          <a:solidFill>
            <a:srgbClr val="000000"/>
          </a:solidFill>
          <a:ln w="25560" cap="flat">
            <a:solidFill>
              <a:srgbClr val="969671"/>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
        <p:nvSpPr>
          <p:cNvPr id="29706" name="AutoShape 10">
            <a:extLst>
              <a:ext uri="{FF2B5EF4-FFF2-40B4-BE49-F238E27FC236}">
                <a16:creationId xmlns:a16="http://schemas.microsoft.com/office/drawing/2014/main" id="{86AE5171-C159-465C-81C2-26AF2C0C46C0}"/>
              </a:ext>
            </a:extLst>
          </p:cNvPr>
          <p:cNvSpPr>
            <a:spLocks noChangeArrowheads="1"/>
          </p:cNvSpPr>
          <p:nvPr/>
        </p:nvSpPr>
        <p:spPr bwMode="auto">
          <a:xfrm>
            <a:off x="5029200" y="3733800"/>
            <a:ext cx="457200" cy="228600"/>
          </a:xfrm>
          <a:custGeom>
            <a:avLst/>
            <a:gdLst/>
            <a:ahLst/>
            <a:cxnLst>
              <a:cxn ang="0">
                <a:pos x="r" y="vc"/>
              </a:cxn>
              <a:cxn ang="5400000">
                <a:pos x="hc" y="b"/>
              </a:cxn>
              <a:cxn ang="10800000">
                <a:pos x="l" y="vc"/>
              </a:cxn>
              <a:cxn ang="16200000">
                <a:pos x="hc" y="t"/>
              </a:cxn>
            </a:cxnLst>
            <a:rect l="0" t="0" r="r" b="b"/>
            <a:pathLst>
              <a:path w="21600" h="21600">
                <a:moveTo>
                  <a:pt x="0" y="0"/>
                </a:moveTo>
                <a:lnTo>
                  <a:pt x="0" y="21600"/>
                </a:lnTo>
                <a:lnTo>
                  <a:pt x="21600" y="21600"/>
                </a:lnTo>
                <a:lnTo>
                  <a:pt x="21600" y="0"/>
                </a:lnTo>
                <a:close/>
              </a:path>
            </a:pathLst>
          </a:custGeom>
          <a:solidFill>
            <a:srgbClr val="000000"/>
          </a:solidFill>
          <a:ln w="25560" cap="flat">
            <a:solidFill>
              <a:srgbClr val="969671"/>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spTree>
    <p:extLst>
      <p:ext uri="{BB962C8B-B14F-4D97-AF65-F5344CB8AC3E}">
        <p14:creationId xmlns:p14="http://schemas.microsoft.com/office/powerpoint/2010/main" val="3290563854"/>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ext Box 1">
            <a:extLst>
              <a:ext uri="{FF2B5EF4-FFF2-40B4-BE49-F238E27FC236}">
                <a16:creationId xmlns:a16="http://schemas.microsoft.com/office/drawing/2014/main" id="{66DBB90A-CE2C-4B51-8CB5-45628492354D}"/>
              </a:ext>
            </a:extLst>
          </p:cNvPr>
          <p:cNvSpPr txBox="1">
            <a:spLocks noChangeArrowheads="1"/>
          </p:cNvSpPr>
          <p:nvPr/>
        </p:nvSpPr>
        <p:spPr bwMode="auto">
          <a:xfrm>
            <a:off x="609600" y="228600"/>
            <a:ext cx="8305800" cy="1219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9pPr>
          </a:lstStyle>
          <a:p>
            <a:pPr>
              <a:lnSpc>
                <a:spcPct val="100000"/>
              </a:lnSpc>
              <a:buClrTx/>
              <a:buFontTx/>
              <a:buNone/>
            </a:pPr>
            <a:r>
              <a:rPr lang="en-US" altLang="en-US" sz="4200">
                <a:solidFill>
                  <a:srgbClr val="330033"/>
                </a:solidFill>
                <a:latin typeface="Times New Roman" panose="02020603050405020304" pitchFamily="18" charset="0"/>
              </a:rPr>
              <a:t>                </a:t>
            </a:r>
          </a:p>
        </p:txBody>
      </p:sp>
      <p:sp>
        <p:nvSpPr>
          <p:cNvPr id="30722" name="Text Box 2">
            <a:extLst>
              <a:ext uri="{FF2B5EF4-FFF2-40B4-BE49-F238E27FC236}">
                <a16:creationId xmlns:a16="http://schemas.microsoft.com/office/drawing/2014/main" id="{1AF6DA1C-A078-49D8-912F-A3BA0A2DB4A6}"/>
              </a:ext>
            </a:extLst>
          </p:cNvPr>
          <p:cNvSpPr txBox="1">
            <a:spLocks noChangeArrowheads="1"/>
          </p:cNvSpPr>
          <p:nvPr/>
        </p:nvSpPr>
        <p:spPr bwMode="auto">
          <a:xfrm>
            <a:off x="495300" y="1268760"/>
            <a:ext cx="8382000" cy="5029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9pPr>
          </a:lstStyle>
          <a:p>
            <a:pPr>
              <a:lnSpc>
                <a:spcPct val="100000"/>
              </a:lnSpc>
              <a:spcBef>
                <a:spcPts val="488"/>
              </a:spcBef>
              <a:buClrTx/>
              <a:buFontTx/>
              <a:buNone/>
            </a:pPr>
            <a:r>
              <a:rPr lang="en-US" altLang="en-US" sz="2400" dirty="0"/>
              <a:t>1. </a:t>
            </a:r>
            <a:r>
              <a:rPr lang="en-US" altLang="en-US" sz="2000" b="1" dirty="0">
                <a:solidFill>
                  <a:srgbClr val="FF0000"/>
                </a:solidFill>
              </a:rPr>
              <a:t>Why Change</a:t>
            </a:r>
            <a:r>
              <a:rPr lang="en-US" altLang="en-US" sz="2000" dirty="0"/>
              <a:t>?</a:t>
            </a:r>
          </a:p>
          <a:p>
            <a:pPr>
              <a:lnSpc>
                <a:spcPct val="100000"/>
              </a:lnSpc>
              <a:spcBef>
                <a:spcPts val="488"/>
              </a:spcBef>
              <a:buClrTx/>
              <a:buFontTx/>
              <a:buNone/>
            </a:pPr>
            <a:r>
              <a:rPr lang="en-US" altLang="en-US" sz="2000" dirty="0"/>
              <a:t>-     Only innovation matters.</a:t>
            </a:r>
          </a:p>
          <a:p>
            <a:pPr>
              <a:lnSpc>
                <a:spcPct val="100000"/>
              </a:lnSpc>
              <a:spcBef>
                <a:spcPts val="488"/>
              </a:spcBef>
              <a:buClrTx/>
              <a:buFontTx/>
              <a:buNone/>
            </a:pPr>
            <a:r>
              <a:rPr lang="en-US" altLang="en-US" sz="2000" dirty="0"/>
              <a:t>2. </a:t>
            </a:r>
            <a:r>
              <a:rPr lang="en-US" altLang="en-US" sz="2000" b="1" dirty="0">
                <a:solidFill>
                  <a:srgbClr val="FF0000"/>
                </a:solidFill>
              </a:rPr>
              <a:t>What to Change</a:t>
            </a:r>
            <a:r>
              <a:rPr lang="en-US" altLang="en-US" sz="2000" dirty="0"/>
              <a:t>?</a:t>
            </a:r>
          </a:p>
          <a:p>
            <a:pPr>
              <a:lnSpc>
                <a:spcPct val="100000"/>
              </a:lnSpc>
              <a:spcBef>
                <a:spcPts val="488"/>
              </a:spcBef>
              <a:buClrTx/>
              <a:buFontTx/>
              <a:buNone/>
            </a:pPr>
            <a:r>
              <a:rPr lang="en-US" altLang="en-US" sz="2000" dirty="0"/>
              <a:t>-     Ranging from changes in product &amp; service to the ways(i.e. process innovation).</a:t>
            </a:r>
          </a:p>
          <a:p>
            <a:pPr>
              <a:lnSpc>
                <a:spcPct val="100000"/>
              </a:lnSpc>
              <a:spcBef>
                <a:spcPts val="488"/>
              </a:spcBef>
              <a:buClrTx/>
              <a:buFontTx/>
              <a:buNone/>
            </a:pPr>
            <a:r>
              <a:rPr lang="en-US" altLang="en-US" sz="2000" dirty="0"/>
              <a:t>3. </a:t>
            </a:r>
            <a:r>
              <a:rPr lang="en-US" altLang="en-US" sz="2000" b="1" dirty="0">
                <a:solidFill>
                  <a:srgbClr val="FF0000"/>
                </a:solidFill>
              </a:rPr>
              <a:t>Understanding Innovation</a:t>
            </a:r>
            <a:r>
              <a:rPr lang="en-US" altLang="en-US" sz="2000" dirty="0"/>
              <a:t>.</a:t>
            </a:r>
          </a:p>
          <a:p>
            <a:pPr>
              <a:lnSpc>
                <a:spcPct val="100000"/>
              </a:lnSpc>
              <a:spcBef>
                <a:spcPts val="488"/>
              </a:spcBef>
              <a:buClrTx/>
              <a:buFontTx/>
              <a:buNone/>
            </a:pPr>
            <a:r>
              <a:rPr lang="en-US" altLang="en-US" sz="2000" dirty="0"/>
              <a:t>-     Understanding common problems associated with partial views of innovation.</a:t>
            </a:r>
          </a:p>
          <a:p>
            <a:pPr>
              <a:lnSpc>
                <a:spcPct val="100000"/>
              </a:lnSpc>
              <a:spcBef>
                <a:spcPts val="488"/>
              </a:spcBef>
              <a:buClrTx/>
              <a:buFontTx/>
              <a:buNone/>
            </a:pPr>
            <a:r>
              <a:rPr lang="en-US" altLang="en-US" sz="2000" dirty="0"/>
              <a:t>4. </a:t>
            </a:r>
            <a:r>
              <a:rPr lang="en-US" altLang="en-US" sz="2000" b="1" dirty="0">
                <a:solidFill>
                  <a:srgbClr val="FF0000"/>
                </a:solidFill>
              </a:rPr>
              <a:t>Building an Innovation Culture</a:t>
            </a:r>
            <a:r>
              <a:rPr lang="en-US" altLang="en-US" sz="2000" dirty="0"/>
              <a:t>.</a:t>
            </a:r>
          </a:p>
          <a:p>
            <a:pPr>
              <a:lnSpc>
                <a:spcPct val="100000"/>
              </a:lnSpc>
              <a:spcBef>
                <a:spcPts val="488"/>
              </a:spcBef>
              <a:buClrTx/>
              <a:buFontTx/>
              <a:buNone/>
            </a:pPr>
            <a:r>
              <a:rPr lang="en-US" altLang="en-US" sz="2000" dirty="0"/>
              <a:t>-     Managing Innovation is all about creating firm specific routines(i.e. repeated, reinforced patterns of behavior) which define its particular approach to the problem.</a:t>
            </a:r>
          </a:p>
        </p:txBody>
      </p:sp>
      <p:sp>
        <p:nvSpPr>
          <p:cNvPr id="30723" name="AutoShape 3">
            <a:extLst>
              <a:ext uri="{FF2B5EF4-FFF2-40B4-BE49-F238E27FC236}">
                <a16:creationId xmlns:a16="http://schemas.microsoft.com/office/drawing/2014/main" id="{99DCBF27-ED95-47B3-9FC9-6C0D73C5922E}"/>
              </a:ext>
            </a:extLst>
          </p:cNvPr>
          <p:cNvSpPr>
            <a:spLocks noChangeArrowheads="1"/>
          </p:cNvSpPr>
          <p:nvPr/>
        </p:nvSpPr>
        <p:spPr bwMode="auto">
          <a:xfrm>
            <a:off x="762000" y="228600"/>
            <a:ext cx="7848600" cy="1075764"/>
          </a:xfrm>
          <a:custGeom>
            <a:avLst/>
            <a:gdLst/>
            <a:ahLst/>
            <a:cxnLst>
              <a:cxn ang="0">
                <a:pos x="r" y="vc"/>
              </a:cxn>
              <a:cxn ang="5400000">
                <a:pos x="hc" y="b"/>
              </a:cxn>
              <a:cxn ang="10800000">
                <a:pos x="l" y="vc"/>
              </a:cxn>
              <a:cxn ang="16200000">
                <a:pos x="hc" y="t"/>
              </a:cxn>
            </a:cxnLst>
            <a:rect l="0" t="0" r="r" b="b"/>
            <a:pathLst>
              <a:path w="21600" h="21600">
                <a:moveTo>
                  <a:pt x="0" y="0"/>
                </a:moveTo>
                <a:lnTo>
                  <a:pt x="0" y="21600"/>
                </a:lnTo>
                <a:lnTo>
                  <a:pt x="21600" y="21600"/>
                </a:lnTo>
                <a:lnTo>
                  <a:pt x="2160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9pPr>
          </a:lstStyle>
          <a:p>
            <a:pPr algn="ctr">
              <a:lnSpc>
                <a:spcPct val="100000"/>
              </a:lnSpc>
              <a:buClrTx/>
              <a:buFontTx/>
              <a:buNone/>
            </a:pPr>
            <a:r>
              <a:rPr lang="es-CL" altLang="en-US" sz="3200" b="1" dirty="0"/>
              <a:t> </a:t>
            </a:r>
            <a:r>
              <a:rPr lang="es-CL" altLang="en-US" sz="3200" b="1" dirty="0">
                <a:solidFill>
                  <a:schemeClr val="tx1"/>
                </a:solidFill>
              </a:rPr>
              <a:t>CHALLENGES FACED WHILE                       MANAGING INNOVATION</a:t>
            </a:r>
          </a:p>
        </p:txBody>
      </p:sp>
    </p:spTree>
    <p:extLst>
      <p:ext uri="{BB962C8B-B14F-4D97-AF65-F5344CB8AC3E}">
        <p14:creationId xmlns:p14="http://schemas.microsoft.com/office/powerpoint/2010/main" val="4036165720"/>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ext Box 1">
            <a:extLst>
              <a:ext uri="{FF2B5EF4-FFF2-40B4-BE49-F238E27FC236}">
                <a16:creationId xmlns:a16="http://schemas.microsoft.com/office/drawing/2014/main" id="{14593D5E-4F12-4885-B0C3-C1D655150A71}"/>
              </a:ext>
            </a:extLst>
          </p:cNvPr>
          <p:cNvSpPr txBox="1">
            <a:spLocks noChangeArrowheads="1"/>
          </p:cNvSpPr>
          <p:nvPr/>
        </p:nvSpPr>
        <p:spPr bwMode="auto">
          <a:xfrm>
            <a:off x="914400" y="152400"/>
            <a:ext cx="8229600" cy="1219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9pPr>
          </a:lstStyle>
          <a:p>
            <a:pPr>
              <a:lnSpc>
                <a:spcPct val="100000"/>
              </a:lnSpc>
              <a:buClrTx/>
              <a:buFontTx/>
              <a:buNone/>
            </a:pPr>
            <a:r>
              <a:rPr lang="en-US" altLang="en-US" sz="4200">
                <a:solidFill>
                  <a:srgbClr val="330033"/>
                </a:solidFill>
                <a:latin typeface="Times New Roman" panose="02020603050405020304" pitchFamily="18" charset="0"/>
              </a:rPr>
              <a:t>                </a:t>
            </a:r>
          </a:p>
        </p:txBody>
      </p:sp>
      <p:sp>
        <p:nvSpPr>
          <p:cNvPr id="31746" name="Text Box 2">
            <a:extLst>
              <a:ext uri="{FF2B5EF4-FFF2-40B4-BE49-F238E27FC236}">
                <a16:creationId xmlns:a16="http://schemas.microsoft.com/office/drawing/2014/main" id="{61D4991B-B928-4450-8C60-A1BC486F01E7}"/>
              </a:ext>
            </a:extLst>
          </p:cNvPr>
          <p:cNvSpPr txBox="1">
            <a:spLocks noChangeArrowheads="1"/>
          </p:cNvSpPr>
          <p:nvPr/>
        </p:nvSpPr>
        <p:spPr bwMode="auto">
          <a:xfrm>
            <a:off x="398658" y="1268760"/>
            <a:ext cx="8001000" cy="5029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9pPr>
          </a:lstStyle>
          <a:p>
            <a:pPr>
              <a:lnSpc>
                <a:spcPct val="100000"/>
              </a:lnSpc>
              <a:spcBef>
                <a:spcPts val="488"/>
              </a:spcBef>
              <a:buClrTx/>
              <a:buFontTx/>
              <a:buNone/>
            </a:pPr>
            <a:r>
              <a:rPr lang="en-US" altLang="en-US" sz="2400" dirty="0"/>
              <a:t>5. </a:t>
            </a:r>
            <a:r>
              <a:rPr lang="en-US" altLang="en-US" sz="2400" b="1" dirty="0">
                <a:solidFill>
                  <a:srgbClr val="FF0000"/>
                </a:solidFill>
              </a:rPr>
              <a:t>Continuous Learning</a:t>
            </a:r>
          </a:p>
          <a:p>
            <a:pPr>
              <a:lnSpc>
                <a:spcPct val="100000"/>
              </a:lnSpc>
              <a:spcBef>
                <a:spcPts val="488"/>
              </a:spcBef>
              <a:buClrTx/>
              <a:buFontTx/>
              <a:buNone/>
            </a:pPr>
            <a:r>
              <a:rPr lang="en-US" altLang="en-US" sz="2400" dirty="0"/>
              <a:t>-   Firms constantly needs to develop their routines to deal with the environmental challenges.</a:t>
            </a:r>
          </a:p>
          <a:p>
            <a:pPr>
              <a:lnSpc>
                <a:spcPct val="100000"/>
              </a:lnSpc>
              <a:spcBef>
                <a:spcPts val="488"/>
              </a:spcBef>
              <a:buClrTx/>
              <a:buFontTx/>
              <a:buNone/>
            </a:pPr>
            <a:r>
              <a:rPr lang="en-US" altLang="en-US" sz="2400" dirty="0"/>
              <a:t>6. </a:t>
            </a:r>
            <a:r>
              <a:rPr lang="en-US" altLang="en-US" sz="2400" b="1" dirty="0">
                <a:solidFill>
                  <a:srgbClr val="FF0000"/>
                </a:solidFill>
              </a:rPr>
              <a:t>High Involvement Innovation</a:t>
            </a:r>
          </a:p>
          <a:p>
            <a:pPr>
              <a:lnSpc>
                <a:spcPct val="100000"/>
              </a:lnSpc>
              <a:spcBef>
                <a:spcPts val="488"/>
              </a:spcBef>
              <a:buClrTx/>
              <a:buFontTx/>
              <a:buNone/>
            </a:pPr>
            <a:r>
              <a:rPr lang="en-US" altLang="en-US" sz="2400" dirty="0"/>
              <a:t>-   Higher level of participations in innovation represents         a competitive advantage.</a:t>
            </a:r>
          </a:p>
          <a:p>
            <a:pPr>
              <a:lnSpc>
                <a:spcPct val="100000"/>
              </a:lnSpc>
              <a:spcBef>
                <a:spcPts val="488"/>
              </a:spcBef>
              <a:buClrTx/>
              <a:buFontTx/>
              <a:buNone/>
            </a:pPr>
            <a:r>
              <a:rPr lang="en-US" altLang="en-US" sz="2400" dirty="0"/>
              <a:t>7. </a:t>
            </a:r>
            <a:r>
              <a:rPr lang="en-US" altLang="en-US" sz="2400" b="1" dirty="0">
                <a:solidFill>
                  <a:srgbClr val="FF0000"/>
                </a:solidFill>
              </a:rPr>
              <a:t>Managing Connections</a:t>
            </a:r>
          </a:p>
          <a:p>
            <a:pPr>
              <a:lnSpc>
                <a:spcPct val="100000"/>
              </a:lnSpc>
              <a:spcBef>
                <a:spcPts val="488"/>
              </a:spcBef>
              <a:buClrTx/>
              <a:buFontTx/>
              <a:buNone/>
            </a:pPr>
            <a:r>
              <a:rPr lang="en-US" altLang="en-US" sz="2400" dirty="0"/>
              <a:t>-   In current scenario business organizations are required to operate in relationship with others rather than in splendid isolation.  </a:t>
            </a:r>
          </a:p>
        </p:txBody>
      </p:sp>
      <p:sp>
        <p:nvSpPr>
          <p:cNvPr id="5" name="AutoShape 3">
            <a:extLst>
              <a:ext uri="{FF2B5EF4-FFF2-40B4-BE49-F238E27FC236}">
                <a16:creationId xmlns:a16="http://schemas.microsoft.com/office/drawing/2014/main" id="{45B0C6BD-3160-4CC2-8BF3-A2BEB9996494}"/>
              </a:ext>
            </a:extLst>
          </p:cNvPr>
          <p:cNvSpPr>
            <a:spLocks noChangeArrowheads="1"/>
          </p:cNvSpPr>
          <p:nvPr/>
        </p:nvSpPr>
        <p:spPr bwMode="auto">
          <a:xfrm>
            <a:off x="762000" y="228600"/>
            <a:ext cx="7848600" cy="1075764"/>
          </a:xfrm>
          <a:custGeom>
            <a:avLst/>
            <a:gdLst/>
            <a:ahLst/>
            <a:cxnLst>
              <a:cxn ang="0">
                <a:pos x="r" y="vc"/>
              </a:cxn>
              <a:cxn ang="5400000">
                <a:pos x="hc" y="b"/>
              </a:cxn>
              <a:cxn ang="10800000">
                <a:pos x="l" y="vc"/>
              </a:cxn>
              <a:cxn ang="16200000">
                <a:pos x="hc" y="t"/>
              </a:cxn>
            </a:cxnLst>
            <a:rect l="0" t="0" r="r" b="b"/>
            <a:pathLst>
              <a:path w="21600" h="21600">
                <a:moveTo>
                  <a:pt x="0" y="0"/>
                </a:moveTo>
                <a:lnTo>
                  <a:pt x="0" y="21600"/>
                </a:lnTo>
                <a:lnTo>
                  <a:pt x="21600" y="21600"/>
                </a:lnTo>
                <a:lnTo>
                  <a:pt x="2160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9pPr>
          </a:lstStyle>
          <a:p>
            <a:pPr algn="ctr">
              <a:lnSpc>
                <a:spcPct val="100000"/>
              </a:lnSpc>
              <a:buClrTx/>
              <a:buFontTx/>
              <a:buNone/>
            </a:pPr>
            <a:r>
              <a:rPr lang="es-CL" altLang="en-US" sz="3200" b="1" dirty="0"/>
              <a:t> </a:t>
            </a:r>
            <a:r>
              <a:rPr lang="es-CL" altLang="en-US" sz="3200" b="1" dirty="0">
                <a:solidFill>
                  <a:schemeClr val="tx1"/>
                </a:solidFill>
              </a:rPr>
              <a:t>CHALLENGES FACED WHILE                       MANAGING INNOVATION</a:t>
            </a:r>
          </a:p>
        </p:txBody>
      </p:sp>
    </p:spTree>
    <p:extLst>
      <p:ext uri="{BB962C8B-B14F-4D97-AF65-F5344CB8AC3E}">
        <p14:creationId xmlns:p14="http://schemas.microsoft.com/office/powerpoint/2010/main" val="2839880581"/>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Text Box 1">
            <a:extLst>
              <a:ext uri="{FF2B5EF4-FFF2-40B4-BE49-F238E27FC236}">
                <a16:creationId xmlns:a16="http://schemas.microsoft.com/office/drawing/2014/main" id="{0F4B781B-1646-4239-B13A-72ACAEEA7434}"/>
              </a:ext>
            </a:extLst>
          </p:cNvPr>
          <p:cNvSpPr txBox="1">
            <a:spLocks noChangeArrowheads="1"/>
          </p:cNvSpPr>
          <p:nvPr/>
        </p:nvSpPr>
        <p:spPr bwMode="auto">
          <a:xfrm>
            <a:off x="914400" y="277813"/>
            <a:ext cx="77724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9pPr>
          </a:lstStyle>
          <a:p>
            <a:pPr>
              <a:lnSpc>
                <a:spcPct val="100000"/>
              </a:lnSpc>
              <a:buClrTx/>
              <a:buFontTx/>
              <a:buNone/>
            </a:pPr>
            <a:r>
              <a:rPr lang="en-US" altLang="en-US" sz="4200">
                <a:solidFill>
                  <a:srgbClr val="330033"/>
                </a:solidFill>
                <a:latin typeface="Times New Roman" panose="02020603050405020304" pitchFamily="18" charset="0"/>
              </a:rPr>
              <a:t>                </a:t>
            </a:r>
          </a:p>
        </p:txBody>
      </p:sp>
      <p:sp>
        <p:nvSpPr>
          <p:cNvPr id="32770" name="Text Box 2">
            <a:extLst>
              <a:ext uri="{FF2B5EF4-FFF2-40B4-BE49-F238E27FC236}">
                <a16:creationId xmlns:a16="http://schemas.microsoft.com/office/drawing/2014/main" id="{A80E7D0D-3903-4C47-AB83-60D6C42D71FA}"/>
              </a:ext>
            </a:extLst>
          </p:cNvPr>
          <p:cNvSpPr txBox="1">
            <a:spLocks noChangeArrowheads="1"/>
          </p:cNvSpPr>
          <p:nvPr/>
        </p:nvSpPr>
        <p:spPr bwMode="auto">
          <a:xfrm>
            <a:off x="716293" y="1043701"/>
            <a:ext cx="7772400" cy="45307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39725">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1pPr>
            <a:lvl2pP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2pPr>
            <a:lvl3pP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3pPr>
            <a:lvl4pP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4pPr>
            <a:lvl5pP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defRPr>
                <a:solidFill>
                  <a:srgbClr val="000000"/>
                </a:solidFill>
                <a:latin typeface="Arial" panose="020B0604020202020204" pitchFamily="34" charset="0"/>
                <a:cs typeface="DejaVu Sans" charset="0"/>
              </a:defRPr>
            </a:lvl9pPr>
          </a:lstStyle>
          <a:p>
            <a:pPr marL="458788" indent="-457200">
              <a:lnSpc>
                <a:spcPct val="100000"/>
              </a:lnSpc>
              <a:spcBef>
                <a:spcPts val="563"/>
              </a:spcBef>
              <a:buClr>
                <a:srgbClr val="E51BAB"/>
              </a:buClr>
              <a:buSzPct val="90000"/>
              <a:buFont typeface="Arial" panose="020B0604020202020204" pitchFamily="34" charset="0"/>
              <a:buChar char="•"/>
            </a:pPr>
            <a:r>
              <a:rPr lang="en-US" altLang="en-US" sz="2800" dirty="0"/>
              <a:t>  External Barriers</a:t>
            </a:r>
          </a:p>
          <a:p>
            <a:pPr marL="458788" indent="-457200">
              <a:lnSpc>
                <a:spcPct val="100000"/>
              </a:lnSpc>
              <a:spcBef>
                <a:spcPts val="563"/>
              </a:spcBef>
              <a:buClrTx/>
              <a:buFont typeface="Arial" panose="020B0604020202020204" pitchFamily="34" charset="0"/>
              <a:buChar char="•"/>
            </a:pPr>
            <a:r>
              <a:rPr lang="en-US" altLang="en-US" sz="2800" dirty="0"/>
              <a:t>-    Market-Related Barrier</a:t>
            </a:r>
          </a:p>
          <a:p>
            <a:pPr marL="458788" indent="-457200">
              <a:lnSpc>
                <a:spcPct val="100000"/>
              </a:lnSpc>
              <a:spcBef>
                <a:spcPts val="563"/>
              </a:spcBef>
              <a:buClrTx/>
              <a:buFont typeface="Arial" panose="020B0604020202020204" pitchFamily="34" charset="0"/>
              <a:buChar char="•"/>
            </a:pPr>
            <a:r>
              <a:rPr lang="en-US" altLang="en-US" sz="2800" dirty="0"/>
              <a:t>-    Government &amp; its Policies</a:t>
            </a:r>
          </a:p>
          <a:p>
            <a:pPr marL="458788" indent="-457200">
              <a:lnSpc>
                <a:spcPct val="100000"/>
              </a:lnSpc>
              <a:spcBef>
                <a:spcPts val="563"/>
              </a:spcBef>
              <a:buClrTx/>
              <a:buFont typeface="Arial" panose="020B0604020202020204" pitchFamily="34" charset="0"/>
              <a:buChar char="•"/>
            </a:pPr>
            <a:r>
              <a:rPr lang="en-US" altLang="en-US" sz="2800" dirty="0"/>
              <a:t>-    Others (Technical, Societal, &amp; Inter Organizational Barriers)</a:t>
            </a:r>
          </a:p>
          <a:p>
            <a:pPr marL="458788" indent="-457200">
              <a:lnSpc>
                <a:spcPct val="100000"/>
              </a:lnSpc>
              <a:spcBef>
                <a:spcPts val="563"/>
              </a:spcBef>
              <a:buClr>
                <a:srgbClr val="E51BAB"/>
              </a:buClr>
              <a:buSzPct val="90000"/>
              <a:buFont typeface="Arial" panose="020B0604020202020204" pitchFamily="34" charset="0"/>
              <a:buChar char="•"/>
            </a:pPr>
            <a:r>
              <a:rPr lang="en-US" altLang="en-US" sz="2800" dirty="0"/>
              <a:t>Internal Barriers</a:t>
            </a:r>
          </a:p>
          <a:p>
            <a:pPr marL="458788" indent="-457200">
              <a:lnSpc>
                <a:spcPct val="100000"/>
              </a:lnSpc>
              <a:spcBef>
                <a:spcPts val="563"/>
              </a:spcBef>
              <a:buClr>
                <a:srgbClr val="E51BAB"/>
              </a:buClr>
              <a:buSzPct val="90000"/>
              <a:buFont typeface="Arial" panose="020B0604020202020204" pitchFamily="34" charset="0"/>
              <a:buChar char="•"/>
            </a:pPr>
            <a:r>
              <a:rPr lang="en-US" altLang="en-US" sz="2800" dirty="0"/>
              <a:t>People Related</a:t>
            </a:r>
          </a:p>
          <a:p>
            <a:pPr marL="458788" indent="-457200">
              <a:lnSpc>
                <a:spcPct val="100000"/>
              </a:lnSpc>
              <a:spcBef>
                <a:spcPts val="563"/>
              </a:spcBef>
              <a:buClr>
                <a:srgbClr val="E51BAB"/>
              </a:buClr>
              <a:buSzPct val="90000"/>
              <a:buFont typeface="Arial" panose="020B0604020202020204" pitchFamily="34" charset="0"/>
              <a:buChar char="•"/>
            </a:pPr>
            <a:r>
              <a:rPr lang="en-US" altLang="en-US" sz="2800" dirty="0"/>
              <a:t>Structural</a:t>
            </a:r>
          </a:p>
          <a:p>
            <a:pPr marL="458788" indent="-457200">
              <a:lnSpc>
                <a:spcPct val="100000"/>
              </a:lnSpc>
              <a:spcBef>
                <a:spcPts val="563"/>
              </a:spcBef>
              <a:buClr>
                <a:srgbClr val="E51BAB"/>
              </a:buClr>
              <a:buSzPct val="90000"/>
              <a:buFont typeface="Arial" panose="020B0604020202020204" pitchFamily="34" charset="0"/>
              <a:buChar char="•"/>
            </a:pPr>
            <a:r>
              <a:rPr lang="en-US" altLang="en-US" sz="2800" dirty="0"/>
              <a:t>Strategy Related </a:t>
            </a:r>
          </a:p>
          <a:p>
            <a:pPr>
              <a:lnSpc>
                <a:spcPct val="100000"/>
              </a:lnSpc>
              <a:spcBef>
                <a:spcPts val="563"/>
              </a:spcBef>
              <a:buClrTx/>
              <a:buFontTx/>
              <a:buNone/>
            </a:pPr>
            <a:endParaRPr lang="en-US" altLang="en-US" sz="2800" dirty="0"/>
          </a:p>
          <a:p>
            <a:pPr>
              <a:lnSpc>
                <a:spcPct val="100000"/>
              </a:lnSpc>
              <a:spcBef>
                <a:spcPts val="563"/>
              </a:spcBef>
              <a:buClrTx/>
              <a:buFontTx/>
              <a:buNone/>
            </a:pPr>
            <a:endParaRPr lang="en-US" altLang="en-US" sz="2800" dirty="0"/>
          </a:p>
        </p:txBody>
      </p:sp>
      <p:sp>
        <p:nvSpPr>
          <p:cNvPr id="32771" name="AutoShape 3">
            <a:extLst>
              <a:ext uri="{FF2B5EF4-FFF2-40B4-BE49-F238E27FC236}">
                <a16:creationId xmlns:a16="http://schemas.microsoft.com/office/drawing/2014/main" id="{97B35D30-59DE-46F7-82E9-2F559DEF95EA}"/>
              </a:ext>
            </a:extLst>
          </p:cNvPr>
          <p:cNvSpPr>
            <a:spLocks noChangeArrowheads="1"/>
          </p:cNvSpPr>
          <p:nvPr/>
        </p:nvSpPr>
        <p:spPr bwMode="auto">
          <a:xfrm>
            <a:off x="685800" y="381000"/>
            <a:ext cx="8077200" cy="577850"/>
          </a:xfrm>
          <a:custGeom>
            <a:avLst/>
            <a:gdLst/>
            <a:ahLst/>
            <a:cxnLst>
              <a:cxn ang="0">
                <a:pos x="r" y="vc"/>
              </a:cxn>
              <a:cxn ang="5400000">
                <a:pos x="hc" y="b"/>
              </a:cxn>
              <a:cxn ang="10800000">
                <a:pos x="l" y="vc"/>
              </a:cxn>
              <a:cxn ang="16200000">
                <a:pos x="hc" y="t"/>
              </a:cxn>
            </a:cxnLst>
            <a:rect l="0" t="0" r="r" b="b"/>
            <a:pathLst>
              <a:path w="21600" h="21600">
                <a:moveTo>
                  <a:pt x="0" y="0"/>
                </a:moveTo>
                <a:lnTo>
                  <a:pt x="0" y="21600"/>
                </a:lnTo>
                <a:lnTo>
                  <a:pt x="21600" y="21600"/>
                </a:lnTo>
                <a:lnTo>
                  <a:pt x="2160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9pPr>
          </a:lstStyle>
          <a:p>
            <a:pPr algn="ctr">
              <a:lnSpc>
                <a:spcPct val="100000"/>
              </a:lnSpc>
              <a:buClrTx/>
              <a:buFontTx/>
              <a:buNone/>
            </a:pPr>
            <a:r>
              <a:rPr lang="es-CL" altLang="en-US" sz="3200" b="1"/>
              <a:t>BARRIERS TO INNOVATION</a:t>
            </a:r>
          </a:p>
        </p:txBody>
      </p:sp>
    </p:spTree>
    <p:extLst>
      <p:ext uri="{BB962C8B-B14F-4D97-AF65-F5344CB8AC3E}">
        <p14:creationId xmlns:p14="http://schemas.microsoft.com/office/powerpoint/2010/main" val="3363374649"/>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ext Box 1">
            <a:extLst>
              <a:ext uri="{FF2B5EF4-FFF2-40B4-BE49-F238E27FC236}">
                <a16:creationId xmlns:a16="http://schemas.microsoft.com/office/drawing/2014/main" id="{021B5E68-811B-4BB1-8250-498C04C9F607}"/>
              </a:ext>
            </a:extLst>
          </p:cNvPr>
          <p:cNvSpPr txBox="1">
            <a:spLocks noChangeArrowheads="1"/>
          </p:cNvSpPr>
          <p:nvPr/>
        </p:nvSpPr>
        <p:spPr bwMode="auto">
          <a:xfrm>
            <a:off x="899592" y="146107"/>
            <a:ext cx="7772400" cy="5588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9pPr>
          </a:lstStyle>
          <a:p>
            <a:pPr>
              <a:lnSpc>
                <a:spcPct val="100000"/>
              </a:lnSpc>
              <a:buClrTx/>
              <a:buFontTx/>
              <a:buNone/>
            </a:pPr>
            <a:r>
              <a:rPr lang="en-US" altLang="en-US" sz="3200" b="1" dirty="0">
                <a:solidFill>
                  <a:srgbClr val="330033"/>
                </a:solidFill>
                <a:latin typeface="Times New Roman" panose="02020603050405020304" pitchFamily="18" charset="0"/>
              </a:rPr>
              <a:t>                     </a:t>
            </a:r>
            <a:r>
              <a:rPr lang="en-US" altLang="en-US" sz="3200" b="1" dirty="0">
                <a:solidFill>
                  <a:schemeClr val="tx1"/>
                </a:solidFill>
                <a:latin typeface="Times New Roman" panose="02020603050405020304" pitchFamily="18" charset="0"/>
              </a:rPr>
              <a:t>CONCLUSION</a:t>
            </a:r>
          </a:p>
        </p:txBody>
      </p:sp>
      <p:sp>
        <p:nvSpPr>
          <p:cNvPr id="36866" name="AutoShape 2">
            <a:extLst>
              <a:ext uri="{FF2B5EF4-FFF2-40B4-BE49-F238E27FC236}">
                <a16:creationId xmlns:a16="http://schemas.microsoft.com/office/drawing/2014/main" id="{7C67F741-77FC-4595-B215-540C9E96CE10}"/>
              </a:ext>
            </a:extLst>
          </p:cNvPr>
          <p:cNvSpPr>
            <a:spLocks noChangeArrowheads="1"/>
          </p:cNvSpPr>
          <p:nvPr/>
        </p:nvSpPr>
        <p:spPr bwMode="auto">
          <a:xfrm>
            <a:off x="2095500" y="980728"/>
            <a:ext cx="5105400" cy="455613"/>
          </a:xfrm>
          <a:custGeom>
            <a:avLst/>
            <a:gdLst/>
            <a:ahLst/>
            <a:cxnLst>
              <a:cxn ang="0">
                <a:pos x="r" y="vc"/>
              </a:cxn>
              <a:cxn ang="5400000">
                <a:pos x="hc" y="b"/>
              </a:cxn>
              <a:cxn ang="10800000">
                <a:pos x="l" y="vc"/>
              </a:cxn>
              <a:cxn ang="16200000">
                <a:pos x="hc" y="t"/>
              </a:cxn>
            </a:cxnLst>
            <a:rect l="0" t="0" r="r" b="b"/>
            <a:pathLst>
              <a:path w="21600" h="21600">
                <a:moveTo>
                  <a:pt x="0" y="0"/>
                </a:moveTo>
                <a:lnTo>
                  <a:pt x="0" y="21600"/>
                </a:lnTo>
                <a:lnTo>
                  <a:pt x="21600" y="21600"/>
                </a:lnTo>
                <a:lnTo>
                  <a:pt x="21600" y="0"/>
                </a:lnTo>
                <a:close/>
              </a:path>
            </a:pathLst>
          </a:custGeom>
          <a:solidFill>
            <a:srgbClr val="EFC777"/>
          </a:solidFill>
          <a:ln w="31680" cap="flat">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9pPr>
          </a:lstStyle>
          <a:p>
            <a:pPr>
              <a:lnSpc>
                <a:spcPct val="100000"/>
              </a:lnSpc>
              <a:spcBef>
                <a:spcPts val="1200"/>
              </a:spcBef>
              <a:buClrTx/>
              <a:buFontTx/>
              <a:buNone/>
            </a:pPr>
            <a:r>
              <a:rPr lang="es-CL" altLang="en-US" sz="2000" b="1"/>
              <a:t>     </a:t>
            </a:r>
            <a:r>
              <a:rPr lang="es-CL" altLang="en-US" sz="2400" b="1"/>
              <a:t>Enterprises should emphasize</a:t>
            </a:r>
          </a:p>
        </p:txBody>
      </p:sp>
      <p:sp>
        <p:nvSpPr>
          <p:cNvPr id="36867" name="AutoShape 3">
            <a:extLst>
              <a:ext uri="{FF2B5EF4-FFF2-40B4-BE49-F238E27FC236}">
                <a16:creationId xmlns:a16="http://schemas.microsoft.com/office/drawing/2014/main" id="{E9ED5162-7471-4C1D-9BD5-9D6017391F4B}"/>
              </a:ext>
            </a:extLst>
          </p:cNvPr>
          <p:cNvSpPr>
            <a:spLocks noChangeArrowheads="1"/>
          </p:cNvSpPr>
          <p:nvPr/>
        </p:nvSpPr>
        <p:spPr bwMode="auto">
          <a:xfrm>
            <a:off x="539552" y="2629331"/>
            <a:ext cx="2362200" cy="2925763"/>
          </a:xfrm>
          <a:custGeom>
            <a:avLst/>
            <a:gdLst/>
            <a:ahLst/>
            <a:cxnLst>
              <a:cxn ang="0">
                <a:pos x="r" y="vc"/>
              </a:cxn>
              <a:cxn ang="5400000">
                <a:pos x="hc" y="b"/>
              </a:cxn>
              <a:cxn ang="10800000">
                <a:pos x="l" y="vc"/>
              </a:cxn>
              <a:cxn ang="16200000">
                <a:pos x="hc" y="t"/>
              </a:cxn>
            </a:cxnLst>
            <a:rect l="0" t="0" r="r" b="b"/>
            <a:pathLst>
              <a:path w="21600" h="21600">
                <a:moveTo>
                  <a:pt x="0" y="0"/>
                </a:moveTo>
                <a:lnTo>
                  <a:pt x="0" y="21600"/>
                </a:lnTo>
                <a:lnTo>
                  <a:pt x="21600" y="21600"/>
                </a:lnTo>
                <a:lnTo>
                  <a:pt x="21600" y="0"/>
                </a:lnTo>
                <a:close/>
              </a:path>
            </a:pathLst>
          </a:custGeom>
          <a:solidFill>
            <a:srgbClr val="F0F000"/>
          </a:solidFill>
          <a:ln w="38160" cap="flat">
            <a:solidFill>
              <a:srgbClr val="610061"/>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5000" rIns="90000" bIns="45000"/>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9pPr>
          </a:lstStyle>
          <a:p>
            <a:pPr algn="ctr">
              <a:lnSpc>
                <a:spcPct val="100000"/>
              </a:lnSpc>
              <a:buClrTx/>
              <a:buFontTx/>
              <a:buNone/>
            </a:pPr>
            <a:r>
              <a:rPr lang="es-CL" altLang="en-US" b="1">
                <a:latin typeface="Times New Roman" panose="02020603050405020304" pitchFamily="18" charset="0"/>
              </a:rPr>
              <a:t>    </a:t>
            </a:r>
            <a:r>
              <a:rPr lang="es-CL" altLang="en-US" sz="2400">
                <a:latin typeface="Times New Roman" panose="02020603050405020304" pitchFamily="18" charset="0"/>
              </a:rPr>
              <a:t>Planning &amp; </a:t>
            </a:r>
          </a:p>
          <a:p>
            <a:pPr algn="ctr">
              <a:lnSpc>
                <a:spcPct val="100000"/>
              </a:lnSpc>
              <a:buClrTx/>
              <a:buFontTx/>
              <a:buNone/>
            </a:pPr>
            <a:r>
              <a:rPr lang="es-CL" altLang="en-US" sz="2400">
                <a:latin typeface="Times New Roman" panose="02020603050405020304" pitchFamily="18" charset="0"/>
              </a:rPr>
              <a:t>Controlling </a:t>
            </a:r>
          </a:p>
          <a:p>
            <a:pPr algn="ctr">
              <a:lnSpc>
                <a:spcPct val="100000"/>
              </a:lnSpc>
              <a:buClrTx/>
              <a:buFontTx/>
              <a:buNone/>
            </a:pPr>
            <a:r>
              <a:rPr lang="es-CL" altLang="en-US" sz="2400">
                <a:latin typeface="Times New Roman" panose="02020603050405020304" pitchFamily="18" charset="0"/>
              </a:rPr>
              <a:t>Systems</a:t>
            </a:r>
          </a:p>
          <a:p>
            <a:pPr algn="ctr">
              <a:lnSpc>
                <a:spcPct val="100000"/>
              </a:lnSpc>
              <a:buClrTx/>
              <a:buFontTx/>
              <a:buNone/>
            </a:pPr>
            <a:r>
              <a:rPr lang="es-CL" altLang="en-US" sz="2400">
                <a:latin typeface="Times New Roman" panose="02020603050405020304" pitchFamily="18" charset="0"/>
              </a:rPr>
              <a:t>With high </a:t>
            </a:r>
          </a:p>
          <a:p>
            <a:pPr algn="ctr">
              <a:lnSpc>
                <a:spcPct val="100000"/>
              </a:lnSpc>
              <a:buClrTx/>
              <a:buFontTx/>
              <a:buNone/>
            </a:pPr>
            <a:r>
              <a:rPr lang="es-CL" altLang="en-US" sz="2400">
                <a:latin typeface="Times New Roman" panose="02020603050405020304" pitchFamily="18" charset="0"/>
              </a:rPr>
              <a:t>degree of</a:t>
            </a:r>
          </a:p>
          <a:p>
            <a:pPr algn="ctr">
              <a:lnSpc>
                <a:spcPct val="100000"/>
              </a:lnSpc>
              <a:buClrTx/>
              <a:buFontTx/>
              <a:buNone/>
            </a:pPr>
            <a:r>
              <a:rPr lang="es-CL" altLang="en-US" sz="2400">
                <a:latin typeface="Times New Roman" panose="02020603050405020304" pitchFamily="18" charset="0"/>
              </a:rPr>
              <a:t>Flexibility</a:t>
            </a:r>
          </a:p>
        </p:txBody>
      </p:sp>
      <p:sp>
        <p:nvSpPr>
          <p:cNvPr id="36868" name="AutoShape 4">
            <a:extLst>
              <a:ext uri="{FF2B5EF4-FFF2-40B4-BE49-F238E27FC236}">
                <a16:creationId xmlns:a16="http://schemas.microsoft.com/office/drawing/2014/main" id="{3CB88BE6-CCA3-4B3D-8907-95D69296306B}"/>
              </a:ext>
            </a:extLst>
          </p:cNvPr>
          <p:cNvSpPr>
            <a:spLocks noChangeArrowheads="1"/>
          </p:cNvSpPr>
          <p:nvPr/>
        </p:nvSpPr>
        <p:spPr bwMode="auto">
          <a:xfrm>
            <a:off x="3512780" y="2621465"/>
            <a:ext cx="2362200" cy="2925763"/>
          </a:xfrm>
          <a:custGeom>
            <a:avLst/>
            <a:gdLst/>
            <a:ahLst/>
            <a:cxnLst>
              <a:cxn ang="0">
                <a:pos x="r" y="vc"/>
              </a:cxn>
              <a:cxn ang="5400000">
                <a:pos x="hc" y="b"/>
              </a:cxn>
              <a:cxn ang="10800000">
                <a:pos x="l" y="vc"/>
              </a:cxn>
              <a:cxn ang="16200000">
                <a:pos x="hc" y="t"/>
              </a:cxn>
            </a:cxnLst>
            <a:rect l="0" t="0" r="r" b="b"/>
            <a:pathLst>
              <a:path w="21600" h="21600">
                <a:moveTo>
                  <a:pt x="0" y="0"/>
                </a:moveTo>
                <a:lnTo>
                  <a:pt x="0" y="21600"/>
                </a:lnTo>
                <a:lnTo>
                  <a:pt x="21600" y="21600"/>
                </a:lnTo>
                <a:lnTo>
                  <a:pt x="21600" y="0"/>
                </a:lnTo>
                <a:close/>
              </a:path>
            </a:pathLst>
          </a:custGeom>
          <a:solidFill>
            <a:srgbClr val="00B050"/>
          </a:solidFill>
          <a:ln w="38160" cap="flat">
            <a:solidFill>
              <a:srgbClr val="610061"/>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5000" rIns="90000" bIns="45000"/>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9pPr>
          </a:lstStyle>
          <a:p>
            <a:pPr algn="ctr">
              <a:lnSpc>
                <a:spcPct val="100000"/>
              </a:lnSpc>
              <a:buClrTx/>
              <a:buFontTx/>
              <a:buNone/>
            </a:pPr>
            <a:r>
              <a:rPr lang="es-CL" altLang="en-US" sz="2400">
                <a:latin typeface="Times New Roman" panose="02020603050405020304" pitchFamily="18" charset="0"/>
              </a:rPr>
              <a:t>Respect for </a:t>
            </a:r>
          </a:p>
          <a:p>
            <a:pPr algn="ctr">
              <a:lnSpc>
                <a:spcPct val="100000"/>
              </a:lnSpc>
              <a:buClrTx/>
              <a:buFontTx/>
              <a:buNone/>
            </a:pPr>
            <a:r>
              <a:rPr lang="es-CL" altLang="en-US" sz="2400">
                <a:latin typeface="Times New Roman" panose="02020603050405020304" pitchFamily="18" charset="0"/>
              </a:rPr>
              <a:t>Individual</a:t>
            </a:r>
          </a:p>
          <a:p>
            <a:pPr algn="ctr">
              <a:lnSpc>
                <a:spcPct val="100000"/>
              </a:lnSpc>
              <a:buClrTx/>
              <a:buFontTx/>
              <a:buNone/>
            </a:pPr>
            <a:r>
              <a:rPr lang="es-CL" altLang="en-US" sz="2400">
                <a:latin typeface="Times New Roman" panose="02020603050405020304" pitchFamily="18" charset="0"/>
              </a:rPr>
              <a:t>Initiative </a:t>
            </a:r>
          </a:p>
          <a:p>
            <a:pPr algn="ctr">
              <a:lnSpc>
                <a:spcPct val="100000"/>
              </a:lnSpc>
              <a:buClrTx/>
              <a:buFontTx/>
              <a:buNone/>
            </a:pPr>
            <a:r>
              <a:rPr lang="es-CL" altLang="en-US" sz="2400">
                <a:latin typeface="Times New Roman" panose="02020603050405020304" pitchFamily="18" charset="0"/>
              </a:rPr>
              <a:t>And </a:t>
            </a:r>
          </a:p>
          <a:p>
            <a:pPr algn="ctr">
              <a:lnSpc>
                <a:spcPct val="100000"/>
              </a:lnSpc>
              <a:buClrTx/>
              <a:buFontTx/>
              <a:buNone/>
            </a:pPr>
            <a:r>
              <a:rPr lang="es-CL" altLang="en-US" sz="2400">
                <a:latin typeface="Times New Roman" panose="02020603050405020304" pitchFamily="18" charset="0"/>
              </a:rPr>
              <a:t>Personal </a:t>
            </a:r>
          </a:p>
          <a:p>
            <a:pPr algn="ctr">
              <a:lnSpc>
                <a:spcPct val="100000"/>
              </a:lnSpc>
              <a:buClrTx/>
              <a:buFontTx/>
              <a:buNone/>
            </a:pPr>
            <a:r>
              <a:rPr lang="es-CL" altLang="en-US" sz="2400">
                <a:latin typeface="Times New Roman" panose="02020603050405020304" pitchFamily="18" charset="0"/>
              </a:rPr>
              <a:t>Growth</a:t>
            </a:r>
          </a:p>
        </p:txBody>
      </p:sp>
      <p:sp>
        <p:nvSpPr>
          <p:cNvPr id="36869" name="Line 5">
            <a:extLst>
              <a:ext uri="{FF2B5EF4-FFF2-40B4-BE49-F238E27FC236}">
                <a16:creationId xmlns:a16="http://schemas.microsoft.com/office/drawing/2014/main" id="{1A460A75-13E5-4846-8C8C-03AD30C86F0E}"/>
              </a:ext>
            </a:extLst>
          </p:cNvPr>
          <p:cNvSpPr>
            <a:spLocks noChangeShapeType="1"/>
          </p:cNvSpPr>
          <p:nvPr/>
        </p:nvSpPr>
        <p:spPr bwMode="auto">
          <a:xfrm flipH="1">
            <a:off x="1888385" y="1533603"/>
            <a:ext cx="1377950" cy="990600"/>
          </a:xfrm>
          <a:prstGeom prst="line">
            <a:avLst/>
          </a:prstGeom>
          <a:noFill/>
          <a:ln w="9360" cap="flat">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GB"/>
          </a:p>
        </p:txBody>
      </p:sp>
      <p:sp>
        <p:nvSpPr>
          <p:cNvPr id="36870" name="Line 6">
            <a:extLst>
              <a:ext uri="{FF2B5EF4-FFF2-40B4-BE49-F238E27FC236}">
                <a16:creationId xmlns:a16="http://schemas.microsoft.com/office/drawing/2014/main" id="{33BA015B-DB46-4353-B95C-83B2CF460E70}"/>
              </a:ext>
            </a:extLst>
          </p:cNvPr>
          <p:cNvSpPr>
            <a:spLocks noChangeShapeType="1"/>
          </p:cNvSpPr>
          <p:nvPr/>
        </p:nvSpPr>
        <p:spPr bwMode="auto">
          <a:xfrm>
            <a:off x="6228184" y="1562379"/>
            <a:ext cx="1143000" cy="990600"/>
          </a:xfrm>
          <a:prstGeom prst="line">
            <a:avLst/>
          </a:prstGeom>
          <a:noFill/>
          <a:ln w="9360" cap="flat">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GB"/>
          </a:p>
        </p:txBody>
      </p:sp>
      <p:sp>
        <p:nvSpPr>
          <p:cNvPr id="36871" name="Line 7">
            <a:extLst>
              <a:ext uri="{FF2B5EF4-FFF2-40B4-BE49-F238E27FC236}">
                <a16:creationId xmlns:a16="http://schemas.microsoft.com/office/drawing/2014/main" id="{2260D1C2-BCC8-421C-8004-249ED3241C7C}"/>
              </a:ext>
            </a:extLst>
          </p:cNvPr>
          <p:cNvSpPr>
            <a:spLocks noChangeShapeType="1"/>
          </p:cNvSpPr>
          <p:nvPr/>
        </p:nvSpPr>
        <p:spPr bwMode="auto">
          <a:xfrm>
            <a:off x="4646612" y="1533603"/>
            <a:ext cx="1588" cy="990600"/>
          </a:xfrm>
          <a:prstGeom prst="line">
            <a:avLst/>
          </a:prstGeom>
          <a:noFill/>
          <a:ln w="9360" cap="flat">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GB"/>
          </a:p>
        </p:txBody>
      </p:sp>
      <p:sp>
        <p:nvSpPr>
          <p:cNvPr id="36872" name="AutoShape 8">
            <a:extLst>
              <a:ext uri="{FF2B5EF4-FFF2-40B4-BE49-F238E27FC236}">
                <a16:creationId xmlns:a16="http://schemas.microsoft.com/office/drawing/2014/main" id="{56EC8496-9B21-4A01-9B91-2B59BB09D933}"/>
              </a:ext>
            </a:extLst>
          </p:cNvPr>
          <p:cNvSpPr>
            <a:spLocks noChangeArrowheads="1"/>
          </p:cNvSpPr>
          <p:nvPr/>
        </p:nvSpPr>
        <p:spPr bwMode="auto">
          <a:xfrm>
            <a:off x="6372200" y="2637197"/>
            <a:ext cx="2362200" cy="2925763"/>
          </a:xfrm>
          <a:custGeom>
            <a:avLst/>
            <a:gdLst/>
            <a:ahLst/>
            <a:cxnLst>
              <a:cxn ang="0">
                <a:pos x="r" y="vc"/>
              </a:cxn>
              <a:cxn ang="5400000">
                <a:pos x="hc" y="b"/>
              </a:cxn>
              <a:cxn ang="10800000">
                <a:pos x="l" y="vc"/>
              </a:cxn>
              <a:cxn ang="16200000">
                <a:pos x="hc" y="t"/>
              </a:cxn>
            </a:cxnLst>
            <a:rect l="0" t="0" r="r" b="b"/>
            <a:pathLst>
              <a:path w="21600" h="21600">
                <a:moveTo>
                  <a:pt x="0" y="0"/>
                </a:moveTo>
                <a:lnTo>
                  <a:pt x="0" y="21600"/>
                </a:lnTo>
                <a:lnTo>
                  <a:pt x="21600" y="21600"/>
                </a:lnTo>
                <a:lnTo>
                  <a:pt x="21600" y="0"/>
                </a:lnTo>
                <a:close/>
              </a:path>
            </a:pathLst>
          </a:custGeom>
          <a:solidFill>
            <a:srgbClr val="00B0F0"/>
          </a:solidFill>
          <a:ln w="38160" cap="flat">
            <a:solidFill>
              <a:srgbClr val="610061"/>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45000" rIns="90000" bIns="45000"/>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5pPr>
            <a:lvl6pPr marL="25146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6pPr>
            <a:lvl7pPr marL="29718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7pPr>
            <a:lvl8pPr marL="34290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8pPr>
            <a:lvl9pPr marL="3886200" indent="-228600" defTabSz="449263"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Arial" panose="020B0604020202020204" pitchFamily="34" charset="0"/>
                <a:cs typeface="DejaVu Sans" charset="0"/>
              </a:defRPr>
            </a:lvl9pPr>
          </a:lstStyle>
          <a:p>
            <a:pPr algn="ctr">
              <a:lnSpc>
                <a:spcPct val="100000"/>
              </a:lnSpc>
              <a:buClrTx/>
              <a:buFontTx/>
              <a:buNone/>
            </a:pPr>
            <a:r>
              <a:rPr lang="es-CL" altLang="en-US">
                <a:latin typeface="Times New Roman" panose="02020603050405020304" pitchFamily="18" charset="0"/>
              </a:rPr>
              <a:t> </a:t>
            </a:r>
            <a:r>
              <a:rPr lang="es-CL" altLang="en-US" sz="2400">
                <a:latin typeface="Times New Roman" panose="02020603050405020304" pitchFamily="18" charset="0"/>
              </a:rPr>
              <a:t>Tolerance for </a:t>
            </a:r>
          </a:p>
          <a:p>
            <a:pPr algn="ctr">
              <a:lnSpc>
                <a:spcPct val="100000"/>
              </a:lnSpc>
              <a:buClrTx/>
              <a:buFontTx/>
              <a:buNone/>
            </a:pPr>
            <a:r>
              <a:rPr lang="es-CL" altLang="en-US" sz="2400">
                <a:latin typeface="Times New Roman" panose="02020603050405020304" pitchFamily="18" charset="0"/>
              </a:rPr>
              <a:t>mistakes </a:t>
            </a:r>
          </a:p>
          <a:p>
            <a:pPr algn="ctr">
              <a:lnSpc>
                <a:spcPct val="100000"/>
              </a:lnSpc>
              <a:buClrTx/>
              <a:buFontTx/>
              <a:buNone/>
            </a:pPr>
            <a:r>
              <a:rPr lang="es-CL" altLang="en-US" sz="2400">
                <a:latin typeface="Times New Roman" panose="02020603050405020304" pitchFamily="18" charset="0"/>
              </a:rPr>
              <a:t>And </a:t>
            </a:r>
          </a:p>
          <a:p>
            <a:pPr algn="ctr">
              <a:lnSpc>
                <a:spcPct val="100000"/>
              </a:lnSpc>
              <a:buClrTx/>
              <a:buFontTx/>
              <a:buNone/>
            </a:pPr>
            <a:r>
              <a:rPr lang="es-CL" altLang="en-US" sz="2400">
                <a:latin typeface="Times New Roman" panose="02020603050405020304" pitchFamily="18" charset="0"/>
              </a:rPr>
              <a:t>Allowing </a:t>
            </a:r>
          </a:p>
          <a:p>
            <a:pPr algn="ctr">
              <a:lnSpc>
                <a:spcPct val="100000"/>
              </a:lnSpc>
              <a:buClrTx/>
              <a:buFontTx/>
              <a:buNone/>
            </a:pPr>
            <a:r>
              <a:rPr lang="es-CL" altLang="en-US" sz="2400">
                <a:latin typeface="Times New Roman" panose="02020603050405020304" pitchFamily="18" charset="0"/>
              </a:rPr>
              <a:t>Room for </a:t>
            </a:r>
          </a:p>
          <a:p>
            <a:pPr algn="ctr">
              <a:lnSpc>
                <a:spcPct val="100000"/>
              </a:lnSpc>
              <a:buClrTx/>
              <a:buFontTx/>
              <a:buNone/>
            </a:pPr>
            <a:r>
              <a:rPr lang="es-CL" altLang="en-US" sz="2400">
                <a:latin typeface="Times New Roman" panose="02020603050405020304" pitchFamily="18" charset="0"/>
              </a:rPr>
              <a:t>Failure</a:t>
            </a:r>
          </a:p>
        </p:txBody>
      </p:sp>
    </p:spTree>
    <p:extLst>
      <p:ext uri="{BB962C8B-B14F-4D97-AF65-F5344CB8AC3E}">
        <p14:creationId xmlns:p14="http://schemas.microsoft.com/office/powerpoint/2010/main" val="3573778977"/>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Tahoma" panose="020B0604030504040204" pitchFamily="34" charset="0"/>
                <a:ea typeface="Tahoma" panose="020B0604030504040204" pitchFamily="34" charset="0"/>
                <a:cs typeface="Tahoma" panose="020B0604030504040204" pitchFamily="34" charset="0"/>
              </a:rPr>
              <a:t>Pillar structure</a:t>
            </a:r>
          </a:p>
        </p:txBody>
      </p:sp>
      <p:sp>
        <p:nvSpPr>
          <p:cNvPr id="6" name="TextBox 5"/>
          <p:cNvSpPr txBox="1"/>
          <p:nvPr/>
        </p:nvSpPr>
        <p:spPr>
          <a:xfrm>
            <a:off x="236801" y="1786115"/>
            <a:ext cx="2088231" cy="2046714"/>
          </a:xfrm>
          <a:prstGeom prst="rect">
            <a:avLst/>
          </a:prstGeom>
          <a:noFill/>
        </p:spPr>
        <p:txBody>
          <a:bodyPr wrap="square" rtlCol="0">
            <a:spAutoFit/>
          </a:bodyPr>
          <a:lstStyle/>
          <a:p>
            <a:pPr marL="84138" lvl="1">
              <a:spcAft>
                <a:spcPts val="1200"/>
              </a:spcAft>
            </a:pPr>
            <a:r>
              <a:rPr lang="en-US" sz="2400" b="1" dirty="0">
                <a:solidFill>
                  <a:srgbClr val="00B050"/>
                </a:solidFill>
                <a:latin typeface="Calibri" pitchFamily="34" charset="0"/>
                <a:cs typeface="Calibri" pitchFamily="34" charset="0"/>
              </a:rPr>
              <a:t>Excellent Science (1)</a:t>
            </a:r>
          </a:p>
          <a:p>
            <a:pPr marL="369888" lvl="2" indent="-285750">
              <a:spcAft>
                <a:spcPts val="600"/>
              </a:spcAft>
              <a:buFont typeface="Wingdings" pitchFamily="2" charset="2"/>
              <a:buChar char="ü"/>
            </a:pPr>
            <a:r>
              <a:rPr lang="en-US" sz="1600" i="1" dirty="0">
                <a:solidFill>
                  <a:srgbClr val="00B050"/>
                </a:solidFill>
                <a:latin typeface="Calibri" pitchFamily="34" charset="0"/>
                <a:cs typeface="Calibri" pitchFamily="34" charset="0"/>
              </a:rPr>
              <a:t>FET (Future and Emerging Technologies)</a:t>
            </a:r>
          </a:p>
          <a:p>
            <a:pPr marL="84138" lvl="2">
              <a:buFont typeface="Arial" pitchFamily="34" charset="0"/>
              <a:buChar char="•"/>
            </a:pPr>
            <a:endParaRPr lang="en-US" sz="1600" dirty="0">
              <a:latin typeface="Calibri" pitchFamily="34" charset="0"/>
              <a:cs typeface="Calibri" pitchFamily="34" charset="0"/>
            </a:endParaRPr>
          </a:p>
        </p:txBody>
      </p:sp>
      <p:sp>
        <p:nvSpPr>
          <p:cNvPr id="7" name="TextBox 6"/>
          <p:cNvSpPr txBox="1"/>
          <p:nvPr/>
        </p:nvSpPr>
        <p:spPr>
          <a:xfrm>
            <a:off x="4706808" y="1786115"/>
            <a:ext cx="3600401" cy="3216265"/>
          </a:xfrm>
          <a:prstGeom prst="rect">
            <a:avLst/>
          </a:prstGeom>
          <a:noFill/>
        </p:spPr>
        <p:txBody>
          <a:bodyPr wrap="square" rtlCol="0">
            <a:spAutoFit/>
          </a:bodyPr>
          <a:lstStyle/>
          <a:p>
            <a:pPr marL="84138" lvl="1">
              <a:spcAft>
                <a:spcPts val="1200"/>
              </a:spcAft>
            </a:pPr>
            <a:r>
              <a:rPr lang="en-US" sz="2400" b="1" dirty="0">
                <a:solidFill>
                  <a:srgbClr val="7030A0"/>
                </a:solidFill>
                <a:latin typeface="Calibri" pitchFamily="34" charset="0"/>
                <a:cs typeface="Calibri" pitchFamily="34" charset="0"/>
              </a:rPr>
              <a:t>Societal Challenges (3)</a:t>
            </a:r>
          </a:p>
          <a:p>
            <a:pPr marL="360363" lvl="1" indent="-285750">
              <a:spcAft>
                <a:spcPts val="600"/>
              </a:spcAft>
              <a:buFont typeface="Wingdings" pitchFamily="2" charset="2"/>
              <a:buChar char="ü"/>
            </a:pPr>
            <a:r>
              <a:rPr lang="en-US" sz="1600" kern="0" dirty="0">
                <a:solidFill>
                  <a:srgbClr val="7030A0"/>
                </a:solidFill>
                <a:latin typeface="Calibri" pitchFamily="34" charset="0"/>
                <a:cs typeface="Calibri" pitchFamily="34" charset="0"/>
              </a:rPr>
              <a:t>Health, demographic change and wellbeing</a:t>
            </a:r>
          </a:p>
          <a:p>
            <a:pPr marL="360363" lvl="1" indent="-285750">
              <a:spcAft>
                <a:spcPts val="600"/>
              </a:spcAft>
              <a:buFont typeface="Wingdings" pitchFamily="2" charset="2"/>
              <a:buChar char="ü"/>
            </a:pPr>
            <a:r>
              <a:rPr lang="en-US" sz="1600" kern="0" dirty="0">
                <a:solidFill>
                  <a:srgbClr val="7030A0"/>
                </a:solidFill>
                <a:latin typeface="Calibri" pitchFamily="34" charset="0"/>
                <a:cs typeface="Calibri" pitchFamily="34" charset="0"/>
              </a:rPr>
              <a:t>Secure, clean and efficient energy</a:t>
            </a:r>
          </a:p>
          <a:p>
            <a:pPr marL="360363" lvl="1" indent="-285750">
              <a:spcAft>
                <a:spcPts val="600"/>
              </a:spcAft>
              <a:buFont typeface="Wingdings" pitchFamily="2" charset="2"/>
              <a:buChar char="ü"/>
            </a:pPr>
            <a:r>
              <a:rPr lang="en-US" sz="1600" kern="0" dirty="0">
                <a:solidFill>
                  <a:srgbClr val="7030A0"/>
                </a:solidFill>
                <a:latin typeface="Calibri" pitchFamily="34" charset="0"/>
                <a:cs typeface="Calibri" pitchFamily="34" charset="0"/>
              </a:rPr>
              <a:t>Smart, green and integrated transport</a:t>
            </a:r>
          </a:p>
          <a:p>
            <a:pPr marL="360363" lvl="1" indent="-285750">
              <a:spcAft>
                <a:spcPts val="600"/>
              </a:spcAft>
              <a:buFont typeface="Wingdings" pitchFamily="2" charset="2"/>
              <a:buChar char="ü"/>
            </a:pPr>
            <a:r>
              <a:rPr lang="en-US" sz="1600" kern="0" dirty="0">
                <a:solidFill>
                  <a:srgbClr val="7030A0"/>
                </a:solidFill>
                <a:latin typeface="Calibri" pitchFamily="34" charset="0"/>
                <a:cs typeface="Calibri" pitchFamily="34" charset="0"/>
              </a:rPr>
              <a:t>Climate action, resource efficiency and raw materials</a:t>
            </a:r>
          </a:p>
          <a:p>
            <a:pPr marL="360363" lvl="1" indent="-285750">
              <a:spcAft>
                <a:spcPts val="600"/>
              </a:spcAft>
              <a:buFont typeface="Wingdings" pitchFamily="2" charset="2"/>
              <a:buChar char="ü"/>
            </a:pPr>
            <a:r>
              <a:rPr lang="en-US" sz="1600" kern="0" dirty="0">
                <a:solidFill>
                  <a:srgbClr val="7030A0"/>
                </a:solidFill>
                <a:latin typeface="Calibri" pitchFamily="34" charset="0"/>
                <a:cs typeface="Calibri" pitchFamily="34" charset="0"/>
              </a:rPr>
              <a:t>Secure societies</a:t>
            </a:r>
          </a:p>
          <a:p>
            <a:pPr marL="360363" lvl="1" indent="-285750">
              <a:spcAft>
                <a:spcPts val="600"/>
              </a:spcAft>
              <a:buFont typeface="Wingdings" pitchFamily="2" charset="2"/>
              <a:buChar char="ü"/>
            </a:pPr>
            <a:endParaRPr lang="en-US" sz="1600" kern="0" dirty="0">
              <a:solidFill>
                <a:srgbClr val="7030A0"/>
              </a:solidFill>
              <a:latin typeface="Arial"/>
            </a:endParaRPr>
          </a:p>
        </p:txBody>
      </p:sp>
      <p:sp>
        <p:nvSpPr>
          <p:cNvPr id="4" name="TextBox 3"/>
          <p:cNvSpPr txBox="1"/>
          <p:nvPr/>
        </p:nvSpPr>
        <p:spPr>
          <a:xfrm>
            <a:off x="2284647" y="1786115"/>
            <a:ext cx="2188867" cy="2785378"/>
          </a:xfrm>
          <a:prstGeom prst="rect">
            <a:avLst/>
          </a:prstGeom>
          <a:noFill/>
        </p:spPr>
        <p:txBody>
          <a:bodyPr wrap="square" rtlCol="0">
            <a:spAutoFit/>
          </a:bodyPr>
          <a:lstStyle/>
          <a:p>
            <a:pPr marL="84138" lvl="1">
              <a:spcAft>
                <a:spcPts val="1200"/>
              </a:spcAft>
            </a:pPr>
            <a:r>
              <a:rPr lang="en-US" sz="2400" b="1" dirty="0">
                <a:solidFill>
                  <a:srgbClr val="C00000"/>
                </a:solidFill>
                <a:latin typeface="Calibri" pitchFamily="34" charset="0"/>
                <a:cs typeface="Calibri" pitchFamily="34" charset="0"/>
              </a:rPr>
              <a:t>Industrial Leadership (2)</a:t>
            </a:r>
          </a:p>
          <a:p>
            <a:pPr marL="369888" lvl="2" indent="-285750">
              <a:spcAft>
                <a:spcPts val="600"/>
              </a:spcAft>
              <a:buFont typeface="Wingdings" pitchFamily="2" charset="2"/>
              <a:buChar char="ü"/>
            </a:pPr>
            <a:r>
              <a:rPr lang="en-US" sz="1600" dirty="0">
                <a:solidFill>
                  <a:srgbClr val="C00000"/>
                </a:solidFill>
                <a:latin typeface="Calibri" pitchFamily="34" charset="0"/>
                <a:cs typeface="Calibri" pitchFamily="34" charset="0"/>
              </a:rPr>
              <a:t>Leadership in enabling and industrial technologies </a:t>
            </a:r>
          </a:p>
          <a:p>
            <a:pPr marL="369888" lvl="2" indent="-285750">
              <a:spcAft>
                <a:spcPts val="600"/>
              </a:spcAft>
              <a:buFont typeface="Wingdings" pitchFamily="2" charset="2"/>
              <a:buChar char="ü"/>
            </a:pPr>
            <a:r>
              <a:rPr lang="en-US" sz="1600" dirty="0">
                <a:solidFill>
                  <a:srgbClr val="C00000"/>
                </a:solidFill>
                <a:latin typeface="Calibri" pitchFamily="34" charset="0"/>
                <a:cs typeface="Calibri" pitchFamily="34" charset="0"/>
              </a:rPr>
              <a:t>Innovation in SMEs and Access to risk finance </a:t>
            </a:r>
          </a:p>
        </p:txBody>
      </p:sp>
      <p:sp>
        <p:nvSpPr>
          <p:cNvPr id="3" name="TextBox 2"/>
          <p:cNvSpPr txBox="1"/>
          <p:nvPr/>
        </p:nvSpPr>
        <p:spPr>
          <a:xfrm>
            <a:off x="341587" y="5238694"/>
            <a:ext cx="8374063" cy="523220"/>
          </a:xfrm>
          <a:prstGeom prst="rect">
            <a:avLst/>
          </a:prstGeom>
          <a:noFill/>
          <a:ln w="28575">
            <a:solidFill>
              <a:schemeClr val="bg2"/>
            </a:solidFill>
          </a:ln>
        </p:spPr>
        <p:txBody>
          <a:bodyPr wrap="square" rtlCol="0">
            <a:spAutoFit/>
          </a:bodyPr>
          <a:lstStyle/>
          <a:p>
            <a:pPr algn="ctr"/>
            <a:r>
              <a:rPr lang="en-GB" sz="2800" b="1" dirty="0">
                <a:latin typeface="Calibri" pitchFamily="34" charset="0"/>
                <a:cs typeface="Calibri" pitchFamily="34" charset="0"/>
              </a:rPr>
              <a:t>Widening Participation, Science with and for Society</a:t>
            </a:r>
          </a:p>
        </p:txBody>
      </p:sp>
    </p:spTree>
    <p:extLst>
      <p:ext uri="{BB962C8B-B14F-4D97-AF65-F5344CB8AC3E}">
        <p14:creationId xmlns:p14="http://schemas.microsoft.com/office/powerpoint/2010/main" val="182378827"/>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2592</TotalTime>
  <Words>1800</Words>
  <Application>Microsoft Office PowerPoint</Application>
  <PresentationFormat>On-screen Show (4:3)</PresentationFormat>
  <Paragraphs>312</Paragraphs>
  <Slides>26</Slides>
  <Notes>24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26</vt:i4>
      </vt:variant>
    </vt:vector>
  </HeadingPairs>
  <TitlesOfParts>
    <vt:vector size="34" baseType="lpstr">
      <vt:lpstr>Arial</vt:lpstr>
      <vt:lpstr>Calibri</vt:lpstr>
      <vt:lpstr>Myriad Pro</vt:lpstr>
      <vt:lpstr>Tahoma</vt:lpstr>
      <vt:lpstr>Times New Roman</vt:lpstr>
      <vt:lpstr>Verdana</vt:lpstr>
      <vt:lpstr>Wingdings</vt:lpstr>
      <vt:lpstr>20140311PresentationUWTSDTemplate</vt:lpstr>
      <vt:lpstr>Developing Innovation  and  Creativity for Business Advantage Week 8 (Lecture 2) Innovation Management  &amp;  Areas of Challenge</vt:lpstr>
      <vt:lpstr>Recap</vt:lpstr>
      <vt:lpstr>PowerPoint Presentation</vt:lpstr>
      <vt:lpstr>Innovation areas/challenges</vt:lpstr>
      <vt:lpstr>PowerPoint Presentation</vt:lpstr>
      <vt:lpstr>PowerPoint Presentation</vt:lpstr>
      <vt:lpstr>Three priorities</vt:lpstr>
      <vt:lpstr>Coverage of the full innovation chain</vt:lpstr>
      <vt:lpstr>Future and Emerging Technologies (FET)</vt:lpstr>
      <vt:lpstr>Leadership in Industrial &amp; Enabling Technologies (LEIT)</vt:lpstr>
      <vt:lpstr>Leadership in Industrial &amp; Enabling Technologies (LEIT)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Pillar structure</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Amare Desta</cp:lastModifiedBy>
  <cp:revision>166</cp:revision>
  <cp:lastPrinted>2018-07-09T15:27:01Z</cp:lastPrinted>
  <dcterms:created xsi:type="dcterms:W3CDTF">2002-10-07T19:43:58Z</dcterms:created>
  <dcterms:modified xsi:type="dcterms:W3CDTF">2020-06-11T04:47:29Z</dcterms:modified>
</cp:coreProperties>
</file>