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6"/>
  </p:notesMasterIdLst>
  <p:handoutMasterIdLst>
    <p:handoutMasterId r:id="rId7"/>
  </p:handoutMasterIdLst>
  <p:sldIdLst>
    <p:sldId id="260" r:id="rId5"/>
  </p:sldIdLst>
  <p:sldSz cx="6858000" cy="9144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2160" userDrawn="1">
          <p15:clr>
            <a:srgbClr val="A4A3A4"/>
          </p15:clr>
        </p15:guide>
        <p15:guide id="3" orient="horz" pos="288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87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9" autoAdjust="0"/>
    <p:restoredTop sz="94667" autoAdjust="0"/>
  </p:normalViewPr>
  <p:slideViewPr>
    <p:cSldViewPr snapToGrid="0" showGuides="1">
      <p:cViewPr varScale="1">
        <p:scale>
          <a:sx n="59" d="100"/>
          <a:sy n="59" d="100"/>
        </p:scale>
        <p:origin x="2362" y="62"/>
      </p:cViewPr>
      <p:guideLst>
        <p:guide pos="2160"/>
        <p:guide orient="horz"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55" d="100"/>
          <a:sy n="55" d="100"/>
        </p:scale>
        <p:origin x="1854"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oleObject" Target="file:///C:\Users\EDWIN\Desktop\WORK\BEN\CODING\Book1.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EDWIN\Desktop\WORK\BEN\CODING\Book1.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EDWIN\Desktop\WORK\BEN\CODING\Book1.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Overall Scores for inclusion leadership and</a:t>
            </a:r>
            <a:r>
              <a:rPr lang="en-US" baseline="0" dirty="0"/>
              <a:t> engagement</a:t>
            </a:r>
            <a:endParaRPr lang="en-US" dirty="0"/>
          </a:p>
        </c:rich>
      </c:tx>
      <c:layout>
        <c:manualLayout>
          <c:xMode val="edge"/>
          <c:yMode val="edge"/>
          <c:x val="8.1995137628851217E-2"/>
          <c:y val="2.7358292928689101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Sheet2!$D$1</c:f>
              <c:strCache>
                <c:ptCount val="1"/>
                <c:pt idx="0">
                  <c:v>Overal Scores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Sheet2!$C$2:$C$5</c:f>
              <c:strCache>
                <c:ptCount val="4"/>
                <c:pt idx="0">
                  <c:v>Fairness and respect</c:v>
                </c:pt>
                <c:pt idx="1">
                  <c:v>Employe voice</c:v>
                </c:pt>
                <c:pt idx="2">
                  <c:v>Diversity Appreciation </c:v>
                </c:pt>
                <c:pt idx="3">
                  <c:v>Employee Engagement </c:v>
                </c:pt>
              </c:strCache>
            </c:strRef>
          </c:cat>
          <c:val>
            <c:numRef>
              <c:f>Sheet2!$D$2:$D$5</c:f>
              <c:numCache>
                <c:formatCode>General</c:formatCode>
                <c:ptCount val="4"/>
                <c:pt idx="0">
                  <c:v>3.8029999999999999</c:v>
                </c:pt>
                <c:pt idx="1">
                  <c:v>3.911</c:v>
                </c:pt>
                <c:pt idx="2">
                  <c:v>3.827</c:v>
                </c:pt>
                <c:pt idx="3">
                  <c:v>3.9239999999999999</c:v>
                </c:pt>
              </c:numCache>
            </c:numRef>
          </c:val>
          <c:extLst>
            <c:ext xmlns:c16="http://schemas.microsoft.com/office/drawing/2014/chart" uri="{C3380CC4-5D6E-409C-BE32-E72D297353CC}">
              <c16:uniqueId val="{00000000-D89E-4817-872F-95C91DF46505}"/>
            </c:ext>
          </c:extLst>
        </c:ser>
        <c:dLbls>
          <c:dLblPos val="outEnd"/>
          <c:showLegendKey val="0"/>
          <c:showVal val="1"/>
          <c:showCatName val="0"/>
          <c:showSerName val="0"/>
          <c:showPercent val="0"/>
          <c:showBubbleSize val="0"/>
        </c:dLbls>
        <c:gapWidth val="219"/>
        <c:overlap val="-27"/>
        <c:axId val="225238632"/>
        <c:axId val="223542176"/>
      </c:barChart>
      <c:catAx>
        <c:axId val="22523863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3542176"/>
        <c:crosses val="autoZero"/>
        <c:auto val="1"/>
        <c:lblAlgn val="ctr"/>
        <c:lblOffset val="100"/>
        <c:noMultiLvlLbl val="0"/>
      </c:catAx>
      <c:valAx>
        <c:axId val="223542176"/>
        <c:scaling>
          <c:orientation val="minMax"/>
        </c:scaling>
        <c:delete val="1"/>
        <c:axPos val="l"/>
        <c:numFmt formatCode="General" sourceLinked="1"/>
        <c:majorTickMark val="none"/>
        <c:minorTickMark val="none"/>
        <c:tickLblPos val="nextTo"/>
        <c:crossAx val="225238632"/>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1" i="0" u="none" strike="noStrike" kern="1200" spc="0" baseline="0">
                <a:solidFill>
                  <a:schemeClr val="bg1"/>
                </a:solidFill>
                <a:latin typeface="+mn-lt"/>
                <a:ea typeface="+mn-ea"/>
                <a:cs typeface="+mn-cs"/>
              </a:defRPr>
            </a:pPr>
            <a:r>
              <a:rPr lang="en-US" dirty="0"/>
              <a:t>Std. Deviation for</a:t>
            </a:r>
            <a:r>
              <a:rPr lang="en-US" baseline="0" dirty="0"/>
              <a:t> indicators</a:t>
            </a:r>
            <a:endParaRPr lang="en-US" dirty="0"/>
          </a:p>
        </c:rich>
      </c:tx>
      <c:layout>
        <c:manualLayout>
          <c:xMode val="edge"/>
          <c:yMode val="edge"/>
          <c:x val="8.5112256317899648E-2"/>
          <c:y val="1.1863731498534083E-2"/>
        </c:manualLayout>
      </c:layout>
      <c:overlay val="0"/>
      <c:spPr>
        <a:noFill/>
        <a:ln>
          <a:noFill/>
        </a:ln>
        <a:effectLst/>
      </c:spPr>
      <c:txPr>
        <a:bodyPr rot="0" spcFirstLastPara="1" vertOverflow="ellipsis" vert="horz" wrap="square" anchor="ctr" anchorCtr="1"/>
        <a:lstStyle/>
        <a:p>
          <a:pPr>
            <a:defRPr sz="1400" b="1" i="0" u="none" strike="noStrike" kern="1200" spc="0" baseline="0">
              <a:solidFill>
                <a:schemeClr val="bg1"/>
              </a:solidFill>
              <a:latin typeface="+mn-lt"/>
              <a:ea typeface="+mn-ea"/>
              <a:cs typeface="+mn-cs"/>
            </a:defRPr>
          </a:pPr>
          <a:endParaRPr lang="en-US"/>
        </a:p>
      </c:txPr>
    </c:title>
    <c:autoTitleDeleted val="0"/>
    <c:plotArea>
      <c:layout>
        <c:manualLayout>
          <c:layoutTarget val="inner"/>
          <c:xMode val="edge"/>
          <c:yMode val="edge"/>
          <c:x val="0.29687518188333856"/>
          <c:y val="0.18097222222222226"/>
          <c:w val="0.59143922922271219"/>
          <c:h val="0.76347222222222222"/>
        </c:manualLayout>
      </c:layout>
      <c:barChart>
        <c:barDir val="bar"/>
        <c:grouping val="clustered"/>
        <c:varyColors val="0"/>
        <c:ser>
          <c:idx val="0"/>
          <c:order val="0"/>
          <c:tx>
            <c:strRef>
              <c:f>Sheet3!$G$7</c:f>
              <c:strCache>
                <c:ptCount val="1"/>
                <c:pt idx="0">
                  <c:v>Std. Deviation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5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Sheet3!$F$8:$F$11</c:f>
              <c:strCache>
                <c:ptCount val="4"/>
                <c:pt idx="0">
                  <c:v>Engagement</c:v>
                </c:pt>
                <c:pt idx="1">
                  <c:v>Fairness</c:v>
                </c:pt>
                <c:pt idx="2">
                  <c:v>Voice</c:v>
                </c:pt>
                <c:pt idx="3">
                  <c:v>Diversity</c:v>
                </c:pt>
              </c:strCache>
            </c:strRef>
          </c:cat>
          <c:val>
            <c:numRef>
              <c:f>Sheet3!$G$8:$G$11</c:f>
              <c:numCache>
                <c:formatCode>0.00</c:formatCode>
                <c:ptCount val="4"/>
                <c:pt idx="0">
                  <c:v>0.46056000000000002</c:v>
                </c:pt>
                <c:pt idx="1">
                  <c:v>0.48060000000000003</c:v>
                </c:pt>
                <c:pt idx="2">
                  <c:v>0.41938999999999999</c:v>
                </c:pt>
                <c:pt idx="3">
                  <c:v>0.50483999999999996</c:v>
                </c:pt>
              </c:numCache>
            </c:numRef>
          </c:val>
          <c:extLst>
            <c:ext xmlns:c16="http://schemas.microsoft.com/office/drawing/2014/chart" uri="{C3380CC4-5D6E-409C-BE32-E72D297353CC}">
              <c16:uniqueId val="{00000000-4801-4E0D-AFF0-5C89A6E15BDF}"/>
            </c:ext>
          </c:extLst>
        </c:ser>
        <c:dLbls>
          <c:dLblPos val="inEnd"/>
          <c:showLegendKey val="0"/>
          <c:showVal val="1"/>
          <c:showCatName val="0"/>
          <c:showSerName val="0"/>
          <c:showPercent val="0"/>
          <c:showBubbleSize val="0"/>
        </c:dLbls>
        <c:gapWidth val="52"/>
        <c:axId val="223535808"/>
        <c:axId val="223536192"/>
      </c:barChart>
      <c:catAx>
        <c:axId val="223535808"/>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US"/>
          </a:p>
        </c:txPr>
        <c:crossAx val="223536192"/>
        <c:crosses val="autoZero"/>
        <c:auto val="1"/>
        <c:lblAlgn val="ctr"/>
        <c:lblOffset val="100"/>
        <c:noMultiLvlLbl val="0"/>
      </c:catAx>
      <c:valAx>
        <c:axId val="223536192"/>
        <c:scaling>
          <c:orientation val="minMax"/>
        </c:scaling>
        <c:delete val="1"/>
        <c:axPos val="b"/>
        <c:numFmt formatCode="0.00" sourceLinked="1"/>
        <c:majorTickMark val="none"/>
        <c:minorTickMark val="none"/>
        <c:tickLblPos val="nextTo"/>
        <c:crossAx val="223535808"/>
        <c:crosses val="autoZero"/>
        <c:crossBetween val="between"/>
      </c:valAx>
      <c:spPr>
        <a:noFill/>
        <a:ln w="0">
          <a:solidFill>
            <a:schemeClr val="accent1"/>
          </a:solid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rgbClr val="FFC000"/>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5.8318709171334353E-2"/>
          <c:y val="1.6411772288263463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Sheet4!$G$6</c:f>
              <c:strCache>
                <c:ptCount val="1"/>
                <c:pt idx="0">
                  <c:v>Model Scores</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Sheet4!$F$7:$F$9</c:f>
              <c:strCache>
                <c:ptCount val="3"/>
                <c:pt idx="0">
                  <c:v>R Square</c:v>
                </c:pt>
                <c:pt idx="1">
                  <c:v>Adjusted R Square</c:v>
                </c:pt>
                <c:pt idx="2">
                  <c:v>Std. Error of the Estimate</c:v>
                </c:pt>
              </c:strCache>
            </c:strRef>
          </c:cat>
          <c:val>
            <c:numRef>
              <c:f>Sheet4!$G$7:$G$9</c:f>
              <c:numCache>
                <c:formatCode>General</c:formatCode>
                <c:ptCount val="3"/>
                <c:pt idx="0">
                  <c:v>0.47299999999999998</c:v>
                </c:pt>
                <c:pt idx="1">
                  <c:v>0.44</c:v>
                </c:pt>
                <c:pt idx="2">
                  <c:v>0.34399999999999997</c:v>
                </c:pt>
              </c:numCache>
            </c:numRef>
          </c:val>
          <c:extLst>
            <c:ext xmlns:c16="http://schemas.microsoft.com/office/drawing/2014/chart" uri="{C3380CC4-5D6E-409C-BE32-E72D297353CC}">
              <c16:uniqueId val="{00000000-8141-49DD-AA28-23422CAA514C}"/>
            </c:ext>
          </c:extLst>
        </c:ser>
        <c:dLbls>
          <c:showLegendKey val="0"/>
          <c:showVal val="0"/>
          <c:showCatName val="0"/>
          <c:showSerName val="0"/>
          <c:showPercent val="0"/>
          <c:showBubbleSize val="0"/>
        </c:dLbls>
        <c:gapWidth val="219"/>
        <c:overlap val="-27"/>
        <c:axId val="224708160"/>
        <c:axId val="224155680"/>
      </c:barChart>
      <c:catAx>
        <c:axId val="224708160"/>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4155680"/>
        <c:crosses val="autoZero"/>
        <c:auto val="1"/>
        <c:lblAlgn val="ctr"/>
        <c:lblOffset val="100"/>
        <c:noMultiLvlLbl val="0"/>
      </c:catAx>
      <c:valAx>
        <c:axId val="224155680"/>
        <c:scaling>
          <c:orientation val="minMax"/>
        </c:scaling>
        <c:delete val="0"/>
        <c:axPos val="l"/>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24708160"/>
        <c:crosses val="autoZero"/>
        <c:crossBetween val="between"/>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dirty="0"/>
              <a:t>Standardized coefficients</a:t>
            </a:r>
          </a:p>
        </c:rich>
      </c:tx>
      <c:layout>
        <c:manualLayout>
          <c:xMode val="edge"/>
          <c:yMode val="edge"/>
          <c:x val="8.6460290570464393E-2"/>
          <c:y val="2.9809197663146679E-2"/>
        </c:manualLayout>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stacked"/>
        <c:varyColors val="0"/>
        <c:ser>
          <c:idx val="0"/>
          <c:order val="0"/>
          <c:tx>
            <c:strRef>
              <c:f>Sheet5!$F$6</c:f>
              <c:strCache>
                <c:ptCount val="1"/>
                <c:pt idx="0">
                  <c:v>Beta</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inBase"/>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Sheet5!$E$7:$E$10</c:f>
              <c:strCache>
                <c:ptCount val="4"/>
                <c:pt idx="0">
                  <c:v>EVP</c:v>
                </c:pt>
                <c:pt idx="1">
                  <c:v>FR</c:v>
                </c:pt>
                <c:pt idx="2">
                  <c:v>DA</c:v>
                </c:pt>
                <c:pt idx="3">
                  <c:v>(Constant)</c:v>
                </c:pt>
              </c:strCache>
            </c:strRef>
          </c:cat>
          <c:val>
            <c:numRef>
              <c:f>Sheet5!$F$7:$F$10</c:f>
              <c:numCache>
                <c:formatCode>General</c:formatCode>
                <c:ptCount val="4"/>
                <c:pt idx="0">
                  <c:v>7.4999999999999997E-2</c:v>
                </c:pt>
                <c:pt idx="1">
                  <c:v>0.33300000000000002</c:v>
                </c:pt>
                <c:pt idx="2">
                  <c:v>0.44</c:v>
                </c:pt>
                <c:pt idx="3">
                  <c:v>0.85499999999999998</c:v>
                </c:pt>
              </c:numCache>
            </c:numRef>
          </c:val>
          <c:extLst>
            <c:ext xmlns:c16="http://schemas.microsoft.com/office/drawing/2014/chart" uri="{C3380CC4-5D6E-409C-BE32-E72D297353CC}">
              <c16:uniqueId val="{00000000-9769-4FED-B45E-F345480482E7}"/>
            </c:ext>
          </c:extLst>
        </c:ser>
        <c:ser>
          <c:idx val="1"/>
          <c:order val="1"/>
          <c:tx>
            <c:strRef>
              <c:f>Sheet5!$G$6</c:f>
              <c:strCache>
                <c:ptCount val="1"/>
                <c:pt idx="0">
                  <c:v>Sig.</c:v>
                </c:pt>
              </c:strCache>
            </c:strRef>
          </c:tx>
          <c:spPr>
            <a:solidFill>
              <a:srgbClr val="FF0000"/>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bg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Sheet5!$E$7:$E$10</c:f>
              <c:strCache>
                <c:ptCount val="4"/>
                <c:pt idx="0">
                  <c:v>EVP</c:v>
                </c:pt>
                <c:pt idx="1">
                  <c:v>FR</c:v>
                </c:pt>
                <c:pt idx="2">
                  <c:v>DA</c:v>
                </c:pt>
                <c:pt idx="3">
                  <c:v>(Constant)</c:v>
                </c:pt>
              </c:strCache>
            </c:strRef>
          </c:cat>
          <c:val>
            <c:numRef>
              <c:f>Sheet5!$G$7:$G$10</c:f>
              <c:numCache>
                <c:formatCode>General</c:formatCode>
                <c:ptCount val="4"/>
                <c:pt idx="0">
                  <c:v>0.51600000000000001</c:v>
                </c:pt>
                <c:pt idx="1">
                  <c:v>7.0000000000000001E-3</c:v>
                </c:pt>
                <c:pt idx="2">
                  <c:v>1E-3</c:v>
                </c:pt>
                <c:pt idx="3">
                  <c:v>0.11899999999999999</c:v>
                </c:pt>
              </c:numCache>
            </c:numRef>
          </c:val>
          <c:extLst>
            <c:ext xmlns:c16="http://schemas.microsoft.com/office/drawing/2014/chart" uri="{C3380CC4-5D6E-409C-BE32-E72D297353CC}">
              <c16:uniqueId val="{00000001-9769-4FED-B45E-F345480482E7}"/>
            </c:ext>
          </c:extLst>
        </c:ser>
        <c:dLbls>
          <c:dLblPos val="ctr"/>
          <c:showLegendKey val="0"/>
          <c:showVal val="1"/>
          <c:showCatName val="0"/>
          <c:showSerName val="0"/>
          <c:showPercent val="0"/>
          <c:showBubbleSize val="0"/>
        </c:dLbls>
        <c:gapWidth val="60"/>
        <c:overlap val="100"/>
        <c:axId val="218366736"/>
        <c:axId val="218362816"/>
      </c:barChart>
      <c:catAx>
        <c:axId val="21836673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8362816"/>
        <c:crosses val="autoZero"/>
        <c:auto val="1"/>
        <c:lblAlgn val="ctr"/>
        <c:lblOffset val="100"/>
        <c:noMultiLvlLbl val="0"/>
      </c:catAx>
      <c:valAx>
        <c:axId val="218362816"/>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183667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solidFill>
      <a:schemeClr val="accent5">
        <a:lumMod val="20000"/>
        <a:lumOff val="80000"/>
      </a:schemeClr>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4D5031C-D769-4B81-BDBD-55CAD897ADA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1CE726D-BA5E-4E1A-98FC-14142FE6C07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462389D-9154-4C38-AF18-D81AF53274F0}" type="datetimeFigureOut">
              <a:rPr lang="en-US" smtClean="0"/>
              <a:t>6/20/2026</a:t>
            </a:fld>
            <a:endParaRPr lang="en-US" dirty="0"/>
          </a:p>
        </p:txBody>
      </p:sp>
      <p:sp>
        <p:nvSpPr>
          <p:cNvPr id="4" name="Footer Placeholder 3">
            <a:extLst>
              <a:ext uri="{FF2B5EF4-FFF2-40B4-BE49-F238E27FC236}">
                <a16:creationId xmlns:a16="http://schemas.microsoft.com/office/drawing/2014/main" id="{35F1190F-EA3E-4BE0-AADF-3A31969DC1B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10DDA62-3DA5-4EF8-8147-31C18080A8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AB665C9-C574-45DD-8424-11B73DC228B5}" type="slidenum">
              <a:rPr lang="en-US" smtClean="0"/>
              <a:t>‹#›</a:t>
            </a:fld>
            <a:endParaRPr lang="en-US" dirty="0"/>
          </a:p>
        </p:txBody>
      </p:sp>
    </p:spTree>
    <p:extLst>
      <p:ext uri="{BB962C8B-B14F-4D97-AF65-F5344CB8AC3E}">
        <p14:creationId xmlns:p14="http://schemas.microsoft.com/office/powerpoint/2010/main" val="38889824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727D22-D115-4CF2-BE84-ED8A12B36F7E}" type="datetimeFigureOut">
              <a:rPr lang="en-US" noProof="0" smtClean="0"/>
              <a:t>6/20/2026</a:t>
            </a:fld>
            <a:endParaRPr lang="en-US" noProof="0"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136092-2EDF-47BF-99B1-B87430F95B70}" type="slidenum">
              <a:rPr lang="en-US" noProof="0" smtClean="0"/>
              <a:t>‹#›</a:t>
            </a:fld>
            <a:endParaRPr lang="en-US" noProof="0" dirty="0"/>
          </a:p>
        </p:txBody>
      </p:sp>
    </p:spTree>
    <p:extLst>
      <p:ext uri="{BB962C8B-B14F-4D97-AF65-F5344CB8AC3E}">
        <p14:creationId xmlns:p14="http://schemas.microsoft.com/office/powerpoint/2010/main" val="3603056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136092-2EDF-47BF-99B1-B87430F95B70}" type="slidenum">
              <a:rPr lang="en-US" smtClean="0"/>
              <a:t>1</a:t>
            </a:fld>
            <a:endParaRPr lang="en-US" dirty="0"/>
          </a:p>
        </p:txBody>
      </p:sp>
    </p:spTree>
    <p:extLst>
      <p:ext uri="{BB962C8B-B14F-4D97-AF65-F5344CB8AC3E}">
        <p14:creationId xmlns:p14="http://schemas.microsoft.com/office/powerpoint/2010/main" val="19772752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30B8F65-C7D5-DAB8-33D3-9CF68B6E6611}"/>
              </a:ext>
            </a:extLst>
          </p:cNvPr>
          <p:cNvSpPr>
            <a:spLocks noGrp="1"/>
          </p:cNvSpPr>
          <p:nvPr>
            <p:ph type="title" hasCustomPrompt="1"/>
          </p:nvPr>
        </p:nvSpPr>
        <p:spPr>
          <a:xfrm>
            <a:off x="410308" y="416498"/>
            <a:ext cx="6025661" cy="1470917"/>
          </a:xfrm>
          <a:prstGeom prst="roundRect">
            <a:avLst/>
          </a:prstGeom>
          <a:ln w="28575">
            <a:solidFill>
              <a:schemeClr val="accent2">
                <a:lumMod val="60000"/>
                <a:lumOff val="40000"/>
              </a:schemeClr>
            </a:solidFill>
          </a:ln>
        </p:spPr>
        <p:txBody>
          <a:bodyPr lIns="182880"/>
          <a:lstStyle>
            <a:lvl1pPr>
              <a:defRPr spc="100" baseline="0">
                <a:solidFill>
                  <a:schemeClr val="accent6"/>
                </a:solidFill>
              </a:defRPr>
            </a:lvl1pPr>
          </a:lstStyle>
          <a:p>
            <a:r>
              <a:rPr lang="en-US" dirty="0"/>
              <a:t>Click to add title </a:t>
            </a:r>
          </a:p>
        </p:txBody>
      </p:sp>
      <p:sp>
        <p:nvSpPr>
          <p:cNvPr id="7" name="Text Placeholder 6">
            <a:extLst>
              <a:ext uri="{FF2B5EF4-FFF2-40B4-BE49-F238E27FC236}">
                <a16:creationId xmlns:a16="http://schemas.microsoft.com/office/drawing/2014/main" id="{0F2EFB17-28E9-268D-B8A0-7DC865046722}"/>
              </a:ext>
            </a:extLst>
          </p:cNvPr>
          <p:cNvSpPr>
            <a:spLocks noGrp="1"/>
          </p:cNvSpPr>
          <p:nvPr>
            <p:ph type="body" sz="quarter" idx="10" hasCustomPrompt="1"/>
          </p:nvPr>
        </p:nvSpPr>
        <p:spPr>
          <a:xfrm>
            <a:off x="410308" y="2219705"/>
            <a:ext cx="1920240" cy="2194560"/>
          </a:xfrm>
          <a:prstGeom prst="roundRect">
            <a:avLst/>
          </a:prstGeom>
          <a:ln w="28575">
            <a:solidFill>
              <a:schemeClr val="accent2">
                <a:lumMod val="40000"/>
                <a:lumOff val="60000"/>
              </a:schemeClr>
            </a:solidFill>
          </a:ln>
        </p:spPr>
        <p:txBody>
          <a:bodyPr lIns="45720" tIns="0" rIns="45720" bIns="0">
            <a:noAutofit/>
          </a:bodyPr>
          <a:lstStyle>
            <a:lvl1pPr marL="0" indent="0" algn="l">
              <a:lnSpc>
                <a:spcPct val="100000"/>
              </a:lnSpc>
              <a:spcBef>
                <a:spcPts val="0"/>
              </a:spcBef>
              <a:buNone/>
              <a:defRPr sz="7200" spc="-700" baseline="0">
                <a:solidFill>
                  <a:schemeClr val="accent6"/>
                </a:solidFill>
              </a:defRPr>
            </a:lvl1pPr>
            <a:lvl2pPr marL="342900" indent="0">
              <a:buNone/>
              <a:defRPr/>
            </a:lvl2pPr>
            <a:lvl3pPr marL="685800" indent="0">
              <a:buNone/>
              <a:defRPr/>
            </a:lvl3pPr>
            <a:lvl4pPr marL="1028700" indent="0">
              <a:buNone/>
              <a:defRPr/>
            </a:lvl4pPr>
            <a:lvl5pPr marL="1371600" indent="0">
              <a:buNone/>
              <a:defRPr/>
            </a:lvl5pPr>
          </a:lstStyle>
          <a:p>
            <a:pPr lvl="0"/>
            <a:r>
              <a:rPr lang="en-US" dirty="0"/>
              <a:t>###</a:t>
            </a:r>
          </a:p>
        </p:txBody>
      </p:sp>
      <p:sp>
        <p:nvSpPr>
          <p:cNvPr id="10" name="Text Placeholder 9">
            <a:extLst>
              <a:ext uri="{FF2B5EF4-FFF2-40B4-BE49-F238E27FC236}">
                <a16:creationId xmlns:a16="http://schemas.microsoft.com/office/drawing/2014/main" id="{3CA92A8D-93C6-1E28-5656-38D3CC9330A0}"/>
              </a:ext>
            </a:extLst>
          </p:cNvPr>
          <p:cNvSpPr>
            <a:spLocks noGrp="1"/>
          </p:cNvSpPr>
          <p:nvPr>
            <p:ph type="body" sz="quarter" idx="11" hasCustomPrompt="1"/>
          </p:nvPr>
        </p:nvSpPr>
        <p:spPr>
          <a:xfrm>
            <a:off x="548323" y="3256134"/>
            <a:ext cx="1646238" cy="959485"/>
          </a:xfrm>
        </p:spPr>
        <p:txBody>
          <a:bodyPr>
            <a:noAutofit/>
          </a:bodyPr>
          <a:lstStyle>
            <a:lvl1pPr marL="0" indent="0">
              <a:lnSpc>
                <a:spcPct val="100000"/>
              </a:lnSpc>
              <a:spcBef>
                <a:spcPts val="0"/>
              </a:spcBef>
              <a:buNone/>
              <a:defRPr sz="1800"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11" name="Text Placeholder 9">
            <a:extLst>
              <a:ext uri="{FF2B5EF4-FFF2-40B4-BE49-F238E27FC236}">
                <a16:creationId xmlns:a16="http://schemas.microsoft.com/office/drawing/2014/main" id="{196EF21B-8C91-6466-9989-3EBF15905715}"/>
              </a:ext>
            </a:extLst>
          </p:cNvPr>
          <p:cNvSpPr>
            <a:spLocks noGrp="1"/>
          </p:cNvSpPr>
          <p:nvPr>
            <p:ph type="body" sz="quarter" idx="12" hasCustomPrompt="1"/>
          </p:nvPr>
        </p:nvSpPr>
        <p:spPr>
          <a:xfrm>
            <a:off x="2606040" y="2219705"/>
            <a:ext cx="3841652" cy="2194559"/>
          </a:xfrm>
          <a:prstGeom prst="roundRect">
            <a:avLst/>
          </a:prstGeom>
          <a:solidFill>
            <a:schemeClr val="accent2">
              <a:lumMod val="40000"/>
              <a:lumOff val="60000"/>
              <a:alpha val="50000"/>
            </a:schemeClr>
          </a:solidFill>
        </p:spPr>
        <p:txBody>
          <a:bodyPr lIns="182880" tIns="137160" bIns="91440">
            <a:noAutofit/>
          </a:bodyPr>
          <a:lstStyle>
            <a:lvl1pPr marL="0" indent="0">
              <a:lnSpc>
                <a:spcPct val="100000"/>
              </a:lnSpc>
              <a:spcBef>
                <a:spcPts val="0"/>
              </a:spcBef>
              <a:buNone/>
              <a:defRPr sz="18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a:t>
            </a:r>
          </a:p>
          <a:p>
            <a:pPr lvl="0"/>
            <a:r>
              <a:rPr lang="en-US" dirty="0"/>
              <a:t>subtitle here</a:t>
            </a:r>
          </a:p>
        </p:txBody>
      </p:sp>
      <p:sp>
        <p:nvSpPr>
          <p:cNvPr id="13" name="Text Placeholder 12">
            <a:extLst>
              <a:ext uri="{FF2B5EF4-FFF2-40B4-BE49-F238E27FC236}">
                <a16:creationId xmlns:a16="http://schemas.microsoft.com/office/drawing/2014/main" id="{F2E7BE60-1E23-AA8F-ADA4-305AB1A1ED92}"/>
              </a:ext>
            </a:extLst>
          </p:cNvPr>
          <p:cNvSpPr>
            <a:spLocks noGrp="1"/>
          </p:cNvSpPr>
          <p:nvPr>
            <p:ph type="body" sz="quarter" idx="13" hasCustomPrompt="1"/>
          </p:nvPr>
        </p:nvSpPr>
        <p:spPr>
          <a:xfrm>
            <a:off x="2802182" y="3133566"/>
            <a:ext cx="481012" cy="515937"/>
          </a:xfrm>
        </p:spPr>
        <p:txBody>
          <a:bodyPr anchor="ctr">
            <a:noAutofit/>
          </a:bodyPr>
          <a:lstStyle>
            <a:lvl1pPr marL="0" indent="0">
              <a:lnSpc>
                <a:spcPct val="100000"/>
              </a:lnSpc>
              <a:spcBef>
                <a:spcPts val="0"/>
              </a:spcBef>
              <a:buNone/>
              <a:defRPr sz="40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t>
            </a:r>
          </a:p>
        </p:txBody>
      </p:sp>
      <p:sp>
        <p:nvSpPr>
          <p:cNvPr id="16" name="Text Placeholder 9">
            <a:extLst>
              <a:ext uri="{FF2B5EF4-FFF2-40B4-BE49-F238E27FC236}">
                <a16:creationId xmlns:a16="http://schemas.microsoft.com/office/drawing/2014/main" id="{DE7B03F1-2FB9-FBAA-5BF3-ACB3E7D35B60}"/>
              </a:ext>
            </a:extLst>
          </p:cNvPr>
          <p:cNvSpPr>
            <a:spLocks noGrp="1"/>
          </p:cNvSpPr>
          <p:nvPr>
            <p:ph type="body" sz="quarter" idx="16" hasCustomPrompt="1"/>
          </p:nvPr>
        </p:nvSpPr>
        <p:spPr>
          <a:xfrm>
            <a:off x="3309242" y="3133566"/>
            <a:ext cx="899028" cy="515937"/>
          </a:xfrm>
        </p:spPr>
        <p:txBody>
          <a:bodyPr rIns="0" anchor="ctr">
            <a:noAutofit/>
          </a:bodyPr>
          <a:lstStyle>
            <a:lvl1pPr marL="0" indent="0">
              <a:lnSpc>
                <a:spcPct val="100000"/>
              </a:lnSpc>
              <a:spcBef>
                <a:spcPts val="0"/>
              </a:spcBef>
              <a:buNone/>
              <a:defRPr sz="12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a:t>
            </a:r>
          </a:p>
        </p:txBody>
      </p:sp>
      <p:sp>
        <p:nvSpPr>
          <p:cNvPr id="15" name="Text Placeholder 12">
            <a:extLst>
              <a:ext uri="{FF2B5EF4-FFF2-40B4-BE49-F238E27FC236}">
                <a16:creationId xmlns:a16="http://schemas.microsoft.com/office/drawing/2014/main" id="{E05825F0-908D-CBCB-E28F-31FC2145F097}"/>
              </a:ext>
            </a:extLst>
          </p:cNvPr>
          <p:cNvSpPr>
            <a:spLocks noGrp="1"/>
          </p:cNvSpPr>
          <p:nvPr>
            <p:ph type="body" sz="quarter" idx="15" hasCustomPrompt="1"/>
          </p:nvPr>
        </p:nvSpPr>
        <p:spPr>
          <a:xfrm>
            <a:off x="4240530" y="3133566"/>
            <a:ext cx="467018" cy="515937"/>
          </a:xfrm>
        </p:spPr>
        <p:txBody>
          <a:bodyPr lIns="0" rIns="0" anchor="ctr">
            <a:noAutofit/>
          </a:bodyPr>
          <a:lstStyle>
            <a:lvl1pPr marL="0" indent="0" algn="ctr">
              <a:lnSpc>
                <a:spcPct val="100000"/>
              </a:lnSpc>
              <a:spcBef>
                <a:spcPts val="0"/>
              </a:spcBef>
              <a:buNone/>
              <a:defRPr sz="18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or</a:t>
            </a:r>
          </a:p>
        </p:txBody>
      </p:sp>
      <p:sp>
        <p:nvSpPr>
          <p:cNvPr id="14" name="Text Placeholder 12">
            <a:extLst>
              <a:ext uri="{FF2B5EF4-FFF2-40B4-BE49-F238E27FC236}">
                <a16:creationId xmlns:a16="http://schemas.microsoft.com/office/drawing/2014/main" id="{7ABEDCD5-E37A-BBCD-97EC-4D674C898543}"/>
              </a:ext>
            </a:extLst>
          </p:cNvPr>
          <p:cNvSpPr>
            <a:spLocks noGrp="1"/>
          </p:cNvSpPr>
          <p:nvPr>
            <p:ph type="body" sz="quarter" idx="14" hasCustomPrompt="1"/>
          </p:nvPr>
        </p:nvSpPr>
        <p:spPr>
          <a:xfrm>
            <a:off x="4739808" y="3133566"/>
            <a:ext cx="475422" cy="512441"/>
          </a:xfrm>
        </p:spPr>
        <p:txBody>
          <a:bodyPr anchor="ctr">
            <a:noAutofit/>
          </a:bodyPr>
          <a:lstStyle>
            <a:lvl1pPr marL="0" indent="0">
              <a:lnSpc>
                <a:spcPct val="100000"/>
              </a:lnSpc>
              <a:spcBef>
                <a:spcPts val="0"/>
              </a:spcBef>
              <a:buNone/>
              <a:defRPr sz="40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t>
            </a:r>
          </a:p>
        </p:txBody>
      </p:sp>
      <p:sp>
        <p:nvSpPr>
          <p:cNvPr id="17" name="Text Placeholder 9">
            <a:extLst>
              <a:ext uri="{FF2B5EF4-FFF2-40B4-BE49-F238E27FC236}">
                <a16:creationId xmlns:a16="http://schemas.microsoft.com/office/drawing/2014/main" id="{E470DFE5-891E-9513-7433-ACF4D3EA15DD}"/>
              </a:ext>
            </a:extLst>
          </p:cNvPr>
          <p:cNvSpPr>
            <a:spLocks noGrp="1"/>
          </p:cNvSpPr>
          <p:nvPr>
            <p:ph type="body" sz="quarter" idx="17" hasCustomPrompt="1"/>
          </p:nvPr>
        </p:nvSpPr>
        <p:spPr>
          <a:xfrm>
            <a:off x="5247489" y="3133566"/>
            <a:ext cx="1062188" cy="512441"/>
          </a:xfrm>
        </p:spPr>
        <p:txBody>
          <a:bodyPr rIns="0" anchor="ctr">
            <a:noAutofit/>
          </a:bodyPr>
          <a:lstStyle>
            <a:lvl1pPr marL="0" indent="0">
              <a:lnSpc>
                <a:spcPct val="100000"/>
              </a:lnSpc>
              <a:spcBef>
                <a:spcPts val="0"/>
              </a:spcBef>
              <a:buNone/>
              <a:defRPr sz="12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27" name="Text Placeholder 9">
            <a:extLst>
              <a:ext uri="{FF2B5EF4-FFF2-40B4-BE49-F238E27FC236}">
                <a16:creationId xmlns:a16="http://schemas.microsoft.com/office/drawing/2014/main" id="{2B3192B3-F5A7-7EF8-A3A4-C090CD1D520B}"/>
              </a:ext>
            </a:extLst>
          </p:cNvPr>
          <p:cNvSpPr>
            <a:spLocks noGrp="1"/>
          </p:cNvSpPr>
          <p:nvPr>
            <p:ph type="body" sz="quarter" idx="18" hasCustomPrompt="1"/>
          </p:nvPr>
        </p:nvSpPr>
        <p:spPr>
          <a:xfrm>
            <a:off x="409722" y="4729736"/>
            <a:ext cx="2944811" cy="3617158"/>
          </a:xfrm>
          <a:prstGeom prst="roundRect">
            <a:avLst>
              <a:gd name="adj" fmla="val 14597"/>
            </a:avLst>
          </a:prstGeom>
          <a:solidFill>
            <a:schemeClr val="accent2">
              <a:lumMod val="40000"/>
              <a:lumOff val="60000"/>
              <a:alpha val="50000"/>
            </a:schemeClr>
          </a:solidFill>
        </p:spPr>
        <p:txBody>
          <a:bodyPr lIns="182880" tIns="137160" bIns="91440">
            <a:noAutofit/>
          </a:bodyPr>
          <a:lstStyle>
            <a:lvl1pPr marL="0" indent="0">
              <a:lnSpc>
                <a:spcPct val="100000"/>
              </a:lnSpc>
              <a:spcBef>
                <a:spcPts val="0"/>
              </a:spcBef>
              <a:buNone/>
              <a:defRPr sz="18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a:t>
            </a:r>
          </a:p>
          <a:p>
            <a:pPr lvl="0"/>
            <a:r>
              <a:rPr lang="en-US" dirty="0"/>
              <a:t>subtitle here</a:t>
            </a:r>
          </a:p>
        </p:txBody>
      </p:sp>
      <p:sp>
        <p:nvSpPr>
          <p:cNvPr id="42" name="Picture Placeholder 41">
            <a:extLst>
              <a:ext uri="{FF2B5EF4-FFF2-40B4-BE49-F238E27FC236}">
                <a16:creationId xmlns:a16="http://schemas.microsoft.com/office/drawing/2014/main" id="{8E1B3B40-B059-134C-B66F-F395DFAE8D3C}"/>
              </a:ext>
            </a:extLst>
          </p:cNvPr>
          <p:cNvSpPr>
            <a:spLocks noGrp="1"/>
          </p:cNvSpPr>
          <p:nvPr>
            <p:ph type="pic" sz="quarter" idx="32"/>
          </p:nvPr>
        </p:nvSpPr>
        <p:spPr>
          <a:xfrm>
            <a:off x="738188" y="5715597"/>
            <a:ext cx="548640" cy="548640"/>
          </a:xfrm>
        </p:spPr>
        <p:txBody>
          <a:bodyPr lIns="0" rIns="0" anchor="ctr">
            <a:normAutofit/>
          </a:bodyPr>
          <a:lstStyle>
            <a:lvl1pPr marL="0" indent="0" algn="ctr">
              <a:buNone/>
              <a:defRPr sz="600">
                <a:solidFill>
                  <a:schemeClr val="accent6"/>
                </a:solidFill>
              </a:defRPr>
            </a:lvl1pPr>
          </a:lstStyle>
          <a:p>
            <a:r>
              <a:rPr lang="en-US" dirty="0"/>
              <a:t>Click icon to add picture</a:t>
            </a:r>
          </a:p>
        </p:txBody>
      </p:sp>
      <p:sp>
        <p:nvSpPr>
          <p:cNvPr id="28" name="Text Placeholder 9">
            <a:extLst>
              <a:ext uri="{FF2B5EF4-FFF2-40B4-BE49-F238E27FC236}">
                <a16:creationId xmlns:a16="http://schemas.microsoft.com/office/drawing/2014/main" id="{EE280BF8-5256-8350-DB00-6687E90E1FB2}"/>
              </a:ext>
            </a:extLst>
          </p:cNvPr>
          <p:cNvSpPr>
            <a:spLocks noGrp="1"/>
          </p:cNvSpPr>
          <p:nvPr>
            <p:ph type="body" sz="quarter" idx="19" hasCustomPrompt="1"/>
          </p:nvPr>
        </p:nvSpPr>
        <p:spPr>
          <a:xfrm>
            <a:off x="642471" y="6298912"/>
            <a:ext cx="1045948" cy="512441"/>
          </a:xfrm>
        </p:spPr>
        <p:txBody>
          <a:bodyPr>
            <a:noAutofit/>
          </a:bodyPr>
          <a:lstStyle>
            <a:lvl1pPr marL="0" indent="0">
              <a:lnSpc>
                <a:spcPct val="100000"/>
              </a:lnSpc>
              <a:spcBef>
                <a:spcPts val="0"/>
              </a:spcBef>
              <a:buNone/>
              <a:defRPr sz="12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43" name="Picture Placeholder 41">
            <a:extLst>
              <a:ext uri="{FF2B5EF4-FFF2-40B4-BE49-F238E27FC236}">
                <a16:creationId xmlns:a16="http://schemas.microsoft.com/office/drawing/2014/main" id="{2BDEB7EC-011F-9822-A7E0-BD578582DA8A}"/>
              </a:ext>
            </a:extLst>
          </p:cNvPr>
          <p:cNvSpPr>
            <a:spLocks noGrp="1"/>
          </p:cNvSpPr>
          <p:nvPr>
            <p:ph type="pic" sz="quarter" idx="33"/>
          </p:nvPr>
        </p:nvSpPr>
        <p:spPr>
          <a:xfrm>
            <a:off x="2178464" y="5715597"/>
            <a:ext cx="548640" cy="548640"/>
          </a:xfrm>
        </p:spPr>
        <p:txBody>
          <a:bodyPr lIns="0" rIns="0" anchor="ctr">
            <a:normAutofit/>
          </a:bodyPr>
          <a:lstStyle>
            <a:lvl1pPr marL="0" indent="0" algn="ctr">
              <a:buNone/>
              <a:defRPr sz="600">
                <a:solidFill>
                  <a:schemeClr val="accent6"/>
                </a:solidFill>
              </a:defRPr>
            </a:lvl1pPr>
          </a:lstStyle>
          <a:p>
            <a:r>
              <a:rPr lang="en-US" dirty="0"/>
              <a:t>Click icon to add picture</a:t>
            </a:r>
          </a:p>
        </p:txBody>
      </p:sp>
      <p:sp>
        <p:nvSpPr>
          <p:cNvPr id="29" name="Text Placeholder 9">
            <a:extLst>
              <a:ext uri="{FF2B5EF4-FFF2-40B4-BE49-F238E27FC236}">
                <a16:creationId xmlns:a16="http://schemas.microsoft.com/office/drawing/2014/main" id="{9B741213-47AF-D55B-5F3E-FA116755D4CA}"/>
              </a:ext>
            </a:extLst>
          </p:cNvPr>
          <p:cNvSpPr>
            <a:spLocks noGrp="1"/>
          </p:cNvSpPr>
          <p:nvPr>
            <p:ph type="body" sz="quarter" idx="20" hasCustomPrompt="1"/>
          </p:nvPr>
        </p:nvSpPr>
        <p:spPr>
          <a:xfrm>
            <a:off x="2066670" y="6298912"/>
            <a:ext cx="1045948" cy="512441"/>
          </a:xfrm>
        </p:spPr>
        <p:txBody>
          <a:bodyPr>
            <a:noAutofit/>
          </a:bodyPr>
          <a:lstStyle>
            <a:lvl1pPr marL="0" indent="0">
              <a:lnSpc>
                <a:spcPct val="100000"/>
              </a:lnSpc>
              <a:spcBef>
                <a:spcPts val="0"/>
              </a:spcBef>
              <a:buNone/>
              <a:defRPr sz="12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44" name="Picture Placeholder 41">
            <a:extLst>
              <a:ext uri="{FF2B5EF4-FFF2-40B4-BE49-F238E27FC236}">
                <a16:creationId xmlns:a16="http://schemas.microsoft.com/office/drawing/2014/main" id="{5E109E0F-AEDC-9132-2701-47721A498AA7}"/>
              </a:ext>
            </a:extLst>
          </p:cNvPr>
          <p:cNvSpPr>
            <a:spLocks noGrp="1"/>
          </p:cNvSpPr>
          <p:nvPr>
            <p:ph type="pic" sz="quarter" idx="34"/>
          </p:nvPr>
        </p:nvSpPr>
        <p:spPr>
          <a:xfrm>
            <a:off x="738188" y="6893460"/>
            <a:ext cx="548640" cy="548640"/>
          </a:xfrm>
        </p:spPr>
        <p:txBody>
          <a:bodyPr lIns="0" rIns="0" anchor="ctr">
            <a:normAutofit/>
          </a:bodyPr>
          <a:lstStyle>
            <a:lvl1pPr marL="0" indent="0" algn="ctr">
              <a:buNone/>
              <a:defRPr sz="600">
                <a:solidFill>
                  <a:schemeClr val="accent6"/>
                </a:solidFill>
              </a:defRPr>
            </a:lvl1pPr>
          </a:lstStyle>
          <a:p>
            <a:r>
              <a:rPr lang="en-US" dirty="0"/>
              <a:t>Click icon to add picture</a:t>
            </a:r>
          </a:p>
        </p:txBody>
      </p:sp>
      <p:sp>
        <p:nvSpPr>
          <p:cNvPr id="30" name="Text Placeholder 9">
            <a:extLst>
              <a:ext uri="{FF2B5EF4-FFF2-40B4-BE49-F238E27FC236}">
                <a16:creationId xmlns:a16="http://schemas.microsoft.com/office/drawing/2014/main" id="{A94800D7-4FC6-AE58-F376-AF163481A550}"/>
              </a:ext>
            </a:extLst>
          </p:cNvPr>
          <p:cNvSpPr>
            <a:spLocks noGrp="1"/>
          </p:cNvSpPr>
          <p:nvPr>
            <p:ph type="body" sz="quarter" idx="21" hasCustomPrompt="1"/>
          </p:nvPr>
        </p:nvSpPr>
        <p:spPr>
          <a:xfrm>
            <a:off x="642471" y="7463248"/>
            <a:ext cx="1045948" cy="512441"/>
          </a:xfrm>
        </p:spPr>
        <p:txBody>
          <a:bodyPr>
            <a:noAutofit/>
          </a:bodyPr>
          <a:lstStyle>
            <a:lvl1pPr marL="0" indent="0">
              <a:lnSpc>
                <a:spcPct val="100000"/>
              </a:lnSpc>
              <a:spcBef>
                <a:spcPts val="0"/>
              </a:spcBef>
              <a:buNone/>
              <a:defRPr sz="12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45" name="Picture Placeholder 41">
            <a:extLst>
              <a:ext uri="{FF2B5EF4-FFF2-40B4-BE49-F238E27FC236}">
                <a16:creationId xmlns:a16="http://schemas.microsoft.com/office/drawing/2014/main" id="{1E455CFF-62FE-13A1-ACED-CC03AA5EBDE8}"/>
              </a:ext>
            </a:extLst>
          </p:cNvPr>
          <p:cNvSpPr>
            <a:spLocks noGrp="1"/>
          </p:cNvSpPr>
          <p:nvPr>
            <p:ph type="pic" sz="quarter" idx="35"/>
          </p:nvPr>
        </p:nvSpPr>
        <p:spPr>
          <a:xfrm>
            <a:off x="2178464" y="6893460"/>
            <a:ext cx="548640" cy="548640"/>
          </a:xfrm>
        </p:spPr>
        <p:txBody>
          <a:bodyPr lIns="0" rIns="0" anchor="ctr">
            <a:normAutofit/>
          </a:bodyPr>
          <a:lstStyle>
            <a:lvl1pPr marL="0" indent="0" algn="ctr">
              <a:buNone/>
              <a:defRPr sz="600">
                <a:solidFill>
                  <a:schemeClr val="accent6"/>
                </a:solidFill>
              </a:defRPr>
            </a:lvl1pPr>
          </a:lstStyle>
          <a:p>
            <a:r>
              <a:rPr lang="en-US" dirty="0"/>
              <a:t>Click icon to add picture</a:t>
            </a:r>
          </a:p>
        </p:txBody>
      </p:sp>
      <p:sp>
        <p:nvSpPr>
          <p:cNvPr id="31" name="Text Placeholder 9">
            <a:extLst>
              <a:ext uri="{FF2B5EF4-FFF2-40B4-BE49-F238E27FC236}">
                <a16:creationId xmlns:a16="http://schemas.microsoft.com/office/drawing/2014/main" id="{9560D12C-F7AA-94D0-1889-643EDBA788C2}"/>
              </a:ext>
            </a:extLst>
          </p:cNvPr>
          <p:cNvSpPr>
            <a:spLocks noGrp="1"/>
          </p:cNvSpPr>
          <p:nvPr>
            <p:ph type="body" sz="quarter" idx="22" hasCustomPrompt="1"/>
          </p:nvPr>
        </p:nvSpPr>
        <p:spPr>
          <a:xfrm>
            <a:off x="2066670" y="7463248"/>
            <a:ext cx="1045948" cy="512441"/>
          </a:xfrm>
        </p:spPr>
        <p:txBody>
          <a:bodyPr>
            <a:noAutofit/>
          </a:bodyPr>
          <a:lstStyle>
            <a:lvl1pPr marL="0" indent="0">
              <a:lnSpc>
                <a:spcPct val="100000"/>
              </a:lnSpc>
              <a:spcBef>
                <a:spcPts val="0"/>
              </a:spcBef>
              <a:buNone/>
              <a:defRPr sz="120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2" name="Text Placeholder 9">
            <a:extLst>
              <a:ext uri="{FF2B5EF4-FFF2-40B4-BE49-F238E27FC236}">
                <a16:creationId xmlns:a16="http://schemas.microsoft.com/office/drawing/2014/main" id="{65E06079-AF30-EEBC-BBDF-85CE900E2F50}"/>
              </a:ext>
            </a:extLst>
          </p:cNvPr>
          <p:cNvSpPr>
            <a:spLocks noGrp="1"/>
          </p:cNvSpPr>
          <p:nvPr>
            <p:ph type="body" sz="quarter" idx="23" hasCustomPrompt="1"/>
          </p:nvPr>
        </p:nvSpPr>
        <p:spPr>
          <a:xfrm>
            <a:off x="3623836" y="4729736"/>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3" name="Text Placeholder 9">
            <a:extLst>
              <a:ext uri="{FF2B5EF4-FFF2-40B4-BE49-F238E27FC236}">
                <a16:creationId xmlns:a16="http://schemas.microsoft.com/office/drawing/2014/main" id="{8DD7802C-FF6B-C0A2-D4EC-B2768D48ACBF}"/>
              </a:ext>
            </a:extLst>
          </p:cNvPr>
          <p:cNvSpPr>
            <a:spLocks noGrp="1"/>
          </p:cNvSpPr>
          <p:nvPr>
            <p:ph type="body" sz="quarter" idx="24" hasCustomPrompt="1"/>
          </p:nvPr>
        </p:nvSpPr>
        <p:spPr>
          <a:xfrm>
            <a:off x="5155809" y="4735072"/>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4" name="Text Placeholder 9">
            <a:extLst>
              <a:ext uri="{FF2B5EF4-FFF2-40B4-BE49-F238E27FC236}">
                <a16:creationId xmlns:a16="http://schemas.microsoft.com/office/drawing/2014/main" id="{B7F2CF7F-AF89-7CEA-FBBE-10E65083D7B4}"/>
              </a:ext>
            </a:extLst>
          </p:cNvPr>
          <p:cNvSpPr>
            <a:spLocks noGrp="1"/>
          </p:cNvSpPr>
          <p:nvPr>
            <p:ph type="body" sz="quarter" idx="25" hasCustomPrompt="1"/>
          </p:nvPr>
        </p:nvSpPr>
        <p:spPr>
          <a:xfrm>
            <a:off x="3623836" y="5691615"/>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5" name="Text Placeholder 9">
            <a:extLst>
              <a:ext uri="{FF2B5EF4-FFF2-40B4-BE49-F238E27FC236}">
                <a16:creationId xmlns:a16="http://schemas.microsoft.com/office/drawing/2014/main" id="{A4846C8F-A313-6B9F-791E-F35A6BFAB40F}"/>
              </a:ext>
            </a:extLst>
          </p:cNvPr>
          <p:cNvSpPr>
            <a:spLocks noGrp="1"/>
          </p:cNvSpPr>
          <p:nvPr>
            <p:ph type="body" sz="quarter" idx="26" hasCustomPrompt="1"/>
          </p:nvPr>
        </p:nvSpPr>
        <p:spPr>
          <a:xfrm>
            <a:off x="5155809" y="5696951"/>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6" name="Text Placeholder 9">
            <a:extLst>
              <a:ext uri="{FF2B5EF4-FFF2-40B4-BE49-F238E27FC236}">
                <a16:creationId xmlns:a16="http://schemas.microsoft.com/office/drawing/2014/main" id="{018F9B91-4847-EB21-1479-543F69D96F8D}"/>
              </a:ext>
            </a:extLst>
          </p:cNvPr>
          <p:cNvSpPr>
            <a:spLocks noGrp="1"/>
          </p:cNvSpPr>
          <p:nvPr>
            <p:ph type="body" sz="quarter" idx="27" hasCustomPrompt="1"/>
          </p:nvPr>
        </p:nvSpPr>
        <p:spPr>
          <a:xfrm>
            <a:off x="3623836" y="6653494"/>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7" name="Text Placeholder 9">
            <a:extLst>
              <a:ext uri="{FF2B5EF4-FFF2-40B4-BE49-F238E27FC236}">
                <a16:creationId xmlns:a16="http://schemas.microsoft.com/office/drawing/2014/main" id="{5AC1942C-949C-0C04-5E22-F7E0B1081971}"/>
              </a:ext>
            </a:extLst>
          </p:cNvPr>
          <p:cNvSpPr>
            <a:spLocks noGrp="1"/>
          </p:cNvSpPr>
          <p:nvPr>
            <p:ph type="body" sz="quarter" idx="28" hasCustomPrompt="1"/>
          </p:nvPr>
        </p:nvSpPr>
        <p:spPr>
          <a:xfrm>
            <a:off x="5155809" y="6658830"/>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8" name="Text Placeholder 9">
            <a:extLst>
              <a:ext uri="{FF2B5EF4-FFF2-40B4-BE49-F238E27FC236}">
                <a16:creationId xmlns:a16="http://schemas.microsoft.com/office/drawing/2014/main" id="{9630F7D6-1587-E463-A200-2A2C8D909D7F}"/>
              </a:ext>
            </a:extLst>
          </p:cNvPr>
          <p:cNvSpPr>
            <a:spLocks noGrp="1"/>
          </p:cNvSpPr>
          <p:nvPr>
            <p:ph type="body" sz="quarter" idx="29" hasCustomPrompt="1"/>
          </p:nvPr>
        </p:nvSpPr>
        <p:spPr>
          <a:xfrm>
            <a:off x="3623836" y="7615374"/>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39" name="Text Placeholder 9">
            <a:extLst>
              <a:ext uri="{FF2B5EF4-FFF2-40B4-BE49-F238E27FC236}">
                <a16:creationId xmlns:a16="http://schemas.microsoft.com/office/drawing/2014/main" id="{68A2B54C-C74B-DC8A-9664-D280B97FED6B}"/>
              </a:ext>
            </a:extLst>
          </p:cNvPr>
          <p:cNvSpPr>
            <a:spLocks noGrp="1"/>
          </p:cNvSpPr>
          <p:nvPr>
            <p:ph type="body" sz="quarter" idx="30" hasCustomPrompt="1"/>
          </p:nvPr>
        </p:nvSpPr>
        <p:spPr>
          <a:xfrm>
            <a:off x="5155809" y="7620710"/>
            <a:ext cx="1280160" cy="731520"/>
          </a:xfrm>
          <a:prstGeom prst="roundRect">
            <a:avLst/>
          </a:prstGeom>
          <a:ln w="28575">
            <a:solidFill>
              <a:schemeClr val="accent2">
                <a:lumMod val="40000"/>
                <a:lumOff val="60000"/>
              </a:schemeClr>
            </a:solidFill>
          </a:ln>
        </p:spPr>
        <p:txBody>
          <a:bodyPr lIns="182880" rIns="182880" anchor="ctr">
            <a:noAutofit/>
          </a:bodyPr>
          <a:lstStyle>
            <a:lvl1pPr marL="0" indent="0" algn="ctr">
              <a:lnSpc>
                <a:spcPct val="100000"/>
              </a:lnSpc>
              <a:spcBef>
                <a:spcPts val="0"/>
              </a:spcBef>
              <a:buNone/>
              <a:defRPr sz="12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 </a:t>
            </a:r>
          </a:p>
        </p:txBody>
      </p:sp>
      <p:sp>
        <p:nvSpPr>
          <p:cNvPr id="40" name="Text Placeholder 9">
            <a:extLst>
              <a:ext uri="{FF2B5EF4-FFF2-40B4-BE49-F238E27FC236}">
                <a16:creationId xmlns:a16="http://schemas.microsoft.com/office/drawing/2014/main" id="{8F8476B5-83B4-5586-E8D9-3F6976ABF3B3}"/>
              </a:ext>
            </a:extLst>
          </p:cNvPr>
          <p:cNvSpPr>
            <a:spLocks noGrp="1"/>
          </p:cNvSpPr>
          <p:nvPr>
            <p:ph type="body" sz="quarter" idx="31" hasCustomPrompt="1"/>
          </p:nvPr>
        </p:nvSpPr>
        <p:spPr>
          <a:xfrm>
            <a:off x="409722" y="8591880"/>
            <a:ext cx="6037970" cy="443051"/>
          </a:xfrm>
        </p:spPr>
        <p:txBody>
          <a:bodyPr>
            <a:noAutofit/>
          </a:bodyPr>
          <a:lstStyle>
            <a:lvl1pPr marL="0" indent="0" algn="ctr">
              <a:lnSpc>
                <a:spcPct val="100000"/>
              </a:lnSpc>
              <a:spcBef>
                <a:spcPts val="0"/>
              </a:spcBef>
              <a:buNone/>
              <a:defRPr sz="1400" cap="all" baseline="0">
                <a:solidFill>
                  <a:schemeClr val="accent6"/>
                </a:solidFill>
              </a:defRPr>
            </a:lvl1pPr>
            <a:lvl2pPr marL="342900" indent="0">
              <a:buNone/>
              <a:defRPr>
                <a:solidFill>
                  <a:schemeClr val="accent6"/>
                </a:solidFill>
              </a:defRPr>
            </a:lvl2pPr>
            <a:lvl3pPr marL="685800" indent="0">
              <a:buNone/>
              <a:defRPr>
                <a:solidFill>
                  <a:schemeClr val="accent6"/>
                </a:solidFill>
              </a:defRPr>
            </a:lvl3pPr>
            <a:lvl4pPr marL="1028700" indent="0">
              <a:buNone/>
              <a:defRPr>
                <a:solidFill>
                  <a:schemeClr val="accent6"/>
                </a:solidFill>
              </a:defRPr>
            </a:lvl4pPr>
            <a:lvl5pPr marL="1371600" indent="0">
              <a:buNone/>
              <a:defRPr>
                <a:solidFill>
                  <a:schemeClr val="accent6"/>
                </a:solidFill>
              </a:defRPr>
            </a:lvl5pPr>
          </a:lstStyle>
          <a:p>
            <a:pPr lvl="0"/>
            <a:r>
              <a:rPr lang="en-US" dirty="0"/>
              <a:t>add text here</a:t>
            </a:r>
          </a:p>
        </p:txBody>
      </p:sp>
    </p:spTree>
    <p:extLst>
      <p:ext uri="{BB962C8B-B14F-4D97-AF65-F5344CB8AC3E}">
        <p14:creationId xmlns:p14="http://schemas.microsoft.com/office/powerpoint/2010/main" val="4160577128"/>
      </p:ext>
    </p:extLst>
  </p:cSld>
  <p:clrMapOvr>
    <a:masterClrMapping/>
  </p:clrMapOvr>
  <p:extLst>
    <p:ext uri="{DCECCB84-F9BA-43D5-87BE-67443E8EF086}">
      <p15:sldGuideLst xmlns:p15="http://schemas.microsoft.com/office/powerpoint/2012/main">
        <p15:guide id="1" orient="horz" pos="2880" userDrawn="1">
          <p15:clr>
            <a:srgbClr val="FBAE40"/>
          </p15:clr>
        </p15:guide>
        <p15:guide id="2" pos="2160" userDrawn="1">
          <p15:clr>
            <a:srgbClr val="FBAE40"/>
          </p15:clr>
        </p15:guide>
        <p15:guide id="3" pos="414" userDrawn="1">
          <p15:clr>
            <a:srgbClr val="FBAE40"/>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b="1">
                <a:solidFill>
                  <a:schemeClr val="tx1">
                    <a:tint val="75000"/>
                  </a:schemeClr>
                </a:solidFill>
              </a:defRPr>
            </a:lvl1pPr>
          </a:lstStyle>
          <a:p>
            <a:r>
              <a:rPr lang="en-US" dirty="0"/>
              <a:t>MM.DD.20XX</a:t>
            </a:r>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b="1">
                <a:solidFill>
                  <a:schemeClr val="tx1">
                    <a:tint val="75000"/>
                  </a:schemeClr>
                </a:solidFill>
              </a:defRPr>
            </a:lvl1pPr>
          </a:lstStyle>
          <a:p>
            <a:r>
              <a:rPr lang="en-US" dirty="0"/>
              <a:t>ADD A FOOTER</a:t>
            </a:r>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b="1">
                <a:solidFill>
                  <a:schemeClr val="tx1">
                    <a:tint val="75000"/>
                  </a:schemeClr>
                </a:solidFill>
              </a:defRPr>
            </a:lvl1pPr>
          </a:lstStyle>
          <a:p>
            <a:fld id="{C075BE66-B004-4B62-93B5-6C3A07EE5DEC}" type="slidenum">
              <a:rPr lang="en-US" smtClean="0"/>
              <a:pPr/>
              <a:t>‹#›</a:t>
            </a:fld>
            <a:endParaRPr lang="en-US" dirty="0"/>
          </a:p>
        </p:txBody>
      </p:sp>
    </p:spTree>
    <p:extLst>
      <p:ext uri="{BB962C8B-B14F-4D97-AF65-F5344CB8AC3E}">
        <p14:creationId xmlns:p14="http://schemas.microsoft.com/office/powerpoint/2010/main" val="2127442875"/>
      </p:ext>
    </p:extLst>
  </p:cSld>
  <p:clrMap bg1="lt1" tx1="dk1" bg2="lt2" tx2="dk2" accent1="accent1" accent2="accent2" accent3="accent3" accent4="accent4" accent5="accent5" accent6="accent6" hlink="hlink" folHlink="folHlink"/>
  <p:sldLayoutIdLst>
    <p:sldLayoutId id="2147483661" r:id="rId1"/>
  </p:sldLayoutIdLst>
  <p:hf hdr="0"/>
  <p:txStyles>
    <p:titleStyle>
      <a:lvl1pPr algn="l" defTabSz="6858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b="1"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b="1"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b="1"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b="1"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DDCA36FB-3F12-E536-2221-6E5B8E116474}"/>
              </a:ext>
            </a:extLst>
          </p:cNvPr>
          <p:cNvSpPr/>
          <p:nvPr/>
        </p:nvSpPr>
        <p:spPr>
          <a:xfrm>
            <a:off x="3249919" y="1257364"/>
            <a:ext cx="3608081" cy="7886636"/>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7" name="Rectangle 6">
            <a:extLst>
              <a:ext uri="{FF2B5EF4-FFF2-40B4-BE49-F238E27FC236}">
                <a16:creationId xmlns:a16="http://schemas.microsoft.com/office/drawing/2014/main" id="{4D31FAC8-A65A-BF26-1394-74700CE753AD}"/>
              </a:ext>
            </a:extLst>
          </p:cNvPr>
          <p:cNvSpPr/>
          <p:nvPr/>
        </p:nvSpPr>
        <p:spPr>
          <a:xfrm>
            <a:off x="0" y="1257364"/>
            <a:ext cx="3234165" cy="5867336"/>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a:p>
        </p:txBody>
      </p:sp>
      <p:sp>
        <p:nvSpPr>
          <p:cNvPr id="2" name="Rectangle 1">
            <a:extLst>
              <a:ext uri="{FF2B5EF4-FFF2-40B4-BE49-F238E27FC236}">
                <a16:creationId xmlns:a16="http://schemas.microsoft.com/office/drawing/2014/main" id="{D621246C-D636-42E8-C2D4-E3C58E3B10CA}"/>
              </a:ext>
            </a:extLst>
          </p:cNvPr>
          <p:cNvSpPr/>
          <p:nvPr/>
        </p:nvSpPr>
        <p:spPr>
          <a:xfrm>
            <a:off x="0" y="-1"/>
            <a:ext cx="6858000" cy="116831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500" b="1" dirty="0">
              <a:latin typeface="Times New Roman" panose="02020603050405020304" pitchFamily="18" charset="0"/>
              <a:cs typeface="Times New Roman" panose="02020603050405020304" pitchFamily="18" charset="0"/>
            </a:endParaRPr>
          </a:p>
          <a:p>
            <a:r>
              <a:rPr lang="en-US" sz="1500" b="1" dirty="0">
                <a:latin typeface="Times New Roman" panose="02020603050405020304" pitchFamily="18" charset="0"/>
                <a:cs typeface="Times New Roman" panose="02020603050405020304" pitchFamily="18" charset="0"/>
              </a:rPr>
              <a:t>The effect of inclusive leadership on employee engagement among generation z employees in contact centres: case of sigma connected, Birmingham</a:t>
            </a:r>
          </a:p>
          <a:p>
            <a:endParaRPr lang="en-US" dirty="0"/>
          </a:p>
          <a:p>
            <a:r>
              <a:rPr lang="en-US" dirty="0"/>
              <a:t>OANA LILIANA COZMA </a:t>
            </a:r>
            <a:r>
              <a:rPr lang="en-US" dirty="0" err="1"/>
              <a:t>Studnent</a:t>
            </a:r>
            <a:r>
              <a:rPr lang="en-US"/>
              <a:t> ID 2310755</a:t>
            </a:r>
            <a:endParaRPr lang="x-none" dirty="0"/>
          </a:p>
          <a:p>
            <a:endParaRPr lang="x-none" dirty="0">
              <a:latin typeface="Times New Roman" panose="02020603050405020304" pitchFamily="18" charset="0"/>
              <a:cs typeface="Times New Roman" panose="02020603050405020304" pitchFamily="18" charset="0"/>
            </a:endParaRPr>
          </a:p>
        </p:txBody>
      </p:sp>
      <p:sp>
        <p:nvSpPr>
          <p:cNvPr id="83" name="Text Placeholder 82">
            <a:extLst>
              <a:ext uri="{FF2B5EF4-FFF2-40B4-BE49-F238E27FC236}">
                <a16:creationId xmlns:a16="http://schemas.microsoft.com/office/drawing/2014/main" id="{948AB4E7-A20A-5899-8C64-B885BF0282B1}"/>
              </a:ext>
            </a:extLst>
          </p:cNvPr>
          <p:cNvSpPr>
            <a:spLocks noGrp="1"/>
          </p:cNvSpPr>
          <p:nvPr>
            <p:ph type="body" sz="quarter" idx="11"/>
          </p:nvPr>
        </p:nvSpPr>
        <p:spPr>
          <a:xfrm>
            <a:off x="126999" y="1784502"/>
            <a:ext cx="3107165" cy="1428598"/>
          </a:xfrm>
        </p:spPr>
        <p:txBody>
          <a:bodyPr/>
          <a:lstStyle/>
          <a:p>
            <a:r>
              <a:rPr lang="en-US" sz="1000" dirty="0">
                <a:solidFill>
                  <a:schemeClr val="bg1"/>
                </a:solidFill>
                <a:latin typeface="Times New Roman" panose="02020603050405020304" pitchFamily="18" charset="0"/>
                <a:cs typeface="Times New Roman" panose="02020603050405020304" pitchFamily="18" charset="0"/>
              </a:rPr>
              <a:t>The study used cross-sectional survey to collect quantitative data that would help evaluate how inclusive leadership affects employee engagement among Gen Z working at contact centre. The study adopted such design because it was easier to allow collection of numerical data and carry out objective assessment of the effect that one variable has on another by conducting statistical analysis.</a:t>
            </a:r>
          </a:p>
        </p:txBody>
      </p:sp>
      <p:cxnSp>
        <p:nvCxnSpPr>
          <p:cNvPr id="6" name="Straight Connector 5">
            <a:extLst>
              <a:ext uri="{FF2B5EF4-FFF2-40B4-BE49-F238E27FC236}">
                <a16:creationId xmlns:a16="http://schemas.microsoft.com/office/drawing/2014/main" id="{B2A8CFC0-C96C-A8D7-D44D-346EEF3021FB}"/>
              </a:ext>
            </a:extLst>
          </p:cNvPr>
          <p:cNvCxnSpPr/>
          <p:nvPr/>
        </p:nvCxnSpPr>
        <p:spPr>
          <a:xfrm>
            <a:off x="0" y="733425"/>
            <a:ext cx="6781800"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25" name="Text Placeholder 24">
            <a:extLst>
              <a:ext uri="{FF2B5EF4-FFF2-40B4-BE49-F238E27FC236}">
                <a16:creationId xmlns:a16="http://schemas.microsoft.com/office/drawing/2014/main" id="{5074B5B9-4196-0292-F784-7AF9F01901CA}"/>
              </a:ext>
            </a:extLst>
          </p:cNvPr>
          <p:cNvSpPr>
            <a:spLocks noGrp="1"/>
          </p:cNvSpPr>
          <p:nvPr>
            <p:ph type="body" sz="quarter" idx="22"/>
          </p:nvPr>
        </p:nvSpPr>
        <p:spPr>
          <a:xfrm>
            <a:off x="74005" y="1389295"/>
            <a:ext cx="2715455" cy="512441"/>
          </a:xfrm>
        </p:spPr>
        <p:txBody>
          <a:bodyPr/>
          <a:lstStyle/>
          <a:p>
            <a:r>
              <a:rPr lang="en-US" sz="2000" dirty="0">
                <a:solidFill>
                  <a:schemeClr val="bg1"/>
                </a:solidFill>
                <a:highlight>
                  <a:srgbClr val="FF00FF"/>
                </a:highlight>
                <a:latin typeface="Times New Roman" panose="02020603050405020304" pitchFamily="18" charset="0"/>
                <a:cs typeface="Times New Roman" panose="02020603050405020304" pitchFamily="18" charset="0"/>
              </a:rPr>
              <a:t>Research Design </a:t>
            </a:r>
            <a:endParaRPr lang="x-none" sz="2000" dirty="0">
              <a:solidFill>
                <a:schemeClr val="bg1"/>
              </a:solidFill>
              <a:highlight>
                <a:srgbClr val="FF00FF"/>
              </a:highlight>
              <a:latin typeface="Times New Roman" panose="02020603050405020304" pitchFamily="18" charset="0"/>
              <a:cs typeface="Times New Roman" panose="02020603050405020304" pitchFamily="18" charset="0"/>
            </a:endParaRPr>
          </a:p>
        </p:txBody>
      </p:sp>
      <p:sp>
        <p:nvSpPr>
          <p:cNvPr id="39" name="Text Placeholder 24">
            <a:extLst>
              <a:ext uri="{FF2B5EF4-FFF2-40B4-BE49-F238E27FC236}">
                <a16:creationId xmlns:a16="http://schemas.microsoft.com/office/drawing/2014/main" id="{DE98C40C-71CD-A028-8A27-C827E14BF95D}"/>
              </a:ext>
            </a:extLst>
          </p:cNvPr>
          <p:cNvSpPr txBox="1">
            <a:spLocks/>
          </p:cNvSpPr>
          <p:nvPr/>
        </p:nvSpPr>
        <p:spPr>
          <a:xfrm>
            <a:off x="111244" y="3095866"/>
            <a:ext cx="2997200" cy="512441"/>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200" b="1" kern="120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000" dirty="0">
                <a:solidFill>
                  <a:schemeClr val="bg1"/>
                </a:solidFill>
                <a:highlight>
                  <a:srgbClr val="FF00FF"/>
                </a:highlight>
                <a:latin typeface="Times New Roman" panose="02020603050405020304" pitchFamily="18" charset="0"/>
                <a:cs typeface="Times New Roman" panose="02020603050405020304" pitchFamily="18" charset="0"/>
              </a:rPr>
              <a:t>Population and sampling</a:t>
            </a:r>
            <a:endParaRPr lang="x-none" sz="2000" dirty="0">
              <a:solidFill>
                <a:schemeClr val="bg1"/>
              </a:solidFill>
              <a:highlight>
                <a:srgbClr val="FF00FF"/>
              </a:highlight>
              <a:latin typeface="Times New Roman" panose="02020603050405020304" pitchFamily="18" charset="0"/>
              <a:cs typeface="Times New Roman" panose="02020603050405020304" pitchFamily="18" charset="0"/>
            </a:endParaRPr>
          </a:p>
        </p:txBody>
      </p:sp>
      <p:sp>
        <p:nvSpPr>
          <p:cNvPr id="40" name="Text Placeholder 82">
            <a:extLst>
              <a:ext uri="{FF2B5EF4-FFF2-40B4-BE49-F238E27FC236}">
                <a16:creationId xmlns:a16="http://schemas.microsoft.com/office/drawing/2014/main" id="{EAB01AC2-E61D-8A5F-C7EE-5C174D98E8FF}"/>
              </a:ext>
            </a:extLst>
          </p:cNvPr>
          <p:cNvSpPr txBox="1">
            <a:spLocks/>
          </p:cNvSpPr>
          <p:nvPr/>
        </p:nvSpPr>
        <p:spPr>
          <a:xfrm>
            <a:off x="126999" y="3515586"/>
            <a:ext cx="3107164" cy="1945670"/>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800" b="1" kern="1200" baseline="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00" dirty="0">
                <a:solidFill>
                  <a:schemeClr val="bg1"/>
                </a:solidFill>
                <a:latin typeface="Times New Roman" panose="02020603050405020304" pitchFamily="18" charset="0"/>
                <a:cs typeface="Times New Roman" panose="02020603050405020304" pitchFamily="18" charset="0"/>
              </a:rPr>
              <a:t>Population of all Gen Z working at Sigma Connected Contact Centre.  purposive sampling approach was applied to pick out Gen Z only from the rest of the employees. </a:t>
            </a:r>
          </a:p>
        </p:txBody>
      </p:sp>
      <p:sp>
        <p:nvSpPr>
          <p:cNvPr id="41" name="Text Placeholder 24">
            <a:extLst>
              <a:ext uri="{FF2B5EF4-FFF2-40B4-BE49-F238E27FC236}">
                <a16:creationId xmlns:a16="http://schemas.microsoft.com/office/drawing/2014/main" id="{C37BEC2E-B2C7-74CD-9F60-B3A6C77051CF}"/>
              </a:ext>
            </a:extLst>
          </p:cNvPr>
          <p:cNvSpPr txBox="1">
            <a:spLocks/>
          </p:cNvSpPr>
          <p:nvPr/>
        </p:nvSpPr>
        <p:spPr>
          <a:xfrm>
            <a:off x="126997" y="4297396"/>
            <a:ext cx="2997200" cy="512441"/>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200" b="1" kern="120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000" dirty="0">
                <a:solidFill>
                  <a:schemeClr val="bg1"/>
                </a:solidFill>
                <a:highlight>
                  <a:srgbClr val="FF00FF"/>
                </a:highlight>
                <a:latin typeface="Times New Roman" panose="02020603050405020304" pitchFamily="18" charset="0"/>
                <a:cs typeface="Times New Roman" panose="02020603050405020304" pitchFamily="18" charset="0"/>
              </a:rPr>
              <a:t>Data Collection </a:t>
            </a:r>
            <a:endParaRPr lang="x-none" sz="2000" dirty="0">
              <a:solidFill>
                <a:schemeClr val="bg1"/>
              </a:solidFill>
              <a:highlight>
                <a:srgbClr val="FF00FF"/>
              </a:highlight>
              <a:latin typeface="Times New Roman" panose="02020603050405020304" pitchFamily="18" charset="0"/>
              <a:cs typeface="Times New Roman" panose="02020603050405020304" pitchFamily="18" charset="0"/>
            </a:endParaRPr>
          </a:p>
        </p:txBody>
      </p:sp>
      <p:sp>
        <p:nvSpPr>
          <p:cNvPr id="42" name="Text Placeholder 82">
            <a:extLst>
              <a:ext uri="{FF2B5EF4-FFF2-40B4-BE49-F238E27FC236}">
                <a16:creationId xmlns:a16="http://schemas.microsoft.com/office/drawing/2014/main" id="{5D0F132A-AEC1-C96D-3E14-FBD1486A3868}"/>
              </a:ext>
            </a:extLst>
          </p:cNvPr>
          <p:cNvSpPr txBox="1">
            <a:spLocks/>
          </p:cNvSpPr>
          <p:nvPr/>
        </p:nvSpPr>
        <p:spPr>
          <a:xfrm>
            <a:off x="126999" y="4772291"/>
            <a:ext cx="3107164" cy="819356"/>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800" b="1" kern="1200" baseline="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00" dirty="0">
                <a:solidFill>
                  <a:schemeClr val="bg1"/>
                </a:solidFill>
                <a:latin typeface="Times New Roman" panose="02020603050405020304" pitchFamily="18" charset="0"/>
                <a:cs typeface="Times New Roman" panose="02020603050405020304" pitchFamily="18" charset="0"/>
              </a:rPr>
              <a:t>All questionnaires were distributed using Google Form platform and social media company pages. Participants were allowed a period of seven days to fill and submit their questionnaires. </a:t>
            </a:r>
          </a:p>
        </p:txBody>
      </p:sp>
      <p:sp>
        <p:nvSpPr>
          <p:cNvPr id="43" name="Text Placeholder 24">
            <a:extLst>
              <a:ext uri="{FF2B5EF4-FFF2-40B4-BE49-F238E27FC236}">
                <a16:creationId xmlns:a16="http://schemas.microsoft.com/office/drawing/2014/main" id="{2DB55A43-2442-D2C9-7458-7743F8352446}"/>
              </a:ext>
            </a:extLst>
          </p:cNvPr>
          <p:cNvSpPr txBox="1">
            <a:spLocks/>
          </p:cNvSpPr>
          <p:nvPr/>
        </p:nvSpPr>
        <p:spPr>
          <a:xfrm>
            <a:off x="74005" y="5544934"/>
            <a:ext cx="2997200" cy="512441"/>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200" b="1" kern="120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000" dirty="0">
                <a:solidFill>
                  <a:schemeClr val="bg1"/>
                </a:solidFill>
                <a:highlight>
                  <a:srgbClr val="FF00FF"/>
                </a:highlight>
                <a:latin typeface="Times New Roman" panose="02020603050405020304" pitchFamily="18" charset="0"/>
                <a:cs typeface="Times New Roman" panose="02020603050405020304" pitchFamily="18" charset="0"/>
              </a:rPr>
              <a:t>Analysis</a:t>
            </a:r>
            <a:endParaRPr lang="x-none" sz="2000" dirty="0">
              <a:solidFill>
                <a:schemeClr val="bg1"/>
              </a:solidFill>
              <a:highlight>
                <a:srgbClr val="FF00FF"/>
              </a:highlight>
              <a:latin typeface="Times New Roman" panose="02020603050405020304" pitchFamily="18" charset="0"/>
              <a:cs typeface="Times New Roman" panose="02020603050405020304" pitchFamily="18" charset="0"/>
            </a:endParaRPr>
          </a:p>
        </p:txBody>
      </p:sp>
      <p:sp>
        <p:nvSpPr>
          <p:cNvPr id="46" name="Text Placeholder 82">
            <a:extLst>
              <a:ext uri="{FF2B5EF4-FFF2-40B4-BE49-F238E27FC236}">
                <a16:creationId xmlns:a16="http://schemas.microsoft.com/office/drawing/2014/main" id="{16EEA09A-D437-E658-705C-8DD8C0035C93}"/>
              </a:ext>
            </a:extLst>
          </p:cNvPr>
          <p:cNvSpPr txBox="1">
            <a:spLocks/>
          </p:cNvSpPr>
          <p:nvPr/>
        </p:nvSpPr>
        <p:spPr>
          <a:xfrm>
            <a:off x="111244" y="5951352"/>
            <a:ext cx="3107164" cy="1408146"/>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800" b="1" kern="1200" baseline="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00" dirty="0">
                <a:solidFill>
                  <a:schemeClr val="bg1"/>
                </a:solidFill>
                <a:latin typeface="Times New Roman" panose="02020603050405020304" pitchFamily="18" charset="0"/>
                <a:cs typeface="Times New Roman" panose="02020603050405020304" pitchFamily="18" charset="0"/>
              </a:rPr>
              <a:t>Descriptive statistics to assess the demographic characteristics of participants who participated in the study.  The study also conducted multiple linear regression to assess the effect of three independent variables – fairness and respect, employee voice and participation, and diversity association on employee engagement </a:t>
            </a:r>
          </a:p>
        </p:txBody>
      </p:sp>
      <p:sp>
        <p:nvSpPr>
          <p:cNvPr id="51" name="Rectangle 50">
            <a:extLst>
              <a:ext uri="{FF2B5EF4-FFF2-40B4-BE49-F238E27FC236}">
                <a16:creationId xmlns:a16="http://schemas.microsoft.com/office/drawing/2014/main" id="{61D318F3-FDC5-45EB-8496-854CE7955670}"/>
              </a:ext>
            </a:extLst>
          </p:cNvPr>
          <p:cNvSpPr/>
          <p:nvPr/>
        </p:nvSpPr>
        <p:spPr>
          <a:xfrm>
            <a:off x="-9902" y="7266052"/>
            <a:ext cx="3244065" cy="1877948"/>
          </a:xfrm>
          <a:prstGeom prst="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x-none" dirty="0"/>
          </a:p>
        </p:txBody>
      </p:sp>
      <p:sp>
        <p:nvSpPr>
          <p:cNvPr id="54" name="Text Placeholder 24">
            <a:extLst>
              <a:ext uri="{FF2B5EF4-FFF2-40B4-BE49-F238E27FC236}">
                <a16:creationId xmlns:a16="http://schemas.microsoft.com/office/drawing/2014/main" id="{3C6F1FB8-CA3B-F2FA-205B-2B5A54638F62}"/>
              </a:ext>
            </a:extLst>
          </p:cNvPr>
          <p:cNvSpPr txBox="1">
            <a:spLocks/>
          </p:cNvSpPr>
          <p:nvPr/>
        </p:nvSpPr>
        <p:spPr>
          <a:xfrm>
            <a:off x="181981" y="7242264"/>
            <a:ext cx="2997200" cy="512441"/>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200" b="1" kern="120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2000" dirty="0">
                <a:solidFill>
                  <a:schemeClr val="bg1"/>
                </a:solidFill>
                <a:highlight>
                  <a:srgbClr val="FF00FF"/>
                </a:highlight>
                <a:latin typeface="Times New Roman" panose="02020603050405020304" pitchFamily="18" charset="0"/>
                <a:cs typeface="Times New Roman" panose="02020603050405020304" pitchFamily="18" charset="0"/>
              </a:rPr>
              <a:t>Results</a:t>
            </a:r>
          </a:p>
          <a:p>
            <a:r>
              <a:rPr lang="en-US" sz="2000" dirty="0">
                <a:solidFill>
                  <a:schemeClr val="bg1"/>
                </a:solidFill>
                <a:highlight>
                  <a:srgbClr val="FF00FF"/>
                </a:highlight>
                <a:latin typeface="Times New Roman" panose="02020603050405020304" pitchFamily="18" charset="0"/>
                <a:cs typeface="Times New Roman" panose="02020603050405020304" pitchFamily="18" charset="0"/>
              </a:rPr>
              <a:t> </a:t>
            </a:r>
            <a:endParaRPr lang="x-none" sz="2000" dirty="0">
              <a:solidFill>
                <a:schemeClr val="bg1"/>
              </a:solidFill>
              <a:highlight>
                <a:srgbClr val="FF00FF"/>
              </a:highlight>
              <a:latin typeface="Times New Roman" panose="02020603050405020304" pitchFamily="18" charset="0"/>
              <a:cs typeface="Times New Roman" panose="02020603050405020304" pitchFamily="18" charset="0"/>
            </a:endParaRPr>
          </a:p>
        </p:txBody>
      </p:sp>
      <p:sp>
        <p:nvSpPr>
          <p:cNvPr id="55" name="Text Placeholder 82">
            <a:extLst>
              <a:ext uri="{FF2B5EF4-FFF2-40B4-BE49-F238E27FC236}">
                <a16:creationId xmlns:a16="http://schemas.microsoft.com/office/drawing/2014/main" id="{9FCB600A-8020-695A-0CA4-12F8D2E0C1EF}"/>
              </a:ext>
            </a:extLst>
          </p:cNvPr>
          <p:cNvSpPr txBox="1">
            <a:spLocks/>
          </p:cNvSpPr>
          <p:nvPr/>
        </p:nvSpPr>
        <p:spPr>
          <a:xfrm>
            <a:off x="72015" y="7547676"/>
            <a:ext cx="3107164" cy="1408146"/>
          </a:xfrm>
          <a:prstGeom prst="rect">
            <a:avLst/>
          </a:prstGeom>
        </p:spPr>
        <p:txBody>
          <a:bodyPr vert="horz" lIns="91440" tIns="45720" rIns="91440" bIns="45720" rtlCol="0">
            <a:noAutofit/>
          </a:bodyPr>
          <a:lstStyle>
            <a:lvl1pPr marL="0" indent="0" algn="l" defTabSz="685800" rtl="0" eaLnBrk="1" latinLnBrk="0" hangingPunct="1">
              <a:lnSpc>
                <a:spcPct val="100000"/>
              </a:lnSpc>
              <a:spcBef>
                <a:spcPts val="0"/>
              </a:spcBef>
              <a:buFont typeface="Arial" panose="020B0604020202020204" pitchFamily="34" charset="0"/>
              <a:buNone/>
              <a:defRPr sz="1800" b="1" kern="1200" baseline="0">
                <a:solidFill>
                  <a:schemeClr val="accent6"/>
                </a:solidFill>
                <a:latin typeface="+mn-lt"/>
                <a:ea typeface="+mn-ea"/>
                <a:cs typeface="+mn-cs"/>
              </a:defRPr>
            </a:lvl1pPr>
            <a:lvl2pPr marL="342900" indent="0" algn="l" defTabSz="685800" rtl="0" eaLnBrk="1" latinLnBrk="0" hangingPunct="1">
              <a:lnSpc>
                <a:spcPct val="90000"/>
              </a:lnSpc>
              <a:spcBef>
                <a:spcPts val="375"/>
              </a:spcBef>
              <a:buFont typeface="Arial" panose="020B0604020202020204" pitchFamily="34" charset="0"/>
              <a:buNone/>
              <a:defRPr sz="1800" b="1" kern="1200">
                <a:solidFill>
                  <a:schemeClr val="accent6"/>
                </a:solidFill>
                <a:latin typeface="+mn-lt"/>
                <a:ea typeface="+mn-ea"/>
                <a:cs typeface="+mn-cs"/>
              </a:defRPr>
            </a:lvl2pPr>
            <a:lvl3pPr marL="685800" indent="0" algn="l" defTabSz="685800" rtl="0" eaLnBrk="1" latinLnBrk="0" hangingPunct="1">
              <a:lnSpc>
                <a:spcPct val="90000"/>
              </a:lnSpc>
              <a:spcBef>
                <a:spcPts val="375"/>
              </a:spcBef>
              <a:buFont typeface="Arial" panose="020B0604020202020204" pitchFamily="34" charset="0"/>
              <a:buNone/>
              <a:defRPr sz="1500" b="1" kern="1200">
                <a:solidFill>
                  <a:schemeClr val="accent6"/>
                </a:solidFill>
                <a:latin typeface="+mn-lt"/>
                <a:ea typeface="+mn-ea"/>
                <a:cs typeface="+mn-cs"/>
              </a:defRPr>
            </a:lvl3pPr>
            <a:lvl4pPr marL="10287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4pPr>
            <a:lvl5pPr marL="1371600" indent="0" algn="l" defTabSz="685800" rtl="0" eaLnBrk="1" latinLnBrk="0" hangingPunct="1">
              <a:lnSpc>
                <a:spcPct val="90000"/>
              </a:lnSpc>
              <a:spcBef>
                <a:spcPts val="375"/>
              </a:spcBef>
              <a:buFont typeface="Arial" panose="020B0604020202020204" pitchFamily="34" charset="0"/>
              <a:buNone/>
              <a:defRPr sz="1350" b="1" kern="1200">
                <a:solidFill>
                  <a:schemeClr val="accent6"/>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US" sz="1000" dirty="0">
                <a:solidFill>
                  <a:schemeClr val="bg1"/>
                </a:solidFill>
                <a:latin typeface="Times New Roman" panose="02020603050405020304" pitchFamily="18" charset="0"/>
                <a:cs typeface="Times New Roman" panose="02020603050405020304" pitchFamily="18" charset="0"/>
              </a:rPr>
              <a:t>The study concludes that inclusive leadership has a positive effect on employee engagement among Gen Z in contact centres. In effect, only fairness and respect had significant positive effect on employee engagement (β=0.333, t (51) =2.833), p&lt;0.05) and diversity appreciation had significant positive effect on employee engagement (EE) (β=0.440, t (51) =3.660), p&lt;0.05). While on the other hand, employee voice participation had no significant effect on EE (β=0.075, t (51) =0.655), p&gt; 0.05). </a:t>
            </a:r>
          </a:p>
        </p:txBody>
      </p:sp>
      <p:graphicFrame>
        <p:nvGraphicFramePr>
          <p:cNvPr id="72" name="Chart 71">
            <a:extLst>
              <a:ext uri="{FF2B5EF4-FFF2-40B4-BE49-F238E27FC236}">
                <a16:creationId xmlns:a16="http://schemas.microsoft.com/office/drawing/2014/main" id="{6E28DA86-2603-5287-CE10-5E974B2CE464}"/>
              </a:ext>
            </a:extLst>
          </p:cNvPr>
          <p:cNvGraphicFramePr>
            <a:graphicFrameLocks/>
          </p:cNvGraphicFramePr>
          <p:nvPr>
            <p:extLst>
              <p:ext uri="{D42A27DB-BD31-4B8C-83A1-F6EECF244321}">
                <p14:modId xmlns:p14="http://schemas.microsoft.com/office/powerpoint/2010/main" val="827716881"/>
              </p:ext>
            </p:extLst>
          </p:nvPr>
        </p:nvGraphicFramePr>
        <p:xfrm>
          <a:off x="3345410" y="1239025"/>
          <a:ext cx="3385591" cy="185684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73" name="Chart 72">
            <a:extLst>
              <a:ext uri="{FF2B5EF4-FFF2-40B4-BE49-F238E27FC236}">
                <a16:creationId xmlns:a16="http://schemas.microsoft.com/office/drawing/2014/main" id="{C0912683-3E59-1793-AE6B-5AC26ABEED8C}"/>
              </a:ext>
            </a:extLst>
          </p:cNvPr>
          <p:cNvGraphicFramePr>
            <a:graphicFrameLocks/>
          </p:cNvGraphicFramePr>
          <p:nvPr>
            <p:extLst>
              <p:ext uri="{D42A27DB-BD31-4B8C-83A1-F6EECF244321}">
                <p14:modId xmlns:p14="http://schemas.microsoft.com/office/powerpoint/2010/main" val="4142574001"/>
              </p:ext>
            </p:extLst>
          </p:nvPr>
        </p:nvGraphicFramePr>
        <p:xfrm>
          <a:off x="3249919" y="3116821"/>
          <a:ext cx="3608082" cy="2140979"/>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74" name="Chart 73">
            <a:extLst>
              <a:ext uri="{FF2B5EF4-FFF2-40B4-BE49-F238E27FC236}">
                <a16:creationId xmlns:a16="http://schemas.microsoft.com/office/drawing/2014/main" id="{32B4D59A-AA01-4D4C-AC89-CB3CE0F465B7}"/>
              </a:ext>
            </a:extLst>
          </p:cNvPr>
          <p:cNvGraphicFramePr>
            <a:graphicFrameLocks/>
          </p:cNvGraphicFramePr>
          <p:nvPr>
            <p:extLst>
              <p:ext uri="{D42A27DB-BD31-4B8C-83A1-F6EECF244321}">
                <p14:modId xmlns:p14="http://schemas.microsoft.com/office/powerpoint/2010/main" val="3625467731"/>
              </p:ext>
            </p:extLst>
          </p:nvPr>
        </p:nvGraphicFramePr>
        <p:xfrm>
          <a:off x="3355309" y="5257800"/>
          <a:ext cx="3375692" cy="1714501"/>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75" name="Chart 74">
            <a:extLst>
              <a:ext uri="{FF2B5EF4-FFF2-40B4-BE49-F238E27FC236}">
                <a16:creationId xmlns:a16="http://schemas.microsoft.com/office/drawing/2014/main" id="{331644E5-06ED-924C-E44D-5AF3967ECAA7}"/>
              </a:ext>
            </a:extLst>
          </p:cNvPr>
          <p:cNvGraphicFramePr>
            <a:graphicFrameLocks/>
          </p:cNvGraphicFramePr>
          <p:nvPr>
            <p:extLst>
              <p:ext uri="{D42A27DB-BD31-4B8C-83A1-F6EECF244321}">
                <p14:modId xmlns:p14="http://schemas.microsoft.com/office/powerpoint/2010/main" val="343458861"/>
              </p:ext>
            </p:extLst>
          </p:nvPr>
        </p:nvGraphicFramePr>
        <p:xfrm>
          <a:off x="3234163" y="6996089"/>
          <a:ext cx="3623837" cy="2130215"/>
        </p:xfrm>
        <a:graphic>
          <a:graphicData uri="http://schemas.openxmlformats.org/drawingml/2006/chart">
            <c:chart xmlns:c="http://schemas.openxmlformats.org/drawingml/2006/chart" xmlns:r="http://schemas.openxmlformats.org/officeDocument/2006/relationships" r:id="rId6"/>
          </a:graphicData>
        </a:graphic>
      </p:graphicFrame>
      <p:sp>
        <p:nvSpPr>
          <p:cNvPr id="77" name="Rectangle 76">
            <a:extLst>
              <a:ext uri="{FF2B5EF4-FFF2-40B4-BE49-F238E27FC236}">
                <a16:creationId xmlns:a16="http://schemas.microsoft.com/office/drawing/2014/main" id="{A2E9280A-BD56-5562-944F-70C24EBA222D}"/>
              </a:ext>
            </a:extLst>
          </p:cNvPr>
          <p:cNvSpPr/>
          <p:nvPr/>
        </p:nvSpPr>
        <p:spPr>
          <a:xfrm>
            <a:off x="3249919" y="1257364"/>
            <a:ext cx="274331" cy="3047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a:t>
            </a:r>
            <a:endParaRPr lang="x-none" dirty="0"/>
          </a:p>
        </p:txBody>
      </p:sp>
      <p:sp>
        <p:nvSpPr>
          <p:cNvPr id="78" name="Rectangle 77">
            <a:extLst>
              <a:ext uri="{FF2B5EF4-FFF2-40B4-BE49-F238E27FC236}">
                <a16:creationId xmlns:a16="http://schemas.microsoft.com/office/drawing/2014/main" id="{0D06ED09-E19E-2BB3-3B46-643385876A8D}"/>
              </a:ext>
            </a:extLst>
          </p:cNvPr>
          <p:cNvSpPr/>
          <p:nvPr/>
        </p:nvSpPr>
        <p:spPr>
          <a:xfrm>
            <a:off x="3234163" y="3101446"/>
            <a:ext cx="274331" cy="3047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2</a:t>
            </a:r>
            <a:endParaRPr lang="x-none" dirty="0"/>
          </a:p>
        </p:txBody>
      </p:sp>
      <p:sp>
        <p:nvSpPr>
          <p:cNvPr id="79" name="Rectangle 78">
            <a:extLst>
              <a:ext uri="{FF2B5EF4-FFF2-40B4-BE49-F238E27FC236}">
                <a16:creationId xmlns:a16="http://schemas.microsoft.com/office/drawing/2014/main" id="{D7D54A17-89DB-1A0F-453B-0F76CDF412D2}"/>
              </a:ext>
            </a:extLst>
          </p:cNvPr>
          <p:cNvSpPr/>
          <p:nvPr/>
        </p:nvSpPr>
        <p:spPr>
          <a:xfrm>
            <a:off x="3249919" y="5247679"/>
            <a:ext cx="274331" cy="3047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3</a:t>
            </a:r>
            <a:endParaRPr lang="x-none" dirty="0"/>
          </a:p>
        </p:txBody>
      </p:sp>
      <p:sp>
        <p:nvSpPr>
          <p:cNvPr id="80" name="Rectangle 79">
            <a:extLst>
              <a:ext uri="{FF2B5EF4-FFF2-40B4-BE49-F238E27FC236}">
                <a16:creationId xmlns:a16="http://schemas.microsoft.com/office/drawing/2014/main" id="{7586949B-056B-9D44-A832-E55F29F9F764}"/>
              </a:ext>
            </a:extLst>
          </p:cNvPr>
          <p:cNvSpPr/>
          <p:nvPr/>
        </p:nvSpPr>
        <p:spPr>
          <a:xfrm>
            <a:off x="3234402" y="6999819"/>
            <a:ext cx="274331" cy="3047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4</a:t>
            </a:r>
            <a:endParaRPr lang="x-none" dirty="0"/>
          </a:p>
        </p:txBody>
      </p:sp>
    </p:spTree>
    <p:extLst>
      <p:ext uri="{BB962C8B-B14F-4D97-AF65-F5344CB8AC3E}">
        <p14:creationId xmlns:p14="http://schemas.microsoft.com/office/powerpoint/2010/main" val="3168900075"/>
      </p:ext>
    </p:extLst>
  </p:cSld>
  <p:clrMapOvr>
    <a:masterClrMapping/>
  </p:clrMapOvr>
</p:sld>
</file>

<file path=ppt/theme/theme1.xml><?xml version="1.0" encoding="utf-8"?>
<a:theme xmlns:a="http://schemas.openxmlformats.org/drawingml/2006/main" name="Custom">
  <a:themeElements>
    <a:clrScheme name="Benefits of Drinking Water">
      <a:dk1>
        <a:srgbClr val="000000"/>
      </a:dk1>
      <a:lt1>
        <a:srgbClr val="FFFFFF"/>
      </a:lt1>
      <a:dk2>
        <a:srgbClr val="0E2841"/>
      </a:dk2>
      <a:lt2>
        <a:srgbClr val="E8E8E8"/>
      </a:lt2>
      <a:accent1>
        <a:srgbClr val="007BBF"/>
      </a:accent1>
      <a:accent2>
        <a:srgbClr val="2AA9DE"/>
      </a:accent2>
      <a:accent3>
        <a:srgbClr val="E78EB4"/>
      </a:accent3>
      <a:accent4>
        <a:srgbClr val="FFF1D4"/>
      </a:accent4>
      <a:accent5>
        <a:srgbClr val="E5541F"/>
      </a:accent5>
      <a:accent6>
        <a:srgbClr val="02346A"/>
      </a:accent6>
      <a:hlink>
        <a:srgbClr val="467886"/>
      </a:hlink>
      <a:folHlink>
        <a:srgbClr val="96607D"/>
      </a:folHlink>
    </a:clrScheme>
    <a:fontScheme name="Custom 65">
      <a:majorFont>
        <a:latin typeface="Miriam Fixed"/>
        <a:ea typeface=""/>
        <a:cs typeface=""/>
      </a:majorFont>
      <a:minorFont>
        <a:latin typeface="Miriam Fixed"/>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311183_Win32_SL_v4" id="{747FA2AA-85CE-44F7-B1A7-E5A13560611A}" vid="{9E8EDD3A-5604-4F74-B4E1-C41E4505F75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EFBBEAE-331D-4027-9EBB-128A2A86B43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94B9114-BF0F-4F01-8E5C-C1AD28FE4A18}">
  <ds:schemaRefs>
    <ds:schemaRef ds:uri="http://schemas.microsoft.com/sharepoint/v3/contenttype/forms"/>
  </ds:schemaRefs>
</ds:datastoreItem>
</file>

<file path=customXml/itemProps3.xml><?xml version="1.0" encoding="utf-8"?>
<ds:datastoreItem xmlns:ds="http://schemas.openxmlformats.org/officeDocument/2006/customXml" ds:itemID="{360E5D72-5E88-4C9B-A84E-FF4EC7DBB3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Drink water infographics poster</Template>
  <TotalTime>71</TotalTime>
  <Words>335</Words>
  <Application>Microsoft Office PowerPoint</Application>
  <PresentationFormat>On-screen Show (4:3)</PresentationFormat>
  <Paragraphs>24</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Miriam Fixed</vt:lpstr>
      <vt:lpstr>Times New Roman</vt:lpstr>
      <vt:lpstr>Custom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Liliana Cozma</dc:creator>
  <cp:lastModifiedBy>Oana Cozma (2310755)</cp:lastModifiedBy>
  <cp:revision>5</cp:revision>
  <dcterms:created xsi:type="dcterms:W3CDTF">2026-06-19T12:50:13Z</dcterms:created>
  <dcterms:modified xsi:type="dcterms:W3CDTF">2026-06-20T21:47:24Z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