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04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726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528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113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350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73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449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222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944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852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3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9213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1349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5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83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33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25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C9142-5F90-4066-825C-D59A18A70BC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A7D8F-BA69-44D5-8CF7-C69DBF270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3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EE1CD-87B5-4F3D-8B69-651BF38ED9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167" y="529849"/>
            <a:ext cx="7289939" cy="1394643"/>
          </a:xfrm>
        </p:spPr>
        <p:txBody>
          <a:bodyPr>
            <a:normAutofit fontScale="90000"/>
          </a:bodyPr>
          <a:lstStyle/>
          <a:p>
            <a:pPr algn="l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lgerian" panose="04020705040A02060702" pitchFamily="82" charset="0"/>
              </a:rPr>
              <a:t>- How to insert hyperlinks in a PowerPoint                                                                     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DATE: 12/11/2025</a:t>
            </a:r>
            <a:b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</a:b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STUDENT NAME:   </a:t>
            </a:r>
            <a:r>
              <a:rPr 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Mutwakil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 </a:t>
            </a:r>
            <a:r>
              <a:rPr 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Muhamado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800000"/>
                </a:highlight>
                <a:latin typeface="Agency FB" panose="020B0503020202020204" pitchFamily="34" charset="0"/>
              </a:rPr>
              <a:t> 2024521</a:t>
            </a:r>
            <a:b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gency FB" panose="020B0503020202020204" pitchFamily="34" charset="0"/>
              </a:rPr>
            </a:br>
            <a:br>
              <a:rPr lang="en-US" sz="3200" dirty="0"/>
            </a:br>
            <a:endParaRPr lang="en-GB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04961C2-3417-40E0-95CB-56E00EDE58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117" y="5518298"/>
            <a:ext cx="6092456" cy="896462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dirty="0"/>
              <a:t>https://www.google.com/</a:t>
            </a:r>
            <a:r>
              <a:rPr lang="en-GB" dirty="0" err="1"/>
              <a:t>imgres?q</a:t>
            </a:r>
            <a:r>
              <a:rPr lang="en-GB" dirty="0"/>
              <a:t>=how%20to%20insert%20hyperlink%20in%20powerpoint%20in%205%20step&amp;imgurl=https%3A%2F%2Fimages.surferseo.art%2F01c91508-d252-439e-9a59-af6dcf6b344a.png&amp;imgrefurl=https%3A%2F%2Fwww.simpleslides.co%2Fblog%2Fhow-to-add-hyperlinks-to-powerpoint&amp;docid=</a:t>
            </a:r>
            <a:r>
              <a:rPr lang="en-GB" dirty="0" err="1"/>
              <a:t>LvOrXQJrYqTkYM&amp;tbnid</a:t>
            </a:r>
            <a:r>
              <a:rPr lang="en-GB" dirty="0"/>
              <a:t>=nevkNBkSu3bauM&amp;vet=12ahUKEwinlIPLxeyQAxUhW0EAHUx1BvoQM3oECBUQAA..i&amp;w=1440&amp;h=830&amp;hcb=2&amp;ved=2ahUKEwinlIPLxeyQAxUhW0EAHUx1BvoQM3oECBUQAA</a:t>
            </a:r>
          </a:p>
        </p:txBody>
      </p:sp>
      <p:pic>
        <p:nvPicPr>
          <p:cNvPr id="1028" name="Picture 4" descr="How to Insert Hyperlink in PowerPoint">
            <a:extLst>
              <a:ext uri="{FF2B5EF4-FFF2-40B4-BE49-F238E27FC236}">
                <a16:creationId xmlns:a16="http://schemas.microsoft.com/office/drawing/2014/main" id="{1057313C-39AE-4771-8166-4E99BBD91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251" y="1490008"/>
            <a:ext cx="3469757" cy="193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19C43B-C252-494D-9D0F-56F040EEE165}"/>
              </a:ext>
            </a:extLst>
          </p:cNvPr>
          <p:cNvSpPr txBox="1"/>
          <p:nvPr/>
        </p:nvSpPr>
        <p:spPr>
          <a:xfrm>
            <a:off x="7410893" y="3572540"/>
            <a:ext cx="442314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https://www.google.com/</a:t>
            </a:r>
            <a:r>
              <a:rPr lang="en-GB" sz="1000" dirty="0" err="1"/>
              <a:t>imgres?q</a:t>
            </a:r>
            <a:r>
              <a:rPr lang="en-GB" sz="1000" dirty="0"/>
              <a:t>=powerpoint%20hyperlink&amp;imgurl=https%3A%2F%2Fslidemodel.com%2Fwp-content%2Fuploads%2F01_how-to-insert-hyperlink-in-powerpoint.png&amp;imgrefurl=https%3A%2F%2Fslidemodel.com%2Fhow-to-insert-hyperlink-in-powerpoint%2F&amp;docid=</a:t>
            </a:r>
            <a:r>
              <a:rPr lang="en-GB" sz="1000" dirty="0" err="1"/>
              <a:t>XeOW-U-imvIfSM&amp;tbnid</a:t>
            </a:r>
            <a:r>
              <a:rPr lang="en-GB" sz="1000" dirty="0"/>
              <a:t>=</a:t>
            </a:r>
            <a:r>
              <a:rPr lang="en-GB" sz="1000" dirty="0" err="1"/>
              <a:t>snLjjVmCpN-toM&amp;vet</a:t>
            </a:r>
            <a:r>
              <a:rPr lang="en-GB" sz="1000" dirty="0"/>
              <a:t>=12ahUKEwjt6sGOweyQAxWSXkEAHcS8GJYQM3oECBYQAA..i&amp;w=1200&amp;h=743&amp;hcb=2&amp;ved=2ahUKEwjt6sGOweyQAxWSXkEAHcS8GJYQM3oECBYQAA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85A6C4-41FC-4ADF-8824-65C8074DE029}"/>
              </a:ext>
            </a:extLst>
          </p:cNvPr>
          <p:cNvSpPr txBox="1"/>
          <p:nvPr/>
        </p:nvSpPr>
        <p:spPr>
          <a:xfrm>
            <a:off x="921039" y="1495601"/>
            <a:ext cx="577347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1. S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elect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 the text or object you want to link.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2. Go to the 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Insert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 tab and click 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Link.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3. Choose the 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destination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 (like "Existing File or Web Page" or "Place in This Document").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4. Enter the URL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 or 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select the slide.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lgerian" panose="04020705040A02060702" pitchFamily="82" charset="0"/>
            </a:endParaRP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anose="04020705040A02060702" pitchFamily="82" charset="0"/>
              </a:rPr>
              <a:t>5. Click 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OK.</a:t>
            </a:r>
            <a:r>
              <a:rPr lang="en-US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lgerian" panose="04020705040A02060702" pitchFamily="82" charset="0"/>
              </a:rPr>
              <a:t> 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1034" name="Picture 10" descr="How To Add Hyperlinks To PowerPoint In ...">
            <a:extLst>
              <a:ext uri="{FF2B5EF4-FFF2-40B4-BE49-F238E27FC236}">
                <a16:creationId xmlns:a16="http://schemas.microsoft.com/office/drawing/2014/main" id="{26F25172-D65E-4E1F-986D-6048D82A4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471" y="3429000"/>
            <a:ext cx="3742661" cy="183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354989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61</TotalTime>
  <Words>255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Agency FB</vt:lpstr>
      <vt:lpstr>Algerian</vt:lpstr>
      <vt:lpstr>Arial</vt:lpstr>
      <vt:lpstr>Trebuchet MS</vt:lpstr>
      <vt:lpstr>Berlin</vt:lpstr>
      <vt:lpstr>- How to insert hyperlinks in a PowerPoint                                                                     DATE: 12/11/2025 STUDENT NAME:   Mutwakil Muhamado 2024521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insert hyperlink in PowerPoint</dc:title>
  <dc:creator>PC</dc:creator>
  <cp:lastModifiedBy>PC</cp:lastModifiedBy>
  <cp:revision>8</cp:revision>
  <dcterms:created xsi:type="dcterms:W3CDTF">2025-11-12T11:26:27Z</dcterms:created>
  <dcterms:modified xsi:type="dcterms:W3CDTF">2025-11-12T12:27:32Z</dcterms:modified>
</cp:coreProperties>
</file>