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11"/>
    <p:restoredTop sz="94665"/>
  </p:normalViewPr>
  <p:slideViewPr>
    <p:cSldViewPr snapToGrid="0" snapToObjects="1">
      <p:cViewPr>
        <p:scale>
          <a:sx n="110" d="100"/>
          <a:sy n="110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579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831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686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016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654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841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667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690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042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869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990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3DA27-415E-7848-992E-9DA7E5F2F14A}" type="datetimeFigureOut">
              <a:rPr lang="en-US" smtClean="0"/>
              <a:t>2/17/23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A36A6-816D-2E43-977C-487D2D1E2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66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png"/><Relationship Id="rId8" Type="http://schemas.openxmlformats.org/officeDocument/2006/relationships/image" Target="../media/image7.png"/><Relationship Id="rId9" Type="http://schemas.openxmlformats.org/officeDocument/2006/relationships/image" Target="../media/image8.png"/><Relationship Id="rId10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zizzi.co.uk/menus/drinks-men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5872163" cy="6858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6029325" y="0"/>
            <a:ext cx="6162675" cy="6858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143625" y="157163"/>
            <a:ext cx="5900738" cy="6515100"/>
          </a:xfrm>
          <a:prstGeom prst="rect">
            <a:avLst/>
          </a:prstGeom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28587" y="157163"/>
            <a:ext cx="5614987" cy="6515100"/>
          </a:xfrm>
          <a:prstGeom prst="rect">
            <a:avLst/>
          </a:prstGeom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48" y="315912"/>
            <a:ext cx="3318065" cy="21272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1613" y="4332917"/>
            <a:ext cx="4170550" cy="224428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63" r="2001" b="26478"/>
          <a:stretch/>
        </p:blipFill>
        <p:spPr>
          <a:xfrm>
            <a:off x="6631781" y="315912"/>
            <a:ext cx="4924426" cy="118586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668" y="3414713"/>
            <a:ext cx="5181495" cy="6989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6592" y="2493723"/>
            <a:ext cx="2089234" cy="922064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359351" y="2061529"/>
            <a:ext cx="206029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Chicken Liver Pate </a:t>
            </a:r>
          </a:p>
          <a:p>
            <a:r>
              <a:rPr lang="en-US" sz="1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Served with brioche roll. </a:t>
            </a:r>
          </a:p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Bruschetta </a:t>
            </a:r>
          </a:p>
          <a:p>
            <a:r>
              <a:rPr lang="en-US" sz="1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Tomatoes, red onions and pesto on Italian bread </a:t>
            </a:r>
          </a:p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Calamari </a:t>
            </a:r>
          </a:p>
          <a:p>
            <a:r>
              <a:rPr lang="en-US" sz="1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Served with lemon </a:t>
            </a:r>
            <a:endParaRPr lang="en-US" sz="1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9161" y="3633771"/>
            <a:ext cx="1691053" cy="703122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9161" y="1512425"/>
            <a:ext cx="1805781" cy="523676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6423461" y="4332917"/>
            <a:ext cx="169148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Smoked salmon &amp; lemon risotto</a:t>
            </a:r>
          </a:p>
          <a:p>
            <a:endParaRPr lang="en-US" sz="1400" b="1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US" sz="1400" b="1" i="1" u="sng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Porchetta</a:t>
            </a:r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with salsa </a:t>
            </a:r>
            <a:r>
              <a:rPr lang="en-US" sz="1400" b="1" i="1" u="sng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verde</a:t>
            </a:r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</a:p>
          <a:p>
            <a:endParaRPr lang="en-US" sz="1400" b="1" i="1" u="sng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Spaghetti </a:t>
            </a:r>
            <a:r>
              <a:rPr lang="en-US" sz="1400" b="1" i="1" u="sng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bolognese</a:t>
            </a:r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</a:p>
          <a:p>
            <a:endParaRPr lang="en-US" sz="1400" b="1" i="1" u="sng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Corn and zucchini </a:t>
            </a:r>
            <a:r>
              <a:rPr lang="en-US" sz="1400" b="1" i="1" u="sng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fritata</a:t>
            </a:r>
            <a:r>
              <a:rPr lang="en-US" sz="1400" b="1" i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endParaRPr lang="en-US" sz="1400" b="1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36513" y="1512425"/>
            <a:ext cx="2218481" cy="523676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9536513" y="2233914"/>
            <a:ext cx="201969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Tiramisu </a:t>
            </a:r>
          </a:p>
          <a:p>
            <a:r>
              <a:rPr lang="en-US" sz="1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Expresso coffee, sponge biscuits and mascarpone </a:t>
            </a:r>
          </a:p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Cheesecake </a:t>
            </a:r>
          </a:p>
          <a:p>
            <a:r>
              <a:rPr lang="en-US" sz="1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Served with a mix forest fruit sauce </a:t>
            </a:r>
          </a:p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Chocolate Brownie </a:t>
            </a:r>
          </a:p>
          <a:p>
            <a:r>
              <a:rPr lang="en-US" sz="1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Served with vanilla ice cream </a:t>
            </a: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36513" y="4184675"/>
            <a:ext cx="1866166" cy="682051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8981954" y="5034987"/>
            <a:ext cx="29052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Passion </a:t>
            </a:r>
            <a:r>
              <a:rPr lang="en-US" sz="1400" b="1" i="1" u="sng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Fruitini</a:t>
            </a:r>
            <a:endParaRPr lang="en-US" sz="1400" b="1" i="1" u="sng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en-US" sz="1400" b="1" i="1" u="sng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Strawberry Zing </a:t>
            </a:r>
          </a:p>
          <a:p>
            <a:endParaRPr lang="en-US" sz="1400" b="1" i="1" u="sng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US" sz="14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Martini </a:t>
            </a:r>
          </a:p>
          <a:p>
            <a:endParaRPr lang="en-US" sz="1400" b="1" i="1" u="sng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en-US" sz="1400" b="1" i="1" u="sng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en-US" sz="1400" b="1" i="1" u="sng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62572" y="6338972"/>
            <a:ext cx="1812494" cy="277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42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u="none" strike="noStrike" dirty="0" smtClean="0">
                <a:solidFill>
                  <a:srgbClr val="2C3E50"/>
                </a:solidFill>
                <a:effectLst/>
                <a:latin typeface="Calibri" charset="0"/>
              </a:rPr>
              <a:t>Zizzi. (</a:t>
            </a:r>
            <a:r>
              <a:rPr lang="en-US" b="0" i="0" u="none" strike="noStrike" dirty="0" err="1" smtClean="0">
                <a:solidFill>
                  <a:srgbClr val="2C3E50"/>
                </a:solidFill>
                <a:effectLst/>
                <a:latin typeface="Calibri" charset="0"/>
              </a:rPr>
              <a:t>n.d.</a:t>
            </a:r>
            <a:r>
              <a:rPr lang="en-US" b="0" i="0" u="none" strike="noStrike" dirty="0" smtClean="0">
                <a:solidFill>
                  <a:srgbClr val="2C3E50"/>
                </a:solidFill>
                <a:effectLst/>
                <a:latin typeface="Calibri" charset="0"/>
              </a:rPr>
              <a:t>). </a:t>
            </a:r>
            <a:r>
              <a:rPr lang="en-US" b="0" i="1" u="none" strike="noStrike" dirty="0" smtClean="0">
                <a:solidFill>
                  <a:srgbClr val="2C3E50"/>
                </a:solidFill>
                <a:effectLst/>
                <a:latin typeface="Calibri" charset="0"/>
              </a:rPr>
              <a:t>Drinks Menu</a:t>
            </a:r>
            <a:r>
              <a:rPr lang="en-US" b="0" i="0" u="none" strike="noStrike" dirty="0" smtClean="0">
                <a:solidFill>
                  <a:srgbClr val="2C3E50"/>
                </a:solidFill>
                <a:effectLst/>
                <a:latin typeface="Calibri" charset="0"/>
              </a:rPr>
              <a:t>. [online] Available at: </a:t>
            </a:r>
            <a:r>
              <a:rPr lang="en-US" b="0" i="0" u="none" strike="noStrike" dirty="0" smtClean="0">
                <a:solidFill>
                  <a:srgbClr val="2C3E50"/>
                </a:solidFill>
                <a:effectLst/>
                <a:latin typeface="Calibri" charset="0"/>
                <a:hlinkClick r:id="rId2"/>
              </a:rPr>
              <a:t>https://www.zizzi.co.uk/menus/drinks-menu</a:t>
            </a:r>
            <a:r>
              <a:rPr lang="en-US" b="0" i="0" u="none" strike="noStrike" dirty="0" smtClean="0">
                <a:solidFill>
                  <a:srgbClr val="2C3E50"/>
                </a:solidFill>
                <a:effectLst/>
                <a:latin typeface="Calibri" charset="0"/>
              </a:rPr>
              <a:t>[Accessed 17 Feb. 2023]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482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72</Words>
  <Application>Microsoft Macintosh PowerPoint</Application>
  <PresentationFormat>Widescreen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Calibri Light</vt:lpstr>
      <vt:lpstr>Arial</vt:lpstr>
      <vt:lpstr>Office Theme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Adina Tanase</dc:creator>
  <cp:lastModifiedBy>Adina Tanase</cp:lastModifiedBy>
  <cp:revision>8</cp:revision>
  <dcterms:created xsi:type="dcterms:W3CDTF">2023-02-17T22:12:41Z</dcterms:created>
  <dcterms:modified xsi:type="dcterms:W3CDTF">2023-02-17T23:44:22Z</dcterms:modified>
</cp:coreProperties>
</file>