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handoutMasterIdLst>
    <p:handoutMasterId r:id="rId4"/>
  </p:handout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94660"/>
  </p:normalViewPr>
  <p:slideViewPr>
    <p:cSldViewPr snapToGrid="0">
      <p:cViewPr varScale="1">
        <p:scale>
          <a:sx n="85" d="100"/>
          <a:sy n="85" d="100"/>
        </p:scale>
        <p:origin x="63" y="32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notesMaster" Target="notesMasters/notesMaster1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AACCD49-3639-7ACD-9EF5-F21E7DECEE2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D818D9D-06C4-3058-739F-74C05B64C13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C68122-0E7E-436E-A8E6-0E4602E19E21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1D03C5-5578-F461-4980-241E334C3D8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GB"/>
              <a:t>Andrews, N., Calder, G., Blanluet, N., and Baker, R. (2023) ‘Co-Production’, Research to support the Final Report of the Evaluation of the Social Services and Wellbeing (Wales) Act 2014. Cardiff: Welsh Government.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86244E-81D7-5661-2EA8-21EB792A430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31BA16-9EA9-4009-8413-6455239F56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7841582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DB278E-F48D-4DC9-99BC-3C220AB919CD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GB"/>
              <a:t>Andrews, N., Calder, G., Blanluet, N., and Baker, R. (2023) ‘Co-Production’, Research to support the Final Report of the Evaluation of the Social Services and Wellbeing (Wales) Act 2014. Cardiff: Welsh Government.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43B252-3EF4-4E5B-9AE7-01AEC7E430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6536053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Andrews, N., Calder, G.,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Blanluet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N., and Baker, R. (2023) ‘Co-Production’,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Research to support the Final Report of the Evaluation of the Social Services and Wellbeing (Wales) Act 2014. Cardiff: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Welsh Government.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43B252-3EF4-4E5B-9AE7-01AEC7E43073}" type="slidenum">
              <a:rPr lang="en-GB" smtClean="0"/>
              <a:t>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38A0A0-21C6-EAF1-E0B9-98E355DC1B60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GB"/>
              <a:t>Andrews, N., Calder, G., Blanluet, N., and Baker, R. (2023) ‘Co-Production’, Research to support the Final Report of the Evaluation of the Social Services and Wellbeing (Wales) Act 2014. Cardiff: Welsh Government. </a:t>
            </a:r>
          </a:p>
        </p:txBody>
      </p:sp>
    </p:spTree>
    <p:extLst>
      <p:ext uri="{BB962C8B-B14F-4D97-AF65-F5344CB8AC3E}">
        <p14:creationId xmlns:p14="http://schemas.microsoft.com/office/powerpoint/2010/main" val="30473549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4ECA06-38B6-7DA3-EE63-DF3A746CB1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EE029A-EEAE-983B-4896-68CD10A4CF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B28430-8074-62A6-D5FD-5D4D9B8C63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993F5-51A7-4499-93C5-DE02CE273F1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592A6A-B1E1-46CF-9065-4C51DBFAC5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9517E7-6E34-9FCF-0EF0-5F1D75D707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93D9-071B-4084-A393-E13CB367D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769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ABB69F-AF18-8CAB-526B-376653C84D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385EC-A0BE-D310-2DDE-A83BE9833F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37BFBC-402D-9923-F4F1-18E42A4715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993F5-51A7-4499-93C5-DE02CE273F1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7A68FE-C480-07F5-F34A-2C2D1E853A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5BDDFE-4D77-01B0-2420-0E272C5715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93D9-071B-4084-A393-E13CB367D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01029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CB5465-179F-4DE6-0754-27190CA08B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50ECB6-8DA8-7F2A-B19D-BF8B83BE47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DADBE2-5B8F-98A1-1CEE-B4A6D2494A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993F5-51A7-4499-93C5-DE02CE273F1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E6393B-EC43-947C-F347-F842BD8133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8A7849-F1F4-1383-B689-03D276C3BA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93D9-071B-4084-A393-E13CB367D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8519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AE1A5-6D34-FF67-D5B0-D8C1508CA7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695A6E-BE9B-2449-7DFB-0A2B93DA97A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E65889-F8C7-214B-AACA-326632B982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75BA42-A4BE-C308-CCBD-5986B17001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993F5-51A7-4499-93C5-DE02CE273F1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4D4917-9D4A-E96A-82AE-2FAB59E531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6204A1-14EC-1230-261B-92D1961F3D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93D9-071B-4084-A393-E13CB367D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65018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A6FE0A-0235-BE5A-7ED7-7D58D86D4B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6E6780-2E62-30F5-08AE-0431B0C3B9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11BF17-42F4-A549-E48C-A530D26585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54F33FA-044B-3009-AC4A-8350AE9D1F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4787DCC-C964-30F4-1010-FC29EE23A84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69A23B3-5FC4-053D-5B9F-5221A249F6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993F5-51A7-4499-93C5-DE02CE273F1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6FD220F-DDE9-5D4C-0F14-E51EF7F85C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2C325E7-D844-E867-F21C-68819CCF6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93D9-071B-4084-A393-E13CB367D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8686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ECA27-02ED-CBCB-C31E-563DCB29D3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CC2074-0AB9-E9AF-BDF6-4681F0811D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993F5-51A7-4499-93C5-DE02CE273F1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5AE0388-1EBC-10C1-AD2C-F6D4762951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F10E2D-76B6-E7FA-D811-B9C116CAFB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93D9-071B-4084-A393-E13CB367D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0714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6F1C0F1-EAD6-D68A-AEE1-13E0FFAF68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993F5-51A7-4499-93C5-DE02CE273F1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5FC4EFA-0774-4786-79D3-489FF71C7B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1467C3-6CB6-1D60-8D31-06480241AD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93D9-071B-4084-A393-E13CB367D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03303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6BB056-1183-75A9-F806-ED2D882F6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7E8B34-312B-50CF-F0E3-E9F603FD33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6B1311-E92F-EEA7-CAFA-E3C3CD741C2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7159EB-26EC-713D-353A-E5E2B68C47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993F5-51A7-4499-93C5-DE02CE273F1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D91EA0-B92D-22EF-3F95-1C4CE8A327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10B215-3A53-CD2C-EE34-F60AAFA898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93D9-071B-4084-A393-E13CB367D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96723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4E6C90-6517-1CE9-8D04-9430D778E1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2B113F-CB2F-8B67-322F-69F420BD1D4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FC73DC-FCA1-ADD5-6A0F-6BC75BDCA0C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A03B00-7B14-33D3-442E-3A75E4DD1F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993F5-51A7-4499-93C5-DE02CE273F1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BD405C-2142-6B16-C6FD-651F863EA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05C3A2-F1B7-8593-FAA7-A3BD414240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93D9-071B-4084-A393-E13CB367D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98865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0C088-608D-6B53-2B38-BA300DBF56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D306C63-78E0-A73F-6999-3B1984B81D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D2FC3F-4EF8-DFEE-E7B6-FB1D2B4921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993F5-51A7-4499-93C5-DE02CE273F1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6960A1-4037-F9C2-DDEF-BA6366DF83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33AADD-482C-A6E9-72A2-3A45CC6796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93D9-071B-4084-A393-E13CB367D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5432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BFC7C54-D636-2641-FD5A-642D3A70B49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864B875-426B-959F-B368-B235C40A3E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0B9D4B-A9DE-CF50-031E-D3271013A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993F5-51A7-4499-93C5-DE02CE273F1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557352-027D-973A-95A6-C28A6CD16C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FB6A32-48AC-7A1A-E79D-E6DA36D59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93D9-071B-4084-A393-E13CB367D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1086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36EB793-8905-0FF4-DFBA-ED93F82C35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030B03-0CDC-A2C2-725D-6180A25449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CD1BDE-5900-9B5A-E467-C6893197F1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1C993F5-51A7-4499-93C5-DE02CE273F1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EB8098-E4E8-46DA-9C06-62DB51B6282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162C44-1B15-DC37-B677-DE97A231E2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90393D9-071B-4084-A393-E13CB367D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020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.png"/><Relationship Id="rId5" Type="http://schemas.openxmlformats.org/officeDocument/2006/relationships/image" Target="../media/image1.jpg"/><Relationship Id="rId4" Type="http://schemas.openxmlformats.org/officeDocument/2006/relationships/notesSlide" Target="../notesSlides/notesSlid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844E9D-CC74-7150-5ECF-999CA807C4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5287" y="241808"/>
            <a:ext cx="6109251" cy="851408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GB" sz="5400" u="sng" dirty="0">
                <a:ln w="0"/>
                <a:solidFill>
                  <a:srgbClr val="0070C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Moving On After Stroke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025488-3E76-2E27-5021-675DB2873B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86561" y="5151120"/>
            <a:ext cx="3058159" cy="1057656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en-GB" sz="1700" dirty="0">
                <a:solidFill>
                  <a:srgbClr val="FF0000"/>
                </a:solidFill>
              </a:rPr>
              <a:t>Come along to our group session:</a:t>
            </a:r>
          </a:p>
          <a:p>
            <a:pPr algn="l"/>
            <a:r>
              <a:rPr lang="en-GB" sz="1700" dirty="0">
                <a:solidFill>
                  <a:srgbClr val="FF0000"/>
                </a:solidFill>
              </a:rPr>
              <a:t>11am on Monday 16</a:t>
            </a:r>
            <a:r>
              <a:rPr lang="en-GB" sz="1700" baseline="30000" dirty="0">
                <a:solidFill>
                  <a:srgbClr val="FF0000"/>
                </a:solidFill>
              </a:rPr>
              <a:t>th</a:t>
            </a:r>
            <a:r>
              <a:rPr lang="en-GB" sz="1700" dirty="0">
                <a:solidFill>
                  <a:srgbClr val="FF0000"/>
                </a:solidFill>
              </a:rPr>
              <a:t> March 2026</a:t>
            </a:r>
          </a:p>
          <a:p>
            <a:pPr algn="l"/>
            <a:r>
              <a:rPr lang="en-GB" sz="1700" dirty="0">
                <a:solidFill>
                  <a:srgbClr val="FF0000"/>
                </a:solidFill>
              </a:rPr>
              <a:t>Group Therapy Room </a:t>
            </a:r>
          </a:p>
          <a:p>
            <a:pPr algn="l"/>
            <a:r>
              <a:rPr lang="en-GB" sz="1700" dirty="0">
                <a:solidFill>
                  <a:srgbClr val="FF0000"/>
                </a:solidFill>
              </a:rPr>
              <a:t>Newtown Hospital</a:t>
            </a:r>
          </a:p>
          <a:p>
            <a:pPr algn="l"/>
            <a:endParaRPr lang="en-GB" dirty="0"/>
          </a:p>
          <a:p>
            <a:pPr algn="l"/>
            <a:endParaRPr lang="en-GB" dirty="0"/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EC4F355-58BE-D0F8-7DC8-A1C428D1A03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711" r="3336" b="-1"/>
          <a:stretch>
            <a:fillRect/>
          </a:stretch>
        </p:blipFill>
        <p:spPr>
          <a:xfrm>
            <a:off x="6599583" y="10"/>
            <a:ext cx="5590894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8" name="Speech Bubble: Oval 7">
            <a:extLst>
              <a:ext uri="{FF2B5EF4-FFF2-40B4-BE49-F238E27FC236}">
                <a16:creationId xmlns:a16="http://schemas.microsoft.com/office/drawing/2014/main" id="{65B50CF5-BE79-2609-F757-47890ED49C9E}"/>
              </a:ext>
            </a:extLst>
          </p:cNvPr>
          <p:cNvSpPr/>
          <p:nvPr/>
        </p:nvSpPr>
        <p:spPr>
          <a:xfrm>
            <a:off x="9875520" y="241808"/>
            <a:ext cx="2204720" cy="1790192"/>
          </a:xfrm>
          <a:prstGeom prst="wedgeEllipse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“When I went home getting back to Gardening was what mattered to me”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BC27FBF-C892-C251-ACF9-6384828F2F22}"/>
              </a:ext>
            </a:extLst>
          </p:cNvPr>
          <p:cNvSpPr txBox="1"/>
          <p:nvPr/>
        </p:nvSpPr>
        <p:spPr>
          <a:xfrm>
            <a:off x="10810240" y="5394960"/>
            <a:ext cx="1270000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The Social Services and Well being act (2014)</a:t>
            </a:r>
          </a:p>
          <a:p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07D88F2-0CEC-F5BF-FEC0-B6DB8AD7A608}"/>
              </a:ext>
            </a:extLst>
          </p:cNvPr>
          <p:cNvSpPr txBox="1"/>
          <p:nvPr/>
        </p:nvSpPr>
        <p:spPr>
          <a:xfrm flipH="1" flipV="1">
            <a:off x="225287" y="5225812"/>
            <a:ext cx="1278393" cy="12075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11119B2-306A-713A-7F30-62DA33853C84}"/>
              </a:ext>
            </a:extLst>
          </p:cNvPr>
          <p:cNvSpPr txBox="1"/>
          <p:nvPr/>
        </p:nvSpPr>
        <p:spPr>
          <a:xfrm>
            <a:off x="225286" y="4765040"/>
            <a:ext cx="1459749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accent1"/>
                </a:solidFill>
              </a:rPr>
              <a:t>Patients </a:t>
            </a:r>
          </a:p>
          <a:p>
            <a:r>
              <a:rPr lang="en-GB" sz="1400" dirty="0">
                <a:solidFill>
                  <a:schemeClr val="accent1"/>
                </a:solidFill>
              </a:rPr>
              <a:t>Relatives</a:t>
            </a:r>
          </a:p>
          <a:p>
            <a:r>
              <a:rPr lang="en-GB" sz="1400" dirty="0">
                <a:solidFill>
                  <a:schemeClr val="accent1"/>
                </a:solidFill>
              </a:rPr>
              <a:t>Carers</a:t>
            </a:r>
          </a:p>
          <a:p>
            <a:r>
              <a:rPr lang="en-GB" sz="1400" dirty="0">
                <a:solidFill>
                  <a:schemeClr val="accent1"/>
                </a:solidFill>
              </a:rPr>
              <a:t>Friends</a:t>
            </a:r>
          </a:p>
          <a:p>
            <a:r>
              <a:rPr lang="en-GB" sz="1400" dirty="0">
                <a:solidFill>
                  <a:schemeClr val="accent1"/>
                </a:solidFill>
              </a:rPr>
              <a:t>Social Workers</a:t>
            </a:r>
          </a:p>
          <a:p>
            <a:r>
              <a:rPr lang="en-GB" sz="1400" dirty="0">
                <a:solidFill>
                  <a:schemeClr val="accent1"/>
                </a:solidFill>
              </a:rPr>
              <a:t>Nursing staff</a:t>
            </a:r>
          </a:p>
          <a:p>
            <a:r>
              <a:rPr lang="en-GB" sz="1400" dirty="0">
                <a:solidFill>
                  <a:srgbClr val="FF0000"/>
                </a:solidFill>
              </a:rPr>
              <a:t>ALL WELCOME!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DF1AD05-DA69-D3A3-6D78-2FC30E7D47EA}"/>
              </a:ext>
            </a:extLst>
          </p:cNvPr>
          <p:cNvSpPr txBox="1"/>
          <p:nvPr/>
        </p:nvSpPr>
        <p:spPr>
          <a:xfrm>
            <a:off x="4744721" y="4968240"/>
            <a:ext cx="10668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accent1"/>
                </a:solidFill>
              </a:rPr>
              <a:t>Social Care Institute for Excellence (2022)</a:t>
            </a:r>
          </a:p>
        </p:txBody>
      </p:sp>
      <p:sp>
        <p:nvSpPr>
          <p:cNvPr id="17" name="Footer Placeholder 16">
            <a:extLst>
              <a:ext uri="{FF2B5EF4-FFF2-40B4-BE49-F238E27FC236}">
                <a16:creationId xmlns:a16="http://schemas.microsoft.com/office/drawing/2014/main" id="{FC0159F6-833D-030F-A0F1-E46720D14C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30320" y="6105228"/>
            <a:ext cx="4454298" cy="616248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Andrews, N., Calder, G., </a:t>
            </a:r>
            <a:r>
              <a:rPr lang="en-GB" dirty="0" err="1">
                <a:solidFill>
                  <a:schemeClr val="tx1"/>
                </a:solidFill>
              </a:rPr>
              <a:t>Blanluet</a:t>
            </a:r>
            <a:r>
              <a:rPr lang="en-GB" dirty="0">
                <a:solidFill>
                  <a:schemeClr val="tx1"/>
                </a:solidFill>
              </a:rPr>
              <a:t>, N., and Baker, R. (2023) ‘Co-Production’, Research to support the Final Report of the Evaluation of the Social Services and Wellbeing (Wales) Act 2014. Cardiff: Welsh Government.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239A570-9D8B-6FC0-5974-99C07184EEAF}"/>
              </a:ext>
            </a:extLst>
          </p:cNvPr>
          <p:cNvSpPr txBox="1"/>
          <p:nvPr/>
        </p:nvSpPr>
        <p:spPr>
          <a:xfrm>
            <a:off x="890338" y="1798320"/>
            <a:ext cx="492118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 friendly patient-led group meeting for our Stroke patients to talk about their goals for recovery whilst in Hospital and beyond as they continue to recover at home.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E2D27FF-FF59-B534-C979-59A1BC93D9B4}"/>
              </a:ext>
            </a:extLst>
          </p:cNvPr>
          <p:cNvSpPr txBox="1"/>
          <p:nvPr/>
        </p:nvSpPr>
        <p:spPr>
          <a:xfrm>
            <a:off x="1066800" y="3352800"/>
            <a:ext cx="445429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Our past patient Bill will be here to share with us how he returned to Gardening after going home following a serious stroke.</a:t>
            </a:r>
          </a:p>
        </p:txBody>
      </p:sp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612EF060-22D8-8409-47DF-57BF0807BEA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5699869" y="769615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4310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8215"/>
    </mc:Choice>
    <mc:Fallback xmlns="">
      <p:transition spd="slow" advTm="3782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</TotalTime>
  <Words>267</Words>
  <Application>Microsoft Office PowerPoint</Application>
  <PresentationFormat>Widescreen</PresentationFormat>
  <Paragraphs>21</Paragraphs>
  <Slides>1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Moving On After Stroke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Dylan Foxley (PTHB - Newtown Physio Therapy)</dc:creator>
  <cp:lastModifiedBy>Donna Morgan</cp:lastModifiedBy>
  <cp:revision>4</cp:revision>
  <dcterms:created xsi:type="dcterms:W3CDTF">2026-03-22T14:18:28Z</dcterms:created>
  <dcterms:modified xsi:type="dcterms:W3CDTF">2026-03-24T15:06:16Z</dcterms:modified>
</cp:coreProperties>
</file>