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8"/>
  </p:notesMasterIdLst>
  <p:sldIdLst>
    <p:sldId id="257" r:id="rId19"/>
    <p:sldId id="262" r:id="rId20"/>
    <p:sldId id="266" r:id="rId21"/>
    <p:sldId id="265" r:id="rId22"/>
    <p:sldId id="267" r:id="rId23"/>
    <p:sldId id="287" r:id="rId24"/>
    <p:sldId id="277" r:id="rId25"/>
    <p:sldId id="278" r:id="rId26"/>
    <p:sldId id="279" r:id="rId27"/>
    <p:sldId id="280" r:id="rId28"/>
    <p:sldId id="281" r:id="rId29"/>
    <p:sldId id="282" r:id="rId30"/>
    <p:sldId id="289" r:id="rId31"/>
    <p:sldId id="260" r:id="rId32"/>
    <p:sldId id="263" r:id="rId33"/>
    <p:sldId id="270" r:id="rId34"/>
    <p:sldId id="268" r:id="rId35"/>
    <p:sldId id="271" r:id="rId36"/>
    <p:sldId id="286" r:id="rId37"/>
    <p:sldId id="272" r:id="rId38"/>
    <p:sldId id="273" r:id="rId39"/>
    <p:sldId id="261" r:id="rId40"/>
    <p:sldId id="274" r:id="rId41"/>
    <p:sldId id="269" r:id="rId42"/>
    <p:sldId id="283" r:id="rId43"/>
    <p:sldId id="284" r:id="rId44"/>
    <p:sldId id="275" r:id="rId45"/>
    <p:sldId id="276" r:id="rId46"/>
    <p:sldId id="288"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4B86C5-8D4B-48D7-B370-D1A7A1377472}" v="11" dt="2024-03-07T10:40:18.2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varScale="1">
        <p:scale>
          <a:sx n="61" d="100"/>
          <a:sy n="61" d="100"/>
        </p:scale>
        <p:origin x="138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618EA-37E1-4C4E-A4B9-106A0D37BE4B}"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4176979A-C08D-409F-B432-B13A8FF3434D}">
      <dgm:prSet/>
      <dgm:spPr/>
      <dgm:t>
        <a:bodyPr/>
        <a:lstStyle/>
        <a:p>
          <a:r>
            <a:rPr lang="en-US"/>
            <a:t>Recap</a:t>
          </a:r>
        </a:p>
      </dgm:t>
    </dgm:pt>
    <dgm:pt modelId="{1DDA5A19-0CB4-47B5-8F27-8AF3C34EDC33}" type="parTrans" cxnId="{CBE9B2D4-27A8-4387-B04C-2355518AB14B}">
      <dgm:prSet/>
      <dgm:spPr/>
      <dgm:t>
        <a:bodyPr/>
        <a:lstStyle/>
        <a:p>
          <a:endParaRPr lang="en-US"/>
        </a:p>
      </dgm:t>
    </dgm:pt>
    <dgm:pt modelId="{4F462734-A564-4FD1-90F0-7AC949E55380}" type="sibTrans" cxnId="{CBE9B2D4-27A8-4387-B04C-2355518AB14B}">
      <dgm:prSet/>
      <dgm:spPr/>
      <dgm:t>
        <a:bodyPr/>
        <a:lstStyle/>
        <a:p>
          <a:endParaRPr lang="en-US"/>
        </a:p>
      </dgm:t>
    </dgm:pt>
    <dgm:pt modelId="{32EA1B9A-7781-49E3-BE54-40585EA1DCBC}">
      <dgm:prSet/>
      <dgm:spPr/>
      <dgm:t>
        <a:bodyPr/>
        <a:lstStyle/>
        <a:p>
          <a:r>
            <a:rPr lang="en-US"/>
            <a:t>Recap Assignment 2</a:t>
          </a:r>
        </a:p>
      </dgm:t>
    </dgm:pt>
    <dgm:pt modelId="{EFB50E31-2178-4FD1-8E7C-C32C52037896}" type="parTrans" cxnId="{DD8A5AD7-40F3-4C05-B74A-7F7379483BBB}">
      <dgm:prSet/>
      <dgm:spPr/>
      <dgm:t>
        <a:bodyPr/>
        <a:lstStyle/>
        <a:p>
          <a:endParaRPr lang="en-US"/>
        </a:p>
      </dgm:t>
    </dgm:pt>
    <dgm:pt modelId="{52913485-7141-4AB0-A45F-C57DB54A5E00}" type="sibTrans" cxnId="{DD8A5AD7-40F3-4C05-B74A-7F7379483BBB}">
      <dgm:prSet/>
      <dgm:spPr/>
      <dgm:t>
        <a:bodyPr/>
        <a:lstStyle/>
        <a:p>
          <a:endParaRPr lang="en-US"/>
        </a:p>
      </dgm:t>
    </dgm:pt>
    <dgm:pt modelId="{5A618F48-2B23-434F-8644-CC82C5637377}">
      <dgm:prSet/>
      <dgm:spPr/>
      <dgm:t>
        <a:bodyPr/>
        <a:lstStyle/>
        <a:p>
          <a:r>
            <a:rPr lang="en-US"/>
            <a:t>Understand</a:t>
          </a:r>
        </a:p>
      </dgm:t>
    </dgm:pt>
    <dgm:pt modelId="{546FA95D-F434-472B-841F-47D1E8597778}" type="parTrans" cxnId="{343047A7-9AAC-44BA-8C16-8B63C1845511}">
      <dgm:prSet/>
      <dgm:spPr/>
      <dgm:t>
        <a:bodyPr/>
        <a:lstStyle/>
        <a:p>
          <a:endParaRPr lang="en-US"/>
        </a:p>
      </dgm:t>
    </dgm:pt>
    <dgm:pt modelId="{7D61EA1D-9FBF-4451-B06C-492BB69598EB}" type="sibTrans" cxnId="{343047A7-9AAC-44BA-8C16-8B63C1845511}">
      <dgm:prSet/>
      <dgm:spPr/>
      <dgm:t>
        <a:bodyPr/>
        <a:lstStyle/>
        <a:p>
          <a:endParaRPr lang="en-US"/>
        </a:p>
      </dgm:t>
    </dgm:pt>
    <dgm:pt modelId="{4246B39C-9FB2-4780-9EF3-EA6EECB30893}">
      <dgm:prSet/>
      <dgm:spPr/>
      <dgm:t>
        <a:bodyPr/>
        <a:lstStyle/>
        <a:p>
          <a:r>
            <a:rPr lang="en-US"/>
            <a:t>Understand definitions of risk and risk management</a:t>
          </a:r>
        </a:p>
      </dgm:t>
    </dgm:pt>
    <dgm:pt modelId="{046AFBFE-6766-4F76-A5BD-42A44FDF8851}" type="parTrans" cxnId="{A8D19A53-0C82-4D9E-97DA-C444B983E1E3}">
      <dgm:prSet/>
      <dgm:spPr/>
      <dgm:t>
        <a:bodyPr/>
        <a:lstStyle/>
        <a:p>
          <a:endParaRPr lang="en-US"/>
        </a:p>
      </dgm:t>
    </dgm:pt>
    <dgm:pt modelId="{EFBEFF90-B87B-496F-8A1E-2FD16AD391DE}" type="sibTrans" cxnId="{A8D19A53-0C82-4D9E-97DA-C444B983E1E3}">
      <dgm:prSet/>
      <dgm:spPr/>
      <dgm:t>
        <a:bodyPr/>
        <a:lstStyle/>
        <a:p>
          <a:endParaRPr lang="en-US"/>
        </a:p>
      </dgm:t>
    </dgm:pt>
    <dgm:pt modelId="{7ABD9D4F-36C4-4678-A791-566D198EAED1}">
      <dgm:prSet/>
      <dgm:spPr/>
      <dgm:t>
        <a:bodyPr/>
        <a:lstStyle/>
        <a:p>
          <a:r>
            <a:rPr lang="en-US"/>
            <a:t>Understand</a:t>
          </a:r>
        </a:p>
      </dgm:t>
    </dgm:pt>
    <dgm:pt modelId="{CF1CB553-DD34-40C1-B27B-38B45E157D68}" type="parTrans" cxnId="{9D95EF23-81E1-4577-A9BE-38BB484D440A}">
      <dgm:prSet/>
      <dgm:spPr/>
      <dgm:t>
        <a:bodyPr/>
        <a:lstStyle/>
        <a:p>
          <a:endParaRPr lang="en-US"/>
        </a:p>
      </dgm:t>
    </dgm:pt>
    <dgm:pt modelId="{478FAD31-6360-4D7B-86BB-893E1A1E9181}" type="sibTrans" cxnId="{9D95EF23-81E1-4577-A9BE-38BB484D440A}">
      <dgm:prSet/>
      <dgm:spPr/>
      <dgm:t>
        <a:bodyPr/>
        <a:lstStyle/>
        <a:p>
          <a:endParaRPr lang="en-US"/>
        </a:p>
      </dgm:t>
    </dgm:pt>
    <dgm:pt modelId="{62EC5A7C-1694-4F8D-9EA2-F27E4F525CCD}">
      <dgm:prSet/>
      <dgm:spPr/>
      <dgm:t>
        <a:bodyPr/>
        <a:lstStyle/>
        <a:p>
          <a:r>
            <a:rPr lang="en-US"/>
            <a:t>Understand classification of risks</a:t>
          </a:r>
        </a:p>
      </dgm:t>
    </dgm:pt>
    <dgm:pt modelId="{DDC80139-E3C6-4452-9654-6A78C0ECB639}" type="parTrans" cxnId="{1B234686-8B3A-46AA-8E4F-3C48ADF3AF8D}">
      <dgm:prSet/>
      <dgm:spPr/>
      <dgm:t>
        <a:bodyPr/>
        <a:lstStyle/>
        <a:p>
          <a:endParaRPr lang="en-US"/>
        </a:p>
      </dgm:t>
    </dgm:pt>
    <dgm:pt modelId="{801D8535-48F7-4C79-9A4D-3971284E33EE}" type="sibTrans" cxnId="{1B234686-8B3A-46AA-8E4F-3C48ADF3AF8D}">
      <dgm:prSet/>
      <dgm:spPr/>
      <dgm:t>
        <a:bodyPr/>
        <a:lstStyle/>
        <a:p>
          <a:endParaRPr lang="en-US"/>
        </a:p>
      </dgm:t>
    </dgm:pt>
    <dgm:pt modelId="{47AA8398-884D-4C3F-AAF9-6AC1C3880F83}">
      <dgm:prSet/>
      <dgm:spPr/>
      <dgm:t>
        <a:bodyPr/>
        <a:lstStyle/>
        <a:p>
          <a:r>
            <a:rPr lang="en-US"/>
            <a:t>Understand</a:t>
          </a:r>
        </a:p>
      </dgm:t>
    </dgm:pt>
    <dgm:pt modelId="{13BFB854-5079-419C-884C-B1BAA994E0B6}" type="parTrans" cxnId="{E1395933-880C-46B5-9D42-D028CF73FC64}">
      <dgm:prSet/>
      <dgm:spPr/>
      <dgm:t>
        <a:bodyPr/>
        <a:lstStyle/>
        <a:p>
          <a:endParaRPr lang="en-US"/>
        </a:p>
      </dgm:t>
    </dgm:pt>
    <dgm:pt modelId="{9A387572-5879-419C-9C03-3CB74CA9AF85}" type="sibTrans" cxnId="{E1395933-880C-46B5-9D42-D028CF73FC64}">
      <dgm:prSet/>
      <dgm:spPr/>
      <dgm:t>
        <a:bodyPr/>
        <a:lstStyle/>
        <a:p>
          <a:endParaRPr lang="en-US"/>
        </a:p>
      </dgm:t>
    </dgm:pt>
    <dgm:pt modelId="{D82B5696-0A4A-427B-A9BF-7B81D8EDF424}">
      <dgm:prSet/>
      <dgm:spPr/>
      <dgm:t>
        <a:bodyPr/>
        <a:lstStyle/>
        <a:p>
          <a:r>
            <a:rPr lang="en-US"/>
            <a:t>Understand barriers to risk management</a:t>
          </a:r>
        </a:p>
      </dgm:t>
    </dgm:pt>
    <dgm:pt modelId="{6D4E2718-0D53-486E-877E-F89800A2D706}" type="parTrans" cxnId="{B99A478A-EA42-4C4F-AA8A-69006058C0F1}">
      <dgm:prSet/>
      <dgm:spPr/>
      <dgm:t>
        <a:bodyPr/>
        <a:lstStyle/>
        <a:p>
          <a:endParaRPr lang="en-US"/>
        </a:p>
      </dgm:t>
    </dgm:pt>
    <dgm:pt modelId="{749DE6DA-E4AE-4A4F-959B-915983E8320E}" type="sibTrans" cxnId="{B99A478A-EA42-4C4F-AA8A-69006058C0F1}">
      <dgm:prSet/>
      <dgm:spPr/>
      <dgm:t>
        <a:bodyPr/>
        <a:lstStyle/>
        <a:p>
          <a:endParaRPr lang="en-US"/>
        </a:p>
      </dgm:t>
    </dgm:pt>
    <dgm:pt modelId="{F295716A-D9A5-4389-8B2A-56C88C10AA59}">
      <dgm:prSet/>
      <dgm:spPr/>
      <dgm:t>
        <a:bodyPr/>
        <a:lstStyle/>
        <a:p>
          <a:r>
            <a:rPr lang="en-US"/>
            <a:t>Apply</a:t>
          </a:r>
        </a:p>
      </dgm:t>
    </dgm:pt>
    <dgm:pt modelId="{3B9409C3-063E-41A5-BD70-D854AEE70A6B}" type="parTrans" cxnId="{EC5BC973-0F14-4DF0-A03A-5EE41C6E7DF5}">
      <dgm:prSet/>
      <dgm:spPr/>
      <dgm:t>
        <a:bodyPr/>
        <a:lstStyle/>
        <a:p>
          <a:endParaRPr lang="en-US"/>
        </a:p>
      </dgm:t>
    </dgm:pt>
    <dgm:pt modelId="{7747297C-B38E-4BD2-B8EB-E333F20E7516}" type="sibTrans" cxnId="{EC5BC973-0F14-4DF0-A03A-5EE41C6E7DF5}">
      <dgm:prSet/>
      <dgm:spPr/>
      <dgm:t>
        <a:bodyPr/>
        <a:lstStyle/>
        <a:p>
          <a:endParaRPr lang="en-US"/>
        </a:p>
      </dgm:t>
    </dgm:pt>
    <dgm:pt modelId="{123F6CB8-0CE3-40CA-A5CE-A90B350FA84A}">
      <dgm:prSet/>
      <dgm:spPr/>
      <dgm:t>
        <a:bodyPr/>
        <a:lstStyle/>
        <a:p>
          <a:r>
            <a:rPr lang="en-US"/>
            <a:t>Apply the principles of identifying risk</a:t>
          </a:r>
        </a:p>
      </dgm:t>
    </dgm:pt>
    <dgm:pt modelId="{DA224B58-76C2-4A01-B9D1-1371936A8B23}" type="parTrans" cxnId="{401E81B0-6394-4812-81F3-718DC82A788D}">
      <dgm:prSet/>
      <dgm:spPr/>
      <dgm:t>
        <a:bodyPr/>
        <a:lstStyle/>
        <a:p>
          <a:endParaRPr lang="en-US"/>
        </a:p>
      </dgm:t>
    </dgm:pt>
    <dgm:pt modelId="{43A0CAC4-9A34-42EF-8B56-FB1013CD0D32}" type="sibTrans" cxnId="{401E81B0-6394-4812-81F3-718DC82A788D}">
      <dgm:prSet/>
      <dgm:spPr/>
      <dgm:t>
        <a:bodyPr/>
        <a:lstStyle/>
        <a:p>
          <a:endParaRPr lang="en-US"/>
        </a:p>
      </dgm:t>
    </dgm:pt>
    <dgm:pt modelId="{2E4744A4-BE6A-4EEF-984A-82E204250ABD}" type="pres">
      <dgm:prSet presAssocID="{E8C618EA-37E1-4C4E-A4B9-106A0D37BE4B}" presName="Name0" presStyleCnt="0">
        <dgm:presLayoutVars>
          <dgm:dir/>
          <dgm:animLvl val="lvl"/>
          <dgm:resizeHandles val="exact"/>
        </dgm:presLayoutVars>
      </dgm:prSet>
      <dgm:spPr/>
    </dgm:pt>
    <dgm:pt modelId="{7E20A1E1-456A-495C-AE69-72AE50F82BBF}" type="pres">
      <dgm:prSet presAssocID="{4176979A-C08D-409F-B432-B13A8FF3434D}" presName="linNode" presStyleCnt="0"/>
      <dgm:spPr/>
    </dgm:pt>
    <dgm:pt modelId="{ED58CF39-B79D-4266-8ACF-1EF9568E8550}" type="pres">
      <dgm:prSet presAssocID="{4176979A-C08D-409F-B432-B13A8FF3434D}" presName="parentText" presStyleLbl="solidFgAcc1" presStyleIdx="0" presStyleCnt="5">
        <dgm:presLayoutVars>
          <dgm:chMax val="1"/>
          <dgm:bulletEnabled/>
        </dgm:presLayoutVars>
      </dgm:prSet>
      <dgm:spPr/>
    </dgm:pt>
    <dgm:pt modelId="{CD97D53F-5F6B-42AF-922C-FCC495085B6F}" type="pres">
      <dgm:prSet presAssocID="{4176979A-C08D-409F-B432-B13A8FF3434D}" presName="descendantText" presStyleLbl="alignNode1" presStyleIdx="0" presStyleCnt="5">
        <dgm:presLayoutVars>
          <dgm:bulletEnabled/>
        </dgm:presLayoutVars>
      </dgm:prSet>
      <dgm:spPr/>
    </dgm:pt>
    <dgm:pt modelId="{EA90608E-F4CC-441F-AE76-24A8B135C695}" type="pres">
      <dgm:prSet presAssocID="{4F462734-A564-4FD1-90F0-7AC949E55380}" presName="sp" presStyleCnt="0"/>
      <dgm:spPr/>
    </dgm:pt>
    <dgm:pt modelId="{340E0D8D-2F10-4FFF-A9D2-B6314D89B073}" type="pres">
      <dgm:prSet presAssocID="{5A618F48-2B23-434F-8644-CC82C5637377}" presName="linNode" presStyleCnt="0"/>
      <dgm:spPr/>
    </dgm:pt>
    <dgm:pt modelId="{CA3D0A89-E73E-4DAF-A8CA-4043B0EE06C0}" type="pres">
      <dgm:prSet presAssocID="{5A618F48-2B23-434F-8644-CC82C5637377}" presName="parentText" presStyleLbl="solidFgAcc1" presStyleIdx="1" presStyleCnt="5">
        <dgm:presLayoutVars>
          <dgm:chMax val="1"/>
          <dgm:bulletEnabled/>
        </dgm:presLayoutVars>
      </dgm:prSet>
      <dgm:spPr/>
    </dgm:pt>
    <dgm:pt modelId="{A6E6C765-9B48-44B7-A1E5-D30A3E34830C}" type="pres">
      <dgm:prSet presAssocID="{5A618F48-2B23-434F-8644-CC82C5637377}" presName="descendantText" presStyleLbl="alignNode1" presStyleIdx="1" presStyleCnt="5">
        <dgm:presLayoutVars>
          <dgm:bulletEnabled/>
        </dgm:presLayoutVars>
      </dgm:prSet>
      <dgm:spPr/>
    </dgm:pt>
    <dgm:pt modelId="{248B5B59-75D4-4C9C-9907-21225522FFDB}" type="pres">
      <dgm:prSet presAssocID="{7D61EA1D-9FBF-4451-B06C-492BB69598EB}" presName="sp" presStyleCnt="0"/>
      <dgm:spPr/>
    </dgm:pt>
    <dgm:pt modelId="{7D0D0A86-45D4-4C4D-921E-1CE01780067F}" type="pres">
      <dgm:prSet presAssocID="{7ABD9D4F-36C4-4678-A791-566D198EAED1}" presName="linNode" presStyleCnt="0"/>
      <dgm:spPr/>
    </dgm:pt>
    <dgm:pt modelId="{5AD6A669-43FF-4938-9ABE-E5976A958378}" type="pres">
      <dgm:prSet presAssocID="{7ABD9D4F-36C4-4678-A791-566D198EAED1}" presName="parentText" presStyleLbl="solidFgAcc1" presStyleIdx="2" presStyleCnt="5">
        <dgm:presLayoutVars>
          <dgm:chMax val="1"/>
          <dgm:bulletEnabled/>
        </dgm:presLayoutVars>
      </dgm:prSet>
      <dgm:spPr/>
    </dgm:pt>
    <dgm:pt modelId="{025694AA-9704-4AB7-967B-4F8FE696D48F}" type="pres">
      <dgm:prSet presAssocID="{7ABD9D4F-36C4-4678-A791-566D198EAED1}" presName="descendantText" presStyleLbl="alignNode1" presStyleIdx="2" presStyleCnt="5">
        <dgm:presLayoutVars>
          <dgm:bulletEnabled/>
        </dgm:presLayoutVars>
      </dgm:prSet>
      <dgm:spPr/>
    </dgm:pt>
    <dgm:pt modelId="{6FDE474A-1BAD-4553-86A8-9862624CABC6}" type="pres">
      <dgm:prSet presAssocID="{478FAD31-6360-4D7B-86BB-893E1A1E9181}" presName="sp" presStyleCnt="0"/>
      <dgm:spPr/>
    </dgm:pt>
    <dgm:pt modelId="{5AEB9F7C-139D-466D-95CB-5FAED898C7D9}" type="pres">
      <dgm:prSet presAssocID="{47AA8398-884D-4C3F-AAF9-6AC1C3880F83}" presName="linNode" presStyleCnt="0"/>
      <dgm:spPr/>
    </dgm:pt>
    <dgm:pt modelId="{E87222DF-5178-4C38-A193-95F67915154C}" type="pres">
      <dgm:prSet presAssocID="{47AA8398-884D-4C3F-AAF9-6AC1C3880F83}" presName="parentText" presStyleLbl="solidFgAcc1" presStyleIdx="3" presStyleCnt="5">
        <dgm:presLayoutVars>
          <dgm:chMax val="1"/>
          <dgm:bulletEnabled/>
        </dgm:presLayoutVars>
      </dgm:prSet>
      <dgm:spPr/>
    </dgm:pt>
    <dgm:pt modelId="{EF204FB3-D494-49CE-80B0-2C1A01796458}" type="pres">
      <dgm:prSet presAssocID="{47AA8398-884D-4C3F-AAF9-6AC1C3880F83}" presName="descendantText" presStyleLbl="alignNode1" presStyleIdx="3" presStyleCnt="5">
        <dgm:presLayoutVars>
          <dgm:bulletEnabled/>
        </dgm:presLayoutVars>
      </dgm:prSet>
      <dgm:spPr/>
    </dgm:pt>
    <dgm:pt modelId="{6F1AEB6B-6F2A-4CC6-B39A-5B998530B25C}" type="pres">
      <dgm:prSet presAssocID="{9A387572-5879-419C-9C03-3CB74CA9AF85}" presName="sp" presStyleCnt="0"/>
      <dgm:spPr/>
    </dgm:pt>
    <dgm:pt modelId="{5FEC1507-C410-4649-B483-A8A3D9D4BF9C}" type="pres">
      <dgm:prSet presAssocID="{F295716A-D9A5-4389-8B2A-56C88C10AA59}" presName="linNode" presStyleCnt="0"/>
      <dgm:spPr/>
    </dgm:pt>
    <dgm:pt modelId="{90A39607-B9F8-4C2C-9661-AFD3AEB70D77}" type="pres">
      <dgm:prSet presAssocID="{F295716A-D9A5-4389-8B2A-56C88C10AA59}" presName="parentText" presStyleLbl="solidFgAcc1" presStyleIdx="4" presStyleCnt="5">
        <dgm:presLayoutVars>
          <dgm:chMax val="1"/>
          <dgm:bulletEnabled/>
        </dgm:presLayoutVars>
      </dgm:prSet>
      <dgm:spPr/>
    </dgm:pt>
    <dgm:pt modelId="{F636286F-7316-40ED-8F8D-40F449B0235B}" type="pres">
      <dgm:prSet presAssocID="{F295716A-D9A5-4389-8B2A-56C88C10AA59}" presName="descendantText" presStyleLbl="alignNode1" presStyleIdx="4" presStyleCnt="5">
        <dgm:presLayoutVars>
          <dgm:bulletEnabled/>
        </dgm:presLayoutVars>
      </dgm:prSet>
      <dgm:spPr/>
    </dgm:pt>
  </dgm:ptLst>
  <dgm:cxnLst>
    <dgm:cxn modelId="{807A1509-1386-48E0-87D7-C007BC6C92EC}" type="presOf" srcId="{32EA1B9A-7781-49E3-BE54-40585EA1DCBC}" destId="{CD97D53F-5F6B-42AF-922C-FCC495085B6F}" srcOrd="0" destOrd="0" presId="urn:microsoft.com/office/officeart/2016/7/layout/VerticalHollowActionList"/>
    <dgm:cxn modelId="{53986617-6D00-437A-9A96-F9A32AB624E6}" type="presOf" srcId="{47AA8398-884D-4C3F-AAF9-6AC1C3880F83}" destId="{E87222DF-5178-4C38-A193-95F67915154C}" srcOrd="0" destOrd="0" presId="urn:microsoft.com/office/officeart/2016/7/layout/VerticalHollowActionList"/>
    <dgm:cxn modelId="{6BB49C23-1E2D-4175-A83C-D5C0339ADAC9}" type="presOf" srcId="{62EC5A7C-1694-4F8D-9EA2-F27E4F525CCD}" destId="{025694AA-9704-4AB7-967B-4F8FE696D48F}" srcOrd="0" destOrd="0" presId="urn:microsoft.com/office/officeart/2016/7/layout/VerticalHollowActionList"/>
    <dgm:cxn modelId="{9D95EF23-81E1-4577-A9BE-38BB484D440A}" srcId="{E8C618EA-37E1-4C4E-A4B9-106A0D37BE4B}" destId="{7ABD9D4F-36C4-4678-A791-566D198EAED1}" srcOrd="2" destOrd="0" parTransId="{CF1CB553-DD34-40C1-B27B-38B45E157D68}" sibTransId="{478FAD31-6360-4D7B-86BB-893E1A1E9181}"/>
    <dgm:cxn modelId="{E1395933-880C-46B5-9D42-D028CF73FC64}" srcId="{E8C618EA-37E1-4C4E-A4B9-106A0D37BE4B}" destId="{47AA8398-884D-4C3F-AAF9-6AC1C3880F83}" srcOrd="3" destOrd="0" parTransId="{13BFB854-5079-419C-884C-B1BAA994E0B6}" sibTransId="{9A387572-5879-419C-9C03-3CB74CA9AF85}"/>
    <dgm:cxn modelId="{EBE80646-B4C8-4AF9-AA10-A38B859928EF}" type="presOf" srcId="{F295716A-D9A5-4389-8B2A-56C88C10AA59}" destId="{90A39607-B9F8-4C2C-9661-AFD3AEB70D77}" srcOrd="0" destOrd="0" presId="urn:microsoft.com/office/officeart/2016/7/layout/VerticalHollowActionList"/>
    <dgm:cxn modelId="{93DA3947-2C9E-4472-BD03-E63CCA7E238A}" type="presOf" srcId="{4246B39C-9FB2-4780-9EF3-EA6EECB30893}" destId="{A6E6C765-9B48-44B7-A1E5-D30A3E34830C}" srcOrd="0" destOrd="0" presId="urn:microsoft.com/office/officeart/2016/7/layout/VerticalHollowActionList"/>
    <dgm:cxn modelId="{9BD1FF6A-5E75-4D6A-B43D-C8CAB6CC9BB0}" type="presOf" srcId="{123F6CB8-0CE3-40CA-A5CE-A90B350FA84A}" destId="{F636286F-7316-40ED-8F8D-40F449B0235B}" srcOrd="0" destOrd="0" presId="urn:microsoft.com/office/officeart/2016/7/layout/VerticalHollowActionList"/>
    <dgm:cxn modelId="{A8D19A53-0C82-4D9E-97DA-C444B983E1E3}" srcId="{5A618F48-2B23-434F-8644-CC82C5637377}" destId="{4246B39C-9FB2-4780-9EF3-EA6EECB30893}" srcOrd="0" destOrd="0" parTransId="{046AFBFE-6766-4F76-A5BD-42A44FDF8851}" sibTransId="{EFBEFF90-B87B-496F-8A1E-2FD16AD391DE}"/>
    <dgm:cxn modelId="{EC5BC973-0F14-4DF0-A03A-5EE41C6E7DF5}" srcId="{E8C618EA-37E1-4C4E-A4B9-106A0D37BE4B}" destId="{F295716A-D9A5-4389-8B2A-56C88C10AA59}" srcOrd="4" destOrd="0" parTransId="{3B9409C3-063E-41A5-BD70-D854AEE70A6B}" sibTransId="{7747297C-B38E-4BD2-B8EB-E333F20E7516}"/>
    <dgm:cxn modelId="{1B234686-8B3A-46AA-8E4F-3C48ADF3AF8D}" srcId="{7ABD9D4F-36C4-4678-A791-566D198EAED1}" destId="{62EC5A7C-1694-4F8D-9EA2-F27E4F525CCD}" srcOrd="0" destOrd="0" parTransId="{DDC80139-E3C6-4452-9654-6A78C0ECB639}" sibTransId="{801D8535-48F7-4C79-9A4D-3971284E33EE}"/>
    <dgm:cxn modelId="{B99A478A-EA42-4C4F-AA8A-69006058C0F1}" srcId="{47AA8398-884D-4C3F-AAF9-6AC1C3880F83}" destId="{D82B5696-0A4A-427B-A9BF-7B81D8EDF424}" srcOrd="0" destOrd="0" parTransId="{6D4E2718-0D53-486E-877E-F89800A2D706}" sibTransId="{749DE6DA-E4AE-4A4F-959B-915983E8320E}"/>
    <dgm:cxn modelId="{B5E1308D-2740-409C-8303-50D7320D02E8}" type="presOf" srcId="{D82B5696-0A4A-427B-A9BF-7B81D8EDF424}" destId="{EF204FB3-D494-49CE-80B0-2C1A01796458}" srcOrd="0" destOrd="0" presId="urn:microsoft.com/office/officeart/2016/7/layout/VerticalHollowActionList"/>
    <dgm:cxn modelId="{9592C2A1-AE23-4D1A-96BB-047D4A4D7AD2}" type="presOf" srcId="{5A618F48-2B23-434F-8644-CC82C5637377}" destId="{CA3D0A89-E73E-4DAF-A8CA-4043B0EE06C0}" srcOrd="0" destOrd="0" presId="urn:microsoft.com/office/officeart/2016/7/layout/VerticalHollowActionList"/>
    <dgm:cxn modelId="{FEBA99A3-EB33-4BAD-A488-E38E92F77C89}" type="presOf" srcId="{4176979A-C08D-409F-B432-B13A8FF3434D}" destId="{ED58CF39-B79D-4266-8ACF-1EF9568E8550}" srcOrd="0" destOrd="0" presId="urn:microsoft.com/office/officeart/2016/7/layout/VerticalHollowActionList"/>
    <dgm:cxn modelId="{E1E782A6-57E4-48D1-AB76-6B78F9B3D492}" type="presOf" srcId="{7ABD9D4F-36C4-4678-A791-566D198EAED1}" destId="{5AD6A669-43FF-4938-9ABE-E5976A958378}" srcOrd="0" destOrd="0" presId="urn:microsoft.com/office/officeart/2016/7/layout/VerticalHollowActionList"/>
    <dgm:cxn modelId="{343047A7-9AAC-44BA-8C16-8B63C1845511}" srcId="{E8C618EA-37E1-4C4E-A4B9-106A0D37BE4B}" destId="{5A618F48-2B23-434F-8644-CC82C5637377}" srcOrd="1" destOrd="0" parTransId="{546FA95D-F434-472B-841F-47D1E8597778}" sibTransId="{7D61EA1D-9FBF-4451-B06C-492BB69598EB}"/>
    <dgm:cxn modelId="{401E81B0-6394-4812-81F3-718DC82A788D}" srcId="{F295716A-D9A5-4389-8B2A-56C88C10AA59}" destId="{123F6CB8-0CE3-40CA-A5CE-A90B350FA84A}" srcOrd="0" destOrd="0" parTransId="{DA224B58-76C2-4A01-B9D1-1371936A8B23}" sibTransId="{43A0CAC4-9A34-42EF-8B56-FB1013CD0D32}"/>
    <dgm:cxn modelId="{CBE9B2D4-27A8-4387-B04C-2355518AB14B}" srcId="{E8C618EA-37E1-4C4E-A4B9-106A0D37BE4B}" destId="{4176979A-C08D-409F-B432-B13A8FF3434D}" srcOrd="0" destOrd="0" parTransId="{1DDA5A19-0CB4-47B5-8F27-8AF3C34EDC33}" sibTransId="{4F462734-A564-4FD1-90F0-7AC949E55380}"/>
    <dgm:cxn modelId="{DD8A5AD7-40F3-4C05-B74A-7F7379483BBB}" srcId="{4176979A-C08D-409F-B432-B13A8FF3434D}" destId="{32EA1B9A-7781-49E3-BE54-40585EA1DCBC}" srcOrd="0" destOrd="0" parTransId="{EFB50E31-2178-4FD1-8E7C-C32C52037896}" sibTransId="{52913485-7141-4AB0-A45F-C57DB54A5E00}"/>
    <dgm:cxn modelId="{7CC430ED-B103-4074-9619-92C395CCEDD1}" type="presOf" srcId="{E8C618EA-37E1-4C4E-A4B9-106A0D37BE4B}" destId="{2E4744A4-BE6A-4EEF-984A-82E204250ABD}" srcOrd="0" destOrd="0" presId="urn:microsoft.com/office/officeart/2016/7/layout/VerticalHollowActionList"/>
    <dgm:cxn modelId="{C45AD6FD-A1AC-4201-B6F2-899FB470C33D}" type="presParOf" srcId="{2E4744A4-BE6A-4EEF-984A-82E204250ABD}" destId="{7E20A1E1-456A-495C-AE69-72AE50F82BBF}" srcOrd="0" destOrd="0" presId="urn:microsoft.com/office/officeart/2016/7/layout/VerticalHollowActionList"/>
    <dgm:cxn modelId="{E886635A-AEBD-4619-9D31-D31A0B7F3F68}" type="presParOf" srcId="{7E20A1E1-456A-495C-AE69-72AE50F82BBF}" destId="{ED58CF39-B79D-4266-8ACF-1EF9568E8550}" srcOrd="0" destOrd="0" presId="urn:microsoft.com/office/officeart/2016/7/layout/VerticalHollowActionList"/>
    <dgm:cxn modelId="{9652F00C-4A38-4400-AB81-3ACAD67F48B8}" type="presParOf" srcId="{7E20A1E1-456A-495C-AE69-72AE50F82BBF}" destId="{CD97D53F-5F6B-42AF-922C-FCC495085B6F}" srcOrd="1" destOrd="0" presId="urn:microsoft.com/office/officeart/2016/7/layout/VerticalHollowActionList"/>
    <dgm:cxn modelId="{EA249DFA-89C0-4F4C-8FD1-F865CB489A2F}" type="presParOf" srcId="{2E4744A4-BE6A-4EEF-984A-82E204250ABD}" destId="{EA90608E-F4CC-441F-AE76-24A8B135C695}" srcOrd="1" destOrd="0" presId="urn:microsoft.com/office/officeart/2016/7/layout/VerticalHollowActionList"/>
    <dgm:cxn modelId="{6AAA16E4-DA15-41B6-9EFA-E3CF99CE8172}" type="presParOf" srcId="{2E4744A4-BE6A-4EEF-984A-82E204250ABD}" destId="{340E0D8D-2F10-4FFF-A9D2-B6314D89B073}" srcOrd="2" destOrd="0" presId="urn:microsoft.com/office/officeart/2016/7/layout/VerticalHollowActionList"/>
    <dgm:cxn modelId="{29C23ED0-029B-42B6-928E-59CA5D51B9DE}" type="presParOf" srcId="{340E0D8D-2F10-4FFF-A9D2-B6314D89B073}" destId="{CA3D0A89-E73E-4DAF-A8CA-4043B0EE06C0}" srcOrd="0" destOrd="0" presId="urn:microsoft.com/office/officeart/2016/7/layout/VerticalHollowActionList"/>
    <dgm:cxn modelId="{8D7B8219-C484-4670-B221-69B9EF7CAC12}" type="presParOf" srcId="{340E0D8D-2F10-4FFF-A9D2-B6314D89B073}" destId="{A6E6C765-9B48-44B7-A1E5-D30A3E34830C}" srcOrd="1" destOrd="0" presId="urn:microsoft.com/office/officeart/2016/7/layout/VerticalHollowActionList"/>
    <dgm:cxn modelId="{7B0E9072-7F74-4E94-ACE6-BD85A57F692F}" type="presParOf" srcId="{2E4744A4-BE6A-4EEF-984A-82E204250ABD}" destId="{248B5B59-75D4-4C9C-9907-21225522FFDB}" srcOrd="3" destOrd="0" presId="urn:microsoft.com/office/officeart/2016/7/layout/VerticalHollowActionList"/>
    <dgm:cxn modelId="{8F11C6D5-1000-4AC5-B332-2DEF27FC0BEB}" type="presParOf" srcId="{2E4744A4-BE6A-4EEF-984A-82E204250ABD}" destId="{7D0D0A86-45D4-4C4D-921E-1CE01780067F}" srcOrd="4" destOrd="0" presId="urn:microsoft.com/office/officeart/2016/7/layout/VerticalHollowActionList"/>
    <dgm:cxn modelId="{FAA6089D-BEEC-414D-BBF8-55F39A55AC2D}" type="presParOf" srcId="{7D0D0A86-45D4-4C4D-921E-1CE01780067F}" destId="{5AD6A669-43FF-4938-9ABE-E5976A958378}" srcOrd="0" destOrd="0" presId="urn:microsoft.com/office/officeart/2016/7/layout/VerticalHollowActionList"/>
    <dgm:cxn modelId="{ACE083BE-31A2-47FA-B080-589B80654DAE}" type="presParOf" srcId="{7D0D0A86-45D4-4C4D-921E-1CE01780067F}" destId="{025694AA-9704-4AB7-967B-4F8FE696D48F}" srcOrd="1" destOrd="0" presId="urn:microsoft.com/office/officeart/2016/7/layout/VerticalHollowActionList"/>
    <dgm:cxn modelId="{A2E98AEC-95C3-4B26-9C4C-AD6926696025}" type="presParOf" srcId="{2E4744A4-BE6A-4EEF-984A-82E204250ABD}" destId="{6FDE474A-1BAD-4553-86A8-9862624CABC6}" srcOrd="5" destOrd="0" presId="urn:microsoft.com/office/officeart/2016/7/layout/VerticalHollowActionList"/>
    <dgm:cxn modelId="{1CE5CB04-DD34-4A39-9718-66219947CAA2}" type="presParOf" srcId="{2E4744A4-BE6A-4EEF-984A-82E204250ABD}" destId="{5AEB9F7C-139D-466D-95CB-5FAED898C7D9}" srcOrd="6" destOrd="0" presId="urn:microsoft.com/office/officeart/2016/7/layout/VerticalHollowActionList"/>
    <dgm:cxn modelId="{C9BFC206-41D6-41B4-9E30-FF0D5DD4897F}" type="presParOf" srcId="{5AEB9F7C-139D-466D-95CB-5FAED898C7D9}" destId="{E87222DF-5178-4C38-A193-95F67915154C}" srcOrd="0" destOrd="0" presId="urn:microsoft.com/office/officeart/2016/7/layout/VerticalHollowActionList"/>
    <dgm:cxn modelId="{5E6C0D4E-0507-4BC9-9CB4-E24A96A731AF}" type="presParOf" srcId="{5AEB9F7C-139D-466D-95CB-5FAED898C7D9}" destId="{EF204FB3-D494-49CE-80B0-2C1A01796458}" srcOrd="1" destOrd="0" presId="urn:microsoft.com/office/officeart/2016/7/layout/VerticalHollowActionList"/>
    <dgm:cxn modelId="{529C0308-D3A0-4F15-9840-C72AF223CCE3}" type="presParOf" srcId="{2E4744A4-BE6A-4EEF-984A-82E204250ABD}" destId="{6F1AEB6B-6F2A-4CC6-B39A-5B998530B25C}" srcOrd="7" destOrd="0" presId="urn:microsoft.com/office/officeart/2016/7/layout/VerticalHollowActionList"/>
    <dgm:cxn modelId="{9DF0ADC2-CEB0-4B66-87F0-1C1B1F1EA711}" type="presParOf" srcId="{2E4744A4-BE6A-4EEF-984A-82E204250ABD}" destId="{5FEC1507-C410-4649-B483-A8A3D9D4BF9C}" srcOrd="8" destOrd="0" presId="urn:microsoft.com/office/officeart/2016/7/layout/VerticalHollowActionList"/>
    <dgm:cxn modelId="{226DABEF-F539-4E34-B8E3-273BCA18DBB7}" type="presParOf" srcId="{5FEC1507-C410-4649-B483-A8A3D9D4BF9C}" destId="{90A39607-B9F8-4C2C-9661-AFD3AEB70D77}" srcOrd="0" destOrd="0" presId="urn:microsoft.com/office/officeart/2016/7/layout/VerticalHollowActionList"/>
    <dgm:cxn modelId="{A7F24780-A2F4-482F-A1F7-1B4E0EFF9D39}" type="presParOf" srcId="{5FEC1507-C410-4649-B483-A8A3D9D4BF9C}" destId="{F636286F-7316-40ED-8F8D-40F449B0235B}"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DF8925-28C5-418D-9D8C-703531E60799}"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19876EA0-F5E9-4A1C-8D59-7420B3FE43BE}">
      <dgm:prSet/>
      <dgm:spPr/>
      <dgm:t>
        <a:bodyPr/>
        <a:lstStyle/>
        <a:p>
          <a:r>
            <a:rPr lang="en-GB"/>
            <a:t>2000 word Event Risk Assessment</a:t>
          </a:r>
          <a:endParaRPr lang="en-US"/>
        </a:p>
      </dgm:t>
    </dgm:pt>
    <dgm:pt modelId="{A26E96FB-91CD-420E-8EE8-BDE57342273B}" type="parTrans" cxnId="{DE59FAE7-A245-4E67-99FA-7664AEAF4D41}">
      <dgm:prSet/>
      <dgm:spPr/>
      <dgm:t>
        <a:bodyPr/>
        <a:lstStyle/>
        <a:p>
          <a:endParaRPr lang="en-US"/>
        </a:p>
      </dgm:t>
    </dgm:pt>
    <dgm:pt modelId="{3CA053C3-4C8C-4A7A-8567-35DADE3875EE}" type="sibTrans" cxnId="{DE59FAE7-A245-4E67-99FA-7664AEAF4D41}">
      <dgm:prSet/>
      <dgm:spPr/>
      <dgm:t>
        <a:bodyPr/>
        <a:lstStyle/>
        <a:p>
          <a:endParaRPr lang="en-US"/>
        </a:p>
      </dgm:t>
    </dgm:pt>
    <dgm:pt modelId="{E52B1AEF-46FC-40E2-8718-1BF3886DA3B5}">
      <dgm:prSet/>
      <dgm:spPr/>
      <dgm:t>
        <a:bodyPr/>
        <a:lstStyle/>
        <a:p>
          <a:r>
            <a:rPr lang="en-GB"/>
            <a:t>Deadline Friday 3rd May 2024 at 11:55pm</a:t>
          </a:r>
          <a:endParaRPr lang="en-US"/>
        </a:p>
      </dgm:t>
    </dgm:pt>
    <dgm:pt modelId="{47EA7300-AB21-4A0E-82CA-4B5BE2A796C2}" type="parTrans" cxnId="{5FB859E2-607E-4A3F-BA2B-C2845CBDF9E2}">
      <dgm:prSet/>
      <dgm:spPr/>
      <dgm:t>
        <a:bodyPr/>
        <a:lstStyle/>
        <a:p>
          <a:endParaRPr lang="en-US"/>
        </a:p>
      </dgm:t>
    </dgm:pt>
    <dgm:pt modelId="{837E9A23-58E4-4623-9659-62ABEDBC68F6}" type="sibTrans" cxnId="{5FB859E2-607E-4A3F-BA2B-C2845CBDF9E2}">
      <dgm:prSet/>
      <dgm:spPr/>
      <dgm:t>
        <a:bodyPr/>
        <a:lstStyle/>
        <a:p>
          <a:endParaRPr lang="en-US"/>
        </a:p>
      </dgm:t>
    </dgm:pt>
    <dgm:pt modelId="{371E8975-5222-409C-A272-F70294977472}">
      <dgm:prSet/>
      <dgm:spPr/>
      <dgm:t>
        <a:bodyPr/>
        <a:lstStyle/>
        <a:p>
          <a:r>
            <a:rPr lang="en-GB"/>
            <a:t>Turnitin</a:t>
          </a:r>
          <a:endParaRPr lang="en-US"/>
        </a:p>
      </dgm:t>
    </dgm:pt>
    <dgm:pt modelId="{84668A6B-ABBF-4D17-8284-8E0C62156847}" type="parTrans" cxnId="{B6B09CE9-E611-4472-B3B1-B33A1B5E7DDE}">
      <dgm:prSet/>
      <dgm:spPr/>
      <dgm:t>
        <a:bodyPr/>
        <a:lstStyle/>
        <a:p>
          <a:endParaRPr lang="en-US"/>
        </a:p>
      </dgm:t>
    </dgm:pt>
    <dgm:pt modelId="{FEC220BE-1057-4FC7-B80E-2207079FF08A}" type="sibTrans" cxnId="{B6B09CE9-E611-4472-B3B1-B33A1B5E7DDE}">
      <dgm:prSet/>
      <dgm:spPr/>
      <dgm:t>
        <a:bodyPr/>
        <a:lstStyle/>
        <a:p>
          <a:endParaRPr lang="en-US"/>
        </a:p>
      </dgm:t>
    </dgm:pt>
    <dgm:pt modelId="{9036DD91-C43B-4F70-8041-DCD571A6EF31}">
      <dgm:prSet/>
      <dgm:spPr/>
      <dgm:t>
        <a:bodyPr/>
        <a:lstStyle/>
        <a:p>
          <a:r>
            <a:rPr lang="en-GB"/>
            <a:t>Link for submission on Moodle</a:t>
          </a:r>
          <a:endParaRPr lang="en-US"/>
        </a:p>
      </dgm:t>
    </dgm:pt>
    <dgm:pt modelId="{C4D231F6-5C8C-4656-AF09-045293DD6758}" type="parTrans" cxnId="{D16E24F0-9F00-4CB5-921E-67E76C75DDC8}">
      <dgm:prSet/>
      <dgm:spPr/>
      <dgm:t>
        <a:bodyPr/>
        <a:lstStyle/>
        <a:p>
          <a:endParaRPr lang="en-US"/>
        </a:p>
      </dgm:t>
    </dgm:pt>
    <dgm:pt modelId="{50481875-963E-4143-A7D8-C25E4737334C}" type="sibTrans" cxnId="{D16E24F0-9F00-4CB5-921E-67E76C75DDC8}">
      <dgm:prSet/>
      <dgm:spPr/>
      <dgm:t>
        <a:bodyPr/>
        <a:lstStyle/>
        <a:p>
          <a:endParaRPr lang="en-US"/>
        </a:p>
      </dgm:t>
    </dgm:pt>
    <dgm:pt modelId="{3B23472A-53E4-4182-AFD9-116ADE8E0DA0}">
      <dgm:prSet/>
      <dgm:spPr/>
      <dgm:t>
        <a:bodyPr/>
        <a:lstStyle/>
        <a:p>
          <a:r>
            <a:rPr lang="en-GB"/>
            <a:t>50% weighting</a:t>
          </a:r>
          <a:endParaRPr lang="en-US"/>
        </a:p>
      </dgm:t>
    </dgm:pt>
    <dgm:pt modelId="{FC101C68-5BC9-4A3B-9B00-61C0CAC5FDBE}" type="parTrans" cxnId="{384ADB16-2A10-45E0-8C38-FACBD52FE071}">
      <dgm:prSet/>
      <dgm:spPr/>
      <dgm:t>
        <a:bodyPr/>
        <a:lstStyle/>
        <a:p>
          <a:endParaRPr lang="en-US"/>
        </a:p>
      </dgm:t>
    </dgm:pt>
    <dgm:pt modelId="{4628D2D2-EF0E-4787-937F-D2492FEDCA1E}" type="sibTrans" cxnId="{384ADB16-2A10-45E0-8C38-FACBD52FE071}">
      <dgm:prSet/>
      <dgm:spPr/>
      <dgm:t>
        <a:bodyPr/>
        <a:lstStyle/>
        <a:p>
          <a:endParaRPr lang="en-US"/>
        </a:p>
      </dgm:t>
    </dgm:pt>
    <dgm:pt modelId="{DEB23F07-A46B-4078-A861-ED62C3F5E5E4}">
      <dgm:prSet/>
      <dgm:spPr/>
      <dgm:t>
        <a:bodyPr/>
        <a:lstStyle/>
        <a:p>
          <a:r>
            <a:rPr lang="en-GB"/>
            <a:t>Harvard Referencing still applies</a:t>
          </a:r>
          <a:endParaRPr lang="en-US"/>
        </a:p>
      </dgm:t>
    </dgm:pt>
    <dgm:pt modelId="{E66FAB62-5975-4E00-B44B-9DB43DF21CE5}" type="parTrans" cxnId="{EFA7A196-8EE1-422E-9D4B-E23A8B795D16}">
      <dgm:prSet/>
      <dgm:spPr/>
      <dgm:t>
        <a:bodyPr/>
        <a:lstStyle/>
        <a:p>
          <a:endParaRPr lang="en-US"/>
        </a:p>
      </dgm:t>
    </dgm:pt>
    <dgm:pt modelId="{C90086F5-209C-468D-884C-B3D9CB64EA92}" type="sibTrans" cxnId="{EFA7A196-8EE1-422E-9D4B-E23A8B795D16}">
      <dgm:prSet/>
      <dgm:spPr/>
      <dgm:t>
        <a:bodyPr/>
        <a:lstStyle/>
        <a:p>
          <a:endParaRPr lang="en-US"/>
        </a:p>
      </dgm:t>
    </dgm:pt>
    <dgm:pt modelId="{DE492547-9359-4E37-909B-74A55C22E0F2}">
      <dgm:prSet/>
      <dgm:spPr/>
      <dgm:t>
        <a:bodyPr/>
        <a:lstStyle/>
        <a:p>
          <a:r>
            <a:rPr lang="en-GB" dirty="0"/>
            <a:t>There is a template</a:t>
          </a:r>
          <a:endParaRPr lang="en-US" dirty="0"/>
        </a:p>
      </dgm:t>
    </dgm:pt>
    <dgm:pt modelId="{A67EEEE6-87D1-42E3-BA69-FA862F0B8AC9}" type="parTrans" cxnId="{3EA4B7D3-FA1A-4C33-8B9B-8D0DCB17EDC8}">
      <dgm:prSet/>
      <dgm:spPr/>
      <dgm:t>
        <a:bodyPr/>
        <a:lstStyle/>
        <a:p>
          <a:endParaRPr lang="en-US"/>
        </a:p>
      </dgm:t>
    </dgm:pt>
    <dgm:pt modelId="{704FB7C1-78A5-4B64-9BFC-7BDF42492C8C}" type="sibTrans" cxnId="{3EA4B7D3-FA1A-4C33-8B9B-8D0DCB17EDC8}">
      <dgm:prSet/>
      <dgm:spPr/>
      <dgm:t>
        <a:bodyPr/>
        <a:lstStyle/>
        <a:p>
          <a:endParaRPr lang="en-US"/>
        </a:p>
      </dgm:t>
    </dgm:pt>
    <dgm:pt modelId="{186D637D-0EEA-4E32-AEBD-71656E620171}" type="pres">
      <dgm:prSet presAssocID="{7DDF8925-28C5-418D-9D8C-703531E60799}" presName="Name0" presStyleCnt="0">
        <dgm:presLayoutVars>
          <dgm:dir/>
          <dgm:animLvl val="lvl"/>
          <dgm:resizeHandles val="exact"/>
        </dgm:presLayoutVars>
      </dgm:prSet>
      <dgm:spPr/>
    </dgm:pt>
    <dgm:pt modelId="{055A3F78-ECD5-4726-86CB-916D773EDB1B}" type="pres">
      <dgm:prSet presAssocID="{19876EA0-F5E9-4A1C-8D59-7420B3FE43BE}" presName="linNode" presStyleCnt="0"/>
      <dgm:spPr/>
    </dgm:pt>
    <dgm:pt modelId="{716C7185-1C2E-4B5F-9816-5531C52BA374}" type="pres">
      <dgm:prSet presAssocID="{19876EA0-F5E9-4A1C-8D59-7420B3FE43BE}" presName="parentText" presStyleLbl="node1" presStyleIdx="0" presStyleCnt="7">
        <dgm:presLayoutVars>
          <dgm:chMax val="1"/>
          <dgm:bulletEnabled val="1"/>
        </dgm:presLayoutVars>
      </dgm:prSet>
      <dgm:spPr/>
    </dgm:pt>
    <dgm:pt modelId="{EB558F96-7391-4355-BBDC-E6B8C00CF43B}" type="pres">
      <dgm:prSet presAssocID="{3CA053C3-4C8C-4A7A-8567-35DADE3875EE}" presName="sp" presStyleCnt="0"/>
      <dgm:spPr/>
    </dgm:pt>
    <dgm:pt modelId="{E4EEC876-F526-4A7C-ABE8-FE632E22A2D2}" type="pres">
      <dgm:prSet presAssocID="{E52B1AEF-46FC-40E2-8718-1BF3886DA3B5}" presName="linNode" presStyleCnt="0"/>
      <dgm:spPr/>
    </dgm:pt>
    <dgm:pt modelId="{4F3150B0-D60B-4AB0-B497-C76029BE3C65}" type="pres">
      <dgm:prSet presAssocID="{E52B1AEF-46FC-40E2-8718-1BF3886DA3B5}" presName="parentText" presStyleLbl="node1" presStyleIdx="1" presStyleCnt="7">
        <dgm:presLayoutVars>
          <dgm:chMax val="1"/>
          <dgm:bulletEnabled val="1"/>
        </dgm:presLayoutVars>
      </dgm:prSet>
      <dgm:spPr/>
    </dgm:pt>
    <dgm:pt modelId="{57DE9A78-8CFF-47EF-8665-FF67F66DF777}" type="pres">
      <dgm:prSet presAssocID="{837E9A23-58E4-4623-9659-62ABEDBC68F6}" presName="sp" presStyleCnt="0"/>
      <dgm:spPr/>
    </dgm:pt>
    <dgm:pt modelId="{7EF8ABB6-C226-4738-B2C2-A03B3F1D163F}" type="pres">
      <dgm:prSet presAssocID="{371E8975-5222-409C-A272-F70294977472}" presName="linNode" presStyleCnt="0"/>
      <dgm:spPr/>
    </dgm:pt>
    <dgm:pt modelId="{73D26B5D-ED90-4B5D-9EB3-D218A3E9A97E}" type="pres">
      <dgm:prSet presAssocID="{371E8975-5222-409C-A272-F70294977472}" presName="parentText" presStyleLbl="node1" presStyleIdx="2" presStyleCnt="7">
        <dgm:presLayoutVars>
          <dgm:chMax val="1"/>
          <dgm:bulletEnabled val="1"/>
        </dgm:presLayoutVars>
      </dgm:prSet>
      <dgm:spPr/>
    </dgm:pt>
    <dgm:pt modelId="{2ADFCE8E-AEB4-43C9-A629-9CDE458DC04F}" type="pres">
      <dgm:prSet presAssocID="{FEC220BE-1057-4FC7-B80E-2207079FF08A}" presName="sp" presStyleCnt="0"/>
      <dgm:spPr/>
    </dgm:pt>
    <dgm:pt modelId="{5F005F8F-B2C4-4BDA-B874-CE2375045B6B}" type="pres">
      <dgm:prSet presAssocID="{9036DD91-C43B-4F70-8041-DCD571A6EF31}" presName="linNode" presStyleCnt="0"/>
      <dgm:spPr/>
    </dgm:pt>
    <dgm:pt modelId="{8042B76D-F399-4C81-928C-1058344784AE}" type="pres">
      <dgm:prSet presAssocID="{9036DD91-C43B-4F70-8041-DCD571A6EF31}" presName="parentText" presStyleLbl="node1" presStyleIdx="3" presStyleCnt="7">
        <dgm:presLayoutVars>
          <dgm:chMax val="1"/>
          <dgm:bulletEnabled val="1"/>
        </dgm:presLayoutVars>
      </dgm:prSet>
      <dgm:spPr/>
    </dgm:pt>
    <dgm:pt modelId="{1EBF13E8-972C-4EC5-BA4E-E453539D792B}" type="pres">
      <dgm:prSet presAssocID="{50481875-963E-4143-A7D8-C25E4737334C}" presName="sp" presStyleCnt="0"/>
      <dgm:spPr/>
    </dgm:pt>
    <dgm:pt modelId="{E4670845-42F3-461F-846F-47131421D818}" type="pres">
      <dgm:prSet presAssocID="{3B23472A-53E4-4182-AFD9-116ADE8E0DA0}" presName="linNode" presStyleCnt="0"/>
      <dgm:spPr/>
    </dgm:pt>
    <dgm:pt modelId="{EFE0592B-5DF6-47D8-8E30-5479370A1064}" type="pres">
      <dgm:prSet presAssocID="{3B23472A-53E4-4182-AFD9-116ADE8E0DA0}" presName="parentText" presStyleLbl="node1" presStyleIdx="4" presStyleCnt="7">
        <dgm:presLayoutVars>
          <dgm:chMax val="1"/>
          <dgm:bulletEnabled val="1"/>
        </dgm:presLayoutVars>
      </dgm:prSet>
      <dgm:spPr/>
    </dgm:pt>
    <dgm:pt modelId="{B5B2346D-C28A-4B2D-B08E-5BB39E57F722}" type="pres">
      <dgm:prSet presAssocID="{4628D2D2-EF0E-4787-937F-D2492FEDCA1E}" presName="sp" presStyleCnt="0"/>
      <dgm:spPr/>
    </dgm:pt>
    <dgm:pt modelId="{CF510583-C12A-4AF9-8E33-5DCB3AC1E85A}" type="pres">
      <dgm:prSet presAssocID="{DEB23F07-A46B-4078-A861-ED62C3F5E5E4}" presName="linNode" presStyleCnt="0"/>
      <dgm:spPr/>
    </dgm:pt>
    <dgm:pt modelId="{1E259E76-4DF2-4F12-85DB-AB9CCD6F9EB8}" type="pres">
      <dgm:prSet presAssocID="{DEB23F07-A46B-4078-A861-ED62C3F5E5E4}" presName="parentText" presStyleLbl="node1" presStyleIdx="5" presStyleCnt="7">
        <dgm:presLayoutVars>
          <dgm:chMax val="1"/>
          <dgm:bulletEnabled val="1"/>
        </dgm:presLayoutVars>
      </dgm:prSet>
      <dgm:spPr/>
    </dgm:pt>
    <dgm:pt modelId="{0D0A7A07-BE8E-40F0-8F43-DE1C02F7F6A9}" type="pres">
      <dgm:prSet presAssocID="{C90086F5-209C-468D-884C-B3D9CB64EA92}" presName="sp" presStyleCnt="0"/>
      <dgm:spPr/>
    </dgm:pt>
    <dgm:pt modelId="{9BAC1911-1280-40CE-A979-77E728127F1F}" type="pres">
      <dgm:prSet presAssocID="{DE492547-9359-4E37-909B-74A55C22E0F2}" presName="linNode" presStyleCnt="0"/>
      <dgm:spPr/>
    </dgm:pt>
    <dgm:pt modelId="{3D00480C-1E50-4C6E-A6F3-529EE582045A}" type="pres">
      <dgm:prSet presAssocID="{DE492547-9359-4E37-909B-74A55C22E0F2}" presName="parentText" presStyleLbl="node1" presStyleIdx="6" presStyleCnt="7">
        <dgm:presLayoutVars>
          <dgm:chMax val="1"/>
          <dgm:bulletEnabled val="1"/>
        </dgm:presLayoutVars>
      </dgm:prSet>
      <dgm:spPr/>
    </dgm:pt>
  </dgm:ptLst>
  <dgm:cxnLst>
    <dgm:cxn modelId="{F184AF0E-7EC9-4BF3-A89E-B1F0A90D308A}" type="presOf" srcId="{DE492547-9359-4E37-909B-74A55C22E0F2}" destId="{3D00480C-1E50-4C6E-A6F3-529EE582045A}" srcOrd="0" destOrd="0" presId="urn:microsoft.com/office/officeart/2005/8/layout/vList5"/>
    <dgm:cxn modelId="{384ADB16-2A10-45E0-8C38-FACBD52FE071}" srcId="{7DDF8925-28C5-418D-9D8C-703531E60799}" destId="{3B23472A-53E4-4182-AFD9-116ADE8E0DA0}" srcOrd="4" destOrd="0" parTransId="{FC101C68-5BC9-4A3B-9B00-61C0CAC5FDBE}" sibTransId="{4628D2D2-EF0E-4787-937F-D2492FEDCA1E}"/>
    <dgm:cxn modelId="{0EFA9B8D-14F5-4539-9626-0B9304A0D78B}" type="presOf" srcId="{7DDF8925-28C5-418D-9D8C-703531E60799}" destId="{186D637D-0EEA-4E32-AEBD-71656E620171}" srcOrd="0" destOrd="0" presId="urn:microsoft.com/office/officeart/2005/8/layout/vList5"/>
    <dgm:cxn modelId="{04D35696-4E69-4E07-97C4-BDBAF4DF68FD}" type="presOf" srcId="{DEB23F07-A46B-4078-A861-ED62C3F5E5E4}" destId="{1E259E76-4DF2-4F12-85DB-AB9CCD6F9EB8}" srcOrd="0" destOrd="0" presId="urn:microsoft.com/office/officeart/2005/8/layout/vList5"/>
    <dgm:cxn modelId="{EFA7A196-8EE1-422E-9D4B-E23A8B795D16}" srcId="{7DDF8925-28C5-418D-9D8C-703531E60799}" destId="{DEB23F07-A46B-4078-A861-ED62C3F5E5E4}" srcOrd="5" destOrd="0" parTransId="{E66FAB62-5975-4E00-B44B-9DB43DF21CE5}" sibTransId="{C90086F5-209C-468D-884C-B3D9CB64EA92}"/>
    <dgm:cxn modelId="{7567E39C-4346-47E9-8F4D-D522A5A2A6FB}" type="presOf" srcId="{19876EA0-F5E9-4A1C-8D59-7420B3FE43BE}" destId="{716C7185-1C2E-4B5F-9816-5531C52BA374}" srcOrd="0" destOrd="0" presId="urn:microsoft.com/office/officeart/2005/8/layout/vList5"/>
    <dgm:cxn modelId="{3635F8B7-CD19-4BC3-9194-9615C191841D}" type="presOf" srcId="{9036DD91-C43B-4F70-8041-DCD571A6EF31}" destId="{8042B76D-F399-4C81-928C-1058344784AE}" srcOrd="0" destOrd="0" presId="urn:microsoft.com/office/officeart/2005/8/layout/vList5"/>
    <dgm:cxn modelId="{3CB673CD-97A7-4C5D-AD91-6254469B36FD}" type="presOf" srcId="{3B23472A-53E4-4182-AFD9-116ADE8E0DA0}" destId="{EFE0592B-5DF6-47D8-8E30-5479370A1064}" srcOrd="0" destOrd="0" presId="urn:microsoft.com/office/officeart/2005/8/layout/vList5"/>
    <dgm:cxn modelId="{3EA4B7D3-FA1A-4C33-8B9B-8D0DCB17EDC8}" srcId="{7DDF8925-28C5-418D-9D8C-703531E60799}" destId="{DE492547-9359-4E37-909B-74A55C22E0F2}" srcOrd="6" destOrd="0" parTransId="{A67EEEE6-87D1-42E3-BA69-FA862F0B8AC9}" sibTransId="{704FB7C1-78A5-4B64-9BFC-7BDF42492C8C}"/>
    <dgm:cxn modelId="{D8EF43DE-1E48-464E-93DD-442D86E1754F}" type="presOf" srcId="{371E8975-5222-409C-A272-F70294977472}" destId="{73D26B5D-ED90-4B5D-9EB3-D218A3E9A97E}" srcOrd="0" destOrd="0" presId="urn:microsoft.com/office/officeart/2005/8/layout/vList5"/>
    <dgm:cxn modelId="{BF0129E2-F630-40A3-A959-DCC5356DF687}" type="presOf" srcId="{E52B1AEF-46FC-40E2-8718-1BF3886DA3B5}" destId="{4F3150B0-D60B-4AB0-B497-C76029BE3C65}" srcOrd="0" destOrd="0" presId="urn:microsoft.com/office/officeart/2005/8/layout/vList5"/>
    <dgm:cxn modelId="{5FB859E2-607E-4A3F-BA2B-C2845CBDF9E2}" srcId="{7DDF8925-28C5-418D-9D8C-703531E60799}" destId="{E52B1AEF-46FC-40E2-8718-1BF3886DA3B5}" srcOrd="1" destOrd="0" parTransId="{47EA7300-AB21-4A0E-82CA-4B5BE2A796C2}" sibTransId="{837E9A23-58E4-4623-9659-62ABEDBC68F6}"/>
    <dgm:cxn modelId="{DE59FAE7-A245-4E67-99FA-7664AEAF4D41}" srcId="{7DDF8925-28C5-418D-9D8C-703531E60799}" destId="{19876EA0-F5E9-4A1C-8D59-7420B3FE43BE}" srcOrd="0" destOrd="0" parTransId="{A26E96FB-91CD-420E-8EE8-BDE57342273B}" sibTransId="{3CA053C3-4C8C-4A7A-8567-35DADE3875EE}"/>
    <dgm:cxn modelId="{B6B09CE9-E611-4472-B3B1-B33A1B5E7DDE}" srcId="{7DDF8925-28C5-418D-9D8C-703531E60799}" destId="{371E8975-5222-409C-A272-F70294977472}" srcOrd="2" destOrd="0" parTransId="{84668A6B-ABBF-4D17-8284-8E0C62156847}" sibTransId="{FEC220BE-1057-4FC7-B80E-2207079FF08A}"/>
    <dgm:cxn modelId="{D16E24F0-9F00-4CB5-921E-67E76C75DDC8}" srcId="{7DDF8925-28C5-418D-9D8C-703531E60799}" destId="{9036DD91-C43B-4F70-8041-DCD571A6EF31}" srcOrd="3" destOrd="0" parTransId="{C4D231F6-5C8C-4656-AF09-045293DD6758}" sibTransId="{50481875-963E-4143-A7D8-C25E4737334C}"/>
    <dgm:cxn modelId="{25CA1E62-800D-4F2B-8BD9-2C03EF383F9F}" type="presParOf" srcId="{186D637D-0EEA-4E32-AEBD-71656E620171}" destId="{055A3F78-ECD5-4726-86CB-916D773EDB1B}" srcOrd="0" destOrd="0" presId="urn:microsoft.com/office/officeart/2005/8/layout/vList5"/>
    <dgm:cxn modelId="{39560920-DC74-43D0-8FDE-E24FBF535561}" type="presParOf" srcId="{055A3F78-ECD5-4726-86CB-916D773EDB1B}" destId="{716C7185-1C2E-4B5F-9816-5531C52BA374}" srcOrd="0" destOrd="0" presId="urn:microsoft.com/office/officeart/2005/8/layout/vList5"/>
    <dgm:cxn modelId="{8FB7D67F-CEFF-41A8-AEA1-3B32232015DF}" type="presParOf" srcId="{186D637D-0EEA-4E32-AEBD-71656E620171}" destId="{EB558F96-7391-4355-BBDC-E6B8C00CF43B}" srcOrd="1" destOrd="0" presId="urn:microsoft.com/office/officeart/2005/8/layout/vList5"/>
    <dgm:cxn modelId="{C08B1057-E64E-4464-9D0F-97BD33728EBC}" type="presParOf" srcId="{186D637D-0EEA-4E32-AEBD-71656E620171}" destId="{E4EEC876-F526-4A7C-ABE8-FE632E22A2D2}" srcOrd="2" destOrd="0" presId="urn:microsoft.com/office/officeart/2005/8/layout/vList5"/>
    <dgm:cxn modelId="{6EE83215-E6A0-4C04-BB77-1103D7C986E7}" type="presParOf" srcId="{E4EEC876-F526-4A7C-ABE8-FE632E22A2D2}" destId="{4F3150B0-D60B-4AB0-B497-C76029BE3C65}" srcOrd="0" destOrd="0" presId="urn:microsoft.com/office/officeart/2005/8/layout/vList5"/>
    <dgm:cxn modelId="{378CF2C8-3972-4594-93CF-29DA3474197D}" type="presParOf" srcId="{186D637D-0EEA-4E32-AEBD-71656E620171}" destId="{57DE9A78-8CFF-47EF-8665-FF67F66DF777}" srcOrd="3" destOrd="0" presId="urn:microsoft.com/office/officeart/2005/8/layout/vList5"/>
    <dgm:cxn modelId="{C0A4C4F3-3895-413D-BF1B-1A0269569F9A}" type="presParOf" srcId="{186D637D-0EEA-4E32-AEBD-71656E620171}" destId="{7EF8ABB6-C226-4738-B2C2-A03B3F1D163F}" srcOrd="4" destOrd="0" presId="urn:microsoft.com/office/officeart/2005/8/layout/vList5"/>
    <dgm:cxn modelId="{027C3DB8-7D12-4019-B607-973058BB562E}" type="presParOf" srcId="{7EF8ABB6-C226-4738-B2C2-A03B3F1D163F}" destId="{73D26B5D-ED90-4B5D-9EB3-D218A3E9A97E}" srcOrd="0" destOrd="0" presId="urn:microsoft.com/office/officeart/2005/8/layout/vList5"/>
    <dgm:cxn modelId="{582E6346-05D5-4CA5-AFA1-4E38CF6A7C24}" type="presParOf" srcId="{186D637D-0EEA-4E32-AEBD-71656E620171}" destId="{2ADFCE8E-AEB4-43C9-A629-9CDE458DC04F}" srcOrd="5" destOrd="0" presId="urn:microsoft.com/office/officeart/2005/8/layout/vList5"/>
    <dgm:cxn modelId="{7EF73633-D84A-466B-A0F7-FD37D67A0349}" type="presParOf" srcId="{186D637D-0EEA-4E32-AEBD-71656E620171}" destId="{5F005F8F-B2C4-4BDA-B874-CE2375045B6B}" srcOrd="6" destOrd="0" presId="urn:microsoft.com/office/officeart/2005/8/layout/vList5"/>
    <dgm:cxn modelId="{94676777-85FD-4554-BCE4-4BEE9DB4D2A3}" type="presParOf" srcId="{5F005F8F-B2C4-4BDA-B874-CE2375045B6B}" destId="{8042B76D-F399-4C81-928C-1058344784AE}" srcOrd="0" destOrd="0" presId="urn:microsoft.com/office/officeart/2005/8/layout/vList5"/>
    <dgm:cxn modelId="{C035891D-285E-4CD6-A913-3CEDB42F2A33}" type="presParOf" srcId="{186D637D-0EEA-4E32-AEBD-71656E620171}" destId="{1EBF13E8-972C-4EC5-BA4E-E453539D792B}" srcOrd="7" destOrd="0" presId="urn:microsoft.com/office/officeart/2005/8/layout/vList5"/>
    <dgm:cxn modelId="{D240226C-4DB9-46A1-B451-F2C4F4A640E4}" type="presParOf" srcId="{186D637D-0EEA-4E32-AEBD-71656E620171}" destId="{E4670845-42F3-461F-846F-47131421D818}" srcOrd="8" destOrd="0" presId="urn:microsoft.com/office/officeart/2005/8/layout/vList5"/>
    <dgm:cxn modelId="{1E098837-6F74-432E-A06B-FFD8D8EDD48E}" type="presParOf" srcId="{E4670845-42F3-461F-846F-47131421D818}" destId="{EFE0592B-5DF6-47D8-8E30-5479370A1064}" srcOrd="0" destOrd="0" presId="urn:microsoft.com/office/officeart/2005/8/layout/vList5"/>
    <dgm:cxn modelId="{96A6057C-12C6-4293-A02A-36C0875EB535}" type="presParOf" srcId="{186D637D-0EEA-4E32-AEBD-71656E620171}" destId="{B5B2346D-C28A-4B2D-B08E-5BB39E57F722}" srcOrd="9" destOrd="0" presId="urn:microsoft.com/office/officeart/2005/8/layout/vList5"/>
    <dgm:cxn modelId="{84048B21-EDD6-42A8-952F-CBE7057C403A}" type="presParOf" srcId="{186D637D-0EEA-4E32-AEBD-71656E620171}" destId="{CF510583-C12A-4AF9-8E33-5DCB3AC1E85A}" srcOrd="10" destOrd="0" presId="urn:microsoft.com/office/officeart/2005/8/layout/vList5"/>
    <dgm:cxn modelId="{CB32E398-4395-4BF4-9480-44AFE7E33344}" type="presParOf" srcId="{CF510583-C12A-4AF9-8E33-5DCB3AC1E85A}" destId="{1E259E76-4DF2-4F12-85DB-AB9CCD6F9EB8}" srcOrd="0" destOrd="0" presId="urn:microsoft.com/office/officeart/2005/8/layout/vList5"/>
    <dgm:cxn modelId="{F428460F-1487-43B7-A8FA-1E52A6D07B66}" type="presParOf" srcId="{186D637D-0EEA-4E32-AEBD-71656E620171}" destId="{0D0A7A07-BE8E-40F0-8F43-DE1C02F7F6A9}" srcOrd="11" destOrd="0" presId="urn:microsoft.com/office/officeart/2005/8/layout/vList5"/>
    <dgm:cxn modelId="{DE82B796-C3BA-43E5-AE55-DA896D77E8DD}" type="presParOf" srcId="{186D637D-0EEA-4E32-AEBD-71656E620171}" destId="{9BAC1911-1280-40CE-A979-77E728127F1F}" srcOrd="12" destOrd="0" presId="urn:microsoft.com/office/officeart/2005/8/layout/vList5"/>
    <dgm:cxn modelId="{0A9E973C-B92E-46F5-A07E-1915F2826C45}" type="presParOf" srcId="{9BAC1911-1280-40CE-A979-77E728127F1F}" destId="{3D00480C-1E50-4C6E-A6F3-529EE582045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B5BEBA-8E60-444D-BA6F-49564F6BE69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6F2D7EF-85C8-48D0-8BA8-3BE7C8F5FC6C}">
      <dgm:prSet/>
      <dgm:spPr/>
      <dgm:t>
        <a:bodyPr/>
        <a:lstStyle/>
        <a:p>
          <a:r>
            <a:rPr lang="en-GB"/>
            <a:t>Introduction to the report and provide a description of the situation you are risk assessing  </a:t>
          </a:r>
          <a:endParaRPr lang="en-US"/>
        </a:p>
      </dgm:t>
    </dgm:pt>
    <dgm:pt modelId="{69597F37-9AB6-4C8E-8DE6-6A70284A1DE8}" type="parTrans" cxnId="{D3D1997A-AAD2-4D76-8588-144A75A22D69}">
      <dgm:prSet/>
      <dgm:spPr/>
      <dgm:t>
        <a:bodyPr/>
        <a:lstStyle/>
        <a:p>
          <a:endParaRPr lang="en-US"/>
        </a:p>
      </dgm:t>
    </dgm:pt>
    <dgm:pt modelId="{AE3A4313-E76E-4F84-974E-5CC342E94146}" type="sibTrans" cxnId="{D3D1997A-AAD2-4D76-8588-144A75A22D69}">
      <dgm:prSet/>
      <dgm:spPr/>
      <dgm:t>
        <a:bodyPr/>
        <a:lstStyle/>
        <a:p>
          <a:endParaRPr lang="en-US"/>
        </a:p>
      </dgm:t>
    </dgm:pt>
    <dgm:pt modelId="{C504D0F0-EFE3-465D-B0D0-5BFC10CA2776}">
      <dgm:prSet/>
      <dgm:spPr/>
      <dgm:t>
        <a:bodyPr/>
        <a:lstStyle/>
        <a:p>
          <a:r>
            <a:rPr lang="en-GB"/>
            <a:t>Context of the report</a:t>
          </a:r>
          <a:endParaRPr lang="en-US"/>
        </a:p>
      </dgm:t>
    </dgm:pt>
    <dgm:pt modelId="{DD8EE6EA-63D1-46C1-8CF2-77598BEAFFA4}" type="parTrans" cxnId="{3E46064C-466F-46A1-9202-99C7D1C65070}">
      <dgm:prSet/>
      <dgm:spPr/>
      <dgm:t>
        <a:bodyPr/>
        <a:lstStyle/>
        <a:p>
          <a:endParaRPr lang="en-US"/>
        </a:p>
      </dgm:t>
    </dgm:pt>
    <dgm:pt modelId="{938B4F43-D6A2-42FF-8F14-A06187810FDA}" type="sibTrans" cxnId="{3E46064C-466F-46A1-9202-99C7D1C65070}">
      <dgm:prSet/>
      <dgm:spPr/>
      <dgm:t>
        <a:bodyPr/>
        <a:lstStyle/>
        <a:p>
          <a:endParaRPr lang="en-US"/>
        </a:p>
      </dgm:t>
    </dgm:pt>
    <dgm:pt modelId="{E306383A-6B8B-428C-934E-643C34317A01}">
      <dgm:prSet/>
      <dgm:spPr/>
      <dgm:t>
        <a:bodyPr/>
        <a:lstStyle/>
        <a:p>
          <a:r>
            <a:rPr lang="en-GB"/>
            <a:t>Key Definitions</a:t>
          </a:r>
          <a:endParaRPr lang="en-US"/>
        </a:p>
      </dgm:t>
    </dgm:pt>
    <dgm:pt modelId="{84E5126B-D25E-4351-A5EF-8016C1D09BA4}" type="parTrans" cxnId="{48C0DFFA-D1C5-4041-BBB3-B31FC92D7D9E}">
      <dgm:prSet/>
      <dgm:spPr/>
      <dgm:t>
        <a:bodyPr/>
        <a:lstStyle/>
        <a:p>
          <a:endParaRPr lang="en-US"/>
        </a:p>
      </dgm:t>
    </dgm:pt>
    <dgm:pt modelId="{87C3C1E3-ED5C-44AC-A7E5-8AD88CA83156}" type="sibTrans" cxnId="{48C0DFFA-D1C5-4041-BBB3-B31FC92D7D9E}">
      <dgm:prSet/>
      <dgm:spPr/>
      <dgm:t>
        <a:bodyPr/>
        <a:lstStyle/>
        <a:p>
          <a:endParaRPr lang="en-US"/>
        </a:p>
      </dgm:t>
    </dgm:pt>
    <dgm:pt modelId="{960353B4-9185-4239-A1DA-04071E78CC06}" type="pres">
      <dgm:prSet presAssocID="{BBB5BEBA-8E60-444D-BA6F-49564F6BE69B}" presName="linear" presStyleCnt="0">
        <dgm:presLayoutVars>
          <dgm:animLvl val="lvl"/>
          <dgm:resizeHandles val="exact"/>
        </dgm:presLayoutVars>
      </dgm:prSet>
      <dgm:spPr/>
    </dgm:pt>
    <dgm:pt modelId="{4CD63FCD-3012-4209-91AE-CFF0E219E037}" type="pres">
      <dgm:prSet presAssocID="{86F2D7EF-85C8-48D0-8BA8-3BE7C8F5FC6C}" presName="parentText" presStyleLbl="node1" presStyleIdx="0" presStyleCnt="3">
        <dgm:presLayoutVars>
          <dgm:chMax val="0"/>
          <dgm:bulletEnabled val="1"/>
        </dgm:presLayoutVars>
      </dgm:prSet>
      <dgm:spPr/>
    </dgm:pt>
    <dgm:pt modelId="{753E0931-E223-4714-8B19-BD35D0543DE5}" type="pres">
      <dgm:prSet presAssocID="{AE3A4313-E76E-4F84-974E-5CC342E94146}" presName="spacer" presStyleCnt="0"/>
      <dgm:spPr/>
    </dgm:pt>
    <dgm:pt modelId="{C819B4E3-ABAC-4693-AC9B-461A9D8E2A39}" type="pres">
      <dgm:prSet presAssocID="{C504D0F0-EFE3-465D-B0D0-5BFC10CA2776}" presName="parentText" presStyleLbl="node1" presStyleIdx="1" presStyleCnt="3">
        <dgm:presLayoutVars>
          <dgm:chMax val="0"/>
          <dgm:bulletEnabled val="1"/>
        </dgm:presLayoutVars>
      </dgm:prSet>
      <dgm:spPr/>
    </dgm:pt>
    <dgm:pt modelId="{60DA7FC4-8F10-42C3-B0F9-B8AB1BF72E96}" type="pres">
      <dgm:prSet presAssocID="{938B4F43-D6A2-42FF-8F14-A06187810FDA}" presName="spacer" presStyleCnt="0"/>
      <dgm:spPr/>
    </dgm:pt>
    <dgm:pt modelId="{272B1FAF-C889-44F3-8479-97FBA7D3E2EB}" type="pres">
      <dgm:prSet presAssocID="{E306383A-6B8B-428C-934E-643C34317A01}" presName="parentText" presStyleLbl="node1" presStyleIdx="2" presStyleCnt="3">
        <dgm:presLayoutVars>
          <dgm:chMax val="0"/>
          <dgm:bulletEnabled val="1"/>
        </dgm:presLayoutVars>
      </dgm:prSet>
      <dgm:spPr/>
    </dgm:pt>
  </dgm:ptLst>
  <dgm:cxnLst>
    <dgm:cxn modelId="{3E46064C-466F-46A1-9202-99C7D1C65070}" srcId="{BBB5BEBA-8E60-444D-BA6F-49564F6BE69B}" destId="{C504D0F0-EFE3-465D-B0D0-5BFC10CA2776}" srcOrd="1" destOrd="0" parTransId="{DD8EE6EA-63D1-46C1-8CF2-77598BEAFFA4}" sibTransId="{938B4F43-D6A2-42FF-8F14-A06187810FDA}"/>
    <dgm:cxn modelId="{D3D1997A-AAD2-4D76-8588-144A75A22D69}" srcId="{BBB5BEBA-8E60-444D-BA6F-49564F6BE69B}" destId="{86F2D7EF-85C8-48D0-8BA8-3BE7C8F5FC6C}" srcOrd="0" destOrd="0" parTransId="{69597F37-9AB6-4C8E-8DE6-6A70284A1DE8}" sibTransId="{AE3A4313-E76E-4F84-974E-5CC342E94146}"/>
    <dgm:cxn modelId="{DFB2398B-6D61-458A-A778-DE3CC3562AF0}" type="presOf" srcId="{C504D0F0-EFE3-465D-B0D0-5BFC10CA2776}" destId="{C819B4E3-ABAC-4693-AC9B-461A9D8E2A39}" srcOrd="0" destOrd="0" presId="urn:microsoft.com/office/officeart/2005/8/layout/vList2"/>
    <dgm:cxn modelId="{DB9DCC9D-54B6-4F95-AAB2-3E95BCC89089}" type="presOf" srcId="{BBB5BEBA-8E60-444D-BA6F-49564F6BE69B}" destId="{960353B4-9185-4239-A1DA-04071E78CC06}" srcOrd="0" destOrd="0" presId="urn:microsoft.com/office/officeart/2005/8/layout/vList2"/>
    <dgm:cxn modelId="{D8DBD9BE-967E-4268-8D13-AB031F5A685E}" type="presOf" srcId="{86F2D7EF-85C8-48D0-8BA8-3BE7C8F5FC6C}" destId="{4CD63FCD-3012-4209-91AE-CFF0E219E037}" srcOrd="0" destOrd="0" presId="urn:microsoft.com/office/officeart/2005/8/layout/vList2"/>
    <dgm:cxn modelId="{48C0DFFA-D1C5-4041-BBB3-B31FC92D7D9E}" srcId="{BBB5BEBA-8E60-444D-BA6F-49564F6BE69B}" destId="{E306383A-6B8B-428C-934E-643C34317A01}" srcOrd="2" destOrd="0" parTransId="{84E5126B-D25E-4351-A5EF-8016C1D09BA4}" sibTransId="{87C3C1E3-ED5C-44AC-A7E5-8AD88CA83156}"/>
    <dgm:cxn modelId="{594795FB-4DFA-4683-81BD-64541A0A0220}" type="presOf" srcId="{E306383A-6B8B-428C-934E-643C34317A01}" destId="{272B1FAF-C889-44F3-8479-97FBA7D3E2EB}" srcOrd="0" destOrd="0" presId="urn:microsoft.com/office/officeart/2005/8/layout/vList2"/>
    <dgm:cxn modelId="{B3BEA48C-6B7B-40A6-8B5C-3542DEEA7959}" type="presParOf" srcId="{960353B4-9185-4239-A1DA-04071E78CC06}" destId="{4CD63FCD-3012-4209-91AE-CFF0E219E037}" srcOrd="0" destOrd="0" presId="urn:microsoft.com/office/officeart/2005/8/layout/vList2"/>
    <dgm:cxn modelId="{33DD3D3F-F927-4563-A3B8-950E4478EEE9}" type="presParOf" srcId="{960353B4-9185-4239-A1DA-04071E78CC06}" destId="{753E0931-E223-4714-8B19-BD35D0543DE5}" srcOrd="1" destOrd="0" presId="urn:microsoft.com/office/officeart/2005/8/layout/vList2"/>
    <dgm:cxn modelId="{5DE00887-8371-4A9A-A797-AFF3CFC2F67D}" type="presParOf" srcId="{960353B4-9185-4239-A1DA-04071E78CC06}" destId="{C819B4E3-ABAC-4693-AC9B-461A9D8E2A39}" srcOrd="2" destOrd="0" presId="urn:microsoft.com/office/officeart/2005/8/layout/vList2"/>
    <dgm:cxn modelId="{84500CAF-2505-44BA-AF13-5E68C2D91822}" type="presParOf" srcId="{960353B4-9185-4239-A1DA-04071E78CC06}" destId="{60DA7FC4-8F10-42C3-B0F9-B8AB1BF72E96}" srcOrd="3" destOrd="0" presId="urn:microsoft.com/office/officeart/2005/8/layout/vList2"/>
    <dgm:cxn modelId="{9C513432-86A2-437B-9BD1-97283BC5B31C}" type="presParOf" srcId="{960353B4-9185-4239-A1DA-04071E78CC06}" destId="{272B1FAF-C889-44F3-8479-97FBA7D3E2E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895E62-E1AE-4BF4-A7B2-D70869ECE51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A217344-6E22-49D0-AF8F-2773BB6201E2}">
      <dgm:prSet/>
      <dgm:spPr/>
      <dgm:t>
        <a:bodyPr/>
        <a:lstStyle/>
        <a:p>
          <a:r>
            <a:rPr lang="en-GB" dirty="0"/>
            <a:t>A description and justification of your methodology for your risk assessment</a:t>
          </a:r>
          <a:endParaRPr lang="en-US" dirty="0"/>
        </a:p>
      </dgm:t>
    </dgm:pt>
    <dgm:pt modelId="{06862C03-AFD8-405A-AAC0-89342F7DF964}" type="parTrans" cxnId="{EA251366-1D6D-4936-8708-996AE9AA67D2}">
      <dgm:prSet/>
      <dgm:spPr/>
      <dgm:t>
        <a:bodyPr/>
        <a:lstStyle/>
        <a:p>
          <a:endParaRPr lang="en-US"/>
        </a:p>
      </dgm:t>
    </dgm:pt>
    <dgm:pt modelId="{D4B2E842-835B-4D3F-BD3B-32C004A536BB}" type="sibTrans" cxnId="{EA251366-1D6D-4936-8708-996AE9AA67D2}">
      <dgm:prSet/>
      <dgm:spPr/>
      <dgm:t>
        <a:bodyPr/>
        <a:lstStyle/>
        <a:p>
          <a:endParaRPr lang="en-US"/>
        </a:p>
      </dgm:t>
    </dgm:pt>
    <dgm:pt modelId="{23935E82-646D-4FCD-A434-97F555897C1D}">
      <dgm:prSet/>
      <dgm:spPr/>
      <dgm:t>
        <a:bodyPr/>
        <a:lstStyle/>
        <a:p>
          <a:r>
            <a:rPr lang="en-GB"/>
            <a:t>Areas you risk assessed</a:t>
          </a:r>
          <a:endParaRPr lang="en-US"/>
        </a:p>
      </dgm:t>
    </dgm:pt>
    <dgm:pt modelId="{0C63B6A3-FA0E-4E33-9B33-76F4C9C5933D}" type="parTrans" cxnId="{620C283F-9862-407A-A36B-93B8BBC5A279}">
      <dgm:prSet/>
      <dgm:spPr/>
      <dgm:t>
        <a:bodyPr/>
        <a:lstStyle/>
        <a:p>
          <a:endParaRPr lang="en-US"/>
        </a:p>
      </dgm:t>
    </dgm:pt>
    <dgm:pt modelId="{6D502C38-E336-4594-A8C0-E408938AED78}" type="sibTrans" cxnId="{620C283F-9862-407A-A36B-93B8BBC5A279}">
      <dgm:prSet/>
      <dgm:spPr/>
      <dgm:t>
        <a:bodyPr/>
        <a:lstStyle/>
        <a:p>
          <a:endParaRPr lang="en-US"/>
        </a:p>
      </dgm:t>
    </dgm:pt>
    <dgm:pt modelId="{7DCA0AC3-1361-4DBB-9408-7E693BDB7FF5}">
      <dgm:prSet/>
      <dgm:spPr/>
      <dgm:t>
        <a:bodyPr/>
        <a:lstStyle/>
        <a:p>
          <a:r>
            <a:rPr lang="en-GB"/>
            <a:t>How you did this</a:t>
          </a:r>
          <a:endParaRPr lang="en-US"/>
        </a:p>
      </dgm:t>
    </dgm:pt>
    <dgm:pt modelId="{7900C6EB-3C28-4B8D-ABAB-6A3D1B21BBAF}" type="parTrans" cxnId="{6A91E752-6653-4E8C-82D5-BA3EC480AF1B}">
      <dgm:prSet/>
      <dgm:spPr/>
      <dgm:t>
        <a:bodyPr/>
        <a:lstStyle/>
        <a:p>
          <a:endParaRPr lang="en-US"/>
        </a:p>
      </dgm:t>
    </dgm:pt>
    <dgm:pt modelId="{44F15712-F310-4A7A-B818-05173F3667E3}" type="sibTrans" cxnId="{6A91E752-6653-4E8C-82D5-BA3EC480AF1B}">
      <dgm:prSet/>
      <dgm:spPr/>
      <dgm:t>
        <a:bodyPr/>
        <a:lstStyle/>
        <a:p>
          <a:endParaRPr lang="en-US"/>
        </a:p>
      </dgm:t>
    </dgm:pt>
    <dgm:pt modelId="{AB87C37F-59F0-4548-AF13-D7258196923A}" type="pres">
      <dgm:prSet presAssocID="{40895E62-E1AE-4BF4-A7B2-D70869ECE510}" presName="root" presStyleCnt="0">
        <dgm:presLayoutVars>
          <dgm:dir/>
          <dgm:resizeHandles val="exact"/>
        </dgm:presLayoutVars>
      </dgm:prSet>
      <dgm:spPr/>
    </dgm:pt>
    <dgm:pt modelId="{9DB51148-20B6-41AD-A1F3-49B62CBAA5D3}" type="pres">
      <dgm:prSet presAssocID="{6A217344-6E22-49D0-AF8F-2773BB6201E2}" presName="compNode" presStyleCnt="0"/>
      <dgm:spPr/>
    </dgm:pt>
    <dgm:pt modelId="{AF512ECE-3CEE-41A7-B400-3420BED34766}" type="pres">
      <dgm:prSet presAssocID="{6A217344-6E22-49D0-AF8F-2773BB6201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63C496F3-6573-4AD2-99D1-D60609365F60}" type="pres">
      <dgm:prSet presAssocID="{6A217344-6E22-49D0-AF8F-2773BB6201E2}" presName="spaceRect" presStyleCnt="0"/>
      <dgm:spPr/>
    </dgm:pt>
    <dgm:pt modelId="{2B78F9AB-09F4-4F88-B903-8DDECE55027B}" type="pres">
      <dgm:prSet presAssocID="{6A217344-6E22-49D0-AF8F-2773BB6201E2}" presName="textRect" presStyleLbl="revTx" presStyleIdx="0" presStyleCnt="3">
        <dgm:presLayoutVars>
          <dgm:chMax val="1"/>
          <dgm:chPref val="1"/>
        </dgm:presLayoutVars>
      </dgm:prSet>
      <dgm:spPr/>
    </dgm:pt>
    <dgm:pt modelId="{F0C31611-2499-4618-B807-DA8E607B97DF}" type="pres">
      <dgm:prSet presAssocID="{D4B2E842-835B-4D3F-BD3B-32C004A536BB}" presName="sibTrans" presStyleCnt="0"/>
      <dgm:spPr/>
    </dgm:pt>
    <dgm:pt modelId="{10A633AD-035F-4E76-A3D6-AE9EB0E51968}" type="pres">
      <dgm:prSet presAssocID="{23935E82-646D-4FCD-A434-97F555897C1D}" presName="compNode" presStyleCnt="0"/>
      <dgm:spPr/>
    </dgm:pt>
    <dgm:pt modelId="{E9CBFCF0-D339-44CB-A43D-1D9BFA202F2C}" type="pres">
      <dgm:prSet presAssocID="{23935E82-646D-4FCD-A434-97F555897C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6FF32221-44E5-49B7-BC92-1C7440796014}" type="pres">
      <dgm:prSet presAssocID="{23935E82-646D-4FCD-A434-97F555897C1D}" presName="spaceRect" presStyleCnt="0"/>
      <dgm:spPr/>
    </dgm:pt>
    <dgm:pt modelId="{DA92F7FE-689F-469B-8AEB-79B06A9A7BE4}" type="pres">
      <dgm:prSet presAssocID="{23935E82-646D-4FCD-A434-97F555897C1D}" presName="textRect" presStyleLbl="revTx" presStyleIdx="1" presStyleCnt="3">
        <dgm:presLayoutVars>
          <dgm:chMax val="1"/>
          <dgm:chPref val="1"/>
        </dgm:presLayoutVars>
      </dgm:prSet>
      <dgm:spPr/>
    </dgm:pt>
    <dgm:pt modelId="{0D426562-F999-4278-B398-53C3583E98C2}" type="pres">
      <dgm:prSet presAssocID="{6D502C38-E336-4594-A8C0-E408938AED78}" presName="sibTrans" presStyleCnt="0"/>
      <dgm:spPr/>
    </dgm:pt>
    <dgm:pt modelId="{238526B3-A2D1-4D28-9ADF-16B362B2EE07}" type="pres">
      <dgm:prSet presAssocID="{7DCA0AC3-1361-4DBB-9408-7E693BDB7FF5}" presName="compNode" presStyleCnt="0"/>
      <dgm:spPr/>
    </dgm:pt>
    <dgm:pt modelId="{48371724-306D-4D1A-86D7-435346BBAC4D}" type="pres">
      <dgm:prSet presAssocID="{7DCA0AC3-1361-4DBB-9408-7E693BDB7FF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9495CD43-BB1F-4EF1-9CA0-E8AFD3031BB6}" type="pres">
      <dgm:prSet presAssocID="{7DCA0AC3-1361-4DBB-9408-7E693BDB7FF5}" presName="spaceRect" presStyleCnt="0"/>
      <dgm:spPr/>
    </dgm:pt>
    <dgm:pt modelId="{7A9A9895-A988-46F7-B138-DD784E8E12E0}" type="pres">
      <dgm:prSet presAssocID="{7DCA0AC3-1361-4DBB-9408-7E693BDB7FF5}" presName="textRect" presStyleLbl="revTx" presStyleIdx="2" presStyleCnt="3">
        <dgm:presLayoutVars>
          <dgm:chMax val="1"/>
          <dgm:chPref val="1"/>
        </dgm:presLayoutVars>
      </dgm:prSet>
      <dgm:spPr/>
    </dgm:pt>
  </dgm:ptLst>
  <dgm:cxnLst>
    <dgm:cxn modelId="{B6957612-FD0F-4D9E-8BA9-A6C0B4F60098}" type="presOf" srcId="{7DCA0AC3-1361-4DBB-9408-7E693BDB7FF5}" destId="{7A9A9895-A988-46F7-B138-DD784E8E12E0}" srcOrd="0" destOrd="0" presId="urn:microsoft.com/office/officeart/2018/2/layout/IconLabelList"/>
    <dgm:cxn modelId="{620C283F-9862-407A-A36B-93B8BBC5A279}" srcId="{40895E62-E1AE-4BF4-A7B2-D70869ECE510}" destId="{23935E82-646D-4FCD-A434-97F555897C1D}" srcOrd="1" destOrd="0" parTransId="{0C63B6A3-FA0E-4E33-9B33-76F4C9C5933D}" sibTransId="{6D502C38-E336-4594-A8C0-E408938AED78}"/>
    <dgm:cxn modelId="{EA251366-1D6D-4936-8708-996AE9AA67D2}" srcId="{40895E62-E1AE-4BF4-A7B2-D70869ECE510}" destId="{6A217344-6E22-49D0-AF8F-2773BB6201E2}" srcOrd="0" destOrd="0" parTransId="{06862C03-AFD8-405A-AAC0-89342F7DF964}" sibTransId="{D4B2E842-835B-4D3F-BD3B-32C004A536BB}"/>
    <dgm:cxn modelId="{FD0C9B46-DD68-4EE8-92D8-2528ECE56F1E}" type="presOf" srcId="{23935E82-646D-4FCD-A434-97F555897C1D}" destId="{DA92F7FE-689F-469B-8AEB-79B06A9A7BE4}" srcOrd="0" destOrd="0" presId="urn:microsoft.com/office/officeart/2018/2/layout/IconLabelList"/>
    <dgm:cxn modelId="{6A91E752-6653-4E8C-82D5-BA3EC480AF1B}" srcId="{40895E62-E1AE-4BF4-A7B2-D70869ECE510}" destId="{7DCA0AC3-1361-4DBB-9408-7E693BDB7FF5}" srcOrd="2" destOrd="0" parTransId="{7900C6EB-3C28-4B8D-ABAB-6A3D1B21BBAF}" sibTransId="{44F15712-F310-4A7A-B818-05173F3667E3}"/>
    <dgm:cxn modelId="{3307E37B-0A74-4AE0-A0C3-F584D6A5DC03}" type="presOf" srcId="{6A217344-6E22-49D0-AF8F-2773BB6201E2}" destId="{2B78F9AB-09F4-4F88-B903-8DDECE55027B}" srcOrd="0" destOrd="0" presId="urn:microsoft.com/office/officeart/2018/2/layout/IconLabelList"/>
    <dgm:cxn modelId="{D10CF6D1-DD14-40E4-983A-865B3EF83452}" type="presOf" srcId="{40895E62-E1AE-4BF4-A7B2-D70869ECE510}" destId="{AB87C37F-59F0-4548-AF13-D7258196923A}" srcOrd="0" destOrd="0" presId="urn:microsoft.com/office/officeart/2018/2/layout/IconLabelList"/>
    <dgm:cxn modelId="{543DD108-EA35-4D16-AE00-5AC3E67A6307}" type="presParOf" srcId="{AB87C37F-59F0-4548-AF13-D7258196923A}" destId="{9DB51148-20B6-41AD-A1F3-49B62CBAA5D3}" srcOrd="0" destOrd="0" presId="urn:microsoft.com/office/officeart/2018/2/layout/IconLabelList"/>
    <dgm:cxn modelId="{977557CB-ED57-4227-9324-E6F194058234}" type="presParOf" srcId="{9DB51148-20B6-41AD-A1F3-49B62CBAA5D3}" destId="{AF512ECE-3CEE-41A7-B400-3420BED34766}" srcOrd="0" destOrd="0" presId="urn:microsoft.com/office/officeart/2018/2/layout/IconLabelList"/>
    <dgm:cxn modelId="{F3C6E223-96A1-40E4-AF8E-815DB8639C45}" type="presParOf" srcId="{9DB51148-20B6-41AD-A1F3-49B62CBAA5D3}" destId="{63C496F3-6573-4AD2-99D1-D60609365F60}" srcOrd="1" destOrd="0" presId="urn:microsoft.com/office/officeart/2018/2/layout/IconLabelList"/>
    <dgm:cxn modelId="{4069FD03-9CE4-4182-9A3C-1A206766E7B7}" type="presParOf" srcId="{9DB51148-20B6-41AD-A1F3-49B62CBAA5D3}" destId="{2B78F9AB-09F4-4F88-B903-8DDECE55027B}" srcOrd="2" destOrd="0" presId="urn:microsoft.com/office/officeart/2018/2/layout/IconLabelList"/>
    <dgm:cxn modelId="{53955CD5-79D6-4218-9135-2BE28099644D}" type="presParOf" srcId="{AB87C37F-59F0-4548-AF13-D7258196923A}" destId="{F0C31611-2499-4618-B807-DA8E607B97DF}" srcOrd="1" destOrd="0" presId="urn:microsoft.com/office/officeart/2018/2/layout/IconLabelList"/>
    <dgm:cxn modelId="{298384C1-39E8-4F74-A58D-EDE1F5F80983}" type="presParOf" srcId="{AB87C37F-59F0-4548-AF13-D7258196923A}" destId="{10A633AD-035F-4E76-A3D6-AE9EB0E51968}" srcOrd="2" destOrd="0" presId="urn:microsoft.com/office/officeart/2018/2/layout/IconLabelList"/>
    <dgm:cxn modelId="{47A83FEE-BF4B-4F67-BF3C-B3A65539D120}" type="presParOf" srcId="{10A633AD-035F-4E76-A3D6-AE9EB0E51968}" destId="{E9CBFCF0-D339-44CB-A43D-1D9BFA202F2C}" srcOrd="0" destOrd="0" presId="urn:microsoft.com/office/officeart/2018/2/layout/IconLabelList"/>
    <dgm:cxn modelId="{7787692A-024C-4192-BA8F-7AB622F684B3}" type="presParOf" srcId="{10A633AD-035F-4E76-A3D6-AE9EB0E51968}" destId="{6FF32221-44E5-49B7-BC92-1C7440796014}" srcOrd="1" destOrd="0" presId="urn:microsoft.com/office/officeart/2018/2/layout/IconLabelList"/>
    <dgm:cxn modelId="{07D43418-CD98-4B57-9E48-2409DB655FBA}" type="presParOf" srcId="{10A633AD-035F-4E76-A3D6-AE9EB0E51968}" destId="{DA92F7FE-689F-469B-8AEB-79B06A9A7BE4}" srcOrd="2" destOrd="0" presId="urn:microsoft.com/office/officeart/2018/2/layout/IconLabelList"/>
    <dgm:cxn modelId="{77542F7F-B526-4351-BCB7-9165AAEFA337}" type="presParOf" srcId="{AB87C37F-59F0-4548-AF13-D7258196923A}" destId="{0D426562-F999-4278-B398-53C3583E98C2}" srcOrd="3" destOrd="0" presId="urn:microsoft.com/office/officeart/2018/2/layout/IconLabelList"/>
    <dgm:cxn modelId="{2225A459-A4F7-4BD7-B105-62D8EC0E1A77}" type="presParOf" srcId="{AB87C37F-59F0-4548-AF13-D7258196923A}" destId="{238526B3-A2D1-4D28-9ADF-16B362B2EE07}" srcOrd="4" destOrd="0" presId="urn:microsoft.com/office/officeart/2018/2/layout/IconLabelList"/>
    <dgm:cxn modelId="{793594AE-E77B-4E45-92E1-68A414B6B74C}" type="presParOf" srcId="{238526B3-A2D1-4D28-9ADF-16B362B2EE07}" destId="{48371724-306D-4D1A-86D7-435346BBAC4D}" srcOrd="0" destOrd="0" presId="urn:microsoft.com/office/officeart/2018/2/layout/IconLabelList"/>
    <dgm:cxn modelId="{882190E9-0D00-4DE6-8FCD-9A362A582166}" type="presParOf" srcId="{238526B3-A2D1-4D28-9ADF-16B362B2EE07}" destId="{9495CD43-BB1F-4EF1-9CA0-E8AFD3031BB6}" srcOrd="1" destOrd="0" presId="urn:microsoft.com/office/officeart/2018/2/layout/IconLabelList"/>
    <dgm:cxn modelId="{4B6F2124-70A5-4E60-9192-BC0C3D96720F}" type="presParOf" srcId="{238526B3-A2D1-4D28-9ADF-16B362B2EE07}" destId="{7A9A9895-A988-46F7-B138-DD784E8E12E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7D53F-5F6B-42AF-922C-FCC495085B6F}">
      <dsp:nvSpPr>
        <dsp:cNvPr id="0" name=""/>
        <dsp:cNvSpPr/>
      </dsp:nvSpPr>
      <dsp:spPr>
        <a:xfrm>
          <a:off x="1577340" y="1890"/>
          <a:ext cx="630936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419" tIns="210740" rIns="122419" bIns="210740" numCol="1" spcCol="1270" anchor="ctr" anchorCtr="0">
          <a:noAutofit/>
        </a:bodyPr>
        <a:lstStyle/>
        <a:p>
          <a:pPr marL="0" lvl="0" indent="0" algn="l" defTabSz="844550">
            <a:lnSpc>
              <a:spcPct val="90000"/>
            </a:lnSpc>
            <a:spcBef>
              <a:spcPct val="0"/>
            </a:spcBef>
            <a:spcAft>
              <a:spcPct val="35000"/>
            </a:spcAft>
            <a:buNone/>
          </a:pPr>
          <a:r>
            <a:rPr lang="en-US" sz="1900" kern="1200"/>
            <a:t>Recap Assignment 2</a:t>
          </a:r>
        </a:p>
      </dsp:txBody>
      <dsp:txXfrm>
        <a:off x="1577340" y="1890"/>
        <a:ext cx="6309360" cy="829686"/>
      </dsp:txXfrm>
    </dsp:sp>
    <dsp:sp modelId="{ED58CF39-B79D-4266-8ACF-1EF9568E8550}">
      <dsp:nvSpPr>
        <dsp:cNvPr id="0" name=""/>
        <dsp:cNvSpPr/>
      </dsp:nvSpPr>
      <dsp:spPr>
        <a:xfrm>
          <a:off x="0" y="1890"/>
          <a:ext cx="157734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468" tIns="81955" rIns="83468" bIns="81955" numCol="1" spcCol="1270" anchor="ctr" anchorCtr="0">
          <a:noAutofit/>
        </a:bodyPr>
        <a:lstStyle/>
        <a:p>
          <a:pPr marL="0" lvl="0" indent="0" algn="ctr" defTabSz="1022350">
            <a:lnSpc>
              <a:spcPct val="90000"/>
            </a:lnSpc>
            <a:spcBef>
              <a:spcPct val="0"/>
            </a:spcBef>
            <a:spcAft>
              <a:spcPct val="35000"/>
            </a:spcAft>
            <a:buNone/>
          </a:pPr>
          <a:r>
            <a:rPr lang="en-US" sz="2300" kern="1200"/>
            <a:t>Recap</a:t>
          </a:r>
        </a:p>
      </dsp:txBody>
      <dsp:txXfrm>
        <a:off x="0" y="1890"/>
        <a:ext cx="1577340" cy="829686"/>
      </dsp:txXfrm>
    </dsp:sp>
    <dsp:sp modelId="{A6E6C765-9B48-44B7-A1E5-D30A3E34830C}">
      <dsp:nvSpPr>
        <dsp:cNvPr id="0" name=""/>
        <dsp:cNvSpPr/>
      </dsp:nvSpPr>
      <dsp:spPr>
        <a:xfrm>
          <a:off x="1577340" y="881358"/>
          <a:ext cx="630936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419" tIns="210740" rIns="122419" bIns="210740" numCol="1" spcCol="1270" anchor="ctr" anchorCtr="0">
          <a:noAutofit/>
        </a:bodyPr>
        <a:lstStyle/>
        <a:p>
          <a:pPr marL="0" lvl="0" indent="0" algn="l" defTabSz="844550">
            <a:lnSpc>
              <a:spcPct val="90000"/>
            </a:lnSpc>
            <a:spcBef>
              <a:spcPct val="0"/>
            </a:spcBef>
            <a:spcAft>
              <a:spcPct val="35000"/>
            </a:spcAft>
            <a:buNone/>
          </a:pPr>
          <a:r>
            <a:rPr lang="en-US" sz="1900" kern="1200"/>
            <a:t>Understand definitions of risk and risk management</a:t>
          </a:r>
        </a:p>
      </dsp:txBody>
      <dsp:txXfrm>
        <a:off x="1577340" y="881358"/>
        <a:ext cx="6309360" cy="829686"/>
      </dsp:txXfrm>
    </dsp:sp>
    <dsp:sp modelId="{CA3D0A89-E73E-4DAF-A8CA-4043B0EE06C0}">
      <dsp:nvSpPr>
        <dsp:cNvPr id="0" name=""/>
        <dsp:cNvSpPr/>
      </dsp:nvSpPr>
      <dsp:spPr>
        <a:xfrm>
          <a:off x="0" y="881358"/>
          <a:ext cx="157734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468" tIns="81955" rIns="83468" bIns="81955" numCol="1" spcCol="1270" anchor="ctr" anchorCtr="0">
          <a:noAutofit/>
        </a:bodyPr>
        <a:lstStyle/>
        <a:p>
          <a:pPr marL="0" lvl="0" indent="0" algn="ctr" defTabSz="1022350">
            <a:lnSpc>
              <a:spcPct val="90000"/>
            </a:lnSpc>
            <a:spcBef>
              <a:spcPct val="0"/>
            </a:spcBef>
            <a:spcAft>
              <a:spcPct val="35000"/>
            </a:spcAft>
            <a:buNone/>
          </a:pPr>
          <a:r>
            <a:rPr lang="en-US" sz="2300" kern="1200"/>
            <a:t>Understand</a:t>
          </a:r>
        </a:p>
      </dsp:txBody>
      <dsp:txXfrm>
        <a:off x="0" y="881358"/>
        <a:ext cx="1577340" cy="829686"/>
      </dsp:txXfrm>
    </dsp:sp>
    <dsp:sp modelId="{025694AA-9704-4AB7-967B-4F8FE696D48F}">
      <dsp:nvSpPr>
        <dsp:cNvPr id="0" name=""/>
        <dsp:cNvSpPr/>
      </dsp:nvSpPr>
      <dsp:spPr>
        <a:xfrm>
          <a:off x="1577340" y="1760825"/>
          <a:ext cx="630936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419" tIns="210740" rIns="122419" bIns="210740" numCol="1" spcCol="1270" anchor="ctr" anchorCtr="0">
          <a:noAutofit/>
        </a:bodyPr>
        <a:lstStyle/>
        <a:p>
          <a:pPr marL="0" lvl="0" indent="0" algn="l" defTabSz="844550">
            <a:lnSpc>
              <a:spcPct val="90000"/>
            </a:lnSpc>
            <a:spcBef>
              <a:spcPct val="0"/>
            </a:spcBef>
            <a:spcAft>
              <a:spcPct val="35000"/>
            </a:spcAft>
            <a:buNone/>
          </a:pPr>
          <a:r>
            <a:rPr lang="en-US" sz="1900" kern="1200"/>
            <a:t>Understand classification of risks</a:t>
          </a:r>
        </a:p>
      </dsp:txBody>
      <dsp:txXfrm>
        <a:off x="1577340" y="1760825"/>
        <a:ext cx="6309360" cy="829686"/>
      </dsp:txXfrm>
    </dsp:sp>
    <dsp:sp modelId="{5AD6A669-43FF-4938-9ABE-E5976A958378}">
      <dsp:nvSpPr>
        <dsp:cNvPr id="0" name=""/>
        <dsp:cNvSpPr/>
      </dsp:nvSpPr>
      <dsp:spPr>
        <a:xfrm>
          <a:off x="0" y="1760825"/>
          <a:ext cx="157734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468" tIns="81955" rIns="83468" bIns="81955" numCol="1" spcCol="1270" anchor="ctr" anchorCtr="0">
          <a:noAutofit/>
        </a:bodyPr>
        <a:lstStyle/>
        <a:p>
          <a:pPr marL="0" lvl="0" indent="0" algn="ctr" defTabSz="1022350">
            <a:lnSpc>
              <a:spcPct val="90000"/>
            </a:lnSpc>
            <a:spcBef>
              <a:spcPct val="0"/>
            </a:spcBef>
            <a:spcAft>
              <a:spcPct val="35000"/>
            </a:spcAft>
            <a:buNone/>
          </a:pPr>
          <a:r>
            <a:rPr lang="en-US" sz="2300" kern="1200"/>
            <a:t>Understand</a:t>
          </a:r>
        </a:p>
      </dsp:txBody>
      <dsp:txXfrm>
        <a:off x="0" y="1760825"/>
        <a:ext cx="1577340" cy="829686"/>
      </dsp:txXfrm>
    </dsp:sp>
    <dsp:sp modelId="{EF204FB3-D494-49CE-80B0-2C1A01796458}">
      <dsp:nvSpPr>
        <dsp:cNvPr id="0" name=""/>
        <dsp:cNvSpPr/>
      </dsp:nvSpPr>
      <dsp:spPr>
        <a:xfrm>
          <a:off x="1577340" y="2640293"/>
          <a:ext cx="630936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419" tIns="210740" rIns="122419" bIns="210740" numCol="1" spcCol="1270" anchor="ctr" anchorCtr="0">
          <a:noAutofit/>
        </a:bodyPr>
        <a:lstStyle/>
        <a:p>
          <a:pPr marL="0" lvl="0" indent="0" algn="l" defTabSz="844550">
            <a:lnSpc>
              <a:spcPct val="90000"/>
            </a:lnSpc>
            <a:spcBef>
              <a:spcPct val="0"/>
            </a:spcBef>
            <a:spcAft>
              <a:spcPct val="35000"/>
            </a:spcAft>
            <a:buNone/>
          </a:pPr>
          <a:r>
            <a:rPr lang="en-US" sz="1900" kern="1200"/>
            <a:t>Understand barriers to risk management</a:t>
          </a:r>
        </a:p>
      </dsp:txBody>
      <dsp:txXfrm>
        <a:off x="1577340" y="2640293"/>
        <a:ext cx="6309360" cy="829686"/>
      </dsp:txXfrm>
    </dsp:sp>
    <dsp:sp modelId="{E87222DF-5178-4C38-A193-95F67915154C}">
      <dsp:nvSpPr>
        <dsp:cNvPr id="0" name=""/>
        <dsp:cNvSpPr/>
      </dsp:nvSpPr>
      <dsp:spPr>
        <a:xfrm>
          <a:off x="0" y="2640293"/>
          <a:ext cx="157734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468" tIns="81955" rIns="83468" bIns="81955" numCol="1" spcCol="1270" anchor="ctr" anchorCtr="0">
          <a:noAutofit/>
        </a:bodyPr>
        <a:lstStyle/>
        <a:p>
          <a:pPr marL="0" lvl="0" indent="0" algn="ctr" defTabSz="1022350">
            <a:lnSpc>
              <a:spcPct val="90000"/>
            </a:lnSpc>
            <a:spcBef>
              <a:spcPct val="0"/>
            </a:spcBef>
            <a:spcAft>
              <a:spcPct val="35000"/>
            </a:spcAft>
            <a:buNone/>
          </a:pPr>
          <a:r>
            <a:rPr lang="en-US" sz="2300" kern="1200"/>
            <a:t>Understand</a:t>
          </a:r>
        </a:p>
      </dsp:txBody>
      <dsp:txXfrm>
        <a:off x="0" y="2640293"/>
        <a:ext cx="1577340" cy="829686"/>
      </dsp:txXfrm>
    </dsp:sp>
    <dsp:sp modelId="{F636286F-7316-40ED-8F8D-40F449B0235B}">
      <dsp:nvSpPr>
        <dsp:cNvPr id="0" name=""/>
        <dsp:cNvSpPr/>
      </dsp:nvSpPr>
      <dsp:spPr>
        <a:xfrm>
          <a:off x="1577340" y="3519760"/>
          <a:ext cx="630936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419" tIns="210740" rIns="122419" bIns="210740" numCol="1" spcCol="1270" anchor="ctr" anchorCtr="0">
          <a:noAutofit/>
        </a:bodyPr>
        <a:lstStyle/>
        <a:p>
          <a:pPr marL="0" lvl="0" indent="0" algn="l" defTabSz="844550">
            <a:lnSpc>
              <a:spcPct val="90000"/>
            </a:lnSpc>
            <a:spcBef>
              <a:spcPct val="0"/>
            </a:spcBef>
            <a:spcAft>
              <a:spcPct val="35000"/>
            </a:spcAft>
            <a:buNone/>
          </a:pPr>
          <a:r>
            <a:rPr lang="en-US" sz="1900" kern="1200"/>
            <a:t>Apply the principles of identifying risk</a:t>
          </a:r>
        </a:p>
      </dsp:txBody>
      <dsp:txXfrm>
        <a:off x="1577340" y="3519760"/>
        <a:ext cx="6309360" cy="829686"/>
      </dsp:txXfrm>
    </dsp:sp>
    <dsp:sp modelId="{90A39607-B9F8-4C2C-9661-AFD3AEB70D77}">
      <dsp:nvSpPr>
        <dsp:cNvPr id="0" name=""/>
        <dsp:cNvSpPr/>
      </dsp:nvSpPr>
      <dsp:spPr>
        <a:xfrm>
          <a:off x="0" y="3519760"/>
          <a:ext cx="157734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468" tIns="81955" rIns="83468" bIns="81955" numCol="1" spcCol="1270" anchor="ctr" anchorCtr="0">
          <a:noAutofit/>
        </a:bodyPr>
        <a:lstStyle/>
        <a:p>
          <a:pPr marL="0" lvl="0" indent="0" algn="ctr" defTabSz="1022350">
            <a:lnSpc>
              <a:spcPct val="90000"/>
            </a:lnSpc>
            <a:spcBef>
              <a:spcPct val="0"/>
            </a:spcBef>
            <a:spcAft>
              <a:spcPct val="35000"/>
            </a:spcAft>
            <a:buNone/>
          </a:pPr>
          <a:r>
            <a:rPr lang="en-US" sz="2300" kern="1200"/>
            <a:t>Apply</a:t>
          </a:r>
        </a:p>
      </dsp:txBody>
      <dsp:txXfrm>
        <a:off x="0" y="3519760"/>
        <a:ext cx="1577340" cy="8296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C7185-1C2E-4B5F-9816-5531C52BA374}">
      <dsp:nvSpPr>
        <dsp:cNvPr id="0" name=""/>
        <dsp:cNvSpPr/>
      </dsp:nvSpPr>
      <dsp:spPr>
        <a:xfrm>
          <a:off x="2523743" y="371"/>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2000 word Event Risk Assessment</a:t>
          </a:r>
          <a:endParaRPr lang="en-US" sz="1600" kern="1200"/>
        </a:p>
      </dsp:txBody>
      <dsp:txXfrm>
        <a:off x="2552836" y="29464"/>
        <a:ext cx="2781026" cy="537785"/>
      </dsp:txXfrm>
    </dsp:sp>
    <dsp:sp modelId="{4F3150B0-D60B-4AB0-B497-C76029BE3C65}">
      <dsp:nvSpPr>
        <dsp:cNvPr id="0" name=""/>
        <dsp:cNvSpPr/>
      </dsp:nvSpPr>
      <dsp:spPr>
        <a:xfrm>
          <a:off x="2523743" y="626142"/>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Deadline Friday 3rd May 2024 at 11:55pm</a:t>
          </a:r>
          <a:endParaRPr lang="en-US" sz="1600" kern="1200"/>
        </a:p>
      </dsp:txBody>
      <dsp:txXfrm>
        <a:off x="2552836" y="655235"/>
        <a:ext cx="2781026" cy="537785"/>
      </dsp:txXfrm>
    </dsp:sp>
    <dsp:sp modelId="{73D26B5D-ED90-4B5D-9EB3-D218A3E9A97E}">
      <dsp:nvSpPr>
        <dsp:cNvPr id="0" name=""/>
        <dsp:cNvSpPr/>
      </dsp:nvSpPr>
      <dsp:spPr>
        <a:xfrm>
          <a:off x="2523743" y="1251912"/>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Turnitin</a:t>
          </a:r>
          <a:endParaRPr lang="en-US" sz="1600" kern="1200"/>
        </a:p>
      </dsp:txBody>
      <dsp:txXfrm>
        <a:off x="2552836" y="1281005"/>
        <a:ext cx="2781026" cy="537785"/>
      </dsp:txXfrm>
    </dsp:sp>
    <dsp:sp modelId="{8042B76D-F399-4C81-928C-1058344784AE}">
      <dsp:nvSpPr>
        <dsp:cNvPr id="0" name=""/>
        <dsp:cNvSpPr/>
      </dsp:nvSpPr>
      <dsp:spPr>
        <a:xfrm>
          <a:off x="2523743" y="1877683"/>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Link for submission on Moodle</a:t>
          </a:r>
          <a:endParaRPr lang="en-US" sz="1600" kern="1200"/>
        </a:p>
      </dsp:txBody>
      <dsp:txXfrm>
        <a:off x="2552836" y="1906776"/>
        <a:ext cx="2781026" cy="537785"/>
      </dsp:txXfrm>
    </dsp:sp>
    <dsp:sp modelId="{EFE0592B-5DF6-47D8-8E30-5479370A1064}">
      <dsp:nvSpPr>
        <dsp:cNvPr id="0" name=""/>
        <dsp:cNvSpPr/>
      </dsp:nvSpPr>
      <dsp:spPr>
        <a:xfrm>
          <a:off x="2523743" y="2503453"/>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50% weighting</a:t>
          </a:r>
          <a:endParaRPr lang="en-US" sz="1600" kern="1200"/>
        </a:p>
      </dsp:txBody>
      <dsp:txXfrm>
        <a:off x="2552836" y="2532546"/>
        <a:ext cx="2781026" cy="537785"/>
      </dsp:txXfrm>
    </dsp:sp>
    <dsp:sp modelId="{1E259E76-4DF2-4F12-85DB-AB9CCD6F9EB8}">
      <dsp:nvSpPr>
        <dsp:cNvPr id="0" name=""/>
        <dsp:cNvSpPr/>
      </dsp:nvSpPr>
      <dsp:spPr>
        <a:xfrm>
          <a:off x="2523743" y="3129223"/>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Harvard Referencing still applies</a:t>
          </a:r>
          <a:endParaRPr lang="en-US" sz="1600" kern="1200"/>
        </a:p>
      </dsp:txBody>
      <dsp:txXfrm>
        <a:off x="2552836" y="3158316"/>
        <a:ext cx="2781026" cy="537785"/>
      </dsp:txXfrm>
    </dsp:sp>
    <dsp:sp modelId="{3D00480C-1E50-4C6E-A6F3-529EE582045A}">
      <dsp:nvSpPr>
        <dsp:cNvPr id="0" name=""/>
        <dsp:cNvSpPr/>
      </dsp:nvSpPr>
      <dsp:spPr>
        <a:xfrm>
          <a:off x="2523743" y="3754994"/>
          <a:ext cx="2839212" cy="59597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There is a template</a:t>
          </a:r>
          <a:endParaRPr lang="en-US" sz="1600" kern="1200" dirty="0"/>
        </a:p>
      </dsp:txBody>
      <dsp:txXfrm>
        <a:off x="2552836" y="3784087"/>
        <a:ext cx="2781026" cy="5377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63FCD-3012-4209-91AE-CFF0E219E037}">
      <dsp:nvSpPr>
        <dsp:cNvPr id="0" name=""/>
        <dsp:cNvSpPr/>
      </dsp:nvSpPr>
      <dsp:spPr>
        <a:xfrm>
          <a:off x="0" y="361719"/>
          <a:ext cx="7886700" cy="1153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Introduction to the report and provide a description of the situation you are risk assessing  </a:t>
          </a:r>
          <a:endParaRPr lang="en-US" sz="2900" kern="1200"/>
        </a:p>
      </dsp:txBody>
      <dsp:txXfrm>
        <a:off x="56315" y="418034"/>
        <a:ext cx="7774070" cy="1040990"/>
      </dsp:txXfrm>
    </dsp:sp>
    <dsp:sp modelId="{C819B4E3-ABAC-4693-AC9B-461A9D8E2A39}">
      <dsp:nvSpPr>
        <dsp:cNvPr id="0" name=""/>
        <dsp:cNvSpPr/>
      </dsp:nvSpPr>
      <dsp:spPr>
        <a:xfrm>
          <a:off x="0" y="1598859"/>
          <a:ext cx="7886700" cy="11536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Context of the report</a:t>
          </a:r>
          <a:endParaRPr lang="en-US" sz="2900" kern="1200"/>
        </a:p>
      </dsp:txBody>
      <dsp:txXfrm>
        <a:off x="56315" y="1655174"/>
        <a:ext cx="7774070" cy="1040990"/>
      </dsp:txXfrm>
    </dsp:sp>
    <dsp:sp modelId="{272B1FAF-C889-44F3-8479-97FBA7D3E2EB}">
      <dsp:nvSpPr>
        <dsp:cNvPr id="0" name=""/>
        <dsp:cNvSpPr/>
      </dsp:nvSpPr>
      <dsp:spPr>
        <a:xfrm>
          <a:off x="0" y="2835999"/>
          <a:ext cx="7886700" cy="11536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Key Definitions</a:t>
          </a:r>
          <a:endParaRPr lang="en-US" sz="2900" kern="1200"/>
        </a:p>
      </dsp:txBody>
      <dsp:txXfrm>
        <a:off x="56315" y="2892314"/>
        <a:ext cx="7774070" cy="10409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12ECE-3CEE-41A7-B400-3420BED34766}">
      <dsp:nvSpPr>
        <dsp:cNvPr id="0" name=""/>
        <dsp:cNvSpPr/>
      </dsp:nvSpPr>
      <dsp:spPr>
        <a:xfrm>
          <a:off x="890763" y="1174902"/>
          <a:ext cx="981188" cy="981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78F9AB-09F4-4F88-B903-8DDECE55027B}">
      <dsp:nvSpPr>
        <dsp:cNvPr id="0" name=""/>
        <dsp:cNvSpPr/>
      </dsp:nvSpPr>
      <dsp:spPr>
        <a:xfrm>
          <a:off x="291148" y="2456435"/>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A description and justification of your methodology for your risk assessment</a:t>
          </a:r>
          <a:endParaRPr lang="en-US" sz="1400" kern="1200" dirty="0"/>
        </a:p>
      </dsp:txBody>
      <dsp:txXfrm>
        <a:off x="291148" y="2456435"/>
        <a:ext cx="2180418" cy="720000"/>
      </dsp:txXfrm>
    </dsp:sp>
    <dsp:sp modelId="{E9CBFCF0-D339-44CB-A43D-1D9BFA202F2C}">
      <dsp:nvSpPr>
        <dsp:cNvPr id="0" name=""/>
        <dsp:cNvSpPr/>
      </dsp:nvSpPr>
      <dsp:spPr>
        <a:xfrm>
          <a:off x="3452755" y="1174902"/>
          <a:ext cx="981188" cy="981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2F7FE-689F-469B-8AEB-79B06A9A7BE4}">
      <dsp:nvSpPr>
        <dsp:cNvPr id="0" name=""/>
        <dsp:cNvSpPr/>
      </dsp:nvSpPr>
      <dsp:spPr>
        <a:xfrm>
          <a:off x="2853140" y="2456435"/>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Areas you risk assessed</a:t>
          </a:r>
          <a:endParaRPr lang="en-US" sz="1400" kern="1200"/>
        </a:p>
      </dsp:txBody>
      <dsp:txXfrm>
        <a:off x="2853140" y="2456435"/>
        <a:ext cx="2180418" cy="720000"/>
      </dsp:txXfrm>
    </dsp:sp>
    <dsp:sp modelId="{48371724-306D-4D1A-86D7-435346BBAC4D}">
      <dsp:nvSpPr>
        <dsp:cNvPr id="0" name=""/>
        <dsp:cNvSpPr/>
      </dsp:nvSpPr>
      <dsp:spPr>
        <a:xfrm>
          <a:off x="6014747" y="1174902"/>
          <a:ext cx="981188" cy="981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9A9895-A988-46F7-B138-DD784E8E12E0}">
      <dsp:nvSpPr>
        <dsp:cNvPr id="0" name=""/>
        <dsp:cNvSpPr/>
      </dsp:nvSpPr>
      <dsp:spPr>
        <a:xfrm>
          <a:off x="5415132" y="2456435"/>
          <a:ext cx="21804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How you did this</a:t>
          </a:r>
          <a:endParaRPr lang="en-US" sz="1400" kern="1200"/>
        </a:p>
      </dsp:txBody>
      <dsp:txXfrm>
        <a:off x="5415132" y="2456435"/>
        <a:ext cx="2180418"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3/14/2024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3/14/2024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3/14/2024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3/14/2024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nvestopedia.com/terms/r/risk-assessment.asp" TargetMode="External"/><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4.jpeg"/><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6.jpeg"/><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7.jpeg"/><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warning-shield-risk-attention-838655/" TargetMode="External"/><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s://openclipart.org/detail/180962/business%20process%20-%20numbered" TargetMode="External"/><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risk-engineering.org/risk-treatment-decisions/" TargetMode="External"/><Relationship Id="rId2" Type="http://schemas.openxmlformats.org/officeDocument/2006/relationships/image" Target="../media/image41.png"/><Relationship Id="rId1" Type="http://schemas.openxmlformats.org/officeDocument/2006/relationships/slideLayout" Target="../slideLayouts/slideLayout11.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Rtj7oB0mwsY"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hyperlink" Target="https://davehingsburger.blogspot.com/2016/01/assessment-time.html" TargetMode="External"/><Relationship Id="rId2" Type="http://schemas.openxmlformats.org/officeDocument/2006/relationships/image" Target="../media/image42.jpg"/><Relationship Id="rId1" Type="http://schemas.openxmlformats.org/officeDocument/2006/relationships/slideLayout" Target="../slideLayouts/slideLayout11.xml"/><Relationship Id="rId4" Type="http://schemas.openxmlformats.org/officeDocument/2006/relationships/hyperlink" Target="https://creativecommons.org/licenses/by-nc-nd/3.0/"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s://bioclad.com/projects/asiri-hospital/" TargetMode="External"/><Relationship Id="rId2" Type="http://schemas.openxmlformats.org/officeDocument/2006/relationships/image" Target="../media/image44.jp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hyperlink" Target="https://www.publicdomainpictures.net/view-image.php?image=380701&amp;picture=any-questions" TargetMode="External"/><Relationship Id="rId2" Type="http://schemas.openxmlformats.org/officeDocument/2006/relationships/image" Target="../media/image45.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placing dice on a table&#10;&#10;Description automatically generated">
            <a:extLst>
              <a:ext uri="{FF2B5EF4-FFF2-40B4-BE49-F238E27FC236}">
                <a16:creationId xmlns:a16="http://schemas.microsoft.com/office/drawing/2014/main" id="{CDDF385D-FC9A-68A0-9687-83EC541476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691" t="9091" r="21794" b="-1"/>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75865" y="-511"/>
            <a:ext cx="4592270" cy="9144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03414" y="3091928"/>
            <a:ext cx="6808922" cy="2387600"/>
          </a:xfrm>
        </p:spPr>
        <p:txBody>
          <a:bodyPr vert="horz" lIns="91440" tIns="45720" rIns="91440" bIns="45720" rtlCol="0" anchor="b">
            <a:normAutofit/>
          </a:bodyPr>
          <a:lstStyle/>
          <a:p>
            <a:r>
              <a:rPr lang="en-US" sz="5300" dirty="0">
                <a:latin typeface="+mj-lt"/>
                <a:cs typeface="+mj-cs"/>
              </a:rPr>
              <a:t>Week 8 – Managing Risk (Part 1)</a:t>
            </a:r>
            <a:br>
              <a:rPr lang="en-US" sz="5300" dirty="0">
                <a:latin typeface="+mj-lt"/>
                <a:cs typeface="+mj-cs"/>
              </a:rPr>
            </a:br>
            <a:r>
              <a:rPr lang="en-US" sz="5300" dirty="0">
                <a:latin typeface="+mj-lt"/>
                <a:cs typeface="+mj-cs"/>
              </a:rPr>
              <a:t>Catrin Boulton</a:t>
            </a:r>
          </a:p>
        </p:txBody>
      </p:sp>
      <p:sp>
        <p:nvSpPr>
          <p:cNvPr id="22" name="Rectangle: Rounded Corners 2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7339422"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060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E686-1B04-497E-3FF6-5E3980DA7078}"/>
              </a:ext>
            </a:extLst>
          </p:cNvPr>
          <p:cNvSpPr>
            <a:spLocks noGrp="1"/>
          </p:cNvSpPr>
          <p:nvPr>
            <p:ph type="title"/>
          </p:nvPr>
        </p:nvSpPr>
        <p:spPr/>
        <p:txBody>
          <a:bodyPr lIns="91440" tIns="45720" rIns="91440" bIns="45720" anchor="t"/>
          <a:lstStyle/>
          <a:p>
            <a:r>
              <a:rPr lang="en-GB" b="1"/>
              <a:t>Today's Session</a:t>
            </a:r>
            <a:br>
              <a:rPr lang="en-GB" b="1"/>
            </a:br>
            <a:br>
              <a:rPr lang="en-GB" b="1"/>
            </a:br>
            <a:endParaRPr lang="en-GB" b="1" dirty="0"/>
          </a:p>
        </p:txBody>
      </p:sp>
      <p:graphicFrame>
        <p:nvGraphicFramePr>
          <p:cNvPr id="21" name="Content Placeholder 2">
            <a:extLst>
              <a:ext uri="{FF2B5EF4-FFF2-40B4-BE49-F238E27FC236}">
                <a16:creationId xmlns:a16="http://schemas.microsoft.com/office/drawing/2014/main" id="{0EA62728-1276-8882-D596-526571767D9E}"/>
              </a:ext>
            </a:extLst>
          </p:cNvPr>
          <p:cNvGraphicFramePr>
            <a:graphicFrameLocks noGrp="1"/>
          </p:cNvGraphicFramePr>
          <p:nvPr>
            <p:ph idx="1"/>
          </p:nvPr>
        </p:nvGraphicFramePr>
        <p:xfrm>
          <a:off x="628650" y="136207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105047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9036FC-BC84-703B-D1D0-28C17889A49A}"/>
              </a:ext>
            </a:extLst>
          </p:cNvPr>
          <p:cNvPicPr>
            <a:picLocks noChangeAspect="1"/>
          </p:cNvPicPr>
          <p:nvPr/>
        </p:nvPicPr>
        <p:blipFill rotWithShape="1">
          <a:blip r:embed="rId2">
            <a:duotone>
              <a:schemeClr val="bg2">
                <a:shade val="45000"/>
                <a:satMod val="135000"/>
              </a:schemeClr>
              <a:prstClr val="white"/>
            </a:duotone>
          </a:blip>
          <a:srcRect l="18000"/>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05B03-2BDF-8D0F-3309-6284F46155D0}"/>
              </a:ext>
            </a:extLst>
          </p:cNvPr>
          <p:cNvSpPr>
            <a:spLocks noGrp="1"/>
          </p:cNvSpPr>
          <p:nvPr>
            <p:ph type="title"/>
          </p:nvPr>
        </p:nvSpPr>
        <p:spPr>
          <a:xfrm>
            <a:off x="628650" y="365125"/>
            <a:ext cx="7886700" cy="1325563"/>
          </a:xfrm>
        </p:spPr>
        <p:txBody>
          <a:bodyPr>
            <a:normAutofit/>
          </a:bodyPr>
          <a:lstStyle/>
          <a:p>
            <a:r>
              <a:rPr lang="en-GB" b="1" dirty="0"/>
              <a:t>Assignment 2</a:t>
            </a:r>
          </a:p>
        </p:txBody>
      </p:sp>
      <p:graphicFrame>
        <p:nvGraphicFramePr>
          <p:cNvPr id="5" name="Content Placeholder 2">
            <a:extLst>
              <a:ext uri="{FF2B5EF4-FFF2-40B4-BE49-F238E27FC236}">
                <a16:creationId xmlns:a16="http://schemas.microsoft.com/office/drawing/2014/main" id="{B2E91EE7-9276-ABD4-90EA-E625405E614F}"/>
              </a:ext>
            </a:extLst>
          </p:cNvPr>
          <p:cNvGraphicFramePr>
            <a:graphicFrameLocks noGrp="1"/>
          </p:cNvGraphicFramePr>
          <p:nvPr>
            <p:ph idx="1"/>
            <p:extLst>
              <p:ext uri="{D42A27DB-BD31-4B8C-83A1-F6EECF244321}">
                <p14:modId xmlns:p14="http://schemas.microsoft.com/office/powerpoint/2010/main" val="101413710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183549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B10B21CF-7854-C107-F959-493C6848C78E}"/>
              </a:ext>
            </a:extLst>
          </p:cNvPr>
          <p:cNvPicPr>
            <a:picLocks noChangeAspect="1"/>
          </p:cNvPicPr>
          <p:nvPr/>
        </p:nvPicPr>
        <p:blipFill rotWithShape="1">
          <a:blip r:embed="rId2">
            <a:duotone>
              <a:schemeClr val="bg2">
                <a:shade val="45000"/>
                <a:satMod val="135000"/>
              </a:schemeClr>
              <a:prstClr val="white"/>
            </a:duotone>
          </a:blip>
          <a:srcRect l="2206" r="8793" b="-1"/>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3D223-5DAE-9547-89A0-DECDAEF418FD}"/>
              </a:ext>
            </a:extLst>
          </p:cNvPr>
          <p:cNvSpPr>
            <a:spLocks noGrp="1"/>
          </p:cNvSpPr>
          <p:nvPr>
            <p:ph type="title"/>
          </p:nvPr>
        </p:nvSpPr>
        <p:spPr>
          <a:xfrm>
            <a:off x="628650" y="365125"/>
            <a:ext cx="7886700" cy="1325563"/>
          </a:xfrm>
        </p:spPr>
        <p:txBody>
          <a:bodyPr>
            <a:normAutofit/>
          </a:bodyPr>
          <a:lstStyle/>
          <a:p>
            <a:r>
              <a:rPr lang="en-GB" b="1" dirty="0"/>
              <a:t>Assignment 2 Description</a:t>
            </a:r>
          </a:p>
        </p:txBody>
      </p:sp>
      <p:sp>
        <p:nvSpPr>
          <p:cNvPr id="3" name="Content Placeholder 2">
            <a:extLst>
              <a:ext uri="{FF2B5EF4-FFF2-40B4-BE49-F238E27FC236}">
                <a16:creationId xmlns:a16="http://schemas.microsoft.com/office/drawing/2014/main" id="{9164132E-0FC2-0031-1A64-BEDB28C1B1D1}"/>
              </a:ext>
            </a:extLst>
          </p:cNvPr>
          <p:cNvSpPr>
            <a:spLocks noGrp="1"/>
          </p:cNvSpPr>
          <p:nvPr>
            <p:ph idx="1"/>
          </p:nvPr>
        </p:nvSpPr>
        <p:spPr>
          <a:xfrm>
            <a:off x="628650" y="1825625"/>
            <a:ext cx="7886700" cy="4351338"/>
          </a:xfrm>
        </p:spPr>
        <p:txBody>
          <a:bodyPr>
            <a:normAutofit fontScale="77500" lnSpcReduction="20000"/>
          </a:bodyPr>
          <a:lstStyle/>
          <a:p>
            <a:pPr indent="0">
              <a:buNone/>
            </a:pPr>
            <a:endParaRPr lang="en-GB" sz="2200" dirty="0">
              <a:effectLst/>
              <a:latin typeface="Arial" panose="020B0604020202020204" pitchFamily="34" charset="0"/>
              <a:ea typeface="Times New Roman" panose="02020603050405020304" pitchFamily="18" charset="0"/>
            </a:endParaRPr>
          </a:p>
          <a:p>
            <a:pPr indent="0">
              <a:buNone/>
            </a:pPr>
            <a:endParaRPr lang="en-GB" sz="2200" dirty="0">
              <a:latin typeface="Arial" panose="020B0604020202020204" pitchFamily="34" charset="0"/>
              <a:ea typeface="Times New Roman" panose="02020603050405020304" pitchFamily="18" charset="0"/>
            </a:endParaRPr>
          </a:p>
          <a:p>
            <a:pPr indent="0">
              <a:buNone/>
            </a:pPr>
            <a:endParaRPr lang="en-GB" sz="2200" dirty="0">
              <a:effectLst/>
              <a:latin typeface="Arial" panose="020B0604020202020204" pitchFamily="34" charset="0"/>
              <a:ea typeface="Times New Roman" panose="02020603050405020304" pitchFamily="18" charset="0"/>
            </a:endParaRPr>
          </a:p>
          <a:p>
            <a:pPr indent="0">
              <a:buNone/>
            </a:pPr>
            <a:r>
              <a:rPr lang="en-GB" sz="3500" dirty="0">
                <a:effectLst/>
                <a:latin typeface="Arial" panose="020B0604020202020204" pitchFamily="34" charset="0"/>
                <a:ea typeface="Times New Roman" panose="02020603050405020304" pitchFamily="18" charset="0"/>
              </a:rPr>
              <a:t>Students are required to choose one of the scenarios below and conduct a comprehensive risk assessment and accompanying report. Students must also take into consideration any relevant legislative requirements and how risks will be monitored and reviewed.  </a:t>
            </a:r>
            <a:endParaRPr lang="en-GB" sz="3500" dirty="0">
              <a:effectLst/>
              <a:latin typeface="Times New Roman" panose="02020603050405020304" pitchFamily="18" charset="0"/>
              <a:ea typeface="Times New Roman" panose="02020603050405020304" pitchFamily="18" charset="0"/>
            </a:endParaRPr>
          </a:p>
          <a:p>
            <a:pPr indent="0">
              <a:buNone/>
            </a:pPr>
            <a:endParaRPr lang="en-GB" sz="3500" dirty="0">
              <a:effectLst/>
              <a:latin typeface="Arial" panose="020B0604020202020204" pitchFamily="34" charset="0"/>
              <a:ea typeface="Times New Roman" panose="02020603050405020304" pitchFamily="18" charset="0"/>
            </a:endParaRPr>
          </a:p>
          <a:p>
            <a:pPr indent="0">
              <a:buNone/>
            </a:pPr>
            <a:r>
              <a:rPr lang="en-GB" sz="3500" dirty="0">
                <a:effectLst/>
                <a:latin typeface="Arial" panose="020B0604020202020204" pitchFamily="34" charset="0"/>
                <a:ea typeface="Times New Roman" panose="02020603050405020304" pitchFamily="18" charset="0"/>
              </a:rPr>
              <a:t>You must pick </a:t>
            </a:r>
            <a:r>
              <a:rPr lang="en-GB" sz="3500" b="1" dirty="0">
                <a:effectLst/>
                <a:latin typeface="Arial" panose="020B0604020202020204" pitchFamily="34" charset="0"/>
                <a:ea typeface="Times New Roman" panose="02020603050405020304" pitchFamily="18" charset="0"/>
              </a:rPr>
              <a:t>one</a:t>
            </a:r>
            <a:r>
              <a:rPr lang="en-GB" sz="3500" dirty="0">
                <a:effectLst/>
                <a:latin typeface="Arial" panose="020B0604020202020204" pitchFamily="34" charset="0"/>
                <a:ea typeface="Times New Roman" panose="02020603050405020304" pitchFamily="18" charset="0"/>
              </a:rPr>
              <a:t> of the following scenarios:</a:t>
            </a:r>
            <a:endParaRPr lang="en-GB" sz="3500" dirty="0">
              <a:effectLst/>
              <a:latin typeface="Times New Roman" panose="02020603050405020304" pitchFamily="18" charset="0"/>
              <a:ea typeface="Times New Roman" panose="02020603050405020304" pitchFamily="18" charset="0"/>
            </a:endParaRPr>
          </a:p>
          <a:p>
            <a:pPr indent="0">
              <a:buNone/>
            </a:pPr>
            <a:r>
              <a:rPr lang="en-GB" sz="2200" dirty="0">
                <a:effectLst/>
                <a:latin typeface="Arial" panose="020B0604020202020204" pitchFamily="34" charset="0"/>
                <a:ea typeface="Times New Roman" panose="02020603050405020304" pitchFamily="18" charset="0"/>
              </a:rPr>
              <a:t> </a:t>
            </a:r>
            <a:endParaRPr lang="en-GB" sz="2200" dirty="0">
              <a:effectLst/>
              <a:latin typeface="Times New Roman" panose="02020603050405020304" pitchFamily="18" charset="0"/>
              <a:ea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1210613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5ACE6-58DC-F84C-9A2C-CCBF05B2E0E7}"/>
              </a:ext>
            </a:extLst>
          </p:cNvPr>
          <p:cNvSpPr>
            <a:spLocks noGrp="1"/>
          </p:cNvSpPr>
          <p:nvPr>
            <p:ph type="title"/>
          </p:nvPr>
        </p:nvSpPr>
        <p:spPr/>
        <p:txBody>
          <a:bodyPr/>
          <a:lstStyle/>
          <a:p>
            <a:r>
              <a:rPr lang="en-GB" b="1" dirty="0"/>
              <a:t>Scenario 1</a:t>
            </a:r>
          </a:p>
        </p:txBody>
      </p:sp>
      <p:sp>
        <p:nvSpPr>
          <p:cNvPr id="3" name="Content Placeholder 2">
            <a:extLst>
              <a:ext uri="{FF2B5EF4-FFF2-40B4-BE49-F238E27FC236}">
                <a16:creationId xmlns:a16="http://schemas.microsoft.com/office/drawing/2014/main" id="{AECC2D59-419E-EE26-4CBE-2C0C9C5EB92A}"/>
              </a:ext>
            </a:extLst>
          </p:cNvPr>
          <p:cNvSpPr>
            <a:spLocks noGrp="1"/>
          </p:cNvSpPr>
          <p:nvPr>
            <p:ph idx="1"/>
          </p:nvPr>
        </p:nvSpPr>
        <p:spPr>
          <a:xfrm>
            <a:off x="555763" y="1414807"/>
            <a:ext cx="7886700" cy="4351338"/>
          </a:xfrm>
        </p:spPr>
        <p:txBody>
          <a:bodyPr/>
          <a:lstStyle/>
          <a:p>
            <a:pPr marL="0" indent="0">
              <a:buNone/>
            </a:pPr>
            <a:r>
              <a:rPr lang="en-GB" sz="3200" dirty="0">
                <a:effectLst/>
                <a:latin typeface="Arial" panose="020B0604020202020204" pitchFamily="34" charset="0"/>
                <a:ea typeface="Times New Roman" panose="02020603050405020304" pitchFamily="18" charset="0"/>
              </a:rPr>
              <a:t>A fundraising event has been scheduled to take place at your local hospital. Assume the event includes activities such as, a bake sale, a raffle, and entertainment for example, a musician. Your assessment should encompass all aspects of the event, from the planning stages to the conclusion of the event</a:t>
            </a:r>
            <a:endParaRPr lang="en-GB" sz="32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59982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9AEF-A2E8-CC94-36B5-2A8F747B9E49}"/>
              </a:ext>
            </a:extLst>
          </p:cNvPr>
          <p:cNvSpPr>
            <a:spLocks noGrp="1"/>
          </p:cNvSpPr>
          <p:nvPr>
            <p:ph type="title"/>
          </p:nvPr>
        </p:nvSpPr>
        <p:spPr/>
        <p:txBody>
          <a:bodyPr/>
          <a:lstStyle/>
          <a:p>
            <a:r>
              <a:rPr lang="en-GB" b="1" dirty="0"/>
              <a:t>Scenario 2</a:t>
            </a:r>
            <a:endParaRPr lang="en-GB" dirty="0"/>
          </a:p>
        </p:txBody>
      </p:sp>
      <p:sp>
        <p:nvSpPr>
          <p:cNvPr id="3" name="Content Placeholder 2">
            <a:extLst>
              <a:ext uri="{FF2B5EF4-FFF2-40B4-BE49-F238E27FC236}">
                <a16:creationId xmlns:a16="http://schemas.microsoft.com/office/drawing/2014/main" id="{89BCB38E-366B-A6A2-8700-AEA198028DF4}"/>
              </a:ext>
            </a:extLst>
          </p:cNvPr>
          <p:cNvSpPr>
            <a:spLocks noGrp="1"/>
          </p:cNvSpPr>
          <p:nvPr>
            <p:ph idx="1"/>
          </p:nvPr>
        </p:nvSpPr>
        <p:spPr/>
        <p:txBody>
          <a:bodyPr/>
          <a:lstStyle/>
          <a:p>
            <a:pPr marL="0" lvl="0" indent="0">
              <a:buNone/>
            </a:pPr>
            <a:r>
              <a:rPr lang="en-GB" sz="3200" dirty="0">
                <a:effectLst/>
                <a:latin typeface="Arial" panose="020B0604020202020204" pitchFamily="34" charset="0"/>
                <a:ea typeface="Times New Roman" panose="02020603050405020304" pitchFamily="18" charset="0"/>
              </a:rPr>
              <a:t>A new high dependency unit for patients with dementia has been set up at the local hospital and patients from neighbouring hospitals are going to be transported to this new ward. You are required to assess risks around both transportation and care of patients on arrival at the ward.</a:t>
            </a:r>
            <a:endParaRPr lang="en-GB" sz="3200" dirty="0">
              <a:effectLst/>
              <a:latin typeface="Times New Roman" panose="02020603050405020304" pitchFamily="18" charset="0"/>
              <a:ea typeface="Times New Roman" panose="02020603050405020304" pitchFamily="18" charset="0"/>
            </a:endParaRPr>
          </a:p>
          <a:p>
            <a:pPr marL="457200"/>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21080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1008-B955-1D34-7E17-5F96A35E55DC}"/>
              </a:ext>
            </a:extLst>
          </p:cNvPr>
          <p:cNvSpPr>
            <a:spLocks noGrp="1"/>
          </p:cNvSpPr>
          <p:nvPr>
            <p:ph type="title"/>
          </p:nvPr>
        </p:nvSpPr>
        <p:spPr/>
        <p:txBody>
          <a:bodyPr/>
          <a:lstStyle/>
          <a:p>
            <a:r>
              <a:rPr lang="en-GB" b="1" dirty="0"/>
              <a:t>Report Template</a:t>
            </a:r>
          </a:p>
        </p:txBody>
      </p:sp>
      <p:graphicFrame>
        <p:nvGraphicFramePr>
          <p:cNvPr id="4" name="Content Placeholder 3">
            <a:extLst>
              <a:ext uri="{FF2B5EF4-FFF2-40B4-BE49-F238E27FC236}">
                <a16:creationId xmlns:a16="http://schemas.microsoft.com/office/drawing/2014/main" id="{C573DE3A-BACF-93C6-901D-4F2A96771DBF}"/>
              </a:ext>
            </a:extLst>
          </p:cNvPr>
          <p:cNvGraphicFramePr>
            <a:graphicFrameLocks noGrp="1"/>
          </p:cNvGraphicFramePr>
          <p:nvPr>
            <p:ph idx="1"/>
            <p:extLst>
              <p:ext uri="{D42A27DB-BD31-4B8C-83A1-F6EECF244321}">
                <p14:modId xmlns:p14="http://schemas.microsoft.com/office/powerpoint/2010/main" val="1394219222"/>
              </p:ext>
            </p:extLst>
          </p:nvPr>
        </p:nvGraphicFramePr>
        <p:xfrm>
          <a:off x="990600" y="1435100"/>
          <a:ext cx="7296150" cy="4165123"/>
        </p:xfrm>
        <a:graphic>
          <a:graphicData uri="http://schemas.openxmlformats.org/drawingml/2006/table">
            <a:tbl>
              <a:tblPr firstRow="1" firstCol="1" bandRow="1">
                <a:tableStyleId>{5C22544A-7EE6-4342-B048-85BDC9FD1C3A}</a:tableStyleId>
              </a:tblPr>
              <a:tblGrid>
                <a:gridCol w="3561486">
                  <a:extLst>
                    <a:ext uri="{9D8B030D-6E8A-4147-A177-3AD203B41FA5}">
                      <a16:colId xmlns:a16="http://schemas.microsoft.com/office/drawing/2014/main" val="2350081242"/>
                    </a:ext>
                  </a:extLst>
                </a:gridCol>
                <a:gridCol w="3734664">
                  <a:extLst>
                    <a:ext uri="{9D8B030D-6E8A-4147-A177-3AD203B41FA5}">
                      <a16:colId xmlns:a16="http://schemas.microsoft.com/office/drawing/2014/main" val="2011035181"/>
                    </a:ext>
                  </a:extLst>
                </a:gridCol>
              </a:tblGrid>
              <a:tr h="219217">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SECTION Name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Included in word count?</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9105759"/>
                  </a:ext>
                </a:extLst>
              </a:tr>
              <a:tr h="219217">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0" marR="0" marT="0" marB="0" anchor="ctr"/>
                </a:tc>
                <a:extLst>
                  <a:ext uri="{0D108BD9-81ED-4DB2-BD59-A6C34878D82A}">
                    <a16:rowId xmlns:a16="http://schemas.microsoft.com/office/drawing/2014/main" val="269866837"/>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TITLE PAGE</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 </a:t>
                      </a:r>
                      <a:endParaRPr lang="en-GB"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NO</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24898240"/>
                  </a:ext>
                </a:extLst>
              </a:tr>
              <a:tr h="657651">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1: INTRODUCTION </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51376463"/>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2:  METHOD</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0929226"/>
                  </a:ext>
                </a:extLst>
              </a:tr>
              <a:tr h="657651">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3: COMPLIANCE WITH STANDARDS AND LEGISLATION</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29935036"/>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4: RISK ASSESSMENT REGISTER</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22238799"/>
                  </a:ext>
                </a:extLst>
              </a:tr>
              <a:tr h="657651">
                <a:tc>
                  <a:txBody>
                    <a:bodyPr/>
                    <a:lstStyle/>
                    <a:p>
                      <a:pPr>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5: CONCLUSION AND RECOMMENDATIONS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48496690"/>
                  </a:ext>
                </a:extLst>
              </a:tr>
              <a:tr h="438434">
                <a:tc>
                  <a:txBody>
                    <a:bodyPr/>
                    <a:lstStyle/>
                    <a:p>
                      <a:pPr>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REFERENCES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NO</a:t>
                      </a:r>
                      <a:endParaRPr lang="en-GB"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5698252"/>
                  </a:ext>
                </a:extLst>
              </a:tr>
            </a:tbl>
          </a:graphicData>
        </a:graphic>
      </p:graphicFrame>
      <p:sp>
        <p:nvSpPr>
          <p:cNvPr id="5" name="Rectangle 1">
            <a:extLst>
              <a:ext uri="{FF2B5EF4-FFF2-40B4-BE49-F238E27FC236}">
                <a16:creationId xmlns:a16="http://schemas.microsoft.com/office/drawing/2014/main" id="{615F07ED-1B67-E821-10EA-110914CAE46B}"/>
              </a:ext>
            </a:extLst>
          </p:cNvPr>
          <p:cNvSpPr>
            <a:spLocks noChangeArrowheads="1"/>
          </p:cNvSpPr>
          <p:nvPr/>
        </p:nvSpPr>
        <p:spPr bwMode="auto">
          <a:xfrm>
            <a:off x="-260350" y="-9461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0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b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22054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39F867-29E2-9988-BCCD-A1F2C95D7D3E}"/>
              </a:ext>
            </a:extLst>
          </p:cNvPr>
          <p:cNvPicPr>
            <a:picLocks noChangeAspect="1"/>
          </p:cNvPicPr>
          <p:nvPr/>
        </p:nvPicPr>
        <p:blipFill rotWithShape="1">
          <a:blip r:embed="rId2">
            <a:duotone>
              <a:schemeClr val="bg2">
                <a:shade val="45000"/>
                <a:satMod val="135000"/>
              </a:schemeClr>
              <a:prstClr val="white"/>
            </a:duotone>
          </a:blip>
          <a:srcRect l="10712" r="287"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69625-8858-AA09-D423-7184E0F6974C}"/>
              </a:ext>
            </a:extLst>
          </p:cNvPr>
          <p:cNvSpPr>
            <a:spLocks noGrp="1"/>
          </p:cNvSpPr>
          <p:nvPr>
            <p:ph type="title"/>
          </p:nvPr>
        </p:nvSpPr>
        <p:spPr>
          <a:xfrm>
            <a:off x="628650" y="365125"/>
            <a:ext cx="7886700" cy="1325563"/>
          </a:xfrm>
        </p:spPr>
        <p:txBody>
          <a:bodyPr>
            <a:normAutofit/>
          </a:bodyPr>
          <a:lstStyle/>
          <a:p>
            <a:r>
              <a:rPr lang="en-GB" b="1" dirty="0"/>
              <a:t>Introduction</a:t>
            </a:r>
          </a:p>
        </p:txBody>
      </p:sp>
      <p:graphicFrame>
        <p:nvGraphicFramePr>
          <p:cNvPr id="5" name="Content Placeholder 2">
            <a:extLst>
              <a:ext uri="{FF2B5EF4-FFF2-40B4-BE49-F238E27FC236}">
                <a16:creationId xmlns:a16="http://schemas.microsoft.com/office/drawing/2014/main" id="{7B587C34-9002-95F0-057C-820C077B0CBE}"/>
              </a:ext>
            </a:extLst>
          </p:cNvPr>
          <p:cNvGraphicFramePr>
            <a:graphicFrameLocks noGrp="1"/>
          </p:cNvGraphicFramePr>
          <p:nvPr>
            <p:ph idx="1"/>
            <p:extLst>
              <p:ext uri="{D42A27DB-BD31-4B8C-83A1-F6EECF244321}">
                <p14:modId xmlns:p14="http://schemas.microsoft.com/office/powerpoint/2010/main" val="171717988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2256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DEF150-DC2D-1699-4870-0816735658C3}"/>
              </a:ext>
            </a:extLst>
          </p:cNvPr>
          <p:cNvPicPr>
            <a:picLocks noChangeAspect="1"/>
          </p:cNvPicPr>
          <p:nvPr/>
        </p:nvPicPr>
        <p:blipFill rotWithShape="1">
          <a:blip r:embed="rId2">
            <a:duotone>
              <a:schemeClr val="bg2">
                <a:shade val="45000"/>
                <a:satMod val="135000"/>
              </a:schemeClr>
              <a:prstClr val="white"/>
            </a:duotone>
          </a:blip>
          <a:srcRect r="10999"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4D160-2671-AA93-39C7-638DF7C2DEED}"/>
              </a:ext>
            </a:extLst>
          </p:cNvPr>
          <p:cNvSpPr>
            <a:spLocks noGrp="1"/>
          </p:cNvSpPr>
          <p:nvPr>
            <p:ph type="title"/>
          </p:nvPr>
        </p:nvSpPr>
        <p:spPr>
          <a:xfrm>
            <a:off x="628650" y="365125"/>
            <a:ext cx="7886700" cy="1325563"/>
          </a:xfrm>
        </p:spPr>
        <p:txBody>
          <a:bodyPr>
            <a:normAutofit/>
          </a:bodyPr>
          <a:lstStyle/>
          <a:p>
            <a:r>
              <a:rPr lang="en-GB" b="1" dirty="0"/>
              <a:t>Method</a:t>
            </a:r>
          </a:p>
        </p:txBody>
      </p:sp>
      <p:graphicFrame>
        <p:nvGraphicFramePr>
          <p:cNvPr id="5" name="Content Placeholder 2">
            <a:extLst>
              <a:ext uri="{FF2B5EF4-FFF2-40B4-BE49-F238E27FC236}">
                <a16:creationId xmlns:a16="http://schemas.microsoft.com/office/drawing/2014/main" id="{E59209A6-218F-CB49-3651-9D84FB3BAD3F}"/>
              </a:ext>
            </a:extLst>
          </p:cNvPr>
          <p:cNvGraphicFramePr>
            <a:graphicFrameLocks noGrp="1"/>
          </p:cNvGraphicFramePr>
          <p:nvPr>
            <p:ph idx="1"/>
            <p:extLst>
              <p:ext uri="{D42A27DB-BD31-4B8C-83A1-F6EECF244321}">
                <p14:modId xmlns:p14="http://schemas.microsoft.com/office/powerpoint/2010/main" val="56551388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368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55760-CEDA-B9B5-32FF-8698B296FDB5}"/>
              </a:ext>
            </a:extLst>
          </p:cNvPr>
          <p:cNvSpPr>
            <a:spLocks noGrp="1"/>
          </p:cNvSpPr>
          <p:nvPr>
            <p:ph type="title"/>
          </p:nvPr>
        </p:nvSpPr>
        <p:spPr>
          <a:xfrm>
            <a:off x="3429000" y="601744"/>
            <a:ext cx="5086350" cy="1338696"/>
          </a:xfrm>
        </p:spPr>
        <p:txBody>
          <a:bodyPr>
            <a:normAutofit/>
          </a:bodyPr>
          <a:lstStyle/>
          <a:p>
            <a:r>
              <a:rPr lang="en-GB" sz="3700" b="1"/>
              <a:t>Compliance with Standards and Legislation</a:t>
            </a:r>
          </a:p>
        </p:txBody>
      </p:sp>
      <p:pic>
        <p:nvPicPr>
          <p:cNvPr id="5" name="Picture 4" descr="Pen placed on top of a signature line">
            <a:extLst>
              <a:ext uri="{FF2B5EF4-FFF2-40B4-BE49-F238E27FC236}">
                <a16:creationId xmlns:a16="http://schemas.microsoft.com/office/drawing/2014/main" id="{98052D0F-63F7-9CEB-9D13-181E1DF199FC}"/>
              </a:ext>
            </a:extLst>
          </p:cNvPr>
          <p:cNvPicPr>
            <a:picLocks noChangeAspect="1"/>
          </p:cNvPicPr>
          <p:nvPr/>
        </p:nvPicPr>
        <p:blipFill rotWithShape="1">
          <a:blip r:embed="rId2"/>
          <a:srcRect l="61243" r="11348"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8826C308-1BFC-CA98-7076-992E51674E84}"/>
              </a:ext>
            </a:extLst>
          </p:cNvPr>
          <p:cNvSpPr>
            <a:spLocks noGrp="1"/>
          </p:cNvSpPr>
          <p:nvPr>
            <p:ph idx="1"/>
          </p:nvPr>
        </p:nvSpPr>
        <p:spPr>
          <a:xfrm>
            <a:off x="3429000" y="2201958"/>
            <a:ext cx="5086350" cy="3900730"/>
          </a:xfrm>
        </p:spPr>
        <p:txBody>
          <a:bodyPr anchor="t">
            <a:normAutofit/>
          </a:bodyPr>
          <a:lstStyle/>
          <a:p>
            <a:pPr marL="0" indent="0">
              <a:buNone/>
            </a:pPr>
            <a:endParaRPr lang="en-GB" sz="1700" spc="-20" dirty="0">
              <a:effectLst/>
              <a:latin typeface="Calibri" panose="020F0502020204030204" pitchFamily="34" charset="0"/>
              <a:ea typeface="Calibri" panose="020F0502020204030204" pitchFamily="34" charset="0"/>
            </a:endParaRPr>
          </a:p>
          <a:p>
            <a:pPr marL="0" indent="0">
              <a:buNone/>
            </a:pPr>
            <a:r>
              <a:rPr lang="en-GB" sz="2400" spc="-20" dirty="0">
                <a:effectLst/>
                <a:latin typeface="Calibri" panose="020F0502020204030204" pitchFamily="34" charset="0"/>
                <a:ea typeface="Calibri" panose="020F0502020204030204" pitchFamily="34" charset="0"/>
              </a:rPr>
              <a:t>A description of how conducting these risk assessment ensures compliance with any relevant legislative requirements, industry specific requirements or best practice</a:t>
            </a:r>
            <a:endParaRPr lang="en-GB" sz="2400" dirty="0">
              <a:effectLst/>
              <a:latin typeface="Calibri Light" panose="020F0302020204030204" pitchFamily="34" charset="0"/>
              <a:ea typeface="Calibri Light" panose="020F0302020204030204" pitchFamily="34" charset="0"/>
            </a:endParaRPr>
          </a:p>
          <a:p>
            <a:endParaRPr lang="en-GB" sz="1700" dirty="0"/>
          </a:p>
        </p:txBody>
      </p:sp>
    </p:spTree>
    <p:extLst>
      <p:ext uri="{BB962C8B-B14F-4D97-AF65-F5344CB8AC3E}">
        <p14:creationId xmlns:p14="http://schemas.microsoft.com/office/powerpoint/2010/main" val="609465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C52B-2273-4459-8719-E9009B077850}"/>
              </a:ext>
            </a:extLst>
          </p:cNvPr>
          <p:cNvSpPr>
            <a:spLocks noGrp="1"/>
          </p:cNvSpPr>
          <p:nvPr>
            <p:ph type="title"/>
          </p:nvPr>
        </p:nvSpPr>
        <p:spPr/>
        <p:txBody>
          <a:bodyPr/>
          <a:lstStyle/>
          <a:p>
            <a:r>
              <a:rPr lang="en-GB" b="1" dirty="0"/>
              <a:t>Risk Assessment Register</a:t>
            </a:r>
          </a:p>
        </p:txBody>
      </p:sp>
      <p:graphicFrame>
        <p:nvGraphicFramePr>
          <p:cNvPr id="4" name="Content Placeholder 3">
            <a:extLst>
              <a:ext uri="{FF2B5EF4-FFF2-40B4-BE49-F238E27FC236}">
                <a16:creationId xmlns:a16="http://schemas.microsoft.com/office/drawing/2014/main" id="{6921B247-D20E-24CA-3DC4-C431ED30DF0F}"/>
              </a:ext>
            </a:extLst>
          </p:cNvPr>
          <p:cNvGraphicFramePr>
            <a:graphicFrameLocks noGrp="1"/>
          </p:cNvGraphicFramePr>
          <p:nvPr>
            <p:ph idx="1"/>
            <p:extLst>
              <p:ext uri="{D42A27DB-BD31-4B8C-83A1-F6EECF244321}">
                <p14:modId xmlns:p14="http://schemas.microsoft.com/office/powerpoint/2010/main" val="2628312001"/>
              </p:ext>
            </p:extLst>
          </p:nvPr>
        </p:nvGraphicFramePr>
        <p:xfrm>
          <a:off x="520700" y="1435100"/>
          <a:ext cx="7816850" cy="3676650"/>
        </p:xfrm>
        <a:graphic>
          <a:graphicData uri="http://schemas.openxmlformats.org/drawingml/2006/table">
            <a:tbl>
              <a:tblPr firstRow="1" firstCol="1" lastRow="1" lastCol="1" bandRow="1" bandCol="1">
                <a:tableStyleId>{5C22544A-7EE6-4342-B048-85BDC9FD1C3A}</a:tableStyleId>
              </a:tblPr>
              <a:tblGrid>
                <a:gridCol w="464492">
                  <a:extLst>
                    <a:ext uri="{9D8B030D-6E8A-4147-A177-3AD203B41FA5}">
                      <a16:colId xmlns:a16="http://schemas.microsoft.com/office/drawing/2014/main" val="316675225"/>
                    </a:ext>
                  </a:extLst>
                </a:gridCol>
                <a:gridCol w="2183458">
                  <a:extLst>
                    <a:ext uri="{9D8B030D-6E8A-4147-A177-3AD203B41FA5}">
                      <a16:colId xmlns:a16="http://schemas.microsoft.com/office/drawing/2014/main" val="3630191744"/>
                    </a:ext>
                  </a:extLst>
                </a:gridCol>
                <a:gridCol w="1270000">
                  <a:extLst>
                    <a:ext uri="{9D8B030D-6E8A-4147-A177-3AD203B41FA5}">
                      <a16:colId xmlns:a16="http://schemas.microsoft.com/office/drawing/2014/main" val="1509016012"/>
                    </a:ext>
                  </a:extLst>
                </a:gridCol>
                <a:gridCol w="1102244">
                  <a:extLst>
                    <a:ext uri="{9D8B030D-6E8A-4147-A177-3AD203B41FA5}">
                      <a16:colId xmlns:a16="http://schemas.microsoft.com/office/drawing/2014/main" val="3699444537"/>
                    </a:ext>
                  </a:extLst>
                </a:gridCol>
                <a:gridCol w="1463156">
                  <a:extLst>
                    <a:ext uri="{9D8B030D-6E8A-4147-A177-3AD203B41FA5}">
                      <a16:colId xmlns:a16="http://schemas.microsoft.com/office/drawing/2014/main" val="2302671512"/>
                    </a:ext>
                  </a:extLst>
                </a:gridCol>
                <a:gridCol w="1333500">
                  <a:extLst>
                    <a:ext uri="{9D8B030D-6E8A-4147-A177-3AD203B41FA5}">
                      <a16:colId xmlns:a16="http://schemas.microsoft.com/office/drawing/2014/main" val="641983631"/>
                    </a:ext>
                  </a:extLst>
                </a:gridCol>
              </a:tblGrid>
              <a:tr h="1808909">
                <a:tc>
                  <a:txBody>
                    <a:bodyPr/>
                    <a:lstStyle/>
                    <a:p>
                      <a:pPr algn="ctr"/>
                      <a:r>
                        <a:rPr lang="en-GB" sz="1800" dirty="0">
                          <a:effectLst/>
                        </a:rPr>
                        <a:t>Ref</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Description</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Likelihood of occurrence (Score 1-5)</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Impact of Risk occurrence (Score 1-5)</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Score (Likelihood x Occurrence)</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Severity (High, Medium, or Low)</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71413299"/>
                  </a:ext>
                </a:extLst>
              </a:tr>
              <a:tr h="645060">
                <a:tc>
                  <a:txBody>
                    <a:bodyPr/>
                    <a:lstStyle/>
                    <a:p>
                      <a:r>
                        <a:rPr lang="en-GB" sz="1100">
                          <a:effectLst/>
                        </a:rPr>
                        <a:t> </a:t>
                      </a:r>
                    </a:p>
                    <a:p>
                      <a:r>
                        <a:rPr lang="en-GB" sz="1100">
                          <a:effectLst/>
                        </a:rPr>
                        <a:t>1</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92326501"/>
                  </a:ext>
                </a:extLst>
              </a:tr>
              <a:tr h="628420">
                <a:tc>
                  <a:txBody>
                    <a:bodyPr/>
                    <a:lstStyle/>
                    <a:p>
                      <a:r>
                        <a:rPr lang="en-GB" sz="1100">
                          <a:effectLst/>
                        </a:rPr>
                        <a:t> </a:t>
                      </a:r>
                    </a:p>
                    <a:p>
                      <a:r>
                        <a:rPr lang="en-GB" sz="1100">
                          <a:effectLst/>
                        </a:rPr>
                        <a:t>2</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66303568"/>
                  </a:ext>
                </a:extLst>
              </a:tr>
              <a:tr h="594261">
                <a:tc>
                  <a:txBody>
                    <a:bodyPr/>
                    <a:lstStyle/>
                    <a:p>
                      <a:r>
                        <a:rPr lang="en-GB" sz="1100">
                          <a:effectLst/>
                        </a:rPr>
                        <a:t> </a:t>
                      </a:r>
                    </a:p>
                    <a:p>
                      <a:r>
                        <a:rPr lang="en-GB" sz="1100">
                          <a:effectLst/>
                        </a:rPr>
                        <a:t>3</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5349719"/>
                  </a:ext>
                </a:extLst>
              </a:tr>
            </a:tbl>
          </a:graphicData>
        </a:graphic>
      </p:graphicFrame>
    </p:spTree>
    <p:extLst>
      <p:ext uri="{BB962C8B-B14F-4D97-AF65-F5344CB8AC3E}">
        <p14:creationId xmlns:p14="http://schemas.microsoft.com/office/powerpoint/2010/main" val="2941419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3DCE0-8FC2-EC6C-E4E3-24C64F7C13E6}"/>
              </a:ext>
            </a:extLst>
          </p:cNvPr>
          <p:cNvSpPr>
            <a:spLocks noGrp="1"/>
          </p:cNvSpPr>
          <p:nvPr>
            <p:ph type="title"/>
          </p:nvPr>
        </p:nvSpPr>
        <p:spPr>
          <a:xfrm>
            <a:off x="3429000" y="601744"/>
            <a:ext cx="5086350" cy="1338696"/>
          </a:xfrm>
        </p:spPr>
        <p:txBody>
          <a:bodyPr>
            <a:normAutofit/>
          </a:bodyPr>
          <a:lstStyle/>
          <a:p>
            <a:r>
              <a:rPr lang="en-GB" b="1" dirty="0"/>
              <a:t>Conclusions and Recommendations</a:t>
            </a:r>
          </a:p>
        </p:txBody>
      </p:sp>
      <p:pic>
        <p:nvPicPr>
          <p:cNvPr id="5" name="Picture 4" descr="Pen placed on top of a signature line">
            <a:extLst>
              <a:ext uri="{FF2B5EF4-FFF2-40B4-BE49-F238E27FC236}">
                <a16:creationId xmlns:a16="http://schemas.microsoft.com/office/drawing/2014/main" id="{7026E86F-35C2-67B8-028D-70F5C4957863}"/>
              </a:ext>
            </a:extLst>
          </p:cNvPr>
          <p:cNvPicPr>
            <a:picLocks noChangeAspect="1"/>
          </p:cNvPicPr>
          <p:nvPr/>
        </p:nvPicPr>
        <p:blipFill rotWithShape="1">
          <a:blip r:embed="rId2"/>
          <a:srcRect l="61243" r="11348"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E1558515-62B6-12DD-A80B-19DC703BEAE4}"/>
              </a:ext>
            </a:extLst>
          </p:cNvPr>
          <p:cNvSpPr>
            <a:spLocks noGrp="1"/>
          </p:cNvSpPr>
          <p:nvPr>
            <p:ph idx="1"/>
          </p:nvPr>
        </p:nvSpPr>
        <p:spPr>
          <a:xfrm>
            <a:off x="3429000" y="2201958"/>
            <a:ext cx="5086350" cy="3900730"/>
          </a:xfrm>
        </p:spPr>
        <p:txBody>
          <a:bodyPr anchor="t">
            <a:normAutofit lnSpcReduction="10000"/>
          </a:bodyPr>
          <a:lstStyle/>
          <a:p>
            <a:pPr marL="0" indent="0">
              <a:buNone/>
            </a:pPr>
            <a:r>
              <a:rPr lang="en-GB" sz="1700" dirty="0">
                <a:effectLst/>
                <a:latin typeface="Calibri" panose="020F0502020204030204" pitchFamily="34" charset="0"/>
                <a:ea typeface="Arial Unicode MS"/>
              </a:rPr>
              <a:t> </a:t>
            </a:r>
            <a:endParaRPr lang="en-GB" sz="1700" dirty="0">
              <a:effectLst/>
              <a:latin typeface="Calibri Light" panose="020F0302020204030204" pitchFamily="34" charset="0"/>
              <a:ea typeface="Calibri Light" panose="020F0302020204030204" pitchFamily="34" charset="0"/>
            </a:endParaRPr>
          </a:p>
          <a:p>
            <a:pPr marL="342900" lvl="0" indent="-342900">
              <a:buFont typeface="Symbol" panose="05050102010706020507" pitchFamily="18" charset="2"/>
              <a:buChar char=""/>
            </a:pPr>
            <a:r>
              <a:rPr lang="en-GB" sz="2000" dirty="0">
                <a:effectLst/>
                <a:ea typeface="Arial Unicode MS"/>
              </a:rPr>
              <a:t>A summary of your findings from your risk assessment</a:t>
            </a:r>
            <a:endParaRPr lang="en-GB" sz="2000" dirty="0">
              <a:effectLst/>
              <a:ea typeface="Calibri Light" panose="020F0302020204030204" pitchFamily="34" charset="0"/>
            </a:endParaRPr>
          </a:p>
          <a:p>
            <a:pPr marL="342900" lvl="0" indent="-342900">
              <a:buFont typeface="Symbol" panose="05050102010706020507" pitchFamily="18" charset="2"/>
              <a:buChar char=""/>
            </a:pPr>
            <a:endParaRPr lang="en-GB" sz="2000" dirty="0">
              <a:effectLst/>
              <a:ea typeface="Arial Unicode MS"/>
            </a:endParaRPr>
          </a:p>
          <a:p>
            <a:pPr marL="342900" lvl="0" indent="-342900">
              <a:buFont typeface="Symbol" panose="05050102010706020507" pitchFamily="18" charset="2"/>
              <a:buChar char=""/>
            </a:pPr>
            <a:r>
              <a:rPr lang="en-GB" sz="2000" dirty="0">
                <a:effectLst/>
                <a:ea typeface="Arial Unicode MS"/>
              </a:rPr>
              <a:t>A set of recommendations to mitigate against significant risks</a:t>
            </a:r>
          </a:p>
          <a:p>
            <a:pPr marL="0" lvl="0" indent="0">
              <a:buNone/>
            </a:pPr>
            <a:endParaRPr lang="en-GB" sz="2000" b="1" dirty="0">
              <a:effectLst/>
              <a:ea typeface="Arial Unicode MS"/>
            </a:endParaRPr>
          </a:p>
          <a:p>
            <a:pPr marL="0" indent="0">
              <a:buNone/>
            </a:pPr>
            <a:r>
              <a:rPr lang="en-GB" sz="2000" b="1" dirty="0">
                <a:effectLst/>
                <a:ea typeface="Arial Unicode MS"/>
              </a:rPr>
              <a:t>Please note:</a:t>
            </a:r>
            <a:r>
              <a:rPr lang="en-GB" sz="2000" dirty="0">
                <a:effectLst/>
                <a:ea typeface="Arial Unicode MS"/>
              </a:rPr>
              <a:t> You should not introduce new information in the conclusion, but simply make sure that you have summarised the main points, findings and outcomes of your risk assessment.</a:t>
            </a:r>
            <a:endParaRPr lang="en-GB" sz="2000" dirty="0">
              <a:effectLst/>
              <a:ea typeface="Calibri Light" panose="020F0302020204030204" pitchFamily="34" charset="0"/>
            </a:endParaRPr>
          </a:p>
          <a:p>
            <a:endParaRPr lang="en-GB" sz="1700" dirty="0"/>
          </a:p>
        </p:txBody>
      </p:sp>
    </p:spTree>
    <p:extLst>
      <p:ext uri="{BB962C8B-B14F-4D97-AF65-F5344CB8AC3E}">
        <p14:creationId xmlns:p14="http://schemas.microsoft.com/office/powerpoint/2010/main" val="272819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1" y="3985"/>
            <a:ext cx="7329573"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71D9000-F860-DF5C-6344-DDAFA3C7AF6C}"/>
              </a:ext>
            </a:extLst>
          </p:cNvPr>
          <p:cNvSpPr>
            <a:spLocks noGrp="1"/>
          </p:cNvSpPr>
          <p:nvPr>
            <p:ph type="ctrTitle"/>
          </p:nvPr>
        </p:nvSpPr>
        <p:spPr>
          <a:xfrm>
            <a:off x="2411796" y="1764407"/>
            <a:ext cx="4320635" cy="2310312"/>
          </a:xfrm>
        </p:spPr>
        <p:txBody>
          <a:bodyPr>
            <a:normAutofit/>
          </a:bodyPr>
          <a:lstStyle/>
          <a:p>
            <a:r>
              <a:rPr lang="en-GB" sz="5400" dirty="0">
                <a:solidFill>
                  <a:schemeClr val="tx2"/>
                </a:solidFill>
              </a:rPr>
              <a:t>Any Questions?</a:t>
            </a:r>
          </a:p>
        </p:txBody>
      </p:sp>
      <p:sp>
        <p:nvSpPr>
          <p:cNvPr id="3" name="Subtitle 2">
            <a:extLst>
              <a:ext uri="{FF2B5EF4-FFF2-40B4-BE49-F238E27FC236}">
                <a16:creationId xmlns:a16="http://schemas.microsoft.com/office/drawing/2014/main" id="{3C1E4F3D-5516-290E-88E5-E5E57F5165CC}"/>
              </a:ext>
            </a:extLst>
          </p:cNvPr>
          <p:cNvSpPr>
            <a:spLocks noGrp="1"/>
          </p:cNvSpPr>
          <p:nvPr>
            <p:ph type="subTitle" idx="1"/>
          </p:nvPr>
        </p:nvSpPr>
        <p:spPr>
          <a:xfrm>
            <a:off x="2411796" y="4165152"/>
            <a:ext cx="4320635"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4154964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5A506D-C35B-B291-C787-1DF839DD0199}"/>
              </a:ext>
            </a:extLst>
          </p:cNvPr>
          <p:cNvSpPr>
            <a:spLocks noGrp="1"/>
          </p:cNvSpPr>
          <p:nvPr>
            <p:ph type="title"/>
          </p:nvPr>
        </p:nvSpPr>
        <p:spPr>
          <a:xfrm>
            <a:off x="4885341" y="365125"/>
            <a:ext cx="3630007" cy="1807305"/>
          </a:xfrm>
        </p:spPr>
        <p:txBody>
          <a:bodyPr>
            <a:normAutofit/>
          </a:bodyPr>
          <a:lstStyle/>
          <a:p>
            <a:r>
              <a:rPr lang="en-GB" b="1" dirty="0"/>
              <a:t>Group work</a:t>
            </a:r>
          </a:p>
        </p:txBody>
      </p:sp>
      <p:pic>
        <p:nvPicPr>
          <p:cNvPr id="8" name="Picture 7" descr="Large skydiving group mid-air">
            <a:extLst>
              <a:ext uri="{FF2B5EF4-FFF2-40B4-BE49-F238E27FC236}">
                <a16:creationId xmlns:a16="http://schemas.microsoft.com/office/drawing/2014/main" id="{23E041A5-4C63-B3E3-8621-1690120C704F}"/>
              </a:ext>
            </a:extLst>
          </p:cNvPr>
          <p:cNvPicPr>
            <a:picLocks noChangeAspect="1"/>
          </p:cNvPicPr>
          <p:nvPr/>
        </p:nvPicPr>
        <p:blipFill rotWithShape="1">
          <a:blip r:embed="rId2"/>
          <a:srcRect l="28343" r="27175"/>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Content Placeholder 5">
            <a:extLst>
              <a:ext uri="{FF2B5EF4-FFF2-40B4-BE49-F238E27FC236}">
                <a16:creationId xmlns:a16="http://schemas.microsoft.com/office/drawing/2014/main" id="{5F0DEC1E-9E96-89A6-1E44-C15A2F0C125A}"/>
              </a:ext>
            </a:extLst>
          </p:cNvPr>
          <p:cNvSpPr>
            <a:spLocks noGrp="1"/>
          </p:cNvSpPr>
          <p:nvPr>
            <p:ph idx="1"/>
          </p:nvPr>
        </p:nvSpPr>
        <p:spPr>
          <a:xfrm>
            <a:off x="4885341" y="2333297"/>
            <a:ext cx="3630007" cy="3843666"/>
          </a:xfrm>
        </p:spPr>
        <p:txBody>
          <a:bodyPr>
            <a:normAutofit/>
          </a:bodyPr>
          <a:lstStyle/>
          <a:p>
            <a:pPr marL="0" indent="0">
              <a:buNone/>
            </a:pPr>
            <a:r>
              <a:rPr lang="en-GB" sz="1700" dirty="0"/>
              <a:t>In your groups discuss:</a:t>
            </a:r>
          </a:p>
          <a:p>
            <a:pPr marL="0" indent="0">
              <a:buNone/>
            </a:pPr>
            <a:endParaRPr lang="en-GB" sz="1700" dirty="0"/>
          </a:p>
          <a:p>
            <a:pPr marL="0" indent="0">
              <a:buNone/>
            </a:pPr>
            <a:endParaRPr lang="en-GB" sz="1700" dirty="0"/>
          </a:p>
          <a:p>
            <a:r>
              <a:rPr lang="en-GB" sz="1700" dirty="0"/>
              <a:t>What is a risk?</a:t>
            </a:r>
          </a:p>
          <a:p>
            <a:r>
              <a:rPr lang="en-GB" sz="1700" dirty="0"/>
              <a:t>Why is it important to consider risk in health and care?</a:t>
            </a:r>
          </a:p>
          <a:p>
            <a:pPr marL="0" indent="0">
              <a:buNone/>
            </a:pPr>
            <a:endParaRPr lang="en-GB" sz="1700" dirty="0"/>
          </a:p>
        </p:txBody>
      </p:sp>
    </p:spTree>
    <p:extLst>
      <p:ext uri="{BB962C8B-B14F-4D97-AF65-F5344CB8AC3E}">
        <p14:creationId xmlns:p14="http://schemas.microsoft.com/office/powerpoint/2010/main" val="8005881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1000"/>
                                        <p:tgtEl>
                                          <p:spTgt spid="6">
                                            <p:txEl>
                                              <p:pRg st="3" end="3"/>
                                            </p:txEl>
                                          </p:spTgt>
                                        </p:tgtEl>
                                      </p:cBhvr>
                                    </p:animEffect>
                                    <p:anim calcmode="lin" valueType="num">
                                      <p:cBhvr>
                                        <p:cTn id="1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1000"/>
                                        <p:tgtEl>
                                          <p:spTgt spid="6">
                                            <p:txEl>
                                              <p:pRg st="4" end="4"/>
                                            </p:txEl>
                                          </p:spTgt>
                                        </p:tgtEl>
                                      </p:cBhvr>
                                    </p:animEffect>
                                    <p:anim calcmode="lin" valueType="num">
                                      <p:cBhvr>
                                        <p:cTn id="1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7218CAA-25E7-C680-CB03-D8EE75723546}"/>
              </a:ext>
            </a:extLst>
          </p:cNvPr>
          <p:cNvSpPr>
            <a:spLocks noGrp="1"/>
          </p:cNvSpPr>
          <p:nvPr>
            <p:ph type="title"/>
          </p:nvPr>
        </p:nvSpPr>
        <p:spPr>
          <a:xfrm>
            <a:off x="480060" y="325369"/>
            <a:ext cx="3276451" cy="1956841"/>
          </a:xfrm>
        </p:spPr>
        <p:txBody>
          <a:bodyPr anchor="b">
            <a:normAutofit/>
          </a:bodyPr>
          <a:lstStyle/>
          <a:p>
            <a:r>
              <a:rPr lang="en-GB" sz="4700" b="1"/>
              <a:t>What is Risk?</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64EBBA1-34B5-7FC3-7EB7-69F23F4A1E16}"/>
              </a:ext>
            </a:extLst>
          </p:cNvPr>
          <p:cNvSpPr>
            <a:spLocks noGrp="1"/>
          </p:cNvSpPr>
          <p:nvPr>
            <p:ph idx="1"/>
          </p:nvPr>
        </p:nvSpPr>
        <p:spPr>
          <a:xfrm>
            <a:off x="480060" y="2872899"/>
            <a:ext cx="3182691" cy="3320668"/>
          </a:xfrm>
        </p:spPr>
        <p:txBody>
          <a:bodyPr>
            <a:normAutofit lnSpcReduction="10000"/>
          </a:bodyPr>
          <a:lstStyle/>
          <a:p>
            <a:pPr marL="0" indent="0">
              <a:buNone/>
            </a:pPr>
            <a:endParaRPr lang="en-GB" sz="1600" b="0" i="0" dirty="0">
              <a:effectLst/>
              <a:latin typeface="helvetica neue"/>
            </a:endParaRPr>
          </a:p>
          <a:p>
            <a:pPr marL="0" indent="0">
              <a:buNone/>
            </a:pPr>
            <a:endParaRPr lang="en-GB" sz="1600" dirty="0">
              <a:latin typeface="helvetica neue"/>
            </a:endParaRPr>
          </a:p>
          <a:p>
            <a:pPr marL="0" indent="0">
              <a:buNone/>
            </a:pPr>
            <a:r>
              <a:rPr lang="en-GB" sz="2000" b="0" i="0" dirty="0">
                <a:effectLst/>
                <a:latin typeface="helvetica neue"/>
              </a:rPr>
              <a:t>"Risk is </a:t>
            </a:r>
            <a:r>
              <a:rPr lang="en-GB" sz="2000" dirty="0">
                <a:latin typeface="helvetica neue"/>
              </a:rPr>
              <a:t>a</a:t>
            </a:r>
            <a:r>
              <a:rPr lang="en-GB" sz="2000" b="0" i="0" dirty="0">
                <a:effectLst/>
                <a:latin typeface="helvetica neue"/>
              </a:rPr>
              <a:t> probability or threat of damage, injury, loss, or any other negative occurrence that is caused by external or internal vulnerabilities, and that may be avoided through pre-emptive action."</a:t>
            </a:r>
            <a:br>
              <a:rPr lang="en-GB" sz="2000" dirty="0"/>
            </a:br>
            <a:endParaRPr lang="en-GB" sz="2000" dirty="0"/>
          </a:p>
          <a:p>
            <a:pPr marL="0" indent="0">
              <a:buNone/>
            </a:pPr>
            <a:r>
              <a:rPr lang="en-GB" sz="2000" dirty="0"/>
              <a:t>Business Dictionary</a:t>
            </a:r>
          </a:p>
        </p:txBody>
      </p:sp>
      <p:pic>
        <p:nvPicPr>
          <p:cNvPr id="3" name="Picture 2" descr="A red and white triangle sign with a black exclamation mark&#10;&#10;Description automatically generated">
            <a:extLst>
              <a:ext uri="{FF2B5EF4-FFF2-40B4-BE49-F238E27FC236}">
                <a16:creationId xmlns:a16="http://schemas.microsoft.com/office/drawing/2014/main" id="{2E02EBD8-B9E4-A011-1D4C-DA31083367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348" r="17768"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4631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any question marks on black background">
            <a:extLst>
              <a:ext uri="{FF2B5EF4-FFF2-40B4-BE49-F238E27FC236}">
                <a16:creationId xmlns:a16="http://schemas.microsoft.com/office/drawing/2014/main" id="{1A6926A6-1B72-03CA-F097-4CA5769D2B3A}"/>
              </a:ext>
            </a:extLst>
          </p:cNvPr>
          <p:cNvPicPr>
            <a:picLocks noChangeAspect="1"/>
          </p:cNvPicPr>
          <p:nvPr/>
        </p:nvPicPr>
        <p:blipFill rotWithShape="1">
          <a:blip r:embed="rId2"/>
          <a:srcRect l="63122" r="788" b="2"/>
          <a:stretch/>
        </p:blipFill>
        <p:spPr>
          <a:xfrm>
            <a:off x="20" y="-2"/>
            <a:ext cx="4057627"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C944B6D-7053-8DA1-B75E-B250C9A5F533}"/>
              </a:ext>
            </a:extLst>
          </p:cNvPr>
          <p:cNvSpPr>
            <a:spLocks noGrp="1"/>
          </p:cNvSpPr>
          <p:nvPr>
            <p:ph type="title"/>
          </p:nvPr>
        </p:nvSpPr>
        <p:spPr>
          <a:xfrm>
            <a:off x="4586487" y="405685"/>
            <a:ext cx="4098726" cy="1559301"/>
          </a:xfrm>
        </p:spPr>
        <p:txBody>
          <a:bodyPr>
            <a:normAutofit/>
          </a:bodyPr>
          <a:lstStyle/>
          <a:p>
            <a:r>
              <a:rPr lang="en-GB" sz="3500" b="1" dirty="0"/>
              <a:t>Not to be confused with…</a:t>
            </a:r>
          </a:p>
        </p:txBody>
      </p:sp>
      <p:sp>
        <p:nvSpPr>
          <p:cNvPr id="6" name="Content Placeholder 5">
            <a:extLst>
              <a:ext uri="{FF2B5EF4-FFF2-40B4-BE49-F238E27FC236}">
                <a16:creationId xmlns:a16="http://schemas.microsoft.com/office/drawing/2014/main" id="{EF1BF9C6-DF3E-D6AF-3754-62ADFE7488DD}"/>
              </a:ext>
            </a:extLst>
          </p:cNvPr>
          <p:cNvSpPr>
            <a:spLocks noGrp="1"/>
          </p:cNvSpPr>
          <p:nvPr>
            <p:ph idx="1"/>
          </p:nvPr>
        </p:nvSpPr>
        <p:spPr>
          <a:xfrm>
            <a:off x="4586487" y="2743200"/>
            <a:ext cx="3935505" cy="3496878"/>
          </a:xfrm>
        </p:spPr>
        <p:txBody>
          <a:bodyPr anchor="ctr">
            <a:normAutofit/>
          </a:bodyPr>
          <a:lstStyle/>
          <a:p>
            <a:pPr marL="0" indent="0">
              <a:buNone/>
            </a:pPr>
            <a:r>
              <a:rPr lang="en-GB" sz="2400" dirty="0">
                <a:latin typeface="Roboto" panose="02000000000000000000" pitchFamily="2" charset="0"/>
              </a:rPr>
              <a:t>‘An issue </a:t>
            </a:r>
            <a:r>
              <a:rPr lang="en-GB" sz="2400" b="0" i="0" dirty="0">
                <a:effectLst/>
                <a:latin typeface="Roboto" panose="02000000000000000000" pitchFamily="2" charset="0"/>
              </a:rPr>
              <a:t>is a</a:t>
            </a:r>
            <a:r>
              <a:rPr lang="en-GB" sz="2400" b="1" i="0" dirty="0">
                <a:effectLst/>
                <a:latin typeface="Roboto" panose="02000000000000000000" pitchFamily="2" charset="0"/>
              </a:rPr>
              <a:t> current condition or situation that can impact objectives</a:t>
            </a:r>
            <a:r>
              <a:rPr lang="en-GB" sz="2400" b="0" i="0" dirty="0">
                <a:effectLst/>
                <a:latin typeface="Roboto" panose="02000000000000000000" pitchFamily="2" charset="0"/>
              </a:rPr>
              <a:t>. Essentially it means that an issue has already happened’</a:t>
            </a:r>
            <a:endParaRPr lang="en-GB" sz="2400" dirty="0"/>
          </a:p>
        </p:txBody>
      </p:sp>
    </p:spTree>
    <p:extLst>
      <p:ext uri="{BB962C8B-B14F-4D97-AF65-F5344CB8AC3E}">
        <p14:creationId xmlns:p14="http://schemas.microsoft.com/office/powerpoint/2010/main" val="11521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FDED018-5AE6-3203-10D5-B5DB6B2D819A}"/>
              </a:ext>
            </a:extLst>
          </p:cNvPr>
          <p:cNvSpPr>
            <a:spLocks noGrp="1"/>
          </p:cNvSpPr>
          <p:nvPr>
            <p:ph type="title"/>
          </p:nvPr>
        </p:nvSpPr>
        <p:spPr>
          <a:xfrm>
            <a:off x="628650" y="365125"/>
            <a:ext cx="3938487" cy="1807305"/>
          </a:xfrm>
        </p:spPr>
        <p:txBody>
          <a:bodyPr>
            <a:normAutofit/>
          </a:bodyPr>
          <a:lstStyle/>
          <a:p>
            <a:r>
              <a:rPr lang="en-GB" b="1"/>
              <a:t>Risk vs Issue</a:t>
            </a:r>
          </a:p>
        </p:txBody>
      </p:sp>
      <p:sp>
        <p:nvSpPr>
          <p:cNvPr id="6" name="Content Placeholder 5">
            <a:extLst>
              <a:ext uri="{FF2B5EF4-FFF2-40B4-BE49-F238E27FC236}">
                <a16:creationId xmlns:a16="http://schemas.microsoft.com/office/drawing/2014/main" id="{040C1F27-4C3A-5030-FE7E-9EF0B989FF12}"/>
              </a:ext>
            </a:extLst>
          </p:cNvPr>
          <p:cNvSpPr>
            <a:spLocks noGrp="1"/>
          </p:cNvSpPr>
          <p:nvPr>
            <p:ph idx="1"/>
          </p:nvPr>
        </p:nvSpPr>
        <p:spPr>
          <a:xfrm>
            <a:off x="628650" y="2333297"/>
            <a:ext cx="3464715" cy="3843666"/>
          </a:xfrm>
        </p:spPr>
        <p:txBody>
          <a:bodyPr lIns="91440" tIns="45720" rIns="91440" bIns="45720">
            <a:normAutofit/>
          </a:bodyPr>
          <a:lstStyle/>
          <a:p>
            <a:pPr marL="0" indent="0">
              <a:buNone/>
            </a:pPr>
            <a:r>
              <a:rPr lang="en-GB" sz="1700"/>
              <a:t>Remember…</a:t>
            </a:r>
          </a:p>
          <a:p>
            <a:pPr marL="0" indent="0">
              <a:buNone/>
            </a:pPr>
            <a:endParaRPr lang="en-GB" sz="1700"/>
          </a:p>
          <a:p>
            <a:pPr marL="0" indent="0">
              <a:buNone/>
            </a:pPr>
            <a:r>
              <a:rPr lang="en-GB" sz="1700"/>
              <a:t>A risk </a:t>
            </a:r>
            <a:r>
              <a:rPr lang="en-GB" sz="1700" u="sng"/>
              <a:t>may</a:t>
            </a:r>
            <a:r>
              <a:rPr lang="en-GB" sz="1700"/>
              <a:t> happen, but an issue </a:t>
            </a:r>
            <a:r>
              <a:rPr lang="en-GB" sz="1700" u="sng"/>
              <a:t>has</a:t>
            </a:r>
            <a:r>
              <a:rPr lang="en-GB" sz="1700"/>
              <a:t> happened. Often issues are a result of a risk being unidentified or poorly managed.</a:t>
            </a:r>
          </a:p>
          <a:p>
            <a:pPr marL="0" indent="0">
              <a:buNone/>
            </a:pPr>
            <a:endParaRPr lang="en-GB" sz="1700"/>
          </a:p>
          <a:p>
            <a:pPr marL="0" indent="0">
              <a:buNone/>
            </a:pPr>
            <a:r>
              <a:rPr lang="en-GB" sz="1700"/>
              <a:t>Do not confuse these in your risk assessments</a:t>
            </a:r>
            <a:endParaRPr lang="en-GB" sz="1700" u="sng"/>
          </a:p>
        </p:txBody>
      </p:sp>
      <p:pic>
        <p:nvPicPr>
          <p:cNvPr id="8" name="Picture 7" descr="Wood human figure">
            <a:extLst>
              <a:ext uri="{FF2B5EF4-FFF2-40B4-BE49-F238E27FC236}">
                <a16:creationId xmlns:a16="http://schemas.microsoft.com/office/drawing/2014/main" id="{042AC198-8750-1802-2821-AA0A78C76BD7}"/>
              </a:ext>
            </a:extLst>
          </p:cNvPr>
          <p:cNvPicPr>
            <a:picLocks noChangeAspect="1"/>
          </p:cNvPicPr>
          <p:nvPr/>
        </p:nvPicPr>
        <p:blipFill rotWithShape="1">
          <a:blip r:embed="rId2"/>
          <a:srcRect l="2881" r="53591"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415302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B50412-FDD2-FDA1-2EF4-782F876F5003}"/>
              </a:ext>
            </a:extLst>
          </p:cNvPr>
          <p:cNvSpPr>
            <a:spLocks noGrp="1"/>
          </p:cNvSpPr>
          <p:nvPr>
            <p:ph type="title"/>
          </p:nvPr>
        </p:nvSpPr>
        <p:spPr/>
        <p:txBody>
          <a:bodyPr/>
          <a:lstStyle/>
          <a:p>
            <a:r>
              <a:rPr lang="en-GB" b="1" dirty="0"/>
              <a:t>Risk Management</a:t>
            </a:r>
          </a:p>
        </p:txBody>
      </p:sp>
      <p:sp>
        <p:nvSpPr>
          <p:cNvPr id="6" name="Content Placeholder 5">
            <a:extLst>
              <a:ext uri="{FF2B5EF4-FFF2-40B4-BE49-F238E27FC236}">
                <a16:creationId xmlns:a16="http://schemas.microsoft.com/office/drawing/2014/main" id="{5DD0E99E-4257-3E1C-0FF4-B31DA30C3959}"/>
              </a:ext>
            </a:extLst>
          </p:cNvPr>
          <p:cNvSpPr>
            <a:spLocks noGrp="1"/>
          </p:cNvSpPr>
          <p:nvPr>
            <p:ph idx="1"/>
          </p:nvPr>
        </p:nvSpPr>
        <p:spPr>
          <a:xfrm>
            <a:off x="628650" y="1330325"/>
            <a:ext cx="7886700" cy="4351338"/>
          </a:xfrm>
        </p:spPr>
        <p:txBody>
          <a:bodyPr/>
          <a:lstStyle/>
          <a:p>
            <a:pPr marL="0" indent="0">
              <a:buNone/>
            </a:pPr>
            <a:endParaRPr lang="en-GB" dirty="0"/>
          </a:p>
          <a:p>
            <a:pPr marL="0" indent="0">
              <a:buNone/>
            </a:pPr>
            <a:r>
              <a:rPr lang="en-GB" dirty="0"/>
              <a:t>‘</a:t>
            </a:r>
            <a:r>
              <a:rPr lang="en-GB" b="0" i="0" dirty="0">
                <a:solidFill>
                  <a:srgbClr val="0A4644"/>
                </a:solidFill>
                <a:effectLst/>
                <a:latin typeface="Poppins" panose="020B0502040204020203" pitchFamily="2" charset="0"/>
              </a:rPr>
              <a:t>a process that allows individual risk events and overall risk to be understood and managed proactively, </a:t>
            </a:r>
            <a:r>
              <a:rPr lang="en-GB" b="1" i="0" dirty="0">
                <a:solidFill>
                  <a:srgbClr val="0A4644"/>
                </a:solidFill>
                <a:effectLst/>
                <a:latin typeface="Poppins" panose="020B0502040204020203" pitchFamily="2" charset="0"/>
              </a:rPr>
              <a:t>optimising success</a:t>
            </a:r>
            <a:r>
              <a:rPr lang="en-GB" b="0" i="0" dirty="0">
                <a:solidFill>
                  <a:srgbClr val="0A4644"/>
                </a:solidFill>
                <a:effectLst/>
                <a:latin typeface="Poppins" panose="020B0502040204020203" pitchFamily="2" charset="0"/>
              </a:rPr>
              <a:t> by </a:t>
            </a:r>
            <a:r>
              <a:rPr lang="en-GB" b="1" i="0" dirty="0">
                <a:solidFill>
                  <a:srgbClr val="0A4644"/>
                </a:solidFill>
                <a:effectLst/>
                <a:latin typeface="Poppins" panose="020B0502040204020203" pitchFamily="2" charset="0"/>
              </a:rPr>
              <a:t>minimising threats</a:t>
            </a:r>
            <a:r>
              <a:rPr lang="en-GB" b="0" i="0" dirty="0">
                <a:solidFill>
                  <a:srgbClr val="0A4644"/>
                </a:solidFill>
                <a:effectLst/>
                <a:latin typeface="Poppins" panose="020B0502040204020203" pitchFamily="2" charset="0"/>
              </a:rPr>
              <a:t> and </a:t>
            </a:r>
            <a:r>
              <a:rPr lang="en-GB" b="1" i="0" dirty="0">
                <a:solidFill>
                  <a:srgbClr val="0A4644"/>
                </a:solidFill>
                <a:effectLst/>
                <a:latin typeface="Poppins" panose="020B0502040204020203" pitchFamily="2" charset="0"/>
              </a:rPr>
              <a:t>maximising opportunities </a:t>
            </a:r>
            <a:r>
              <a:rPr lang="en-GB" b="0" i="0" dirty="0">
                <a:solidFill>
                  <a:srgbClr val="0A4644"/>
                </a:solidFill>
                <a:effectLst/>
                <a:latin typeface="Poppins" panose="020B0502040204020203" pitchFamily="2" charset="0"/>
              </a:rPr>
              <a:t>and outcomes’</a:t>
            </a:r>
          </a:p>
          <a:p>
            <a:pPr marL="0" indent="0">
              <a:buNone/>
            </a:pPr>
            <a:endParaRPr lang="en-GB" dirty="0">
              <a:solidFill>
                <a:srgbClr val="0A4644"/>
              </a:solidFill>
              <a:latin typeface="Poppins" panose="020B0502040204020203" pitchFamily="2" charset="0"/>
            </a:endParaRPr>
          </a:p>
          <a:p>
            <a:pPr marL="0" indent="0" algn="r">
              <a:buNone/>
            </a:pPr>
            <a:endParaRPr lang="en-GB" sz="1600" dirty="0">
              <a:solidFill>
                <a:srgbClr val="0A4644"/>
              </a:solidFill>
              <a:latin typeface="Poppins" panose="020B0502040204020203" pitchFamily="2" charset="0"/>
            </a:endParaRPr>
          </a:p>
          <a:p>
            <a:pPr marL="0" indent="0" algn="r">
              <a:buNone/>
            </a:pPr>
            <a:r>
              <a:rPr lang="en-GB" sz="1600" dirty="0">
                <a:solidFill>
                  <a:srgbClr val="0A4644"/>
                </a:solidFill>
                <a:latin typeface="Poppins" panose="020B0502040204020203" pitchFamily="2" charset="0"/>
              </a:rPr>
              <a:t>APM, </a:t>
            </a:r>
            <a:r>
              <a:rPr lang="en-GB" sz="1600" i="1" dirty="0">
                <a:solidFill>
                  <a:srgbClr val="0A4644"/>
                </a:solidFill>
                <a:latin typeface="Poppins" panose="020B0502040204020203" pitchFamily="2" charset="0"/>
              </a:rPr>
              <a:t>Body of Knowledge </a:t>
            </a:r>
            <a:r>
              <a:rPr lang="en-GB" sz="1600" dirty="0">
                <a:solidFill>
                  <a:srgbClr val="0A4644"/>
                </a:solidFill>
                <a:latin typeface="Poppins" panose="020B0502040204020203" pitchFamily="2" charset="0"/>
              </a:rPr>
              <a:t>7</a:t>
            </a:r>
            <a:r>
              <a:rPr lang="en-GB" sz="1600" baseline="30000" dirty="0">
                <a:solidFill>
                  <a:srgbClr val="0A4644"/>
                </a:solidFill>
                <a:latin typeface="Poppins" panose="020B0502040204020203" pitchFamily="2" charset="0"/>
              </a:rPr>
              <a:t>th</a:t>
            </a:r>
            <a:r>
              <a:rPr lang="en-GB" sz="1600" dirty="0">
                <a:solidFill>
                  <a:srgbClr val="0A4644"/>
                </a:solidFill>
                <a:latin typeface="Poppins" panose="020B0502040204020203" pitchFamily="2" charset="0"/>
              </a:rPr>
              <a:t> edition</a:t>
            </a:r>
            <a:endParaRPr lang="en-GB" sz="1600" dirty="0"/>
          </a:p>
        </p:txBody>
      </p:sp>
    </p:spTree>
    <p:extLst>
      <p:ext uri="{BB962C8B-B14F-4D97-AF65-F5344CB8AC3E}">
        <p14:creationId xmlns:p14="http://schemas.microsoft.com/office/powerpoint/2010/main" val="24665476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47B69-BA1C-0D99-F6BF-2FB0235AA731}"/>
              </a:ext>
            </a:extLst>
          </p:cNvPr>
          <p:cNvSpPr>
            <a:spLocks noGrp="1"/>
          </p:cNvSpPr>
          <p:nvPr>
            <p:ph type="title"/>
          </p:nvPr>
        </p:nvSpPr>
        <p:spPr>
          <a:xfrm>
            <a:off x="480060" y="325369"/>
            <a:ext cx="3276451" cy="1956841"/>
          </a:xfrm>
        </p:spPr>
        <p:txBody>
          <a:bodyPr anchor="b">
            <a:normAutofit/>
          </a:bodyPr>
          <a:lstStyle/>
          <a:p>
            <a:r>
              <a:rPr lang="en-GB" sz="3300" b="1"/>
              <a:t>Why is risk management important in health and care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3890F1-50CE-48AE-6335-6A4B5F4A503F}"/>
              </a:ext>
            </a:extLst>
          </p:cNvPr>
          <p:cNvSpPr>
            <a:spLocks noGrp="1"/>
          </p:cNvSpPr>
          <p:nvPr>
            <p:ph idx="1"/>
          </p:nvPr>
        </p:nvSpPr>
        <p:spPr>
          <a:xfrm>
            <a:off x="480060" y="2872899"/>
            <a:ext cx="3182691" cy="3320668"/>
          </a:xfrm>
        </p:spPr>
        <p:txBody>
          <a:bodyPr lIns="91440" tIns="45720" rIns="91440" bIns="45720">
            <a:normAutofit/>
          </a:bodyPr>
          <a:lstStyle/>
          <a:p>
            <a:r>
              <a:rPr lang="en-GB" sz="1900" dirty="0"/>
              <a:t>Prevents harm</a:t>
            </a:r>
          </a:p>
          <a:p>
            <a:r>
              <a:rPr lang="en-GB" sz="1900" dirty="0"/>
              <a:t>Increases safety for patients and staff</a:t>
            </a:r>
            <a:endParaRPr lang="en-GB" sz="1900" dirty="0">
              <a:cs typeface="Calibri"/>
            </a:endParaRPr>
          </a:p>
          <a:p>
            <a:r>
              <a:rPr lang="en-GB" sz="1900" dirty="0"/>
              <a:t>Prevents unnecessary expenditure</a:t>
            </a:r>
          </a:p>
          <a:p>
            <a:r>
              <a:rPr lang="en-GB" sz="1900" dirty="0"/>
              <a:t>Improves confidence and trust</a:t>
            </a:r>
          </a:p>
          <a:p>
            <a:r>
              <a:rPr lang="en-GB" sz="1900" dirty="0"/>
              <a:t>Allows to work proactively and not reactively</a:t>
            </a:r>
          </a:p>
          <a:p>
            <a:pPr marL="0" indent="0">
              <a:buNone/>
            </a:pPr>
            <a:endParaRPr lang="en-GB" sz="1900" dirty="0"/>
          </a:p>
        </p:txBody>
      </p:sp>
      <p:pic>
        <p:nvPicPr>
          <p:cNvPr id="5" name="Picture 4" descr="Exclamation mark on a yellow background">
            <a:extLst>
              <a:ext uri="{FF2B5EF4-FFF2-40B4-BE49-F238E27FC236}">
                <a16:creationId xmlns:a16="http://schemas.microsoft.com/office/drawing/2014/main" id="{1EE07DFF-E8CA-6A9C-0579-EE392A372931}"/>
              </a:ext>
            </a:extLst>
          </p:cNvPr>
          <p:cNvPicPr>
            <a:picLocks noChangeAspect="1"/>
          </p:cNvPicPr>
          <p:nvPr/>
        </p:nvPicPr>
        <p:blipFill rotWithShape="1">
          <a:blip r:embed="rId2"/>
          <a:srcRect l="28248" r="1533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851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AEC1A-19DD-893D-AEAE-0F5DE4639681}"/>
              </a:ext>
            </a:extLst>
          </p:cNvPr>
          <p:cNvSpPr>
            <a:spLocks noGrp="1"/>
          </p:cNvSpPr>
          <p:nvPr>
            <p:ph type="title"/>
          </p:nvPr>
        </p:nvSpPr>
        <p:spPr>
          <a:xfrm>
            <a:off x="360759" y="3752849"/>
            <a:ext cx="2468166" cy="2452687"/>
          </a:xfrm>
        </p:spPr>
        <p:txBody>
          <a:bodyPr anchor="ctr">
            <a:normAutofit/>
          </a:bodyPr>
          <a:lstStyle/>
          <a:p>
            <a:r>
              <a:rPr lang="en-GB" sz="3100" b="1"/>
              <a:t>Process of Risk Management</a:t>
            </a:r>
          </a:p>
        </p:txBody>
      </p:sp>
      <p:pic>
        <p:nvPicPr>
          <p:cNvPr id="6" name="Picture 5" descr="A yellow and green arrows with numbers and symbols&#10;&#10;Description automatically generated">
            <a:extLst>
              <a:ext uri="{FF2B5EF4-FFF2-40B4-BE49-F238E27FC236}">
                <a16:creationId xmlns:a16="http://schemas.microsoft.com/office/drawing/2014/main" id="{2E91663B-ED62-8A27-CE96-0C33C86067C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12" r="11412" b="2"/>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5FB4EA0-E080-214C-6706-E5447B42167C}"/>
              </a:ext>
            </a:extLst>
          </p:cNvPr>
          <p:cNvSpPr>
            <a:spLocks noGrp="1"/>
          </p:cNvSpPr>
          <p:nvPr>
            <p:ph idx="1"/>
          </p:nvPr>
        </p:nvSpPr>
        <p:spPr>
          <a:xfrm>
            <a:off x="3167986" y="3752850"/>
            <a:ext cx="5614060" cy="2452687"/>
          </a:xfrm>
        </p:spPr>
        <p:txBody>
          <a:bodyPr anchor="ctr">
            <a:normAutofit/>
          </a:bodyPr>
          <a:lstStyle/>
          <a:p>
            <a:r>
              <a:rPr lang="en-GB" sz="1600" dirty="0"/>
              <a:t>Identify and classify the risks</a:t>
            </a:r>
          </a:p>
          <a:p>
            <a:r>
              <a:rPr lang="en-GB" sz="1600" dirty="0"/>
              <a:t>Assess the risk (risk assessment) </a:t>
            </a:r>
          </a:p>
          <a:p>
            <a:r>
              <a:rPr lang="en-GB" sz="1600" dirty="0"/>
              <a:t>Decide on the mitigating action</a:t>
            </a:r>
          </a:p>
          <a:p>
            <a:r>
              <a:rPr lang="en-GB" sz="1600" dirty="0"/>
              <a:t>Monitor</a:t>
            </a:r>
          </a:p>
        </p:txBody>
      </p:sp>
    </p:spTree>
    <p:extLst>
      <p:ext uri="{BB962C8B-B14F-4D97-AF65-F5344CB8AC3E}">
        <p14:creationId xmlns:p14="http://schemas.microsoft.com/office/powerpoint/2010/main" val="2984864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F7974-9ED5-32B5-9507-064B4938A6BB}"/>
              </a:ext>
            </a:extLst>
          </p:cNvPr>
          <p:cNvSpPr>
            <a:spLocks noGrp="1"/>
          </p:cNvSpPr>
          <p:nvPr>
            <p:ph type="title"/>
          </p:nvPr>
        </p:nvSpPr>
        <p:spPr>
          <a:xfrm>
            <a:off x="492044" y="351086"/>
            <a:ext cx="3448311" cy="651979"/>
          </a:xfrm>
        </p:spPr>
        <p:txBody>
          <a:bodyPr anchor="b">
            <a:normAutofit/>
          </a:bodyPr>
          <a:lstStyle/>
          <a:p>
            <a:r>
              <a:rPr lang="en-GB" sz="2800" b="1" dirty="0"/>
              <a:t>Identifying Risk</a:t>
            </a:r>
          </a:p>
        </p:txBody>
      </p:sp>
      <p:sp>
        <p:nvSpPr>
          <p:cNvPr id="3" name="Content Placeholder 2">
            <a:extLst>
              <a:ext uri="{FF2B5EF4-FFF2-40B4-BE49-F238E27FC236}">
                <a16:creationId xmlns:a16="http://schemas.microsoft.com/office/drawing/2014/main" id="{A800F933-0A1F-8DFB-7E78-D647F4975E49}"/>
              </a:ext>
            </a:extLst>
          </p:cNvPr>
          <p:cNvSpPr>
            <a:spLocks noGrp="1"/>
          </p:cNvSpPr>
          <p:nvPr>
            <p:ph idx="1"/>
          </p:nvPr>
        </p:nvSpPr>
        <p:spPr>
          <a:xfrm>
            <a:off x="326571" y="1741716"/>
            <a:ext cx="3779258" cy="4239592"/>
          </a:xfrm>
        </p:spPr>
        <p:txBody>
          <a:bodyPr lIns="91440" tIns="45720" rIns="91440" bIns="45720" anchor="t">
            <a:normAutofit/>
          </a:bodyPr>
          <a:lstStyle/>
          <a:p>
            <a:r>
              <a:rPr lang="en-GB" sz="2000" dirty="0"/>
              <a:t>Consider your setting/situation</a:t>
            </a:r>
          </a:p>
          <a:p>
            <a:r>
              <a:rPr lang="en-GB" sz="2000" dirty="0"/>
              <a:t>Use a mind map, or make a list of everything you see or think of that you consider a hazard</a:t>
            </a:r>
          </a:p>
          <a:p>
            <a:r>
              <a:rPr lang="en-GB" sz="2000" dirty="0"/>
              <a:t>This could be to the public, staff, patient, ability to undertake a task</a:t>
            </a:r>
          </a:p>
          <a:p>
            <a:r>
              <a:rPr lang="en-GB" sz="2000" dirty="0"/>
              <a:t>Describe the risk </a:t>
            </a:r>
          </a:p>
          <a:p>
            <a:r>
              <a:rPr lang="en-GB" sz="2000" dirty="0"/>
              <a:t>Classify the risk</a:t>
            </a:r>
          </a:p>
        </p:txBody>
      </p:sp>
      <p:pic>
        <p:nvPicPr>
          <p:cNvPr id="5" name="Picture 4" descr="A pen on a white paper&#10;&#10;Description automatically generated">
            <a:extLst>
              <a:ext uri="{FF2B5EF4-FFF2-40B4-BE49-F238E27FC236}">
                <a16:creationId xmlns:a16="http://schemas.microsoft.com/office/drawing/2014/main" id="{1CADC725-209C-DE2B-CADD-6188DB4243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80332" y="1741715"/>
            <a:ext cx="4480966" cy="3461656"/>
          </a:xfrm>
          <a:prstGeom prst="rect">
            <a:avLst/>
          </a:prstGeom>
        </p:spPr>
      </p:pic>
      <p:grpSp>
        <p:nvGrpSpPr>
          <p:cNvPr id="11" name="Group 1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2" name="Rectangle 1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C0A49A4E-8090-CD77-3A51-4D68412DCF1A}"/>
              </a:ext>
            </a:extLst>
          </p:cNvPr>
          <p:cNvSpPr txBox="1"/>
          <p:nvPr/>
        </p:nvSpPr>
        <p:spPr>
          <a:xfrm>
            <a:off x="6134644" y="4490255"/>
            <a:ext cx="2426653"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risk-engineering.org/risk-treatment-decis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088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E87D81-4CC3-4A62-7DB2-2B620723C51D}"/>
              </a:ext>
            </a:extLst>
          </p:cNvPr>
          <p:cNvSpPr>
            <a:spLocks noGrp="1"/>
          </p:cNvSpPr>
          <p:nvPr>
            <p:ph type="title"/>
          </p:nvPr>
        </p:nvSpPr>
        <p:spPr/>
        <p:txBody>
          <a:bodyPr/>
          <a:lstStyle/>
          <a:p>
            <a:r>
              <a:rPr lang="en-GB" b="1"/>
              <a:t>Classification of Risk in Healthcare</a:t>
            </a:r>
            <a:endParaRPr lang="en-GB" b="1" dirty="0"/>
          </a:p>
        </p:txBody>
      </p:sp>
      <p:sp>
        <p:nvSpPr>
          <p:cNvPr id="6" name="Content Placeholder 5">
            <a:extLst>
              <a:ext uri="{FF2B5EF4-FFF2-40B4-BE49-F238E27FC236}">
                <a16:creationId xmlns:a16="http://schemas.microsoft.com/office/drawing/2014/main" id="{64D52EF0-4A9E-ED30-3F6E-0C5E2D33C4C9}"/>
              </a:ext>
            </a:extLst>
          </p:cNvPr>
          <p:cNvSpPr>
            <a:spLocks noGrp="1"/>
          </p:cNvSpPr>
          <p:nvPr>
            <p:ph idx="1"/>
          </p:nvPr>
        </p:nvSpPr>
        <p:spPr>
          <a:xfrm>
            <a:off x="628650" y="1482725"/>
            <a:ext cx="7886700" cy="4351338"/>
          </a:xfrm>
        </p:spPr>
        <p:txBody>
          <a:bodyPr/>
          <a:lstStyle/>
          <a:p>
            <a:pPr marL="0" indent="0">
              <a:buNone/>
            </a:pPr>
            <a:endParaRPr lang="en-GB"/>
          </a:p>
          <a:p>
            <a:pPr marL="0" indent="0">
              <a:buNone/>
            </a:pPr>
            <a:endParaRPr lang="en-GB" dirty="0"/>
          </a:p>
        </p:txBody>
      </p:sp>
      <p:graphicFrame>
        <p:nvGraphicFramePr>
          <p:cNvPr id="7" name="Table 7">
            <a:extLst>
              <a:ext uri="{FF2B5EF4-FFF2-40B4-BE49-F238E27FC236}">
                <a16:creationId xmlns:a16="http://schemas.microsoft.com/office/drawing/2014/main" id="{D2CCB375-52F7-0DB5-4347-0247472A8F50}"/>
              </a:ext>
            </a:extLst>
          </p:cNvPr>
          <p:cNvGraphicFramePr>
            <a:graphicFrameLocks noGrp="1"/>
          </p:cNvGraphicFramePr>
          <p:nvPr>
            <p:extLst>
              <p:ext uri="{D42A27DB-BD31-4B8C-83A1-F6EECF244321}">
                <p14:modId xmlns:p14="http://schemas.microsoft.com/office/powerpoint/2010/main" val="959261537"/>
              </p:ext>
            </p:extLst>
          </p:nvPr>
        </p:nvGraphicFramePr>
        <p:xfrm>
          <a:off x="603250" y="1290320"/>
          <a:ext cx="7937500" cy="4277360"/>
        </p:xfrm>
        <a:graphic>
          <a:graphicData uri="http://schemas.openxmlformats.org/drawingml/2006/table">
            <a:tbl>
              <a:tblPr firstRow="1" bandRow="1">
                <a:tableStyleId>{5C22544A-7EE6-4342-B048-85BDC9FD1C3A}</a:tableStyleId>
              </a:tblPr>
              <a:tblGrid>
                <a:gridCol w="2324100">
                  <a:extLst>
                    <a:ext uri="{9D8B030D-6E8A-4147-A177-3AD203B41FA5}">
                      <a16:colId xmlns:a16="http://schemas.microsoft.com/office/drawing/2014/main" val="2272369806"/>
                    </a:ext>
                  </a:extLst>
                </a:gridCol>
                <a:gridCol w="5613400">
                  <a:extLst>
                    <a:ext uri="{9D8B030D-6E8A-4147-A177-3AD203B41FA5}">
                      <a16:colId xmlns:a16="http://schemas.microsoft.com/office/drawing/2014/main" val="3411360616"/>
                    </a:ext>
                  </a:extLst>
                </a:gridCol>
              </a:tblGrid>
              <a:tr h="370840">
                <a:tc>
                  <a:txBody>
                    <a:bodyPr/>
                    <a:lstStyle/>
                    <a:p>
                      <a:r>
                        <a:rPr lang="en-GB" sz="1600" dirty="0"/>
                        <a:t>Risk Classification</a:t>
                      </a:r>
                    </a:p>
                  </a:txBody>
                  <a:tcPr/>
                </a:tc>
                <a:tc>
                  <a:txBody>
                    <a:bodyPr/>
                    <a:lstStyle/>
                    <a:p>
                      <a:r>
                        <a:rPr lang="en-GB" sz="1600"/>
                        <a:t>Description</a:t>
                      </a:r>
                      <a:endParaRPr lang="en-GB" sz="1600" dirty="0"/>
                    </a:p>
                  </a:txBody>
                  <a:tcPr/>
                </a:tc>
                <a:extLst>
                  <a:ext uri="{0D108BD9-81ED-4DB2-BD59-A6C34878D82A}">
                    <a16:rowId xmlns:a16="http://schemas.microsoft.com/office/drawing/2014/main" val="3140935251"/>
                  </a:ext>
                </a:extLst>
              </a:tr>
              <a:tr h="370840">
                <a:tc>
                  <a:txBody>
                    <a:bodyPr/>
                    <a:lstStyle/>
                    <a:p>
                      <a:r>
                        <a:rPr lang="en-GB" sz="1600" dirty="0"/>
                        <a:t>Clinical/Patient Safety</a:t>
                      </a:r>
                    </a:p>
                  </a:txBody>
                  <a:tcPr/>
                </a:tc>
                <a:tc>
                  <a:txBody>
                    <a:bodyPr/>
                    <a:lstStyle/>
                    <a:p>
                      <a:r>
                        <a:rPr lang="en-GB" sz="1600" b="0" i="0" kern="1200">
                          <a:solidFill>
                            <a:schemeClr val="dk1"/>
                          </a:solidFill>
                          <a:effectLst/>
                          <a:latin typeface="+mn-lt"/>
                          <a:ea typeface="+mn-ea"/>
                          <a:cs typeface="+mn-cs"/>
                        </a:rPr>
                        <a:t>These relate to the delivery of care to customers. They include problems like medication errors, serious safety events, and failure to follow evidence-based approaches</a:t>
                      </a:r>
                      <a:endParaRPr lang="en-GB" sz="1600" dirty="0"/>
                    </a:p>
                  </a:txBody>
                  <a:tcPr/>
                </a:tc>
                <a:extLst>
                  <a:ext uri="{0D108BD9-81ED-4DB2-BD59-A6C34878D82A}">
                    <a16:rowId xmlns:a16="http://schemas.microsoft.com/office/drawing/2014/main" val="3573892814"/>
                  </a:ext>
                </a:extLst>
              </a:tr>
              <a:tr h="370840">
                <a:tc>
                  <a:txBody>
                    <a:bodyPr/>
                    <a:lstStyle/>
                    <a:p>
                      <a:r>
                        <a:rPr lang="en-GB" sz="1600" dirty="0"/>
                        <a:t>Financial</a:t>
                      </a:r>
                    </a:p>
                  </a:txBody>
                  <a:tcPr/>
                </a:tc>
                <a:tc>
                  <a:txBody>
                    <a:bodyPr/>
                    <a:lstStyle/>
                    <a:p>
                      <a:r>
                        <a:rPr lang="en-GB" sz="1600" b="0" i="0" kern="1200">
                          <a:solidFill>
                            <a:schemeClr val="dk1"/>
                          </a:solidFill>
                          <a:effectLst/>
                          <a:latin typeface="+mn-lt"/>
                          <a:ea typeface="+mn-ea"/>
                          <a:cs typeface="+mn-cs"/>
                        </a:rPr>
                        <a:t>This category refers to an organization’s financial stability </a:t>
                      </a:r>
                      <a:endParaRPr lang="en-GB" sz="1600" dirty="0"/>
                    </a:p>
                  </a:txBody>
                  <a:tcPr/>
                </a:tc>
                <a:extLst>
                  <a:ext uri="{0D108BD9-81ED-4DB2-BD59-A6C34878D82A}">
                    <a16:rowId xmlns:a16="http://schemas.microsoft.com/office/drawing/2014/main" val="2316101519"/>
                  </a:ext>
                </a:extLst>
              </a:tr>
              <a:tr h="370840">
                <a:tc>
                  <a:txBody>
                    <a:bodyPr/>
                    <a:lstStyle/>
                    <a:p>
                      <a:r>
                        <a:rPr lang="en-GB" sz="1600" dirty="0"/>
                        <a:t>Legal/Regulatory</a:t>
                      </a:r>
                    </a:p>
                  </a:txBody>
                  <a:tcPr/>
                </a:tc>
                <a:tc>
                  <a:txBody>
                    <a:bodyPr/>
                    <a:lstStyle/>
                    <a:p>
                      <a:r>
                        <a:rPr lang="en-GB" sz="1600" b="0" i="0" kern="1200">
                          <a:solidFill>
                            <a:schemeClr val="dk1"/>
                          </a:solidFill>
                          <a:effectLst/>
                          <a:latin typeface="+mn-lt"/>
                          <a:ea typeface="+mn-ea"/>
                          <a:cs typeface="+mn-cs"/>
                        </a:rPr>
                        <a:t>This risk category encompasses national, state, and local laws that dictate medical practice permissions. It includes aspects like product liability, Health and Safety regulations etc</a:t>
                      </a:r>
                      <a:endParaRPr lang="en-GB" sz="1600" dirty="0"/>
                    </a:p>
                  </a:txBody>
                  <a:tcPr/>
                </a:tc>
                <a:extLst>
                  <a:ext uri="{0D108BD9-81ED-4DB2-BD59-A6C34878D82A}">
                    <a16:rowId xmlns:a16="http://schemas.microsoft.com/office/drawing/2014/main" val="74182534"/>
                  </a:ext>
                </a:extLst>
              </a:tr>
              <a:tr h="370840">
                <a:tc>
                  <a:txBody>
                    <a:bodyPr/>
                    <a:lstStyle/>
                    <a:p>
                      <a:r>
                        <a:rPr lang="en-GB" sz="1600" dirty="0"/>
                        <a:t>Technological</a:t>
                      </a:r>
                    </a:p>
                  </a:txBody>
                  <a:tcPr/>
                </a:tc>
                <a:tc>
                  <a:txBody>
                    <a:bodyPr/>
                    <a:lstStyle/>
                    <a:p>
                      <a:r>
                        <a:rPr lang="en-GB" sz="1600" b="0" i="0" kern="1200" dirty="0">
                          <a:solidFill>
                            <a:schemeClr val="dk1"/>
                          </a:solidFill>
                          <a:effectLst/>
                          <a:latin typeface="+mn-lt"/>
                          <a:ea typeface="+mn-ea"/>
                          <a:cs typeface="+mn-cs"/>
                        </a:rPr>
                        <a:t>This covers all the machines, devices, and tools an organization uses. It also extends to its processes and systems. You can also expect to see the definition expand over time due to emerging innovations like artificial intelligence (AI).</a:t>
                      </a:r>
                      <a:endParaRPr lang="en-GB" sz="1600" dirty="0"/>
                    </a:p>
                  </a:txBody>
                  <a:tcPr/>
                </a:tc>
                <a:extLst>
                  <a:ext uri="{0D108BD9-81ED-4DB2-BD59-A6C34878D82A}">
                    <a16:rowId xmlns:a16="http://schemas.microsoft.com/office/drawing/2014/main" val="516144469"/>
                  </a:ext>
                </a:extLst>
              </a:tr>
              <a:tr h="370840">
                <a:tc>
                  <a:txBody>
                    <a:bodyPr/>
                    <a:lstStyle/>
                    <a:p>
                      <a:r>
                        <a:rPr lang="en-GB" sz="1600"/>
                        <a:t>Operational</a:t>
                      </a:r>
                      <a:endParaRPr lang="en-GB" sz="1600" dirty="0"/>
                    </a:p>
                  </a:txBody>
                  <a:tcPr/>
                </a:tc>
                <a:tc>
                  <a:txBody>
                    <a:bodyPr/>
                    <a:lstStyle/>
                    <a:p>
                      <a:r>
                        <a:rPr lang="en-GB" sz="1600" b="0" i="0" kern="1200" dirty="0">
                          <a:solidFill>
                            <a:schemeClr val="dk1"/>
                          </a:solidFill>
                          <a:effectLst/>
                          <a:latin typeface="+mn-lt"/>
                          <a:ea typeface="+mn-ea"/>
                          <a:cs typeface="+mn-cs"/>
                        </a:rPr>
                        <a:t>Risks related to operational management, including failed or incomplete internal processes, inadequate staffing levels, and poor management of adverse events.</a:t>
                      </a:r>
                      <a:endParaRPr lang="en-GB" sz="1600" dirty="0"/>
                    </a:p>
                  </a:txBody>
                  <a:tcPr/>
                </a:tc>
                <a:extLst>
                  <a:ext uri="{0D108BD9-81ED-4DB2-BD59-A6C34878D82A}">
                    <a16:rowId xmlns:a16="http://schemas.microsoft.com/office/drawing/2014/main" val="3597652996"/>
                  </a:ext>
                </a:extLst>
              </a:tr>
            </a:tbl>
          </a:graphicData>
        </a:graphic>
      </p:graphicFrame>
    </p:spTree>
    <p:extLst>
      <p:ext uri="{BB962C8B-B14F-4D97-AF65-F5344CB8AC3E}">
        <p14:creationId xmlns:p14="http://schemas.microsoft.com/office/powerpoint/2010/main" val="23104734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2C7FB674-3513-36A1-8FD6-5B908C89A42F}"/>
              </a:ext>
            </a:extLst>
          </p:cNvPr>
          <p:cNvPicPr>
            <a:picLocks noChangeAspect="1"/>
          </p:cNvPicPr>
          <p:nvPr/>
        </p:nvPicPr>
        <p:blipFill rotWithShape="1">
          <a:blip r:embed="rId2"/>
          <a:srcRect l="41445" r="27722" b="-1"/>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22F59E2-C886-0BC0-87CB-45DD624BCFC3}"/>
              </a:ext>
            </a:extLst>
          </p:cNvPr>
          <p:cNvSpPr>
            <a:spLocks noGrp="1"/>
          </p:cNvSpPr>
          <p:nvPr>
            <p:ph type="title"/>
          </p:nvPr>
        </p:nvSpPr>
        <p:spPr>
          <a:xfrm>
            <a:off x="852775" y="609600"/>
            <a:ext cx="5123391" cy="1322887"/>
          </a:xfrm>
        </p:spPr>
        <p:txBody>
          <a:bodyPr>
            <a:normAutofit/>
          </a:bodyPr>
          <a:lstStyle/>
          <a:p>
            <a:r>
              <a:rPr lang="en-GB" b="1"/>
              <a:t>Barriers to Effective Risk Management</a:t>
            </a:r>
            <a:endParaRPr lang="en-GB" b="1" dirty="0"/>
          </a:p>
        </p:txBody>
      </p:sp>
      <p:sp>
        <p:nvSpPr>
          <p:cNvPr id="3" name="Content Placeholder 2">
            <a:extLst>
              <a:ext uri="{FF2B5EF4-FFF2-40B4-BE49-F238E27FC236}">
                <a16:creationId xmlns:a16="http://schemas.microsoft.com/office/drawing/2014/main" id="{83F6652E-5180-411E-4115-C1ED721C776C}"/>
              </a:ext>
            </a:extLst>
          </p:cNvPr>
          <p:cNvSpPr>
            <a:spLocks noGrp="1"/>
          </p:cNvSpPr>
          <p:nvPr>
            <p:ph idx="1"/>
          </p:nvPr>
        </p:nvSpPr>
        <p:spPr>
          <a:xfrm>
            <a:off x="852776" y="2194102"/>
            <a:ext cx="4887162" cy="3908585"/>
          </a:xfrm>
        </p:spPr>
        <p:txBody>
          <a:bodyPr>
            <a:normAutofit/>
          </a:bodyPr>
          <a:lstStyle/>
          <a:p>
            <a:r>
              <a:rPr lang="en-GB" sz="1700" dirty="0"/>
              <a:t>Quality of the description</a:t>
            </a:r>
          </a:p>
          <a:p>
            <a:r>
              <a:rPr lang="en-GB" sz="1700" dirty="0"/>
              <a:t>Lack of knowledge</a:t>
            </a:r>
          </a:p>
          <a:p>
            <a:r>
              <a:rPr lang="en-GB" sz="1700" dirty="0"/>
              <a:t>Poor planning</a:t>
            </a:r>
          </a:p>
          <a:p>
            <a:r>
              <a:rPr lang="en-GB" sz="1700" dirty="0"/>
              <a:t>Time constraints</a:t>
            </a:r>
          </a:p>
          <a:p>
            <a:r>
              <a:rPr lang="en-GB" sz="1700" dirty="0"/>
              <a:t>Lack of support from management</a:t>
            </a:r>
          </a:p>
          <a:p>
            <a:r>
              <a:rPr lang="en-GB" sz="1700" dirty="0"/>
              <a:t>Financial constraints</a:t>
            </a:r>
          </a:p>
          <a:p>
            <a:r>
              <a:rPr lang="en-GB" sz="1700" dirty="0"/>
              <a:t>Reliance on assumption</a:t>
            </a:r>
          </a:p>
          <a:p>
            <a:endParaRPr lang="en-GB" sz="1700" dirty="0"/>
          </a:p>
        </p:txBody>
      </p:sp>
    </p:spTree>
    <p:extLst>
      <p:ext uri="{BB962C8B-B14F-4D97-AF65-F5344CB8AC3E}">
        <p14:creationId xmlns:p14="http://schemas.microsoft.com/office/powerpoint/2010/main" val="12338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52F0534-70E7-418D-B24C-B6755E555BB0}"/>
              </a:ext>
            </a:extLst>
          </p:cNvPr>
          <p:cNvSpPr>
            <a:spLocks noGrp="1"/>
          </p:cNvSpPr>
          <p:nvPr>
            <p:ph type="title"/>
          </p:nvPr>
        </p:nvSpPr>
        <p:spPr/>
        <p:txBody>
          <a:bodyPr/>
          <a:lstStyle/>
          <a:p>
            <a:r>
              <a:rPr lang="en-GB" b="1" dirty="0"/>
              <a:t>Conducting Risk Assessments in Health &amp; Care Settings</a:t>
            </a:r>
          </a:p>
        </p:txBody>
      </p:sp>
      <p:sp>
        <p:nvSpPr>
          <p:cNvPr id="6" name="Content Placeholder 5">
            <a:extLst>
              <a:ext uri="{FF2B5EF4-FFF2-40B4-BE49-F238E27FC236}">
                <a16:creationId xmlns:a16="http://schemas.microsoft.com/office/drawing/2014/main" id="{F2A5FD3E-EF47-7B96-506F-B60D20958CE2}"/>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Risk Assessment in Health and Social Care - YouTube</a:t>
            </a:r>
            <a:endParaRPr lang="en-GB" dirty="0"/>
          </a:p>
        </p:txBody>
      </p:sp>
    </p:spTree>
    <p:extLst>
      <p:ext uri="{BB962C8B-B14F-4D97-AF65-F5344CB8AC3E}">
        <p14:creationId xmlns:p14="http://schemas.microsoft.com/office/powerpoint/2010/main" val="1431133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78C2D-9C8C-5730-A963-F5992FFA902F}"/>
              </a:ext>
            </a:extLst>
          </p:cNvPr>
          <p:cNvSpPr>
            <a:spLocks noGrp="1"/>
          </p:cNvSpPr>
          <p:nvPr>
            <p:ph type="title"/>
          </p:nvPr>
        </p:nvSpPr>
        <p:spPr>
          <a:xfrm>
            <a:off x="473202" y="639520"/>
            <a:ext cx="2571750" cy="1719072"/>
          </a:xfrm>
        </p:spPr>
        <p:txBody>
          <a:bodyPr anchor="b">
            <a:normAutofit/>
          </a:bodyPr>
          <a:lstStyle/>
          <a:p>
            <a:r>
              <a:rPr lang="en-GB" sz="4000" b="1" dirty="0"/>
              <a:t>Risk Assessment </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EE7612-DC25-23DA-7C83-486759160008}"/>
              </a:ext>
            </a:extLst>
          </p:cNvPr>
          <p:cNvSpPr>
            <a:spLocks noGrp="1"/>
          </p:cNvSpPr>
          <p:nvPr>
            <p:ph idx="1"/>
          </p:nvPr>
        </p:nvSpPr>
        <p:spPr>
          <a:xfrm>
            <a:off x="473202" y="2807208"/>
            <a:ext cx="3499708" cy="3410712"/>
          </a:xfrm>
        </p:spPr>
        <p:txBody>
          <a:bodyPr lIns="91440" tIns="45720" rIns="91440" bIns="45720" anchor="t">
            <a:normAutofit/>
          </a:bodyPr>
          <a:lstStyle/>
          <a:p>
            <a:r>
              <a:rPr lang="en-GB" sz="1800" dirty="0"/>
              <a:t>This is a method for determining the level of risk and therefore whether anything needs to be done to prevent its occurrence</a:t>
            </a:r>
          </a:p>
          <a:p>
            <a:r>
              <a:rPr lang="en-GB" sz="1800" dirty="0">
                <a:cs typeface="Calibri"/>
              </a:rPr>
              <a:t>Describe the risk</a:t>
            </a:r>
            <a:endParaRPr lang="en-GB" sz="1800" dirty="0"/>
          </a:p>
          <a:p>
            <a:r>
              <a:rPr lang="en-GB" sz="1800" dirty="0"/>
              <a:t>Determine the likelihood (score out of 5)</a:t>
            </a:r>
          </a:p>
          <a:p>
            <a:r>
              <a:rPr lang="en-GB" sz="1800" dirty="0"/>
              <a:t>Determine the severity of impact (score out of 5)</a:t>
            </a:r>
          </a:p>
          <a:p>
            <a:r>
              <a:rPr lang="en-GB" sz="1800" dirty="0"/>
              <a:t>Multiply both together to come up with an overall risk score</a:t>
            </a:r>
          </a:p>
        </p:txBody>
      </p:sp>
      <p:pic>
        <p:nvPicPr>
          <p:cNvPr id="5" name="Picture 4" descr="A magnifying glass with a black handle&#10;&#10;Description automatically generated">
            <a:extLst>
              <a:ext uri="{FF2B5EF4-FFF2-40B4-BE49-F238E27FC236}">
                <a16:creationId xmlns:a16="http://schemas.microsoft.com/office/drawing/2014/main" id="{65AC6B33-701B-8508-DD1F-428330D9AC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99034" y="1357884"/>
            <a:ext cx="4569478" cy="4142232"/>
          </a:xfrm>
          <a:prstGeom prst="rect">
            <a:avLst/>
          </a:prstGeom>
        </p:spPr>
      </p:pic>
      <p:sp>
        <p:nvSpPr>
          <p:cNvPr id="6" name="TextBox 5">
            <a:extLst>
              <a:ext uri="{FF2B5EF4-FFF2-40B4-BE49-F238E27FC236}">
                <a16:creationId xmlns:a16="http://schemas.microsoft.com/office/drawing/2014/main" id="{44A35339-9600-24E2-AA46-9FC660FDFD1A}"/>
              </a:ext>
            </a:extLst>
          </p:cNvPr>
          <p:cNvSpPr txBox="1"/>
          <p:nvPr/>
        </p:nvSpPr>
        <p:spPr>
          <a:xfrm>
            <a:off x="6209185" y="5300061"/>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avehingsburger.blogspot.com/2016/01/assessment-tim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79462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Freeform: Shape 308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Freeform: Shape 308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9" name="Isosceles Triangle 308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risk evaluation matrix table scoring 2 x functions: consequence x ...">
            <a:extLst>
              <a:ext uri="{FF2B5EF4-FFF2-40B4-BE49-F238E27FC236}">
                <a16:creationId xmlns:a16="http://schemas.microsoft.com/office/drawing/2014/main" id="{4A69C951-6498-49C9-70D0-67ED411A62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72464" y="643467"/>
            <a:ext cx="7399070"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091" name="Isosceles Triangle 309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4903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om with beds and tables&#10;&#10;Description automatically generated">
            <a:extLst>
              <a:ext uri="{FF2B5EF4-FFF2-40B4-BE49-F238E27FC236}">
                <a16:creationId xmlns:a16="http://schemas.microsoft.com/office/drawing/2014/main" id="{82452A4B-CB83-B14D-F2C9-F4B8E61A4E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297" r="28870" b="-1"/>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D1D064BE-BA98-3B62-138D-A2B4340619E3}"/>
              </a:ext>
            </a:extLst>
          </p:cNvPr>
          <p:cNvSpPr>
            <a:spLocks noGrp="1"/>
          </p:cNvSpPr>
          <p:nvPr>
            <p:ph type="title"/>
          </p:nvPr>
        </p:nvSpPr>
        <p:spPr>
          <a:xfrm>
            <a:off x="852775" y="609600"/>
            <a:ext cx="5123391" cy="1322887"/>
          </a:xfrm>
        </p:spPr>
        <p:txBody>
          <a:bodyPr>
            <a:normAutofit/>
          </a:bodyPr>
          <a:lstStyle/>
          <a:p>
            <a:r>
              <a:rPr lang="en-GB" b="1" dirty="0"/>
              <a:t>Scenario</a:t>
            </a:r>
          </a:p>
        </p:txBody>
      </p:sp>
      <p:sp>
        <p:nvSpPr>
          <p:cNvPr id="3" name="Content Placeholder 2">
            <a:extLst>
              <a:ext uri="{FF2B5EF4-FFF2-40B4-BE49-F238E27FC236}">
                <a16:creationId xmlns:a16="http://schemas.microsoft.com/office/drawing/2014/main" id="{3BCB0CDB-CE2A-BE10-97F1-B6695F983492}"/>
              </a:ext>
            </a:extLst>
          </p:cNvPr>
          <p:cNvSpPr>
            <a:spLocks noGrp="1"/>
          </p:cNvSpPr>
          <p:nvPr>
            <p:ph idx="1"/>
          </p:nvPr>
        </p:nvSpPr>
        <p:spPr>
          <a:xfrm>
            <a:off x="852776" y="2194102"/>
            <a:ext cx="4887162" cy="3908585"/>
          </a:xfrm>
        </p:spPr>
        <p:txBody>
          <a:bodyPr lIns="91440" tIns="45720" rIns="91440" bIns="45720">
            <a:normAutofit/>
          </a:bodyPr>
          <a:lstStyle/>
          <a:p>
            <a:pPr marL="0" indent="0">
              <a:buNone/>
            </a:pPr>
            <a:endParaRPr lang="en-GB" sz="2000" dirty="0"/>
          </a:p>
          <a:p>
            <a:pPr marL="0" indent="0">
              <a:buNone/>
            </a:pPr>
            <a:r>
              <a:rPr lang="en-GB" sz="2000" dirty="0"/>
              <a:t>You are a manager responsible for a full 10 bed ward in a hospital. The patients are all elderly with a variety of complex care needs. The ward consists of a nursing team, but they are understaffed. The medical records are managed via one computer located in a small office on the ward.</a:t>
            </a:r>
          </a:p>
          <a:p>
            <a:pPr marL="0" indent="0">
              <a:buNone/>
            </a:pPr>
            <a:endParaRPr lang="en-GB" sz="1700" dirty="0"/>
          </a:p>
        </p:txBody>
      </p:sp>
    </p:spTree>
    <p:extLst>
      <p:ext uri="{BB962C8B-B14F-4D97-AF65-F5344CB8AC3E}">
        <p14:creationId xmlns:p14="http://schemas.microsoft.com/office/powerpoint/2010/main" val="3797615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B30F-61BA-077E-7F80-5D19B6FDDB0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71483348-E832-C85E-0504-AF0CC4C0B2A3}"/>
              </a:ext>
            </a:extLst>
          </p:cNvPr>
          <p:cNvSpPr>
            <a:spLocks noGrp="1"/>
          </p:cNvSpPr>
          <p:nvPr>
            <p:ph idx="1"/>
          </p:nvPr>
        </p:nvSpPr>
        <p:spPr>
          <a:xfrm>
            <a:off x="628650" y="1431925"/>
            <a:ext cx="7886700" cy="4351338"/>
          </a:xfrm>
        </p:spPr>
        <p:txBody>
          <a:bodyPr lIns="91440" tIns="45720" rIns="91440" bIns="45720" anchor="t"/>
          <a:lstStyle/>
          <a:p>
            <a:pPr marL="0" indent="0">
              <a:buNone/>
            </a:pPr>
            <a:r>
              <a:rPr lang="en-GB" dirty="0"/>
              <a:t>Consider the scenario and in your groups:</a:t>
            </a:r>
          </a:p>
          <a:p>
            <a:pPr marL="0" indent="0">
              <a:buNone/>
            </a:pPr>
            <a:endParaRPr lang="en-GB" dirty="0"/>
          </a:p>
          <a:p>
            <a:r>
              <a:rPr lang="en-GB" dirty="0"/>
              <a:t>Identify any risks to this ward</a:t>
            </a:r>
          </a:p>
          <a:p>
            <a:r>
              <a:rPr lang="en-GB" dirty="0"/>
              <a:t>Describe them fully</a:t>
            </a:r>
          </a:p>
          <a:p>
            <a:r>
              <a:rPr lang="en-GB" dirty="0"/>
              <a:t>Classify them according to the previous slide</a:t>
            </a:r>
          </a:p>
          <a:p>
            <a:r>
              <a:rPr lang="en-GB" dirty="0"/>
              <a:t>Score each risk and determine if they are high, medium or low</a:t>
            </a:r>
          </a:p>
          <a:p>
            <a:r>
              <a:rPr lang="en-GB" dirty="0"/>
              <a:t>Be prepared to feedback</a:t>
            </a:r>
          </a:p>
          <a:p>
            <a:r>
              <a:rPr lang="en-GB" dirty="0"/>
              <a:t>You have 20 minutes</a:t>
            </a:r>
            <a:endParaRPr lang="en-GB" dirty="0">
              <a:cs typeface="Calibri"/>
            </a:endParaRP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66408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blackboard&#10;&#10;Description automatically generated">
            <a:extLst>
              <a:ext uri="{FF2B5EF4-FFF2-40B4-BE49-F238E27FC236}">
                <a16:creationId xmlns:a16="http://schemas.microsoft.com/office/drawing/2014/main" id="{FA0B8201-1390-F9F4-6C82-8CBCAF8A7D49}"/>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10985" b="2"/>
          <a:stretch/>
        </p:blipFill>
        <p:spPr>
          <a:xfrm>
            <a:off x="20" y="1282"/>
            <a:ext cx="9143980" cy="6856718"/>
          </a:xfrm>
          <a:prstGeom prst="rect">
            <a:avLst/>
          </a:prstGeom>
        </p:spPr>
      </p:pic>
    </p:spTree>
    <p:extLst>
      <p:ext uri="{BB962C8B-B14F-4D97-AF65-F5344CB8AC3E}">
        <p14:creationId xmlns:p14="http://schemas.microsoft.com/office/powerpoint/2010/main" val="307192902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EBB0624-E7FB-44F0-82A3-C5111D6A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55</TotalTime>
  <Words>1138</Words>
  <Application>Microsoft Office PowerPoint</Application>
  <PresentationFormat>On-screen Show (4:3)</PresentationFormat>
  <Paragraphs>200</Paragraphs>
  <Slides>29</Slides>
  <Notes>0</Notes>
  <HiddenSlides>0</HiddenSlides>
  <MMClips>0</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29</vt:i4>
      </vt:variant>
    </vt:vector>
  </HeadingPairs>
  <TitlesOfParts>
    <vt:vector size="53" baseType="lpstr">
      <vt:lpstr>Arial Unicode MS</vt:lpstr>
      <vt:lpstr>helvetica neue</vt:lpstr>
      <vt:lpstr>Arial</vt:lpstr>
      <vt:lpstr>Calibri</vt:lpstr>
      <vt:lpstr>Calibri Light</vt:lpstr>
      <vt:lpstr>Poppins</vt:lpstr>
      <vt:lpstr>Roboto</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Week 8 – Managing Risk (Part 1) Catrin Boulton</vt:lpstr>
      <vt:lpstr>Today's Session  </vt:lpstr>
      <vt:lpstr>Assignment 2</vt:lpstr>
      <vt:lpstr>Assignment 2 Description</vt:lpstr>
      <vt:lpstr>Scenario 1</vt:lpstr>
      <vt:lpstr>Scenario 2</vt:lpstr>
      <vt:lpstr>Report Template</vt:lpstr>
      <vt:lpstr>Introduction</vt:lpstr>
      <vt:lpstr>Method</vt:lpstr>
      <vt:lpstr>Compliance with Standards and Legislation</vt:lpstr>
      <vt:lpstr>Risk Assessment Register</vt:lpstr>
      <vt:lpstr>Conclusions and Recommendations</vt:lpstr>
      <vt:lpstr>Any Questions?</vt:lpstr>
      <vt:lpstr>Group work</vt:lpstr>
      <vt:lpstr>What is Risk?</vt:lpstr>
      <vt:lpstr>Not to be confused with…</vt:lpstr>
      <vt:lpstr>Risk vs Issue</vt:lpstr>
      <vt:lpstr>Risk Management</vt:lpstr>
      <vt:lpstr>Why is risk management important in health and care</vt:lpstr>
      <vt:lpstr>Process of Risk Management</vt:lpstr>
      <vt:lpstr>Identifying Risk</vt:lpstr>
      <vt:lpstr>Classification of Risk in Healthcare</vt:lpstr>
      <vt:lpstr>Barriers to Effective Risk Management</vt:lpstr>
      <vt:lpstr>Conducting Risk Assessments in Health &amp; Care Settings</vt:lpstr>
      <vt:lpstr>Risk Assessment </vt:lpstr>
      <vt:lpstr>PowerPoint Presentation</vt:lpstr>
      <vt:lpstr>Scenario</vt:lpstr>
      <vt:lpstr>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Catrin Boulton</cp:lastModifiedBy>
  <cp:revision>33</cp:revision>
  <dcterms:created xsi:type="dcterms:W3CDTF">2021-03-10T12:10:47Z</dcterms:created>
  <dcterms:modified xsi:type="dcterms:W3CDTF">2024-03-14T09:36:50Z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