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6" r:id="rId1"/>
  </p:sldMasterIdLst>
  <p:notesMasterIdLst>
    <p:notesMasterId r:id="rId20"/>
  </p:notesMasterIdLst>
  <p:sldIdLst>
    <p:sldId id="256" r:id="rId2"/>
    <p:sldId id="273" r:id="rId3"/>
    <p:sldId id="257" r:id="rId4"/>
    <p:sldId id="258" r:id="rId5"/>
    <p:sldId id="259" r:id="rId6"/>
    <p:sldId id="260" r:id="rId7"/>
    <p:sldId id="261" r:id="rId8"/>
    <p:sldId id="263" r:id="rId9"/>
    <p:sldId id="275" r:id="rId10"/>
    <p:sldId id="276" r:id="rId11"/>
    <p:sldId id="277" r:id="rId12"/>
    <p:sldId id="266" r:id="rId13"/>
    <p:sldId id="267" r:id="rId14"/>
    <p:sldId id="268" r:id="rId15"/>
    <p:sldId id="269" r:id="rId16"/>
    <p:sldId id="270" r:id="rId17"/>
    <p:sldId id="271"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117111-D584-4253-879C-E9E7A41C05C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C5202C1-6D90-4AF2-BD86-5EE55650737F}">
      <dgm:prSet/>
      <dgm:spPr/>
      <dgm:t>
        <a:bodyPr/>
        <a:lstStyle/>
        <a:p>
          <a:pPr>
            <a:lnSpc>
              <a:spcPct val="100000"/>
            </a:lnSpc>
          </a:pPr>
          <a:r>
            <a:rPr lang="en-GB"/>
            <a:t>Hierarchical structure limits flexibility.</a:t>
          </a:r>
          <a:endParaRPr lang="en-US"/>
        </a:p>
      </dgm:t>
    </dgm:pt>
    <dgm:pt modelId="{C78FE3AB-AAB1-4820-9BCB-990C72F1EB54}" type="parTrans" cxnId="{D781A910-B810-4A1A-9B81-95DEB9769EF7}">
      <dgm:prSet/>
      <dgm:spPr/>
      <dgm:t>
        <a:bodyPr/>
        <a:lstStyle/>
        <a:p>
          <a:endParaRPr lang="en-US"/>
        </a:p>
      </dgm:t>
    </dgm:pt>
    <dgm:pt modelId="{FA8A45FC-AD71-4ECF-9108-812F8216E15B}" type="sibTrans" cxnId="{D781A910-B810-4A1A-9B81-95DEB9769EF7}">
      <dgm:prSet/>
      <dgm:spPr/>
      <dgm:t>
        <a:bodyPr/>
        <a:lstStyle/>
        <a:p>
          <a:endParaRPr lang="en-US"/>
        </a:p>
      </dgm:t>
    </dgm:pt>
    <dgm:pt modelId="{CFABDACF-5533-4C88-A5A2-237F56B8AF06}">
      <dgm:prSet/>
      <dgm:spPr/>
      <dgm:t>
        <a:bodyPr/>
        <a:lstStyle/>
        <a:p>
          <a:pPr>
            <a:lnSpc>
              <a:spcPct val="100000"/>
            </a:lnSpc>
          </a:pPr>
          <a:r>
            <a:rPr lang="en-GB"/>
            <a:t>Lack of cross-departmental collaboration.</a:t>
          </a:r>
          <a:endParaRPr lang="en-US"/>
        </a:p>
      </dgm:t>
    </dgm:pt>
    <dgm:pt modelId="{F02E4514-BFBE-4539-AFC9-51C1A1B5BF0C}" type="parTrans" cxnId="{9C21B751-C763-4BF3-BCB1-34CDFAB8ECCA}">
      <dgm:prSet/>
      <dgm:spPr/>
      <dgm:t>
        <a:bodyPr/>
        <a:lstStyle/>
        <a:p>
          <a:endParaRPr lang="en-US"/>
        </a:p>
      </dgm:t>
    </dgm:pt>
    <dgm:pt modelId="{DC6C1D09-11DC-4AAE-8073-719AF526F154}" type="sibTrans" cxnId="{9C21B751-C763-4BF3-BCB1-34CDFAB8ECCA}">
      <dgm:prSet/>
      <dgm:spPr/>
      <dgm:t>
        <a:bodyPr/>
        <a:lstStyle/>
        <a:p>
          <a:endParaRPr lang="en-US"/>
        </a:p>
      </dgm:t>
    </dgm:pt>
    <dgm:pt modelId="{0EB4DB0D-5ADA-4887-82CF-A4A26E4DFF51}" type="pres">
      <dgm:prSet presAssocID="{B6117111-D584-4253-879C-E9E7A41C05C1}" presName="root" presStyleCnt="0">
        <dgm:presLayoutVars>
          <dgm:dir/>
          <dgm:resizeHandles val="exact"/>
        </dgm:presLayoutVars>
      </dgm:prSet>
      <dgm:spPr/>
    </dgm:pt>
    <dgm:pt modelId="{9D3C3CB8-9687-411B-97F9-81404FD9622A}" type="pres">
      <dgm:prSet presAssocID="{2C5202C1-6D90-4AF2-BD86-5EE55650737F}" presName="compNode" presStyleCnt="0"/>
      <dgm:spPr/>
    </dgm:pt>
    <dgm:pt modelId="{11A28906-3DA1-4784-97A9-E6FD0A85C35B}" type="pres">
      <dgm:prSet presAssocID="{2C5202C1-6D90-4AF2-BD86-5EE5565073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03210F5C-5146-45E9-BA8E-1FE35EDB6F1F}" type="pres">
      <dgm:prSet presAssocID="{2C5202C1-6D90-4AF2-BD86-5EE55650737F}" presName="spaceRect" presStyleCnt="0"/>
      <dgm:spPr/>
    </dgm:pt>
    <dgm:pt modelId="{4FE994C4-72EA-46FC-B1DB-D014A90599DC}" type="pres">
      <dgm:prSet presAssocID="{2C5202C1-6D90-4AF2-BD86-5EE55650737F}" presName="textRect" presStyleLbl="revTx" presStyleIdx="0" presStyleCnt="2">
        <dgm:presLayoutVars>
          <dgm:chMax val="1"/>
          <dgm:chPref val="1"/>
        </dgm:presLayoutVars>
      </dgm:prSet>
      <dgm:spPr/>
    </dgm:pt>
    <dgm:pt modelId="{DCBCEFE1-87D4-4EDF-92BF-0F0C6833409F}" type="pres">
      <dgm:prSet presAssocID="{FA8A45FC-AD71-4ECF-9108-812F8216E15B}" presName="sibTrans" presStyleCnt="0"/>
      <dgm:spPr/>
    </dgm:pt>
    <dgm:pt modelId="{F28071F2-AAAB-4312-9098-74D25203B018}" type="pres">
      <dgm:prSet presAssocID="{CFABDACF-5533-4C88-A5A2-237F56B8AF06}" presName="compNode" presStyleCnt="0"/>
      <dgm:spPr/>
    </dgm:pt>
    <dgm:pt modelId="{CEA38342-6962-41CA-B0A3-A1531337F0EB}" type="pres">
      <dgm:prSet presAssocID="{CFABDACF-5533-4C88-A5A2-237F56B8AF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15D8D667-784C-47D7-A6E9-0771C8629419}" type="pres">
      <dgm:prSet presAssocID="{CFABDACF-5533-4C88-A5A2-237F56B8AF06}" presName="spaceRect" presStyleCnt="0"/>
      <dgm:spPr/>
    </dgm:pt>
    <dgm:pt modelId="{F9492A7C-6E39-44D2-A28E-3FC0A9B3513D}" type="pres">
      <dgm:prSet presAssocID="{CFABDACF-5533-4C88-A5A2-237F56B8AF06}" presName="textRect" presStyleLbl="revTx" presStyleIdx="1" presStyleCnt="2">
        <dgm:presLayoutVars>
          <dgm:chMax val="1"/>
          <dgm:chPref val="1"/>
        </dgm:presLayoutVars>
      </dgm:prSet>
      <dgm:spPr/>
    </dgm:pt>
  </dgm:ptLst>
  <dgm:cxnLst>
    <dgm:cxn modelId="{D781A910-B810-4A1A-9B81-95DEB9769EF7}" srcId="{B6117111-D584-4253-879C-E9E7A41C05C1}" destId="{2C5202C1-6D90-4AF2-BD86-5EE55650737F}" srcOrd="0" destOrd="0" parTransId="{C78FE3AB-AAB1-4820-9BCB-990C72F1EB54}" sibTransId="{FA8A45FC-AD71-4ECF-9108-812F8216E15B}"/>
    <dgm:cxn modelId="{8466CB18-5453-442E-AF77-38A2AFD06D53}" type="presOf" srcId="{CFABDACF-5533-4C88-A5A2-237F56B8AF06}" destId="{F9492A7C-6E39-44D2-A28E-3FC0A9B3513D}" srcOrd="0" destOrd="0" presId="urn:microsoft.com/office/officeart/2018/2/layout/IconLabelList"/>
    <dgm:cxn modelId="{2D7EBC6B-7D62-4FD0-A2E9-75B62B33809B}" type="presOf" srcId="{B6117111-D584-4253-879C-E9E7A41C05C1}" destId="{0EB4DB0D-5ADA-4887-82CF-A4A26E4DFF51}" srcOrd="0" destOrd="0" presId="urn:microsoft.com/office/officeart/2018/2/layout/IconLabelList"/>
    <dgm:cxn modelId="{9C21B751-C763-4BF3-BCB1-34CDFAB8ECCA}" srcId="{B6117111-D584-4253-879C-E9E7A41C05C1}" destId="{CFABDACF-5533-4C88-A5A2-237F56B8AF06}" srcOrd="1" destOrd="0" parTransId="{F02E4514-BFBE-4539-AFC9-51C1A1B5BF0C}" sibTransId="{DC6C1D09-11DC-4AAE-8073-719AF526F154}"/>
    <dgm:cxn modelId="{EAE09DE2-6DDA-43DC-AEC6-9F437A238C98}" type="presOf" srcId="{2C5202C1-6D90-4AF2-BD86-5EE55650737F}" destId="{4FE994C4-72EA-46FC-B1DB-D014A90599DC}" srcOrd="0" destOrd="0" presId="urn:microsoft.com/office/officeart/2018/2/layout/IconLabelList"/>
    <dgm:cxn modelId="{D53F9002-24E1-46B6-AE56-3403D4093D91}" type="presParOf" srcId="{0EB4DB0D-5ADA-4887-82CF-A4A26E4DFF51}" destId="{9D3C3CB8-9687-411B-97F9-81404FD9622A}" srcOrd="0" destOrd="0" presId="urn:microsoft.com/office/officeart/2018/2/layout/IconLabelList"/>
    <dgm:cxn modelId="{230D19FF-B6E9-4C85-A0EF-B919D4D15860}" type="presParOf" srcId="{9D3C3CB8-9687-411B-97F9-81404FD9622A}" destId="{11A28906-3DA1-4784-97A9-E6FD0A85C35B}" srcOrd="0" destOrd="0" presId="urn:microsoft.com/office/officeart/2018/2/layout/IconLabelList"/>
    <dgm:cxn modelId="{A42E70BB-1908-4A5D-90E9-B92925879599}" type="presParOf" srcId="{9D3C3CB8-9687-411B-97F9-81404FD9622A}" destId="{03210F5C-5146-45E9-BA8E-1FE35EDB6F1F}" srcOrd="1" destOrd="0" presId="urn:microsoft.com/office/officeart/2018/2/layout/IconLabelList"/>
    <dgm:cxn modelId="{4991A046-E3D9-4AC0-8B7C-26C0F4230364}" type="presParOf" srcId="{9D3C3CB8-9687-411B-97F9-81404FD9622A}" destId="{4FE994C4-72EA-46FC-B1DB-D014A90599DC}" srcOrd="2" destOrd="0" presId="urn:microsoft.com/office/officeart/2018/2/layout/IconLabelList"/>
    <dgm:cxn modelId="{7AF4290C-E491-4935-9D74-259C54FB7765}" type="presParOf" srcId="{0EB4DB0D-5ADA-4887-82CF-A4A26E4DFF51}" destId="{DCBCEFE1-87D4-4EDF-92BF-0F0C6833409F}" srcOrd="1" destOrd="0" presId="urn:microsoft.com/office/officeart/2018/2/layout/IconLabelList"/>
    <dgm:cxn modelId="{4108ED22-5467-4801-B497-F181E196A675}" type="presParOf" srcId="{0EB4DB0D-5ADA-4887-82CF-A4A26E4DFF51}" destId="{F28071F2-AAAB-4312-9098-74D25203B018}" srcOrd="2" destOrd="0" presId="urn:microsoft.com/office/officeart/2018/2/layout/IconLabelList"/>
    <dgm:cxn modelId="{ACF82707-2945-419B-8E4F-D298D55E7907}" type="presParOf" srcId="{F28071F2-AAAB-4312-9098-74D25203B018}" destId="{CEA38342-6962-41CA-B0A3-A1531337F0EB}" srcOrd="0" destOrd="0" presId="urn:microsoft.com/office/officeart/2018/2/layout/IconLabelList"/>
    <dgm:cxn modelId="{8EF4D9DA-E73F-41E8-808C-2FB7B3514742}" type="presParOf" srcId="{F28071F2-AAAB-4312-9098-74D25203B018}" destId="{15D8D667-784C-47D7-A6E9-0771C8629419}" srcOrd="1" destOrd="0" presId="urn:microsoft.com/office/officeart/2018/2/layout/IconLabelList"/>
    <dgm:cxn modelId="{9CF4D62A-E0F0-4D67-B0A4-646F77E76618}" type="presParOf" srcId="{F28071F2-AAAB-4312-9098-74D25203B018}" destId="{F9492A7C-6E39-44D2-A28E-3FC0A9B3513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044510-D996-4C26-ADA7-02A6D8E1DF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535D2AB-38E6-490B-9B71-0BAD389189FC}">
      <dgm:prSet/>
      <dgm:spPr/>
      <dgm:t>
        <a:bodyPr/>
        <a:lstStyle/>
        <a:p>
          <a:r>
            <a:rPr lang="en-GB"/>
            <a:t>Resistance to automation creates tension.</a:t>
          </a:r>
          <a:endParaRPr lang="en-US"/>
        </a:p>
      </dgm:t>
    </dgm:pt>
    <dgm:pt modelId="{84185248-5180-4E50-81BF-13361AF284AA}" type="parTrans" cxnId="{F188FBC6-DC64-4D6F-BD99-907E953EAF2D}">
      <dgm:prSet/>
      <dgm:spPr/>
      <dgm:t>
        <a:bodyPr/>
        <a:lstStyle/>
        <a:p>
          <a:endParaRPr lang="en-US"/>
        </a:p>
      </dgm:t>
    </dgm:pt>
    <dgm:pt modelId="{8260F1C1-CE5D-4718-9650-4B742D274D77}" type="sibTrans" cxnId="{F188FBC6-DC64-4D6F-BD99-907E953EAF2D}">
      <dgm:prSet/>
      <dgm:spPr/>
      <dgm:t>
        <a:bodyPr/>
        <a:lstStyle/>
        <a:p>
          <a:endParaRPr lang="en-US"/>
        </a:p>
      </dgm:t>
    </dgm:pt>
    <dgm:pt modelId="{39153B41-7CAA-489C-B8CE-3D5EA5AD5B3D}">
      <dgm:prSet/>
      <dgm:spPr/>
      <dgm:t>
        <a:bodyPr/>
        <a:lstStyle/>
        <a:p>
          <a:r>
            <a:rPr lang="en-GB"/>
            <a:t>Communication gaps increase employee disengagement.</a:t>
          </a:r>
          <a:endParaRPr lang="en-US"/>
        </a:p>
      </dgm:t>
    </dgm:pt>
    <dgm:pt modelId="{290B2997-2918-4613-A723-DE7CF6BDCCBA}" type="parTrans" cxnId="{C8A66E65-9464-42BA-A917-85183F54F620}">
      <dgm:prSet/>
      <dgm:spPr/>
      <dgm:t>
        <a:bodyPr/>
        <a:lstStyle/>
        <a:p>
          <a:endParaRPr lang="en-US"/>
        </a:p>
      </dgm:t>
    </dgm:pt>
    <dgm:pt modelId="{0FD92E40-90F1-4B3A-99AC-DAD36C64B4B6}" type="sibTrans" cxnId="{C8A66E65-9464-42BA-A917-85183F54F620}">
      <dgm:prSet/>
      <dgm:spPr/>
      <dgm:t>
        <a:bodyPr/>
        <a:lstStyle/>
        <a:p>
          <a:endParaRPr lang="en-US"/>
        </a:p>
      </dgm:t>
    </dgm:pt>
    <dgm:pt modelId="{36516042-0E59-4A0E-874C-C0C0410E1EF5}" type="pres">
      <dgm:prSet presAssocID="{AF044510-D996-4C26-ADA7-02A6D8E1DF60}" presName="root" presStyleCnt="0">
        <dgm:presLayoutVars>
          <dgm:dir/>
          <dgm:resizeHandles val="exact"/>
        </dgm:presLayoutVars>
      </dgm:prSet>
      <dgm:spPr/>
    </dgm:pt>
    <dgm:pt modelId="{6E8EB62F-FAA0-4A4C-A1B1-A5E5F76238FB}" type="pres">
      <dgm:prSet presAssocID="{0535D2AB-38E6-490B-9B71-0BAD389189FC}" presName="compNode" presStyleCnt="0"/>
      <dgm:spPr/>
    </dgm:pt>
    <dgm:pt modelId="{03F410D4-258F-4B42-81A5-AA38DFD29A8F}" type="pres">
      <dgm:prSet presAssocID="{0535D2AB-38E6-490B-9B71-0BAD389189FC}" presName="bgRect" presStyleLbl="bgShp" presStyleIdx="0" presStyleCnt="2"/>
      <dgm:spPr/>
    </dgm:pt>
    <dgm:pt modelId="{37F067E9-754F-4C3D-ACBD-02F5733A6710}" type="pres">
      <dgm:prSet presAssocID="{0535D2AB-38E6-490B-9B71-0BAD389189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fer"/>
        </a:ext>
      </dgm:extLst>
    </dgm:pt>
    <dgm:pt modelId="{D1AAA37C-1E41-4082-A2B7-C5E64D6CBC39}" type="pres">
      <dgm:prSet presAssocID="{0535D2AB-38E6-490B-9B71-0BAD389189FC}" presName="spaceRect" presStyleCnt="0"/>
      <dgm:spPr/>
    </dgm:pt>
    <dgm:pt modelId="{0776EC95-6145-4AA7-ADE5-8AF17108B953}" type="pres">
      <dgm:prSet presAssocID="{0535D2AB-38E6-490B-9B71-0BAD389189FC}" presName="parTx" presStyleLbl="revTx" presStyleIdx="0" presStyleCnt="2">
        <dgm:presLayoutVars>
          <dgm:chMax val="0"/>
          <dgm:chPref val="0"/>
        </dgm:presLayoutVars>
      </dgm:prSet>
      <dgm:spPr/>
    </dgm:pt>
    <dgm:pt modelId="{AF5FD9A3-7A32-4146-86FF-647B9CEDA249}" type="pres">
      <dgm:prSet presAssocID="{8260F1C1-CE5D-4718-9650-4B742D274D77}" presName="sibTrans" presStyleCnt="0"/>
      <dgm:spPr/>
    </dgm:pt>
    <dgm:pt modelId="{52C22467-80E9-4FFC-9787-C5A65A7958D2}" type="pres">
      <dgm:prSet presAssocID="{39153B41-7CAA-489C-B8CE-3D5EA5AD5B3D}" presName="compNode" presStyleCnt="0"/>
      <dgm:spPr/>
    </dgm:pt>
    <dgm:pt modelId="{8F000C95-08E0-41FB-A7B6-9B2BED4941B0}" type="pres">
      <dgm:prSet presAssocID="{39153B41-7CAA-489C-B8CE-3D5EA5AD5B3D}" presName="bgRect" presStyleLbl="bgShp" presStyleIdx="1" presStyleCnt="2"/>
      <dgm:spPr/>
    </dgm:pt>
    <dgm:pt modelId="{7502EE4E-8CE0-47CB-8B6D-8CA4F1267655}" type="pres">
      <dgm:prSet presAssocID="{39153B41-7CAA-489C-B8CE-3D5EA5AD5B3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2EBB13C-34DA-4512-8F1F-83F2769EA49A}" type="pres">
      <dgm:prSet presAssocID="{39153B41-7CAA-489C-B8CE-3D5EA5AD5B3D}" presName="spaceRect" presStyleCnt="0"/>
      <dgm:spPr/>
    </dgm:pt>
    <dgm:pt modelId="{7E5CB18E-1EDC-4CE4-BB8D-D1A268556FFB}" type="pres">
      <dgm:prSet presAssocID="{39153B41-7CAA-489C-B8CE-3D5EA5AD5B3D}" presName="parTx" presStyleLbl="revTx" presStyleIdx="1" presStyleCnt="2">
        <dgm:presLayoutVars>
          <dgm:chMax val="0"/>
          <dgm:chPref val="0"/>
        </dgm:presLayoutVars>
      </dgm:prSet>
      <dgm:spPr/>
    </dgm:pt>
  </dgm:ptLst>
  <dgm:cxnLst>
    <dgm:cxn modelId="{A190E23B-C4DB-49ED-881D-76BA6413F8D4}" type="presOf" srcId="{AF044510-D996-4C26-ADA7-02A6D8E1DF60}" destId="{36516042-0E59-4A0E-874C-C0C0410E1EF5}" srcOrd="0" destOrd="0" presId="urn:microsoft.com/office/officeart/2018/2/layout/IconVerticalSolidList"/>
    <dgm:cxn modelId="{C8A66E65-9464-42BA-A917-85183F54F620}" srcId="{AF044510-D996-4C26-ADA7-02A6D8E1DF60}" destId="{39153B41-7CAA-489C-B8CE-3D5EA5AD5B3D}" srcOrd="1" destOrd="0" parTransId="{290B2997-2918-4613-A723-DE7CF6BDCCBA}" sibTransId="{0FD92E40-90F1-4B3A-99AC-DAD36C64B4B6}"/>
    <dgm:cxn modelId="{274A6F86-11FE-4B6F-AA1A-94FEF0BA1CC7}" type="presOf" srcId="{39153B41-7CAA-489C-B8CE-3D5EA5AD5B3D}" destId="{7E5CB18E-1EDC-4CE4-BB8D-D1A268556FFB}" srcOrd="0" destOrd="0" presId="urn:microsoft.com/office/officeart/2018/2/layout/IconVerticalSolidList"/>
    <dgm:cxn modelId="{F188FBC6-DC64-4D6F-BD99-907E953EAF2D}" srcId="{AF044510-D996-4C26-ADA7-02A6D8E1DF60}" destId="{0535D2AB-38E6-490B-9B71-0BAD389189FC}" srcOrd="0" destOrd="0" parTransId="{84185248-5180-4E50-81BF-13361AF284AA}" sibTransId="{8260F1C1-CE5D-4718-9650-4B742D274D77}"/>
    <dgm:cxn modelId="{9D5526CB-8163-4E37-8B43-26AF7141B799}" type="presOf" srcId="{0535D2AB-38E6-490B-9B71-0BAD389189FC}" destId="{0776EC95-6145-4AA7-ADE5-8AF17108B953}" srcOrd="0" destOrd="0" presId="urn:microsoft.com/office/officeart/2018/2/layout/IconVerticalSolidList"/>
    <dgm:cxn modelId="{DDB6558F-24A0-4588-A132-9D2DF18DCB7A}" type="presParOf" srcId="{36516042-0E59-4A0E-874C-C0C0410E1EF5}" destId="{6E8EB62F-FAA0-4A4C-A1B1-A5E5F76238FB}" srcOrd="0" destOrd="0" presId="urn:microsoft.com/office/officeart/2018/2/layout/IconVerticalSolidList"/>
    <dgm:cxn modelId="{62F675B0-ACFB-4944-97BD-BABA36D23E4C}" type="presParOf" srcId="{6E8EB62F-FAA0-4A4C-A1B1-A5E5F76238FB}" destId="{03F410D4-258F-4B42-81A5-AA38DFD29A8F}" srcOrd="0" destOrd="0" presId="urn:microsoft.com/office/officeart/2018/2/layout/IconVerticalSolidList"/>
    <dgm:cxn modelId="{3001D92C-B3EE-4040-8383-02EB2EB6BAA8}" type="presParOf" srcId="{6E8EB62F-FAA0-4A4C-A1B1-A5E5F76238FB}" destId="{37F067E9-754F-4C3D-ACBD-02F5733A6710}" srcOrd="1" destOrd="0" presId="urn:microsoft.com/office/officeart/2018/2/layout/IconVerticalSolidList"/>
    <dgm:cxn modelId="{52386151-4977-408C-83F8-7EE2A3A5817B}" type="presParOf" srcId="{6E8EB62F-FAA0-4A4C-A1B1-A5E5F76238FB}" destId="{D1AAA37C-1E41-4082-A2B7-C5E64D6CBC39}" srcOrd="2" destOrd="0" presId="urn:microsoft.com/office/officeart/2018/2/layout/IconVerticalSolidList"/>
    <dgm:cxn modelId="{AC3F9BB4-053A-4454-AD3E-2DC634B9EDA7}" type="presParOf" srcId="{6E8EB62F-FAA0-4A4C-A1B1-A5E5F76238FB}" destId="{0776EC95-6145-4AA7-ADE5-8AF17108B953}" srcOrd="3" destOrd="0" presId="urn:microsoft.com/office/officeart/2018/2/layout/IconVerticalSolidList"/>
    <dgm:cxn modelId="{12B1D2F7-DBB9-4314-94DD-7EF8C605E8A6}" type="presParOf" srcId="{36516042-0E59-4A0E-874C-C0C0410E1EF5}" destId="{AF5FD9A3-7A32-4146-86FF-647B9CEDA249}" srcOrd="1" destOrd="0" presId="urn:microsoft.com/office/officeart/2018/2/layout/IconVerticalSolidList"/>
    <dgm:cxn modelId="{CB49A48F-2609-4EE0-8766-994B7058F265}" type="presParOf" srcId="{36516042-0E59-4A0E-874C-C0C0410E1EF5}" destId="{52C22467-80E9-4FFC-9787-C5A65A7958D2}" srcOrd="2" destOrd="0" presId="urn:microsoft.com/office/officeart/2018/2/layout/IconVerticalSolidList"/>
    <dgm:cxn modelId="{FE0EFBCB-C33A-483C-9E49-25FE3A57546C}" type="presParOf" srcId="{52C22467-80E9-4FFC-9787-C5A65A7958D2}" destId="{8F000C95-08E0-41FB-A7B6-9B2BED4941B0}" srcOrd="0" destOrd="0" presId="urn:microsoft.com/office/officeart/2018/2/layout/IconVerticalSolidList"/>
    <dgm:cxn modelId="{B08637EC-C616-4EA3-A50E-A9B8ABE0D54D}" type="presParOf" srcId="{52C22467-80E9-4FFC-9787-C5A65A7958D2}" destId="{7502EE4E-8CE0-47CB-8B6D-8CA4F1267655}" srcOrd="1" destOrd="0" presId="urn:microsoft.com/office/officeart/2018/2/layout/IconVerticalSolidList"/>
    <dgm:cxn modelId="{3CFD35A9-20EF-4824-818B-3FFB88299CF6}" type="presParOf" srcId="{52C22467-80E9-4FFC-9787-C5A65A7958D2}" destId="{52EBB13C-34DA-4512-8F1F-83F2769EA49A}" srcOrd="2" destOrd="0" presId="urn:microsoft.com/office/officeart/2018/2/layout/IconVerticalSolidList"/>
    <dgm:cxn modelId="{3020773D-9313-4B52-B126-6FBB60CD6339}" type="presParOf" srcId="{52C22467-80E9-4FFC-9787-C5A65A7958D2}" destId="{7E5CB18E-1EDC-4CE4-BB8D-D1A268556F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DFC079-7DAA-4BCE-84D7-E08E06E72D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63CC320-9758-4BBF-8B39-BCB66FE723C9}">
      <dgm:prSet/>
      <dgm:spPr/>
      <dgm:t>
        <a:bodyPr/>
        <a:lstStyle/>
        <a:p>
          <a:r>
            <a:rPr lang="en-GB"/>
            <a:t>Reduced productivity and morale.</a:t>
          </a:r>
          <a:endParaRPr lang="en-US"/>
        </a:p>
      </dgm:t>
    </dgm:pt>
    <dgm:pt modelId="{13985D6C-6B16-457D-B1E8-EC2EBE0C2DC6}" type="parTrans" cxnId="{295BB8DC-BCDE-4F09-B0A5-06C7129C1B5E}">
      <dgm:prSet/>
      <dgm:spPr/>
      <dgm:t>
        <a:bodyPr/>
        <a:lstStyle/>
        <a:p>
          <a:endParaRPr lang="en-US"/>
        </a:p>
      </dgm:t>
    </dgm:pt>
    <dgm:pt modelId="{C80B2362-56FE-4CF0-B938-F042C5F48440}" type="sibTrans" cxnId="{295BB8DC-BCDE-4F09-B0A5-06C7129C1B5E}">
      <dgm:prSet/>
      <dgm:spPr/>
      <dgm:t>
        <a:bodyPr/>
        <a:lstStyle/>
        <a:p>
          <a:endParaRPr lang="en-US"/>
        </a:p>
      </dgm:t>
    </dgm:pt>
    <dgm:pt modelId="{C4FEA770-2158-40ED-8ADC-891F07CF3343}">
      <dgm:prSet/>
      <dgm:spPr/>
      <dgm:t>
        <a:bodyPr/>
        <a:lstStyle/>
        <a:p>
          <a:r>
            <a:rPr lang="en-GB"/>
            <a:t>Missed opportunities for innovation.</a:t>
          </a:r>
          <a:endParaRPr lang="en-US"/>
        </a:p>
      </dgm:t>
    </dgm:pt>
    <dgm:pt modelId="{DB16B551-B188-4777-BD10-F4E61FF36F7F}" type="parTrans" cxnId="{AE71718B-77CE-4653-AFBD-8E271FA155BE}">
      <dgm:prSet/>
      <dgm:spPr/>
      <dgm:t>
        <a:bodyPr/>
        <a:lstStyle/>
        <a:p>
          <a:endParaRPr lang="en-US"/>
        </a:p>
      </dgm:t>
    </dgm:pt>
    <dgm:pt modelId="{31E1AFA2-11DC-44A8-9AE1-5728DC15AB50}" type="sibTrans" cxnId="{AE71718B-77CE-4653-AFBD-8E271FA155BE}">
      <dgm:prSet/>
      <dgm:spPr/>
      <dgm:t>
        <a:bodyPr/>
        <a:lstStyle/>
        <a:p>
          <a:endParaRPr lang="en-US"/>
        </a:p>
      </dgm:t>
    </dgm:pt>
    <dgm:pt modelId="{34C3578A-0BA4-4941-8143-DDEC37D36BB4}" type="pres">
      <dgm:prSet presAssocID="{8EDFC079-7DAA-4BCE-84D7-E08E06E72DB0}" presName="root" presStyleCnt="0">
        <dgm:presLayoutVars>
          <dgm:dir/>
          <dgm:resizeHandles val="exact"/>
        </dgm:presLayoutVars>
      </dgm:prSet>
      <dgm:spPr/>
    </dgm:pt>
    <dgm:pt modelId="{D7C86CF1-DD5A-4494-B1C9-64131358388D}" type="pres">
      <dgm:prSet presAssocID="{A63CC320-9758-4BBF-8B39-BCB66FE723C9}" presName="compNode" presStyleCnt="0"/>
      <dgm:spPr/>
    </dgm:pt>
    <dgm:pt modelId="{BD0538D3-728F-4473-910C-F8A894AB6AE6}" type="pres">
      <dgm:prSet presAssocID="{A63CC320-9758-4BBF-8B39-BCB66FE723C9}" presName="bgRect" presStyleLbl="bgShp" presStyleIdx="0" presStyleCnt="2"/>
      <dgm:spPr/>
    </dgm:pt>
    <dgm:pt modelId="{FC819A81-79AD-4F30-AD80-8C5AA549D259}" type="pres">
      <dgm:prSet presAssocID="{A63CC320-9758-4BBF-8B39-BCB66FE723C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64E808B7-38D5-4EA5-BA89-7CBBBD2DBE0F}" type="pres">
      <dgm:prSet presAssocID="{A63CC320-9758-4BBF-8B39-BCB66FE723C9}" presName="spaceRect" presStyleCnt="0"/>
      <dgm:spPr/>
    </dgm:pt>
    <dgm:pt modelId="{013BD50D-D7EB-4CF6-AD9A-898C4D64571C}" type="pres">
      <dgm:prSet presAssocID="{A63CC320-9758-4BBF-8B39-BCB66FE723C9}" presName="parTx" presStyleLbl="revTx" presStyleIdx="0" presStyleCnt="2">
        <dgm:presLayoutVars>
          <dgm:chMax val="0"/>
          <dgm:chPref val="0"/>
        </dgm:presLayoutVars>
      </dgm:prSet>
      <dgm:spPr/>
    </dgm:pt>
    <dgm:pt modelId="{FA260D27-FDDB-4A05-ABE6-D154D2BBE1FF}" type="pres">
      <dgm:prSet presAssocID="{C80B2362-56FE-4CF0-B938-F042C5F48440}" presName="sibTrans" presStyleCnt="0"/>
      <dgm:spPr/>
    </dgm:pt>
    <dgm:pt modelId="{A016E538-F2D8-46E0-9A44-2B01A2E78B4C}" type="pres">
      <dgm:prSet presAssocID="{C4FEA770-2158-40ED-8ADC-891F07CF3343}" presName="compNode" presStyleCnt="0"/>
      <dgm:spPr/>
    </dgm:pt>
    <dgm:pt modelId="{A704D96F-B120-4DDD-B5DD-0C7D11A6A158}" type="pres">
      <dgm:prSet presAssocID="{C4FEA770-2158-40ED-8ADC-891F07CF3343}" presName="bgRect" presStyleLbl="bgShp" presStyleIdx="1" presStyleCnt="2"/>
      <dgm:spPr/>
    </dgm:pt>
    <dgm:pt modelId="{08503A4C-5ADC-4652-A519-106DFAEC4157}" type="pres">
      <dgm:prSet presAssocID="{C4FEA770-2158-40ED-8ADC-891F07CF334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26EA7B90-B46B-4F7E-8E6E-9DB0EDF5594B}" type="pres">
      <dgm:prSet presAssocID="{C4FEA770-2158-40ED-8ADC-891F07CF3343}" presName="spaceRect" presStyleCnt="0"/>
      <dgm:spPr/>
    </dgm:pt>
    <dgm:pt modelId="{F9EADB04-B32E-4DDB-A518-065AFEFBCDDB}" type="pres">
      <dgm:prSet presAssocID="{C4FEA770-2158-40ED-8ADC-891F07CF3343}" presName="parTx" presStyleLbl="revTx" presStyleIdx="1" presStyleCnt="2">
        <dgm:presLayoutVars>
          <dgm:chMax val="0"/>
          <dgm:chPref val="0"/>
        </dgm:presLayoutVars>
      </dgm:prSet>
      <dgm:spPr/>
    </dgm:pt>
  </dgm:ptLst>
  <dgm:cxnLst>
    <dgm:cxn modelId="{D034542D-EF45-4B3E-B643-DE3A35918544}" type="presOf" srcId="{A63CC320-9758-4BBF-8B39-BCB66FE723C9}" destId="{013BD50D-D7EB-4CF6-AD9A-898C4D64571C}" srcOrd="0" destOrd="0" presId="urn:microsoft.com/office/officeart/2018/2/layout/IconVerticalSolidList"/>
    <dgm:cxn modelId="{813A136E-17A8-4D9F-918B-779FD46023B3}" type="presOf" srcId="{8EDFC079-7DAA-4BCE-84D7-E08E06E72DB0}" destId="{34C3578A-0BA4-4941-8143-DDEC37D36BB4}" srcOrd="0" destOrd="0" presId="urn:microsoft.com/office/officeart/2018/2/layout/IconVerticalSolidList"/>
    <dgm:cxn modelId="{AE71718B-77CE-4653-AFBD-8E271FA155BE}" srcId="{8EDFC079-7DAA-4BCE-84D7-E08E06E72DB0}" destId="{C4FEA770-2158-40ED-8ADC-891F07CF3343}" srcOrd="1" destOrd="0" parTransId="{DB16B551-B188-4777-BD10-F4E61FF36F7F}" sibTransId="{31E1AFA2-11DC-44A8-9AE1-5728DC15AB50}"/>
    <dgm:cxn modelId="{295BB8DC-BCDE-4F09-B0A5-06C7129C1B5E}" srcId="{8EDFC079-7DAA-4BCE-84D7-E08E06E72DB0}" destId="{A63CC320-9758-4BBF-8B39-BCB66FE723C9}" srcOrd="0" destOrd="0" parTransId="{13985D6C-6B16-457D-B1E8-EC2EBE0C2DC6}" sibTransId="{C80B2362-56FE-4CF0-B938-F042C5F48440}"/>
    <dgm:cxn modelId="{F1ECD8F3-3653-413D-B1C1-F8F47975FC2B}" type="presOf" srcId="{C4FEA770-2158-40ED-8ADC-891F07CF3343}" destId="{F9EADB04-B32E-4DDB-A518-065AFEFBCDDB}" srcOrd="0" destOrd="0" presId="urn:microsoft.com/office/officeart/2018/2/layout/IconVerticalSolidList"/>
    <dgm:cxn modelId="{59FFEA21-8EBD-4E09-81F2-BCF2A4A8FA64}" type="presParOf" srcId="{34C3578A-0BA4-4941-8143-DDEC37D36BB4}" destId="{D7C86CF1-DD5A-4494-B1C9-64131358388D}" srcOrd="0" destOrd="0" presId="urn:microsoft.com/office/officeart/2018/2/layout/IconVerticalSolidList"/>
    <dgm:cxn modelId="{C67D5501-1418-4674-82B2-E8407100B5ED}" type="presParOf" srcId="{D7C86CF1-DD5A-4494-B1C9-64131358388D}" destId="{BD0538D3-728F-4473-910C-F8A894AB6AE6}" srcOrd="0" destOrd="0" presId="urn:microsoft.com/office/officeart/2018/2/layout/IconVerticalSolidList"/>
    <dgm:cxn modelId="{C99B04FB-3793-40C2-A658-848EDF4ADF6A}" type="presParOf" srcId="{D7C86CF1-DD5A-4494-B1C9-64131358388D}" destId="{FC819A81-79AD-4F30-AD80-8C5AA549D259}" srcOrd="1" destOrd="0" presId="urn:microsoft.com/office/officeart/2018/2/layout/IconVerticalSolidList"/>
    <dgm:cxn modelId="{5164D58E-D301-4A23-A8B8-BB89D1594921}" type="presParOf" srcId="{D7C86CF1-DD5A-4494-B1C9-64131358388D}" destId="{64E808B7-38D5-4EA5-BA89-7CBBBD2DBE0F}" srcOrd="2" destOrd="0" presId="urn:microsoft.com/office/officeart/2018/2/layout/IconVerticalSolidList"/>
    <dgm:cxn modelId="{443CDDF3-88FE-41F3-8108-C561A9190750}" type="presParOf" srcId="{D7C86CF1-DD5A-4494-B1C9-64131358388D}" destId="{013BD50D-D7EB-4CF6-AD9A-898C4D64571C}" srcOrd="3" destOrd="0" presId="urn:microsoft.com/office/officeart/2018/2/layout/IconVerticalSolidList"/>
    <dgm:cxn modelId="{CB416F4B-3A0B-4068-813A-80FC5F7EA199}" type="presParOf" srcId="{34C3578A-0BA4-4941-8143-DDEC37D36BB4}" destId="{FA260D27-FDDB-4A05-ABE6-D154D2BBE1FF}" srcOrd="1" destOrd="0" presId="urn:microsoft.com/office/officeart/2018/2/layout/IconVerticalSolidList"/>
    <dgm:cxn modelId="{AEABF3D3-2CB1-43EC-8E4A-3EF17DDCD015}" type="presParOf" srcId="{34C3578A-0BA4-4941-8143-DDEC37D36BB4}" destId="{A016E538-F2D8-46E0-9A44-2B01A2E78B4C}" srcOrd="2" destOrd="0" presId="urn:microsoft.com/office/officeart/2018/2/layout/IconVerticalSolidList"/>
    <dgm:cxn modelId="{375D7898-FC87-4259-9F41-DFD67AD24B6E}" type="presParOf" srcId="{A016E538-F2D8-46E0-9A44-2B01A2E78B4C}" destId="{A704D96F-B120-4DDD-B5DD-0C7D11A6A158}" srcOrd="0" destOrd="0" presId="urn:microsoft.com/office/officeart/2018/2/layout/IconVerticalSolidList"/>
    <dgm:cxn modelId="{D1C0FCAC-4007-4CC5-B315-3FE7008F3865}" type="presParOf" srcId="{A016E538-F2D8-46E0-9A44-2B01A2E78B4C}" destId="{08503A4C-5ADC-4652-A519-106DFAEC4157}" srcOrd="1" destOrd="0" presId="urn:microsoft.com/office/officeart/2018/2/layout/IconVerticalSolidList"/>
    <dgm:cxn modelId="{464E546F-91B7-45DD-B323-A55924212270}" type="presParOf" srcId="{A016E538-F2D8-46E0-9A44-2B01A2E78B4C}" destId="{26EA7B90-B46B-4F7E-8E6E-9DB0EDF5594B}" srcOrd="2" destOrd="0" presId="urn:microsoft.com/office/officeart/2018/2/layout/IconVerticalSolidList"/>
    <dgm:cxn modelId="{BF0449E5-1EDE-44CC-9565-EBBB1B0BD3B7}" type="presParOf" srcId="{A016E538-F2D8-46E0-9A44-2B01A2E78B4C}" destId="{F9EADB04-B32E-4DDB-A518-065AFEFBCD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5F7DDD-A0C4-4D41-A712-6651DD473E2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F00C03D-4605-420C-A9DB-E5823AC99F02}">
      <dgm:prSet/>
      <dgm:spPr/>
      <dgm:t>
        <a:bodyPr/>
        <a:lstStyle/>
        <a:p>
          <a:r>
            <a:rPr lang="en-GB"/>
            <a:t>Inconsistent leadership approach during automation transition.</a:t>
          </a:r>
          <a:endParaRPr lang="en-US"/>
        </a:p>
      </dgm:t>
    </dgm:pt>
    <dgm:pt modelId="{71A4CB6D-E7B5-406F-8340-8D379E8EDC40}" type="parTrans" cxnId="{8E333EBD-BFCB-4A75-AEB5-EF12D9766119}">
      <dgm:prSet/>
      <dgm:spPr/>
      <dgm:t>
        <a:bodyPr/>
        <a:lstStyle/>
        <a:p>
          <a:endParaRPr lang="en-US"/>
        </a:p>
      </dgm:t>
    </dgm:pt>
    <dgm:pt modelId="{0B797B80-17AA-46BF-ADA2-B4B73B42373F}" type="sibTrans" cxnId="{8E333EBD-BFCB-4A75-AEB5-EF12D9766119}">
      <dgm:prSet/>
      <dgm:spPr/>
      <dgm:t>
        <a:bodyPr/>
        <a:lstStyle/>
        <a:p>
          <a:endParaRPr lang="en-US"/>
        </a:p>
      </dgm:t>
    </dgm:pt>
    <dgm:pt modelId="{48C73042-9018-41B0-A8C5-9361B8F3B635}">
      <dgm:prSet/>
      <dgm:spPr/>
      <dgm:t>
        <a:bodyPr/>
        <a:lstStyle/>
        <a:p>
          <a:r>
            <a:rPr lang="en-GB"/>
            <a:t>Lack of strategic vision communicated to employees.</a:t>
          </a:r>
          <a:endParaRPr lang="en-US"/>
        </a:p>
      </dgm:t>
    </dgm:pt>
    <dgm:pt modelId="{3B993518-6CA5-4409-8757-177CA40FBB52}" type="parTrans" cxnId="{0BA4F95E-94B3-48B6-ADDD-87971BC7F3E9}">
      <dgm:prSet/>
      <dgm:spPr/>
      <dgm:t>
        <a:bodyPr/>
        <a:lstStyle/>
        <a:p>
          <a:endParaRPr lang="en-US"/>
        </a:p>
      </dgm:t>
    </dgm:pt>
    <dgm:pt modelId="{4A39C1A6-5EFA-4AE0-92D0-12B6FF9A6F63}" type="sibTrans" cxnId="{0BA4F95E-94B3-48B6-ADDD-87971BC7F3E9}">
      <dgm:prSet/>
      <dgm:spPr/>
      <dgm:t>
        <a:bodyPr/>
        <a:lstStyle/>
        <a:p>
          <a:endParaRPr lang="en-US"/>
        </a:p>
      </dgm:t>
    </dgm:pt>
    <dgm:pt modelId="{2906A527-7D08-4ECB-A6C1-992CD12BA805}" type="pres">
      <dgm:prSet presAssocID="{5A5F7DDD-A0C4-4D41-A712-6651DD473E26}" presName="root" presStyleCnt="0">
        <dgm:presLayoutVars>
          <dgm:dir/>
          <dgm:resizeHandles val="exact"/>
        </dgm:presLayoutVars>
      </dgm:prSet>
      <dgm:spPr/>
    </dgm:pt>
    <dgm:pt modelId="{5945E789-6DF2-468E-87FB-8DCDEF38BE46}" type="pres">
      <dgm:prSet presAssocID="{2F00C03D-4605-420C-A9DB-E5823AC99F02}" presName="compNode" presStyleCnt="0"/>
      <dgm:spPr/>
    </dgm:pt>
    <dgm:pt modelId="{BC94FC6D-F831-43A2-BF8D-BB28F7424B7F}" type="pres">
      <dgm:prSet presAssocID="{2F00C03D-4605-420C-A9DB-E5823AC99F02}" presName="bgRect" presStyleLbl="bgShp" presStyleIdx="0" presStyleCnt="2"/>
      <dgm:spPr/>
    </dgm:pt>
    <dgm:pt modelId="{A6BE1714-F184-4870-8FB9-27EBE4561DC8}" type="pres">
      <dgm:prSet presAssocID="{2F00C03D-4605-420C-A9DB-E5823AC99F0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7FC3D50-6ACE-4420-95E3-7CA57D8E0615}" type="pres">
      <dgm:prSet presAssocID="{2F00C03D-4605-420C-A9DB-E5823AC99F02}" presName="spaceRect" presStyleCnt="0"/>
      <dgm:spPr/>
    </dgm:pt>
    <dgm:pt modelId="{7840B1C7-D6BB-4F4F-BA92-1355FB7A812C}" type="pres">
      <dgm:prSet presAssocID="{2F00C03D-4605-420C-A9DB-E5823AC99F02}" presName="parTx" presStyleLbl="revTx" presStyleIdx="0" presStyleCnt="2">
        <dgm:presLayoutVars>
          <dgm:chMax val="0"/>
          <dgm:chPref val="0"/>
        </dgm:presLayoutVars>
      </dgm:prSet>
      <dgm:spPr/>
    </dgm:pt>
    <dgm:pt modelId="{AE7602B0-0FEB-46F4-B520-2EB2410B7B5D}" type="pres">
      <dgm:prSet presAssocID="{0B797B80-17AA-46BF-ADA2-B4B73B42373F}" presName="sibTrans" presStyleCnt="0"/>
      <dgm:spPr/>
    </dgm:pt>
    <dgm:pt modelId="{5CA909A0-CF62-4084-910C-6DBAC3D2C7AE}" type="pres">
      <dgm:prSet presAssocID="{48C73042-9018-41B0-A8C5-9361B8F3B635}" presName="compNode" presStyleCnt="0"/>
      <dgm:spPr/>
    </dgm:pt>
    <dgm:pt modelId="{A068F299-A45D-45FB-A219-29FC8D856824}" type="pres">
      <dgm:prSet presAssocID="{48C73042-9018-41B0-A8C5-9361B8F3B635}" presName="bgRect" presStyleLbl="bgShp" presStyleIdx="1" presStyleCnt="2"/>
      <dgm:spPr/>
    </dgm:pt>
    <dgm:pt modelId="{86FBF49A-F7FE-432A-AA79-F909995A391B}" type="pres">
      <dgm:prSet presAssocID="{48C73042-9018-41B0-A8C5-9361B8F3B63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D30361EB-23BC-44BE-B998-9A6359ECC237}" type="pres">
      <dgm:prSet presAssocID="{48C73042-9018-41B0-A8C5-9361B8F3B635}" presName="spaceRect" presStyleCnt="0"/>
      <dgm:spPr/>
    </dgm:pt>
    <dgm:pt modelId="{C0A0AF14-CF3E-4287-800C-C4A2295B419D}" type="pres">
      <dgm:prSet presAssocID="{48C73042-9018-41B0-A8C5-9361B8F3B635}" presName="parTx" presStyleLbl="revTx" presStyleIdx="1" presStyleCnt="2">
        <dgm:presLayoutVars>
          <dgm:chMax val="0"/>
          <dgm:chPref val="0"/>
        </dgm:presLayoutVars>
      </dgm:prSet>
      <dgm:spPr/>
    </dgm:pt>
  </dgm:ptLst>
  <dgm:cxnLst>
    <dgm:cxn modelId="{0BA4F95E-94B3-48B6-ADDD-87971BC7F3E9}" srcId="{5A5F7DDD-A0C4-4D41-A712-6651DD473E26}" destId="{48C73042-9018-41B0-A8C5-9361B8F3B635}" srcOrd="1" destOrd="0" parTransId="{3B993518-6CA5-4409-8757-177CA40FBB52}" sibTransId="{4A39C1A6-5EFA-4AE0-92D0-12B6FF9A6F63}"/>
    <dgm:cxn modelId="{C9630942-829F-47AB-B564-9A5B33034EA3}" type="presOf" srcId="{5A5F7DDD-A0C4-4D41-A712-6651DD473E26}" destId="{2906A527-7D08-4ECB-A6C1-992CD12BA805}" srcOrd="0" destOrd="0" presId="urn:microsoft.com/office/officeart/2018/2/layout/IconVerticalSolidList"/>
    <dgm:cxn modelId="{A7C2E1A5-5DC4-42B3-9A0B-211978057DFB}" type="presOf" srcId="{48C73042-9018-41B0-A8C5-9361B8F3B635}" destId="{C0A0AF14-CF3E-4287-800C-C4A2295B419D}" srcOrd="0" destOrd="0" presId="urn:microsoft.com/office/officeart/2018/2/layout/IconVerticalSolidList"/>
    <dgm:cxn modelId="{8E333EBD-BFCB-4A75-AEB5-EF12D9766119}" srcId="{5A5F7DDD-A0C4-4D41-A712-6651DD473E26}" destId="{2F00C03D-4605-420C-A9DB-E5823AC99F02}" srcOrd="0" destOrd="0" parTransId="{71A4CB6D-E7B5-406F-8340-8D379E8EDC40}" sibTransId="{0B797B80-17AA-46BF-ADA2-B4B73B42373F}"/>
    <dgm:cxn modelId="{CE3E33CB-62EC-49FB-9301-B152E2C48E64}" type="presOf" srcId="{2F00C03D-4605-420C-A9DB-E5823AC99F02}" destId="{7840B1C7-D6BB-4F4F-BA92-1355FB7A812C}" srcOrd="0" destOrd="0" presId="urn:microsoft.com/office/officeart/2018/2/layout/IconVerticalSolidList"/>
    <dgm:cxn modelId="{674352C4-EA59-45B0-9545-2DD58FBFD91D}" type="presParOf" srcId="{2906A527-7D08-4ECB-A6C1-992CD12BA805}" destId="{5945E789-6DF2-468E-87FB-8DCDEF38BE46}" srcOrd="0" destOrd="0" presId="urn:microsoft.com/office/officeart/2018/2/layout/IconVerticalSolidList"/>
    <dgm:cxn modelId="{3EC2E05C-D2F7-461D-BCEC-F575F8A0130A}" type="presParOf" srcId="{5945E789-6DF2-468E-87FB-8DCDEF38BE46}" destId="{BC94FC6D-F831-43A2-BF8D-BB28F7424B7F}" srcOrd="0" destOrd="0" presId="urn:microsoft.com/office/officeart/2018/2/layout/IconVerticalSolidList"/>
    <dgm:cxn modelId="{9AE74755-834E-4736-8122-76E33239CEC8}" type="presParOf" srcId="{5945E789-6DF2-468E-87FB-8DCDEF38BE46}" destId="{A6BE1714-F184-4870-8FB9-27EBE4561DC8}" srcOrd="1" destOrd="0" presId="urn:microsoft.com/office/officeart/2018/2/layout/IconVerticalSolidList"/>
    <dgm:cxn modelId="{919294F4-9B9A-4BEB-8EF1-392960B12319}" type="presParOf" srcId="{5945E789-6DF2-468E-87FB-8DCDEF38BE46}" destId="{C7FC3D50-6ACE-4420-95E3-7CA57D8E0615}" srcOrd="2" destOrd="0" presId="urn:microsoft.com/office/officeart/2018/2/layout/IconVerticalSolidList"/>
    <dgm:cxn modelId="{E16A11C5-919C-44AE-A55A-C8DB7286757E}" type="presParOf" srcId="{5945E789-6DF2-468E-87FB-8DCDEF38BE46}" destId="{7840B1C7-D6BB-4F4F-BA92-1355FB7A812C}" srcOrd="3" destOrd="0" presId="urn:microsoft.com/office/officeart/2018/2/layout/IconVerticalSolidList"/>
    <dgm:cxn modelId="{14D290E3-1D10-4310-8AE7-8CBF3FE7245B}" type="presParOf" srcId="{2906A527-7D08-4ECB-A6C1-992CD12BA805}" destId="{AE7602B0-0FEB-46F4-B520-2EB2410B7B5D}" srcOrd="1" destOrd="0" presId="urn:microsoft.com/office/officeart/2018/2/layout/IconVerticalSolidList"/>
    <dgm:cxn modelId="{15778B99-CF2B-4C6F-8DBF-233041AFD104}" type="presParOf" srcId="{2906A527-7D08-4ECB-A6C1-992CD12BA805}" destId="{5CA909A0-CF62-4084-910C-6DBAC3D2C7AE}" srcOrd="2" destOrd="0" presId="urn:microsoft.com/office/officeart/2018/2/layout/IconVerticalSolidList"/>
    <dgm:cxn modelId="{E467E17B-D789-4DAC-9509-62DA2F7864EB}" type="presParOf" srcId="{5CA909A0-CF62-4084-910C-6DBAC3D2C7AE}" destId="{A068F299-A45D-45FB-A219-29FC8D856824}" srcOrd="0" destOrd="0" presId="urn:microsoft.com/office/officeart/2018/2/layout/IconVerticalSolidList"/>
    <dgm:cxn modelId="{B1F0D25E-1682-4F6C-BB25-DDCD69283294}" type="presParOf" srcId="{5CA909A0-CF62-4084-910C-6DBAC3D2C7AE}" destId="{86FBF49A-F7FE-432A-AA79-F909995A391B}" srcOrd="1" destOrd="0" presId="urn:microsoft.com/office/officeart/2018/2/layout/IconVerticalSolidList"/>
    <dgm:cxn modelId="{93D6FCA5-99DA-4C72-9922-9970B9EEB7EA}" type="presParOf" srcId="{5CA909A0-CF62-4084-910C-6DBAC3D2C7AE}" destId="{D30361EB-23BC-44BE-B998-9A6359ECC237}" srcOrd="2" destOrd="0" presId="urn:microsoft.com/office/officeart/2018/2/layout/IconVerticalSolidList"/>
    <dgm:cxn modelId="{B71FF325-BF1B-4045-BBC3-5735557009D3}" type="presParOf" srcId="{5CA909A0-CF62-4084-910C-6DBAC3D2C7AE}" destId="{C0A0AF14-CF3E-4287-800C-C4A2295B41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A69DA6-AEF1-4792-AD12-A866218475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A071D1-06A1-4F39-9F1A-8203F6E3A96A}">
      <dgm:prSet/>
      <dgm:spPr/>
      <dgm:t>
        <a:bodyPr/>
        <a:lstStyle/>
        <a:p>
          <a:r>
            <a:rPr lang="en-GB"/>
            <a:t>Managers lack training to handle resistance and foster collaboration.</a:t>
          </a:r>
          <a:endParaRPr lang="en-US"/>
        </a:p>
      </dgm:t>
    </dgm:pt>
    <dgm:pt modelId="{93C01D07-B94A-4709-9C35-ED66EFBA99DC}" type="parTrans" cxnId="{C611FF47-43E6-4743-A855-3D0F00CFFF9A}">
      <dgm:prSet/>
      <dgm:spPr/>
      <dgm:t>
        <a:bodyPr/>
        <a:lstStyle/>
        <a:p>
          <a:endParaRPr lang="en-US"/>
        </a:p>
      </dgm:t>
    </dgm:pt>
    <dgm:pt modelId="{40CB0876-3372-42CD-B7FE-D424341056F7}" type="sibTrans" cxnId="{C611FF47-43E6-4743-A855-3D0F00CFFF9A}">
      <dgm:prSet/>
      <dgm:spPr/>
      <dgm:t>
        <a:bodyPr/>
        <a:lstStyle/>
        <a:p>
          <a:endParaRPr lang="en-US"/>
        </a:p>
      </dgm:t>
    </dgm:pt>
    <dgm:pt modelId="{60970E05-8C55-4186-8514-3D576D1BB766}">
      <dgm:prSet/>
      <dgm:spPr/>
      <dgm:t>
        <a:bodyPr/>
        <a:lstStyle/>
        <a:p>
          <a:r>
            <a:rPr lang="en-GB"/>
            <a:t>Employee disengagement worsens without strong guidance.</a:t>
          </a:r>
          <a:endParaRPr lang="en-US"/>
        </a:p>
      </dgm:t>
    </dgm:pt>
    <dgm:pt modelId="{65F45569-F04F-4B79-AC58-E12C333F3250}" type="parTrans" cxnId="{C022EE9A-2538-4AA7-ABA7-0F8780C1136E}">
      <dgm:prSet/>
      <dgm:spPr/>
      <dgm:t>
        <a:bodyPr/>
        <a:lstStyle/>
        <a:p>
          <a:endParaRPr lang="en-US"/>
        </a:p>
      </dgm:t>
    </dgm:pt>
    <dgm:pt modelId="{A01AE103-277B-41FC-B34C-3901723CF13E}" type="sibTrans" cxnId="{C022EE9A-2538-4AA7-ABA7-0F8780C1136E}">
      <dgm:prSet/>
      <dgm:spPr/>
      <dgm:t>
        <a:bodyPr/>
        <a:lstStyle/>
        <a:p>
          <a:endParaRPr lang="en-US"/>
        </a:p>
      </dgm:t>
    </dgm:pt>
    <dgm:pt modelId="{3C4EB278-68BC-4630-9273-3239B12CA9DA}" type="pres">
      <dgm:prSet presAssocID="{CBA69DA6-AEF1-4792-AD12-A866218475AE}" presName="root" presStyleCnt="0">
        <dgm:presLayoutVars>
          <dgm:dir/>
          <dgm:resizeHandles val="exact"/>
        </dgm:presLayoutVars>
      </dgm:prSet>
      <dgm:spPr/>
    </dgm:pt>
    <dgm:pt modelId="{C5570ED6-42D1-43DB-9F2E-9995EDC8C436}" type="pres">
      <dgm:prSet presAssocID="{32A071D1-06A1-4F39-9F1A-8203F6E3A96A}" presName="compNode" presStyleCnt="0"/>
      <dgm:spPr/>
    </dgm:pt>
    <dgm:pt modelId="{0A8BC34A-B35B-4FD3-AFE9-D0290C2BC3DC}" type="pres">
      <dgm:prSet presAssocID="{32A071D1-06A1-4F39-9F1A-8203F6E3A96A}" presName="bgRect" presStyleLbl="bgShp" presStyleIdx="0" presStyleCnt="2"/>
      <dgm:spPr/>
    </dgm:pt>
    <dgm:pt modelId="{29F15837-711D-4D22-BF91-22AFF15F0127}" type="pres">
      <dgm:prSet presAssocID="{32A071D1-06A1-4F39-9F1A-8203F6E3A9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9ABD8EFC-CD00-4432-ABA4-35221BC1C3E9}" type="pres">
      <dgm:prSet presAssocID="{32A071D1-06A1-4F39-9F1A-8203F6E3A96A}" presName="spaceRect" presStyleCnt="0"/>
      <dgm:spPr/>
    </dgm:pt>
    <dgm:pt modelId="{09D9EE33-F4D4-4BC9-9EB3-E98E7E6730C0}" type="pres">
      <dgm:prSet presAssocID="{32A071D1-06A1-4F39-9F1A-8203F6E3A96A}" presName="parTx" presStyleLbl="revTx" presStyleIdx="0" presStyleCnt="2">
        <dgm:presLayoutVars>
          <dgm:chMax val="0"/>
          <dgm:chPref val="0"/>
        </dgm:presLayoutVars>
      </dgm:prSet>
      <dgm:spPr/>
    </dgm:pt>
    <dgm:pt modelId="{F6F4A42E-344F-4CD9-9029-656B76F19102}" type="pres">
      <dgm:prSet presAssocID="{40CB0876-3372-42CD-B7FE-D424341056F7}" presName="sibTrans" presStyleCnt="0"/>
      <dgm:spPr/>
    </dgm:pt>
    <dgm:pt modelId="{E966B153-D756-462C-8B3D-121218A68EB8}" type="pres">
      <dgm:prSet presAssocID="{60970E05-8C55-4186-8514-3D576D1BB766}" presName="compNode" presStyleCnt="0"/>
      <dgm:spPr/>
    </dgm:pt>
    <dgm:pt modelId="{9224E1DF-09EA-4836-94A4-136A1C1C9624}" type="pres">
      <dgm:prSet presAssocID="{60970E05-8C55-4186-8514-3D576D1BB766}" presName="bgRect" presStyleLbl="bgShp" presStyleIdx="1" presStyleCnt="2"/>
      <dgm:spPr/>
    </dgm:pt>
    <dgm:pt modelId="{4F100E16-73F4-462E-8594-E15A8D95AB0E}" type="pres">
      <dgm:prSet presAssocID="{60970E05-8C55-4186-8514-3D576D1BB76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d Face with No Fill"/>
        </a:ext>
      </dgm:extLst>
    </dgm:pt>
    <dgm:pt modelId="{350AD4FD-1633-46DC-BC2E-9F37B4C211E1}" type="pres">
      <dgm:prSet presAssocID="{60970E05-8C55-4186-8514-3D576D1BB766}" presName="spaceRect" presStyleCnt="0"/>
      <dgm:spPr/>
    </dgm:pt>
    <dgm:pt modelId="{24362F04-E1C6-4078-8740-E37A2D34D2B2}" type="pres">
      <dgm:prSet presAssocID="{60970E05-8C55-4186-8514-3D576D1BB766}" presName="parTx" presStyleLbl="revTx" presStyleIdx="1" presStyleCnt="2">
        <dgm:presLayoutVars>
          <dgm:chMax val="0"/>
          <dgm:chPref val="0"/>
        </dgm:presLayoutVars>
      </dgm:prSet>
      <dgm:spPr/>
    </dgm:pt>
  </dgm:ptLst>
  <dgm:cxnLst>
    <dgm:cxn modelId="{E37CFB5F-031B-42EA-BB4C-5D228F7CCCE7}" type="presOf" srcId="{CBA69DA6-AEF1-4792-AD12-A866218475AE}" destId="{3C4EB278-68BC-4630-9273-3239B12CA9DA}" srcOrd="0" destOrd="0" presId="urn:microsoft.com/office/officeart/2018/2/layout/IconVerticalSolidList"/>
    <dgm:cxn modelId="{C611FF47-43E6-4743-A855-3D0F00CFFF9A}" srcId="{CBA69DA6-AEF1-4792-AD12-A866218475AE}" destId="{32A071D1-06A1-4F39-9F1A-8203F6E3A96A}" srcOrd="0" destOrd="0" parTransId="{93C01D07-B94A-4709-9C35-ED66EFBA99DC}" sibTransId="{40CB0876-3372-42CD-B7FE-D424341056F7}"/>
    <dgm:cxn modelId="{109AD39A-51F7-42A6-8CE9-36070EC6566F}" type="presOf" srcId="{60970E05-8C55-4186-8514-3D576D1BB766}" destId="{24362F04-E1C6-4078-8740-E37A2D34D2B2}" srcOrd="0" destOrd="0" presId="urn:microsoft.com/office/officeart/2018/2/layout/IconVerticalSolidList"/>
    <dgm:cxn modelId="{C022EE9A-2538-4AA7-ABA7-0F8780C1136E}" srcId="{CBA69DA6-AEF1-4792-AD12-A866218475AE}" destId="{60970E05-8C55-4186-8514-3D576D1BB766}" srcOrd="1" destOrd="0" parTransId="{65F45569-F04F-4B79-AC58-E12C333F3250}" sibTransId="{A01AE103-277B-41FC-B34C-3901723CF13E}"/>
    <dgm:cxn modelId="{9647BCE6-2813-4AA6-BF42-ABF6088662DF}" type="presOf" srcId="{32A071D1-06A1-4F39-9F1A-8203F6E3A96A}" destId="{09D9EE33-F4D4-4BC9-9EB3-E98E7E6730C0}" srcOrd="0" destOrd="0" presId="urn:microsoft.com/office/officeart/2018/2/layout/IconVerticalSolidList"/>
    <dgm:cxn modelId="{252233D2-DD37-4782-BF53-CD20C774A862}" type="presParOf" srcId="{3C4EB278-68BC-4630-9273-3239B12CA9DA}" destId="{C5570ED6-42D1-43DB-9F2E-9995EDC8C436}" srcOrd="0" destOrd="0" presId="urn:microsoft.com/office/officeart/2018/2/layout/IconVerticalSolidList"/>
    <dgm:cxn modelId="{A85E9BAB-5D57-4164-ACBC-BAE22BFC4893}" type="presParOf" srcId="{C5570ED6-42D1-43DB-9F2E-9995EDC8C436}" destId="{0A8BC34A-B35B-4FD3-AFE9-D0290C2BC3DC}" srcOrd="0" destOrd="0" presId="urn:microsoft.com/office/officeart/2018/2/layout/IconVerticalSolidList"/>
    <dgm:cxn modelId="{DA0484D1-80CF-482C-B9B3-0218F136CDC4}" type="presParOf" srcId="{C5570ED6-42D1-43DB-9F2E-9995EDC8C436}" destId="{29F15837-711D-4D22-BF91-22AFF15F0127}" srcOrd="1" destOrd="0" presId="urn:microsoft.com/office/officeart/2018/2/layout/IconVerticalSolidList"/>
    <dgm:cxn modelId="{A349908E-DBC1-4B5A-A134-ACC67375E147}" type="presParOf" srcId="{C5570ED6-42D1-43DB-9F2E-9995EDC8C436}" destId="{9ABD8EFC-CD00-4432-ABA4-35221BC1C3E9}" srcOrd="2" destOrd="0" presId="urn:microsoft.com/office/officeart/2018/2/layout/IconVerticalSolidList"/>
    <dgm:cxn modelId="{9BDA49E2-C374-4BE1-899A-2C55B884FA04}" type="presParOf" srcId="{C5570ED6-42D1-43DB-9F2E-9995EDC8C436}" destId="{09D9EE33-F4D4-4BC9-9EB3-E98E7E6730C0}" srcOrd="3" destOrd="0" presId="urn:microsoft.com/office/officeart/2018/2/layout/IconVerticalSolidList"/>
    <dgm:cxn modelId="{5DA067F2-B464-4AF1-8D78-CF3B4F195541}" type="presParOf" srcId="{3C4EB278-68BC-4630-9273-3239B12CA9DA}" destId="{F6F4A42E-344F-4CD9-9029-656B76F19102}" srcOrd="1" destOrd="0" presId="urn:microsoft.com/office/officeart/2018/2/layout/IconVerticalSolidList"/>
    <dgm:cxn modelId="{471C8819-ECFE-4057-AB1B-909542D4DCCD}" type="presParOf" srcId="{3C4EB278-68BC-4630-9273-3239B12CA9DA}" destId="{E966B153-D756-462C-8B3D-121218A68EB8}" srcOrd="2" destOrd="0" presId="urn:microsoft.com/office/officeart/2018/2/layout/IconVerticalSolidList"/>
    <dgm:cxn modelId="{06277ECF-5B2B-47E7-A796-168F70A8A6CE}" type="presParOf" srcId="{E966B153-D756-462C-8B3D-121218A68EB8}" destId="{9224E1DF-09EA-4836-94A4-136A1C1C9624}" srcOrd="0" destOrd="0" presId="urn:microsoft.com/office/officeart/2018/2/layout/IconVerticalSolidList"/>
    <dgm:cxn modelId="{38D8B35F-9F9F-4D5C-AC0A-7D6F74780A6B}" type="presParOf" srcId="{E966B153-D756-462C-8B3D-121218A68EB8}" destId="{4F100E16-73F4-462E-8594-E15A8D95AB0E}" srcOrd="1" destOrd="0" presId="urn:microsoft.com/office/officeart/2018/2/layout/IconVerticalSolidList"/>
    <dgm:cxn modelId="{CA1EDE8E-2703-4213-80AD-2C15D27D128D}" type="presParOf" srcId="{E966B153-D756-462C-8B3D-121218A68EB8}" destId="{350AD4FD-1633-46DC-BC2E-9F37B4C211E1}" srcOrd="2" destOrd="0" presId="urn:microsoft.com/office/officeart/2018/2/layout/IconVerticalSolidList"/>
    <dgm:cxn modelId="{D2101CE3-1727-4E9A-8D90-9FD084568D98}" type="presParOf" srcId="{E966B153-D756-462C-8B3D-121218A68EB8}" destId="{24362F04-E1C6-4078-8740-E37A2D34D2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25D9BA-B6BE-4B32-8686-267B58CE4E3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CEC7B33-A757-449B-BD73-516AD29076B9}">
      <dgm:prSet/>
      <dgm:spPr/>
      <dgm:t>
        <a:bodyPr/>
        <a:lstStyle/>
        <a:p>
          <a:pPr>
            <a:defRPr cap="all"/>
          </a:pPr>
          <a:r>
            <a:rPr lang="en-GB" dirty="0"/>
            <a:t>Effective leadership critical for navigating change.</a:t>
          </a:r>
          <a:endParaRPr lang="en-US" dirty="0"/>
        </a:p>
      </dgm:t>
    </dgm:pt>
    <dgm:pt modelId="{9FF86691-FE35-4895-90AB-596C9398262D}" type="parTrans" cxnId="{0B036671-B999-44A6-82FF-F92BDB2B28FB}">
      <dgm:prSet/>
      <dgm:spPr/>
      <dgm:t>
        <a:bodyPr/>
        <a:lstStyle/>
        <a:p>
          <a:endParaRPr lang="en-US"/>
        </a:p>
      </dgm:t>
    </dgm:pt>
    <dgm:pt modelId="{212F0C04-1937-4B00-9A35-5367273CE399}" type="sibTrans" cxnId="{0B036671-B999-44A6-82FF-F92BDB2B28FB}">
      <dgm:prSet/>
      <dgm:spPr/>
      <dgm:t>
        <a:bodyPr/>
        <a:lstStyle/>
        <a:p>
          <a:endParaRPr lang="en-US"/>
        </a:p>
      </dgm:t>
    </dgm:pt>
    <dgm:pt modelId="{6B0C93CD-AF34-4616-A545-A616EE73B2E9}">
      <dgm:prSet/>
      <dgm:spPr/>
      <dgm:t>
        <a:bodyPr/>
        <a:lstStyle/>
        <a:p>
          <a:pPr>
            <a:defRPr cap="all"/>
          </a:pPr>
          <a:r>
            <a:rPr lang="en-GB"/>
            <a:t>Absence of leadership development programmes.</a:t>
          </a:r>
          <a:endParaRPr lang="en-US"/>
        </a:p>
      </dgm:t>
    </dgm:pt>
    <dgm:pt modelId="{C3C12BD4-78C4-4D64-8A86-022C6C7564E6}" type="parTrans" cxnId="{78EAA5E6-6128-41D5-BE65-981723035844}">
      <dgm:prSet/>
      <dgm:spPr/>
      <dgm:t>
        <a:bodyPr/>
        <a:lstStyle/>
        <a:p>
          <a:endParaRPr lang="en-US"/>
        </a:p>
      </dgm:t>
    </dgm:pt>
    <dgm:pt modelId="{05C2118A-1DCE-4739-9A36-BE96A3BD35E5}" type="sibTrans" cxnId="{78EAA5E6-6128-41D5-BE65-981723035844}">
      <dgm:prSet/>
      <dgm:spPr/>
      <dgm:t>
        <a:bodyPr/>
        <a:lstStyle/>
        <a:p>
          <a:endParaRPr lang="en-US"/>
        </a:p>
      </dgm:t>
    </dgm:pt>
    <dgm:pt modelId="{7DE38024-EBA5-40FF-B295-30B3A5824444}" type="pres">
      <dgm:prSet presAssocID="{9E25D9BA-B6BE-4B32-8686-267B58CE4E32}" presName="root" presStyleCnt="0">
        <dgm:presLayoutVars>
          <dgm:dir/>
          <dgm:resizeHandles val="exact"/>
        </dgm:presLayoutVars>
      </dgm:prSet>
      <dgm:spPr/>
    </dgm:pt>
    <dgm:pt modelId="{3B7CE807-B08A-4365-85E4-95D026F69143}" type="pres">
      <dgm:prSet presAssocID="{DCEC7B33-A757-449B-BD73-516AD29076B9}" presName="compNode" presStyleCnt="0"/>
      <dgm:spPr/>
    </dgm:pt>
    <dgm:pt modelId="{C8A17337-C85C-4F1F-9E3A-2579A965A47B}" type="pres">
      <dgm:prSet presAssocID="{DCEC7B33-A757-449B-BD73-516AD29076B9}" presName="iconBgRect" presStyleLbl="bgShp" presStyleIdx="0" presStyleCnt="2"/>
      <dgm:spPr/>
    </dgm:pt>
    <dgm:pt modelId="{05137B29-8963-4260-9B38-E796E7FFB15F}" type="pres">
      <dgm:prSet presAssocID="{DCEC7B33-A757-449B-BD73-516AD29076B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p compass"/>
        </a:ext>
      </dgm:extLst>
    </dgm:pt>
    <dgm:pt modelId="{4401E0BB-7C42-4950-8DE8-80E21BB13B61}" type="pres">
      <dgm:prSet presAssocID="{DCEC7B33-A757-449B-BD73-516AD29076B9}" presName="spaceRect" presStyleCnt="0"/>
      <dgm:spPr/>
    </dgm:pt>
    <dgm:pt modelId="{B5D3AA15-49D9-4883-A265-39534CEFCAF3}" type="pres">
      <dgm:prSet presAssocID="{DCEC7B33-A757-449B-BD73-516AD29076B9}" presName="textRect" presStyleLbl="revTx" presStyleIdx="0" presStyleCnt="2">
        <dgm:presLayoutVars>
          <dgm:chMax val="1"/>
          <dgm:chPref val="1"/>
        </dgm:presLayoutVars>
      </dgm:prSet>
      <dgm:spPr/>
    </dgm:pt>
    <dgm:pt modelId="{DA269918-4739-401D-8186-A965C30504E9}" type="pres">
      <dgm:prSet presAssocID="{212F0C04-1937-4B00-9A35-5367273CE399}" presName="sibTrans" presStyleCnt="0"/>
      <dgm:spPr/>
    </dgm:pt>
    <dgm:pt modelId="{B7169C7E-8EF3-49F5-B897-5E469BE5824B}" type="pres">
      <dgm:prSet presAssocID="{6B0C93CD-AF34-4616-A545-A616EE73B2E9}" presName="compNode" presStyleCnt="0"/>
      <dgm:spPr/>
    </dgm:pt>
    <dgm:pt modelId="{CE533333-F17D-4A54-9102-75898DAF05B7}" type="pres">
      <dgm:prSet presAssocID="{6B0C93CD-AF34-4616-A545-A616EE73B2E9}" presName="iconBgRect" presStyleLbl="bgShp" presStyleIdx="1" presStyleCnt="2"/>
      <dgm:spPr/>
    </dgm:pt>
    <dgm:pt modelId="{492A4961-3AE2-4357-BCD0-C70FC13F277B}" type="pres">
      <dgm:prSet presAssocID="{6B0C93CD-AF34-4616-A545-A616EE73B2E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C0DB4891-FF03-46C3-91F2-AE70E159D70D}" type="pres">
      <dgm:prSet presAssocID="{6B0C93CD-AF34-4616-A545-A616EE73B2E9}" presName="spaceRect" presStyleCnt="0"/>
      <dgm:spPr/>
    </dgm:pt>
    <dgm:pt modelId="{10B51C5F-AC00-43AC-9102-54F09456C432}" type="pres">
      <dgm:prSet presAssocID="{6B0C93CD-AF34-4616-A545-A616EE73B2E9}" presName="textRect" presStyleLbl="revTx" presStyleIdx="1" presStyleCnt="2">
        <dgm:presLayoutVars>
          <dgm:chMax val="1"/>
          <dgm:chPref val="1"/>
        </dgm:presLayoutVars>
      </dgm:prSet>
      <dgm:spPr/>
    </dgm:pt>
  </dgm:ptLst>
  <dgm:cxnLst>
    <dgm:cxn modelId="{AA364A17-8FD7-4364-877B-D6739D039A82}" type="presOf" srcId="{6B0C93CD-AF34-4616-A545-A616EE73B2E9}" destId="{10B51C5F-AC00-43AC-9102-54F09456C432}" srcOrd="0" destOrd="0" presId="urn:microsoft.com/office/officeart/2018/5/layout/IconCircleLabelList"/>
    <dgm:cxn modelId="{0B036671-B999-44A6-82FF-F92BDB2B28FB}" srcId="{9E25D9BA-B6BE-4B32-8686-267B58CE4E32}" destId="{DCEC7B33-A757-449B-BD73-516AD29076B9}" srcOrd="0" destOrd="0" parTransId="{9FF86691-FE35-4895-90AB-596C9398262D}" sibTransId="{212F0C04-1937-4B00-9A35-5367273CE399}"/>
    <dgm:cxn modelId="{6852CC83-B4C9-4F2A-B131-7A206215922C}" type="presOf" srcId="{9E25D9BA-B6BE-4B32-8686-267B58CE4E32}" destId="{7DE38024-EBA5-40FF-B295-30B3A5824444}" srcOrd="0" destOrd="0" presId="urn:microsoft.com/office/officeart/2018/5/layout/IconCircleLabelList"/>
    <dgm:cxn modelId="{AC17FCB2-111E-4BE5-86D8-42D58F22A9C7}" type="presOf" srcId="{DCEC7B33-A757-449B-BD73-516AD29076B9}" destId="{B5D3AA15-49D9-4883-A265-39534CEFCAF3}" srcOrd="0" destOrd="0" presId="urn:microsoft.com/office/officeart/2018/5/layout/IconCircleLabelList"/>
    <dgm:cxn modelId="{78EAA5E6-6128-41D5-BE65-981723035844}" srcId="{9E25D9BA-B6BE-4B32-8686-267B58CE4E32}" destId="{6B0C93CD-AF34-4616-A545-A616EE73B2E9}" srcOrd="1" destOrd="0" parTransId="{C3C12BD4-78C4-4D64-8A86-022C6C7564E6}" sibTransId="{05C2118A-1DCE-4739-9A36-BE96A3BD35E5}"/>
    <dgm:cxn modelId="{13845706-2AB4-4C06-AAEE-F6A71FA0770D}" type="presParOf" srcId="{7DE38024-EBA5-40FF-B295-30B3A5824444}" destId="{3B7CE807-B08A-4365-85E4-95D026F69143}" srcOrd="0" destOrd="0" presId="urn:microsoft.com/office/officeart/2018/5/layout/IconCircleLabelList"/>
    <dgm:cxn modelId="{3BA333E2-95CF-4CF8-91F7-B8C7F7FF9FA4}" type="presParOf" srcId="{3B7CE807-B08A-4365-85E4-95D026F69143}" destId="{C8A17337-C85C-4F1F-9E3A-2579A965A47B}" srcOrd="0" destOrd="0" presId="urn:microsoft.com/office/officeart/2018/5/layout/IconCircleLabelList"/>
    <dgm:cxn modelId="{B17B0D44-0C2B-4673-AB83-03C1D835F5FC}" type="presParOf" srcId="{3B7CE807-B08A-4365-85E4-95D026F69143}" destId="{05137B29-8963-4260-9B38-E796E7FFB15F}" srcOrd="1" destOrd="0" presId="urn:microsoft.com/office/officeart/2018/5/layout/IconCircleLabelList"/>
    <dgm:cxn modelId="{A61D8E0C-503B-4CB2-A66D-3A282DDB0156}" type="presParOf" srcId="{3B7CE807-B08A-4365-85E4-95D026F69143}" destId="{4401E0BB-7C42-4950-8DE8-80E21BB13B61}" srcOrd="2" destOrd="0" presId="urn:microsoft.com/office/officeart/2018/5/layout/IconCircleLabelList"/>
    <dgm:cxn modelId="{EE302259-7C18-4069-9AA2-6293A9957DF9}" type="presParOf" srcId="{3B7CE807-B08A-4365-85E4-95D026F69143}" destId="{B5D3AA15-49D9-4883-A265-39534CEFCAF3}" srcOrd="3" destOrd="0" presId="urn:microsoft.com/office/officeart/2018/5/layout/IconCircleLabelList"/>
    <dgm:cxn modelId="{A525BAC7-9BE9-4984-AE33-5BBEFCA31712}" type="presParOf" srcId="{7DE38024-EBA5-40FF-B295-30B3A5824444}" destId="{DA269918-4739-401D-8186-A965C30504E9}" srcOrd="1" destOrd="0" presId="urn:microsoft.com/office/officeart/2018/5/layout/IconCircleLabelList"/>
    <dgm:cxn modelId="{65DE0A66-1BB9-40E7-A327-E08AFEFAE201}" type="presParOf" srcId="{7DE38024-EBA5-40FF-B295-30B3A5824444}" destId="{B7169C7E-8EF3-49F5-B897-5E469BE5824B}" srcOrd="2" destOrd="0" presId="urn:microsoft.com/office/officeart/2018/5/layout/IconCircleLabelList"/>
    <dgm:cxn modelId="{D10DCD47-4A10-4882-B036-9954E99A625D}" type="presParOf" srcId="{B7169C7E-8EF3-49F5-B897-5E469BE5824B}" destId="{CE533333-F17D-4A54-9102-75898DAF05B7}" srcOrd="0" destOrd="0" presId="urn:microsoft.com/office/officeart/2018/5/layout/IconCircleLabelList"/>
    <dgm:cxn modelId="{79BB6665-1244-4ECE-B9FD-542B40750C95}" type="presParOf" srcId="{B7169C7E-8EF3-49F5-B897-5E469BE5824B}" destId="{492A4961-3AE2-4357-BCD0-C70FC13F277B}" srcOrd="1" destOrd="0" presId="urn:microsoft.com/office/officeart/2018/5/layout/IconCircleLabelList"/>
    <dgm:cxn modelId="{8F1EA8DE-4117-4C2A-A1DC-8EDC19A1215B}" type="presParOf" srcId="{B7169C7E-8EF3-49F5-B897-5E469BE5824B}" destId="{C0DB4891-FF03-46C3-91F2-AE70E159D70D}" srcOrd="2" destOrd="0" presId="urn:microsoft.com/office/officeart/2018/5/layout/IconCircleLabelList"/>
    <dgm:cxn modelId="{F372A842-8CF1-4DD1-B1FB-919F041D79D9}" type="presParOf" srcId="{B7169C7E-8EF3-49F5-B897-5E469BE5824B}" destId="{10B51C5F-AC00-43AC-9102-54F09456C43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7BD7627-8EC7-49BD-B49A-DFBA9A094BE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60B2687-B895-4EB0-B2DD-54CB1EF9F9BD}">
      <dgm:prSet/>
      <dgm:spPr/>
      <dgm:t>
        <a:bodyPr/>
        <a:lstStyle/>
        <a:p>
          <a:pPr>
            <a:defRPr cap="all"/>
          </a:pPr>
          <a:r>
            <a:rPr lang="en-GB"/>
            <a:t>Introduce team-based rewards to encourage collaboration.</a:t>
          </a:r>
          <a:endParaRPr lang="en-US"/>
        </a:p>
      </dgm:t>
    </dgm:pt>
    <dgm:pt modelId="{0163208D-AA6A-4A94-8B5C-B90B3B89983F}" type="parTrans" cxnId="{2C0FC97D-4CC6-47D1-A692-2A41BF01029C}">
      <dgm:prSet/>
      <dgm:spPr/>
      <dgm:t>
        <a:bodyPr/>
        <a:lstStyle/>
        <a:p>
          <a:endParaRPr lang="en-US"/>
        </a:p>
      </dgm:t>
    </dgm:pt>
    <dgm:pt modelId="{2F1C09CD-D001-40D7-8AB1-CF414148B1CE}" type="sibTrans" cxnId="{2C0FC97D-4CC6-47D1-A692-2A41BF01029C}">
      <dgm:prSet/>
      <dgm:spPr/>
      <dgm:t>
        <a:bodyPr/>
        <a:lstStyle/>
        <a:p>
          <a:endParaRPr lang="en-US"/>
        </a:p>
      </dgm:t>
    </dgm:pt>
    <dgm:pt modelId="{CC384B2F-0369-4B9E-B083-3C4F5C69F730}">
      <dgm:prSet/>
      <dgm:spPr/>
      <dgm:t>
        <a:bodyPr/>
        <a:lstStyle/>
        <a:p>
          <a:pPr>
            <a:defRPr cap="all"/>
          </a:pPr>
          <a:r>
            <a:rPr lang="en-GB"/>
            <a:t>Link success to collective achievements rather than individual performance.</a:t>
          </a:r>
          <a:endParaRPr lang="en-US"/>
        </a:p>
      </dgm:t>
    </dgm:pt>
    <dgm:pt modelId="{B5930386-9C08-4E17-9713-A3B4048AEB0D}" type="parTrans" cxnId="{AF69FB2D-E2B8-4846-A5FF-7FA638EF0682}">
      <dgm:prSet/>
      <dgm:spPr/>
      <dgm:t>
        <a:bodyPr/>
        <a:lstStyle/>
        <a:p>
          <a:endParaRPr lang="en-US"/>
        </a:p>
      </dgm:t>
    </dgm:pt>
    <dgm:pt modelId="{139B562F-BAFA-4966-A50C-5CA780356DB0}" type="sibTrans" cxnId="{AF69FB2D-E2B8-4846-A5FF-7FA638EF0682}">
      <dgm:prSet/>
      <dgm:spPr/>
      <dgm:t>
        <a:bodyPr/>
        <a:lstStyle/>
        <a:p>
          <a:endParaRPr lang="en-US"/>
        </a:p>
      </dgm:t>
    </dgm:pt>
    <dgm:pt modelId="{4E2A67B8-BD61-410D-ADCA-0AC912BAD307}" type="pres">
      <dgm:prSet presAssocID="{37BD7627-8EC7-49BD-B49A-DFBA9A094BEB}" presName="root" presStyleCnt="0">
        <dgm:presLayoutVars>
          <dgm:dir/>
          <dgm:resizeHandles val="exact"/>
        </dgm:presLayoutVars>
      </dgm:prSet>
      <dgm:spPr/>
    </dgm:pt>
    <dgm:pt modelId="{642505CA-D34B-4C40-B7EA-6503D50AEF77}" type="pres">
      <dgm:prSet presAssocID="{B60B2687-B895-4EB0-B2DD-54CB1EF9F9BD}" presName="compNode" presStyleCnt="0"/>
      <dgm:spPr/>
    </dgm:pt>
    <dgm:pt modelId="{32590AD5-F2E1-4C9C-904A-B80BE27F36F2}" type="pres">
      <dgm:prSet presAssocID="{B60B2687-B895-4EB0-B2DD-54CB1EF9F9BD}" presName="iconBgRect" presStyleLbl="bgShp" presStyleIdx="0" presStyleCnt="2"/>
      <dgm:spPr/>
    </dgm:pt>
    <dgm:pt modelId="{C5D69437-E6C3-4E5F-967A-E42265E55306}" type="pres">
      <dgm:prSet presAssocID="{B60B2687-B895-4EB0-B2DD-54CB1EF9F9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EA7C08B3-0295-4158-B44D-0042D1724C34}" type="pres">
      <dgm:prSet presAssocID="{B60B2687-B895-4EB0-B2DD-54CB1EF9F9BD}" presName="spaceRect" presStyleCnt="0"/>
      <dgm:spPr/>
    </dgm:pt>
    <dgm:pt modelId="{41EE9ECA-5075-4091-9C29-8BCA6B7B525C}" type="pres">
      <dgm:prSet presAssocID="{B60B2687-B895-4EB0-B2DD-54CB1EF9F9BD}" presName="textRect" presStyleLbl="revTx" presStyleIdx="0" presStyleCnt="2">
        <dgm:presLayoutVars>
          <dgm:chMax val="1"/>
          <dgm:chPref val="1"/>
        </dgm:presLayoutVars>
      </dgm:prSet>
      <dgm:spPr/>
    </dgm:pt>
    <dgm:pt modelId="{CB213A53-CC71-4410-B23B-27D6EF1FF2A5}" type="pres">
      <dgm:prSet presAssocID="{2F1C09CD-D001-40D7-8AB1-CF414148B1CE}" presName="sibTrans" presStyleCnt="0"/>
      <dgm:spPr/>
    </dgm:pt>
    <dgm:pt modelId="{277E4F47-4957-40A2-8989-BCE166C987DA}" type="pres">
      <dgm:prSet presAssocID="{CC384B2F-0369-4B9E-B083-3C4F5C69F730}" presName="compNode" presStyleCnt="0"/>
      <dgm:spPr/>
    </dgm:pt>
    <dgm:pt modelId="{75A0CA9F-0983-4525-8383-54E0CA61B6A3}" type="pres">
      <dgm:prSet presAssocID="{CC384B2F-0369-4B9E-B083-3C4F5C69F730}" presName="iconBgRect" presStyleLbl="bgShp" presStyleIdx="1" presStyleCnt="2"/>
      <dgm:spPr/>
    </dgm:pt>
    <dgm:pt modelId="{A4984230-A9EA-469D-ACD6-A8C7EF55CCC3}" type="pres">
      <dgm:prSet presAssocID="{CC384B2F-0369-4B9E-B083-3C4F5C69F73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ium"/>
        </a:ext>
      </dgm:extLst>
    </dgm:pt>
    <dgm:pt modelId="{32348B7A-1CC3-42E2-8555-DA8DAD8D4DF1}" type="pres">
      <dgm:prSet presAssocID="{CC384B2F-0369-4B9E-B083-3C4F5C69F730}" presName="spaceRect" presStyleCnt="0"/>
      <dgm:spPr/>
    </dgm:pt>
    <dgm:pt modelId="{4B1A5BCF-7584-4515-BB85-2B6EC1A225BD}" type="pres">
      <dgm:prSet presAssocID="{CC384B2F-0369-4B9E-B083-3C4F5C69F730}" presName="textRect" presStyleLbl="revTx" presStyleIdx="1" presStyleCnt="2">
        <dgm:presLayoutVars>
          <dgm:chMax val="1"/>
          <dgm:chPref val="1"/>
        </dgm:presLayoutVars>
      </dgm:prSet>
      <dgm:spPr/>
    </dgm:pt>
  </dgm:ptLst>
  <dgm:cxnLst>
    <dgm:cxn modelId="{30D59D27-D25F-4D7C-9BD9-128117FB5B6F}" type="presOf" srcId="{CC384B2F-0369-4B9E-B083-3C4F5C69F730}" destId="{4B1A5BCF-7584-4515-BB85-2B6EC1A225BD}" srcOrd="0" destOrd="0" presId="urn:microsoft.com/office/officeart/2018/5/layout/IconCircleLabelList"/>
    <dgm:cxn modelId="{AF69FB2D-E2B8-4846-A5FF-7FA638EF0682}" srcId="{37BD7627-8EC7-49BD-B49A-DFBA9A094BEB}" destId="{CC384B2F-0369-4B9E-B083-3C4F5C69F730}" srcOrd="1" destOrd="0" parTransId="{B5930386-9C08-4E17-9713-A3B4048AEB0D}" sibTransId="{139B562F-BAFA-4966-A50C-5CA780356DB0}"/>
    <dgm:cxn modelId="{2C0FC97D-4CC6-47D1-A692-2A41BF01029C}" srcId="{37BD7627-8EC7-49BD-B49A-DFBA9A094BEB}" destId="{B60B2687-B895-4EB0-B2DD-54CB1EF9F9BD}" srcOrd="0" destOrd="0" parTransId="{0163208D-AA6A-4A94-8B5C-B90B3B89983F}" sibTransId="{2F1C09CD-D001-40D7-8AB1-CF414148B1CE}"/>
    <dgm:cxn modelId="{77E459A3-4239-430A-B173-30FEC6A5755F}" type="presOf" srcId="{37BD7627-8EC7-49BD-B49A-DFBA9A094BEB}" destId="{4E2A67B8-BD61-410D-ADCA-0AC912BAD307}" srcOrd="0" destOrd="0" presId="urn:microsoft.com/office/officeart/2018/5/layout/IconCircleLabelList"/>
    <dgm:cxn modelId="{5A3722CE-8609-4F84-A510-CD10C399E2EF}" type="presOf" srcId="{B60B2687-B895-4EB0-B2DD-54CB1EF9F9BD}" destId="{41EE9ECA-5075-4091-9C29-8BCA6B7B525C}" srcOrd="0" destOrd="0" presId="urn:microsoft.com/office/officeart/2018/5/layout/IconCircleLabelList"/>
    <dgm:cxn modelId="{9FD128D0-639C-4416-9FA1-31A8253BEDE3}" type="presParOf" srcId="{4E2A67B8-BD61-410D-ADCA-0AC912BAD307}" destId="{642505CA-D34B-4C40-B7EA-6503D50AEF77}" srcOrd="0" destOrd="0" presId="urn:microsoft.com/office/officeart/2018/5/layout/IconCircleLabelList"/>
    <dgm:cxn modelId="{3765034B-51C5-4E53-8DDC-69BEB16AF46A}" type="presParOf" srcId="{642505CA-D34B-4C40-B7EA-6503D50AEF77}" destId="{32590AD5-F2E1-4C9C-904A-B80BE27F36F2}" srcOrd="0" destOrd="0" presId="urn:microsoft.com/office/officeart/2018/5/layout/IconCircleLabelList"/>
    <dgm:cxn modelId="{B46ECC82-9685-4F86-95D3-67EFCE1FAA63}" type="presParOf" srcId="{642505CA-D34B-4C40-B7EA-6503D50AEF77}" destId="{C5D69437-E6C3-4E5F-967A-E42265E55306}" srcOrd="1" destOrd="0" presId="urn:microsoft.com/office/officeart/2018/5/layout/IconCircleLabelList"/>
    <dgm:cxn modelId="{56FF1971-739D-4DBC-9E3C-D223FA6C3848}" type="presParOf" srcId="{642505CA-D34B-4C40-B7EA-6503D50AEF77}" destId="{EA7C08B3-0295-4158-B44D-0042D1724C34}" srcOrd="2" destOrd="0" presId="urn:microsoft.com/office/officeart/2018/5/layout/IconCircleLabelList"/>
    <dgm:cxn modelId="{86634E7A-A4F0-4A7C-B583-16D4D4BDE205}" type="presParOf" srcId="{642505CA-D34B-4C40-B7EA-6503D50AEF77}" destId="{41EE9ECA-5075-4091-9C29-8BCA6B7B525C}" srcOrd="3" destOrd="0" presId="urn:microsoft.com/office/officeart/2018/5/layout/IconCircleLabelList"/>
    <dgm:cxn modelId="{4C4295F6-DFE3-433A-9C0C-A9E9F498CF25}" type="presParOf" srcId="{4E2A67B8-BD61-410D-ADCA-0AC912BAD307}" destId="{CB213A53-CC71-4410-B23B-27D6EF1FF2A5}" srcOrd="1" destOrd="0" presId="urn:microsoft.com/office/officeart/2018/5/layout/IconCircleLabelList"/>
    <dgm:cxn modelId="{55BF7190-1BE2-4752-ADAA-4437B5325EAC}" type="presParOf" srcId="{4E2A67B8-BD61-410D-ADCA-0AC912BAD307}" destId="{277E4F47-4957-40A2-8989-BCE166C987DA}" srcOrd="2" destOrd="0" presId="urn:microsoft.com/office/officeart/2018/5/layout/IconCircleLabelList"/>
    <dgm:cxn modelId="{1C98FD9F-3D90-4B65-8AC8-7B98CF59D8DA}" type="presParOf" srcId="{277E4F47-4957-40A2-8989-BCE166C987DA}" destId="{75A0CA9F-0983-4525-8383-54E0CA61B6A3}" srcOrd="0" destOrd="0" presId="urn:microsoft.com/office/officeart/2018/5/layout/IconCircleLabelList"/>
    <dgm:cxn modelId="{E814EA58-63D0-4522-A5EB-5D9F3505A4E4}" type="presParOf" srcId="{277E4F47-4957-40A2-8989-BCE166C987DA}" destId="{A4984230-A9EA-469D-ACD6-A8C7EF55CCC3}" srcOrd="1" destOrd="0" presId="urn:microsoft.com/office/officeart/2018/5/layout/IconCircleLabelList"/>
    <dgm:cxn modelId="{F5F6A18C-443D-4E84-BDE1-14577675CD37}" type="presParOf" srcId="{277E4F47-4957-40A2-8989-BCE166C987DA}" destId="{32348B7A-1CC3-42E2-8555-DA8DAD8D4DF1}" srcOrd="2" destOrd="0" presId="urn:microsoft.com/office/officeart/2018/5/layout/IconCircleLabelList"/>
    <dgm:cxn modelId="{341DD1D6-B474-4EE6-B101-9B0C99A2ECA0}" type="presParOf" srcId="{277E4F47-4957-40A2-8989-BCE166C987DA}" destId="{4B1A5BCF-7584-4515-BB85-2B6EC1A225B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A6F443C-2145-4F9B-8466-A0C0AF48579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B9BE710-6690-4053-A3CE-65D198DEA38A}">
      <dgm:prSet/>
      <dgm:spPr/>
      <dgm:t>
        <a:bodyPr/>
        <a:lstStyle/>
        <a:p>
          <a:pPr>
            <a:lnSpc>
              <a:spcPct val="100000"/>
            </a:lnSpc>
          </a:pPr>
          <a:r>
            <a:rPr lang="en-GB"/>
            <a:t>Regular town halls and feedback sessions.</a:t>
          </a:r>
          <a:endParaRPr lang="en-US"/>
        </a:p>
      </dgm:t>
    </dgm:pt>
    <dgm:pt modelId="{C6F836B6-B899-4623-8CA5-C8EC14C33BD8}" type="parTrans" cxnId="{9422E2C1-2DC0-4C08-A332-9F529750AFA3}">
      <dgm:prSet/>
      <dgm:spPr/>
      <dgm:t>
        <a:bodyPr/>
        <a:lstStyle/>
        <a:p>
          <a:endParaRPr lang="en-US"/>
        </a:p>
      </dgm:t>
    </dgm:pt>
    <dgm:pt modelId="{F0BD8605-2158-42F9-A188-B72CA3EA2A64}" type="sibTrans" cxnId="{9422E2C1-2DC0-4C08-A332-9F529750AFA3}">
      <dgm:prSet/>
      <dgm:spPr/>
      <dgm:t>
        <a:bodyPr/>
        <a:lstStyle/>
        <a:p>
          <a:endParaRPr lang="en-US"/>
        </a:p>
      </dgm:t>
    </dgm:pt>
    <dgm:pt modelId="{72A0650B-E9E9-4E65-8FBA-C18DEA89F549}">
      <dgm:prSet/>
      <dgm:spPr/>
      <dgm:t>
        <a:bodyPr/>
        <a:lstStyle/>
        <a:p>
          <a:pPr>
            <a:lnSpc>
              <a:spcPct val="100000"/>
            </a:lnSpc>
          </a:pPr>
          <a:r>
            <a:rPr lang="en-GB"/>
            <a:t>Transparent communication regarding changes and their impact.</a:t>
          </a:r>
          <a:endParaRPr lang="en-US"/>
        </a:p>
      </dgm:t>
    </dgm:pt>
    <dgm:pt modelId="{FBD5627A-A020-4F09-B4AA-C12C8BC4C4E7}" type="parTrans" cxnId="{0E7A05BF-AA4B-4646-9A1D-57FDAACB5B10}">
      <dgm:prSet/>
      <dgm:spPr/>
      <dgm:t>
        <a:bodyPr/>
        <a:lstStyle/>
        <a:p>
          <a:endParaRPr lang="en-US"/>
        </a:p>
      </dgm:t>
    </dgm:pt>
    <dgm:pt modelId="{1231CE85-4E01-4914-A92C-D6E938D69D79}" type="sibTrans" cxnId="{0E7A05BF-AA4B-4646-9A1D-57FDAACB5B10}">
      <dgm:prSet/>
      <dgm:spPr/>
      <dgm:t>
        <a:bodyPr/>
        <a:lstStyle/>
        <a:p>
          <a:endParaRPr lang="en-US"/>
        </a:p>
      </dgm:t>
    </dgm:pt>
    <dgm:pt modelId="{E08EBBD0-EE68-43D4-A78B-E34CA83ACA27}" type="pres">
      <dgm:prSet presAssocID="{EA6F443C-2145-4F9B-8466-A0C0AF48579D}" presName="root" presStyleCnt="0">
        <dgm:presLayoutVars>
          <dgm:dir/>
          <dgm:resizeHandles val="exact"/>
        </dgm:presLayoutVars>
      </dgm:prSet>
      <dgm:spPr/>
    </dgm:pt>
    <dgm:pt modelId="{AD0F0E01-9F2D-4159-B810-89BA5DD1DB00}" type="pres">
      <dgm:prSet presAssocID="{DB9BE710-6690-4053-A3CE-65D198DEA38A}" presName="compNode" presStyleCnt="0"/>
      <dgm:spPr/>
    </dgm:pt>
    <dgm:pt modelId="{2CA4810D-38FB-4B6B-B047-12672E720C80}" type="pres">
      <dgm:prSet presAssocID="{DB9BE710-6690-4053-A3CE-65D198DEA3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20091F0E-254F-45D1-B3BF-522D760191A0}" type="pres">
      <dgm:prSet presAssocID="{DB9BE710-6690-4053-A3CE-65D198DEA38A}" presName="spaceRect" presStyleCnt="0"/>
      <dgm:spPr/>
    </dgm:pt>
    <dgm:pt modelId="{D8D84FF6-2E63-4F0D-8820-20120DC94A53}" type="pres">
      <dgm:prSet presAssocID="{DB9BE710-6690-4053-A3CE-65D198DEA38A}" presName="textRect" presStyleLbl="revTx" presStyleIdx="0" presStyleCnt="2">
        <dgm:presLayoutVars>
          <dgm:chMax val="1"/>
          <dgm:chPref val="1"/>
        </dgm:presLayoutVars>
      </dgm:prSet>
      <dgm:spPr/>
    </dgm:pt>
    <dgm:pt modelId="{B9517E74-F3D7-4B19-9F7A-221851579A52}" type="pres">
      <dgm:prSet presAssocID="{F0BD8605-2158-42F9-A188-B72CA3EA2A64}" presName="sibTrans" presStyleCnt="0"/>
      <dgm:spPr/>
    </dgm:pt>
    <dgm:pt modelId="{384F6BD1-AFEC-4097-988B-C7E5BD687AF3}" type="pres">
      <dgm:prSet presAssocID="{72A0650B-E9E9-4E65-8FBA-C18DEA89F549}" presName="compNode" presStyleCnt="0"/>
      <dgm:spPr/>
    </dgm:pt>
    <dgm:pt modelId="{176CE124-FB4F-4413-BF56-CC9E16AA266F}" type="pres">
      <dgm:prSet presAssocID="{72A0650B-E9E9-4E65-8FBA-C18DEA89F5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87337568-3A32-4CB4-A6CB-09820BEDC6AE}" type="pres">
      <dgm:prSet presAssocID="{72A0650B-E9E9-4E65-8FBA-C18DEA89F549}" presName="spaceRect" presStyleCnt="0"/>
      <dgm:spPr/>
    </dgm:pt>
    <dgm:pt modelId="{9ABD39FF-7735-40DD-848A-BAA0CAF2F870}" type="pres">
      <dgm:prSet presAssocID="{72A0650B-E9E9-4E65-8FBA-C18DEA89F549}" presName="textRect" presStyleLbl="revTx" presStyleIdx="1" presStyleCnt="2">
        <dgm:presLayoutVars>
          <dgm:chMax val="1"/>
          <dgm:chPref val="1"/>
        </dgm:presLayoutVars>
      </dgm:prSet>
      <dgm:spPr/>
    </dgm:pt>
  </dgm:ptLst>
  <dgm:cxnLst>
    <dgm:cxn modelId="{65892C28-B7C4-4435-81A2-BC22DEF7DA24}" type="presOf" srcId="{72A0650B-E9E9-4E65-8FBA-C18DEA89F549}" destId="{9ABD39FF-7735-40DD-848A-BAA0CAF2F870}" srcOrd="0" destOrd="0" presId="urn:microsoft.com/office/officeart/2018/2/layout/IconLabelList"/>
    <dgm:cxn modelId="{DF463743-5B01-40B6-9436-E4A393446A4F}" type="presOf" srcId="{EA6F443C-2145-4F9B-8466-A0C0AF48579D}" destId="{E08EBBD0-EE68-43D4-A78B-E34CA83ACA27}" srcOrd="0" destOrd="0" presId="urn:microsoft.com/office/officeart/2018/2/layout/IconLabelList"/>
    <dgm:cxn modelId="{BB30DB9A-83AE-4833-96FC-D512BEF4C03A}" type="presOf" srcId="{DB9BE710-6690-4053-A3CE-65D198DEA38A}" destId="{D8D84FF6-2E63-4F0D-8820-20120DC94A53}" srcOrd="0" destOrd="0" presId="urn:microsoft.com/office/officeart/2018/2/layout/IconLabelList"/>
    <dgm:cxn modelId="{0E7A05BF-AA4B-4646-9A1D-57FDAACB5B10}" srcId="{EA6F443C-2145-4F9B-8466-A0C0AF48579D}" destId="{72A0650B-E9E9-4E65-8FBA-C18DEA89F549}" srcOrd="1" destOrd="0" parTransId="{FBD5627A-A020-4F09-B4AA-C12C8BC4C4E7}" sibTransId="{1231CE85-4E01-4914-A92C-D6E938D69D79}"/>
    <dgm:cxn modelId="{9422E2C1-2DC0-4C08-A332-9F529750AFA3}" srcId="{EA6F443C-2145-4F9B-8466-A0C0AF48579D}" destId="{DB9BE710-6690-4053-A3CE-65D198DEA38A}" srcOrd="0" destOrd="0" parTransId="{C6F836B6-B899-4623-8CA5-C8EC14C33BD8}" sibTransId="{F0BD8605-2158-42F9-A188-B72CA3EA2A64}"/>
    <dgm:cxn modelId="{4577AFCD-2A74-4CD1-B842-C131EC90096A}" type="presParOf" srcId="{E08EBBD0-EE68-43D4-A78B-E34CA83ACA27}" destId="{AD0F0E01-9F2D-4159-B810-89BA5DD1DB00}" srcOrd="0" destOrd="0" presId="urn:microsoft.com/office/officeart/2018/2/layout/IconLabelList"/>
    <dgm:cxn modelId="{554B278E-F031-4485-8D4D-E6B1FAA5CAC0}" type="presParOf" srcId="{AD0F0E01-9F2D-4159-B810-89BA5DD1DB00}" destId="{2CA4810D-38FB-4B6B-B047-12672E720C80}" srcOrd="0" destOrd="0" presId="urn:microsoft.com/office/officeart/2018/2/layout/IconLabelList"/>
    <dgm:cxn modelId="{68465862-5228-4411-9742-E14096A35398}" type="presParOf" srcId="{AD0F0E01-9F2D-4159-B810-89BA5DD1DB00}" destId="{20091F0E-254F-45D1-B3BF-522D760191A0}" srcOrd="1" destOrd="0" presId="urn:microsoft.com/office/officeart/2018/2/layout/IconLabelList"/>
    <dgm:cxn modelId="{7028091D-1E86-48D7-BE82-382B6BC80918}" type="presParOf" srcId="{AD0F0E01-9F2D-4159-B810-89BA5DD1DB00}" destId="{D8D84FF6-2E63-4F0D-8820-20120DC94A53}" srcOrd="2" destOrd="0" presId="urn:microsoft.com/office/officeart/2018/2/layout/IconLabelList"/>
    <dgm:cxn modelId="{80B71F80-AC47-409F-9418-B510654A0D0B}" type="presParOf" srcId="{E08EBBD0-EE68-43D4-A78B-E34CA83ACA27}" destId="{B9517E74-F3D7-4B19-9F7A-221851579A52}" srcOrd="1" destOrd="0" presId="urn:microsoft.com/office/officeart/2018/2/layout/IconLabelList"/>
    <dgm:cxn modelId="{3A330AB0-DCFF-4191-BE27-00483B92E080}" type="presParOf" srcId="{E08EBBD0-EE68-43D4-A78B-E34CA83ACA27}" destId="{384F6BD1-AFEC-4097-988B-C7E5BD687AF3}" srcOrd="2" destOrd="0" presId="urn:microsoft.com/office/officeart/2018/2/layout/IconLabelList"/>
    <dgm:cxn modelId="{F9D0DEB7-CE71-4B10-9462-67E4A4F98CEB}" type="presParOf" srcId="{384F6BD1-AFEC-4097-988B-C7E5BD687AF3}" destId="{176CE124-FB4F-4413-BF56-CC9E16AA266F}" srcOrd="0" destOrd="0" presId="urn:microsoft.com/office/officeart/2018/2/layout/IconLabelList"/>
    <dgm:cxn modelId="{A302DE83-CEF6-4841-B6BF-B1B3582F8322}" type="presParOf" srcId="{384F6BD1-AFEC-4097-988B-C7E5BD687AF3}" destId="{87337568-3A32-4CB4-A6CB-09820BEDC6AE}" srcOrd="1" destOrd="0" presId="urn:microsoft.com/office/officeart/2018/2/layout/IconLabelList"/>
    <dgm:cxn modelId="{69983BD2-E5F2-476C-9E32-E19C0C493E88}" type="presParOf" srcId="{384F6BD1-AFEC-4097-988B-C7E5BD687AF3}" destId="{9ABD39FF-7735-40DD-848A-BAA0CAF2F87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BBA7CBB-D6A9-40EC-B552-E8EC0B6B55C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4654A6F-E7D0-4390-AE6E-1E8E2392DD3D}">
      <dgm:prSet/>
      <dgm:spPr/>
      <dgm:t>
        <a:bodyPr/>
        <a:lstStyle/>
        <a:p>
          <a:pPr>
            <a:lnSpc>
              <a:spcPct val="100000"/>
            </a:lnSpc>
          </a:pPr>
          <a:r>
            <a:rPr lang="en-GB"/>
            <a:t>Ongoing training on new systems and leadership skills.</a:t>
          </a:r>
          <a:endParaRPr lang="en-US"/>
        </a:p>
      </dgm:t>
    </dgm:pt>
    <dgm:pt modelId="{368C4754-52B4-4301-A919-71F0AF3FD729}" type="parTrans" cxnId="{673F8340-3339-4204-8B2F-442C2F0DBE59}">
      <dgm:prSet/>
      <dgm:spPr/>
      <dgm:t>
        <a:bodyPr/>
        <a:lstStyle/>
        <a:p>
          <a:endParaRPr lang="en-US"/>
        </a:p>
      </dgm:t>
    </dgm:pt>
    <dgm:pt modelId="{DEC5DA45-B9C1-473F-B32D-0239291BA022}" type="sibTrans" cxnId="{673F8340-3339-4204-8B2F-442C2F0DBE59}">
      <dgm:prSet/>
      <dgm:spPr/>
      <dgm:t>
        <a:bodyPr/>
        <a:lstStyle/>
        <a:p>
          <a:pPr>
            <a:lnSpc>
              <a:spcPct val="100000"/>
            </a:lnSpc>
          </a:pPr>
          <a:endParaRPr lang="en-US"/>
        </a:p>
      </dgm:t>
    </dgm:pt>
    <dgm:pt modelId="{CD884F97-F3C6-4B4C-9943-CF2084CE9355}">
      <dgm:prSet/>
      <dgm:spPr/>
      <dgm:t>
        <a:bodyPr/>
        <a:lstStyle/>
        <a:p>
          <a:pPr>
            <a:lnSpc>
              <a:spcPct val="100000"/>
            </a:lnSpc>
          </a:pPr>
          <a:r>
            <a:rPr lang="en-GB"/>
            <a:t>Empower employees with the tools and knowledge to thrive in new roles.</a:t>
          </a:r>
          <a:endParaRPr lang="en-US"/>
        </a:p>
      </dgm:t>
    </dgm:pt>
    <dgm:pt modelId="{695C17D6-C61B-43FD-9017-D2971C656CB2}" type="parTrans" cxnId="{EAD69879-FE85-49A8-A4A9-3E4C72B7FBD5}">
      <dgm:prSet/>
      <dgm:spPr/>
      <dgm:t>
        <a:bodyPr/>
        <a:lstStyle/>
        <a:p>
          <a:endParaRPr lang="en-US"/>
        </a:p>
      </dgm:t>
    </dgm:pt>
    <dgm:pt modelId="{96960435-9ADC-4C21-931B-00D1D6EF3378}" type="sibTrans" cxnId="{EAD69879-FE85-49A8-A4A9-3E4C72B7FBD5}">
      <dgm:prSet/>
      <dgm:spPr/>
      <dgm:t>
        <a:bodyPr/>
        <a:lstStyle/>
        <a:p>
          <a:endParaRPr lang="en-US"/>
        </a:p>
      </dgm:t>
    </dgm:pt>
    <dgm:pt modelId="{52D7D39D-F9D4-43BB-B983-FC75956473CF}" type="pres">
      <dgm:prSet presAssocID="{8BBA7CBB-D6A9-40EC-B552-E8EC0B6B55C8}" presName="root" presStyleCnt="0">
        <dgm:presLayoutVars>
          <dgm:dir/>
          <dgm:resizeHandles val="exact"/>
        </dgm:presLayoutVars>
      </dgm:prSet>
      <dgm:spPr/>
    </dgm:pt>
    <dgm:pt modelId="{6BAFEB1F-F785-423B-AA18-C8E8A4D7D0DD}" type="pres">
      <dgm:prSet presAssocID="{8BBA7CBB-D6A9-40EC-B552-E8EC0B6B55C8}" presName="container" presStyleCnt="0">
        <dgm:presLayoutVars>
          <dgm:dir/>
          <dgm:resizeHandles val="exact"/>
        </dgm:presLayoutVars>
      </dgm:prSet>
      <dgm:spPr/>
    </dgm:pt>
    <dgm:pt modelId="{FB2FF871-2663-4726-AD9B-86F1D296F67D}" type="pres">
      <dgm:prSet presAssocID="{B4654A6F-E7D0-4390-AE6E-1E8E2392DD3D}" presName="compNode" presStyleCnt="0"/>
      <dgm:spPr/>
    </dgm:pt>
    <dgm:pt modelId="{24A92533-864E-4528-B73E-52568F377BBB}" type="pres">
      <dgm:prSet presAssocID="{B4654A6F-E7D0-4390-AE6E-1E8E2392DD3D}" presName="iconBgRect" presStyleLbl="bgShp" presStyleIdx="0" presStyleCnt="2"/>
      <dgm:spPr/>
    </dgm:pt>
    <dgm:pt modelId="{D72619A6-A6A1-43A2-AAA4-B861B9A4F920}" type="pres">
      <dgm:prSet presAssocID="{B4654A6F-E7D0-4390-AE6E-1E8E2392DD3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D9531A4E-4272-4A36-A719-E9F4D8689DFE}" type="pres">
      <dgm:prSet presAssocID="{B4654A6F-E7D0-4390-AE6E-1E8E2392DD3D}" presName="spaceRect" presStyleCnt="0"/>
      <dgm:spPr/>
    </dgm:pt>
    <dgm:pt modelId="{34D1AC35-2F2F-432C-A6A6-B08496195558}" type="pres">
      <dgm:prSet presAssocID="{B4654A6F-E7D0-4390-AE6E-1E8E2392DD3D}" presName="textRect" presStyleLbl="revTx" presStyleIdx="0" presStyleCnt="2">
        <dgm:presLayoutVars>
          <dgm:chMax val="1"/>
          <dgm:chPref val="1"/>
        </dgm:presLayoutVars>
      </dgm:prSet>
      <dgm:spPr/>
    </dgm:pt>
    <dgm:pt modelId="{F0FCF429-5805-4BB9-8AC0-544874E4BC40}" type="pres">
      <dgm:prSet presAssocID="{DEC5DA45-B9C1-473F-B32D-0239291BA022}" presName="sibTrans" presStyleLbl="sibTrans2D1" presStyleIdx="0" presStyleCnt="0"/>
      <dgm:spPr/>
    </dgm:pt>
    <dgm:pt modelId="{1F17CEB2-6171-43DD-88FC-6EFAFF75012B}" type="pres">
      <dgm:prSet presAssocID="{CD884F97-F3C6-4B4C-9943-CF2084CE9355}" presName="compNode" presStyleCnt="0"/>
      <dgm:spPr/>
    </dgm:pt>
    <dgm:pt modelId="{45EBB8F4-44AE-4A32-91D6-390034B3411E}" type="pres">
      <dgm:prSet presAssocID="{CD884F97-F3C6-4B4C-9943-CF2084CE9355}" presName="iconBgRect" presStyleLbl="bgShp" presStyleIdx="1" presStyleCnt="2"/>
      <dgm:spPr/>
    </dgm:pt>
    <dgm:pt modelId="{5B38A308-98DC-414D-AEC4-7330EB6E78A8}" type="pres">
      <dgm:prSet presAssocID="{CD884F97-F3C6-4B4C-9943-CF2084CE935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16C903BD-5B39-4DEE-9E0A-5CA25C22D9E6}" type="pres">
      <dgm:prSet presAssocID="{CD884F97-F3C6-4B4C-9943-CF2084CE9355}" presName="spaceRect" presStyleCnt="0"/>
      <dgm:spPr/>
    </dgm:pt>
    <dgm:pt modelId="{A7128420-0DC2-47A8-B606-5533A8C05825}" type="pres">
      <dgm:prSet presAssocID="{CD884F97-F3C6-4B4C-9943-CF2084CE9355}" presName="textRect" presStyleLbl="revTx" presStyleIdx="1" presStyleCnt="2">
        <dgm:presLayoutVars>
          <dgm:chMax val="1"/>
          <dgm:chPref val="1"/>
        </dgm:presLayoutVars>
      </dgm:prSet>
      <dgm:spPr/>
    </dgm:pt>
  </dgm:ptLst>
  <dgm:cxnLst>
    <dgm:cxn modelId="{34EDDC22-D0DA-4BC7-9610-C933CA9C534C}" type="presOf" srcId="{CD884F97-F3C6-4B4C-9943-CF2084CE9355}" destId="{A7128420-0DC2-47A8-B606-5533A8C05825}" srcOrd="0" destOrd="0" presId="urn:microsoft.com/office/officeart/2018/2/layout/IconCircleList"/>
    <dgm:cxn modelId="{673F8340-3339-4204-8B2F-442C2F0DBE59}" srcId="{8BBA7CBB-D6A9-40EC-B552-E8EC0B6B55C8}" destId="{B4654A6F-E7D0-4390-AE6E-1E8E2392DD3D}" srcOrd="0" destOrd="0" parTransId="{368C4754-52B4-4301-A919-71F0AF3FD729}" sibTransId="{DEC5DA45-B9C1-473F-B32D-0239291BA022}"/>
    <dgm:cxn modelId="{19FFDC6D-07E6-4E6A-BF48-B4626923B5DD}" type="presOf" srcId="{8BBA7CBB-D6A9-40EC-B552-E8EC0B6B55C8}" destId="{52D7D39D-F9D4-43BB-B983-FC75956473CF}" srcOrd="0" destOrd="0" presId="urn:microsoft.com/office/officeart/2018/2/layout/IconCircleList"/>
    <dgm:cxn modelId="{EAD69879-FE85-49A8-A4A9-3E4C72B7FBD5}" srcId="{8BBA7CBB-D6A9-40EC-B552-E8EC0B6B55C8}" destId="{CD884F97-F3C6-4B4C-9943-CF2084CE9355}" srcOrd="1" destOrd="0" parTransId="{695C17D6-C61B-43FD-9017-D2971C656CB2}" sibTransId="{96960435-9ADC-4C21-931B-00D1D6EF3378}"/>
    <dgm:cxn modelId="{E1F2655A-7216-4AD2-9C46-01D2B65913A7}" type="presOf" srcId="{DEC5DA45-B9C1-473F-B32D-0239291BA022}" destId="{F0FCF429-5805-4BB9-8AC0-544874E4BC40}" srcOrd="0" destOrd="0" presId="urn:microsoft.com/office/officeart/2018/2/layout/IconCircleList"/>
    <dgm:cxn modelId="{36299CE0-C963-47D7-8E32-7A5A9ED47D0E}" type="presOf" srcId="{B4654A6F-E7D0-4390-AE6E-1E8E2392DD3D}" destId="{34D1AC35-2F2F-432C-A6A6-B08496195558}" srcOrd="0" destOrd="0" presId="urn:microsoft.com/office/officeart/2018/2/layout/IconCircleList"/>
    <dgm:cxn modelId="{91791804-9CCE-4110-A5F4-A9A2C76994BC}" type="presParOf" srcId="{52D7D39D-F9D4-43BB-B983-FC75956473CF}" destId="{6BAFEB1F-F785-423B-AA18-C8E8A4D7D0DD}" srcOrd="0" destOrd="0" presId="urn:microsoft.com/office/officeart/2018/2/layout/IconCircleList"/>
    <dgm:cxn modelId="{D46A0FD6-D7BD-4568-A377-B11719932CB6}" type="presParOf" srcId="{6BAFEB1F-F785-423B-AA18-C8E8A4D7D0DD}" destId="{FB2FF871-2663-4726-AD9B-86F1D296F67D}" srcOrd="0" destOrd="0" presId="urn:microsoft.com/office/officeart/2018/2/layout/IconCircleList"/>
    <dgm:cxn modelId="{6809CA88-9F23-4AEA-B6E2-52A801643EF3}" type="presParOf" srcId="{FB2FF871-2663-4726-AD9B-86F1D296F67D}" destId="{24A92533-864E-4528-B73E-52568F377BBB}" srcOrd="0" destOrd="0" presId="urn:microsoft.com/office/officeart/2018/2/layout/IconCircleList"/>
    <dgm:cxn modelId="{B3DEDA9D-A974-4FA4-B091-71A90292B5D1}" type="presParOf" srcId="{FB2FF871-2663-4726-AD9B-86F1D296F67D}" destId="{D72619A6-A6A1-43A2-AAA4-B861B9A4F920}" srcOrd="1" destOrd="0" presId="urn:microsoft.com/office/officeart/2018/2/layout/IconCircleList"/>
    <dgm:cxn modelId="{47422937-241A-4B58-A3AF-F65D2A5AC173}" type="presParOf" srcId="{FB2FF871-2663-4726-AD9B-86F1D296F67D}" destId="{D9531A4E-4272-4A36-A719-E9F4D8689DFE}" srcOrd="2" destOrd="0" presId="urn:microsoft.com/office/officeart/2018/2/layout/IconCircleList"/>
    <dgm:cxn modelId="{AF9F8851-E59D-4108-84E7-EC8178E98B51}" type="presParOf" srcId="{FB2FF871-2663-4726-AD9B-86F1D296F67D}" destId="{34D1AC35-2F2F-432C-A6A6-B08496195558}" srcOrd="3" destOrd="0" presId="urn:microsoft.com/office/officeart/2018/2/layout/IconCircleList"/>
    <dgm:cxn modelId="{E1363535-538B-4050-9D75-A90BFE3CC46B}" type="presParOf" srcId="{6BAFEB1F-F785-423B-AA18-C8E8A4D7D0DD}" destId="{F0FCF429-5805-4BB9-8AC0-544874E4BC40}" srcOrd="1" destOrd="0" presId="urn:microsoft.com/office/officeart/2018/2/layout/IconCircleList"/>
    <dgm:cxn modelId="{62F8446F-D6A2-4B28-A1DA-450A8CF84C01}" type="presParOf" srcId="{6BAFEB1F-F785-423B-AA18-C8E8A4D7D0DD}" destId="{1F17CEB2-6171-43DD-88FC-6EFAFF75012B}" srcOrd="2" destOrd="0" presId="urn:microsoft.com/office/officeart/2018/2/layout/IconCircleList"/>
    <dgm:cxn modelId="{9E4CC650-3193-4ECB-AFCA-BE44D2B3C91F}" type="presParOf" srcId="{1F17CEB2-6171-43DD-88FC-6EFAFF75012B}" destId="{45EBB8F4-44AE-4A32-91D6-390034B3411E}" srcOrd="0" destOrd="0" presId="urn:microsoft.com/office/officeart/2018/2/layout/IconCircleList"/>
    <dgm:cxn modelId="{06FE25EF-CBF7-49EF-9CE0-24F248443D11}" type="presParOf" srcId="{1F17CEB2-6171-43DD-88FC-6EFAFF75012B}" destId="{5B38A308-98DC-414D-AEC4-7330EB6E78A8}" srcOrd="1" destOrd="0" presId="urn:microsoft.com/office/officeart/2018/2/layout/IconCircleList"/>
    <dgm:cxn modelId="{E0E0B1AE-1B56-452A-B5B8-D5DD53E720C9}" type="presParOf" srcId="{1F17CEB2-6171-43DD-88FC-6EFAFF75012B}" destId="{16C903BD-5B39-4DEE-9E0A-5CA25C22D9E6}" srcOrd="2" destOrd="0" presId="urn:microsoft.com/office/officeart/2018/2/layout/IconCircleList"/>
    <dgm:cxn modelId="{5CB9BC21-3E7C-455A-B279-36FB2FCA1229}" type="presParOf" srcId="{1F17CEB2-6171-43DD-88FC-6EFAFF75012B}" destId="{A7128420-0DC2-47A8-B606-5533A8C0582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28906-3DA1-4784-97A9-E6FD0A85C35B}">
      <dsp:nvSpPr>
        <dsp:cNvPr id="0" name=""/>
        <dsp:cNvSpPr/>
      </dsp:nvSpPr>
      <dsp:spPr>
        <a:xfrm>
          <a:off x="1633500" y="284260"/>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994C4-72EA-46FC-B1DB-D014A90599DC}">
      <dsp:nvSpPr>
        <dsp:cNvPr id="0" name=""/>
        <dsp:cNvSpPr/>
      </dsp:nvSpPr>
      <dsp:spPr>
        <a:xfrm>
          <a:off x="445500" y="26986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Hierarchical structure limits flexibility.</a:t>
          </a:r>
          <a:endParaRPr lang="en-US" sz="2300" kern="1200"/>
        </a:p>
      </dsp:txBody>
      <dsp:txXfrm>
        <a:off x="445500" y="2698644"/>
        <a:ext cx="4320000" cy="720000"/>
      </dsp:txXfrm>
    </dsp:sp>
    <dsp:sp modelId="{CEA38342-6962-41CA-B0A3-A1531337F0EB}">
      <dsp:nvSpPr>
        <dsp:cNvPr id="0" name=""/>
        <dsp:cNvSpPr/>
      </dsp:nvSpPr>
      <dsp:spPr>
        <a:xfrm>
          <a:off x="6709500" y="284260"/>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492A7C-6E39-44D2-A28E-3FC0A9B3513D}">
      <dsp:nvSpPr>
        <dsp:cNvPr id="0" name=""/>
        <dsp:cNvSpPr/>
      </dsp:nvSpPr>
      <dsp:spPr>
        <a:xfrm>
          <a:off x="5521500" y="269864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Lack of cross-departmental collaboration.</a:t>
          </a:r>
          <a:endParaRPr lang="en-US" sz="2300" kern="1200"/>
        </a:p>
      </dsp:txBody>
      <dsp:txXfrm>
        <a:off x="5521500" y="2698644"/>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F410D4-258F-4B42-81A5-AA38DFD29A8F}">
      <dsp:nvSpPr>
        <dsp:cNvPr id="0" name=""/>
        <dsp:cNvSpPr/>
      </dsp:nvSpPr>
      <dsp:spPr>
        <a:xfrm>
          <a:off x="0" y="826816"/>
          <a:ext cx="4538493" cy="15264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067E9-754F-4C3D-ACBD-02F5733A6710}">
      <dsp:nvSpPr>
        <dsp:cNvPr id="0" name=""/>
        <dsp:cNvSpPr/>
      </dsp:nvSpPr>
      <dsp:spPr>
        <a:xfrm>
          <a:off x="461745" y="1170263"/>
          <a:ext cx="839536" cy="8395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76EC95-6145-4AA7-ADE5-8AF17108B953}">
      <dsp:nvSpPr>
        <dsp:cNvPr id="0" name=""/>
        <dsp:cNvSpPr/>
      </dsp:nvSpPr>
      <dsp:spPr>
        <a:xfrm>
          <a:off x="1763027" y="826816"/>
          <a:ext cx="2775465" cy="1526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47" tIns="161547" rIns="161547" bIns="161547" numCol="1" spcCol="1270" anchor="ctr" anchorCtr="0">
          <a:noAutofit/>
        </a:bodyPr>
        <a:lstStyle/>
        <a:p>
          <a:pPr marL="0" lvl="0" indent="0" algn="l" defTabSz="933450">
            <a:lnSpc>
              <a:spcPct val="90000"/>
            </a:lnSpc>
            <a:spcBef>
              <a:spcPct val="0"/>
            </a:spcBef>
            <a:spcAft>
              <a:spcPct val="35000"/>
            </a:spcAft>
            <a:buNone/>
          </a:pPr>
          <a:r>
            <a:rPr lang="en-GB" sz="2100" kern="1200"/>
            <a:t>Resistance to automation creates tension.</a:t>
          </a:r>
          <a:endParaRPr lang="en-US" sz="2100" kern="1200"/>
        </a:p>
      </dsp:txBody>
      <dsp:txXfrm>
        <a:off x="1763027" y="826816"/>
        <a:ext cx="2775465" cy="1526430"/>
      </dsp:txXfrm>
    </dsp:sp>
    <dsp:sp modelId="{8F000C95-08E0-41FB-A7B6-9B2BED4941B0}">
      <dsp:nvSpPr>
        <dsp:cNvPr id="0" name=""/>
        <dsp:cNvSpPr/>
      </dsp:nvSpPr>
      <dsp:spPr>
        <a:xfrm>
          <a:off x="0" y="2734855"/>
          <a:ext cx="4538493" cy="15264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2EE4E-8CE0-47CB-8B6D-8CA4F1267655}">
      <dsp:nvSpPr>
        <dsp:cNvPr id="0" name=""/>
        <dsp:cNvSpPr/>
      </dsp:nvSpPr>
      <dsp:spPr>
        <a:xfrm>
          <a:off x="461745" y="3078302"/>
          <a:ext cx="839536" cy="8395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CB18E-1EDC-4CE4-BB8D-D1A268556FFB}">
      <dsp:nvSpPr>
        <dsp:cNvPr id="0" name=""/>
        <dsp:cNvSpPr/>
      </dsp:nvSpPr>
      <dsp:spPr>
        <a:xfrm>
          <a:off x="1763027" y="2734855"/>
          <a:ext cx="2775465" cy="1526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47" tIns="161547" rIns="161547" bIns="161547" numCol="1" spcCol="1270" anchor="ctr" anchorCtr="0">
          <a:noAutofit/>
        </a:bodyPr>
        <a:lstStyle/>
        <a:p>
          <a:pPr marL="0" lvl="0" indent="0" algn="l" defTabSz="933450">
            <a:lnSpc>
              <a:spcPct val="90000"/>
            </a:lnSpc>
            <a:spcBef>
              <a:spcPct val="0"/>
            </a:spcBef>
            <a:spcAft>
              <a:spcPct val="35000"/>
            </a:spcAft>
            <a:buNone/>
          </a:pPr>
          <a:r>
            <a:rPr lang="en-GB" sz="2100" kern="1200"/>
            <a:t>Communication gaps increase employee disengagement.</a:t>
          </a:r>
          <a:endParaRPr lang="en-US" sz="2100" kern="1200"/>
        </a:p>
      </dsp:txBody>
      <dsp:txXfrm>
        <a:off x="1763027" y="2734855"/>
        <a:ext cx="2775465" cy="1526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0538D3-728F-4473-910C-F8A894AB6AE6}">
      <dsp:nvSpPr>
        <dsp:cNvPr id="0" name=""/>
        <dsp:cNvSpPr/>
      </dsp:nvSpPr>
      <dsp:spPr>
        <a:xfrm>
          <a:off x="0" y="601722"/>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819A81-79AD-4F30-AD80-8C5AA549D259}">
      <dsp:nvSpPr>
        <dsp:cNvPr id="0" name=""/>
        <dsp:cNvSpPr/>
      </dsp:nvSpPr>
      <dsp:spPr>
        <a:xfrm>
          <a:off x="336038" y="851668"/>
          <a:ext cx="610979" cy="610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3BD50D-D7EB-4CF6-AD9A-898C4D64571C}">
      <dsp:nvSpPr>
        <dsp:cNvPr id="0" name=""/>
        <dsp:cNvSpPr/>
      </dsp:nvSpPr>
      <dsp:spPr>
        <a:xfrm>
          <a:off x="1283056" y="601722"/>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GB" sz="2500" kern="1200"/>
            <a:t>Reduced productivity and morale.</a:t>
          </a:r>
          <a:endParaRPr lang="en-US" sz="2500" kern="1200"/>
        </a:p>
      </dsp:txBody>
      <dsp:txXfrm>
        <a:off x="1283056" y="601722"/>
        <a:ext cx="9003943" cy="1110871"/>
      </dsp:txXfrm>
    </dsp:sp>
    <dsp:sp modelId="{A704D96F-B120-4DDD-B5DD-0C7D11A6A158}">
      <dsp:nvSpPr>
        <dsp:cNvPr id="0" name=""/>
        <dsp:cNvSpPr/>
      </dsp:nvSpPr>
      <dsp:spPr>
        <a:xfrm>
          <a:off x="0" y="1990311"/>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03A4C-5ADC-4652-A519-106DFAEC4157}">
      <dsp:nvSpPr>
        <dsp:cNvPr id="0" name=""/>
        <dsp:cNvSpPr/>
      </dsp:nvSpPr>
      <dsp:spPr>
        <a:xfrm>
          <a:off x="336038" y="2240257"/>
          <a:ext cx="610979" cy="610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EADB04-B32E-4DDB-A518-065AFEFBCDDB}">
      <dsp:nvSpPr>
        <dsp:cNvPr id="0" name=""/>
        <dsp:cNvSpPr/>
      </dsp:nvSpPr>
      <dsp:spPr>
        <a:xfrm>
          <a:off x="1283056" y="1990311"/>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GB" sz="2500" kern="1200"/>
            <a:t>Missed opportunities for innovation.</a:t>
          </a:r>
          <a:endParaRPr lang="en-US" sz="2500" kern="1200"/>
        </a:p>
      </dsp:txBody>
      <dsp:txXfrm>
        <a:off x="1283056" y="1990311"/>
        <a:ext cx="9003943" cy="11108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4FC6D-F831-43A2-BF8D-BB28F7424B7F}">
      <dsp:nvSpPr>
        <dsp:cNvPr id="0" name=""/>
        <dsp:cNvSpPr/>
      </dsp:nvSpPr>
      <dsp:spPr>
        <a:xfrm>
          <a:off x="0" y="601722"/>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BE1714-F184-4870-8FB9-27EBE4561DC8}">
      <dsp:nvSpPr>
        <dsp:cNvPr id="0" name=""/>
        <dsp:cNvSpPr/>
      </dsp:nvSpPr>
      <dsp:spPr>
        <a:xfrm>
          <a:off x="336038" y="851668"/>
          <a:ext cx="610979" cy="610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40B1C7-D6BB-4F4F-BA92-1355FB7A812C}">
      <dsp:nvSpPr>
        <dsp:cNvPr id="0" name=""/>
        <dsp:cNvSpPr/>
      </dsp:nvSpPr>
      <dsp:spPr>
        <a:xfrm>
          <a:off x="1283056" y="601722"/>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GB" sz="2500" kern="1200"/>
            <a:t>Inconsistent leadership approach during automation transition.</a:t>
          </a:r>
          <a:endParaRPr lang="en-US" sz="2500" kern="1200"/>
        </a:p>
      </dsp:txBody>
      <dsp:txXfrm>
        <a:off x="1283056" y="601722"/>
        <a:ext cx="9003943" cy="1110871"/>
      </dsp:txXfrm>
    </dsp:sp>
    <dsp:sp modelId="{A068F299-A45D-45FB-A219-29FC8D856824}">
      <dsp:nvSpPr>
        <dsp:cNvPr id="0" name=""/>
        <dsp:cNvSpPr/>
      </dsp:nvSpPr>
      <dsp:spPr>
        <a:xfrm>
          <a:off x="0" y="1990311"/>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FBF49A-F7FE-432A-AA79-F909995A391B}">
      <dsp:nvSpPr>
        <dsp:cNvPr id="0" name=""/>
        <dsp:cNvSpPr/>
      </dsp:nvSpPr>
      <dsp:spPr>
        <a:xfrm>
          <a:off x="336038" y="2240257"/>
          <a:ext cx="610979" cy="610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0AF14-CF3E-4287-800C-C4A2295B419D}">
      <dsp:nvSpPr>
        <dsp:cNvPr id="0" name=""/>
        <dsp:cNvSpPr/>
      </dsp:nvSpPr>
      <dsp:spPr>
        <a:xfrm>
          <a:off x="1283056" y="1990311"/>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GB" sz="2500" kern="1200"/>
            <a:t>Lack of strategic vision communicated to employees.</a:t>
          </a:r>
          <a:endParaRPr lang="en-US" sz="2500" kern="1200"/>
        </a:p>
      </dsp:txBody>
      <dsp:txXfrm>
        <a:off x="1283056" y="1990311"/>
        <a:ext cx="9003943" cy="11108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BC34A-B35B-4FD3-AFE9-D0290C2BC3DC}">
      <dsp:nvSpPr>
        <dsp:cNvPr id="0" name=""/>
        <dsp:cNvSpPr/>
      </dsp:nvSpPr>
      <dsp:spPr>
        <a:xfrm>
          <a:off x="0" y="601722"/>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F15837-711D-4D22-BF91-22AFF15F0127}">
      <dsp:nvSpPr>
        <dsp:cNvPr id="0" name=""/>
        <dsp:cNvSpPr/>
      </dsp:nvSpPr>
      <dsp:spPr>
        <a:xfrm>
          <a:off x="336038" y="851668"/>
          <a:ext cx="610979" cy="610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D9EE33-F4D4-4BC9-9EB3-E98E7E6730C0}">
      <dsp:nvSpPr>
        <dsp:cNvPr id="0" name=""/>
        <dsp:cNvSpPr/>
      </dsp:nvSpPr>
      <dsp:spPr>
        <a:xfrm>
          <a:off x="1283056" y="601722"/>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GB" sz="2500" kern="1200"/>
            <a:t>Managers lack training to handle resistance and foster collaboration.</a:t>
          </a:r>
          <a:endParaRPr lang="en-US" sz="2500" kern="1200"/>
        </a:p>
      </dsp:txBody>
      <dsp:txXfrm>
        <a:off x="1283056" y="601722"/>
        <a:ext cx="9003943" cy="1110871"/>
      </dsp:txXfrm>
    </dsp:sp>
    <dsp:sp modelId="{9224E1DF-09EA-4836-94A4-136A1C1C9624}">
      <dsp:nvSpPr>
        <dsp:cNvPr id="0" name=""/>
        <dsp:cNvSpPr/>
      </dsp:nvSpPr>
      <dsp:spPr>
        <a:xfrm>
          <a:off x="0" y="1990311"/>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100E16-73F4-462E-8594-E15A8D95AB0E}">
      <dsp:nvSpPr>
        <dsp:cNvPr id="0" name=""/>
        <dsp:cNvSpPr/>
      </dsp:nvSpPr>
      <dsp:spPr>
        <a:xfrm>
          <a:off x="336038" y="2240257"/>
          <a:ext cx="610979" cy="610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362F04-E1C6-4078-8740-E37A2D34D2B2}">
      <dsp:nvSpPr>
        <dsp:cNvPr id="0" name=""/>
        <dsp:cNvSpPr/>
      </dsp:nvSpPr>
      <dsp:spPr>
        <a:xfrm>
          <a:off x="1283056" y="1990311"/>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GB" sz="2500" kern="1200"/>
            <a:t>Employee disengagement worsens without strong guidance.</a:t>
          </a:r>
          <a:endParaRPr lang="en-US" sz="2500" kern="1200"/>
        </a:p>
      </dsp:txBody>
      <dsp:txXfrm>
        <a:off x="1283056" y="1990311"/>
        <a:ext cx="9003943" cy="11108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17337-C85C-4F1F-9E3A-2579A965A47B}">
      <dsp:nvSpPr>
        <dsp:cNvPr id="0" name=""/>
        <dsp:cNvSpPr/>
      </dsp:nvSpPr>
      <dsp:spPr>
        <a:xfrm>
          <a:off x="2597135" y="21262"/>
          <a:ext cx="1784250" cy="1784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37B29-8963-4260-9B38-E796E7FFB15F}">
      <dsp:nvSpPr>
        <dsp:cNvPr id="0" name=""/>
        <dsp:cNvSpPr/>
      </dsp:nvSpPr>
      <dsp:spPr>
        <a:xfrm>
          <a:off x="2977385" y="401512"/>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D3AA15-49D9-4883-A265-39534CEFCAF3}">
      <dsp:nvSpPr>
        <dsp:cNvPr id="0" name=""/>
        <dsp:cNvSpPr/>
      </dsp:nvSpPr>
      <dsp:spPr>
        <a:xfrm>
          <a:off x="2026760" y="2361263"/>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Effective leadership critical for navigating change.</a:t>
          </a:r>
          <a:endParaRPr lang="en-US" sz="1700" kern="1200" dirty="0"/>
        </a:p>
      </dsp:txBody>
      <dsp:txXfrm>
        <a:off x="2026760" y="2361263"/>
        <a:ext cx="2925000" cy="720000"/>
      </dsp:txXfrm>
    </dsp:sp>
    <dsp:sp modelId="{CE533333-F17D-4A54-9102-75898DAF05B7}">
      <dsp:nvSpPr>
        <dsp:cNvPr id="0" name=""/>
        <dsp:cNvSpPr/>
      </dsp:nvSpPr>
      <dsp:spPr>
        <a:xfrm>
          <a:off x="6034010" y="21262"/>
          <a:ext cx="1784250" cy="1784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A4961-3AE2-4357-BCD0-C70FC13F277B}">
      <dsp:nvSpPr>
        <dsp:cNvPr id="0" name=""/>
        <dsp:cNvSpPr/>
      </dsp:nvSpPr>
      <dsp:spPr>
        <a:xfrm>
          <a:off x="6414260" y="401512"/>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B51C5F-AC00-43AC-9102-54F09456C432}">
      <dsp:nvSpPr>
        <dsp:cNvPr id="0" name=""/>
        <dsp:cNvSpPr/>
      </dsp:nvSpPr>
      <dsp:spPr>
        <a:xfrm>
          <a:off x="5463635" y="2361263"/>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Absence of leadership development programmes.</a:t>
          </a:r>
          <a:endParaRPr lang="en-US" sz="1700" kern="1200"/>
        </a:p>
      </dsp:txBody>
      <dsp:txXfrm>
        <a:off x="5463635" y="2361263"/>
        <a:ext cx="2925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90AD5-F2E1-4C9C-904A-B80BE27F36F2}">
      <dsp:nvSpPr>
        <dsp:cNvPr id="0" name=""/>
        <dsp:cNvSpPr/>
      </dsp:nvSpPr>
      <dsp:spPr>
        <a:xfrm>
          <a:off x="1930500" y="5145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69437-E6C3-4E5F-967A-E42265E55306}">
      <dsp:nvSpPr>
        <dsp:cNvPr id="0" name=""/>
        <dsp:cNvSpPr/>
      </dsp:nvSpPr>
      <dsp:spPr>
        <a:xfrm>
          <a:off x="2398500" y="51945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E9ECA-5075-4091-9C29-8BCA6B7B525C}">
      <dsp:nvSpPr>
        <dsp:cNvPr id="0" name=""/>
        <dsp:cNvSpPr/>
      </dsp:nvSpPr>
      <dsp:spPr>
        <a:xfrm>
          <a:off x="1228500" y="293145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Introduce team-based rewards to encourage collaboration.</a:t>
          </a:r>
          <a:endParaRPr lang="en-US" sz="1700" kern="1200"/>
        </a:p>
      </dsp:txBody>
      <dsp:txXfrm>
        <a:off x="1228500" y="2931452"/>
        <a:ext cx="3600000" cy="720000"/>
      </dsp:txXfrm>
    </dsp:sp>
    <dsp:sp modelId="{75A0CA9F-0983-4525-8383-54E0CA61B6A3}">
      <dsp:nvSpPr>
        <dsp:cNvPr id="0" name=""/>
        <dsp:cNvSpPr/>
      </dsp:nvSpPr>
      <dsp:spPr>
        <a:xfrm>
          <a:off x="6160500" y="5145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84230-A9EA-469D-ACD6-A8C7EF55CCC3}">
      <dsp:nvSpPr>
        <dsp:cNvPr id="0" name=""/>
        <dsp:cNvSpPr/>
      </dsp:nvSpPr>
      <dsp:spPr>
        <a:xfrm>
          <a:off x="6628500" y="51945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A5BCF-7584-4515-BB85-2B6EC1A225BD}">
      <dsp:nvSpPr>
        <dsp:cNvPr id="0" name=""/>
        <dsp:cNvSpPr/>
      </dsp:nvSpPr>
      <dsp:spPr>
        <a:xfrm>
          <a:off x="5458500" y="293145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Link success to collective achievements rather than individual performance.</a:t>
          </a:r>
          <a:endParaRPr lang="en-US" sz="1700" kern="1200"/>
        </a:p>
      </dsp:txBody>
      <dsp:txXfrm>
        <a:off x="5458500" y="2931452"/>
        <a:ext cx="36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4810D-38FB-4B6B-B047-12672E720C80}">
      <dsp:nvSpPr>
        <dsp:cNvPr id="0" name=""/>
        <dsp:cNvSpPr/>
      </dsp:nvSpPr>
      <dsp:spPr>
        <a:xfrm>
          <a:off x="1633500" y="378200"/>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D84FF6-2E63-4F0D-8820-20120DC94A53}">
      <dsp:nvSpPr>
        <dsp:cNvPr id="0" name=""/>
        <dsp:cNvSpPr/>
      </dsp:nvSpPr>
      <dsp:spPr>
        <a:xfrm>
          <a:off x="445500" y="279276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Regular town halls and feedback sessions.</a:t>
          </a:r>
          <a:endParaRPr lang="en-US" sz="2200" kern="1200"/>
        </a:p>
      </dsp:txBody>
      <dsp:txXfrm>
        <a:off x="445500" y="2792764"/>
        <a:ext cx="4320000" cy="720000"/>
      </dsp:txXfrm>
    </dsp:sp>
    <dsp:sp modelId="{176CE124-FB4F-4413-BF56-CC9E16AA266F}">
      <dsp:nvSpPr>
        <dsp:cNvPr id="0" name=""/>
        <dsp:cNvSpPr/>
      </dsp:nvSpPr>
      <dsp:spPr>
        <a:xfrm>
          <a:off x="6709500" y="378200"/>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BD39FF-7735-40DD-848A-BAA0CAF2F870}">
      <dsp:nvSpPr>
        <dsp:cNvPr id="0" name=""/>
        <dsp:cNvSpPr/>
      </dsp:nvSpPr>
      <dsp:spPr>
        <a:xfrm>
          <a:off x="5521500" y="279276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Transparent communication regarding changes and their impact.</a:t>
          </a:r>
          <a:endParaRPr lang="en-US" sz="2200" kern="1200"/>
        </a:p>
      </dsp:txBody>
      <dsp:txXfrm>
        <a:off x="5521500" y="2792764"/>
        <a:ext cx="432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92533-864E-4528-B73E-52568F377BBB}">
      <dsp:nvSpPr>
        <dsp:cNvPr id="0" name=""/>
        <dsp:cNvSpPr/>
      </dsp:nvSpPr>
      <dsp:spPr>
        <a:xfrm>
          <a:off x="173580" y="1287526"/>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2619A6-A6A1-43A2-AAA4-B861B9A4F920}">
      <dsp:nvSpPr>
        <dsp:cNvPr id="0" name=""/>
        <dsp:cNvSpPr/>
      </dsp:nvSpPr>
      <dsp:spPr>
        <a:xfrm>
          <a:off x="449922" y="1563867"/>
          <a:ext cx="763229" cy="7632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D1AC35-2F2F-432C-A6A6-B08496195558}">
      <dsp:nvSpPr>
        <dsp:cNvPr id="0" name=""/>
        <dsp:cNvSpPr/>
      </dsp:nvSpPr>
      <dsp:spPr>
        <a:xfrm>
          <a:off x="1771474" y="1287526"/>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Ongoing training on new systems and leadership skills.</a:t>
          </a:r>
          <a:endParaRPr lang="en-US" sz="2200" kern="1200"/>
        </a:p>
      </dsp:txBody>
      <dsp:txXfrm>
        <a:off x="1771474" y="1287526"/>
        <a:ext cx="3101793" cy="1315912"/>
      </dsp:txXfrm>
    </dsp:sp>
    <dsp:sp modelId="{45EBB8F4-44AE-4A32-91D6-390034B3411E}">
      <dsp:nvSpPr>
        <dsp:cNvPr id="0" name=""/>
        <dsp:cNvSpPr/>
      </dsp:nvSpPr>
      <dsp:spPr>
        <a:xfrm>
          <a:off x="5413732" y="1287526"/>
          <a:ext cx="1315912" cy="1315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38A308-98DC-414D-AEC4-7330EB6E78A8}">
      <dsp:nvSpPr>
        <dsp:cNvPr id="0" name=""/>
        <dsp:cNvSpPr/>
      </dsp:nvSpPr>
      <dsp:spPr>
        <a:xfrm>
          <a:off x="5690073" y="1563867"/>
          <a:ext cx="763229" cy="7632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128420-0DC2-47A8-B606-5533A8C05825}">
      <dsp:nvSpPr>
        <dsp:cNvPr id="0" name=""/>
        <dsp:cNvSpPr/>
      </dsp:nvSpPr>
      <dsp:spPr>
        <a:xfrm>
          <a:off x="7011625" y="1287526"/>
          <a:ext cx="3101793" cy="1315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Empower employees with the tools and knowledge to thrive in new roles.</a:t>
          </a:r>
          <a:endParaRPr lang="en-US" sz="2200" kern="1200"/>
        </a:p>
      </dsp:txBody>
      <dsp:txXfrm>
        <a:off x="7011625" y="1287526"/>
        <a:ext cx="3101793" cy="131591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DFD673-3EE4-4A3F-B51A-4E6B6A66C243}"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A227A0-1A8F-49F5-AE16-5AB3010FBAE9}" type="slidenum">
              <a:rPr lang="en-GB" smtClean="0"/>
              <a:t>‹#›</a:t>
            </a:fld>
            <a:endParaRPr lang="en-GB"/>
          </a:p>
        </p:txBody>
      </p:sp>
    </p:spTree>
    <p:extLst>
      <p:ext uri="{BB962C8B-B14F-4D97-AF65-F5344CB8AC3E}">
        <p14:creationId xmlns:p14="http://schemas.microsoft.com/office/powerpoint/2010/main" val="2316608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1AE13656-0390-41EA-AFD8-7A44CDA565AB}" type="datetime3">
              <a:rPr lang="en-US" smtClean="0"/>
              <a:t>8 January 2025</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2671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A1681054-F807-453F-B528-A451406A93A9}" type="datetime3">
              <a:rPr lang="en-US" smtClean="0"/>
              <a:t>8 January 2025</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29004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D6297A5B-AAA4-4715-B3E2-09A33CCBE2D3}" type="datetime3">
              <a:rPr lang="en-US" smtClean="0"/>
              <a:t>8 January 2025</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975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9C2A2F0-3A1D-4639-B2BB-D9AA804BF45A}" type="datetime3">
              <a:rPr lang="en-US" smtClean="0"/>
              <a:t>8 January 2025</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466199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07BDB31C-4279-4FBA-AF91-F9A1E5152969}" type="datetime3">
              <a:rPr lang="en-US" smtClean="0"/>
              <a:t>8 January 2025</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3793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64C05938-F54A-4C0E-BB85-8409863C9C76}" type="datetime3">
              <a:rPr lang="en-US" smtClean="0"/>
              <a:t>8 January 2025</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19316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E6AE7D1A-4153-4010-AE4E-92881AA1955A}" type="datetime3">
              <a:rPr lang="en-US" smtClean="0"/>
              <a:t>8 January 2025</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255540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AB2F3CDC-AABB-4A52-8408-AEC66C140FC7}" type="datetime3">
              <a:rPr lang="en-US" smtClean="0"/>
              <a:t>8 January 2025</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66556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6E1D5CEB-D668-4613-B8C3-B9C0802497FD}" type="datetime3">
              <a:rPr lang="en-US" smtClean="0"/>
              <a:t>8 January 2025</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81830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0BC66363-1B7A-4359-96C7-05E08841894C}" type="datetime3">
              <a:rPr lang="en-US" smtClean="0"/>
              <a:t>8 January 2025</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564202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B695FE0D-9E1E-4FFB-9C88-D69D7BB101B2}" type="datetime3">
              <a:rPr lang="en-US" smtClean="0"/>
              <a:t>8 January 2025</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219492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1FFFE20-7790-45F4-AC2D-6CDFD4D0EA5B}" type="datetime3">
              <a:rPr lang="en-US" smtClean="0"/>
              <a:t>8 January 2025</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73740670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hdr="0" ftr="0" dt="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0CBAE36A-07F4-B851-C405-21961EBA8660}"/>
              </a:ext>
            </a:extLst>
          </p:cNvPr>
          <p:cNvPicPr>
            <a:picLocks noChangeAspect="1"/>
          </p:cNvPicPr>
          <p:nvPr/>
        </p:nvPicPr>
        <p:blipFill>
          <a:blip r:embed="rId2">
            <a:alphaModFix/>
          </a:blip>
          <a:srcRect t="1136" b="23881"/>
          <a:stretch/>
        </p:blipFill>
        <p:spPr>
          <a:xfrm>
            <a:off x="20" y="1571"/>
            <a:ext cx="12191980" cy="6856429"/>
          </a:xfrm>
          <a:prstGeom prst="rect">
            <a:avLst/>
          </a:prstGeom>
        </p:spPr>
      </p:pic>
      <p:sp>
        <p:nvSpPr>
          <p:cNvPr id="29" name="Rectangle 28">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B93E09-ED05-A8BC-EA57-7B019E1EB724}"/>
              </a:ext>
            </a:extLst>
          </p:cNvPr>
          <p:cNvSpPr>
            <a:spLocks noGrp="1"/>
          </p:cNvSpPr>
          <p:nvPr>
            <p:ph type="ctrTitle"/>
          </p:nvPr>
        </p:nvSpPr>
        <p:spPr>
          <a:xfrm>
            <a:off x="4328161" y="2211978"/>
            <a:ext cx="3535679" cy="1217022"/>
          </a:xfrm>
        </p:spPr>
        <p:txBody>
          <a:bodyPr anchor="b">
            <a:normAutofit/>
          </a:bodyPr>
          <a:lstStyle/>
          <a:p>
            <a:pPr algn="ctr"/>
            <a:r>
              <a:rPr lang="en-GB"/>
              <a:t>StitchCo</a:t>
            </a:r>
            <a:endParaRPr lang="en-GB" dirty="0"/>
          </a:p>
        </p:txBody>
      </p:sp>
      <p:sp>
        <p:nvSpPr>
          <p:cNvPr id="3" name="Subtitle 2">
            <a:extLst>
              <a:ext uri="{FF2B5EF4-FFF2-40B4-BE49-F238E27FC236}">
                <a16:creationId xmlns:a16="http://schemas.microsoft.com/office/drawing/2014/main" id="{4DE6C752-0DB4-4845-C87F-B2351FABFEB4}"/>
              </a:ext>
            </a:extLst>
          </p:cNvPr>
          <p:cNvSpPr>
            <a:spLocks noGrp="1"/>
          </p:cNvSpPr>
          <p:nvPr>
            <p:ph type="subTitle" idx="1"/>
          </p:nvPr>
        </p:nvSpPr>
        <p:spPr>
          <a:xfrm>
            <a:off x="4572000" y="4065866"/>
            <a:ext cx="3048000" cy="1143492"/>
          </a:xfrm>
        </p:spPr>
        <p:txBody>
          <a:bodyPr>
            <a:normAutofit/>
          </a:bodyPr>
          <a:lstStyle/>
          <a:p>
            <a:pPr algn="ctr">
              <a:lnSpc>
                <a:spcPct val="110000"/>
              </a:lnSpc>
            </a:pPr>
            <a:r>
              <a:rPr lang="en-GB" sz="1300" dirty="0"/>
              <a:t>A Group Presentation for the Senior Management</a:t>
            </a:r>
          </a:p>
          <a:p>
            <a:pPr algn="ctr">
              <a:lnSpc>
                <a:spcPct val="110000"/>
              </a:lnSpc>
            </a:pPr>
            <a:r>
              <a:rPr lang="en-GB" sz="1300" dirty="0"/>
              <a:t>Presented by Tanvir, Ewan &amp; Jodie</a:t>
            </a:r>
          </a:p>
        </p:txBody>
      </p:sp>
      <p:cxnSp>
        <p:nvCxnSpPr>
          <p:cNvPr id="37" name="Straight Connector 3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0036234"/>
      </p:ext>
    </p:extLst>
  </p:cSld>
  <p:clrMapOvr>
    <a:masterClrMapping/>
  </p:clrMapOvr>
  <mc:AlternateContent xmlns:mc="http://schemas.openxmlformats.org/markup-compatibility/2006">
    <mc:Choice xmlns:p14="http://schemas.microsoft.com/office/powerpoint/2010/main" Requires="p14">
      <p:transition p14:dur="0" advClick="0"/>
    </mc:Choice>
    <mc:Fallback>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2CED8-0918-2E38-EEF4-4C3EAC6C25D1}"/>
              </a:ext>
            </a:extLst>
          </p:cNvPr>
          <p:cNvSpPr>
            <a:spLocks noGrp="1"/>
          </p:cNvSpPr>
          <p:nvPr>
            <p:ph type="title"/>
          </p:nvPr>
        </p:nvSpPr>
        <p:spPr>
          <a:xfrm>
            <a:off x="952500" y="757238"/>
            <a:ext cx="9514217" cy="1147762"/>
          </a:xfrm>
        </p:spPr>
        <p:txBody>
          <a:bodyPr>
            <a:normAutofit/>
          </a:bodyPr>
          <a:lstStyle/>
          <a:p>
            <a:r>
              <a:rPr lang="en-GB" dirty="0"/>
              <a:t>Content</a:t>
            </a:r>
          </a:p>
        </p:txBody>
      </p:sp>
      <p:cxnSp>
        <p:nvCxnSpPr>
          <p:cNvPr id="11" name="Straight Connector 10">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1562" y="2227709"/>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7FD7EB-E688-22B5-7C55-CA9BA202E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0164"/>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7B837F-FE62-9ACD-076F-1537D150F438}"/>
              </a:ext>
            </a:extLst>
          </p:cNvPr>
          <p:cNvSpPr>
            <a:spLocks noGrp="1"/>
          </p:cNvSpPr>
          <p:nvPr>
            <p:ph idx="1"/>
          </p:nvPr>
        </p:nvSpPr>
        <p:spPr>
          <a:xfrm>
            <a:off x="952500" y="2547066"/>
            <a:ext cx="9467850" cy="3347388"/>
          </a:xfrm>
        </p:spPr>
        <p:txBody>
          <a:bodyPr>
            <a:normAutofit/>
          </a:bodyPr>
          <a:lstStyle/>
          <a:p>
            <a:r>
              <a:rPr lang="en-GB"/>
              <a:t>Current Situation at </a:t>
            </a:r>
            <a:r>
              <a:rPr lang="en-GB" err="1"/>
              <a:t>StitchCo</a:t>
            </a:r>
            <a:r>
              <a:rPr lang="en-GB"/>
              <a:t> Presented by Tanvir</a:t>
            </a:r>
          </a:p>
          <a:p>
            <a:r>
              <a:rPr lang="en-GB"/>
              <a:t>Leadership Evaluation at </a:t>
            </a:r>
            <a:r>
              <a:rPr lang="en-GB" err="1"/>
              <a:t>StitchCo</a:t>
            </a:r>
            <a:r>
              <a:rPr lang="en-GB"/>
              <a:t> Presented by Ewan</a:t>
            </a:r>
          </a:p>
          <a:p>
            <a:r>
              <a:rPr lang="en-GB"/>
              <a:t>Recommendations for Employee Engagement and Collaboration Presented by Jodie</a:t>
            </a:r>
          </a:p>
          <a:p>
            <a:r>
              <a:rPr lang="en-GB"/>
              <a:t>Conclusion &amp; Recommendations Presented by Ewan</a:t>
            </a:r>
          </a:p>
          <a:p>
            <a:endParaRPr lang="en-GB"/>
          </a:p>
          <a:p>
            <a:endParaRPr lang="en-GB" dirty="0"/>
          </a:p>
        </p:txBody>
      </p:sp>
      <p:sp>
        <p:nvSpPr>
          <p:cNvPr id="4" name="Slide Number Placeholder 3">
            <a:extLst>
              <a:ext uri="{FF2B5EF4-FFF2-40B4-BE49-F238E27FC236}">
                <a16:creationId xmlns:a16="http://schemas.microsoft.com/office/drawing/2014/main" id="{B577904F-4B1A-8BE4-EB3D-159463FCCA33}"/>
              </a:ext>
            </a:extLst>
          </p:cNvPr>
          <p:cNvSpPr>
            <a:spLocks noGrp="1"/>
          </p:cNvSpPr>
          <p:nvPr>
            <p:ph type="sldNum" sz="quarter" idx="12"/>
          </p:nvPr>
        </p:nvSpPr>
        <p:spPr>
          <a:xfrm>
            <a:off x="11539542" y="3246437"/>
            <a:ext cx="533399" cy="365125"/>
          </a:xfrm>
        </p:spPr>
        <p:txBody>
          <a:bodyPr>
            <a:normAutofit/>
          </a:bodyPr>
          <a:lstStyle/>
          <a:p>
            <a:pPr>
              <a:spcAft>
                <a:spcPts val="600"/>
              </a:spcAft>
            </a:pPr>
            <a:fld id="{A0289F9E-9962-4B7B-BA18-A15907CCC6BF}" type="slidenum">
              <a:rPr lang="en-US" smtClean="0"/>
              <a:pPr>
                <a:spcAft>
                  <a:spcPts val="600"/>
                </a:spcAft>
              </a:pPr>
              <a:t>2</a:t>
            </a:fld>
            <a:endParaRPr lang="en-US"/>
          </a:p>
        </p:txBody>
      </p:sp>
    </p:spTree>
    <p:extLst>
      <p:ext uri="{BB962C8B-B14F-4D97-AF65-F5344CB8AC3E}">
        <p14:creationId xmlns:p14="http://schemas.microsoft.com/office/powerpoint/2010/main" val="4194786158"/>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rong angle view of the waves to the shore">
            <a:extLst>
              <a:ext uri="{FF2B5EF4-FFF2-40B4-BE49-F238E27FC236}">
                <a16:creationId xmlns:a16="http://schemas.microsoft.com/office/drawing/2014/main" id="{1E9ACC8C-8010-7D5E-8C31-BCDE2054224C}"/>
              </a:ext>
            </a:extLst>
          </p:cNvPr>
          <p:cNvPicPr>
            <a:picLocks noChangeAspect="1"/>
          </p:cNvPicPr>
          <p:nvPr/>
        </p:nvPicPr>
        <p:blipFill>
          <a:blip r:embed="rId2">
            <a:alphaModFix/>
          </a:blip>
          <a:srcRect t="6342" b="9408"/>
          <a:stretch/>
        </p:blipFill>
        <p:spPr>
          <a:xfrm>
            <a:off x="20" y="1571"/>
            <a:ext cx="12191980" cy="6856429"/>
          </a:xfrm>
          <a:prstGeom prst="rect">
            <a:avLst/>
          </a:prstGeom>
        </p:spPr>
      </p:pic>
      <p:sp>
        <p:nvSpPr>
          <p:cNvPr id="22" name="Rectangle 21">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4119D973-0B1B-A6C9-05EB-7A33D57C2A91}"/>
              </a:ext>
            </a:extLst>
          </p:cNvPr>
          <p:cNvSpPr>
            <a:spLocks noGrp="1"/>
          </p:cNvSpPr>
          <p:nvPr>
            <p:ph type="ctrTitle"/>
          </p:nvPr>
        </p:nvSpPr>
        <p:spPr>
          <a:xfrm>
            <a:off x="4328161" y="2211978"/>
            <a:ext cx="3535679" cy="1425728"/>
          </a:xfrm>
        </p:spPr>
        <p:txBody>
          <a:bodyPr anchor="b">
            <a:normAutofit/>
          </a:bodyPr>
          <a:lstStyle/>
          <a:p>
            <a:pPr algn="ctr">
              <a:lnSpc>
                <a:spcPct val="110000"/>
              </a:lnSpc>
            </a:pPr>
            <a:r>
              <a:rPr lang="en-GB" sz="2600" dirty="0"/>
              <a:t>Current Situation at </a:t>
            </a:r>
            <a:r>
              <a:rPr lang="en-GB" sz="2600" dirty="0" err="1"/>
              <a:t>StitchCo</a:t>
            </a:r>
            <a:endParaRPr lang="en-GB" sz="2600" dirty="0"/>
          </a:p>
        </p:txBody>
      </p:sp>
      <p:sp>
        <p:nvSpPr>
          <p:cNvPr id="5" name="Subtitle 4">
            <a:extLst>
              <a:ext uri="{FF2B5EF4-FFF2-40B4-BE49-F238E27FC236}">
                <a16:creationId xmlns:a16="http://schemas.microsoft.com/office/drawing/2014/main" id="{D2999BAC-8B62-C375-0ABB-3995E77D96F0}"/>
              </a:ext>
            </a:extLst>
          </p:cNvPr>
          <p:cNvSpPr>
            <a:spLocks noGrp="1"/>
          </p:cNvSpPr>
          <p:nvPr>
            <p:ph type="subTitle" idx="1"/>
          </p:nvPr>
        </p:nvSpPr>
        <p:spPr>
          <a:xfrm>
            <a:off x="4572000" y="4249360"/>
            <a:ext cx="3048000" cy="877585"/>
          </a:xfrm>
        </p:spPr>
        <p:txBody>
          <a:bodyPr>
            <a:normAutofit/>
          </a:bodyPr>
          <a:lstStyle/>
          <a:p>
            <a:pPr algn="ctr"/>
            <a:r>
              <a:rPr lang="en-GB" dirty="0"/>
              <a:t>Presented by</a:t>
            </a:r>
          </a:p>
          <a:p>
            <a:pPr algn="ctr"/>
            <a:r>
              <a:rPr lang="en-GB" dirty="0"/>
              <a:t>Tanvir Ali </a:t>
            </a:r>
            <a:r>
              <a:rPr lang="en-GB" sz="1600" dirty="0"/>
              <a:t>(2205506)</a:t>
            </a:r>
            <a:endParaRPr lang="en-GB" dirty="0"/>
          </a:p>
        </p:txBody>
      </p:sp>
      <p:cxnSp>
        <p:nvCxnSpPr>
          <p:cNvPr id="26" name="Straight Connector 25">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82053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8CCBA-7830-5D6F-F8F5-068167FF08E1}"/>
              </a:ext>
            </a:extLst>
          </p:cNvPr>
          <p:cNvSpPr>
            <a:spLocks noGrp="1"/>
          </p:cNvSpPr>
          <p:nvPr>
            <p:ph type="title"/>
          </p:nvPr>
        </p:nvSpPr>
        <p:spPr>
          <a:xfrm>
            <a:off x="1524000" y="762001"/>
            <a:ext cx="9144000" cy="869092"/>
          </a:xfrm>
        </p:spPr>
        <p:txBody>
          <a:bodyPr>
            <a:normAutofit/>
          </a:bodyPr>
          <a:lstStyle/>
          <a:p>
            <a:pPr algn="ctr"/>
            <a:r>
              <a:rPr lang="en-GB" dirty="0"/>
              <a:t>Organisational Structure: </a:t>
            </a:r>
            <a:endParaRPr lang="en-GB"/>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D3FCB9-EBE6-386A-9069-9A8BAB3B2DBF}"/>
              </a:ext>
            </a:extLst>
          </p:cNvPr>
          <p:cNvGraphicFramePr>
            <a:graphicFrameLocks noGrp="1"/>
          </p:cNvGraphicFramePr>
          <p:nvPr>
            <p:ph idx="1"/>
            <p:extLst>
              <p:ext uri="{D42A27DB-BD31-4B8C-83A1-F6EECF244321}">
                <p14:modId xmlns:p14="http://schemas.microsoft.com/office/powerpoint/2010/main" val="3882941519"/>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AE738826-315F-C849-D009-10333EE93ABC}"/>
              </a:ext>
            </a:extLst>
          </p:cNvPr>
          <p:cNvSpPr>
            <a:spLocks noGrp="1"/>
          </p:cNvSpPr>
          <p:nvPr>
            <p:ph type="sldNum" sz="quarter" idx="12"/>
          </p:nvPr>
        </p:nvSpPr>
        <p:spPr/>
        <p:txBody>
          <a:bodyPr/>
          <a:lstStyle/>
          <a:p>
            <a:fld id="{A0289F9E-9962-4B7B-BA18-A15907CCC6BF}" type="slidenum">
              <a:rPr lang="en-US" smtClean="0"/>
              <a:t>4</a:t>
            </a:fld>
            <a:endParaRPr lang="en-US"/>
          </a:p>
        </p:txBody>
      </p:sp>
    </p:spTree>
    <p:extLst>
      <p:ext uri="{BB962C8B-B14F-4D97-AF65-F5344CB8AC3E}">
        <p14:creationId xmlns:p14="http://schemas.microsoft.com/office/powerpoint/2010/main" val="1427842382"/>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6582C5-F429-BC51-5FCE-93289FECF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2" y="1245304"/>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42BD83-E20D-9411-8F77-B78B9C780C9A}"/>
              </a:ext>
            </a:extLst>
          </p:cNvPr>
          <p:cNvSpPr>
            <a:spLocks noGrp="1"/>
          </p:cNvSpPr>
          <p:nvPr>
            <p:ph type="title"/>
          </p:nvPr>
        </p:nvSpPr>
        <p:spPr>
          <a:xfrm>
            <a:off x="1207828" y="2286000"/>
            <a:ext cx="3643951" cy="2286000"/>
          </a:xfrm>
        </p:spPr>
        <p:txBody>
          <a:bodyPr anchor="ctr">
            <a:normAutofit/>
          </a:bodyPr>
          <a:lstStyle/>
          <a:p>
            <a:pPr algn="ctr"/>
            <a:r>
              <a:rPr lang="en-GB" dirty="0"/>
              <a:t>Workplace Culture </a:t>
            </a:r>
          </a:p>
        </p:txBody>
      </p:sp>
      <p:graphicFrame>
        <p:nvGraphicFramePr>
          <p:cNvPr id="5" name="Content Placeholder 2">
            <a:extLst>
              <a:ext uri="{FF2B5EF4-FFF2-40B4-BE49-F238E27FC236}">
                <a16:creationId xmlns:a16="http://schemas.microsoft.com/office/drawing/2014/main" id="{7BD257D0-27B4-7FCA-D165-C6B7FD40763C}"/>
              </a:ext>
            </a:extLst>
          </p:cNvPr>
          <p:cNvGraphicFramePr>
            <a:graphicFrameLocks noGrp="1"/>
          </p:cNvGraphicFramePr>
          <p:nvPr>
            <p:ph idx="1"/>
            <p:extLst>
              <p:ext uri="{D42A27DB-BD31-4B8C-83A1-F6EECF244321}">
                <p14:modId xmlns:p14="http://schemas.microsoft.com/office/powerpoint/2010/main" val="4136292622"/>
              </p:ext>
            </p:extLst>
          </p:nvPr>
        </p:nvGraphicFramePr>
        <p:xfrm>
          <a:off x="6445679" y="897570"/>
          <a:ext cx="4538493"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4FCE09BD-FE8D-3796-B371-282CD47C6618}"/>
              </a:ext>
            </a:extLst>
          </p:cNvPr>
          <p:cNvSpPr>
            <a:spLocks noGrp="1"/>
          </p:cNvSpPr>
          <p:nvPr>
            <p:ph type="sldNum" sz="quarter" idx="12"/>
          </p:nvPr>
        </p:nvSpPr>
        <p:spPr/>
        <p:txBody>
          <a:bodyPr/>
          <a:lstStyle/>
          <a:p>
            <a:fld id="{A0289F9E-9962-4B7B-BA18-A15907CCC6BF}" type="slidenum">
              <a:rPr lang="en-US" smtClean="0"/>
              <a:t>5</a:t>
            </a:fld>
            <a:endParaRPr lang="en-US"/>
          </a:p>
        </p:txBody>
      </p:sp>
    </p:spTree>
    <p:extLst>
      <p:ext uri="{BB962C8B-B14F-4D97-AF65-F5344CB8AC3E}">
        <p14:creationId xmlns:p14="http://schemas.microsoft.com/office/powerpoint/2010/main" val="2966264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mino effect white cutouts and one blue cutout">
            <a:extLst>
              <a:ext uri="{FF2B5EF4-FFF2-40B4-BE49-F238E27FC236}">
                <a16:creationId xmlns:a16="http://schemas.microsoft.com/office/drawing/2014/main" id="{B4D39DE0-1187-4DDB-D754-8DF978BDEC27}"/>
              </a:ext>
            </a:extLst>
          </p:cNvPr>
          <p:cNvPicPr>
            <a:picLocks noChangeAspect="1"/>
          </p:cNvPicPr>
          <p:nvPr/>
        </p:nvPicPr>
        <p:blipFill>
          <a:blip r:embed="rId2"/>
          <a:srcRect l="36957" r="3709" b="-1"/>
          <a:stretch/>
        </p:blipFill>
        <p:spPr>
          <a:xfrm>
            <a:off x="1" y="10"/>
            <a:ext cx="6096000" cy="6857990"/>
          </a:xfrm>
          <a:prstGeom prst="rect">
            <a:avLst/>
          </a:prstGeom>
        </p:spPr>
      </p:pic>
      <p:sp>
        <p:nvSpPr>
          <p:cNvPr id="63" name="Rectangle 62">
            <a:extLst>
              <a:ext uri="{FF2B5EF4-FFF2-40B4-BE49-F238E27FC236}">
                <a16:creationId xmlns:a16="http://schemas.microsoft.com/office/drawing/2014/main" id="{228243FD-C3BF-6F32-16A5-833599384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220301"/>
            <a:ext cx="6096002" cy="363769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Freeform: Shape 60">
            <a:extLst>
              <a:ext uri="{FF2B5EF4-FFF2-40B4-BE49-F238E27FC236}">
                <a16:creationId xmlns:a16="http://schemas.microsoft.com/office/drawing/2014/main" id="{CE00B97D-57BF-1689-B0D9-0A243102C5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3" y="125160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8FED9B-D4B5-81A0-2EF8-984C93CE6681}"/>
              </a:ext>
            </a:extLst>
          </p:cNvPr>
          <p:cNvSpPr>
            <a:spLocks noGrp="1"/>
          </p:cNvSpPr>
          <p:nvPr>
            <p:ph type="title"/>
          </p:nvPr>
        </p:nvSpPr>
        <p:spPr>
          <a:xfrm>
            <a:off x="1233056" y="2288754"/>
            <a:ext cx="3629891" cy="2283013"/>
          </a:xfrm>
        </p:spPr>
        <p:txBody>
          <a:bodyPr anchor="ctr">
            <a:normAutofit/>
          </a:bodyPr>
          <a:lstStyle/>
          <a:p>
            <a:pPr algn="ctr"/>
            <a:r>
              <a:rPr lang="en-GB" dirty="0"/>
              <a:t>People Challenges</a:t>
            </a:r>
          </a:p>
        </p:txBody>
      </p:sp>
      <p:sp>
        <p:nvSpPr>
          <p:cNvPr id="24" name="Content Placeholder 2">
            <a:extLst>
              <a:ext uri="{FF2B5EF4-FFF2-40B4-BE49-F238E27FC236}">
                <a16:creationId xmlns:a16="http://schemas.microsoft.com/office/drawing/2014/main" id="{10A100D4-93F1-5C15-C12E-33341BE5B1BD}"/>
              </a:ext>
            </a:extLst>
          </p:cNvPr>
          <p:cNvSpPr>
            <a:spLocks noGrp="1"/>
          </p:cNvSpPr>
          <p:nvPr>
            <p:ph idx="1"/>
          </p:nvPr>
        </p:nvSpPr>
        <p:spPr>
          <a:xfrm>
            <a:off x="7029447" y="762000"/>
            <a:ext cx="4219149" cy="5334000"/>
          </a:xfrm>
        </p:spPr>
        <p:txBody>
          <a:bodyPr anchor="ctr">
            <a:normAutofit/>
          </a:bodyPr>
          <a:lstStyle/>
          <a:p>
            <a:r>
              <a:rPr lang="en-GB" dirty="0"/>
              <a:t>High levels of inter-group rivalry due to new performance metrics.</a:t>
            </a:r>
          </a:p>
          <a:p>
            <a:r>
              <a:rPr lang="en-GB" dirty="0"/>
              <a:t>Employees feel unsupported in adapting to change.</a:t>
            </a:r>
          </a:p>
          <a:p>
            <a:endParaRPr lang="en-GB" dirty="0"/>
          </a:p>
        </p:txBody>
      </p:sp>
      <p:sp>
        <p:nvSpPr>
          <p:cNvPr id="7" name="Slide Number Placeholder 6">
            <a:extLst>
              <a:ext uri="{FF2B5EF4-FFF2-40B4-BE49-F238E27FC236}">
                <a16:creationId xmlns:a16="http://schemas.microsoft.com/office/drawing/2014/main" id="{5EA77C4F-EADE-F338-3A9D-CCF707074AEE}"/>
              </a:ext>
            </a:extLst>
          </p:cNvPr>
          <p:cNvSpPr>
            <a:spLocks noGrp="1"/>
          </p:cNvSpPr>
          <p:nvPr>
            <p:ph type="sldNum" sz="quarter" idx="12"/>
          </p:nvPr>
        </p:nvSpPr>
        <p:spPr/>
        <p:txBody>
          <a:bodyPr/>
          <a:lstStyle/>
          <a:p>
            <a:fld id="{A0289F9E-9962-4B7B-BA18-A15907CCC6BF}" type="slidenum">
              <a:rPr lang="en-US" smtClean="0"/>
              <a:t>6</a:t>
            </a:fld>
            <a:endParaRPr lang="en-US"/>
          </a:p>
        </p:txBody>
      </p:sp>
    </p:spTree>
    <p:extLst>
      <p:ext uri="{BB962C8B-B14F-4D97-AF65-F5344CB8AC3E}">
        <p14:creationId xmlns:p14="http://schemas.microsoft.com/office/powerpoint/2010/main" val="326381349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74394-E4F2-CB7A-4F70-84331DDBD493}"/>
              </a:ext>
            </a:extLst>
          </p:cNvPr>
          <p:cNvSpPr>
            <a:spLocks noGrp="1"/>
          </p:cNvSpPr>
          <p:nvPr>
            <p:ph type="title"/>
          </p:nvPr>
        </p:nvSpPr>
        <p:spPr>
          <a:xfrm>
            <a:off x="1524000" y="762001"/>
            <a:ext cx="9144000" cy="869092"/>
          </a:xfrm>
        </p:spPr>
        <p:txBody>
          <a:bodyPr>
            <a:normAutofit/>
          </a:bodyPr>
          <a:lstStyle/>
          <a:p>
            <a:pPr algn="ctr"/>
            <a:r>
              <a:rPr lang="en-GB" dirty="0"/>
              <a:t>Impact on Organisational Performance: </a:t>
            </a:r>
            <a:endParaRPr lang="en-GB"/>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00322DC-20B0-C0A8-CD98-705C6C53CEDB}"/>
              </a:ext>
            </a:extLst>
          </p:cNvPr>
          <p:cNvGraphicFramePr>
            <a:graphicFrameLocks noGrp="1"/>
          </p:cNvGraphicFramePr>
          <p:nvPr>
            <p:ph idx="1"/>
            <p:extLst>
              <p:ext uri="{D42A27DB-BD31-4B8C-83A1-F6EECF244321}">
                <p14:modId xmlns:p14="http://schemas.microsoft.com/office/powerpoint/2010/main" val="795266466"/>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2BD79430-F8F6-8099-92AC-C6B957FE64C2}"/>
              </a:ext>
            </a:extLst>
          </p:cNvPr>
          <p:cNvSpPr>
            <a:spLocks noGrp="1"/>
          </p:cNvSpPr>
          <p:nvPr>
            <p:ph type="sldNum" sz="quarter" idx="12"/>
          </p:nvPr>
        </p:nvSpPr>
        <p:spPr/>
        <p:txBody>
          <a:bodyPr/>
          <a:lstStyle/>
          <a:p>
            <a:fld id="{A0289F9E-9962-4B7B-BA18-A15907CCC6BF}" type="slidenum">
              <a:rPr lang="en-US" smtClean="0"/>
              <a:t>7</a:t>
            </a:fld>
            <a:endParaRPr lang="en-US"/>
          </a:p>
        </p:txBody>
      </p:sp>
    </p:spTree>
    <p:extLst>
      <p:ext uri="{BB962C8B-B14F-4D97-AF65-F5344CB8AC3E}">
        <p14:creationId xmlns:p14="http://schemas.microsoft.com/office/powerpoint/2010/main" val="35947663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90610C-19BE-C9A0-2C85-E211358A3152}"/>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Bird's Eye View Of People Walking">
            <a:extLst>
              <a:ext uri="{FF2B5EF4-FFF2-40B4-BE49-F238E27FC236}">
                <a16:creationId xmlns:a16="http://schemas.microsoft.com/office/drawing/2014/main" id="{468B628A-3BE2-F4E8-F96E-D88ADA993EA4}"/>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r="-1" b="306"/>
          <a:stretch/>
        </p:blipFill>
        <p:spPr>
          <a:xfrm>
            <a:off x="20" y="1571"/>
            <a:ext cx="12191980" cy="6856429"/>
          </a:xfrm>
          <a:prstGeom prst="rect">
            <a:avLst/>
          </a:prstGeom>
        </p:spPr>
      </p:pic>
      <p:sp>
        <p:nvSpPr>
          <p:cNvPr id="13" name="Rectangle 12">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B90C72F3-49B3-2F83-51C3-00A45F37BE7B}"/>
              </a:ext>
            </a:extLst>
          </p:cNvPr>
          <p:cNvSpPr>
            <a:spLocks noGrp="1"/>
          </p:cNvSpPr>
          <p:nvPr>
            <p:ph type="ctrTitle"/>
          </p:nvPr>
        </p:nvSpPr>
        <p:spPr>
          <a:xfrm>
            <a:off x="4328161" y="2211978"/>
            <a:ext cx="3535679" cy="1425728"/>
          </a:xfrm>
        </p:spPr>
        <p:txBody>
          <a:bodyPr anchor="b">
            <a:normAutofit/>
          </a:bodyPr>
          <a:lstStyle/>
          <a:p>
            <a:pPr algn="ctr">
              <a:lnSpc>
                <a:spcPct val="110000"/>
              </a:lnSpc>
            </a:pPr>
            <a:r>
              <a:rPr lang="en-GB" sz="2600" dirty="0"/>
              <a:t>Leadership Evaluation at </a:t>
            </a:r>
            <a:r>
              <a:rPr lang="en-GB" sz="2600" dirty="0" err="1"/>
              <a:t>StitchCo</a:t>
            </a:r>
            <a:endParaRPr lang="en-GB" sz="2600" dirty="0"/>
          </a:p>
        </p:txBody>
      </p:sp>
      <p:sp>
        <p:nvSpPr>
          <p:cNvPr id="5" name="Subtitle 4">
            <a:extLst>
              <a:ext uri="{FF2B5EF4-FFF2-40B4-BE49-F238E27FC236}">
                <a16:creationId xmlns:a16="http://schemas.microsoft.com/office/drawing/2014/main" id="{C266219D-CC07-ADEA-7C96-1FD0239FA77D}"/>
              </a:ext>
            </a:extLst>
          </p:cNvPr>
          <p:cNvSpPr>
            <a:spLocks noGrp="1"/>
          </p:cNvSpPr>
          <p:nvPr>
            <p:ph type="subTitle" idx="1"/>
          </p:nvPr>
        </p:nvSpPr>
        <p:spPr>
          <a:xfrm>
            <a:off x="4572000" y="4249360"/>
            <a:ext cx="3048000" cy="877585"/>
          </a:xfrm>
        </p:spPr>
        <p:txBody>
          <a:bodyPr>
            <a:normAutofit/>
          </a:bodyPr>
          <a:lstStyle/>
          <a:p>
            <a:pPr algn="ctr"/>
            <a:r>
              <a:rPr lang="en-GB" dirty="0"/>
              <a:t>Presented by Ewan </a:t>
            </a:r>
            <a:r>
              <a:rPr lang="en-GB" dirty="0" err="1"/>
              <a:t>MacOmish</a:t>
            </a:r>
            <a:r>
              <a:rPr lang="en-GB" dirty="0"/>
              <a:t> (2405069)</a:t>
            </a:r>
          </a:p>
        </p:txBody>
      </p:sp>
      <p:cxnSp>
        <p:nvCxnSpPr>
          <p:cNvPr id="17" name="Straight Connector 1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50601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video>
              <p:cMediaNode mute="1">
                <p:cTn id="2" repeatCount="indefinite" fill="hold" display="0">
                  <p:stCondLst>
                    <p:cond delay="indefinite"/>
                  </p:stCondLst>
                </p:cTn>
                <p:tgtEl>
                  <p:spTgt spid="7"/>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18AC-51DD-0E7C-B538-0F95959E5B85}"/>
              </a:ext>
            </a:extLst>
          </p:cNvPr>
          <p:cNvSpPr>
            <a:spLocks noGrp="1"/>
          </p:cNvSpPr>
          <p:nvPr>
            <p:ph type="title"/>
          </p:nvPr>
        </p:nvSpPr>
        <p:spPr>
          <a:xfrm>
            <a:off x="1524000" y="762001"/>
            <a:ext cx="9144000" cy="869092"/>
          </a:xfrm>
        </p:spPr>
        <p:txBody>
          <a:bodyPr>
            <a:normAutofit/>
          </a:bodyPr>
          <a:lstStyle/>
          <a:p>
            <a:pPr algn="ctr"/>
            <a:r>
              <a:rPr lang="en-GB" dirty="0"/>
              <a:t>Leadership Challenges: </a:t>
            </a:r>
            <a:endParaRPr lang="en-GB"/>
          </a:p>
        </p:txBody>
      </p:sp>
      <p:graphicFrame>
        <p:nvGraphicFramePr>
          <p:cNvPr id="5" name="Content Placeholder 2">
            <a:extLst>
              <a:ext uri="{FF2B5EF4-FFF2-40B4-BE49-F238E27FC236}">
                <a16:creationId xmlns:a16="http://schemas.microsoft.com/office/drawing/2014/main" id="{FA09943D-B448-8E34-6FD4-C181E45714C4}"/>
              </a:ext>
            </a:extLst>
          </p:cNvPr>
          <p:cNvGraphicFramePr>
            <a:graphicFrameLocks noGrp="1"/>
          </p:cNvGraphicFramePr>
          <p:nvPr>
            <p:ph idx="1"/>
          </p:nvPr>
        </p:nvGraphicFramePr>
        <p:xfrm>
          <a:off x="952500" y="1194338"/>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1B55CCFD-6CAF-BCF7-CCC8-EBB7B0539BF4}"/>
              </a:ext>
            </a:extLst>
          </p:cNvPr>
          <p:cNvSpPr>
            <a:spLocks noGrp="1"/>
          </p:cNvSpPr>
          <p:nvPr>
            <p:ph type="sldNum" sz="quarter" idx="12"/>
          </p:nvPr>
        </p:nvSpPr>
        <p:spPr/>
        <p:txBody>
          <a:bodyPr/>
          <a:lstStyle/>
          <a:p>
            <a:fld id="{A0289F9E-9962-4B7B-BA18-A15907CCC6BF}" type="slidenum">
              <a:rPr lang="en-US" smtClean="0"/>
              <a:t>9</a:t>
            </a:fld>
            <a:endParaRPr lang="en-US"/>
          </a:p>
        </p:txBody>
      </p:sp>
      <p:sp>
        <p:nvSpPr>
          <p:cNvPr id="21" name="TextBox 20">
            <a:extLst>
              <a:ext uri="{FF2B5EF4-FFF2-40B4-BE49-F238E27FC236}">
                <a16:creationId xmlns:a16="http://schemas.microsoft.com/office/drawing/2014/main" id="{9F2C5A2B-6FFF-4DF1-33B6-67375CCB5C72}"/>
              </a:ext>
            </a:extLst>
          </p:cNvPr>
          <p:cNvSpPr txBox="1"/>
          <p:nvPr/>
        </p:nvSpPr>
        <p:spPr>
          <a:xfrm>
            <a:off x="6828362" y="4483707"/>
            <a:ext cx="332232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Open meetings allow communication on both sides allowing them to discuss their thoughts and feelings  helping the gap they are facing with employees for the vision they have of improving productivity. </a:t>
            </a:r>
          </a:p>
        </p:txBody>
      </p:sp>
      <p:sp>
        <p:nvSpPr>
          <p:cNvPr id="29" name="TextBox 28">
            <a:extLst>
              <a:ext uri="{FF2B5EF4-FFF2-40B4-BE49-F238E27FC236}">
                <a16:creationId xmlns:a16="http://schemas.microsoft.com/office/drawing/2014/main" id="{CFE06EE9-5EC1-F412-95E6-417BBE98EBAA}"/>
              </a:ext>
            </a:extLst>
          </p:cNvPr>
          <p:cNvSpPr txBox="1"/>
          <p:nvPr/>
        </p:nvSpPr>
        <p:spPr>
          <a:xfrm>
            <a:off x="1753022" y="4483706"/>
            <a:ext cx="332232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How they can tackle the automation transition is by making sure they communicate how they feel about so that there is feedback and they will be able to tackle the situation making easier for employees.</a:t>
            </a:r>
          </a:p>
        </p:txBody>
      </p:sp>
    </p:spTree>
    <p:extLst>
      <p:ext uri="{BB962C8B-B14F-4D97-AF65-F5344CB8AC3E}">
        <p14:creationId xmlns:p14="http://schemas.microsoft.com/office/powerpoint/2010/main" val="347254560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BE05C-6E39-6E7A-C8B9-5062E371C0FC}"/>
              </a:ext>
            </a:extLst>
          </p:cNvPr>
          <p:cNvSpPr>
            <a:spLocks noGrp="1"/>
          </p:cNvSpPr>
          <p:nvPr>
            <p:ph type="title"/>
          </p:nvPr>
        </p:nvSpPr>
        <p:spPr>
          <a:xfrm>
            <a:off x="1524000" y="762001"/>
            <a:ext cx="9144000" cy="869092"/>
          </a:xfrm>
        </p:spPr>
        <p:txBody>
          <a:bodyPr>
            <a:normAutofit/>
          </a:bodyPr>
          <a:lstStyle/>
          <a:p>
            <a:pPr algn="ctr"/>
            <a:r>
              <a:rPr lang="en-GB" dirty="0"/>
              <a:t>Impact on Teams: </a:t>
            </a:r>
            <a:endParaRPr lang="en-GB"/>
          </a:p>
        </p:txBody>
      </p:sp>
      <p:graphicFrame>
        <p:nvGraphicFramePr>
          <p:cNvPr id="5" name="Content Placeholder 2">
            <a:extLst>
              <a:ext uri="{FF2B5EF4-FFF2-40B4-BE49-F238E27FC236}">
                <a16:creationId xmlns:a16="http://schemas.microsoft.com/office/drawing/2014/main" id="{B1C5C941-485B-3989-D3E3-29C3DD748D82}"/>
              </a:ext>
            </a:extLst>
          </p:cNvPr>
          <p:cNvGraphicFramePr>
            <a:graphicFrameLocks noGrp="1"/>
          </p:cNvGraphicFramePr>
          <p:nvPr>
            <p:ph idx="1"/>
          </p:nvPr>
        </p:nvGraphicFramePr>
        <p:xfrm>
          <a:off x="952500" y="119421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244AA526-A21D-C922-CAF2-331D492BFA7F}"/>
              </a:ext>
            </a:extLst>
          </p:cNvPr>
          <p:cNvSpPr>
            <a:spLocks noGrp="1"/>
          </p:cNvSpPr>
          <p:nvPr>
            <p:ph type="sldNum" sz="quarter" idx="12"/>
          </p:nvPr>
        </p:nvSpPr>
        <p:spPr/>
        <p:txBody>
          <a:bodyPr/>
          <a:lstStyle/>
          <a:p>
            <a:fld id="{A0289F9E-9962-4B7B-BA18-A15907CCC6BF}" type="slidenum">
              <a:rPr lang="en-US" smtClean="0"/>
              <a:t>10</a:t>
            </a:fld>
            <a:endParaRPr lang="en-US"/>
          </a:p>
        </p:txBody>
      </p:sp>
      <p:sp>
        <p:nvSpPr>
          <p:cNvPr id="35" name="TextBox 34">
            <a:extLst>
              <a:ext uri="{FF2B5EF4-FFF2-40B4-BE49-F238E27FC236}">
                <a16:creationId xmlns:a16="http://schemas.microsoft.com/office/drawing/2014/main" id="{06AB718D-2CD5-650E-EED5-7D59DE02CD14}"/>
              </a:ext>
            </a:extLst>
          </p:cNvPr>
          <p:cNvSpPr txBox="1"/>
          <p:nvPr/>
        </p:nvSpPr>
        <p:spPr>
          <a:xfrm>
            <a:off x="1265936" y="4614005"/>
            <a:ext cx="433832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 help managers solve intergroup rivalry is by structuring group interactions so they will be limit the conflict and have them work together but also find the problem with controlled conditions </a:t>
            </a:r>
          </a:p>
        </p:txBody>
      </p:sp>
      <p:sp>
        <p:nvSpPr>
          <p:cNvPr id="36" name="TextBox 35">
            <a:extLst>
              <a:ext uri="{FF2B5EF4-FFF2-40B4-BE49-F238E27FC236}">
                <a16:creationId xmlns:a16="http://schemas.microsoft.com/office/drawing/2014/main" id="{D6E32631-BB16-2EA5-A5A5-D4A93E1BCC11}"/>
              </a:ext>
            </a:extLst>
          </p:cNvPr>
          <p:cNvSpPr txBox="1"/>
          <p:nvPr/>
        </p:nvSpPr>
        <p:spPr>
          <a:xfrm>
            <a:off x="7051201" y="4541520"/>
            <a:ext cx="433832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 help solve employees disengagement they can implement on the job training so that they know what they are doing when working with the automation machinery building confidence and skills for it</a:t>
            </a:r>
          </a:p>
        </p:txBody>
      </p:sp>
    </p:spTree>
    <p:extLst>
      <p:ext uri="{BB962C8B-B14F-4D97-AF65-F5344CB8AC3E}">
        <p14:creationId xmlns:p14="http://schemas.microsoft.com/office/powerpoint/2010/main" val="16198339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15BD7-AD17-4F8A-444C-CFF900A7627B}"/>
              </a:ext>
            </a:extLst>
          </p:cNvPr>
          <p:cNvSpPr>
            <a:spLocks noGrp="1"/>
          </p:cNvSpPr>
          <p:nvPr>
            <p:ph type="title"/>
          </p:nvPr>
        </p:nvSpPr>
        <p:spPr>
          <a:xfrm>
            <a:off x="1524000" y="762001"/>
            <a:ext cx="9144000" cy="691895"/>
          </a:xfrm>
        </p:spPr>
        <p:txBody>
          <a:bodyPr>
            <a:normAutofit/>
          </a:bodyPr>
          <a:lstStyle/>
          <a:p>
            <a:pPr algn="ctr"/>
            <a:r>
              <a:rPr lang="en-GB" dirty="0"/>
              <a:t>Leadership Role in Performance: </a:t>
            </a:r>
          </a:p>
        </p:txBody>
      </p:sp>
      <p:graphicFrame>
        <p:nvGraphicFramePr>
          <p:cNvPr id="5" name="Content Placeholder 2">
            <a:extLst>
              <a:ext uri="{FF2B5EF4-FFF2-40B4-BE49-F238E27FC236}">
                <a16:creationId xmlns:a16="http://schemas.microsoft.com/office/drawing/2014/main" id="{D409C563-62F0-5502-BD0D-B5F163F678EB}"/>
              </a:ext>
            </a:extLst>
          </p:cNvPr>
          <p:cNvGraphicFramePr>
            <a:graphicFrameLocks noGrp="1"/>
          </p:cNvGraphicFramePr>
          <p:nvPr>
            <p:ph idx="1"/>
          </p:nvPr>
        </p:nvGraphicFramePr>
        <p:xfrm>
          <a:off x="795528" y="1579569"/>
          <a:ext cx="10415397" cy="3102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A669F77F-7A9B-8E05-BD34-E1B4A28FA400}"/>
              </a:ext>
            </a:extLst>
          </p:cNvPr>
          <p:cNvSpPr>
            <a:spLocks noGrp="1"/>
          </p:cNvSpPr>
          <p:nvPr>
            <p:ph type="sldNum" sz="quarter" idx="12"/>
          </p:nvPr>
        </p:nvSpPr>
        <p:spPr/>
        <p:txBody>
          <a:bodyPr/>
          <a:lstStyle/>
          <a:p>
            <a:fld id="{A0289F9E-9962-4B7B-BA18-A15907CCC6BF}" type="slidenum">
              <a:rPr lang="en-US" smtClean="0"/>
              <a:t>11</a:t>
            </a:fld>
            <a:endParaRPr lang="en-US"/>
          </a:p>
        </p:txBody>
      </p:sp>
      <p:sp>
        <p:nvSpPr>
          <p:cNvPr id="35" name="TextBox 34">
            <a:extLst>
              <a:ext uri="{FF2B5EF4-FFF2-40B4-BE49-F238E27FC236}">
                <a16:creationId xmlns:a16="http://schemas.microsoft.com/office/drawing/2014/main" id="{40767E9A-C76A-D752-5FDE-AB26933A67AB}"/>
              </a:ext>
            </a:extLst>
          </p:cNvPr>
          <p:cNvSpPr txBox="1"/>
          <p:nvPr/>
        </p:nvSpPr>
        <p:spPr>
          <a:xfrm>
            <a:off x="2276856" y="4773290"/>
            <a:ext cx="329184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For them to lead properly and not have a plan is not effective leadership skills the best thing they can do now to solve the issues is by addressing them and making solutions to fix them  </a:t>
            </a:r>
          </a:p>
        </p:txBody>
      </p:sp>
      <p:sp>
        <p:nvSpPr>
          <p:cNvPr id="36" name="TextBox 35">
            <a:extLst>
              <a:ext uri="{FF2B5EF4-FFF2-40B4-BE49-F238E27FC236}">
                <a16:creationId xmlns:a16="http://schemas.microsoft.com/office/drawing/2014/main" id="{2FAAF8C9-E92F-7BEE-6164-0E1DADB50ED8}"/>
              </a:ext>
            </a:extLst>
          </p:cNvPr>
          <p:cNvSpPr txBox="1"/>
          <p:nvPr/>
        </p:nvSpPr>
        <p:spPr>
          <a:xfrm>
            <a:off x="6096000" y="4792745"/>
            <a:ext cx="363321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What they can do is showing that they have a plan now to deal the problems that have occurred allowing feedback from both sides making the best efforts for both sides to make sure workplace is great for both </a:t>
            </a:r>
            <a:r>
              <a:rPr lang="en-US" dirty="0" err="1"/>
              <a:t>partys</a:t>
            </a:r>
            <a:r>
              <a:rPr lang="en-US" dirty="0"/>
              <a:t>. </a:t>
            </a:r>
          </a:p>
        </p:txBody>
      </p:sp>
    </p:spTree>
    <p:extLst>
      <p:ext uri="{BB962C8B-B14F-4D97-AF65-F5344CB8AC3E}">
        <p14:creationId xmlns:p14="http://schemas.microsoft.com/office/powerpoint/2010/main" val="15232427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B00426-2A28-7ADC-03B9-BDB5CBFE32C2}"/>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ands-on top of each other">
            <a:extLst>
              <a:ext uri="{FF2B5EF4-FFF2-40B4-BE49-F238E27FC236}">
                <a16:creationId xmlns:a16="http://schemas.microsoft.com/office/drawing/2014/main" id="{C92881E3-8FC4-9031-9C13-1961AAC50A68}"/>
              </a:ext>
            </a:extLst>
          </p:cNvPr>
          <p:cNvPicPr>
            <a:picLocks noChangeAspect="1"/>
          </p:cNvPicPr>
          <p:nvPr/>
        </p:nvPicPr>
        <p:blipFill>
          <a:blip r:embed="rId2">
            <a:alphaModFix/>
          </a:blip>
          <a:srcRect l="22204" r="1" b="1"/>
          <a:stretch/>
        </p:blipFill>
        <p:spPr>
          <a:xfrm>
            <a:off x="20" y="1571"/>
            <a:ext cx="12191980" cy="6856429"/>
          </a:xfrm>
          <a:prstGeom prst="rect">
            <a:avLst/>
          </a:prstGeom>
        </p:spPr>
      </p:pic>
      <p:sp>
        <p:nvSpPr>
          <p:cNvPr id="13" name="Rectangle 12">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F5F6539D-2091-AE9E-1747-5EE4A87A8A4A}"/>
              </a:ext>
            </a:extLst>
          </p:cNvPr>
          <p:cNvSpPr>
            <a:spLocks noGrp="1"/>
          </p:cNvSpPr>
          <p:nvPr>
            <p:ph type="ctrTitle"/>
          </p:nvPr>
        </p:nvSpPr>
        <p:spPr>
          <a:xfrm>
            <a:off x="4328161" y="2211978"/>
            <a:ext cx="3535679" cy="1425728"/>
          </a:xfrm>
        </p:spPr>
        <p:txBody>
          <a:bodyPr anchor="b">
            <a:normAutofit/>
          </a:bodyPr>
          <a:lstStyle/>
          <a:p>
            <a:pPr algn="ctr">
              <a:lnSpc>
                <a:spcPct val="110000"/>
              </a:lnSpc>
            </a:pPr>
            <a:r>
              <a:rPr lang="en-GB" sz="2000" dirty="0"/>
              <a:t>Recommendations for Employee Engagement and Collaboration</a:t>
            </a:r>
          </a:p>
        </p:txBody>
      </p:sp>
      <p:sp>
        <p:nvSpPr>
          <p:cNvPr id="5" name="Subtitle 4">
            <a:extLst>
              <a:ext uri="{FF2B5EF4-FFF2-40B4-BE49-F238E27FC236}">
                <a16:creationId xmlns:a16="http://schemas.microsoft.com/office/drawing/2014/main" id="{78A1FD4C-AF97-B746-7629-2F62D5786C70}"/>
              </a:ext>
            </a:extLst>
          </p:cNvPr>
          <p:cNvSpPr>
            <a:spLocks noGrp="1"/>
          </p:cNvSpPr>
          <p:nvPr>
            <p:ph type="subTitle" idx="1"/>
          </p:nvPr>
        </p:nvSpPr>
        <p:spPr>
          <a:xfrm>
            <a:off x="4572000" y="4249360"/>
            <a:ext cx="3048000" cy="877585"/>
          </a:xfrm>
        </p:spPr>
        <p:txBody>
          <a:bodyPr>
            <a:normAutofit/>
          </a:bodyPr>
          <a:lstStyle/>
          <a:p>
            <a:pPr algn="ctr"/>
            <a:r>
              <a:rPr lang="en-GB" dirty="0"/>
              <a:t>Presented by Jodie Black (2416995)</a:t>
            </a:r>
          </a:p>
          <a:p>
            <a:pPr algn="ctr"/>
            <a:endParaRPr lang="en-GB" dirty="0"/>
          </a:p>
        </p:txBody>
      </p:sp>
      <p:cxnSp>
        <p:nvCxnSpPr>
          <p:cNvPr id="17" name="Straight Connector 1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42392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CCBC2-1250-F773-CA5B-BBB08686D736}"/>
              </a:ext>
            </a:extLst>
          </p:cNvPr>
          <p:cNvSpPr>
            <a:spLocks noGrp="1"/>
          </p:cNvSpPr>
          <p:nvPr>
            <p:ph type="title"/>
          </p:nvPr>
        </p:nvSpPr>
        <p:spPr>
          <a:xfrm>
            <a:off x="1524000" y="762001"/>
            <a:ext cx="9144000" cy="869092"/>
          </a:xfrm>
        </p:spPr>
        <p:txBody>
          <a:bodyPr>
            <a:normAutofit/>
          </a:bodyPr>
          <a:lstStyle/>
          <a:p>
            <a:pPr algn="ctr"/>
            <a:r>
              <a:rPr lang="en-GB" dirty="0"/>
              <a:t>Promote Teamwork through Incentives: </a:t>
            </a:r>
            <a:endParaRPr lang="en-GB"/>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CBC6AB3-73B5-C20B-5489-153FCE6367B7}"/>
              </a:ext>
            </a:extLst>
          </p:cNvPr>
          <p:cNvGraphicFramePr>
            <a:graphicFrameLocks noGrp="1"/>
          </p:cNvGraphicFramePr>
          <p:nvPr>
            <p:ph idx="1"/>
            <p:extLst>
              <p:ext uri="{D42A27DB-BD31-4B8C-83A1-F6EECF244321}">
                <p14:modId xmlns:p14="http://schemas.microsoft.com/office/powerpoint/2010/main" val="3623054502"/>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23133905-474E-83B7-34A1-14CEDC58D15F}"/>
              </a:ext>
            </a:extLst>
          </p:cNvPr>
          <p:cNvSpPr>
            <a:spLocks noGrp="1"/>
          </p:cNvSpPr>
          <p:nvPr>
            <p:ph type="sldNum" sz="quarter" idx="12"/>
          </p:nvPr>
        </p:nvSpPr>
        <p:spPr/>
        <p:txBody>
          <a:bodyPr/>
          <a:lstStyle/>
          <a:p>
            <a:fld id="{A0289F9E-9962-4B7B-BA18-A15907CCC6BF}" type="slidenum">
              <a:rPr lang="en-US" smtClean="0"/>
              <a:t>13</a:t>
            </a:fld>
            <a:endParaRPr lang="en-US"/>
          </a:p>
        </p:txBody>
      </p:sp>
    </p:spTree>
    <p:extLst>
      <p:ext uri="{BB962C8B-B14F-4D97-AF65-F5344CB8AC3E}">
        <p14:creationId xmlns:p14="http://schemas.microsoft.com/office/powerpoint/2010/main" val="3054755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5E7B-CF29-438E-01D7-E01BD8937414}"/>
              </a:ext>
            </a:extLst>
          </p:cNvPr>
          <p:cNvSpPr>
            <a:spLocks noGrp="1"/>
          </p:cNvSpPr>
          <p:nvPr>
            <p:ph type="title"/>
          </p:nvPr>
        </p:nvSpPr>
        <p:spPr/>
        <p:txBody>
          <a:bodyPr/>
          <a:lstStyle/>
          <a:p>
            <a:r>
              <a:rPr lang="en-GB" dirty="0"/>
              <a:t>Foster Open Communication: </a:t>
            </a:r>
          </a:p>
        </p:txBody>
      </p:sp>
      <p:graphicFrame>
        <p:nvGraphicFramePr>
          <p:cNvPr id="5" name="Content Placeholder 2">
            <a:extLst>
              <a:ext uri="{FF2B5EF4-FFF2-40B4-BE49-F238E27FC236}">
                <a16:creationId xmlns:a16="http://schemas.microsoft.com/office/drawing/2014/main" id="{FFD15602-655A-FD79-F6FB-44E7B7B2C072}"/>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lide Number Placeholder 6">
            <a:extLst>
              <a:ext uri="{FF2B5EF4-FFF2-40B4-BE49-F238E27FC236}">
                <a16:creationId xmlns:a16="http://schemas.microsoft.com/office/drawing/2014/main" id="{2DA2A7C3-518D-37E2-04F1-FD7C67D5C930}"/>
              </a:ext>
            </a:extLst>
          </p:cNvPr>
          <p:cNvSpPr>
            <a:spLocks noGrp="1"/>
          </p:cNvSpPr>
          <p:nvPr>
            <p:ph type="sldNum" sz="quarter" idx="12"/>
          </p:nvPr>
        </p:nvSpPr>
        <p:spPr/>
        <p:txBody>
          <a:bodyPr/>
          <a:lstStyle/>
          <a:p>
            <a:fld id="{A0289F9E-9962-4B7B-BA18-A15907CCC6BF}" type="slidenum">
              <a:rPr lang="en-US" smtClean="0"/>
              <a:t>14</a:t>
            </a:fld>
            <a:endParaRPr lang="en-US"/>
          </a:p>
        </p:txBody>
      </p:sp>
    </p:spTree>
    <p:extLst>
      <p:ext uri="{BB962C8B-B14F-4D97-AF65-F5344CB8AC3E}">
        <p14:creationId xmlns:p14="http://schemas.microsoft.com/office/powerpoint/2010/main" val="958864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691D5-7B18-302B-6631-CB0F68601B2A}"/>
              </a:ext>
            </a:extLst>
          </p:cNvPr>
          <p:cNvSpPr>
            <a:spLocks noGrp="1"/>
          </p:cNvSpPr>
          <p:nvPr>
            <p:ph type="title"/>
          </p:nvPr>
        </p:nvSpPr>
        <p:spPr/>
        <p:txBody>
          <a:bodyPr/>
          <a:lstStyle/>
          <a:p>
            <a:r>
              <a:rPr lang="en-GB" dirty="0"/>
              <a:t>Provide Training and Development: </a:t>
            </a:r>
          </a:p>
        </p:txBody>
      </p:sp>
      <p:graphicFrame>
        <p:nvGraphicFramePr>
          <p:cNvPr id="5" name="Content Placeholder 2">
            <a:extLst>
              <a:ext uri="{FF2B5EF4-FFF2-40B4-BE49-F238E27FC236}">
                <a16:creationId xmlns:a16="http://schemas.microsoft.com/office/drawing/2014/main" id="{364735AD-31EC-0AF3-BB08-07BAB2D194CF}"/>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Slide Number Placeholder 7">
            <a:extLst>
              <a:ext uri="{FF2B5EF4-FFF2-40B4-BE49-F238E27FC236}">
                <a16:creationId xmlns:a16="http://schemas.microsoft.com/office/drawing/2014/main" id="{E00C121D-ABBC-1084-6253-7F29C6BBDE07}"/>
              </a:ext>
            </a:extLst>
          </p:cNvPr>
          <p:cNvSpPr>
            <a:spLocks noGrp="1"/>
          </p:cNvSpPr>
          <p:nvPr>
            <p:ph type="sldNum" sz="quarter" idx="12"/>
          </p:nvPr>
        </p:nvSpPr>
        <p:spPr/>
        <p:txBody>
          <a:bodyPr/>
          <a:lstStyle/>
          <a:p>
            <a:fld id="{A0289F9E-9962-4B7B-BA18-A15907CCC6BF}" type="slidenum">
              <a:rPr lang="en-US" smtClean="0"/>
              <a:t>15</a:t>
            </a:fld>
            <a:endParaRPr lang="en-US"/>
          </a:p>
        </p:txBody>
      </p:sp>
    </p:spTree>
    <p:extLst>
      <p:ext uri="{BB962C8B-B14F-4D97-AF65-F5344CB8AC3E}">
        <p14:creationId xmlns:p14="http://schemas.microsoft.com/office/powerpoint/2010/main" val="2181644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D906CA-1F29-6B1C-06EE-45571D212D5E}"/>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ople Discussing">
            <a:extLst>
              <a:ext uri="{FF2B5EF4-FFF2-40B4-BE49-F238E27FC236}">
                <a16:creationId xmlns:a16="http://schemas.microsoft.com/office/drawing/2014/main" id="{F98E9BED-4FDC-F8ED-F7B8-24856EF6B4F8}"/>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t="307" r="-1" b="-1"/>
          <a:stretch/>
        </p:blipFill>
        <p:spPr>
          <a:xfrm>
            <a:off x="20" y="1571"/>
            <a:ext cx="12191980" cy="6856429"/>
          </a:xfrm>
          <a:prstGeom prst="rect">
            <a:avLst/>
          </a:prstGeom>
        </p:spPr>
      </p:pic>
      <p:sp>
        <p:nvSpPr>
          <p:cNvPr id="13" name="Rectangle 12">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11BE4E71-2C08-DA00-1FC7-7A2710616097}"/>
              </a:ext>
            </a:extLst>
          </p:cNvPr>
          <p:cNvSpPr>
            <a:spLocks noGrp="1"/>
          </p:cNvSpPr>
          <p:nvPr>
            <p:ph type="ctrTitle"/>
          </p:nvPr>
        </p:nvSpPr>
        <p:spPr>
          <a:xfrm>
            <a:off x="4328161" y="2211978"/>
            <a:ext cx="3535679" cy="1425728"/>
          </a:xfrm>
        </p:spPr>
        <p:txBody>
          <a:bodyPr anchor="b">
            <a:normAutofit/>
          </a:bodyPr>
          <a:lstStyle/>
          <a:p>
            <a:pPr algn="ctr">
              <a:lnSpc>
                <a:spcPct val="110000"/>
              </a:lnSpc>
            </a:pPr>
            <a:r>
              <a:rPr lang="en-GB" sz="2200"/>
              <a:t>Conclusion and Recommendations</a:t>
            </a:r>
          </a:p>
        </p:txBody>
      </p:sp>
      <p:sp>
        <p:nvSpPr>
          <p:cNvPr id="5" name="Subtitle 4">
            <a:extLst>
              <a:ext uri="{FF2B5EF4-FFF2-40B4-BE49-F238E27FC236}">
                <a16:creationId xmlns:a16="http://schemas.microsoft.com/office/drawing/2014/main" id="{A050C748-4178-2CF2-207D-66357AE1CDFF}"/>
              </a:ext>
            </a:extLst>
          </p:cNvPr>
          <p:cNvSpPr>
            <a:spLocks noGrp="1"/>
          </p:cNvSpPr>
          <p:nvPr>
            <p:ph type="subTitle" idx="1"/>
          </p:nvPr>
        </p:nvSpPr>
        <p:spPr>
          <a:xfrm>
            <a:off x="4572000" y="4249360"/>
            <a:ext cx="3048000" cy="877585"/>
          </a:xfrm>
        </p:spPr>
        <p:txBody>
          <a:bodyPr>
            <a:normAutofit/>
          </a:bodyPr>
          <a:lstStyle/>
          <a:p>
            <a:pPr algn="ctr"/>
            <a:r>
              <a:rPr lang="en-GB" dirty="0"/>
              <a:t>Presented by Ewan </a:t>
            </a:r>
            <a:r>
              <a:rPr lang="en-GB" dirty="0" err="1"/>
              <a:t>MacOmish</a:t>
            </a:r>
            <a:r>
              <a:rPr lang="en-GB" dirty="0"/>
              <a:t> (2405069)</a:t>
            </a:r>
          </a:p>
        </p:txBody>
      </p:sp>
      <p:cxnSp>
        <p:nvCxnSpPr>
          <p:cNvPr id="17" name="Straight Connector 1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5363241"/>
      </p:ext>
    </p:extLst>
  </p:cSld>
  <p:clrMapOvr>
    <a:masterClrMapping/>
  </p:clrMapOvr>
  <p:transition spd="slow">
    <p:push dir="u"/>
  </p:transition>
  <p:timing>
    <p:tnLst>
      <p:par>
        <p:cTn id="1" dur="indefinite" restart="never" nodeType="tmRoot">
          <p:childTnLst>
            <p:video>
              <p:cMediaNode mute="1">
                <p:cTn id="2" repeatCount="indefinite" fill="hold" display="0">
                  <p:stCondLst>
                    <p:cond delay="indefinite"/>
                  </p:stCondLst>
                </p:cTn>
                <p:tgtEl>
                  <p:spTgt spid="7"/>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descr="3D rendering of game pieces tied together with a rope">
            <a:extLst>
              <a:ext uri="{FF2B5EF4-FFF2-40B4-BE49-F238E27FC236}">
                <a16:creationId xmlns:a16="http://schemas.microsoft.com/office/drawing/2014/main" id="{B8B633C0-2A19-368E-169C-AAACFAB4F21D}"/>
              </a:ext>
            </a:extLst>
          </p:cNvPr>
          <p:cNvPicPr>
            <a:picLocks noChangeAspect="1"/>
          </p:cNvPicPr>
          <p:nvPr/>
        </p:nvPicPr>
        <p:blipFill>
          <a:blip r:embed="rId2"/>
          <a:srcRect l="3325" r="30009"/>
          <a:stretch/>
        </p:blipFill>
        <p:spPr>
          <a:xfrm>
            <a:off x="-1" y="10"/>
            <a:ext cx="6096001" cy="6857990"/>
          </a:xfrm>
          <a:prstGeom prst="rect">
            <a:avLst/>
          </a:prstGeom>
        </p:spPr>
      </p:pic>
      <p:sp>
        <p:nvSpPr>
          <p:cNvPr id="67" name="Rectangle 66">
            <a:extLst>
              <a:ext uri="{FF2B5EF4-FFF2-40B4-BE49-F238E27FC236}">
                <a16:creationId xmlns:a16="http://schemas.microsoft.com/office/drawing/2014/main" id="{AE56140E-8EE1-BE31-745D-450AF05FB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74117"/>
            <a:ext cx="6095999" cy="3689633"/>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8F6A2C-3BBF-8C99-B4C7-04DFB46BECB5}"/>
              </a:ext>
            </a:extLst>
          </p:cNvPr>
          <p:cNvSpPr>
            <a:spLocks noGrp="1"/>
          </p:cNvSpPr>
          <p:nvPr>
            <p:ph idx="1"/>
          </p:nvPr>
        </p:nvSpPr>
        <p:spPr>
          <a:xfrm>
            <a:off x="6372226" y="752475"/>
            <a:ext cx="5534024" cy="5343525"/>
          </a:xfrm>
        </p:spPr>
        <p:txBody>
          <a:bodyPr>
            <a:normAutofit/>
          </a:bodyPr>
          <a:lstStyle/>
          <a:p>
            <a:pPr marL="0" indent="0">
              <a:lnSpc>
                <a:spcPct val="110000"/>
              </a:lnSpc>
              <a:buNone/>
            </a:pPr>
            <a:r>
              <a:rPr lang="en-GB" sz="1400" b="1">
                <a:latin typeface="+mj-lt"/>
              </a:rPr>
              <a:t>Summary of Current Situation: </a:t>
            </a:r>
          </a:p>
          <a:p>
            <a:pPr>
              <a:lnSpc>
                <a:spcPct val="110000"/>
              </a:lnSpc>
            </a:pPr>
            <a:r>
              <a:rPr lang="en-GB" sz="1400"/>
              <a:t>StitchCo's challenges stem from resistance to automation, communication gaps and leadership issues.</a:t>
            </a:r>
          </a:p>
          <a:p>
            <a:pPr>
              <a:lnSpc>
                <a:spcPct val="110000"/>
              </a:lnSpc>
            </a:pPr>
            <a:r>
              <a:rPr lang="en-GB" sz="1400"/>
              <a:t>Inter-group rivalries and insufficient engagement have hindered performance.</a:t>
            </a:r>
          </a:p>
          <a:p>
            <a:pPr>
              <a:lnSpc>
                <a:spcPct val="110000"/>
              </a:lnSpc>
            </a:pPr>
            <a:endParaRPr lang="en-GB" sz="1400"/>
          </a:p>
          <a:p>
            <a:pPr marL="0" indent="0">
              <a:lnSpc>
                <a:spcPct val="110000"/>
              </a:lnSpc>
              <a:buNone/>
            </a:pPr>
            <a:r>
              <a:rPr lang="en-GB" sz="1400" b="1">
                <a:latin typeface="+mj-lt"/>
              </a:rPr>
              <a:t>Recommended Strategies to Improve Performance: </a:t>
            </a:r>
          </a:p>
          <a:p>
            <a:pPr>
              <a:lnSpc>
                <a:spcPct val="110000"/>
              </a:lnSpc>
            </a:pPr>
            <a:r>
              <a:rPr lang="en-GB" sz="1400"/>
              <a:t>Team-based incentives, open communication and comprehensive training.</a:t>
            </a:r>
          </a:p>
          <a:p>
            <a:pPr>
              <a:lnSpc>
                <a:spcPct val="110000"/>
              </a:lnSpc>
            </a:pPr>
            <a:r>
              <a:rPr lang="en-GB" sz="1400"/>
              <a:t>Fostering collaboration, transparency and leadership development.</a:t>
            </a:r>
          </a:p>
          <a:p>
            <a:pPr>
              <a:lnSpc>
                <a:spcPct val="110000"/>
              </a:lnSpc>
            </a:pPr>
            <a:endParaRPr lang="en-GB" sz="1400"/>
          </a:p>
          <a:p>
            <a:pPr marL="0" indent="0">
              <a:lnSpc>
                <a:spcPct val="110000"/>
              </a:lnSpc>
              <a:buNone/>
            </a:pPr>
            <a:r>
              <a:rPr lang="en-GB" sz="1400" b="1">
                <a:latin typeface="+mj-lt"/>
              </a:rPr>
              <a:t>Long-Term Recommendation: </a:t>
            </a:r>
          </a:p>
          <a:p>
            <a:pPr>
              <a:lnSpc>
                <a:spcPct val="110000"/>
              </a:lnSpc>
            </a:pPr>
            <a:r>
              <a:rPr lang="en-GB" sz="1400"/>
              <a:t>With effective implementation of strategies, StitchCo can create a more cohesive, engaged workforce.</a:t>
            </a:r>
          </a:p>
          <a:p>
            <a:pPr>
              <a:lnSpc>
                <a:spcPct val="110000"/>
              </a:lnSpc>
            </a:pPr>
            <a:r>
              <a:rPr lang="en-GB" sz="1400"/>
              <a:t>Success in navigating change will secure a competitive position in the market</a:t>
            </a:r>
          </a:p>
          <a:p>
            <a:pPr>
              <a:lnSpc>
                <a:spcPct val="110000"/>
              </a:lnSpc>
            </a:pPr>
            <a:endParaRPr lang="en-GB" sz="900" dirty="0"/>
          </a:p>
        </p:txBody>
      </p:sp>
      <p:sp>
        <p:nvSpPr>
          <p:cNvPr id="69" name="TextBox 68">
            <a:extLst>
              <a:ext uri="{FF2B5EF4-FFF2-40B4-BE49-F238E27FC236}">
                <a16:creationId xmlns:a16="http://schemas.microsoft.com/office/drawing/2014/main" id="{73F74279-E694-CEB1-ED9A-ADBEBAEB7B7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3245771"/>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0" dirty="0">
              <a:solidFill>
                <a:srgbClr val="000000"/>
              </a:solidFill>
              <a:effectLst/>
              <a:latin typeface="Calibri" panose="020F0502020204030204" pitchFamily="34" charset="0"/>
            </a:endParaRPr>
          </a:p>
        </p:txBody>
      </p:sp>
      <p:sp>
        <p:nvSpPr>
          <p:cNvPr id="7" name="Slide Number Placeholder 6">
            <a:extLst>
              <a:ext uri="{FF2B5EF4-FFF2-40B4-BE49-F238E27FC236}">
                <a16:creationId xmlns:a16="http://schemas.microsoft.com/office/drawing/2014/main" id="{1FD2655D-3EAF-C41F-1DDA-721EB00FB1F0}"/>
              </a:ext>
            </a:extLst>
          </p:cNvPr>
          <p:cNvSpPr>
            <a:spLocks noGrp="1"/>
          </p:cNvSpPr>
          <p:nvPr>
            <p:ph type="sldNum" sz="quarter" idx="12"/>
          </p:nvPr>
        </p:nvSpPr>
        <p:spPr/>
        <p:txBody>
          <a:bodyPr/>
          <a:lstStyle/>
          <a:p>
            <a:fld id="{A0289F9E-9962-4B7B-BA18-A15907CCC6BF}" type="slidenum">
              <a:rPr lang="en-US" smtClean="0"/>
              <a:t>17</a:t>
            </a:fld>
            <a:endParaRPr lang="en-US"/>
          </a:p>
        </p:txBody>
      </p:sp>
    </p:spTree>
    <p:extLst>
      <p:ext uri="{BB962C8B-B14F-4D97-AF65-F5344CB8AC3E}">
        <p14:creationId xmlns:p14="http://schemas.microsoft.com/office/powerpoint/2010/main" val="185108086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26DD882-9EA6-DF4B-AF70-0C6166EA8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FB2E755-2902-3512-ABBE-E472FC038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10164"/>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7411C-6706-6794-BEAC-86CFAD254C7E}"/>
              </a:ext>
            </a:extLst>
          </p:cNvPr>
          <p:cNvSpPr>
            <a:spLocks noGrp="1"/>
          </p:cNvSpPr>
          <p:nvPr>
            <p:ph type="title"/>
          </p:nvPr>
        </p:nvSpPr>
        <p:spPr>
          <a:xfrm>
            <a:off x="2238807" y="3826502"/>
            <a:ext cx="7714388" cy="1048007"/>
          </a:xfrm>
        </p:spPr>
        <p:txBody>
          <a:bodyPr vert="horz" lIns="91440" tIns="45720" rIns="91440" bIns="45720" rtlCol="0" anchor="b">
            <a:normAutofit/>
          </a:bodyPr>
          <a:lstStyle/>
          <a:p>
            <a:pPr algn="ctr"/>
            <a:r>
              <a:rPr lang="en-US" dirty="0"/>
              <a:t>Thank You For Listening!</a:t>
            </a:r>
          </a:p>
        </p:txBody>
      </p:sp>
      <p:pic>
        <p:nvPicPr>
          <p:cNvPr id="8" name="Graphic 7" descr="Smiling Face with No Fill">
            <a:extLst>
              <a:ext uri="{FF2B5EF4-FFF2-40B4-BE49-F238E27FC236}">
                <a16:creationId xmlns:a16="http://schemas.microsoft.com/office/drawing/2014/main" id="{0222C53E-5777-D80C-50CC-E15E3FB284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32812" y="761999"/>
            <a:ext cx="2391295" cy="2391295"/>
          </a:xfrm>
          <a:prstGeom prst="rect">
            <a:avLst/>
          </a:prstGeom>
        </p:spPr>
      </p:pic>
      <p:sp>
        <p:nvSpPr>
          <p:cNvPr id="4" name="Slide Number Placeholder 3">
            <a:extLst>
              <a:ext uri="{FF2B5EF4-FFF2-40B4-BE49-F238E27FC236}">
                <a16:creationId xmlns:a16="http://schemas.microsoft.com/office/drawing/2014/main" id="{37D62A9B-45AE-9426-5ACE-8D027A00B9C9}"/>
              </a:ext>
            </a:extLst>
          </p:cNvPr>
          <p:cNvSpPr>
            <a:spLocks noGrp="1"/>
          </p:cNvSpPr>
          <p:nvPr>
            <p:ph type="sldNum" sz="quarter" idx="12"/>
          </p:nvPr>
        </p:nvSpPr>
        <p:spPr>
          <a:xfrm>
            <a:off x="11539542" y="3246437"/>
            <a:ext cx="533399" cy="365125"/>
          </a:xfrm>
        </p:spPr>
        <p:txBody>
          <a:bodyPr vert="horz" lIns="91440" tIns="45720" rIns="91440" bIns="45720" rtlCol="0" anchor="ctr">
            <a:normAutofit/>
          </a:bodyPr>
          <a:lstStyle/>
          <a:p>
            <a:pPr>
              <a:spcAft>
                <a:spcPts val="600"/>
              </a:spcAft>
            </a:pPr>
            <a:fld id="{A0289F9E-9962-4B7B-BA18-A15907CCC6BF}" type="slidenum">
              <a:rPr lang="en-US" smtClean="0"/>
              <a:pPr>
                <a:spcAft>
                  <a:spcPts val="600"/>
                </a:spcAft>
              </a:pPr>
              <a:t>18</a:t>
            </a:fld>
            <a:endParaRPr lang="en-US"/>
          </a:p>
        </p:txBody>
      </p:sp>
      <p:cxnSp>
        <p:nvCxnSpPr>
          <p:cNvPr id="19" name="Straight Connector 18">
            <a:extLst>
              <a:ext uri="{FF2B5EF4-FFF2-40B4-BE49-F238E27FC236}">
                <a16:creationId xmlns:a16="http://schemas.microsoft.com/office/drawing/2014/main" id="{5D6A2EB7-6350-58C2-B619-F0C3C0C06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4" y="517139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38527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theme/theme1.xml><?xml version="1.0" encoding="utf-8"?>
<a:theme xmlns:a="http://schemas.openxmlformats.org/drawingml/2006/main" name="AfterglowVTI">
  <a:themeElements>
    <a:clrScheme name="AnalogousFromDarkSeedLeftStep">
      <a:dk1>
        <a:srgbClr val="000000"/>
      </a:dk1>
      <a:lt1>
        <a:srgbClr val="FFFFFF"/>
      </a:lt1>
      <a:dk2>
        <a:srgbClr val="1C2B32"/>
      </a:dk2>
      <a:lt2>
        <a:srgbClr val="E2E8E2"/>
      </a:lt2>
      <a:accent1>
        <a:srgbClr val="D838D6"/>
      </a:accent1>
      <a:accent2>
        <a:srgbClr val="8526C6"/>
      </a:accent2>
      <a:accent3>
        <a:srgbClr val="5538D8"/>
      </a:accent3>
      <a:accent4>
        <a:srgbClr val="264CC6"/>
      </a:accent4>
      <a:accent5>
        <a:srgbClr val="38A1D8"/>
      </a:accent5>
      <a:accent6>
        <a:srgbClr val="23B6AC"/>
      </a:accent6>
      <a:hlink>
        <a:srgbClr val="3F7DBF"/>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TM03457503[[fn=Quotable]]</Template>
  <TotalTime>1717</TotalTime>
  <Words>586</Words>
  <Application>Microsoft Office PowerPoint</Application>
  <PresentationFormat>Widescreen</PresentationFormat>
  <Paragraphs>78</Paragraphs>
  <Slides>18</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Trade Gothic Next Cond</vt:lpstr>
      <vt:lpstr>Trade Gothic Next Light</vt:lpstr>
      <vt:lpstr>AfterglowVTI</vt:lpstr>
      <vt:lpstr>StitchCo</vt:lpstr>
      <vt:lpstr>Content</vt:lpstr>
      <vt:lpstr>Current Situation at StitchCo</vt:lpstr>
      <vt:lpstr>Organisational Structure: </vt:lpstr>
      <vt:lpstr>Workplace Culture </vt:lpstr>
      <vt:lpstr>People Challenges</vt:lpstr>
      <vt:lpstr>Impact on Organisational Performance: </vt:lpstr>
      <vt:lpstr>Leadership Evaluation at StitchCo</vt:lpstr>
      <vt:lpstr>Leadership Challenges: </vt:lpstr>
      <vt:lpstr>Impact on Teams: </vt:lpstr>
      <vt:lpstr>Leadership Role in Performance: </vt:lpstr>
      <vt:lpstr>Recommendations for Employee Engagement and Collaboration</vt:lpstr>
      <vt:lpstr>Promote Teamwork through Incentives: </vt:lpstr>
      <vt:lpstr>Foster Open Communication: </vt:lpstr>
      <vt:lpstr>Provide Training and Development: </vt:lpstr>
      <vt:lpstr>Conclusion and Recommendations</vt:lpstr>
      <vt:lpstr>PowerPoint Presentation</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880</dc:creator>
  <cp:lastModifiedBy>880</cp:lastModifiedBy>
  <cp:revision>5</cp:revision>
  <dcterms:created xsi:type="dcterms:W3CDTF">2025-01-04T14:44:41Z</dcterms:created>
  <dcterms:modified xsi:type="dcterms:W3CDTF">2025-01-08T23:15:31Z</dcterms:modified>
</cp:coreProperties>
</file>