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10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>
      <p:cViewPr varScale="1">
        <p:scale>
          <a:sx n="80" d="100"/>
          <a:sy n="80" d="100"/>
        </p:scale>
        <p:origin x="51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16973F-896B-4DDC-8FD2-E15EE8A26540}" type="datetimeFigureOut">
              <a:rPr lang="en-GB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DAFF7219-4C41-4BCF-9E78-45AB4D10C79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22835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1238C5-5E12-4B81-AD13-B896F398B9E7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054C2-6A7C-43AF-BC37-AB3E9C4A4727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343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3/15/2021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E7494-3CD9-4569-8BD3-7C310398E40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8563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7CE3FA-A942-496B-94D1-1E2948BCA05F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56A23-FA7E-40B1-A5B6-1E81B5A75AB9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756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7C6DF2-5370-4CAD-8548-3413B174968A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2B749-B68D-4731-A236-0C36426F4B0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6410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12BB3E-58A9-45E6-B83C-DB23A361CA98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4CD5-BB5D-4239-9492-E77A1033A81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4972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A57816-7458-4AE0-8AF4-E77F64C8E640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AE67-418A-437D-9010-C03D7B59B92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3018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0E732D-0874-42DF-9022-55C70C00F016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D312D-430D-4C16-B5D4-22C304EF41F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4419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E3B41F41-A48B-4909-90C8-FC5890941A87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0717C4-706F-4B83-B707-39D661E35A8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3245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07BCD3-EEFF-46DF-99D2-023DE93C28F7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CAFFB-ED10-4D89-A719-8F1FCC15E9D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5377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70E4E0-4B29-486D-915A-AE6531A96665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BD3E0-FA6C-4B55-804F-EA4D82B2F09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55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04E3F8-4873-481B-9DB1-77E4A270C457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5699-969B-4C9D-AB99-54C05FC9DB8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757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207BCD3-EEFF-46DF-99D2-023DE93C28F7}" type="datetimeFigureOut">
              <a:rPr lang="en-GB" smtClean="0"/>
              <a:pPr>
                <a:defRPr/>
              </a:pPr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68CAFFB-ED10-4D89-A719-8F1FCC15E9D9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1555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Database Concepts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dirty="0"/>
              <a:t>Relationships in Ms-Access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4000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err="1"/>
              <a:t>DataBASE</a:t>
            </a:r>
            <a:r>
              <a:rPr lang="en-GB" dirty="0"/>
              <a:t> Tools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3225" y="2006600"/>
            <a:ext cx="5686425" cy="1981200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>
            <a:off x="467544" y="1124744"/>
            <a:ext cx="2232248" cy="13681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show table dialogue box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2053590"/>
            <a:ext cx="3314700" cy="30670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61865" y="2049135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Keep adding the tables until they are all visible on the Relationship screen </a:t>
            </a:r>
          </a:p>
        </p:txBody>
      </p:sp>
    </p:spTree>
    <p:extLst>
      <p:ext uri="{BB962C8B-B14F-4D97-AF65-F5344CB8AC3E}">
        <p14:creationId xmlns:p14="http://schemas.microsoft.com/office/powerpoint/2010/main" val="1888446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/>
              <a:t>A one-to-many relationship connects one record in the parent table to many records in the child table.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0352" y="1988840"/>
            <a:ext cx="3724450" cy="35798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577711" y="2274838"/>
            <a:ext cx="27637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relationship connects Faculty to School. One Faculty can have many Schools. This way, you don’t have to repeat all the Faculty contact information on each school record</a:t>
            </a:r>
          </a:p>
        </p:txBody>
      </p:sp>
    </p:spTree>
    <p:extLst>
      <p:ext uri="{BB962C8B-B14F-4D97-AF65-F5344CB8AC3E}">
        <p14:creationId xmlns:p14="http://schemas.microsoft.com/office/powerpoint/2010/main" val="726399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/>
              <a:t>Some Notes on relational Rules in MS-Access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one-to-one relationship connects one record in the parent table to one record in the child table.</a:t>
            </a:r>
          </a:p>
          <a:p>
            <a:pPr lvl="1"/>
            <a:r>
              <a:rPr lang="en-GB" dirty="0"/>
              <a:t>This isn’t a common relationship type but can be used if you need to split a table that contains many fields into two tables.</a:t>
            </a:r>
          </a:p>
          <a:p>
            <a:r>
              <a:rPr lang="en-GB" dirty="0"/>
              <a:t>Relate the primary key field in the parent table with that same field (not the primary key) in the child table.</a:t>
            </a:r>
          </a:p>
          <a:p>
            <a:pPr lvl="1"/>
            <a:r>
              <a:rPr lang="en-GB" dirty="0"/>
              <a:t>This is the most common scenario. The parent table contains a primary key field and the child table contains the same field name. For example, a Customers and Orders table might share a </a:t>
            </a:r>
            <a:r>
              <a:rPr lang="en-GB" dirty="0" err="1"/>
              <a:t>CustomerID</a:t>
            </a:r>
            <a:r>
              <a:rPr lang="en-GB" dirty="0"/>
              <a:t>. </a:t>
            </a:r>
            <a:r>
              <a:rPr lang="en-GB" dirty="0" err="1"/>
              <a:t>CustomerID</a:t>
            </a:r>
            <a:r>
              <a:rPr lang="en-GB" dirty="0"/>
              <a:t> is normally the primary key of Customers and a foreign key in Orders.</a:t>
            </a:r>
          </a:p>
          <a:p>
            <a:r>
              <a:rPr lang="en-GB" dirty="0"/>
              <a:t>Fields joined in the relationship must be of the same data type. </a:t>
            </a:r>
          </a:p>
          <a:p>
            <a:pPr lvl="1"/>
            <a:r>
              <a:rPr lang="en-GB" dirty="0"/>
              <a:t>You can’t relate a text field in the parent table to a number field in the child table or visa-versa. The fields must be either text fields or number fields in each table.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255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referential integrity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204864"/>
            <a:ext cx="3719838" cy="35798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6056" y="1997839"/>
            <a:ext cx="30243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 orphan is a record in the child table that doesn’t have a corresponding record in the parent table. The classic example is an order in an Orders table for a customer not in the Customers table. Referential integrity prevents entering these kinds of orphan orders.</a:t>
            </a:r>
          </a:p>
        </p:txBody>
      </p:sp>
    </p:spTree>
    <p:extLst>
      <p:ext uri="{BB962C8B-B14F-4D97-AF65-F5344CB8AC3E}">
        <p14:creationId xmlns:p14="http://schemas.microsoft.com/office/powerpoint/2010/main" val="1650977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queries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2960" y="2060848"/>
            <a:ext cx="4114221" cy="35798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580112" y="2060848"/>
            <a:ext cx="24482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Relationship joins are carried through to query design view. If you set a relationship between Customers and Orders on </a:t>
            </a:r>
            <a:r>
              <a:rPr lang="en-GB" dirty="0" err="1"/>
              <a:t>CustomerID</a:t>
            </a:r>
            <a:r>
              <a:rPr lang="en-GB" dirty="0"/>
              <a:t>, you’ll see that join line when you add those tables to a new query in query design</a:t>
            </a:r>
          </a:p>
        </p:txBody>
      </p:sp>
    </p:spTree>
    <p:extLst>
      <p:ext uri="{BB962C8B-B14F-4D97-AF65-F5344CB8AC3E}">
        <p14:creationId xmlns:p14="http://schemas.microsoft.com/office/powerpoint/2010/main" val="882996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primary key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a primary key is part of a relationship, you can’t change the primary key in that table to another field without first deleting the relationship.</a:t>
            </a:r>
          </a:p>
          <a:p>
            <a:endParaRPr lang="en-GB" dirty="0"/>
          </a:p>
          <a:p>
            <a:pPr lvl="1"/>
            <a:r>
              <a:rPr lang="en-GB" dirty="0"/>
              <a:t>To change primary keys in a table where its primary key is part of a relationship, you must first open the Relationships window and delete the relationship before Access will allow you to change the primary key to another field in that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25057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24</TotalTime>
  <Words>417</Words>
  <Application>Microsoft Office PowerPoint</Application>
  <PresentationFormat>On-screen Show (4:3)</PresentationFormat>
  <Paragraphs>24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Calibri</vt:lpstr>
      <vt:lpstr>Calibri Light</vt:lpstr>
      <vt:lpstr>Retrospect</vt:lpstr>
      <vt:lpstr>Database Concepts</vt:lpstr>
      <vt:lpstr>DataBASE Tools</vt:lpstr>
      <vt:lpstr>The show table dialogue box</vt:lpstr>
      <vt:lpstr>A one-to-many relationship connects one record in the parent table to many records in the child table.</vt:lpstr>
      <vt:lpstr>Some Notes on relational Rules in MS-Access</vt:lpstr>
      <vt:lpstr>referential integrity </vt:lpstr>
      <vt:lpstr>building queries</vt:lpstr>
      <vt:lpstr>The primary key</vt:lpstr>
    </vt:vector>
  </TitlesOfParts>
  <Company>UWTSD Swansea Metropolitan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6</cp:revision>
  <dcterms:created xsi:type="dcterms:W3CDTF">2017-01-31T09:33:46Z</dcterms:created>
  <dcterms:modified xsi:type="dcterms:W3CDTF">2021-03-15T08:42:14Z</dcterms:modified>
</cp:coreProperties>
</file>