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8" r:id="rId3"/>
    <p:sldId id="259" r:id="rId4"/>
    <p:sldId id="260" r:id="rId5"/>
    <p:sldId id="261" r:id="rId6"/>
    <p:sldId id="262" r:id="rId7"/>
    <p:sldId id="264" r:id="rId8"/>
    <p:sldId id="265" r:id="rId9"/>
    <p:sldId id="266" r:id="rId10"/>
    <p:sldId id="267" r:id="rId11"/>
    <p:sldId id="268" r:id="rId12"/>
    <p:sldId id="270" r:id="rId13"/>
    <p:sldId id="271" r:id="rId14"/>
    <p:sldId id="272" r:id="rId15"/>
    <p:sldId id="273" r:id="rId16"/>
    <p:sldId id="275" r:id="rId17"/>
    <p:sldId id="276" r:id="rId18"/>
    <p:sldId id="277" r:id="rId19"/>
    <p:sldId id="278" r:id="rId20"/>
    <p:sldId id="279" r:id="rId21"/>
    <p:sldId id="280" r:id="rId22"/>
    <p:sldId id="282" r:id="rId23"/>
    <p:sldId id="283" r:id="rId24"/>
    <p:sldId id="284" r:id="rId25"/>
    <p:sldId id="285" r:id="rId26"/>
    <p:sldId id="286" r:id="rId27"/>
    <p:sldId id="287" r:id="rId28"/>
  </p:sldIdLst>
  <p:sldSz cx="9144000" cy="51435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Google Shape;3;n">
            <a:extLst>
              <a:ext uri="{FF2B5EF4-FFF2-40B4-BE49-F238E27FC236}">
                <a16:creationId xmlns:a16="http://schemas.microsoft.com/office/drawing/2014/main" id="{7301BBCA-47A1-4B9C-BBD7-CAD62A7BE706}"/>
              </a:ext>
            </a:extLst>
          </p:cNvPr>
          <p:cNvSpPr>
            <a:spLocks noGrp="1" noRot="1" noChangeAspect="1"/>
          </p:cNvSpPr>
          <p:nvPr>
            <p:ph type="sldImg" idx="2"/>
          </p:nvPr>
        </p:nvSpPr>
        <p:spPr>
          <a:xfrm>
            <a:off x="381295" y="685800"/>
            <a:ext cx="6096076" cy="3429000"/>
          </a:xfrm>
          <a:prstGeom prst="rect">
            <a:avLst/>
          </a:prstGeom>
          <a:noFill/>
          <a:ln w="9528" cap="flat">
            <a:solidFill>
              <a:srgbClr val="000000"/>
            </a:solidFill>
            <a:prstDash val="solid"/>
            <a:round/>
          </a:ln>
        </p:spPr>
      </p:sp>
      <p:sp>
        <p:nvSpPr>
          <p:cNvPr id="3" name="Google Shape;4;n">
            <a:extLst>
              <a:ext uri="{FF2B5EF4-FFF2-40B4-BE49-F238E27FC236}">
                <a16:creationId xmlns:a16="http://schemas.microsoft.com/office/drawing/2014/main" id="{3000BCA4-815F-43ED-9316-9C28A41C8C18}"/>
              </a:ext>
            </a:extLst>
          </p:cNvPr>
          <p:cNvSpPr txBox="1">
            <a:spLocks noGrp="1"/>
          </p:cNvSpPr>
          <p:nvPr>
            <p:ph type="body" sz="quarter" idx="3"/>
          </p:nvPr>
        </p:nvSpPr>
        <p:spPr>
          <a:xfrm>
            <a:off x="685800" y="4343400"/>
            <a:ext cx="5486400" cy="4114800"/>
          </a:xfrm>
          <a:prstGeom prst="rect">
            <a:avLst/>
          </a:prstGeom>
          <a:noFill/>
          <a:ln>
            <a:noFill/>
          </a:ln>
        </p:spPr>
        <p:txBody>
          <a:bodyPr vert="horz" wrap="square" lIns="91421" tIns="91421" rIns="91421" bIns="91421" anchor="t" anchorCtr="0" compatLnSpc="1">
            <a:noAutofit/>
          </a:bodyPr>
          <a:lstStyle/>
          <a:p>
            <a:pPr lvl="0"/>
            <a:endParaRPr lang="en-US"/>
          </a:p>
        </p:txBody>
      </p:sp>
    </p:spTree>
    <p:extLst>
      <p:ext uri="{BB962C8B-B14F-4D97-AF65-F5344CB8AC3E}">
        <p14:creationId xmlns:p14="http://schemas.microsoft.com/office/powerpoint/2010/main" val="41346943"/>
      </p:ext>
    </p:extLst>
  </p:cSld>
  <p:clrMap bg1="lt1" tx1="dk1" bg2="lt2" tx2="dk2" accent1="accent1" accent2="accent2" accent3="accent3" accent4="accent4" accent5="accent5" accent6="accent6" hlink="hlink" folHlink="folHlink"/>
  <p:notesStyle>
    <a:lvl1pPr marL="457200" marR="0" lvl="0" indent="-298451" algn="l" defTabSz="914400" rtl="0" fontAlgn="auto" hangingPunct="1">
      <a:lnSpc>
        <a:spcPct val="100000"/>
      </a:lnSpc>
      <a:spcBef>
        <a:spcPts val="0"/>
      </a:spcBef>
      <a:spcAft>
        <a:spcPts val="0"/>
      </a:spcAft>
      <a:buClr>
        <a:srgbClr val="000000"/>
      </a:buClr>
      <a:buSzPts val="1100"/>
      <a:buFont typeface="Arial"/>
      <a:buChar char="●"/>
      <a:tabLst/>
      <a:defRPr lang="en-US" sz="1100" b="0" i="0" u="none" strike="noStrike" kern="0" cap="none" spc="0" baseline="0">
        <a:solidFill>
          <a:srgbClr val="000000"/>
        </a:solidFill>
        <a:uFillTx/>
        <a:latin typeface="Arial"/>
        <a:ea typeface="Arial"/>
        <a:cs typeface="Arial"/>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25;p:notes">
            <a:extLst>
              <a:ext uri="{FF2B5EF4-FFF2-40B4-BE49-F238E27FC236}">
                <a16:creationId xmlns:a16="http://schemas.microsoft.com/office/drawing/2014/main" id="{660F4135-6101-42C7-AD7B-6F1BB3DF78D3}"/>
              </a:ext>
            </a:extLst>
          </p:cNvPr>
          <p:cNvSpPr>
            <a:spLocks noGrp="1" noRot="1" noChangeAspect="1"/>
          </p:cNvSpPr>
          <p:nvPr>
            <p:ph type="sldImg"/>
          </p:nvPr>
        </p:nvSpPr>
        <p:spPr>
          <a:xfrm>
            <a:off x="381003" y="685800"/>
            <a:ext cx="6096003" cy="3429000"/>
          </a:xfrm>
        </p:spPr>
      </p:sp>
      <p:sp>
        <p:nvSpPr>
          <p:cNvPr id="3" name="Google Shape;126;p:notes">
            <a:extLst>
              <a:ext uri="{FF2B5EF4-FFF2-40B4-BE49-F238E27FC236}">
                <a16:creationId xmlns:a16="http://schemas.microsoft.com/office/drawing/2014/main" id="{6DA53848-8564-4C6A-89BD-5832CD3B27BD}"/>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36;g1a138591534_0_205:notes">
            <a:extLst>
              <a:ext uri="{FF2B5EF4-FFF2-40B4-BE49-F238E27FC236}">
                <a16:creationId xmlns:a16="http://schemas.microsoft.com/office/drawing/2014/main" id="{885025C5-7C6E-43A7-82F6-CAAF4230BEDF}"/>
              </a:ext>
            </a:extLst>
          </p:cNvPr>
          <p:cNvSpPr>
            <a:spLocks noGrp="1" noRot="1" noChangeAspect="1"/>
          </p:cNvSpPr>
          <p:nvPr>
            <p:ph type="sldImg"/>
          </p:nvPr>
        </p:nvSpPr>
        <p:spPr>
          <a:xfrm>
            <a:off x="381003" y="685800"/>
            <a:ext cx="6096003" cy="3429000"/>
          </a:xfrm>
        </p:spPr>
      </p:sp>
      <p:sp>
        <p:nvSpPr>
          <p:cNvPr id="3" name="Google Shape;137;g1a138591534_0_205:notes">
            <a:extLst>
              <a:ext uri="{FF2B5EF4-FFF2-40B4-BE49-F238E27FC236}">
                <a16:creationId xmlns:a16="http://schemas.microsoft.com/office/drawing/2014/main" id="{65DAA73A-EC34-4A53-ADEA-926292883C17}"/>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43;g1a138591534_0_211:notes">
            <a:extLst>
              <a:ext uri="{FF2B5EF4-FFF2-40B4-BE49-F238E27FC236}">
                <a16:creationId xmlns:a16="http://schemas.microsoft.com/office/drawing/2014/main" id="{58BEB2A2-6E51-40C1-92BA-DD53F5EDC7E9}"/>
              </a:ext>
            </a:extLst>
          </p:cNvPr>
          <p:cNvSpPr>
            <a:spLocks noGrp="1" noRot="1" noChangeAspect="1"/>
          </p:cNvSpPr>
          <p:nvPr>
            <p:ph type="sldImg"/>
          </p:nvPr>
        </p:nvSpPr>
        <p:spPr>
          <a:xfrm>
            <a:off x="381003" y="685800"/>
            <a:ext cx="6096003" cy="3429000"/>
          </a:xfrm>
        </p:spPr>
      </p:sp>
      <p:sp>
        <p:nvSpPr>
          <p:cNvPr id="3" name="Google Shape;144;g1a138591534_0_211:notes">
            <a:extLst>
              <a:ext uri="{FF2B5EF4-FFF2-40B4-BE49-F238E27FC236}">
                <a16:creationId xmlns:a16="http://schemas.microsoft.com/office/drawing/2014/main" id="{577CDB4E-19BC-42E0-939D-FE37E5E3A890}"/>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50;g1a138591534_0_216:notes">
            <a:extLst>
              <a:ext uri="{FF2B5EF4-FFF2-40B4-BE49-F238E27FC236}">
                <a16:creationId xmlns:a16="http://schemas.microsoft.com/office/drawing/2014/main" id="{E347CD43-2B35-4595-B9D8-B2A171D4087A}"/>
              </a:ext>
            </a:extLst>
          </p:cNvPr>
          <p:cNvSpPr>
            <a:spLocks noGrp="1" noRot="1" noChangeAspect="1"/>
          </p:cNvSpPr>
          <p:nvPr>
            <p:ph type="sldImg"/>
          </p:nvPr>
        </p:nvSpPr>
        <p:spPr>
          <a:xfrm>
            <a:off x="381003" y="685800"/>
            <a:ext cx="6096003" cy="3429000"/>
          </a:xfrm>
        </p:spPr>
      </p:sp>
      <p:sp>
        <p:nvSpPr>
          <p:cNvPr id="3" name="Google Shape;151;g1a138591534_0_216:notes">
            <a:extLst>
              <a:ext uri="{FF2B5EF4-FFF2-40B4-BE49-F238E27FC236}">
                <a16:creationId xmlns:a16="http://schemas.microsoft.com/office/drawing/2014/main" id="{EBC19B7B-85EE-4776-A1AD-650E5E9D3661}"/>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57;g1a138591534_0_221:notes">
            <a:extLst>
              <a:ext uri="{FF2B5EF4-FFF2-40B4-BE49-F238E27FC236}">
                <a16:creationId xmlns:a16="http://schemas.microsoft.com/office/drawing/2014/main" id="{FB0115F9-E0A6-417D-B36E-2288C726809E}"/>
              </a:ext>
            </a:extLst>
          </p:cNvPr>
          <p:cNvSpPr>
            <a:spLocks noGrp="1" noRot="1" noChangeAspect="1"/>
          </p:cNvSpPr>
          <p:nvPr>
            <p:ph type="sldImg"/>
          </p:nvPr>
        </p:nvSpPr>
        <p:spPr>
          <a:xfrm>
            <a:off x="381003" y="685800"/>
            <a:ext cx="6096003" cy="3429000"/>
          </a:xfrm>
        </p:spPr>
      </p:sp>
      <p:sp>
        <p:nvSpPr>
          <p:cNvPr id="3" name="Google Shape;158;g1a138591534_0_221:notes">
            <a:extLst>
              <a:ext uri="{FF2B5EF4-FFF2-40B4-BE49-F238E27FC236}">
                <a16:creationId xmlns:a16="http://schemas.microsoft.com/office/drawing/2014/main" id="{0F8550E7-7604-465F-9499-34FEE3201C29}"/>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64;g1a138591534_0_226:notes">
            <a:extLst>
              <a:ext uri="{FF2B5EF4-FFF2-40B4-BE49-F238E27FC236}">
                <a16:creationId xmlns:a16="http://schemas.microsoft.com/office/drawing/2014/main" id="{8B6137F3-4784-420C-97FE-501F05B53D4F}"/>
              </a:ext>
            </a:extLst>
          </p:cNvPr>
          <p:cNvSpPr>
            <a:spLocks noGrp="1" noRot="1" noChangeAspect="1"/>
          </p:cNvSpPr>
          <p:nvPr>
            <p:ph type="sldImg"/>
          </p:nvPr>
        </p:nvSpPr>
        <p:spPr>
          <a:xfrm>
            <a:off x="381003" y="685800"/>
            <a:ext cx="6096003" cy="3429000"/>
          </a:xfrm>
        </p:spPr>
      </p:sp>
      <p:sp>
        <p:nvSpPr>
          <p:cNvPr id="3" name="Google Shape;165;g1a138591534_0_226:notes">
            <a:extLst>
              <a:ext uri="{FF2B5EF4-FFF2-40B4-BE49-F238E27FC236}">
                <a16:creationId xmlns:a16="http://schemas.microsoft.com/office/drawing/2014/main" id="{7EC77AA7-AFD4-41FE-AA9E-455E3BE7A70E}"/>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76;g1a138591534_0_239:notes">
            <a:extLst>
              <a:ext uri="{FF2B5EF4-FFF2-40B4-BE49-F238E27FC236}">
                <a16:creationId xmlns:a16="http://schemas.microsoft.com/office/drawing/2014/main" id="{EABB9B14-DB3D-4B64-934F-7DD88037AE8C}"/>
              </a:ext>
            </a:extLst>
          </p:cNvPr>
          <p:cNvSpPr>
            <a:spLocks noGrp="1" noRot="1" noChangeAspect="1"/>
          </p:cNvSpPr>
          <p:nvPr>
            <p:ph type="sldImg"/>
          </p:nvPr>
        </p:nvSpPr>
        <p:spPr>
          <a:xfrm>
            <a:off x="381003" y="685800"/>
            <a:ext cx="6096003" cy="3429000"/>
          </a:xfrm>
        </p:spPr>
      </p:sp>
      <p:sp>
        <p:nvSpPr>
          <p:cNvPr id="3" name="Google Shape;177;g1a138591534_0_239:notes">
            <a:extLst>
              <a:ext uri="{FF2B5EF4-FFF2-40B4-BE49-F238E27FC236}">
                <a16:creationId xmlns:a16="http://schemas.microsoft.com/office/drawing/2014/main" id="{7657987A-A901-4AE4-931E-08D8AA0F82B7}"/>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83;g1a138591534_0_244:notes">
            <a:extLst>
              <a:ext uri="{FF2B5EF4-FFF2-40B4-BE49-F238E27FC236}">
                <a16:creationId xmlns:a16="http://schemas.microsoft.com/office/drawing/2014/main" id="{F25AEF2D-2FCE-478E-8F0C-1497EFC2ED68}"/>
              </a:ext>
            </a:extLst>
          </p:cNvPr>
          <p:cNvSpPr>
            <a:spLocks noGrp="1" noRot="1" noChangeAspect="1"/>
          </p:cNvSpPr>
          <p:nvPr>
            <p:ph type="sldImg"/>
          </p:nvPr>
        </p:nvSpPr>
        <p:spPr>
          <a:xfrm>
            <a:off x="381003" y="685800"/>
            <a:ext cx="6096003" cy="3429000"/>
          </a:xfrm>
        </p:spPr>
      </p:sp>
      <p:sp>
        <p:nvSpPr>
          <p:cNvPr id="3" name="Google Shape;184;g1a138591534_0_244:notes">
            <a:extLst>
              <a:ext uri="{FF2B5EF4-FFF2-40B4-BE49-F238E27FC236}">
                <a16:creationId xmlns:a16="http://schemas.microsoft.com/office/drawing/2014/main" id="{34C4C247-1A48-422A-BDB5-F6C69831D4A3}"/>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90;g1a138591534_0_249:notes">
            <a:extLst>
              <a:ext uri="{FF2B5EF4-FFF2-40B4-BE49-F238E27FC236}">
                <a16:creationId xmlns:a16="http://schemas.microsoft.com/office/drawing/2014/main" id="{DB95E5EF-161B-43F7-B7C0-14ED043451A3}"/>
              </a:ext>
            </a:extLst>
          </p:cNvPr>
          <p:cNvSpPr>
            <a:spLocks noGrp="1" noRot="1" noChangeAspect="1"/>
          </p:cNvSpPr>
          <p:nvPr>
            <p:ph type="sldImg"/>
          </p:nvPr>
        </p:nvSpPr>
        <p:spPr>
          <a:xfrm>
            <a:off x="381003" y="685800"/>
            <a:ext cx="6096003" cy="3429000"/>
          </a:xfrm>
        </p:spPr>
      </p:sp>
      <p:sp>
        <p:nvSpPr>
          <p:cNvPr id="3" name="Google Shape;191;g1a138591534_0_249:notes">
            <a:extLst>
              <a:ext uri="{FF2B5EF4-FFF2-40B4-BE49-F238E27FC236}">
                <a16:creationId xmlns:a16="http://schemas.microsoft.com/office/drawing/2014/main" id="{4C56CA9B-8B8C-493F-8C47-B8A7C7B7BFB1}"/>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98;g1a138591534_0_254:notes">
            <a:extLst>
              <a:ext uri="{FF2B5EF4-FFF2-40B4-BE49-F238E27FC236}">
                <a16:creationId xmlns:a16="http://schemas.microsoft.com/office/drawing/2014/main" id="{79EEF684-BF5F-41A6-8764-043BFF8D5CC5}"/>
              </a:ext>
            </a:extLst>
          </p:cNvPr>
          <p:cNvSpPr>
            <a:spLocks noGrp="1" noRot="1" noChangeAspect="1"/>
          </p:cNvSpPr>
          <p:nvPr>
            <p:ph type="sldImg"/>
          </p:nvPr>
        </p:nvSpPr>
        <p:spPr>
          <a:xfrm>
            <a:off x="381003" y="685800"/>
            <a:ext cx="6096003" cy="3429000"/>
          </a:xfrm>
        </p:spPr>
      </p:sp>
      <p:sp>
        <p:nvSpPr>
          <p:cNvPr id="3" name="Google Shape;199;g1a138591534_0_254:notes">
            <a:extLst>
              <a:ext uri="{FF2B5EF4-FFF2-40B4-BE49-F238E27FC236}">
                <a16:creationId xmlns:a16="http://schemas.microsoft.com/office/drawing/2014/main" id="{27D04236-D580-43FC-9167-8956E97B90DE}"/>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05;g1a138591534_0_259:notes">
            <a:extLst>
              <a:ext uri="{FF2B5EF4-FFF2-40B4-BE49-F238E27FC236}">
                <a16:creationId xmlns:a16="http://schemas.microsoft.com/office/drawing/2014/main" id="{42D95EDE-6C18-4E00-B35C-7681F02DEFB7}"/>
              </a:ext>
            </a:extLst>
          </p:cNvPr>
          <p:cNvSpPr>
            <a:spLocks noGrp="1" noRot="1" noChangeAspect="1"/>
          </p:cNvSpPr>
          <p:nvPr>
            <p:ph type="sldImg"/>
          </p:nvPr>
        </p:nvSpPr>
        <p:spPr>
          <a:xfrm>
            <a:off x="381003" y="685800"/>
            <a:ext cx="6096003" cy="3429000"/>
          </a:xfrm>
        </p:spPr>
      </p:sp>
      <p:sp>
        <p:nvSpPr>
          <p:cNvPr id="3" name="Google Shape;206;g1a138591534_0_259:notes">
            <a:extLst>
              <a:ext uri="{FF2B5EF4-FFF2-40B4-BE49-F238E27FC236}">
                <a16:creationId xmlns:a16="http://schemas.microsoft.com/office/drawing/2014/main" id="{71ADEE5B-D338-465D-A410-66FF26300D25}"/>
              </a:ext>
            </a:extLst>
          </p:cNvPr>
          <p:cNvSpPr txBox="1">
            <a:spLocks noGrp="1"/>
          </p:cNvSpPr>
          <p:nvPr>
            <p:ph type="body" sz="quarter" idx="1"/>
          </p:nvPr>
        </p:nvSpPr>
        <p:spPr/>
        <p:txBody>
          <a:bodyPr/>
          <a:lstStyle/>
          <a:p>
            <a:pPr marL="0" lvl="0" indent="0" algn="just">
              <a:lnSpc>
                <a:spcPct val="150000"/>
              </a:lnSpc>
              <a:buNone/>
            </a:pPr>
            <a:endParaRPr lang="en-US" sz="1200">
              <a:latin typeface="Times New Roman"/>
              <a:cs typeface="Times New Roman"/>
            </a:endParaRPr>
          </a:p>
          <a:p>
            <a:pPr marL="0" lvl="0" indent="0">
              <a:buNone/>
            </a:pP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17;g1a138591534_0_273:notes">
            <a:extLst>
              <a:ext uri="{FF2B5EF4-FFF2-40B4-BE49-F238E27FC236}">
                <a16:creationId xmlns:a16="http://schemas.microsoft.com/office/drawing/2014/main" id="{B7F7C1BC-8814-4A5B-8205-37DAAA4D0F23}"/>
              </a:ext>
            </a:extLst>
          </p:cNvPr>
          <p:cNvSpPr>
            <a:spLocks noGrp="1" noRot="1" noChangeAspect="1"/>
          </p:cNvSpPr>
          <p:nvPr>
            <p:ph type="sldImg"/>
          </p:nvPr>
        </p:nvSpPr>
        <p:spPr>
          <a:xfrm>
            <a:off x="381003" y="685800"/>
            <a:ext cx="6096003" cy="3429000"/>
          </a:xfrm>
        </p:spPr>
      </p:sp>
      <p:sp>
        <p:nvSpPr>
          <p:cNvPr id="3" name="Google Shape;218;g1a138591534_0_273:notes">
            <a:extLst>
              <a:ext uri="{FF2B5EF4-FFF2-40B4-BE49-F238E27FC236}">
                <a16:creationId xmlns:a16="http://schemas.microsoft.com/office/drawing/2014/main" id="{919961DC-A586-45B2-A5A3-C2D5DBA4C18D}"/>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24;g1a138591534_0_278:notes">
            <a:extLst>
              <a:ext uri="{FF2B5EF4-FFF2-40B4-BE49-F238E27FC236}">
                <a16:creationId xmlns:a16="http://schemas.microsoft.com/office/drawing/2014/main" id="{108E4621-5967-4EFA-97F9-28E3D0B6A3A1}"/>
              </a:ext>
            </a:extLst>
          </p:cNvPr>
          <p:cNvSpPr>
            <a:spLocks noGrp="1" noRot="1" noChangeAspect="1"/>
          </p:cNvSpPr>
          <p:nvPr>
            <p:ph type="sldImg"/>
          </p:nvPr>
        </p:nvSpPr>
        <p:spPr>
          <a:xfrm>
            <a:off x="381003" y="685800"/>
            <a:ext cx="6096003" cy="3429000"/>
          </a:xfrm>
        </p:spPr>
      </p:sp>
      <p:sp>
        <p:nvSpPr>
          <p:cNvPr id="3" name="Google Shape;225;g1a138591534_0_278:notes">
            <a:extLst>
              <a:ext uri="{FF2B5EF4-FFF2-40B4-BE49-F238E27FC236}">
                <a16:creationId xmlns:a16="http://schemas.microsoft.com/office/drawing/2014/main" id="{4EE9D854-59C0-4F23-9B24-79C53BD3C9A5}"/>
              </a:ext>
            </a:extLst>
          </p:cNvPr>
          <p:cNvSpPr txBox="1">
            <a:spLocks noGrp="1"/>
          </p:cNvSpPr>
          <p:nvPr>
            <p:ph type="body" sz="quarter" idx="1"/>
          </p:nvPr>
        </p:nvSpPr>
        <p:spPr/>
        <p:txBody>
          <a:bodyPr/>
          <a:lstStyle/>
          <a:p>
            <a:pPr marL="0" lvl="0" indent="0" algn="just">
              <a:lnSpc>
                <a:spcPct val="150000"/>
              </a:lnSpc>
              <a:buNone/>
            </a:pPr>
            <a:endParaRPr lang="en-US" sz="1200">
              <a:latin typeface="Times New Roman"/>
              <a:cs typeface="Times New Roman"/>
            </a:endParaRPr>
          </a:p>
          <a:p>
            <a:pPr marL="0" lvl="0" indent="0">
              <a:buNone/>
            </a:pP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31;g1a138591534_0_283:notes">
            <a:extLst>
              <a:ext uri="{FF2B5EF4-FFF2-40B4-BE49-F238E27FC236}">
                <a16:creationId xmlns:a16="http://schemas.microsoft.com/office/drawing/2014/main" id="{C2D5AA84-4300-4736-BA44-7F4E0BF17985}"/>
              </a:ext>
            </a:extLst>
          </p:cNvPr>
          <p:cNvSpPr>
            <a:spLocks noGrp="1" noRot="1" noChangeAspect="1"/>
          </p:cNvSpPr>
          <p:nvPr>
            <p:ph type="sldImg"/>
          </p:nvPr>
        </p:nvSpPr>
        <p:spPr>
          <a:xfrm>
            <a:off x="381003" y="685800"/>
            <a:ext cx="6096003" cy="3429000"/>
          </a:xfrm>
        </p:spPr>
      </p:sp>
      <p:sp>
        <p:nvSpPr>
          <p:cNvPr id="3" name="Google Shape;232;g1a138591534_0_283:notes">
            <a:extLst>
              <a:ext uri="{FF2B5EF4-FFF2-40B4-BE49-F238E27FC236}">
                <a16:creationId xmlns:a16="http://schemas.microsoft.com/office/drawing/2014/main" id="{09949F76-9B6E-4FFF-9903-C5649A73B4A4}"/>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38;g1a138591534_0_288:notes">
            <a:extLst>
              <a:ext uri="{FF2B5EF4-FFF2-40B4-BE49-F238E27FC236}">
                <a16:creationId xmlns:a16="http://schemas.microsoft.com/office/drawing/2014/main" id="{85F55845-94A4-4947-9C3F-0713A16C7F0A}"/>
              </a:ext>
            </a:extLst>
          </p:cNvPr>
          <p:cNvSpPr>
            <a:spLocks noGrp="1" noRot="1" noChangeAspect="1"/>
          </p:cNvSpPr>
          <p:nvPr>
            <p:ph type="sldImg"/>
          </p:nvPr>
        </p:nvSpPr>
        <p:spPr>
          <a:xfrm>
            <a:off x="381003" y="685800"/>
            <a:ext cx="6096003" cy="3429000"/>
          </a:xfrm>
        </p:spPr>
      </p:sp>
      <p:sp>
        <p:nvSpPr>
          <p:cNvPr id="3" name="Google Shape;239;g1a138591534_0_288:notes">
            <a:extLst>
              <a:ext uri="{FF2B5EF4-FFF2-40B4-BE49-F238E27FC236}">
                <a16:creationId xmlns:a16="http://schemas.microsoft.com/office/drawing/2014/main" id="{63497A22-D881-4A56-B90D-9F5A2AD3F2D4}"/>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50;g1a138591534_0_297:notes">
            <a:extLst>
              <a:ext uri="{FF2B5EF4-FFF2-40B4-BE49-F238E27FC236}">
                <a16:creationId xmlns:a16="http://schemas.microsoft.com/office/drawing/2014/main" id="{7842BD03-70C3-44BA-B1B6-7B10201FB244}"/>
              </a:ext>
            </a:extLst>
          </p:cNvPr>
          <p:cNvSpPr>
            <a:spLocks noGrp="1" noRot="1" noChangeAspect="1"/>
          </p:cNvSpPr>
          <p:nvPr>
            <p:ph type="sldImg"/>
          </p:nvPr>
        </p:nvSpPr>
        <p:spPr>
          <a:xfrm>
            <a:off x="381003" y="685800"/>
            <a:ext cx="6096003" cy="3429000"/>
          </a:xfrm>
        </p:spPr>
      </p:sp>
      <p:sp>
        <p:nvSpPr>
          <p:cNvPr id="3" name="Google Shape;251;g1a138591534_0_297:notes">
            <a:extLst>
              <a:ext uri="{FF2B5EF4-FFF2-40B4-BE49-F238E27FC236}">
                <a16:creationId xmlns:a16="http://schemas.microsoft.com/office/drawing/2014/main" id="{75355926-753E-441F-8108-06F6890A495F}"/>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57;g1a138591534_0_302:notes">
            <a:extLst>
              <a:ext uri="{FF2B5EF4-FFF2-40B4-BE49-F238E27FC236}">
                <a16:creationId xmlns:a16="http://schemas.microsoft.com/office/drawing/2014/main" id="{7AD96122-F9C8-48F3-B615-BA1E03AB943C}"/>
              </a:ext>
            </a:extLst>
          </p:cNvPr>
          <p:cNvSpPr>
            <a:spLocks noGrp="1" noRot="1" noChangeAspect="1"/>
          </p:cNvSpPr>
          <p:nvPr>
            <p:ph type="sldImg"/>
          </p:nvPr>
        </p:nvSpPr>
        <p:spPr>
          <a:xfrm>
            <a:off x="381003" y="685800"/>
            <a:ext cx="6096003" cy="3429000"/>
          </a:xfrm>
        </p:spPr>
      </p:sp>
      <p:sp>
        <p:nvSpPr>
          <p:cNvPr id="3" name="Google Shape;258;g1a138591534_0_302:notes">
            <a:extLst>
              <a:ext uri="{FF2B5EF4-FFF2-40B4-BE49-F238E27FC236}">
                <a16:creationId xmlns:a16="http://schemas.microsoft.com/office/drawing/2014/main" id="{37D817DC-C94B-4D2A-9905-D921324428FA}"/>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64;g1a138591534_0_307:notes">
            <a:extLst>
              <a:ext uri="{FF2B5EF4-FFF2-40B4-BE49-F238E27FC236}">
                <a16:creationId xmlns:a16="http://schemas.microsoft.com/office/drawing/2014/main" id="{96479C97-8F53-4D3A-B6D5-5BB45D2A4446}"/>
              </a:ext>
            </a:extLst>
          </p:cNvPr>
          <p:cNvSpPr>
            <a:spLocks noGrp="1" noRot="1" noChangeAspect="1"/>
          </p:cNvSpPr>
          <p:nvPr>
            <p:ph type="sldImg"/>
          </p:nvPr>
        </p:nvSpPr>
        <p:spPr>
          <a:xfrm>
            <a:off x="381003" y="685800"/>
            <a:ext cx="6096003" cy="3429000"/>
          </a:xfrm>
        </p:spPr>
      </p:sp>
      <p:sp>
        <p:nvSpPr>
          <p:cNvPr id="3" name="Google Shape;265;g1a138591534_0_307:notes">
            <a:extLst>
              <a:ext uri="{FF2B5EF4-FFF2-40B4-BE49-F238E27FC236}">
                <a16:creationId xmlns:a16="http://schemas.microsoft.com/office/drawing/2014/main" id="{7B3BBFD1-D084-46EF-BC52-CE472AD9A5F5}"/>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71;g1a138591534_0_312:notes">
            <a:extLst>
              <a:ext uri="{FF2B5EF4-FFF2-40B4-BE49-F238E27FC236}">
                <a16:creationId xmlns:a16="http://schemas.microsoft.com/office/drawing/2014/main" id="{F2211F78-5D42-43E5-B5E6-A1EE62EF052A}"/>
              </a:ext>
            </a:extLst>
          </p:cNvPr>
          <p:cNvSpPr>
            <a:spLocks noGrp="1" noRot="1" noChangeAspect="1"/>
          </p:cNvSpPr>
          <p:nvPr>
            <p:ph type="sldImg"/>
          </p:nvPr>
        </p:nvSpPr>
        <p:spPr>
          <a:xfrm>
            <a:off x="381003" y="685800"/>
            <a:ext cx="6096003" cy="3429000"/>
          </a:xfrm>
        </p:spPr>
      </p:sp>
      <p:sp>
        <p:nvSpPr>
          <p:cNvPr id="3" name="Google Shape;272;g1a138591534_0_312:notes">
            <a:extLst>
              <a:ext uri="{FF2B5EF4-FFF2-40B4-BE49-F238E27FC236}">
                <a16:creationId xmlns:a16="http://schemas.microsoft.com/office/drawing/2014/main" id="{7819BFB1-9C53-4F45-953C-47206A35522E}"/>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78;g1a138591534_0_317:notes">
            <a:extLst>
              <a:ext uri="{FF2B5EF4-FFF2-40B4-BE49-F238E27FC236}">
                <a16:creationId xmlns:a16="http://schemas.microsoft.com/office/drawing/2014/main" id="{3A49121E-673D-4725-9EE0-DF280FF1B6FC}"/>
              </a:ext>
            </a:extLst>
          </p:cNvPr>
          <p:cNvSpPr>
            <a:spLocks noGrp="1" noRot="1" noChangeAspect="1"/>
          </p:cNvSpPr>
          <p:nvPr>
            <p:ph type="sldImg"/>
          </p:nvPr>
        </p:nvSpPr>
        <p:spPr>
          <a:xfrm>
            <a:off x="381003" y="685800"/>
            <a:ext cx="6096003" cy="3429000"/>
          </a:xfrm>
        </p:spPr>
      </p:sp>
      <p:sp>
        <p:nvSpPr>
          <p:cNvPr id="3" name="Google Shape;279;g1a138591534_0_317:notes">
            <a:extLst>
              <a:ext uri="{FF2B5EF4-FFF2-40B4-BE49-F238E27FC236}">
                <a16:creationId xmlns:a16="http://schemas.microsoft.com/office/drawing/2014/main" id="{A79ED23A-854A-4780-AA72-5089457F0989}"/>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85;g1a138591534_0_322:notes">
            <a:extLst>
              <a:ext uri="{FF2B5EF4-FFF2-40B4-BE49-F238E27FC236}">
                <a16:creationId xmlns:a16="http://schemas.microsoft.com/office/drawing/2014/main" id="{B7BEB07F-B1BD-44FD-BE75-8D511A027BDF}"/>
              </a:ext>
            </a:extLst>
          </p:cNvPr>
          <p:cNvSpPr>
            <a:spLocks noGrp="1" noRot="1" noChangeAspect="1"/>
          </p:cNvSpPr>
          <p:nvPr>
            <p:ph type="sldImg"/>
          </p:nvPr>
        </p:nvSpPr>
        <p:spPr>
          <a:xfrm>
            <a:off x="381003" y="685800"/>
            <a:ext cx="6096003" cy="3429000"/>
          </a:xfrm>
        </p:spPr>
      </p:sp>
      <p:sp>
        <p:nvSpPr>
          <p:cNvPr id="3" name="Google Shape;286;g1a138591534_0_322:notes">
            <a:extLst>
              <a:ext uri="{FF2B5EF4-FFF2-40B4-BE49-F238E27FC236}">
                <a16:creationId xmlns:a16="http://schemas.microsoft.com/office/drawing/2014/main" id="{AFDE8FBB-48FB-41C8-9D6E-CE1A3EBAD318}"/>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297;g1a138591534_0_335:notes">
            <a:extLst>
              <a:ext uri="{FF2B5EF4-FFF2-40B4-BE49-F238E27FC236}">
                <a16:creationId xmlns:a16="http://schemas.microsoft.com/office/drawing/2014/main" id="{3A6C38E1-3E32-4827-A230-537608EBB0A2}"/>
              </a:ext>
            </a:extLst>
          </p:cNvPr>
          <p:cNvSpPr>
            <a:spLocks noGrp="1" noRot="1" noChangeAspect="1"/>
          </p:cNvSpPr>
          <p:nvPr>
            <p:ph type="sldImg"/>
          </p:nvPr>
        </p:nvSpPr>
        <p:spPr>
          <a:xfrm>
            <a:off x="381003" y="685800"/>
            <a:ext cx="6096003" cy="3429000"/>
          </a:xfrm>
        </p:spPr>
      </p:sp>
      <p:sp>
        <p:nvSpPr>
          <p:cNvPr id="3" name="Google Shape;298;g1a138591534_0_335:notes">
            <a:extLst>
              <a:ext uri="{FF2B5EF4-FFF2-40B4-BE49-F238E27FC236}">
                <a16:creationId xmlns:a16="http://schemas.microsoft.com/office/drawing/2014/main" id="{ED504236-506F-406F-A6C5-366F5D7CCC06}"/>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304;g1a138591534_0_340:notes">
            <a:extLst>
              <a:ext uri="{FF2B5EF4-FFF2-40B4-BE49-F238E27FC236}">
                <a16:creationId xmlns:a16="http://schemas.microsoft.com/office/drawing/2014/main" id="{B9075772-6BCF-48A5-B983-4B01210FEA11}"/>
              </a:ext>
            </a:extLst>
          </p:cNvPr>
          <p:cNvSpPr>
            <a:spLocks noGrp="1" noRot="1" noChangeAspect="1"/>
          </p:cNvSpPr>
          <p:nvPr>
            <p:ph type="sldImg"/>
          </p:nvPr>
        </p:nvSpPr>
        <p:spPr>
          <a:xfrm>
            <a:off x="381003" y="685800"/>
            <a:ext cx="6096003" cy="3429000"/>
          </a:xfrm>
        </p:spPr>
      </p:sp>
      <p:sp>
        <p:nvSpPr>
          <p:cNvPr id="3" name="Google Shape;305;g1a138591534_0_340:notes">
            <a:extLst>
              <a:ext uri="{FF2B5EF4-FFF2-40B4-BE49-F238E27FC236}">
                <a16:creationId xmlns:a16="http://schemas.microsoft.com/office/drawing/2014/main" id="{BDFDCE65-BF72-46BA-AC05-766D6DE2C5E1}"/>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311;g1a138591534_0_345:notes">
            <a:extLst>
              <a:ext uri="{FF2B5EF4-FFF2-40B4-BE49-F238E27FC236}">
                <a16:creationId xmlns:a16="http://schemas.microsoft.com/office/drawing/2014/main" id="{08C43B1C-3F52-4DB3-A772-3B08E0B94AA6}"/>
              </a:ext>
            </a:extLst>
          </p:cNvPr>
          <p:cNvSpPr>
            <a:spLocks noGrp="1" noRot="1" noChangeAspect="1"/>
          </p:cNvSpPr>
          <p:nvPr>
            <p:ph type="sldImg"/>
          </p:nvPr>
        </p:nvSpPr>
        <p:spPr>
          <a:xfrm>
            <a:off x="381003" y="685800"/>
            <a:ext cx="6096003" cy="3429000"/>
          </a:xfrm>
        </p:spPr>
      </p:sp>
      <p:sp>
        <p:nvSpPr>
          <p:cNvPr id="3" name="Google Shape;312;g1a138591534_0_345:notes">
            <a:extLst>
              <a:ext uri="{FF2B5EF4-FFF2-40B4-BE49-F238E27FC236}">
                <a16:creationId xmlns:a16="http://schemas.microsoft.com/office/drawing/2014/main" id="{4CAE2D9F-F60C-4E6D-A3B7-2415C75D4370}"/>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318;g1a138591534_0_350:notes">
            <a:extLst>
              <a:ext uri="{FF2B5EF4-FFF2-40B4-BE49-F238E27FC236}">
                <a16:creationId xmlns:a16="http://schemas.microsoft.com/office/drawing/2014/main" id="{AEDC1D8C-F66A-47A5-8FE5-857CA3B89875}"/>
              </a:ext>
            </a:extLst>
          </p:cNvPr>
          <p:cNvSpPr>
            <a:spLocks noGrp="1" noRot="1" noChangeAspect="1"/>
          </p:cNvSpPr>
          <p:nvPr>
            <p:ph type="sldImg"/>
          </p:nvPr>
        </p:nvSpPr>
        <p:spPr>
          <a:xfrm>
            <a:off x="381003" y="685800"/>
            <a:ext cx="6096003" cy="3429000"/>
          </a:xfrm>
        </p:spPr>
      </p:sp>
      <p:sp>
        <p:nvSpPr>
          <p:cNvPr id="3" name="Google Shape;319;g1a138591534_0_350:notes">
            <a:extLst>
              <a:ext uri="{FF2B5EF4-FFF2-40B4-BE49-F238E27FC236}">
                <a16:creationId xmlns:a16="http://schemas.microsoft.com/office/drawing/2014/main" id="{3726FC95-00DC-48EB-ABE5-D3E40DFC96D0}"/>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325;g1a138591534_0_355:notes">
            <a:extLst>
              <a:ext uri="{FF2B5EF4-FFF2-40B4-BE49-F238E27FC236}">
                <a16:creationId xmlns:a16="http://schemas.microsoft.com/office/drawing/2014/main" id="{A2111463-BA38-407B-8BF3-0FBC864394A6}"/>
              </a:ext>
            </a:extLst>
          </p:cNvPr>
          <p:cNvSpPr>
            <a:spLocks noGrp="1" noRot="1" noChangeAspect="1"/>
          </p:cNvSpPr>
          <p:nvPr>
            <p:ph type="sldImg"/>
          </p:nvPr>
        </p:nvSpPr>
        <p:spPr>
          <a:xfrm>
            <a:off x="381003" y="685800"/>
            <a:ext cx="6096003" cy="3429000"/>
          </a:xfrm>
        </p:spPr>
      </p:sp>
      <p:sp>
        <p:nvSpPr>
          <p:cNvPr id="3" name="Google Shape;326;g1a138591534_0_355:notes">
            <a:extLst>
              <a:ext uri="{FF2B5EF4-FFF2-40B4-BE49-F238E27FC236}">
                <a16:creationId xmlns:a16="http://schemas.microsoft.com/office/drawing/2014/main" id="{653996C6-D9EA-4F2E-B05F-965CD82E7FDB}"/>
              </a:ext>
            </a:extLst>
          </p:cNvPr>
          <p:cNvSpPr txBox="1">
            <a:spLocks noGrp="1"/>
          </p:cNvSpPr>
          <p:nvPr>
            <p:ph type="body" sz="quarter" idx="1"/>
          </p:nvPr>
        </p:nvSpPr>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331;g1a138591534_0_360:notes">
            <a:extLst>
              <a:ext uri="{FF2B5EF4-FFF2-40B4-BE49-F238E27FC236}">
                <a16:creationId xmlns:a16="http://schemas.microsoft.com/office/drawing/2014/main" id="{65C67814-4C23-4970-9BC8-FAD07C17FE70}"/>
              </a:ext>
            </a:extLst>
          </p:cNvPr>
          <p:cNvSpPr>
            <a:spLocks noGrp="1" noRot="1" noChangeAspect="1"/>
          </p:cNvSpPr>
          <p:nvPr>
            <p:ph type="sldImg"/>
          </p:nvPr>
        </p:nvSpPr>
        <p:spPr>
          <a:xfrm>
            <a:off x="381003" y="685800"/>
            <a:ext cx="6096003" cy="3429000"/>
          </a:xfrm>
        </p:spPr>
      </p:sp>
      <p:sp>
        <p:nvSpPr>
          <p:cNvPr id="3" name="Google Shape;332;g1a138591534_0_360:notes">
            <a:extLst>
              <a:ext uri="{FF2B5EF4-FFF2-40B4-BE49-F238E27FC236}">
                <a16:creationId xmlns:a16="http://schemas.microsoft.com/office/drawing/2014/main" id="{6247DE5C-2B74-4FAC-BE8C-89410A027709}"/>
              </a:ext>
            </a:extLst>
          </p:cNvPr>
          <p:cNvSpPr txBox="1">
            <a:spLocks noGrp="1"/>
          </p:cNvSpPr>
          <p:nvPr>
            <p:ph type="body" sz="quarter"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49606CE3-505B-4F1D-8A6A-0E9EBECB5065}"/>
              </a:ext>
            </a:extLst>
          </p:cNvPr>
          <p:cNvGrpSpPr/>
          <p:nvPr/>
        </p:nvGrpSpPr>
        <p:grpSpPr>
          <a:xfrm>
            <a:off x="-12701" y="0"/>
            <a:ext cx="9173369" cy="5142164"/>
            <a:chOff x="-12701" y="0"/>
            <a:chExt cx="9173369" cy="5142164"/>
          </a:xfrm>
        </p:grpSpPr>
        <p:pic>
          <p:nvPicPr>
            <p:cNvPr id="3" name="Picture 15" descr="HD-PanelTitleR1.png">
              <a:extLst>
                <a:ext uri="{FF2B5EF4-FFF2-40B4-BE49-F238E27FC236}">
                  <a16:creationId xmlns:a16="http://schemas.microsoft.com/office/drawing/2014/main" id="{28B08CB7-2EDE-4ED8-AF37-CB1A4284E9F5}"/>
                </a:ext>
              </a:extLst>
            </p:cNvPr>
            <p:cNvPicPr>
              <a:picLocks noChangeAspect="1"/>
            </p:cNvPicPr>
            <p:nvPr/>
          </p:nvPicPr>
          <p:blipFill>
            <a:blip r:embed="rId2"/>
            <a:stretch>
              <a:fillRect/>
            </a:stretch>
          </p:blipFill>
          <p:spPr>
            <a:xfrm>
              <a:off x="0" y="0"/>
              <a:ext cx="9141622" cy="5142164"/>
            </a:xfrm>
            <a:prstGeom prst="rect">
              <a:avLst/>
            </a:prstGeom>
            <a:noFill/>
            <a:ln cap="flat">
              <a:noFill/>
            </a:ln>
          </p:spPr>
        </p:pic>
        <p:sp>
          <p:nvSpPr>
            <p:cNvPr id="4" name="Rectangle 25">
              <a:extLst>
                <a:ext uri="{FF2B5EF4-FFF2-40B4-BE49-F238E27FC236}">
                  <a16:creationId xmlns:a16="http://schemas.microsoft.com/office/drawing/2014/main" id="{1F8F032F-E1AE-4137-99F1-72818520E7AC}"/>
                </a:ext>
              </a:extLst>
            </p:cNvPr>
            <p:cNvSpPr/>
            <p:nvPr/>
          </p:nvSpPr>
          <p:spPr>
            <a:xfrm>
              <a:off x="1746247" y="1155701"/>
              <a:ext cx="5657849" cy="2876546"/>
            </a:xfrm>
            <a:prstGeom prst="rect">
              <a:avLst/>
            </a:prstGeom>
            <a:noFill/>
            <a:ln w="15873" cap="flat">
              <a:solidFill>
                <a:srgbClr val="83992A"/>
              </a:solidFill>
              <a:prstDash val="solid"/>
              <a:miter/>
            </a:ln>
          </p:spPr>
          <p:txBody>
            <a:bodyPr lIns="0" tIns="0" rIns="0" bIns="0"/>
            <a:lstStyle/>
            <a:p>
              <a:endParaRPr lang="en-US"/>
            </a:p>
          </p:txBody>
        </p:sp>
        <p:pic>
          <p:nvPicPr>
            <p:cNvPr id="5" name="Picture 16" descr="HDRibbonTitle-UniformTrim.png">
              <a:extLst>
                <a:ext uri="{FF2B5EF4-FFF2-40B4-BE49-F238E27FC236}">
                  <a16:creationId xmlns:a16="http://schemas.microsoft.com/office/drawing/2014/main" id="{3F0A3498-1ED0-4E24-9A93-D09609C6C757}"/>
                </a:ext>
              </a:extLst>
            </p:cNvPr>
            <p:cNvPicPr>
              <a:picLocks noChangeAspect="1"/>
            </p:cNvPicPr>
            <p:nvPr/>
          </p:nvPicPr>
          <p:blipFill>
            <a:blip r:embed="rId3"/>
            <a:srcRect/>
            <a:stretch>
              <a:fillRect/>
            </a:stretch>
          </p:blipFill>
          <p:spPr>
            <a:xfrm>
              <a:off x="-12701" y="2360706"/>
              <a:ext cx="1858517" cy="459485"/>
            </a:xfrm>
            <a:prstGeom prst="rect">
              <a:avLst/>
            </a:prstGeom>
            <a:noFill/>
            <a:ln cap="flat">
              <a:noFill/>
            </a:ln>
          </p:spPr>
        </p:pic>
        <p:pic>
          <p:nvPicPr>
            <p:cNvPr id="6" name="Picture 19" descr="HDRibbonTitle-UniformTrim.png">
              <a:extLst>
                <a:ext uri="{FF2B5EF4-FFF2-40B4-BE49-F238E27FC236}">
                  <a16:creationId xmlns:a16="http://schemas.microsoft.com/office/drawing/2014/main" id="{19A4A64F-B918-451D-A83C-CA4789C9ED83}"/>
                </a:ext>
              </a:extLst>
            </p:cNvPr>
            <p:cNvPicPr>
              <a:picLocks noChangeAspect="1"/>
            </p:cNvPicPr>
            <p:nvPr/>
          </p:nvPicPr>
          <p:blipFill>
            <a:blip r:embed="rId3"/>
            <a:srcRect/>
            <a:stretch>
              <a:fillRect/>
            </a:stretch>
          </p:blipFill>
          <p:spPr>
            <a:xfrm>
              <a:off x="7302151" y="2360706"/>
              <a:ext cx="1858517" cy="459485"/>
            </a:xfrm>
            <a:prstGeom prst="rect">
              <a:avLst/>
            </a:prstGeom>
            <a:noFill/>
            <a:ln cap="flat">
              <a:noFill/>
            </a:ln>
          </p:spPr>
        </p:pic>
      </p:grpSp>
      <p:sp>
        <p:nvSpPr>
          <p:cNvPr id="7" name="Title 1">
            <a:extLst>
              <a:ext uri="{FF2B5EF4-FFF2-40B4-BE49-F238E27FC236}">
                <a16:creationId xmlns:a16="http://schemas.microsoft.com/office/drawing/2014/main" id="{F4025ED4-57A3-477D-BB2C-30432A5A62F1}"/>
              </a:ext>
            </a:extLst>
          </p:cNvPr>
          <p:cNvSpPr txBox="1">
            <a:spLocks noGrp="1"/>
          </p:cNvSpPr>
          <p:nvPr>
            <p:ph type="ctrTitle"/>
          </p:nvPr>
        </p:nvSpPr>
        <p:spPr>
          <a:xfrm>
            <a:off x="2019296" y="1403347"/>
            <a:ext cx="5111752" cy="1136654"/>
          </a:xfrm>
        </p:spPr>
        <p:txBody>
          <a:bodyPr anchor="b">
            <a:noAutofit/>
          </a:bodyPr>
          <a:lstStyle>
            <a:lvl1pPr>
              <a:defRPr sz="4050"/>
            </a:lvl1pPr>
          </a:lstStyle>
          <a:p>
            <a:pPr lvl="0"/>
            <a:r>
              <a:rPr lang="en-US"/>
              <a:t>Click to edit Master title style</a:t>
            </a:r>
          </a:p>
        </p:txBody>
      </p:sp>
      <p:sp>
        <p:nvSpPr>
          <p:cNvPr id="8" name="Subtitle 2">
            <a:extLst>
              <a:ext uri="{FF2B5EF4-FFF2-40B4-BE49-F238E27FC236}">
                <a16:creationId xmlns:a16="http://schemas.microsoft.com/office/drawing/2014/main" id="{78803413-921F-40DA-97DC-BD596380EA61}"/>
              </a:ext>
            </a:extLst>
          </p:cNvPr>
          <p:cNvSpPr txBox="1">
            <a:spLocks noGrp="1"/>
          </p:cNvSpPr>
          <p:nvPr>
            <p:ph type="subTitle" idx="1"/>
          </p:nvPr>
        </p:nvSpPr>
        <p:spPr>
          <a:xfrm>
            <a:off x="2019296" y="2743200"/>
            <a:ext cx="5111752" cy="990606"/>
          </a:xfrm>
        </p:spPr>
        <p:txBody>
          <a:bodyPr anchorCtr="1"/>
          <a:lstStyle>
            <a:lvl1pPr marL="0" indent="0" algn="ctr">
              <a:buNone/>
              <a:defRPr sz="1575">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99CB7FB1-89EF-43FE-B046-F38F5821E620}"/>
              </a:ext>
            </a:extLst>
          </p:cNvPr>
          <p:cNvSpPr txBox="1">
            <a:spLocks noGrp="1"/>
          </p:cNvSpPr>
          <p:nvPr>
            <p:ph type="dt" sz="half" idx="7"/>
          </p:nvPr>
        </p:nvSpPr>
        <p:spPr>
          <a:xfrm>
            <a:off x="5987427" y="3778245"/>
            <a:ext cx="673098" cy="209553"/>
          </a:xfrm>
        </p:spPr>
        <p:txBody>
          <a:bodyPr/>
          <a:lstStyle>
            <a:lvl1pPr>
              <a:defRPr/>
            </a:lvl1pPr>
          </a:lstStyle>
          <a:p>
            <a:pPr lvl="0"/>
            <a:fld id="{B84DEF89-3F2C-48CB-A78F-FC94E273BD2E}" type="datetime1">
              <a:rPr lang="en-US"/>
              <a:pPr lvl="0"/>
              <a:t>12/11/2022</a:t>
            </a:fld>
            <a:endParaRPr lang="en-US"/>
          </a:p>
        </p:txBody>
      </p:sp>
      <p:sp>
        <p:nvSpPr>
          <p:cNvPr id="10" name="Footer Placeholder 4">
            <a:extLst>
              <a:ext uri="{FF2B5EF4-FFF2-40B4-BE49-F238E27FC236}">
                <a16:creationId xmlns:a16="http://schemas.microsoft.com/office/drawing/2014/main" id="{AA4B2535-939D-44A5-8EAE-BFEDDD4B0D80}"/>
              </a:ext>
            </a:extLst>
          </p:cNvPr>
          <p:cNvSpPr txBox="1">
            <a:spLocks noGrp="1"/>
          </p:cNvSpPr>
          <p:nvPr>
            <p:ph type="ftr" sz="quarter" idx="9"/>
          </p:nvPr>
        </p:nvSpPr>
        <p:spPr>
          <a:xfrm>
            <a:off x="2019296" y="3778245"/>
            <a:ext cx="3910980" cy="209553"/>
          </a:xfrm>
        </p:spPr>
        <p:txBody>
          <a:bodyPr/>
          <a:lstStyle>
            <a:lvl1pPr>
              <a:defRPr/>
            </a:lvl1pPr>
          </a:lstStyle>
          <a:p>
            <a:pPr lvl="0"/>
            <a:endParaRPr lang="en-US"/>
          </a:p>
        </p:txBody>
      </p:sp>
      <p:sp>
        <p:nvSpPr>
          <p:cNvPr id="11" name="Slide Number Placeholder 5">
            <a:extLst>
              <a:ext uri="{FF2B5EF4-FFF2-40B4-BE49-F238E27FC236}">
                <a16:creationId xmlns:a16="http://schemas.microsoft.com/office/drawing/2014/main" id="{35AAFD4B-2DB4-4A07-8B27-96573F9BF633}"/>
              </a:ext>
            </a:extLst>
          </p:cNvPr>
          <p:cNvSpPr txBox="1">
            <a:spLocks noGrp="1"/>
          </p:cNvSpPr>
          <p:nvPr>
            <p:ph type="sldNum" sz="quarter" idx="8"/>
          </p:nvPr>
        </p:nvSpPr>
        <p:spPr>
          <a:xfrm>
            <a:off x="6717676" y="3778245"/>
            <a:ext cx="413372" cy="209553"/>
          </a:xfrm>
        </p:spPr>
        <p:txBody>
          <a:bodyPr/>
          <a:lstStyle>
            <a:lvl1pPr>
              <a:defRPr/>
            </a:lvl1pPr>
          </a:lstStyle>
          <a:p>
            <a:pPr lvl="0"/>
            <a:fld id="{E239CCDC-BA2A-4D2D-83DF-6AAF27F67375}" type="slidenum">
              <a:t>‹#›</a:t>
            </a:fld>
            <a:endParaRPr lang="en-US"/>
          </a:p>
        </p:txBody>
      </p:sp>
      <p:cxnSp>
        <p:nvCxnSpPr>
          <p:cNvPr id="12" name="Straight Connector 14">
            <a:extLst>
              <a:ext uri="{FF2B5EF4-FFF2-40B4-BE49-F238E27FC236}">
                <a16:creationId xmlns:a16="http://schemas.microsoft.com/office/drawing/2014/main" id="{DDAFF402-A560-4394-BE97-216E2A7B4EA4}"/>
              </a:ext>
            </a:extLst>
          </p:cNvPr>
          <p:cNvCxnSpPr/>
          <p:nvPr/>
        </p:nvCxnSpPr>
        <p:spPr>
          <a:xfrm>
            <a:off x="2019296" y="2641601"/>
            <a:ext cx="5111752"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64045714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6DBB4-5A84-425F-A011-51C1DB1CAA7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E9B09E8-41F3-457B-A240-C7D58D8CEBA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9D80E2-399A-4177-AA66-18D7753B758E}"/>
              </a:ext>
            </a:extLst>
          </p:cNvPr>
          <p:cNvSpPr txBox="1">
            <a:spLocks noGrp="1"/>
          </p:cNvSpPr>
          <p:nvPr>
            <p:ph type="dt" sz="half" idx="7"/>
          </p:nvPr>
        </p:nvSpPr>
        <p:spPr/>
        <p:txBody>
          <a:bodyPr/>
          <a:lstStyle>
            <a:lvl1pPr>
              <a:defRPr/>
            </a:lvl1pPr>
          </a:lstStyle>
          <a:p>
            <a:pPr lvl="0"/>
            <a:fld id="{ABEEDAB1-9AB9-49C1-8A25-04151D0BBC2B}" type="datetime1">
              <a:rPr lang="en-US"/>
              <a:pPr lvl="0"/>
              <a:t>12/11/2022</a:t>
            </a:fld>
            <a:endParaRPr lang="en-US"/>
          </a:p>
        </p:txBody>
      </p:sp>
      <p:sp>
        <p:nvSpPr>
          <p:cNvPr id="5" name="Footer Placeholder 4">
            <a:extLst>
              <a:ext uri="{FF2B5EF4-FFF2-40B4-BE49-F238E27FC236}">
                <a16:creationId xmlns:a16="http://schemas.microsoft.com/office/drawing/2014/main" id="{53AC2670-9AAD-4D3D-B1CA-AE18B02F42A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CECD599-C5DD-41EC-9DC0-E74E245CEBD3}"/>
              </a:ext>
            </a:extLst>
          </p:cNvPr>
          <p:cNvSpPr txBox="1">
            <a:spLocks noGrp="1"/>
          </p:cNvSpPr>
          <p:nvPr>
            <p:ph type="sldNum" sz="quarter" idx="8"/>
          </p:nvPr>
        </p:nvSpPr>
        <p:spPr/>
        <p:txBody>
          <a:bodyPr/>
          <a:lstStyle>
            <a:lvl1pPr>
              <a:defRPr/>
            </a:lvl1pPr>
          </a:lstStyle>
          <a:p>
            <a:pPr lvl="0"/>
            <a:fld id="{648695CF-D931-4953-9063-8281DA40F32C}" type="slidenum">
              <a:t>‹#›</a:t>
            </a:fld>
            <a:endParaRPr lang="en-US"/>
          </a:p>
        </p:txBody>
      </p:sp>
    </p:spTree>
    <p:extLst>
      <p:ext uri="{BB962C8B-B14F-4D97-AF65-F5344CB8AC3E}">
        <p14:creationId xmlns:p14="http://schemas.microsoft.com/office/powerpoint/2010/main" val="3943568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2468668-3A02-461C-961E-6B3402E2F746}"/>
              </a:ext>
            </a:extLst>
          </p:cNvPr>
          <p:cNvSpPr txBox="1">
            <a:spLocks noGrp="1"/>
          </p:cNvSpPr>
          <p:nvPr>
            <p:ph type="body" idx="1"/>
          </p:nvPr>
        </p:nvSpPr>
        <p:spPr>
          <a:xfrm>
            <a:off x="1511302" y="2884538"/>
            <a:ext cx="6119018" cy="715911"/>
          </a:xfrm>
        </p:spPr>
        <p:txBody>
          <a:bodyPr anchorCtr="1"/>
          <a:lstStyle>
            <a:lvl1pPr marL="0" indent="0" algn="ctr">
              <a:buNone/>
              <a:defRPr>
                <a:solidFill>
                  <a:srgbClr val="000000"/>
                </a:solidFill>
              </a:defRPr>
            </a:lvl1pPr>
          </a:lstStyle>
          <a:p>
            <a:pPr lvl="0"/>
            <a:r>
              <a:rPr lang="en-US"/>
              <a:t>Click to edit Master text styles</a:t>
            </a:r>
          </a:p>
        </p:txBody>
      </p:sp>
      <p:sp>
        <p:nvSpPr>
          <p:cNvPr id="3" name="Date Placeholder 3">
            <a:extLst>
              <a:ext uri="{FF2B5EF4-FFF2-40B4-BE49-F238E27FC236}">
                <a16:creationId xmlns:a16="http://schemas.microsoft.com/office/drawing/2014/main" id="{4F4435A4-4BDF-4F7D-BEA9-040623447FFF}"/>
              </a:ext>
            </a:extLst>
          </p:cNvPr>
          <p:cNvSpPr txBox="1">
            <a:spLocks noGrp="1"/>
          </p:cNvSpPr>
          <p:nvPr>
            <p:ph type="dt" sz="half" idx="7"/>
          </p:nvPr>
        </p:nvSpPr>
        <p:spPr/>
        <p:txBody>
          <a:bodyPr/>
          <a:lstStyle>
            <a:lvl1pPr>
              <a:defRPr/>
            </a:lvl1pPr>
          </a:lstStyle>
          <a:p>
            <a:pPr lvl="0"/>
            <a:fld id="{F7872205-7547-43E2-9A9B-709F5EC2B81C}" type="datetime1">
              <a:rPr lang="en-US"/>
              <a:pPr lvl="0"/>
              <a:t>12/11/2022</a:t>
            </a:fld>
            <a:endParaRPr lang="en-US"/>
          </a:p>
        </p:txBody>
      </p:sp>
      <p:sp>
        <p:nvSpPr>
          <p:cNvPr id="4" name="Footer Placeholder 4">
            <a:extLst>
              <a:ext uri="{FF2B5EF4-FFF2-40B4-BE49-F238E27FC236}">
                <a16:creationId xmlns:a16="http://schemas.microsoft.com/office/drawing/2014/main" id="{166FEEAB-9F6C-46BC-9C6E-F9AB559F9796}"/>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3D9BD330-9F6B-4DF4-B3DF-CABAE2302DED}"/>
              </a:ext>
            </a:extLst>
          </p:cNvPr>
          <p:cNvSpPr txBox="1">
            <a:spLocks noGrp="1"/>
          </p:cNvSpPr>
          <p:nvPr>
            <p:ph type="sldNum" sz="quarter" idx="8"/>
          </p:nvPr>
        </p:nvSpPr>
        <p:spPr/>
        <p:txBody>
          <a:bodyPr/>
          <a:lstStyle>
            <a:lvl1pPr>
              <a:defRPr/>
            </a:lvl1pPr>
          </a:lstStyle>
          <a:p>
            <a:pPr lvl="0"/>
            <a:fld id="{E890725E-DCC7-46FF-B4A2-5D03872D2F2B}" type="slidenum">
              <a:t>‹#›</a:t>
            </a:fld>
            <a:endParaRPr lang="en-US"/>
          </a:p>
        </p:txBody>
      </p:sp>
      <p:cxnSp>
        <p:nvCxnSpPr>
          <p:cNvPr id="6" name="Straight Connector 15">
            <a:extLst>
              <a:ext uri="{FF2B5EF4-FFF2-40B4-BE49-F238E27FC236}">
                <a16:creationId xmlns:a16="http://schemas.microsoft.com/office/drawing/2014/main" id="{F41A2C47-A58A-4358-A2DB-59F5251A7668}"/>
              </a:ext>
            </a:extLst>
          </p:cNvPr>
          <p:cNvCxnSpPr/>
          <p:nvPr/>
        </p:nvCxnSpPr>
        <p:spPr>
          <a:xfrm>
            <a:off x="1509546" y="2782939"/>
            <a:ext cx="6122530"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612003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E6FA3-BAEB-415A-8446-418031674F5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5561AE8-A79D-41A7-A51D-9E3BDD331E51}"/>
              </a:ext>
            </a:extLst>
          </p:cNvPr>
          <p:cNvSpPr txBox="1">
            <a:spLocks noGrp="1"/>
          </p:cNvSpPr>
          <p:nvPr>
            <p:ph idx="1"/>
          </p:nvPr>
        </p:nvSpPr>
        <p:spPr>
          <a:xfrm>
            <a:off x="973836" y="1920240"/>
            <a:ext cx="3538727" cy="24825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F4C47FF-D3EF-4432-A648-633C78563989}"/>
              </a:ext>
            </a:extLst>
          </p:cNvPr>
          <p:cNvSpPr txBox="1">
            <a:spLocks noGrp="1"/>
          </p:cNvSpPr>
          <p:nvPr>
            <p:ph idx="2"/>
          </p:nvPr>
        </p:nvSpPr>
        <p:spPr>
          <a:xfrm>
            <a:off x="4636008" y="1920240"/>
            <a:ext cx="3538727" cy="24825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C45CE67-44B6-428C-B81C-B8A2C679F8EF}"/>
              </a:ext>
            </a:extLst>
          </p:cNvPr>
          <p:cNvSpPr txBox="1">
            <a:spLocks noGrp="1"/>
          </p:cNvSpPr>
          <p:nvPr>
            <p:ph type="dt" sz="half" idx="7"/>
          </p:nvPr>
        </p:nvSpPr>
        <p:spPr/>
        <p:txBody>
          <a:bodyPr/>
          <a:lstStyle>
            <a:lvl1pPr>
              <a:defRPr/>
            </a:lvl1pPr>
          </a:lstStyle>
          <a:p>
            <a:pPr lvl="0"/>
            <a:fld id="{D2170691-689C-475B-8330-BC514EDEC128}" type="datetime1">
              <a:rPr lang="en-US"/>
              <a:pPr lvl="0"/>
              <a:t>12/11/2022</a:t>
            </a:fld>
            <a:endParaRPr lang="en-US"/>
          </a:p>
        </p:txBody>
      </p:sp>
      <p:sp>
        <p:nvSpPr>
          <p:cNvPr id="6" name="Footer Placeholder 5">
            <a:extLst>
              <a:ext uri="{FF2B5EF4-FFF2-40B4-BE49-F238E27FC236}">
                <a16:creationId xmlns:a16="http://schemas.microsoft.com/office/drawing/2014/main" id="{F95A5B7F-A886-4498-862E-DED0E951DE7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647A6BD-D8D6-4A08-A568-AFF8491BB5A8}"/>
              </a:ext>
            </a:extLst>
          </p:cNvPr>
          <p:cNvSpPr txBox="1">
            <a:spLocks noGrp="1"/>
          </p:cNvSpPr>
          <p:nvPr>
            <p:ph type="sldNum" sz="quarter" idx="8"/>
          </p:nvPr>
        </p:nvSpPr>
        <p:spPr/>
        <p:txBody>
          <a:bodyPr/>
          <a:lstStyle>
            <a:lvl1pPr>
              <a:defRPr/>
            </a:lvl1pPr>
          </a:lstStyle>
          <a:p>
            <a:pPr lvl="0"/>
            <a:fld id="{A6769D09-DA06-4788-AA9E-A6E5A24985DF}" type="slidenum">
              <a:t>‹#›</a:t>
            </a:fld>
            <a:endParaRPr lang="en-US"/>
          </a:p>
        </p:txBody>
      </p:sp>
    </p:spTree>
    <p:extLst>
      <p:ext uri="{BB962C8B-B14F-4D97-AF65-F5344CB8AC3E}">
        <p14:creationId xmlns:p14="http://schemas.microsoft.com/office/powerpoint/2010/main" val="2051330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A7998EE1-3BFE-47DE-BF76-9C10D251676D}"/>
              </a:ext>
            </a:extLst>
          </p:cNvPr>
          <p:cNvSpPr txBox="1">
            <a:spLocks noGrp="1"/>
          </p:cNvSpPr>
          <p:nvPr>
            <p:ph type="body" idx="1"/>
          </p:nvPr>
        </p:nvSpPr>
        <p:spPr>
          <a:xfrm>
            <a:off x="971550" y="1993904"/>
            <a:ext cx="3538727" cy="432200"/>
          </a:xfrm>
        </p:spPr>
        <p:txBody>
          <a:bodyPr anchor="b">
            <a:noAutofit/>
          </a:bodyPr>
          <a:lstStyle>
            <a:lvl1pPr marL="0" indent="0">
              <a:spcBef>
                <a:spcPts val="505"/>
              </a:spcBef>
              <a:buNone/>
              <a:defRPr sz="2100">
                <a:solidFill>
                  <a:srgbClr val="83992A"/>
                </a:solidFill>
              </a:defRPr>
            </a:lvl1pPr>
          </a:lstStyle>
          <a:p>
            <a:pPr lvl="0"/>
            <a:r>
              <a:rPr lang="en-US"/>
              <a:t>Click to edit Master text styles</a:t>
            </a:r>
          </a:p>
        </p:txBody>
      </p:sp>
      <p:sp>
        <p:nvSpPr>
          <p:cNvPr id="3" name="Content Placeholder 3">
            <a:extLst>
              <a:ext uri="{FF2B5EF4-FFF2-40B4-BE49-F238E27FC236}">
                <a16:creationId xmlns:a16="http://schemas.microsoft.com/office/drawing/2014/main" id="{E1DEBE57-0A4A-49B0-8744-D5AFFDA2B913}"/>
              </a:ext>
            </a:extLst>
          </p:cNvPr>
          <p:cNvSpPr txBox="1">
            <a:spLocks noGrp="1"/>
          </p:cNvSpPr>
          <p:nvPr>
            <p:ph idx="2"/>
          </p:nvPr>
        </p:nvSpPr>
        <p:spPr>
          <a:xfrm>
            <a:off x="971550" y="2432450"/>
            <a:ext cx="3538727" cy="197445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FF03DA57-B806-4B3F-B559-E860105DD634}"/>
              </a:ext>
            </a:extLst>
          </p:cNvPr>
          <p:cNvSpPr txBox="1">
            <a:spLocks noGrp="1"/>
          </p:cNvSpPr>
          <p:nvPr>
            <p:ph type="body" idx="3"/>
          </p:nvPr>
        </p:nvSpPr>
        <p:spPr>
          <a:xfrm>
            <a:off x="4635505" y="1993904"/>
            <a:ext cx="3538727" cy="432200"/>
          </a:xfrm>
        </p:spPr>
        <p:txBody>
          <a:bodyPr anchor="b">
            <a:noAutofit/>
          </a:bodyPr>
          <a:lstStyle>
            <a:lvl1pPr marL="0" indent="0">
              <a:spcBef>
                <a:spcPts val="505"/>
              </a:spcBef>
              <a:buNone/>
              <a:defRPr sz="2100">
                <a:solidFill>
                  <a:srgbClr val="83992A"/>
                </a:solidFill>
              </a:defRPr>
            </a:lvl1pPr>
          </a:lstStyle>
          <a:p>
            <a:pPr lvl="0"/>
            <a:r>
              <a:rPr lang="en-US"/>
              <a:t>Click to edit Master text styles</a:t>
            </a:r>
          </a:p>
        </p:txBody>
      </p:sp>
      <p:sp>
        <p:nvSpPr>
          <p:cNvPr id="5" name="Content Placeholder 5">
            <a:extLst>
              <a:ext uri="{FF2B5EF4-FFF2-40B4-BE49-F238E27FC236}">
                <a16:creationId xmlns:a16="http://schemas.microsoft.com/office/drawing/2014/main" id="{0179F663-7D0B-4AD1-9C78-58147DE68D12}"/>
              </a:ext>
            </a:extLst>
          </p:cNvPr>
          <p:cNvSpPr txBox="1">
            <a:spLocks noGrp="1"/>
          </p:cNvSpPr>
          <p:nvPr>
            <p:ph idx="4"/>
          </p:nvPr>
        </p:nvSpPr>
        <p:spPr>
          <a:xfrm>
            <a:off x="4635505" y="2432450"/>
            <a:ext cx="3538727" cy="197445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0874C90E-C4C6-4716-A281-01241ABFBC76}"/>
              </a:ext>
            </a:extLst>
          </p:cNvPr>
          <p:cNvSpPr txBox="1">
            <a:spLocks noGrp="1"/>
          </p:cNvSpPr>
          <p:nvPr>
            <p:ph type="dt" sz="half" idx="7"/>
          </p:nvPr>
        </p:nvSpPr>
        <p:spPr/>
        <p:txBody>
          <a:bodyPr/>
          <a:lstStyle>
            <a:lvl1pPr>
              <a:defRPr/>
            </a:lvl1pPr>
          </a:lstStyle>
          <a:p>
            <a:pPr lvl="0"/>
            <a:fld id="{4EC4D3BB-C0DB-48DA-BA05-A344510FF557}" type="datetime1">
              <a:rPr lang="en-US"/>
              <a:pPr lvl="0"/>
              <a:t>12/11/2022</a:t>
            </a:fld>
            <a:endParaRPr lang="en-US"/>
          </a:p>
        </p:txBody>
      </p:sp>
      <p:sp>
        <p:nvSpPr>
          <p:cNvPr id="7" name="Footer Placeholder 7">
            <a:extLst>
              <a:ext uri="{FF2B5EF4-FFF2-40B4-BE49-F238E27FC236}">
                <a16:creationId xmlns:a16="http://schemas.microsoft.com/office/drawing/2014/main" id="{98C88FBF-2C36-4F53-88FE-BBFF81976B82}"/>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64F65A96-3B9B-42BA-BD61-05B400D07569}"/>
              </a:ext>
            </a:extLst>
          </p:cNvPr>
          <p:cNvSpPr txBox="1">
            <a:spLocks noGrp="1"/>
          </p:cNvSpPr>
          <p:nvPr>
            <p:ph type="sldNum" sz="quarter" idx="8"/>
          </p:nvPr>
        </p:nvSpPr>
        <p:spPr/>
        <p:txBody>
          <a:bodyPr/>
          <a:lstStyle>
            <a:lvl1pPr>
              <a:defRPr/>
            </a:lvl1pPr>
          </a:lstStyle>
          <a:p>
            <a:pPr lvl="0"/>
            <a:fld id="{83F043E3-C88B-4160-87EA-0F519D7BCEEE}" type="slidenum">
              <a:t>‹#›</a:t>
            </a:fld>
            <a:endParaRPr lang="en-US"/>
          </a:p>
        </p:txBody>
      </p:sp>
      <p:cxnSp>
        <p:nvCxnSpPr>
          <p:cNvPr id="9" name="Straight Connector 17">
            <a:extLst>
              <a:ext uri="{FF2B5EF4-FFF2-40B4-BE49-F238E27FC236}">
                <a16:creationId xmlns:a16="http://schemas.microsoft.com/office/drawing/2014/main" id="{40A3B4BE-2EEA-47E9-871B-32FD00120D47}"/>
              </a:ext>
            </a:extLst>
          </p:cNvPr>
          <p:cNvCxnSpPr/>
          <p:nvPr/>
        </p:nvCxnSpPr>
        <p:spPr>
          <a:xfrm>
            <a:off x="1047125" y="1816098"/>
            <a:ext cx="70554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2929284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6AB5EC37-5645-42A4-A8D1-7AA213EF77B1}"/>
              </a:ext>
            </a:extLst>
          </p:cNvPr>
          <p:cNvSpPr txBox="1">
            <a:spLocks noGrp="1"/>
          </p:cNvSpPr>
          <p:nvPr>
            <p:ph type="dt" sz="half" idx="7"/>
          </p:nvPr>
        </p:nvSpPr>
        <p:spPr/>
        <p:txBody>
          <a:bodyPr/>
          <a:lstStyle>
            <a:lvl1pPr>
              <a:defRPr/>
            </a:lvl1pPr>
          </a:lstStyle>
          <a:p>
            <a:pPr lvl="0"/>
            <a:fld id="{871E17E5-44BE-4D91-9FE4-84D1E801A81B}" type="datetime1">
              <a:rPr lang="en-US"/>
              <a:pPr lvl="0"/>
              <a:t>12/11/2022</a:t>
            </a:fld>
            <a:endParaRPr lang="en-US"/>
          </a:p>
        </p:txBody>
      </p:sp>
      <p:sp>
        <p:nvSpPr>
          <p:cNvPr id="3" name="Footer Placeholder 3">
            <a:extLst>
              <a:ext uri="{FF2B5EF4-FFF2-40B4-BE49-F238E27FC236}">
                <a16:creationId xmlns:a16="http://schemas.microsoft.com/office/drawing/2014/main" id="{C4A86C2E-D678-4495-ADC7-09D2344AB941}"/>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F7E9FA97-CD34-4CE5-910F-57D273F50491}"/>
              </a:ext>
            </a:extLst>
          </p:cNvPr>
          <p:cNvSpPr txBox="1">
            <a:spLocks noGrp="1"/>
          </p:cNvSpPr>
          <p:nvPr>
            <p:ph type="sldNum" sz="quarter" idx="8"/>
          </p:nvPr>
        </p:nvSpPr>
        <p:spPr/>
        <p:txBody>
          <a:bodyPr/>
          <a:lstStyle>
            <a:lvl1pPr>
              <a:defRPr/>
            </a:lvl1pPr>
          </a:lstStyle>
          <a:p>
            <a:pPr lvl="0"/>
            <a:fld id="{7A73A901-6B95-409B-907F-88E592596960}" type="slidenum">
              <a:t>‹#›</a:t>
            </a:fld>
            <a:endParaRPr lang="en-US"/>
          </a:p>
        </p:txBody>
      </p:sp>
      <p:cxnSp>
        <p:nvCxnSpPr>
          <p:cNvPr id="5" name="Straight Connector 13">
            <a:extLst>
              <a:ext uri="{FF2B5EF4-FFF2-40B4-BE49-F238E27FC236}">
                <a16:creationId xmlns:a16="http://schemas.microsoft.com/office/drawing/2014/main" id="{3D381F7A-5480-41AF-A552-B5307E4445BF}"/>
              </a:ext>
            </a:extLst>
          </p:cNvPr>
          <p:cNvCxnSpPr/>
          <p:nvPr/>
        </p:nvCxnSpPr>
        <p:spPr>
          <a:xfrm>
            <a:off x="1047125" y="1816098"/>
            <a:ext cx="70554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987924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CCF8112-D8DD-4978-B9C3-8D66E35111D7}"/>
              </a:ext>
            </a:extLst>
          </p:cNvPr>
          <p:cNvSpPr txBox="1">
            <a:spLocks noGrp="1"/>
          </p:cNvSpPr>
          <p:nvPr>
            <p:ph type="ftr" sz="quarter" idx="9"/>
          </p:nvPr>
        </p:nvSpPr>
        <p:spPr/>
        <p:txBody>
          <a:bodyPr/>
          <a:lstStyle>
            <a:lvl1pPr>
              <a:defRPr/>
            </a:lvl1pPr>
          </a:lstStyle>
          <a:p>
            <a:pPr lvl="0"/>
            <a:endParaRPr lang="en-US"/>
          </a:p>
        </p:txBody>
      </p:sp>
      <p:sp>
        <p:nvSpPr>
          <p:cNvPr id="3" name="Slide Number Placeholder 3">
            <a:extLst>
              <a:ext uri="{FF2B5EF4-FFF2-40B4-BE49-F238E27FC236}">
                <a16:creationId xmlns:a16="http://schemas.microsoft.com/office/drawing/2014/main" id="{4F35C7BA-81F1-43AD-B926-3C66695A925A}"/>
              </a:ext>
            </a:extLst>
          </p:cNvPr>
          <p:cNvSpPr txBox="1">
            <a:spLocks noGrp="1"/>
          </p:cNvSpPr>
          <p:nvPr>
            <p:ph type="sldNum" sz="quarter" idx="8"/>
          </p:nvPr>
        </p:nvSpPr>
        <p:spPr/>
        <p:txBody>
          <a:bodyPr/>
          <a:lstStyle>
            <a:lvl1pPr>
              <a:defRPr/>
            </a:lvl1pPr>
          </a:lstStyle>
          <a:p>
            <a:pPr lvl="0"/>
            <a:fld id="{2A991F6A-148D-44FE-95C2-A20CE90E7807}" type="slidenum">
              <a:t>‹#›</a:t>
            </a:fld>
            <a:endParaRPr lang="en-US"/>
          </a:p>
        </p:txBody>
      </p:sp>
    </p:spTree>
    <p:extLst>
      <p:ext uri="{BB962C8B-B14F-4D97-AF65-F5344CB8AC3E}">
        <p14:creationId xmlns:p14="http://schemas.microsoft.com/office/powerpoint/2010/main" val="207322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CD6F8C9-DC90-492B-9882-77D8AE06E01E}"/>
              </a:ext>
            </a:extLst>
          </p:cNvPr>
          <p:cNvSpPr txBox="1">
            <a:spLocks noGrp="1"/>
          </p:cNvSpPr>
          <p:nvPr>
            <p:ph idx="1"/>
          </p:nvPr>
        </p:nvSpPr>
        <p:spPr>
          <a:xfrm>
            <a:off x="4064005" y="736594"/>
            <a:ext cx="4102098" cy="367030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5E935356-6BFA-4861-AFD8-88C4D84E590F}"/>
              </a:ext>
            </a:extLst>
          </p:cNvPr>
          <p:cNvSpPr txBox="1">
            <a:spLocks noGrp="1"/>
          </p:cNvSpPr>
          <p:nvPr>
            <p:ph type="body" idx="2"/>
          </p:nvPr>
        </p:nvSpPr>
        <p:spPr>
          <a:xfrm>
            <a:off x="970361" y="2273298"/>
            <a:ext cx="2788837" cy="1828800"/>
          </a:xfrm>
        </p:spPr>
        <p:txBody>
          <a:bodyPr anchorCtr="1"/>
          <a:lstStyle>
            <a:lvl1pPr marL="0" indent="0" algn="ctr">
              <a:spcBef>
                <a:spcPts val="300"/>
              </a:spcBef>
              <a:buNone/>
              <a:defRPr sz="1200"/>
            </a:lvl1pPr>
          </a:lstStyle>
          <a:p>
            <a:pPr lvl="0"/>
            <a:r>
              <a:rPr lang="en-US"/>
              <a:t>Click to edit Master text styles</a:t>
            </a:r>
          </a:p>
        </p:txBody>
      </p:sp>
      <p:sp>
        <p:nvSpPr>
          <p:cNvPr id="4" name="Date Placeholder 4">
            <a:extLst>
              <a:ext uri="{FF2B5EF4-FFF2-40B4-BE49-F238E27FC236}">
                <a16:creationId xmlns:a16="http://schemas.microsoft.com/office/drawing/2014/main" id="{7687CA54-B700-4843-94E0-9A77443CECB4}"/>
              </a:ext>
            </a:extLst>
          </p:cNvPr>
          <p:cNvSpPr txBox="1">
            <a:spLocks noGrp="1"/>
          </p:cNvSpPr>
          <p:nvPr>
            <p:ph type="dt" sz="half" idx="7"/>
          </p:nvPr>
        </p:nvSpPr>
        <p:spPr/>
        <p:txBody>
          <a:bodyPr/>
          <a:lstStyle>
            <a:lvl1pPr>
              <a:defRPr/>
            </a:lvl1pPr>
          </a:lstStyle>
          <a:p>
            <a:pPr lvl="0"/>
            <a:fld id="{5FFF3273-2046-4B06-878D-FD5A4293B782}" type="datetime1">
              <a:rPr lang="en-US"/>
              <a:pPr lvl="0"/>
              <a:t>12/11/2022</a:t>
            </a:fld>
            <a:endParaRPr lang="en-US"/>
          </a:p>
        </p:txBody>
      </p:sp>
      <p:sp>
        <p:nvSpPr>
          <p:cNvPr id="5" name="Footer Placeholder 5">
            <a:extLst>
              <a:ext uri="{FF2B5EF4-FFF2-40B4-BE49-F238E27FC236}">
                <a16:creationId xmlns:a16="http://schemas.microsoft.com/office/drawing/2014/main" id="{77EFC8E7-DA62-4704-9701-DF144F069795}"/>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F1688AFD-3C36-4C61-9281-9ED0D643E8C0}"/>
              </a:ext>
            </a:extLst>
          </p:cNvPr>
          <p:cNvSpPr txBox="1">
            <a:spLocks noGrp="1"/>
          </p:cNvSpPr>
          <p:nvPr>
            <p:ph type="sldNum" sz="quarter" idx="8"/>
          </p:nvPr>
        </p:nvSpPr>
        <p:spPr/>
        <p:txBody>
          <a:bodyPr/>
          <a:lstStyle>
            <a:lvl1pPr>
              <a:defRPr/>
            </a:lvl1pPr>
          </a:lstStyle>
          <a:p>
            <a:pPr lvl="0"/>
            <a:fld id="{F3ABC6C1-3DB4-498A-8ED0-13A948E4568B}" type="slidenum">
              <a:t>‹#›</a:t>
            </a:fld>
            <a:endParaRPr lang="en-US"/>
          </a:p>
        </p:txBody>
      </p:sp>
      <p:cxnSp>
        <p:nvCxnSpPr>
          <p:cNvPr id="7" name="Straight Connector 15">
            <a:extLst>
              <a:ext uri="{FF2B5EF4-FFF2-40B4-BE49-F238E27FC236}">
                <a16:creationId xmlns:a16="http://schemas.microsoft.com/office/drawing/2014/main" id="{2BFB5E1A-A011-4556-93CA-015D0FFCF379}"/>
              </a:ext>
            </a:extLst>
          </p:cNvPr>
          <p:cNvCxnSpPr/>
          <p:nvPr/>
        </p:nvCxnSpPr>
        <p:spPr>
          <a:xfrm>
            <a:off x="1047125" y="2184401"/>
            <a:ext cx="2635877"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909648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1ED9C876-B25F-4E9D-940C-D1C509EF51BF}"/>
              </a:ext>
            </a:extLst>
          </p:cNvPr>
          <p:cNvSpPr txBox="1">
            <a:spLocks noGrp="1"/>
          </p:cNvSpPr>
          <p:nvPr>
            <p:ph type="pic" idx="1"/>
          </p:nvPr>
        </p:nvSpPr>
        <p:spPr>
          <a:xfrm>
            <a:off x="6071122" y="781053"/>
            <a:ext cx="2297512" cy="3581403"/>
          </a:xfrm>
          <a:ln w="57150">
            <a:solidFill>
              <a:srgbClr val="7F7F7F"/>
            </a:solidFill>
            <a:prstDash val="solid"/>
            <a:miter/>
          </a:ln>
        </p:spPr>
        <p:txBody>
          <a:bodyPr anchorCtr="1"/>
          <a:lstStyle>
            <a:lvl1pPr marL="0" indent="0" algn="ctr">
              <a:spcBef>
                <a:spcPts val="300"/>
              </a:spcBef>
              <a:buNone/>
              <a:defRPr sz="1200"/>
            </a:lvl1pPr>
          </a:lstStyle>
          <a:p>
            <a:pPr lvl="0"/>
            <a:r>
              <a:rPr lang="en-US"/>
              <a:t>Click icon to add picture</a:t>
            </a:r>
          </a:p>
        </p:txBody>
      </p:sp>
      <p:sp>
        <p:nvSpPr>
          <p:cNvPr id="3" name="Text Placeholder 3">
            <a:extLst>
              <a:ext uri="{FF2B5EF4-FFF2-40B4-BE49-F238E27FC236}">
                <a16:creationId xmlns:a16="http://schemas.microsoft.com/office/drawing/2014/main" id="{A2267C21-FD48-47DC-B862-354A53DBBFE1}"/>
              </a:ext>
            </a:extLst>
          </p:cNvPr>
          <p:cNvSpPr txBox="1">
            <a:spLocks noGrp="1"/>
          </p:cNvSpPr>
          <p:nvPr>
            <p:ph type="body" idx="2"/>
          </p:nvPr>
        </p:nvSpPr>
        <p:spPr>
          <a:xfrm>
            <a:off x="971550" y="2441576"/>
            <a:ext cx="4681362" cy="1371600"/>
          </a:xfrm>
        </p:spPr>
        <p:txBody>
          <a:bodyPr anchorCtr="1"/>
          <a:lstStyle>
            <a:lvl1pPr marL="0" indent="0" algn="ctr">
              <a:spcBef>
                <a:spcPts val="300"/>
              </a:spcBef>
              <a:buNone/>
              <a:defRPr sz="1350"/>
            </a:lvl1pPr>
          </a:lstStyle>
          <a:p>
            <a:pPr lvl="0"/>
            <a:r>
              <a:rPr lang="en-US"/>
              <a:t>Click to edit Master text styles</a:t>
            </a:r>
          </a:p>
        </p:txBody>
      </p:sp>
      <p:sp>
        <p:nvSpPr>
          <p:cNvPr id="4" name="Date Placeholder 4">
            <a:extLst>
              <a:ext uri="{FF2B5EF4-FFF2-40B4-BE49-F238E27FC236}">
                <a16:creationId xmlns:a16="http://schemas.microsoft.com/office/drawing/2014/main" id="{0B9CE765-4266-44CF-AD55-8D63A01E8EF6}"/>
              </a:ext>
            </a:extLst>
          </p:cNvPr>
          <p:cNvSpPr txBox="1">
            <a:spLocks noGrp="1"/>
          </p:cNvSpPr>
          <p:nvPr>
            <p:ph type="dt" sz="half" idx="7"/>
          </p:nvPr>
        </p:nvSpPr>
        <p:spPr/>
        <p:txBody>
          <a:bodyPr/>
          <a:lstStyle>
            <a:lvl1pPr>
              <a:defRPr/>
            </a:lvl1pPr>
          </a:lstStyle>
          <a:p>
            <a:pPr lvl="0"/>
            <a:fld id="{504D981B-CCC5-4A75-AF77-D9A5AD0B3113}" type="datetime1">
              <a:rPr lang="en-US"/>
              <a:pPr lvl="0"/>
              <a:t>12/11/2022</a:t>
            </a:fld>
            <a:endParaRPr lang="en-US"/>
          </a:p>
        </p:txBody>
      </p:sp>
      <p:sp>
        <p:nvSpPr>
          <p:cNvPr id="5" name="Footer Placeholder 5">
            <a:extLst>
              <a:ext uri="{FF2B5EF4-FFF2-40B4-BE49-F238E27FC236}">
                <a16:creationId xmlns:a16="http://schemas.microsoft.com/office/drawing/2014/main" id="{37E387D7-FB39-4C83-A75D-136005C8122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6419EFD8-B10B-4C99-AFB1-53B0E1109EC7}"/>
              </a:ext>
            </a:extLst>
          </p:cNvPr>
          <p:cNvSpPr txBox="1">
            <a:spLocks noGrp="1"/>
          </p:cNvSpPr>
          <p:nvPr>
            <p:ph type="sldNum" sz="quarter" idx="8"/>
          </p:nvPr>
        </p:nvSpPr>
        <p:spPr/>
        <p:txBody>
          <a:bodyPr/>
          <a:lstStyle>
            <a:lvl1pPr>
              <a:defRPr/>
            </a:lvl1pPr>
          </a:lstStyle>
          <a:p>
            <a:pPr lvl="0"/>
            <a:fld id="{B612655B-8DA0-4AF8-A0CC-3D875AF9FD7B}" type="slidenum">
              <a:t>‹#›</a:t>
            </a:fld>
            <a:endParaRPr lang="en-US"/>
          </a:p>
        </p:txBody>
      </p:sp>
    </p:spTree>
    <p:extLst>
      <p:ext uri="{BB962C8B-B14F-4D97-AF65-F5344CB8AC3E}">
        <p14:creationId xmlns:p14="http://schemas.microsoft.com/office/powerpoint/2010/main" val="1930650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8338ADFC-ABF7-4936-942F-53880020566A}"/>
              </a:ext>
            </a:extLst>
          </p:cNvPr>
          <p:cNvSpPr txBox="1">
            <a:spLocks noGrp="1"/>
          </p:cNvSpPr>
          <p:nvPr>
            <p:ph type="pic" idx="4294967295"/>
          </p:nvPr>
        </p:nvSpPr>
        <p:spPr>
          <a:xfrm>
            <a:off x="781071" y="781053"/>
            <a:ext cx="7579479" cy="2501898"/>
          </a:xfrm>
          <a:ln w="57150">
            <a:solidFill>
              <a:srgbClr val="7F7F7F"/>
            </a:solidFill>
            <a:prstDash val="solid"/>
            <a:miter/>
          </a:ln>
        </p:spPr>
        <p:txBody>
          <a:bodyPr anchorCtr="1"/>
          <a:lstStyle>
            <a:lvl1pPr marL="0" indent="0" algn="ctr">
              <a:spcBef>
                <a:spcPts val="300"/>
              </a:spcBef>
              <a:buNone/>
              <a:defRPr sz="1200"/>
            </a:lvl1pPr>
          </a:lstStyle>
          <a:p>
            <a:pPr lvl="0"/>
            <a:r>
              <a:rPr lang="en-US"/>
              <a:t>Click icon to add picture</a:t>
            </a:r>
          </a:p>
        </p:txBody>
      </p:sp>
      <p:sp>
        <p:nvSpPr>
          <p:cNvPr id="3" name="Text Placeholder 3">
            <a:extLst>
              <a:ext uri="{FF2B5EF4-FFF2-40B4-BE49-F238E27FC236}">
                <a16:creationId xmlns:a16="http://schemas.microsoft.com/office/drawing/2014/main" id="{D111BD23-6449-4E19-A94A-DB422FC4D659}"/>
              </a:ext>
            </a:extLst>
          </p:cNvPr>
          <p:cNvSpPr txBox="1">
            <a:spLocks noGrp="1"/>
          </p:cNvSpPr>
          <p:nvPr>
            <p:ph type="body" idx="4294967295"/>
          </p:nvPr>
        </p:nvSpPr>
        <p:spPr>
          <a:xfrm>
            <a:off x="971550" y="4036618"/>
            <a:ext cx="7207245" cy="370286"/>
          </a:xfrm>
        </p:spPr>
        <p:txBody>
          <a:bodyPr anchorCtr="1"/>
          <a:lstStyle>
            <a:lvl1pPr marL="0" indent="0" algn="ctr">
              <a:spcBef>
                <a:spcPts val="300"/>
              </a:spcBef>
              <a:buNone/>
              <a:defRPr sz="1050"/>
            </a:lvl1pPr>
          </a:lstStyle>
          <a:p>
            <a:pPr lvl="0"/>
            <a:r>
              <a:rPr lang="en-US"/>
              <a:t>Click to edit Master text styles</a:t>
            </a:r>
          </a:p>
        </p:txBody>
      </p:sp>
      <p:sp>
        <p:nvSpPr>
          <p:cNvPr id="4" name="Date Placeholder 4">
            <a:extLst>
              <a:ext uri="{FF2B5EF4-FFF2-40B4-BE49-F238E27FC236}">
                <a16:creationId xmlns:a16="http://schemas.microsoft.com/office/drawing/2014/main" id="{D0A7E9F5-A442-49F4-867B-A48628C19E8D}"/>
              </a:ext>
            </a:extLst>
          </p:cNvPr>
          <p:cNvSpPr txBox="1">
            <a:spLocks noGrp="1"/>
          </p:cNvSpPr>
          <p:nvPr>
            <p:ph type="dt" sz="half" idx="7"/>
          </p:nvPr>
        </p:nvSpPr>
        <p:spPr/>
        <p:txBody>
          <a:bodyPr/>
          <a:lstStyle>
            <a:lvl1pPr>
              <a:defRPr/>
            </a:lvl1pPr>
          </a:lstStyle>
          <a:p>
            <a:pPr lvl="0"/>
            <a:fld id="{26032119-C8C3-4769-B9EB-47EFFBCBDB7F}" type="datetime1">
              <a:rPr lang="en-US"/>
              <a:pPr lvl="0"/>
              <a:t>12/11/2022</a:t>
            </a:fld>
            <a:endParaRPr lang="en-US"/>
          </a:p>
        </p:txBody>
      </p:sp>
      <p:sp>
        <p:nvSpPr>
          <p:cNvPr id="5" name="Footer Placeholder 5">
            <a:extLst>
              <a:ext uri="{FF2B5EF4-FFF2-40B4-BE49-F238E27FC236}">
                <a16:creationId xmlns:a16="http://schemas.microsoft.com/office/drawing/2014/main" id="{C3615789-71DB-49AF-BC90-29D827A01D86}"/>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C63C63C3-356E-4792-A6C3-FEAA8985C662}"/>
              </a:ext>
            </a:extLst>
          </p:cNvPr>
          <p:cNvSpPr txBox="1">
            <a:spLocks noGrp="1"/>
          </p:cNvSpPr>
          <p:nvPr>
            <p:ph type="sldNum" sz="quarter" idx="8"/>
          </p:nvPr>
        </p:nvSpPr>
        <p:spPr/>
        <p:txBody>
          <a:bodyPr/>
          <a:lstStyle>
            <a:lvl1pPr>
              <a:defRPr/>
            </a:lvl1pPr>
          </a:lstStyle>
          <a:p>
            <a:pPr lvl="0"/>
            <a:fld id="{69BCB3EB-DD6B-43DD-8BCC-39D9E4715908}" type="slidenum">
              <a:t>‹#›</a:t>
            </a:fld>
            <a:endParaRPr lang="en-US"/>
          </a:p>
        </p:txBody>
      </p:sp>
    </p:spTree>
    <p:extLst>
      <p:ext uri="{BB962C8B-B14F-4D97-AF65-F5344CB8AC3E}">
        <p14:creationId xmlns:p14="http://schemas.microsoft.com/office/powerpoint/2010/main" val="4042267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9D097E79-DDF5-4158-ADBD-AD1E2C7D4C48}"/>
              </a:ext>
            </a:extLst>
          </p:cNvPr>
          <p:cNvSpPr txBox="1">
            <a:spLocks noGrp="1"/>
          </p:cNvSpPr>
          <p:nvPr>
            <p:ph type="body" idx="4294967295"/>
          </p:nvPr>
        </p:nvSpPr>
        <p:spPr>
          <a:xfrm>
            <a:off x="977905" y="3257550"/>
            <a:ext cx="7194544" cy="1149345"/>
          </a:xfrm>
        </p:spPr>
        <p:txBody>
          <a:bodyPr anchor="ctr" anchorCtr="1"/>
          <a:lstStyle>
            <a:lvl1pPr marL="0" indent="0" algn="ctr">
              <a:buNone/>
              <a:defRPr sz="1500">
                <a:solidFill>
                  <a:srgbClr val="000000"/>
                </a:solidFill>
              </a:defRPr>
            </a:lvl1pPr>
          </a:lstStyle>
          <a:p>
            <a:pPr lvl="0"/>
            <a:r>
              <a:rPr lang="en-US"/>
              <a:t>Click to edit Master text styles</a:t>
            </a:r>
          </a:p>
        </p:txBody>
      </p:sp>
      <p:sp>
        <p:nvSpPr>
          <p:cNvPr id="3" name="Date Placeholder 3">
            <a:extLst>
              <a:ext uri="{FF2B5EF4-FFF2-40B4-BE49-F238E27FC236}">
                <a16:creationId xmlns:a16="http://schemas.microsoft.com/office/drawing/2014/main" id="{61891964-F6AC-44BE-9BC8-EA3C237F0E6A}"/>
              </a:ext>
            </a:extLst>
          </p:cNvPr>
          <p:cNvSpPr txBox="1">
            <a:spLocks noGrp="1"/>
          </p:cNvSpPr>
          <p:nvPr>
            <p:ph type="dt" sz="half" idx="7"/>
          </p:nvPr>
        </p:nvSpPr>
        <p:spPr/>
        <p:txBody>
          <a:bodyPr/>
          <a:lstStyle>
            <a:lvl1pPr>
              <a:defRPr/>
            </a:lvl1pPr>
          </a:lstStyle>
          <a:p>
            <a:pPr lvl="0"/>
            <a:fld id="{B1735017-9F7C-4F34-81EB-70D70F3571D0}" type="datetime1">
              <a:rPr lang="en-US"/>
              <a:pPr lvl="0"/>
              <a:t>12/11/2022</a:t>
            </a:fld>
            <a:endParaRPr lang="en-US"/>
          </a:p>
        </p:txBody>
      </p:sp>
      <p:sp>
        <p:nvSpPr>
          <p:cNvPr id="4" name="Footer Placeholder 4">
            <a:extLst>
              <a:ext uri="{FF2B5EF4-FFF2-40B4-BE49-F238E27FC236}">
                <a16:creationId xmlns:a16="http://schemas.microsoft.com/office/drawing/2014/main" id="{827BE11E-0745-46AA-89B6-58769D30251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7561635A-A69D-4BAF-89AB-C63717EB0801}"/>
              </a:ext>
            </a:extLst>
          </p:cNvPr>
          <p:cNvSpPr txBox="1">
            <a:spLocks noGrp="1"/>
          </p:cNvSpPr>
          <p:nvPr>
            <p:ph type="sldNum" sz="quarter" idx="8"/>
          </p:nvPr>
        </p:nvSpPr>
        <p:spPr/>
        <p:txBody>
          <a:bodyPr/>
          <a:lstStyle>
            <a:lvl1pPr>
              <a:defRPr/>
            </a:lvl1pPr>
          </a:lstStyle>
          <a:p>
            <a:pPr lvl="0"/>
            <a:fld id="{76E91BA8-45D9-40B7-9317-1F818944974A}" type="slidenum">
              <a:t>‹#›</a:t>
            </a:fld>
            <a:endParaRPr lang="en-US"/>
          </a:p>
        </p:txBody>
      </p:sp>
      <p:cxnSp>
        <p:nvCxnSpPr>
          <p:cNvPr id="6" name="Straight Connector 14">
            <a:extLst>
              <a:ext uri="{FF2B5EF4-FFF2-40B4-BE49-F238E27FC236}">
                <a16:creationId xmlns:a16="http://schemas.microsoft.com/office/drawing/2014/main" id="{2E2DF06D-AF79-4906-93BD-6D709A59083F}"/>
              </a:ext>
            </a:extLst>
          </p:cNvPr>
          <p:cNvCxnSpPr/>
          <p:nvPr/>
        </p:nvCxnSpPr>
        <p:spPr>
          <a:xfrm>
            <a:off x="1047125" y="3105146"/>
            <a:ext cx="70554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975026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8FBCB4AA-5440-481D-B1FA-0F60C0F10613}"/>
              </a:ext>
            </a:extLst>
          </p:cNvPr>
          <p:cNvSpPr txBox="1">
            <a:spLocks noGrp="1"/>
          </p:cNvSpPr>
          <p:nvPr>
            <p:ph type="body" idx="4294967295"/>
          </p:nvPr>
        </p:nvSpPr>
        <p:spPr>
          <a:xfrm>
            <a:off x="1256111" y="2514600"/>
            <a:ext cx="6629400" cy="438153"/>
          </a:xfrm>
        </p:spPr>
        <p:txBody>
          <a:bodyPr anchor="ctr"/>
          <a:lstStyle>
            <a:lvl1pPr marL="0" indent="0" algn="r">
              <a:buNone/>
              <a:defRPr sz="1500"/>
            </a:lvl1pPr>
          </a:lstStyle>
          <a:p>
            <a:pPr lvl="0"/>
            <a:r>
              <a:rPr lang="en-US"/>
              <a:t>Click to edit Master text styles</a:t>
            </a:r>
          </a:p>
        </p:txBody>
      </p:sp>
      <p:sp>
        <p:nvSpPr>
          <p:cNvPr id="3" name="Text Placeholder 2">
            <a:extLst>
              <a:ext uri="{FF2B5EF4-FFF2-40B4-BE49-F238E27FC236}">
                <a16:creationId xmlns:a16="http://schemas.microsoft.com/office/drawing/2014/main" id="{DA826234-3ACD-4E84-B09B-E433831C6AD8}"/>
              </a:ext>
            </a:extLst>
          </p:cNvPr>
          <p:cNvSpPr txBox="1">
            <a:spLocks noGrp="1"/>
          </p:cNvSpPr>
          <p:nvPr>
            <p:ph type="body" idx="4294967295"/>
          </p:nvPr>
        </p:nvSpPr>
        <p:spPr>
          <a:xfrm>
            <a:off x="971550" y="3257550"/>
            <a:ext cx="7207245" cy="1149345"/>
          </a:xfrm>
        </p:spPr>
        <p:txBody>
          <a:bodyPr anchor="ctr" anchorCtr="1"/>
          <a:lstStyle>
            <a:lvl1pPr marL="0" indent="0" algn="ctr">
              <a:buNone/>
              <a:defRPr sz="15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D1ACD0D-1BEB-4605-B837-69EEB159AC9E}"/>
              </a:ext>
            </a:extLst>
          </p:cNvPr>
          <p:cNvSpPr txBox="1">
            <a:spLocks noGrp="1"/>
          </p:cNvSpPr>
          <p:nvPr>
            <p:ph type="dt" sz="half" idx="7"/>
          </p:nvPr>
        </p:nvSpPr>
        <p:spPr/>
        <p:txBody>
          <a:bodyPr/>
          <a:lstStyle>
            <a:lvl1pPr>
              <a:defRPr/>
            </a:lvl1pPr>
          </a:lstStyle>
          <a:p>
            <a:pPr lvl="0"/>
            <a:fld id="{BE7E8A9E-F5B3-432D-8149-36F25EA0CF20}" type="datetime1">
              <a:rPr lang="en-US"/>
              <a:pPr lvl="0"/>
              <a:t>12/11/2022</a:t>
            </a:fld>
            <a:endParaRPr lang="en-US"/>
          </a:p>
        </p:txBody>
      </p:sp>
      <p:sp>
        <p:nvSpPr>
          <p:cNvPr id="5" name="Footer Placeholder 4">
            <a:extLst>
              <a:ext uri="{FF2B5EF4-FFF2-40B4-BE49-F238E27FC236}">
                <a16:creationId xmlns:a16="http://schemas.microsoft.com/office/drawing/2014/main" id="{7155692A-A384-4677-90CB-4A4543A5F19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2494169-2FA8-48A3-A411-49A756A488AC}"/>
              </a:ext>
            </a:extLst>
          </p:cNvPr>
          <p:cNvSpPr txBox="1">
            <a:spLocks noGrp="1"/>
          </p:cNvSpPr>
          <p:nvPr>
            <p:ph type="sldNum" sz="quarter" idx="8"/>
          </p:nvPr>
        </p:nvSpPr>
        <p:spPr/>
        <p:txBody>
          <a:bodyPr/>
          <a:lstStyle>
            <a:lvl1pPr>
              <a:defRPr/>
            </a:lvl1pPr>
          </a:lstStyle>
          <a:p>
            <a:pPr lvl="0"/>
            <a:fld id="{BACBD661-C728-4C7D-B8F9-8C90C82B669F}" type="slidenum">
              <a:t>‹#›</a:t>
            </a:fld>
            <a:endParaRPr lang="en-US"/>
          </a:p>
        </p:txBody>
      </p:sp>
      <p:sp>
        <p:nvSpPr>
          <p:cNvPr id="7" name="TextBox 13">
            <a:extLst>
              <a:ext uri="{FF2B5EF4-FFF2-40B4-BE49-F238E27FC236}">
                <a16:creationId xmlns:a16="http://schemas.microsoft.com/office/drawing/2014/main" id="{10B0E77F-6C33-411B-BCAD-06BF8987704B}"/>
              </a:ext>
            </a:extLst>
          </p:cNvPr>
          <p:cNvSpPr txBox="1"/>
          <p:nvPr/>
        </p:nvSpPr>
        <p:spPr>
          <a:xfrm>
            <a:off x="646508" y="659968"/>
            <a:ext cx="457200" cy="438582"/>
          </a:xfrm>
          <a:prstGeom prst="rect">
            <a:avLst/>
          </a:prstGeom>
          <a:noFill/>
          <a:ln cap="flat">
            <a:noFill/>
          </a:ln>
        </p:spPr>
        <p:txBody>
          <a:bodyPr vert="horz" wrap="square" lIns="68580" tIns="34290" rIns="68580" bIns="3429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0" i="0" u="none" strike="noStrike" kern="1200" cap="none" spc="0" baseline="0">
                <a:solidFill>
                  <a:srgbClr val="000000"/>
                </a:solidFill>
                <a:uFillTx/>
                <a:latin typeface="Garamond"/>
              </a:rPr>
              <a:t>“</a:t>
            </a:r>
          </a:p>
        </p:txBody>
      </p:sp>
      <p:sp>
        <p:nvSpPr>
          <p:cNvPr id="8" name="TextBox 14">
            <a:extLst>
              <a:ext uri="{FF2B5EF4-FFF2-40B4-BE49-F238E27FC236}">
                <a16:creationId xmlns:a16="http://schemas.microsoft.com/office/drawing/2014/main" id="{11763995-CE0F-4220-B8F0-633A52682FCF}"/>
              </a:ext>
            </a:extLst>
          </p:cNvPr>
          <p:cNvSpPr txBox="1"/>
          <p:nvPr/>
        </p:nvSpPr>
        <p:spPr>
          <a:xfrm>
            <a:off x="7950195" y="2120905"/>
            <a:ext cx="457200" cy="438582"/>
          </a:xfrm>
          <a:prstGeom prst="rect">
            <a:avLst/>
          </a:prstGeom>
          <a:noFill/>
          <a:ln cap="flat">
            <a:noFill/>
          </a:ln>
        </p:spPr>
        <p:txBody>
          <a:bodyPr vert="horz" wrap="square" lIns="68580" tIns="34290" rIns="68580" bIns="3429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0" i="0" u="none" strike="noStrike" kern="1200" cap="none" spc="0" baseline="0">
                <a:solidFill>
                  <a:srgbClr val="000000"/>
                </a:solidFill>
                <a:uFillTx/>
                <a:latin typeface="Garamond"/>
              </a:rPr>
              <a:t>”</a:t>
            </a:r>
          </a:p>
        </p:txBody>
      </p:sp>
      <p:cxnSp>
        <p:nvCxnSpPr>
          <p:cNvPr id="9" name="Straight Connector 18">
            <a:extLst>
              <a:ext uri="{FF2B5EF4-FFF2-40B4-BE49-F238E27FC236}">
                <a16:creationId xmlns:a16="http://schemas.microsoft.com/office/drawing/2014/main" id="{7C080633-F7A9-4CE3-841A-1DB2297EF639}"/>
              </a:ext>
            </a:extLst>
          </p:cNvPr>
          <p:cNvCxnSpPr/>
          <p:nvPr/>
        </p:nvCxnSpPr>
        <p:spPr>
          <a:xfrm>
            <a:off x="1047125" y="3105146"/>
            <a:ext cx="70554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38171027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1BA1D98-A9B0-4331-827B-D9515445F1AD}"/>
              </a:ext>
            </a:extLst>
          </p:cNvPr>
          <p:cNvSpPr txBox="1">
            <a:spLocks noGrp="1"/>
          </p:cNvSpPr>
          <p:nvPr>
            <p:ph type="body" idx="4294967295"/>
          </p:nvPr>
        </p:nvSpPr>
        <p:spPr>
          <a:xfrm>
            <a:off x="971550" y="3583039"/>
            <a:ext cx="7207255" cy="645301"/>
          </a:xfrm>
        </p:spPr>
        <p:txBody>
          <a:bodyPr/>
          <a:lstStyle>
            <a:lvl1pPr marL="0" indent="0">
              <a:buNone/>
              <a:defRPr sz="1500">
                <a:solidFill>
                  <a:srgbClr val="000000"/>
                </a:solidFill>
              </a:defRPr>
            </a:lvl1pPr>
          </a:lstStyle>
          <a:p>
            <a:pPr lvl="0"/>
            <a:r>
              <a:rPr lang="en-US"/>
              <a:t>Click to edit Master text styles</a:t>
            </a:r>
          </a:p>
        </p:txBody>
      </p:sp>
      <p:sp>
        <p:nvSpPr>
          <p:cNvPr id="3" name="Date Placeholder 3">
            <a:extLst>
              <a:ext uri="{FF2B5EF4-FFF2-40B4-BE49-F238E27FC236}">
                <a16:creationId xmlns:a16="http://schemas.microsoft.com/office/drawing/2014/main" id="{8B3F7CEA-C88C-449D-8B58-29D2C36110F7}"/>
              </a:ext>
            </a:extLst>
          </p:cNvPr>
          <p:cNvSpPr txBox="1">
            <a:spLocks noGrp="1"/>
          </p:cNvSpPr>
          <p:nvPr>
            <p:ph type="dt" sz="half" idx="7"/>
          </p:nvPr>
        </p:nvSpPr>
        <p:spPr/>
        <p:txBody>
          <a:bodyPr/>
          <a:lstStyle>
            <a:lvl1pPr>
              <a:defRPr/>
            </a:lvl1pPr>
          </a:lstStyle>
          <a:p>
            <a:pPr lvl="0"/>
            <a:fld id="{4042D0FB-075B-400A-8A41-08EBD274F93A}" type="datetime1">
              <a:rPr lang="en-US"/>
              <a:pPr lvl="0"/>
              <a:t>12/11/2022</a:t>
            </a:fld>
            <a:endParaRPr lang="en-US"/>
          </a:p>
        </p:txBody>
      </p:sp>
      <p:sp>
        <p:nvSpPr>
          <p:cNvPr id="4" name="Footer Placeholder 4">
            <a:extLst>
              <a:ext uri="{FF2B5EF4-FFF2-40B4-BE49-F238E27FC236}">
                <a16:creationId xmlns:a16="http://schemas.microsoft.com/office/drawing/2014/main" id="{7F8BB7DB-057A-4437-B288-12611E503D73}"/>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D886DF73-E803-4DC1-AA33-D4FBFC46210F}"/>
              </a:ext>
            </a:extLst>
          </p:cNvPr>
          <p:cNvSpPr txBox="1">
            <a:spLocks noGrp="1"/>
          </p:cNvSpPr>
          <p:nvPr>
            <p:ph type="sldNum" sz="quarter" idx="8"/>
          </p:nvPr>
        </p:nvSpPr>
        <p:spPr/>
        <p:txBody>
          <a:bodyPr/>
          <a:lstStyle>
            <a:lvl1pPr>
              <a:defRPr/>
            </a:lvl1pPr>
          </a:lstStyle>
          <a:p>
            <a:pPr lvl="0"/>
            <a:fld id="{4C4CAF58-C199-4587-9FEB-D4466F1D9CF2}" type="slidenum">
              <a:t>‹#›</a:t>
            </a:fld>
            <a:endParaRPr lang="en-US"/>
          </a:p>
        </p:txBody>
      </p:sp>
    </p:spTree>
    <p:extLst>
      <p:ext uri="{BB962C8B-B14F-4D97-AF65-F5344CB8AC3E}">
        <p14:creationId xmlns:p14="http://schemas.microsoft.com/office/powerpoint/2010/main" val="1887911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081F1095-8BBF-49D7-9702-DCECD692670E}"/>
              </a:ext>
            </a:extLst>
          </p:cNvPr>
          <p:cNvSpPr txBox="1">
            <a:spLocks noGrp="1"/>
          </p:cNvSpPr>
          <p:nvPr>
            <p:ph type="body" idx="4294967295"/>
          </p:nvPr>
        </p:nvSpPr>
        <p:spPr>
          <a:xfrm>
            <a:off x="971550" y="2729484"/>
            <a:ext cx="7207255" cy="665226"/>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6AA673CB-E810-4A19-A12C-49308C1E6073}"/>
              </a:ext>
            </a:extLst>
          </p:cNvPr>
          <p:cNvSpPr txBox="1">
            <a:spLocks noGrp="1"/>
          </p:cNvSpPr>
          <p:nvPr>
            <p:ph type="body" idx="4294967295"/>
          </p:nvPr>
        </p:nvSpPr>
        <p:spPr>
          <a:xfrm>
            <a:off x="971550" y="3397252"/>
            <a:ext cx="7207255" cy="1009653"/>
          </a:xfrm>
        </p:spPr>
        <p:txBody>
          <a:bodyPr/>
          <a:lstStyle>
            <a:lvl1pPr marL="0" indent="0">
              <a:spcBef>
                <a:spcPts val="300"/>
              </a:spcBef>
              <a:buNone/>
              <a:defRPr sz="135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4F177F4-19A4-46D2-854F-904895D1A6FF}"/>
              </a:ext>
            </a:extLst>
          </p:cNvPr>
          <p:cNvSpPr txBox="1">
            <a:spLocks noGrp="1"/>
          </p:cNvSpPr>
          <p:nvPr>
            <p:ph type="dt" sz="half" idx="7"/>
          </p:nvPr>
        </p:nvSpPr>
        <p:spPr/>
        <p:txBody>
          <a:bodyPr/>
          <a:lstStyle>
            <a:lvl1pPr>
              <a:defRPr/>
            </a:lvl1pPr>
          </a:lstStyle>
          <a:p>
            <a:pPr lvl="0"/>
            <a:fld id="{51AF16A7-DD9D-49D3-AC50-C45792C8F520}" type="datetime1">
              <a:rPr lang="en-US"/>
              <a:pPr lvl="0"/>
              <a:t>12/11/2022</a:t>
            </a:fld>
            <a:endParaRPr lang="en-US"/>
          </a:p>
        </p:txBody>
      </p:sp>
      <p:sp>
        <p:nvSpPr>
          <p:cNvPr id="5" name="Footer Placeholder 4">
            <a:extLst>
              <a:ext uri="{FF2B5EF4-FFF2-40B4-BE49-F238E27FC236}">
                <a16:creationId xmlns:a16="http://schemas.microsoft.com/office/drawing/2014/main" id="{1E763069-52E3-4A88-847E-5CA4AE7D2B6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E96D406-0152-4B45-A6C9-533455A04CB4}"/>
              </a:ext>
            </a:extLst>
          </p:cNvPr>
          <p:cNvSpPr txBox="1">
            <a:spLocks noGrp="1"/>
          </p:cNvSpPr>
          <p:nvPr>
            <p:ph type="sldNum" sz="quarter" idx="8"/>
          </p:nvPr>
        </p:nvSpPr>
        <p:spPr/>
        <p:txBody>
          <a:bodyPr/>
          <a:lstStyle>
            <a:lvl1pPr>
              <a:defRPr/>
            </a:lvl1pPr>
          </a:lstStyle>
          <a:p>
            <a:pPr lvl="0"/>
            <a:fld id="{A87FAE37-8C0C-4221-80DB-A2549132638C}" type="slidenum">
              <a:t>‹#›</a:t>
            </a:fld>
            <a:endParaRPr lang="en-US"/>
          </a:p>
        </p:txBody>
      </p:sp>
      <p:sp>
        <p:nvSpPr>
          <p:cNvPr id="7" name="TextBox 11">
            <a:extLst>
              <a:ext uri="{FF2B5EF4-FFF2-40B4-BE49-F238E27FC236}">
                <a16:creationId xmlns:a16="http://schemas.microsoft.com/office/drawing/2014/main" id="{58D5BEC4-5E67-48BE-8F1F-6AB71C5B3B1A}"/>
              </a:ext>
            </a:extLst>
          </p:cNvPr>
          <p:cNvSpPr txBox="1"/>
          <p:nvPr/>
        </p:nvSpPr>
        <p:spPr>
          <a:xfrm>
            <a:off x="646508" y="659968"/>
            <a:ext cx="457200" cy="438582"/>
          </a:xfrm>
          <a:prstGeom prst="rect">
            <a:avLst/>
          </a:prstGeom>
          <a:noFill/>
          <a:ln cap="flat">
            <a:noFill/>
          </a:ln>
        </p:spPr>
        <p:txBody>
          <a:bodyPr vert="horz" wrap="square" lIns="68580" tIns="34290" rIns="68580" bIns="3429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0" i="0" u="none" strike="noStrike" kern="1200" cap="none" spc="0" baseline="0">
                <a:solidFill>
                  <a:srgbClr val="000000"/>
                </a:solidFill>
                <a:uFillTx/>
                <a:latin typeface="Garamond"/>
              </a:rPr>
              <a:t>“</a:t>
            </a:r>
          </a:p>
        </p:txBody>
      </p:sp>
      <p:sp>
        <p:nvSpPr>
          <p:cNvPr id="8" name="TextBox 12">
            <a:extLst>
              <a:ext uri="{FF2B5EF4-FFF2-40B4-BE49-F238E27FC236}">
                <a16:creationId xmlns:a16="http://schemas.microsoft.com/office/drawing/2014/main" id="{B3F2BFF2-6BC9-436F-95A8-26AAF2C4B63C}"/>
              </a:ext>
            </a:extLst>
          </p:cNvPr>
          <p:cNvSpPr txBox="1"/>
          <p:nvPr/>
        </p:nvSpPr>
        <p:spPr>
          <a:xfrm>
            <a:off x="7950195" y="1949445"/>
            <a:ext cx="457200" cy="438582"/>
          </a:xfrm>
          <a:prstGeom prst="rect">
            <a:avLst/>
          </a:prstGeom>
          <a:noFill/>
          <a:ln cap="flat">
            <a:noFill/>
          </a:ln>
        </p:spPr>
        <p:txBody>
          <a:bodyPr vert="horz" wrap="square" lIns="68580" tIns="34290" rIns="68580" bIns="3429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0" i="0" u="none" strike="noStrike" kern="1200" cap="none" spc="0" baseline="0">
                <a:solidFill>
                  <a:srgbClr val="000000"/>
                </a:solidFill>
                <a:uFillTx/>
                <a:latin typeface="Garamond"/>
              </a:rPr>
              <a:t>”</a:t>
            </a:r>
          </a:p>
        </p:txBody>
      </p:sp>
      <p:cxnSp>
        <p:nvCxnSpPr>
          <p:cNvPr id="9" name="Straight Connector 25">
            <a:extLst>
              <a:ext uri="{FF2B5EF4-FFF2-40B4-BE49-F238E27FC236}">
                <a16:creationId xmlns:a16="http://schemas.microsoft.com/office/drawing/2014/main" id="{0468434D-FD9F-40B5-9CEB-38E799C1DEC5}"/>
              </a:ext>
            </a:extLst>
          </p:cNvPr>
          <p:cNvCxnSpPr/>
          <p:nvPr/>
        </p:nvCxnSpPr>
        <p:spPr>
          <a:xfrm>
            <a:off x="1047125" y="2571749"/>
            <a:ext cx="70554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5652694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B1E4C417-8D9C-483A-BF82-1831F369C220}"/>
              </a:ext>
            </a:extLst>
          </p:cNvPr>
          <p:cNvSpPr txBox="1">
            <a:spLocks noGrp="1"/>
          </p:cNvSpPr>
          <p:nvPr>
            <p:ph type="body" idx="4294967295"/>
          </p:nvPr>
        </p:nvSpPr>
        <p:spPr>
          <a:xfrm>
            <a:off x="971550" y="2722626"/>
            <a:ext cx="7207255" cy="630936"/>
          </a:xfrm>
        </p:spPr>
        <p:txBody>
          <a:bodyPr anchor="b"/>
          <a:lstStyle>
            <a:lvl1pPr marL="0" indent="0">
              <a:spcBef>
                <a:spcPts val="0"/>
              </a:spcBef>
              <a:buNone/>
              <a:defRPr sz="2100">
                <a:solidFill>
                  <a:srgbClr val="000000"/>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2B5C4FE7-49AF-4138-8D20-BBDC0BDB80B1}"/>
              </a:ext>
            </a:extLst>
          </p:cNvPr>
          <p:cNvSpPr txBox="1">
            <a:spLocks noGrp="1"/>
          </p:cNvSpPr>
          <p:nvPr>
            <p:ph type="body" idx="4294967295"/>
          </p:nvPr>
        </p:nvSpPr>
        <p:spPr>
          <a:xfrm>
            <a:off x="971550" y="3352803"/>
            <a:ext cx="7207255" cy="1054102"/>
          </a:xfrm>
        </p:spPr>
        <p:txBody>
          <a:bodyPr/>
          <a:lstStyle>
            <a:lvl1pPr marL="0" indent="0">
              <a:spcBef>
                <a:spcPts val="300"/>
              </a:spcBef>
              <a:buNone/>
              <a:defRPr sz="135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BC774A4-B22C-4361-8903-1D4D1A9D6B2A}"/>
              </a:ext>
            </a:extLst>
          </p:cNvPr>
          <p:cNvSpPr txBox="1">
            <a:spLocks noGrp="1"/>
          </p:cNvSpPr>
          <p:nvPr>
            <p:ph type="dt" sz="half" idx="7"/>
          </p:nvPr>
        </p:nvSpPr>
        <p:spPr/>
        <p:txBody>
          <a:bodyPr/>
          <a:lstStyle>
            <a:lvl1pPr>
              <a:defRPr/>
            </a:lvl1pPr>
          </a:lstStyle>
          <a:p>
            <a:pPr lvl="0"/>
            <a:fld id="{0A801B48-0A9A-4401-AA1E-8F9CFA245B8C}" type="datetime1">
              <a:rPr lang="en-US"/>
              <a:pPr lvl="0"/>
              <a:t>12/11/2022</a:t>
            </a:fld>
            <a:endParaRPr lang="en-US"/>
          </a:p>
        </p:txBody>
      </p:sp>
      <p:sp>
        <p:nvSpPr>
          <p:cNvPr id="5" name="Footer Placeholder 4">
            <a:extLst>
              <a:ext uri="{FF2B5EF4-FFF2-40B4-BE49-F238E27FC236}">
                <a16:creationId xmlns:a16="http://schemas.microsoft.com/office/drawing/2014/main" id="{18186C9B-8058-4BC2-B9D8-EAEE5DF1244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44F1E2B-17D6-43EF-AA31-B8087C21C63F}"/>
              </a:ext>
            </a:extLst>
          </p:cNvPr>
          <p:cNvSpPr txBox="1">
            <a:spLocks noGrp="1"/>
          </p:cNvSpPr>
          <p:nvPr>
            <p:ph type="sldNum" sz="quarter" idx="8"/>
          </p:nvPr>
        </p:nvSpPr>
        <p:spPr/>
        <p:txBody>
          <a:bodyPr/>
          <a:lstStyle>
            <a:lvl1pPr>
              <a:defRPr/>
            </a:lvl1pPr>
          </a:lstStyle>
          <a:p>
            <a:pPr lvl="0"/>
            <a:fld id="{0DCC5E61-58F7-4996-8390-62A02B3EA0E5}" type="slidenum">
              <a:t>‹#›</a:t>
            </a:fld>
            <a:endParaRPr lang="en-US"/>
          </a:p>
        </p:txBody>
      </p:sp>
      <p:cxnSp>
        <p:nvCxnSpPr>
          <p:cNvPr id="7" name="Straight Connector 14">
            <a:extLst>
              <a:ext uri="{FF2B5EF4-FFF2-40B4-BE49-F238E27FC236}">
                <a16:creationId xmlns:a16="http://schemas.microsoft.com/office/drawing/2014/main" id="{DF748789-24F0-4C16-8D2F-601B90B4976F}"/>
              </a:ext>
            </a:extLst>
          </p:cNvPr>
          <p:cNvCxnSpPr/>
          <p:nvPr/>
        </p:nvCxnSpPr>
        <p:spPr>
          <a:xfrm>
            <a:off x="1047125" y="2571749"/>
            <a:ext cx="70554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5285876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3318033D-7E77-411F-AD5B-9E579071F70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42450E33-F662-406C-8655-1B71A3CD50CC}"/>
              </a:ext>
            </a:extLst>
          </p:cNvPr>
          <p:cNvSpPr txBox="1">
            <a:spLocks noGrp="1"/>
          </p:cNvSpPr>
          <p:nvPr>
            <p:ph type="dt" sz="half" idx="7"/>
          </p:nvPr>
        </p:nvSpPr>
        <p:spPr/>
        <p:txBody>
          <a:bodyPr/>
          <a:lstStyle>
            <a:lvl1pPr>
              <a:defRPr/>
            </a:lvl1pPr>
          </a:lstStyle>
          <a:p>
            <a:pPr lvl="0"/>
            <a:fld id="{04AD9B35-12A8-430D-AE49-A152952F363A}" type="datetime1">
              <a:rPr lang="en-US"/>
              <a:pPr lvl="0"/>
              <a:t>12/11/2022</a:t>
            </a:fld>
            <a:endParaRPr lang="en-US"/>
          </a:p>
        </p:txBody>
      </p:sp>
      <p:sp>
        <p:nvSpPr>
          <p:cNvPr id="4" name="Footer Placeholder 4">
            <a:extLst>
              <a:ext uri="{FF2B5EF4-FFF2-40B4-BE49-F238E27FC236}">
                <a16:creationId xmlns:a16="http://schemas.microsoft.com/office/drawing/2014/main" id="{550BBFD5-D5DF-4619-AEA7-D49A781E06DF}"/>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860B4E7-04A0-4684-90AB-8F706E28EDFD}"/>
              </a:ext>
            </a:extLst>
          </p:cNvPr>
          <p:cNvSpPr txBox="1">
            <a:spLocks noGrp="1"/>
          </p:cNvSpPr>
          <p:nvPr>
            <p:ph type="sldNum" sz="quarter" idx="8"/>
          </p:nvPr>
        </p:nvSpPr>
        <p:spPr/>
        <p:txBody>
          <a:bodyPr/>
          <a:lstStyle>
            <a:lvl1pPr>
              <a:defRPr/>
            </a:lvl1pPr>
          </a:lstStyle>
          <a:p>
            <a:pPr lvl="0"/>
            <a:fld id="{421E2D32-2DAD-46AB-8BB3-43C8B3FCE8EE}" type="slidenum">
              <a:t>‹#›</a:t>
            </a:fld>
            <a:endParaRPr lang="en-US"/>
          </a:p>
        </p:txBody>
      </p:sp>
      <p:cxnSp>
        <p:nvCxnSpPr>
          <p:cNvPr id="6" name="Straight Connector 13">
            <a:extLst>
              <a:ext uri="{FF2B5EF4-FFF2-40B4-BE49-F238E27FC236}">
                <a16:creationId xmlns:a16="http://schemas.microsoft.com/office/drawing/2014/main" id="{40159D09-9C6F-4643-88D3-14F3CF721929}"/>
              </a:ext>
            </a:extLst>
          </p:cNvPr>
          <p:cNvCxnSpPr/>
          <p:nvPr/>
        </p:nvCxnSpPr>
        <p:spPr>
          <a:xfrm>
            <a:off x="1047125" y="1816098"/>
            <a:ext cx="7055473" cy="0"/>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782699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942179BF-D505-49D9-81B5-51D61880684F}"/>
              </a:ext>
            </a:extLst>
          </p:cNvPr>
          <p:cNvSpPr txBox="1">
            <a:spLocks noGrp="1"/>
          </p:cNvSpPr>
          <p:nvPr>
            <p:ph type="body" orient="vert" idx="1"/>
          </p:nvPr>
        </p:nvSpPr>
        <p:spPr>
          <a:xfrm>
            <a:off x="971550" y="736594"/>
            <a:ext cx="5574767" cy="367030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24146AB-372C-4A21-ACEE-E60EB86E554D}"/>
              </a:ext>
            </a:extLst>
          </p:cNvPr>
          <p:cNvSpPr txBox="1">
            <a:spLocks noGrp="1"/>
          </p:cNvSpPr>
          <p:nvPr>
            <p:ph type="dt" sz="half" idx="7"/>
          </p:nvPr>
        </p:nvSpPr>
        <p:spPr/>
        <p:txBody>
          <a:bodyPr/>
          <a:lstStyle>
            <a:lvl1pPr>
              <a:defRPr/>
            </a:lvl1pPr>
          </a:lstStyle>
          <a:p>
            <a:pPr lvl="0"/>
            <a:fld id="{61FAB12F-0C9C-463C-B8DA-5BB75D115136}" type="datetime1">
              <a:rPr lang="en-US"/>
              <a:pPr lvl="0"/>
              <a:t>12/11/2022</a:t>
            </a:fld>
            <a:endParaRPr lang="en-US"/>
          </a:p>
        </p:txBody>
      </p:sp>
      <p:sp>
        <p:nvSpPr>
          <p:cNvPr id="4" name="Footer Placeholder 4">
            <a:extLst>
              <a:ext uri="{FF2B5EF4-FFF2-40B4-BE49-F238E27FC236}">
                <a16:creationId xmlns:a16="http://schemas.microsoft.com/office/drawing/2014/main" id="{1D562184-CA82-4BA3-A16D-065C88747E16}"/>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DCED3272-A1C8-4207-A923-E4AADDCB92CE}"/>
              </a:ext>
            </a:extLst>
          </p:cNvPr>
          <p:cNvSpPr txBox="1">
            <a:spLocks noGrp="1"/>
          </p:cNvSpPr>
          <p:nvPr>
            <p:ph type="sldNum" sz="quarter" idx="8"/>
          </p:nvPr>
        </p:nvSpPr>
        <p:spPr/>
        <p:txBody>
          <a:bodyPr/>
          <a:lstStyle>
            <a:lvl1pPr>
              <a:defRPr/>
            </a:lvl1pPr>
          </a:lstStyle>
          <a:p>
            <a:pPr lvl="0"/>
            <a:fld id="{FE54819C-D9C5-4186-9CD8-8C4BE185720A}" type="slidenum">
              <a:t>‹#›</a:t>
            </a:fld>
            <a:endParaRPr lang="en-US"/>
          </a:p>
        </p:txBody>
      </p:sp>
      <p:cxnSp>
        <p:nvCxnSpPr>
          <p:cNvPr id="6" name="Straight Connector 13">
            <a:extLst>
              <a:ext uri="{FF2B5EF4-FFF2-40B4-BE49-F238E27FC236}">
                <a16:creationId xmlns:a16="http://schemas.microsoft.com/office/drawing/2014/main" id="{A83C27D6-1614-4D7F-99D1-681D05BBD862}"/>
              </a:ext>
            </a:extLst>
          </p:cNvPr>
          <p:cNvCxnSpPr/>
          <p:nvPr/>
        </p:nvCxnSpPr>
        <p:spPr>
          <a:xfrm>
            <a:off x="6647916" y="742950"/>
            <a:ext cx="0" cy="3657599"/>
          </a:xfrm>
          <a:prstGeom prst="straightConnector1">
            <a:avLst/>
          </a:prstGeom>
          <a:noFill/>
          <a:ln w="15873" cap="flat">
            <a:solidFill>
              <a:srgbClr val="83992A"/>
            </a:solidFill>
            <a:prstDash val="solid"/>
          </a:ln>
        </p:spPr>
      </p:cxnSp>
    </p:spTree>
    <p:extLst>
      <p:ext uri="{BB962C8B-B14F-4D97-AF65-F5344CB8AC3E}">
        <p14:creationId xmlns:p14="http://schemas.microsoft.com/office/powerpoint/2010/main" val="1895964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reserve="1">
  <p:cSld name="Title and body">
    <p:bg>
      <p:bgPr>
        <a:solidFill>
          <a:srgbClr val="212121"/>
        </a:solidFill>
        <a:effectLst/>
      </p:bgPr>
    </p:bg>
    <p:spTree>
      <p:nvGrpSpPr>
        <p:cNvPr id="1" name=""/>
        <p:cNvGrpSpPr/>
        <p:nvPr/>
      </p:nvGrpSpPr>
      <p:grpSpPr>
        <a:xfrm>
          <a:off x="0" y="0"/>
          <a:ext cx="0" cy="0"/>
          <a:chOff x="0" y="0"/>
          <a:chExt cx="0" cy="0"/>
        </a:xfrm>
      </p:grpSpPr>
      <p:sp>
        <p:nvSpPr>
          <p:cNvPr id="2" name="Google Shape;54;p4">
            <a:extLst>
              <a:ext uri="{FF2B5EF4-FFF2-40B4-BE49-F238E27FC236}">
                <a16:creationId xmlns:a16="http://schemas.microsoft.com/office/drawing/2014/main" id="{0CBBF4EE-ECAA-44AD-BC79-7D2825B906CE}"/>
              </a:ext>
            </a:extLst>
          </p:cNvPr>
          <p:cNvSpPr txBox="1">
            <a:spLocks noGrp="1"/>
          </p:cNvSpPr>
          <p:nvPr>
            <p:ph type="body" idx="1"/>
          </p:nvPr>
        </p:nvSpPr>
        <p:spPr>
          <a:xfrm>
            <a:off x="819146" y="1990721"/>
            <a:ext cx="7505696" cy="2448004"/>
          </a:xfrm>
        </p:spPr>
        <p:txBody>
          <a:bodyPr lIns="91421" tIns="91421" rIns="91421" bIns="91421"/>
          <a:lstStyle>
            <a:lvl1pPr marL="457200" indent="-311152">
              <a:spcBef>
                <a:spcPts val="0"/>
              </a:spcBef>
              <a:spcAft>
                <a:spcPts val="0"/>
              </a:spcAft>
              <a:buSzPts val="1300"/>
              <a:buChar char="●"/>
              <a:defRPr/>
            </a:lvl1pPr>
          </a:lstStyle>
          <a:p>
            <a:pPr lvl="0"/>
            <a:endParaRPr lang="en-US"/>
          </a:p>
        </p:txBody>
      </p:sp>
      <p:sp>
        <p:nvSpPr>
          <p:cNvPr id="3" name="Google Shape;55;p4">
            <a:extLst>
              <a:ext uri="{FF2B5EF4-FFF2-40B4-BE49-F238E27FC236}">
                <a16:creationId xmlns:a16="http://schemas.microsoft.com/office/drawing/2014/main" id="{728FFACB-ED4F-45DF-A849-DAA2DD1301C8}"/>
              </a:ext>
            </a:extLst>
          </p:cNvPr>
          <p:cNvSpPr txBox="1">
            <a:spLocks noGrp="1"/>
          </p:cNvSpPr>
          <p:nvPr>
            <p:ph type="sldNum" sz="quarter" idx="8"/>
          </p:nvPr>
        </p:nvSpPr>
        <p:spPr>
          <a:xfrm>
            <a:off x="8390735" y="4543671"/>
            <a:ext cx="548704" cy="393603"/>
          </a:xfrm>
        </p:spPr>
        <p:txBody>
          <a:bodyPr lIns="91421" tIns="91421" rIns="91421" bIns="91421">
            <a:normAutofit/>
          </a:bodyPr>
          <a:lstStyle>
            <a:lvl1pPr>
              <a:defRPr/>
            </a:lvl1pPr>
          </a:lstStyle>
          <a:p>
            <a:pPr lvl="0"/>
            <a:fld id="{F75EA712-12FD-4A50-8362-389B6E9ABD4B}" type="slidenum">
              <a:t>‹#›</a:t>
            </a:fld>
            <a:endParaRPr lang="en-US"/>
          </a:p>
        </p:txBody>
      </p:sp>
    </p:spTree>
    <p:extLst>
      <p:ext uri="{BB962C8B-B14F-4D97-AF65-F5344CB8AC3E}">
        <p14:creationId xmlns:p14="http://schemas.microsoft.com/office/powerpoint/2010/main" val="274249347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50A6CE57-52F2-481E-80D8-A716B81B6925}"/>
              </a:ext>
            </a:extLst>
          </p:cNvPr>
          <p:cNvGrpSpPr/>
          <p:nvPr/>
        </p:nvGrpSpPr>
        <p:grpSpPr>
          <a:xfrm>
            <a:off x="-11804" y="0"/>
            <a:ext cx="9172473" cy="5142164"/>
            <a:chOff x="-11804" y="0"/>
            <a:chExt cx="9172473" cy="5142164"/>
          </a:xfrm>
        </p:grpSpPr>
        <p:pic>
          <p:nvPicPr>
            <p:cNvPr id="3" name="Picture 7" descr="HD-PanelContent.png">
              <a:extLst>
                <a:ext uri="{FF2B5EF4-FFF2-40B4-BE49-F238E27FC236}">
                  <a16:creationId xmlns:a16="http://schemas.microsoft.com/office/drawing/2014/main" id="{E9F3125A-B575-49A5-996D-A7B68A59BCF4}"/>
                </a:ext>
              </a:extLst>
            </p:cNvPr>
            <p:cNvPicPr>
              <a:picLocks noChangeAspect="1"/>
            </p:cNvPicPr>
            <p:nvPr/>
          </p:nvPicPr>
          <p:blipFill>
            <a:blip r:embed="rId21"/>
            <a:stretch>
              <a:fillRect/>
            </a:stretch>
          </p:blipFill>
          <p:spPr>
            <a:xfrm>
              <a:off x="0" y="0"/>
              <a:ext cx="9141622" cy="5142164"/>
            </a:xfrm>
            <a:prstGeom prst="rect">
              <a:avLst/>
            </a:prstGeom>
            <a:noFill/>
            <a:ln cap="flat">
              <a:noFill/>
            </a:ln>
          </p:spPr>
        </p:pic>
        <p:sp>
          <p:nvSpPr>
            <p:cNvPr id="4" name="Rectangle 8">
              <a:extLst>
                <a:ext uri="{FF2B5EF4-FFF2-40B4-BE49-F238E27FC236}">
                  <a16:creationId xmlns:a16="http://schemas.microsoft.com/office/drawing/2014/main" id="{A362F9B6-28C6-44AD-B8CB-B46964E77376}"/>
                </a:ext>
              </a:extLst>
            </p:cNvPr>
            <p:cNvSpPr/>
            <p:nvPr/>
          </p:nvSpPr>
          <p:spPr>
            <a:xfrm>
              <a:off x="456011" y="457200"/>
              <a:ext cx="8229600" cy="4229099"/>
            </a:xfrm>
            <a:prstGeom prst="rect">
              <a:avLst/>
            </a:prstGeom>
            <a:noFill/>
            <a:ln w="15873" cap="flat">
              <a:solidFill>
                <a:srgbClr val="83992A"/>
              </a:solidFill>
              <a:prstDash val="solid"/>
              <a:miter/>
            </a:ln>
          </p:spPr>
          <p:txBody>
            <a:bodyPr lIns="0" tIns="0" rIns="0" bIns="0"/>
            <a:lstStyle/>
            <a:p>
              <a:endParaRPr lang="en-US"/>
            </a:p>
          </p:txBody>
        </p:sp>
        <p:pic>
          <p:nvPicPr>
            <p:cNvPr id="5" name="Picture 9" descr="HDRibbonContent-UniformTrim.png">
              <a:extLst>
                <a:ext uri="{FF2B5EF4-FFF2-40B4-BE49-F238E27FC236}">
                  <a16:creationId xmlns:a16="http://schemas.microsoft.com/office/drawing/2014/main" id="{2B4F8448-39AC-4031-B456-F063A8890447}"/>
                </a:ext>
              </a:extLst>
            </p:cNvPr>
            <p:cNvPicPr>
              <a:picLocks noChangeAspect="1"/>
            </p:cNvPicPr>
            <p:nvPr/>
          </p:nvPicPr>
          <p:blipFill>
            <a:blip r:embed="rId22"/>
            <a:srcRect/>
            <a:stretch>
              <a:fillRect/>
            </a:stretch>
          </p:blipFill>
          <p:spPr>
            <a:xfrm>
              <a:off x="-11804" y="2365369"/>
              <a:ext cx="582930" cy="454822"/>
            </a:xfrm>
            <a:prstGeom prst="rect">
              <a:avLst/>
            </a:prstGeom>
            <a:noFill/>
            <a:ln cap="flat">
              <a:noFill/>
            </a:ln>
          </p:spPr>
        </p:pic>
        <p:pic>
          <p:nvPicPr>
            <p:cNvPr id="6" name="Picture 10" descr="HDRibbonContent-UniformTrim.png">
              <a:extLst>
                <a:ext uri="{FF2B5EF4-FFF2-40B4-BE49-F238E27FC236}">
                  <a16:creationId xmlns:a16="http://schemas.microsoft.com/office/drawing/2014/main" id="{74413B1C-1585-4E1B-B70B-398DB56D87B3}"/>
                </a:ext>
              </a:extLst>
            </p:cNvPr>
            <p:cNvPicPr>
              <a:picLocks noChangeAspect="1"/>
            </p:cNvPicPr>
            <p:nvPr/>
          </p:nvPicPr>
          <p:blipFill>
            <a:blip r:embed="rId22"/>
            <a:srcRect/>
            <a:stretch>
              <a:fillRect/>
            </a:stretch>
          </p:blipFill>
          <p:spPr>
            <a:xfrm>
              <a:off x="8577739" y="2365369"/>
              <a:ext cx="582930" cy="454822"/>
            </a:xfrm>
            <a:prstGeom prst="rect">
              <a:avLst/>
            </a:prstGeom>
            <a:noFill/>
            <a:ln cap="flat">
              <a:noFill/>
            </a:ln>
          </p:spPr>
        </p:pic>
      </p:grpSp>
      <p:sp>
        <p:nvSpPr>
          <p:cNvPr id="7" name="Title Placeholder 1">
            <a:extLst>
              <a:ext uri="{FF2B5EF4-FFF2-40B4-BE49-F238E27FC236}">
                <a16:creationId xmlns:a16="http://schemas.microsoft.com/office/drawing/2014/main" id="{A8402AB3-6F11-4CF3-8A17-0075443D2BED}"/>
              </a:ext>
            </a:extLst>
          </p:cNvPr>
          <p:cNvSpPr txBox="1">
            <a:spLocks noGrp="1"/>
          </p:cNvSpPr>
          <p:nvPr>
            <p:ph type="title"/>
          </p:nvPr>
        </p:nvSpPr>
        <p:spPr>
          <a:xfrm>
            <a:off x="971550" y="736604"/>
            <a:ext cx="7200900" cy="977895"/>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4257406A-E289-400C-A72A-4D37EFC228BA}"/>
              </a:ext>
            </a:extLst>
          </p:cNvPr>
          <p:cNvSpPr txBox="1">
            <a:spLocks noGrp="1"/>
          </p:cNvSpPr>
          <p:nvPr>
            <p:ph type="body" idx="1"/>
          </p:nvPr>
        </p:nvSpPr>
        <p:spPr>
          <a:xfrm>
            <a:off x="971550" y="1917697"/>
            <a:ext cx="7200900" cy="248919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59247058-EE17-4564-B215-992CBBE8D5BE}"/>
              </a:ext>
            </a:extLst>
          </p:cNvPr>
          <p:cNvSpPr txBox="1">
            <a:spLocks noGrp="1"/>
          </p:cNvSpPr>
          <p:nvPr>
            <p:ph type="dt" sz="half" idx="2"/>
          </p:nvPr>
        </p:nvSpPr>
        <p:spPr>
          <a:xfrm>
            <a:off x="6508123" y="4476746"/>
            <a:ext cx="1200150" cy="209553"/>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750" b="0" i="0" u="none" strike="noStrike" kern="1200" cap="none" spc="0" baseline="0">
                <a:solidFill>
                  <a:srgbClr val="000000"/>
                </a:solidFill>
                <a:uFillTx/>
                <a:latin typeface="Garamond"/>
              </a:defRPr>
            </a:lvl1pPr>
          </a:lstStyle>
          <a:p>
            <a:pPr lvl="0"/>
            <a:fld id="{239562D4-FC31-4E5B-85C9-46EBD30D202D}" type="datetime1">
              <a:rPr lang="en-US"/>
              <a:pPr lvl="0"/>
              <a:t>12/11/2022</a:t>
            </a:fld>
            <a:endParaRPr lang="en-US"/>
          </a:p>
        </p:txBody>
      </p:sp>
      <p:sp>
        <p:nvSpPr>
          <p:cNvPr id="10" name="Footer Placeholder 4">
            <a:extLst>
              <a:ext uri="{FF2B5EF4-FFF2-40B4-BE49-F238E27FC236}">
                <a16:creationId xmlns:a16="http://schemas.microsoft.com/office/drawing/2014/main" id="{C3F70C62-9C3D-40E1-8EC1-D2C0B30F6FAC}"/>
              </a:ext>
            </a:extLst>
          </p:cNvPr>
          <p:cNvSpPr txBox="1">
            <a:spLocks noGrp="1"/>
          </p:cNvSpPr>
          <p:nvPr>
            <p:ph type="ftr" sz="quarter" idx="3"/>
          </p:nvPr>
        </p:nvSpPr>
        <p:spPr>
          <a:xfrm>
            <a:off x="971550" y="4476746"/>
            <a:ext cx="5479423" cy="209553"/>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750" b="0" i="0" u="none" strike="noStrike" kern="1200" cap="none" spc="0" baseline="0">
                <a:solidFill>
                  <a:srgbClr val="000000"/>
                </a:solidFill>
                <a:uFillTx/>
                <a:latin typeface="Garamond"/>
              </a:defRPr>
            </a:lvl1pPr>
          </a:lstStyle>
          <a:p>
            <a:pPr lvl="0"/>
            <a:endParaRPr lang="en-US"/>
          </a:p>
        </p:txBody>
      </p:sp>
      <p:sp>
        <p:nvSpPr>
          <p:cNvPr id="11" name="Slide Number Placeholder 5">
            <a:extLst>
              <a:ext uri="{FF2B5EF4-FFF2-40B4-BE49-F238E27FC236}">
                <a16:creationId xmlns:a16="http://schemas.microsoft.com/office/drawing/2014/main" id="{F5FFB378-7104-4ED0-A502-C4213E2E0180}"/>
              </a:ext>
            </a:extLst>
          </p:cNvPr>
          <p:cNvSpPr txBox="1">
            <a:spLocks noGrp="1"/>
          </p:cNvSpPr>
          <p:nvPr>
            <p:ph type="sldNum" sz="quarter" idx="4"/>
          </p:nvPr>
        </p:nvSpPr>
        <p:spPr>
          <a:xfrm>
            <a:off x="7765423" y="4476746"/>
            <a:ext cx="407026" cy="209553"/>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750" b="0" i="0" u="none" strike="noStrike" kern="1200" cap="none" spc="0" baseline="0">
                <a:solidFill>
                  <a:srgbClr val="000000"/>
                </a:solidFill>
                <a:uFillTx/>
                <a:latin typeface="Garamond"/>
              </a:defRPr>
            </a:lvl1pPr>
          </a:lstStyle>
          <a:p>
            <a:pPr lvl="0"/>
            <a:fld id="{6AA5026C-CF84-4B90-B100-CB1EDCB56EE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ctr" defTabSz="342900" rtl="0" fontAlgn="auto" hangingPunct="1">
        <a:lnSpc>
          <a:spcPct val="100000"/>
        </a:lnSpc>
        <a:spcBef>
          <a:spcPts val="0"/>
        </a:spcBef>
        <a:spcAft>
          <a:spcPts val="0"/>
        </a:spcAft>
        <a:buNone/>
        <a:tabLst/>
        <a:defRPr lang="en-US" sz="3300" b="0" i="0" u="none" strike="noStrike" kern="1200" cap="none" spc="0" baseline="0">
          <a:solidFill>
            <a:srgbClr val="262626"/>
          </a:solidFill>
          <a:uFillTx/>
          <a:latin typeface="Garamond"/>
        </a:defRPr>
      </a:lvl1pPr>
    </p:titleStyle>
    <p:bodyStyle>
      <a:lvl1pPr marL="214317" marR="0" lvl="0" indent="-214317" algn="l" defTabSz="342900" rtl="0" fontAlgn="auto" hangingPunct="1">
        <a:lnSpc>
          <a:spcPct val="100000"/>
        </a:lnSpc>
        <a:spcBef>
          <a:spcPts val="400"/>
        </a:spcBef>
        <a:spcAft>
          <a:spcPts val="450"/>
        </a:spcAft>
        <a:buClr>
          <a:srgbClr val="83992A"/>
        </a:buClr>
        <a:buSzPct val="115000"/>
        <a:buFont typeface="Arial"/>
        <a:buChar char="•"/>
        <a:tabLst/>
        <a:defRPr lang="en-US" sz="1800" b="0" i="0" u="none" strike="noStrike" kern="1200" cap="none" spc="0" baseline="0">
          <a:solidFill>
            <a:srgbClr val="262626"/>
          </a:solidFill>
          <a:uFillTx/>
          <a:latin typeface="Garamond"/>
        </a:defRPr>
      </a:lvl1pPr>
      <a:lvl2pPr marL="557217" marR="0" lvl="1" indent="-214317" algn="l" defTabSz="342900" rtl="0" fontAlgn="auto" hangingPunct="1">
        <a:lnSpc>
          <a:spcPct val="100000"/>
        </a:lnSpc>
        <a:spcBef>
          <a:spcPts val="400"/>
        </a:spcBef>
        <a:spcAft>
          <a:spcPts val="450"/>
        </a:spcAft>
        <a:buClr>
          <a:srgbClr val="83992A"/>
        </a:buClr>
        <a:buSzPct val="115000"/>
        <a:buFont typeface="Arial"/>
        <a:buChar char="•"/>
        <a:tabLst/>
        <a:defRPr lang="en-US" sz="1500" b="0" i="0" u="none" strike="noStrike" kern="1200" cap="none" spc="0" baseline="0">
          <a:solidFill>
            <a:srgbClr val="262626"/>
          </a:solidFill>
          <a:uFillTx/>
          <a:latin typeface="Garamond"/>
        </a:defRPr>
      </a:lvl2pPr>
      <a:lvl3pPr marL="900117" marR="0" lvl="2" indent="-214317" algn="l" defTabSz="342900" rtl="0" fontAlgn="auto" hangingPunct="1">
        <a:lnSpc>
          <a:spcPct val="100000"/>
        </a:lnSpc>
        <a:spcBef>
          <a:spcPts val="300"/>
        </a:spcBef>
        <a:spcAft>
          <a:spcPts val="450"/>
        </a:spcAft>
        <a:buClr>
          <a:srgbClr val="83992A"/>
        </a:buClr>
        <a:buSzPct val="115000"/>
        <a:buFont typeface="Arial"/>
        <a:buChar char="•"/>
        <a:tabLst/>
        <a:defRPr lang="en-US" sz="1350" b="0" i="0" u="none" strike="noStrike" kern="1200" cap="none" spc="0" baseline="0">
          <a:solidFill>
            <a:srgbClr val="262626"/>
          </a:solidFill>
          <a:uFillTx/>
          <a:latin typeface="Garamond"/>
        </a:defRPr>
      </a:lvl3pPr>
      <a:lvl4pPr marL="1157292" marR="0" lvl="3" indent="-128592" algn="l" defTabSz="342900" rtl="0" fontAlgn="auto" hangingPunct="1">
        <a:lnSpc>
          <a:spcPct val="100000"/>
        </a:lnSpc>
        <a:spcBef>
          <a:spcPts val="300"/>
        </a:spcBef>
        <a:spcAft>
          <a:spcPts val="450"/>
        </a:spcAft>
        <a:buClr>
          <a:srgbClr val="83992A"/>
        </a:buClr>
        <a:buSzPct val="115000"/>
        <a:buFont typeface="Arial"/>
        <a:buChar char="•"/>
        <a:tabLst/>
        <a:defRPr lang="en-US" sz="1200" b="0" i="0" u="none" strike="noStrike" kern="1200" cap="none" spc="0" baseline="0">
          <a:solidFill>
            <a:srgbClr val="262626"/>
          </a:solidFill>
          <a:uFillTx/>
          <a:latin typeface="Garamond"/>
        </a:defRPr>
      </a:lvl4pPr>
      <a:lvl5pPr marL="1500192" marR="0" lvl="4" indent="-128592" algn="l" defTabSz="342900" rtl="0" fontAlgn="auto" hangingPunct="1">
        <a:lnSpc>
          <a:spcPct val="100000"/>
        </a:lnSpc>
        <a:spcBef>
          <a:spcPts val="300"/>
        </a:spcBef>
        <a:spcAft>
          <a:spcPts val="450"/>
        </a:spcAft>
        <a:buClr>
          <a:srgbClr val="83992A"/>
        </a:buClr>
        <a:buSzPct val="115000"/>
        <a:buFont typeface="Arial"/>
        <a:buChar char="•"/>
        <a:tabLst/>
        <a:defRPr lang="en-US" sz="105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stretch>
            <a:fillRect/>
          </a:stretch>
        </a:blipFill>
        <a:effectLst/>
      </p:bgPr>
    </p:bg>
    <p:spTree>
      <p:nvGrpSpPr>
        <p:cNvPr id="1" name=""/>
        <p:cNvGrpSpPr/>
        <p:nvPr/>
      </p:nvGrpSpPr>
      <p:grpSpPr>
        <a:xfrm>
          <a:off x="0" y="0"/>
          <a:ext cx="0" cy="0"/>
          <a:chOff x="0" y="0"/>
          <a:chExt cx="0" cy="0"/>
        </a:xfrm>
      </p:grpSpPr>
      <p:grpSp>
        <p:nvGrpSpPr>
          <p:cNvPr id="2" name="Group 133">
            <a:extLst>
              <a:ext uri="{FF2B5EF4-FFF2-40B4-BE49-F238E27FC236}">
                <a16:creationId xmlns:a16="http://schemas.microsoft.com/office/drawing/2014/main" id="{CDEB3C9D-97CA-4B56-A767-2F55B05D02BA}"/>
              </a:ext>
            </a:extLst>
          </p:cNvPr>
          <p:cNvGrpSpPr/>
          <p:nvPr/>
        </p:nvGrpSpPr>
        <p:grpSpPr>
          <a:xfrm>
            <a:off x="-11804" y="0"/>
            <a:ext cx="9172473" cy="5142155"/>
            <a:chOff x="-11804" y="0"/>
            <a:chExt cx="9172473" cy="5142155"/>
          </a:xfrm>
        </p:grpSpPr>
        <p:pic>
          <p:nvPicPr>
            <p:cNvPr id="3" name="Picture 134">
              <a:extLst>
                <a:ext uri="{FF2B5EF4-FFF2-40B4-BE49-F238E27FC236}">
                  <a16:creationId xmlns:a16="http://schemas.microsoft.com/office/drawing/2014/main" id="{3AB6C1EF-142A-41D2-8331-1B6A812FD247}"/>
                </a:ext>
              </a:extLst>
            </p:cNvPr>
            <p:cNvPicPr>
              <a:picLocks noChangeAspect="1"/>
            </p:cNvPicPr>
            <p:nvPr/>
          </p:nvPicPr>
          <p:blipFill>
            <a:blip r:embed="rId4"/>
            <a:stretch>
              <a:fillRect/>
            </a:stretch>
          </p:blipFill>
          <p:spPr>
            <a:xfrm>
              <a:off x="0" y="0"/>
              <a:ext cx="9141622" cy="5142155"/>
            </a:xfrm>
            <a:prstGeom prst="rect">
              <a:avLst/>
            </a:prstGeom>
            <a:noFill/>
            <a:ln cap="flat">
              <a:noFill/>
            </a:ln>
          </p:spPr>
        </p:pic>
        <p:sp>
          <p:nvSpPr>
            <p:cNvPr id="4" name="Rectangle 135">
              <a:extLst>
                <a:ext uri="{FF2B5EF4-FFF2-40B4-BE49-F238E27FC236}">
                  <a16:creationId xmlns:a16="http://schemas.microsoft.com/office/drawing/2014/main" id="{80F133D8-2287-4164-9E7C-FC97BA0A9E2C}"/>
                </a:ext>
              </a:extLst>
            </p:cNvPr>
            <p:cNvSpPr/>
            <p:nvPr/>
          </p:nvSpPr>
          <p:spPr>
            <a:xfrm>
              <a:off x="456011" y="457200"/>
              <a:ext cx="8229600" cy="4229099"/>
            </a:xfrm>
            <a:prstGeom prst="rect">
              <a:avLst/>
            </a:prstGeom>
            <a:noFill/>
            <a:ln w="15873" cap="flat">
              <a:solidFill>
                <a:srgbClr val="83992A"/>
              </a:solidFill>
              <a:prstDash val="solid"/>
              <a:miter/>
            </a:ln>
          </p:spPr>
          <p:txBody>
            <a:bodyPr lIns="0" tIns="0" rIns="0" bIns="0"/>
            <a:lstStyle/>
            <a:p>
              <a:endParaRPr lang="en-US"/>
            </a:p>
          </p:txBody>
        </p:sp>
        <p:pic>
          <p:nvPicPr>
            <p:cNvPr id="5" name="Picture 136">
              <a:extLst>
                <a:ext uri="{FF2B5EF4-FFF2-40B4-BE49-F238E27FC236}">
                  <a16:creationId xmlns:a16="http://schemas.microsoft.com/office/drawing/2014/main" id="{E9BBCB0D-BF1F-4C23-ABD5-22DBC6074FA7}"/>
                </a:ext>
              </a:extLst>
            </p:cNvPr>
            <p:cNvPicPr>
              <a:picLocks noChangeAspect="1"/>
            </p:cNvPicPr>
            <p:nvPr/>
          </p:nvPicPr>
          <p:blipFill>
            <a:blip r:embed="rId5"/>
            <a:srcRect/>
            <a:stretch>
              <a:fillRect/>
            </a:stretch>
          </p:blipFill>
          <p:spPr>
            <a:xfrm>
              <a:off x="-11804" y="2365369"/>
              <a:ext cx="582930" cy="454822"/>
            </a:xfrm>
            <a:prstGeom prst="rect">
              <a:avLst/>
            </a:prstGeom>
            <a:noFill/>
            <a:ln cap="flat">
              <a:noFill/>
            </a:ln>
          </p:spPr>
        </p:pic>
        <p:pic>
          <p:nvPicPr>
            <p:cNvPr id="6" name="Picture 137">
              <a:extLst>
                <a:ext uri="{FF2B5EF4-FFF2-40B4-BE49-F238E27FC236}">
                  <a16:creationId xmlns:a16="http://schemas.microsoft.com/office/drawing/2014/main" id="{389DCA65-9738-4214-9BC1-D0BDAE12ADAD}"/>
                </a:ext>
              </a:extLst>
            </p:cNvPr>
            <p:cNvPicPr>
              <a:picLocks noChangeAspect="1"/>
            </p:cNvPicPr>
            <p:nvPr/>
          </p:nvPicPr>
          <p:blipFill>
            <a:blip r:embed="rId5"/>
            <a:srcRect/>
            <a:stretch>
              <a:fillRect/>
            </a:stretch>
          </p:blipFill>
          <p:spPr>
            <a:xfrm>
              <a:off x="8577739" y="2365369"/>
              <a:ext cx="582930" cy="454822"/>
            </a:xfrm>
            <a:prstGeom prst="rect">
              <a:avLst/>
            </a:prstGeom>
            <a:noFill/>
            <a:ln cap="flat">
              <a:noFill/>
            </a:ln>
          </p:spPr>
        </p:pic>
      </p:grpSp>
      <p:cxnSp>
        <p:nvCxnSpPr>
          <p:cNvPr id="7" name="Straight Connector 139">
            <a:extLst>
              <a:ext uri="{FF2B5EF4-FFF2-40B4-BE49-F238E27FC236}">
                <a16:creationId xmlns:a16="http://schemas.microsoft.com/office/drawing/2014/main" id="{2ED3E2FF-FD6D-4F15-AE08-97DF00ABD7C7}"/>
              </a:ext>
            </a:extLst>
          </p:cNvPr>
          <p:cNvCxnSpPr>
            <a:cxnSpLocks noMove="1" noResize="1"/>
          </p:cNvCxnSpPr>
          <p:nvPr/>
        </p:nvCxnSpPr>
        <p:spPr>
          <a:xfrm>
            <a:off x="1047125" y="1816098"/>
            <a:ext cx="7055473" cy="0"/>
          </a:xfrm>
          <a:prstGeom prst="straightConnector1">
            <a:avLst/>
          </a:prstGeom>
          <a:noFill/>
          <a:ln w="15873" cap="flat">
            <a:solidFill>
              <a:srgbClr val="83992A"/>
            </a:solidFill>
            <a:prstDash val="solid"/>
          </a:ln>
        </p:spPr>
      </p:cxnSp>
      <p:sp>
        <p:nvSpPr>
          <p:cNvPr id="8" name="Rectangle 141">
            <a:extLst>
              <a:ext uri="{FF2B5EF4-FFF2-40B4-BE49-F238E27FC236}">
                <a16:creationId xmlns:a16="http://schemas.microsoft.com/office/drawing/2014/main" id="{D7FF33D0-D683-41E2-96FE-0DCA323566C3}"/>
              </a:ext>
            </a:extLst>
          </p:cNvPr>
          <p:cNvSpPr>
            <a:spLocks noMove="1" noResize="1"/>
          </p:cNvSpPr>
          <p:nvPr/>
        </p:nvSpPr>
        <p:spPr>
          <a:xfrm>
            <a:off x="0" y="0"/>
            <a:ext cx="9144000" cy="5143499"/>
          </a:xfrm>
          <a:prstGeom prst="rect">
            <a:avLst/>
          </a:prstGeom>
          <a:solidFill>
            <a:srgbClr val="83992A"/>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9" name="Rectangle 143">
            <a:extLst>
              <a:ext uri="{FF2B5EF4-FFF2-40B4-BE49-F238E27FC236}">
                <a16:creationId xmlns:a16="http://schemas.microsoft.com/office/drawing/2014/main" id="{D5B31848-0B7B-410D-8A04-4D11E6285C7F}"/>
              </a:ext>
            </a:extLst>
          </p:cNvPr>
          <p:cNvSpPr>
            <a:spLocks noMove="1" noResize="1"/>
          </p:cNvSpPr>
          <p:nvPr/>
        </p:nvSpPr>
        <p:spPr>
          <a:xfrm>
            <a:off x="355994" y="352428"/>
            <a:ext cx="2771253" cy="4438653"/>
          </a:xfrm>
          <a:prstGeom prst="rect">
            <a:avLst/>
          </a:prstGeom>
          <a:solidFill>
            <a:srgbClr val="373737"/>
          </a:solidFill>
          <a:ln cap="flat">
            <a:noFill/>
            <a:prstDash val="solid"/>
          </a:ln>
          <a:effectLst>
            <a:outerShdw dist="38103" dir="5400000"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10" name="Rectangle 145">
            <a:extLst>
              <a:ext uri="{FF2B5EF4-FFF2-40B4-BE49-F238E27FC236}">
                <a16:creationId xmlns:a16="http://schemas.microsoft.com/office/drawing/2014/main" id="{560F0D81-3605-4D6F-A596-B4872B5AAC40}"/>
              </a:ext>
            </a:extLst>
          </p:cNvPr>
          <p:cNvSpPr>
            <a:spLocks noMove="1" noResize="1"/>
          </p:cNvSpPr>
          <p:nvPr/>
        </p:nvSpPr>
        <p:spPr>
          <a:xfrm>
            <a:off x="479749" y="476631"/>
            <a:ext cx="2523744" cy="4190237"/>
          </a:xfrm>
          <a:prstGeom prst="rect">
            <a:avLst/>
          </a:prstGeom>
          <a:noFill/>
          <a:ln w="15873" cap="flat">
            <a:solidFill>
              <a:srgbClr val="83992A"/>
            </a:solidFill>
            <a:prstDash val="solid"/>
            <a:miter/>
          </a:ln>
        </p:spPr>
        <p:txBody>
          <a:bodyPr lIns="0" tIns="0" rIns="0" bIns="0">
            <a:noAutofit/>
          </a:bodyPr>
          <a:lstStyle/>
          <a:p>
            <a:endParaRPr lang="en-US"/>
          </a:p>
        </p:txBody>
      </p:sp>
      <p:sp>
        <p:nvSpPr>
          <p:cNvPr id="11" name="Google Shape;128;p13">
            <a:extLst>
              <a:ext uri="{FF2B5EF4-FFF2-40B4-BE49-F238E27FC236}">
                <a16:creationId xmlns:a16="http://schemas.microsoft.com/office/drawing/2014/main" id="{A58FDE5A-0203-409C-9133-A61F57A52885}"/>
              </a:ext>
            </a:extLst>
          </p:cNvPr>
          <p:cNvSpPr txBox="1">
            <a:spLocks noGrp="1"/>
          </p:cNvSpPr>
          <p:nvPr>
            <p:ph type="ctrTitle"/>
          </p:nvPr>
        </p:nvSpPr>
        <p:spPr>
          <a:xfrm>
            <a:off x="714082" y="716066"/>
            <a:ext cx="2047807" cy="3709501"/>
          </a:xfrm>
        </p:spPr>
        <p:txBody>
          <a:bodyPr anchor="ctr">
            <a:normAutofit/>
          </a:bodyPr>
          <a:lstStyle/>
          <a:p>
            <a:pPr lvl="0" defTabSz="457200"/>
            <a:r>
              <a:rPr lang="en-US" sz="4400">
                <a:solidFill>
                  <a:srgbClr val="FFFFFF"/>
                </a:solidFill>
              </a:rPr>
              <a:t>Team Working</a:t>
            </a:r>
          </a:p>
        </p:txBody>
      </p:sp>
      <p:sp>
        <p:nvSpPr>
          <p:cNvPr id="12" name="Rectangle 147">
            <a:extLst>
              <a:ext uri="{FF2B5EF4-FFF2-40B4-BE49-F238E27FC236}">
                <a16:creationId xmlns:a16="http://schemas.microsoft.com/office/drawing/2014/main" id="{F53C4CA6-2CD2-44A1-AF3B-F295B166DA3E}"/>
              </a:ext>
            </a:extLst>
          </p:cNvPr>
          <p:cNvSpPr>
            <a:spLocks noMove="1" noResize="1"/>
          </p:cNvSpPr>
          <p:nvPr/>
        </p:nvSpPr>
        <p:spPr>
          <a:xfrm>
            <a:off x="3490722" y="0"/>
            <a:ext cx="5653277" cy="5143499"/>
          </a:xfrm>
          <a:prstGeom prst="rect">
            <a:avLst/>
          </a:prstGeom>
          <a:gradFill>
            <a:gsLst>
              <a:gs pos="0">
                <a:srgbClr val="FFFFFF"/>
              </a:gs>
              <a:gs pos="100000">
                <a:srgbClr val="FFFFFF"/>
              </a:gs>
            </a:gsLst>
            <a:path path="circle">
              <a:fillToRect l="50000" t="50000" r="50000" b="50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13" name="Google Shape;129;p13">
            <a:extLst>
              <a:ext uri="{FF2B5EF4-FFF2-40B4-BE49-F238E27FC236}">
                <a16:creationId xmlns:a16="http://schemas.microsoft.com/office/drawing/2014/main" id="{827F3143-BE02-4D88-8FA0-4C996E348C6B}"/>
              </a:ext>
            </a:extLst>
          </p:cNvPr>
          <p:cNvSpPr txBox="1">
            <a:spLocks noGrp="1"/>
          </p:cNvSpPr>
          <p:nvPr>
            <p:ph type="subTitle" idx="1"/>
          </p:nvPr>
        </p:nvSpPr>
        <p:spPr>
          <a:xfrm>
            <a:off x="3855695" y="352428"/>
            <a:ext cx="4465225" cy="4054477"/>
          </a:xfrm>
        </p:spPr>
        <p:txBody>
          <a:bodyPr anchor="ctr" anchorCtr="0"/>
          <a:lstStyle/>
          <a:p>
            <a:pPr lvl="0" algn="l" defTabSz="457200">
              <a:spcAft>
                <a:spcPts val="600"/>
              </a:spcAft>
              <a:buChar char="•"/>
            </a:pPr>
            <a:r>
              <a:rPr lang="en-US">
                <a:solidFill>
                  <a:srgbClr val="262626"/>
                </a:solidFill>
              </a:rPr>
              <a:t>Introduction: Stefanel Lazar</a:t>
            </a:r>
          </a:p>
          <a:p>
            <a:pPr lvl="0" algn="l" defTabSz="457200">
              <a:spcAft>
                <a:spcPts val="600"/>
              </a:spcAft>
              <a:buChar char="•"/>
            </a:pPr>
            <a:r>
              <a:rPr lang="en-US">
                <a:solidFill>
                  <a:srgbClr val="262626"/>
                </a:solidFill>
              </a:rPr>
              <a:t>Benefits of team working: Stefanel Lazar</a:t>
            </a:r>
          </a:p>
          <a:p>
            <a:pPr lvl="0" algn="l" defTabSz="457200">
              <a:spcAft>
                <a:spcPts val="600"/>
              </a:spcAft>
              <a:buChar char="•"/>
            </a:pPr>
            <a:r>
              <a:rPr lang="en-US">
                <a:solidFill>
                  <a:srgbClr val="262626"/>
                </a:solidFill>
              </a:rPr>
              <a:t>Stages of team development: Nicoleta Carp</a:t>
            </a:r>
          </a:p>
          <a:p>
            <a:pPr lvl="0" algn="l" defTabSz="457200">
              <a:spcAft>
                <a:spcPts val="600"/>
              </a:spcAft>
              <a:buChar char="•"/>
            </a:pPr>
            <a:r>
              <a:rPr lang="en-US">
                <a:solidFill>
                  <a:srgbClr val="262626"/>
                </a:solidFill>
              </a:rPr>
              <a:t>Team roles: Bianca Nicoleta Meresca</a:t>
            </a:r>
          </a:p>
          <a:p>
            <a:pPr lvl="0" algn="l" defTabSz="457200">
              <a:spcAft>
                <a:spcPts val="600"/>
              </a:spcAft>
              <a:buChar char="•"/>
            </a:pPr>
            <a:r>
              <a:rPr lang="en-US">
                <a:solidFill>
                  <a:srgbClr val="262626"/>
                </a:solidFill>
              </a:rPr>
              <a:t>Managing conflict: Roxana-Ionela Severin</a:t>
            </a:r>
          </a:p>
          <a:p>
            <a:pPr lvl="0" algn="l" defTabSz="457200">
              <a:spcAft>
                <a:spcPts val="600"/>
              </a:spcAft>
              <a:buChar char="•"/>
            </a:pPr>
            <a:r>
              <a:rPr lang="en-US">
                <a:solidFill>
                  <a:srgbClr val="262626"/>
                </a:solidFill>
              </a:rPr>
              <a:t>Successful team development: Laura Ene</a:t>
            </a:r>
          </a:p>
          <a:p>
            <a:pPr lvl="0" algn="l" defTabSz="457200">
              <a:spcAft>
                <a:spcPts val="600"/>
              </a:spcAft>
              <a:buChar char="•"/>
            </a:pPr>
            <a:r>
              <a:rPr lang="en-US">
                <a:solidFill>
                  <a:srgbClr val="262626"/>
                </a:solidFill>
              </a:rPr>
              <a:t>Conclusion: Laura Ene</a:t>
            </a:r>
          </a:p>
          <a:p>
            <a:pPr lvl="0" algn="l" defTabSz="457200">
              <a:spcAft>
                <a:spcPts val="600"/>
              </a:spcAft>
              <a:buChar char="•"/>
            </a:pPr>
            <a:r>
              <a:rPr lang="en-US">
                <a:solidFill>
                  <a:srgbClr val="262626"/>
                </a:solidFill>
              </a:rPr>
              <a:t>References</a:t>
            </a:r>
          </a:p>
          <a:p>
            <a:pPr lvl="0" algn="l" defTabSz="457200">
              <a:spcAft>
                <a:spcPts val="600"/>
              </a:spcAft>
              <a:buChar char="•"/>
            </a:pPr>
            <a:endParaRPr lang="en-US">
              <a:solidFill>
                <a:srgbClr val="262626"/>
              </a:solidFill>
            </a:endParaRPr>
          </a:p>
        </p:txBody>
      </p:sp>
    </p:spTree>
  </p:cSld>
  <p:clrMapOvr>
    <a:masterClrMapping/>
  </p:clrMapOvr>
  <p:transition spd="slow">
    <p:dissolve/>
  </p:transition>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Google Shape;139;p15">
            <a:extLst>
              <a:ext uri="{FF2B5EF4-FFF2-40B4-BE49-F238E27FC236}">
                <a16:creationId xmlns:a16="http://schemas.microsoft.com/office/drawing/2014/main" id="{AC83A875-B45F-4160-9004-2E9E07DFAD5D}"/>
              </a:ext>
            </a:extLst>
          </p:cNvPr>
          <p:cNvSpPr txBox="1">
            <a:spLocks noGrp="1"/>
          </p:cNvSpPr>
          <p:nvPr>
            <p:ph type="title"/>
          </p:nvPr>
        </p:nvSpPr>
        <p:spPr>
          <a:xfrm>
            <a:off x="819146" y="340696"/>
            <a:ext cx="7505696" cy="574499"/>
          </a:xfrm>
          <a:prstGeom prst="rect">
            <a:avLst/>
          </a:prstGeom>
          <a:noFill/>
          <a:ln>
            <a:noFill/>
          </a:ln>
        </p:spPr>
        <p:txBody>
          <a:bodyPr vert="horz" wrap="square" lIns="91421" tIns="91421" rIns="91421" bIns="91421" anchor="t" anchorCtr="1" compatLnSpc="1">
            <a:normAutofit/>
          </a:bodyPr>
          <a:lstStyle/>
          <a:p>
            <a:pPr lvl="0"/>
            <a:r>
              <a:rPr lang="en-US" sz="3000" b="1">
                <a:solidFill>
                  <a:srgbClr val="212121"/>
                </a:solidFill>
              </a:rPr>
              <a:t>Teamwork and its benefits</a:t>
            </a:r>
          </a:p>
        </p:txBody>
      </p:sp>
      <p:sp>
        <p:nvSpPr>
          <p:cNvPr id="3" name="Google Shape;140;p15">
            <a:extLst>
              <a:ext uri="{FF2B5EF4-FFF2-40B4-BE49-F238E27FC236}">
                <a16:creationId xmlns:a16="http://schemas.microsoft.com/office/drawing/2014/main" id="{37A3C343-55C6-40E1-BC17-3F7B6AE61B53}"/>
              </a:ext>
            </a:extLst>
          </p:cNvPr>
          <p:cNvSpPr txBox="1">
            <a:spLocks noGrp="1"/>
          </p:cNvSpPr>
          <p:nvPr>
            <p:ph type="body" idx="1"/>
          </p:nvPr>
        </p:nvSpPr>
        <p:spPr>
          <a:xfrm>
            <a:off x="441774" y="732973"/>
            <a:ext cx="5233312" cy="3926113"/>
          </a:xfrm>
        </p:spPr>
        <p:txBody>
          <a:bodyPr>
            <a:noAutofit/>
          </a:bodyPr>
          <a:lstStyle/>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Teamwork is the cooperative collaboration of a collection of individuals to achieve a certain objective that is recognized by all the group members. </a:t>
            </a:r>
          </a:p>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There are numerous advantages and downsides to cooperation, which is highly valued in both professional and everyday activities (</a:t>
            </a:r>
            <a:r>
              <a:rPr lang="en-US" sz="1400">
                <a:solidFill>
                  <a:srgbClr val="222222"/>
                </a:solidFill>
                <a:highlight>
                  <a:srgbClr val="FFFFFF"/>
                </a:highlight>
                <a:latin typeface="Times New Roman"/>
                <a:cs typeface="Times New Roman"/>
              </a:rPr>
              <a:t>Cohen and Levesque,  2021)</a:t>
            </a:r>
            <a:r>
              <a:rPr lang="en-US" sz="1400">
                <a:solidFill>
                  <a:srgbClr val="000000"/>
                </a:solidFill>
                <a:latin typeface="Times New Roman"/>
                <a:cs typeface="Times New Roman"/>
              </a:rPr>
              <a:t>. </a:t>
            </a:r>
          </a:p>
          <a:p>
            <a:pPr marL="0" lvl="0" indent="0" algn="just">
              <a:lnSpc>
                <a:spcPct val="150000"/>
              </a:lnSpc>
              <a:buNone/>
            </a:pPr>
            <a:r>
              <a:rPr lang="en-US" sz="1600" b="1">
                <a:solidFill>
                  <a:srgbClr val="000000"/>
                </a:solidFill>
                <a:latin typeface="Times New Roman"/>
                <a:cs typeface="Times New Roman"/>
              </a:rPr>
              <a:t>Benefits of Teamwork</a:t>
            </a:r>
          </a:p>
          <a:p>
            <a:pPr marL="0" lvl="0" indent="0" algn="just">
              <a:lnSpc>
                <a:spcPct val="150000"/>
              </a:lnSpc>
              <a:buNone/>
            </a:pPr>
            <a:r>
              <a:rPr lang="en-US" sz="1400" b="1">
                <a:solidFill>
                  <a:srgbClr val="000000"/>
                </a:solidFill>
                <a:latin typeface="Times New Roman"/>
                <a:cs typeface="Times New Roman"/>
              </a:rPr>
              <a:t>Higher level of production-</a:t>
            </a:r>
            <a:r>
              <a:rPr lang="en-US" sz="1400">
                <a:solidFill>
                  <a:srgbClr val="000000"/>
                </a:solidFill>
                <a:latin typeface="Times New Roman"/>
                <a:cs typeface="Times New Roman"/>
              </a:rPr>
              <a:t> </a:t>
            </a:r>
          </a:p>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The degree of production in the  firm will increase through teamwork.</a:t>
            </a:r>
          </a:p>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Teamwork enhances productivity and produces better financial outcomes (</a:t>
            </a:r>
            <a:r>
              <a:rPr lang="en-US" sz="1400">
                <a:solidFill>
                  <a:srgbClr val="222222"/>
                </a:solidFill>
                <a:highlight>
                  <a:srgbClr val="FFFFFF"/>
                </a:highlight>
                <a:latin typeface="Times New Roman"/>
                <a:cs typeface="Times New Roman"/>
              </a:rPr>
              <a:t>Normile, 2021)</a:t>
            </a:r>
            <a:r>
              <a:rPr lang="en-US" sz="1400">
                <a:solidFill>
                  <a:srgbClr val="000000"/>
                </a:solidFill>
                <a:latin typeface="Times New Roman"/>
                <a:cs typeface="Times New Roman"/>
              </a:rPr>
              <a:t>.                                    </a:t>
            </a:r>
            <a:endParaRPr lang="en-US" sz="1400">
              <a:solidFill>
                <a:srgbClr val="FF0000"/>
              </a:solidFill>
              <a:latin typeface="Times New Roman"/>
              <a:cs typeface="Times New Roman"/>
            </a:endParaRPr>
          </a:p>
          <a:p>
            <a:pPr marL="0" lvl="0" indent="0">
              <a:spcAft>
                <a:spcPts val="1200"/>
              </a:spcAft>
              <a:buNone/>
            </a:pPr>
            <a:endParaRPr lang="en-US" sz="1400"/>
          </a:p>
        </p:txBody>
      </p:sp>
      <p:pic>
        <p:nvPicPr>
          <p:cNvPr id="4" name="Google Shape;141;p15">
            <a:extLst>
              <a:ext uri="{FF2B5EF4-FFF2-40B4-BE49-F238E27FC236}">
                <a16:creationId xmlns:a16="http://schemas.microsoft.com/office/drawing/2014/main" id="{9A9E264C-5BB5-40AB-B2B1-6BDEE26ED9BB}"/>
              </a:ext>
            </a:extLst>
          </p:cNvPr>
          <p:cNvPicPr>
            <a:picLocks noChangeAspect="1"/>
          </p:cNvPicPr>
          <p:nvPr/>
        </p:nvPicPr>
        <p:blipFill>
          <a:blip r:embed="rId3">
            <a:alphaModFix/>
          </a:blip>
          <a:stretch>
            <a:fillRect/>
          </a:stretch>
        </p:blipFill>
        <p:spPr>
          <a:xfrm>
            <a:off x="5779602" y="915195"/>
            <a:ext cx="2729520" cy="3180548"/>
          </a:xfrm>
          <a:prstGeom prst="rect">
            <a:avLst/>
          </a:prstGeom>
          <a:noFill/>
          <a:ln cap="flat">
            <a:noFill/>
          </a:ln>
        </p:spPr>
      </p:pic>
      <p:sp>
        <p:nvSpPr>
          <p:cNvPr id="5" name="TextBox 2">
            <a:extLst>
              <a:ext uri="{FF2B5EF4-FFF2-40B4-BE49-F238E27FC236}">
                <a16:creationId xmlns:a16="http://schemas.microsoft.com/office/drawing/2014/main" id="{0ABC68D5-56CE-4724-AC79-8C493D0B8094}"/>
              </a:ext>
            </a:extLst>
          </p:cNvPr>
          <p:cNvSpPr txBox="1"/>
          <p:nvPr/>
        </p:nvSpPr>
        <p:spPr>
          <a:xfrm>
            <a:off x="6595430" y="4228304"/>
            <a:ext cx="172942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Times New Roman"/>
                <a:ea typeface="Times New Roman"/>
                <a:cs typeface="Times New Roman"/>
              </a:rPr>
              <a:t>Stefanel Lazar</a:t>
            </a:r>
            <a:endParaRPr lang="en-GB" sz="1800" b="0" i="0" u="none" strike="noStrike" kern="1200" cap="none" spc="0" baseline="0">
              <a:solidFill>
                <a:srgbClr val="000000"/>
              </a:solidFill>
              <a:uFillTx/>
              <a:latin typeface="Garamon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Google Shape;146;p16">
            <a:extLst>
              <a:ext uri="{FF2B5EF4-FFF2-40B4-BE49-F238E27FC236}">
                <a16:creationId xmlns:a16="http://schemas.microsoft.com/office/drawing/2014/main" id="{C650324A-3456-434C-B05D-724EAB027023}"/>
              </a:ext>
            </a:extLst>
          </p:cNvPr>
          <p:cNvSpPr txBox="1">
            <a:spLocks noGrp="1"/>
          </p:cNvSpPr>
          <p:nvPr>
            <p:ph type="title"/>
          </p:nvPr>
        </p:nvSpPr>
        <p:spPr>
          <a:xfrm>
            <a:off x="819146" y="435373"/>
            <a:ext cx="7505696" cy="479703"/>
          </a:xfrm>
          <a:prstGeom prst="rect">
            <a:avLst/>
          </a:prstGeom>
          <a:noFill/>
          <a:ln>
            <a:noFill/>
          </a:ln>
        </p:spPr>
        <p:txBody>
          <a:bodyPr vert="horz" wrap="square" lIns="91421" tIns="91421" rIns="91421" bIns="91421" anchor="t" anchorCtr="1" compatLnSpc="1">
            <a:normAutofit/>
          </a:bodyPr>
          <a:lstStyle/>
          <a:p>
            <a:pPr lvl="0"/>
            <a:r>
              <a:rPr lang="en-IN" sz="3200" b="1">
                <a:solidFill>
                  <a:srgbClr val="000000"/>
                </a:solidFill>
                <a:latin typeface="Times New Roman"/>
                <a:cs typeface="Times New Roman"/>
              </a:rPr>
              <a:t>Increased effectiveness</a:t>
            </a:r>
            <a:br>
              <a:rPr lang="en-IN" sz="3200" b="1">
                <a:solidFill>
                  <a:srgbClr val="000000"/>
                </a:solidFill>
                <a:latin typeface="Times New Roman"/>
                <a:cs typeface="Times New Roman"/>
              </a:rPr>
            </a:br>
            <a:endParaRPr lang="en-IN" sz="3000"/>
          </a:p>
        </p:txBody>
      </p:sp>
      <p:sp>
        <p:nvSpPr>
          <p:cNvPr id="3" name="Google Shape;147;p16">
            <a:extLst>
              <a:ext uri="{FF2B5EF4-FFF2-40B4-BE49-F238E27FC236}">
                <a16:creationId xmlns:a16="http://schemas.microsoft.com/office/drawing/2014/main" id="{E66AE818-53CC-406B-8B2C-80351387528D}"/>
              </a:ext>
            </a:extLst>
          </p:cNvPr>
          <p:cNvSpPr txBox="1">
            <a:spLocks noGrp="1"/>
          </p:cNvSpPr>
          <p:nvPr>
            <p:ph type="body" idx="1"/>
          </p:nvPr>
        </p:nvSpPr>
        <p:spPr>
          <a:xfrm>
            <a:off x="489103" y="1199098"/>
            <a:ext cx="4780501" cy="3239700"/>
          </a:xfrm>
        </p:spPr>
        <p:txBody>
          <a:bodyPr/>
          <a:lstStyle/>
          <a:p>
            <a:pPr lvl="0" indent="-342900" algn="just">
              <a:lnSpc>
                <a:spcPct val="150000"/>
              </a:lnSpc>
              <a:buClr>
                <a:srgbClr val="000000"/>
              </a:buClr>
              <a:buSzPts val="1800"/>
              <a:buFont typeface="Times New Roman"/>
            </a:pPr>
            <a:r>
              <a:rPr lang="en-US">
                <a:solidFill>
                  <a:srgbClr val="000000"/>
                </a:solidFill>
                <a:latin typeface="Times New Roman"/>
                <a:cs typeface="Times New Roman"/>
              </a:rPr>
              <a:t>By utilizing its valuable time more efficiently, teamwork will boost the company's efficiency (</a:t>
            </a:r>
            <a:r>
              <a:rPr lang="en-US">
                <a:solidFill>
                  <a:srgbClr val="222222"/>
                </a:solidFill>
                <a:highlight>
                  <a:srgbClr val="FFFFFF"/>
                </a:highlight>
                <a:latin typeface="Times New Roman"/>
                <a:cs typeface="Times New Roman"/>
              </a:rPr>
              <a:t>Michalopoulos and Michalopoulos,  2021 )</a:t>
            </a:r>
            <a:r>
              <a:rPr lang="en-US">
                <a:solidFill>
                  <a:srgbClr val="000000"/>
                </a:solidFill>
                <a:latin typeface="Times New Roman"/>
                <a:cs typeface="Times New Roman"/>
              </a:rPr>
              <a:t>.</a:t>
            </a:r>
          </a:p>
          <a:p>
            <a:pPr lvl="0" indent="-342900" algn="just">
              <a:lnSpc>
                <a:spcPct val="150000"/>
              </a:lnSpc>
              <a:buClr>
                <a:srgbClr val="000000"/>
              </a:buClr>
              <a:buSzPts val="1800"/>
              <a:buFont typeface="Times New Roman"/>
            </a:pPr>
            <a:r>
              <a:rPr lang="en-US">
                <a:solidFill>
                  <a:srgbClr val="000000"/>
                </a:solidFill>
                <a:latin typeface="Times New Roman"/>
                <a:cs typeface="Times New Roman"/>
              </a:rPr>
              <a:t>By keeping up the efficiency, one  makes sure that they handle the obligations and do the work duties well.                 </a:t>
            </a:r>
            <a:endParaRPr lang="en-US">
              <a:solidFill>
                <a:srgbClr val="FF0000"/>
              </a:solidFill>
              <a:latin typeface="Times New Roman"/>
              <a:cs typeface="Times New Roman"/>
            </a:endParaRPr>
          </a:p>
          <a:p>
            <a:pPr marL="114300" lvl="0" indent="0" algn="just">
              <a:lnSpc>
                <a:spcPct val="150000"/>
              </a:lnSpc>
              <a:buNone/>
            </a:pPr>
            <a:endParaRPr lang="en-US"/>
          </a:p>
        </p:txBody>
      </p:sp>
      <p:pic>
        <p:nvPicPr>
          <p:cNvPr id="4" name="Google Shape;148;p16">
            <a:extLst>
              <a:ext uri="{FF2B5EF4-FFF2-40B4-BE49-F238E27FC236}">
                <a16:creationId xmlns:a16="http://schemas.microsoft.com/office/drawing/2014/main" id="{5145E4E3-0E1E-4BD8-AA28-ABE714A7874C}"/>
              </a:ext>
            </a:extLst>
          </p:cNvPr>
          <p:cNvPicPr>
            <a:picLocks noChangeAspect="1"/>
          </p:cNvPicPr>
          <p:nvPr/>
        </p:nvPicPr>
        <p:blipFill>
          <a:blip r:embed="rId3">
            <a:alphaModFix/>
          </a:blip>
          <a:stretch>
            <a:fillRect/>
          </a:stretch>
        </p:blipFill>
        <p:spPr>
          <a:xfrm>
            <a:off x="5459050" y="1498875"/>
            <a:ext cx="3273972" cy="2848849"/>
          </a:xfrm>
          <a:prstGeom prst="rect">
            <a:avLst/>
          </a:prstGeom>
          <a:noFill/>
          <a:ln cap="flat">
            <a:noFill/>
          </a:ln>
        </p:spPr>
      </p:pic>
      <p:sp>
        <p:nvSpPr>
          <p:cNvPr id="5" name="TextBox 2">
            <a:extLst>
              <a:ext uri="{FF2B5EF4-FFF2-40B4-BE49-F238E27FC236}">
                <a16:creationId xmlns:a16="http://schemas.microsoft.com/office/drawing/2014/main" id="{B370383E-9FF5-4C81-AF6E-EC898435F0A2}"/>
              </a:ext>
            </a:extLst>
          </p:cNvPr>
          <p:cNvSpPr txBox="1"/>
          <p:nvPr/>
        </p:nvSpPr>
        <p:spPr>
          <a:xfrm>
            <a:off x="6578595" y="4338791"/>
            <a:ext cx="181609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Times New Roman"/>
                <a:ea typeface="Times New Roman"/>
                <a:cs typeface="Times New Roman"/>
              </a:rPr>
              <a:t>Stefanel Lazar</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Google Shape;154;p17">
            <a:extLst>
              <a:ext uri="{FF2B5EF4-FFF2-40B4-BE49-F238E27FC236}">
                <a16:creationId xmlns:a16="http://schemas.microsoft.com/office/drawing/2014/main" id="{9393FE40-2874-47FA-91F4-770CC082EE55}"/>
              </a:ext>
            </a:extLst>
          </p:cNvPr>
          <p:cNvSpPr txBox="1">
            <a:spLocks noGrp="1"/>
          </p:cNvSpPr>
          <p:nvPr>
            <p:ph type="body" idx="1"/>
          </p:nvPr>
        </p:nvSpPr>
        <p:spPr>
          <a:xfrm>
            <a:off x="819146" y="514350"/>
            <a:ext cx="4750500" cy="4171602"/>
          </a:xfrm>
        </p:spPr>
        <p:txBody>
          <a:bodyPr>
            <a:noAutofit/>
          </a:bodyPr>
          <a:lstStyle/>
          <a:p>
            <a:pPr marL="0" lvl="0" indent="0" algn="just">
              <a:lnSpc>
                <a:spcPct val="150000"/>
              </a:lnSpc>
              <a:buNone/>
            </a:pPr>
            <a:r>
              <a:rPr lang="en-US" sz="1700" b="1">
                <a:solidFill>
                  <a:srgbClr val="000000"/>
                </a:solidFill>
                <a:latin typeface="Times New Roman"/>
                <a:cs typeface="Times New Roman"/>
              </a:rPr>
              <a:t>Greater creativity and originality</a:t>
            </a:r>
          </a:p>
          <a:p>
            <a:pPr lvl="0" indent="-323853" algn="just">
              <a:lnSpc>
                <a:spcPct val="150000"/>
              </a:lnSpc>
              <a:buClr>
                <a:srgbClr val="000000"/>
              </a:buClr>
              <a:buSzPts val="1500"/>
              <a:buFont typeface="Times New Roman"/>
            </a:pPr>
            <a:r>
              <a:rPr lang="en-US" sz="1500">
                <a:solidFill>
                  <a:srgbClr val="000000"/>
                </a:solidFill>
                <a:latin typeface="Times New Roman"/>
                <a:cs typeface="Times New Roman"/>
              </a:rPr>
              <a:t>Creativity and innovation are brought to a company via teamwork.</a:t>
            </a:r>
          </a:p>
          <a:p>
            <a:pPr marL="0" lvl="0" indent="0" algn="just">
              <a:lnSpc>
                <a:spcPct val="150000"/>
              </a:lnSpc>
              <a:buNone/>
            </a:pPr>
            <a:r>
              <a:rPr lang="en-US" sz="1600" b="1">
                <a:solidFill>
                  <a:srgbClr val="000000"/>
                </a:solidFill>
                <a:latin typeface="Times New Roman"/>
                <a:cs typeface="Times New Roman"/>
              </a:rPr>
              <a:t>Engages workers and fosters a welcoming workplace</a:t>
            </a:r>
          </a:p>
          <a:p>
            <a:pPr lvl="0" indent="-323853" algn="just">
              <a:lnSpc>
                <a:spcPct val="150000"/>
              </a:lnSpc>
              <a:buClr>
                <a:srgbClr val="000000"/>
              </a:buClr>
              <a:buSzPts val="1500"/>
              <a:buFont typeface="Times New Roman"/>
            </a:pPr>
            <a:r>
              <a:rPr lang="en-US" sz="1500">
                <a:solidFill>
                  <a:srgbClr val="000000"/>
                </a:solidFill>
                <a:latin typeface="Times New Roman"/>
                <a:cs typeface="Times New Roman"/>
              </a:rPr>
              <a:t>Real-time communication will be ensured in the organization through teamwork.</a:t>
            </a:r>
          </a:p>
          <a:p>
            <a:pPr lvl="0" indent="-323853" algn="just">
              <a:lnSpc>
                <a:spcPct val="150000"/>
              </a:lnSpc>
              <a:buClr>
                <a:srgbClr val="000000"/>
              </a:buClr>
              <a:buSzPts val="1500"/>
              <a:buFont typeface="Times New Roman"/>
            </a:pPr>
            <a:r>
              <a:rPr lang="en-US" sz="1500">
                <a:solidFill>
                  <a:srgbClr val="000000"/>
                </a:solidFill>
                <a:latin typeface="Times New Roman"/>
                <a:cs typeface="Times New Roman"/>
              </a:rPr>
              <a:t>The employees will feel appreciated if the  organization includes everyone in the judgment process (</a:t>
            </a:r>
            <a:r>
              <a:rPr lang="en-US" sz="1500">
                <a:solidFill>
                  <a:srgbClr val="222222"/>
                </a:solidFill>
                <a:highlight>
                  <a:srgbClr val="FFFFFF"/>
                </a:highlight>
                <a:latin typeface="Times New Roman"/>
                <a:cs typeface="Times New Roman"/>
              </a:rPr>
              <a:t>Schartel Dunn,  Dawson,  and  Block, 2021</a:t>
            </a:r>
            <a:r>
              <a:rPr lang="en-US" sz="1500">
                <a:solidFill>
                  <a:srgbClr val="000000"/>
                </a:solidFill>
                <a:latin typeface="Times New Roman"/>
                <a:cs typeface="Times New Roman"/>
              </a:rPr>
              <a:t>)                                                                                    </a:t>
            </a:r>
            <a:endParaRPr lang="en-US" sz="1500">
              <a:solidFill>
                <a:srgbClr val="FF0000"/>
              </a:solidFill>
              <a:latin typeface="Times New Roman"/>
              <a:cs typeface="Times New Roman"/>
            </a:endParaRPr>
          </a:p>
          <a:p>
            <a:pPr marL="0" lvl="0" indent="0">
              <a:spcAft>
                <a:spcPts val="1200"/>
              </a:spcAft>
              <a:buNone/>
            </a:pPr>
            <a:endParaRPr lang="en-US" sz="1500"/>
          </a:p>
        </p:txBody>
      </p:sp>
      <p:pic>
        <p:nvPicPr>
          <p:cNvPr id="3" name="Google Shape;155;p17">
            <a:extLst>
              <a:ext uri="{FF2B5EF4-FFF2-40B4-BE49-F238E27FC236}">
                <a16:creationId xmlns:a16="http://schemas.microsoft.com/office/drawing/2014/main" id="{D0F87DF4-A95C-4EE4-85F4-E695DEA7779F}"/>
              </a:ext>
            </a:extLst>
          </p:cNvPr>
          <p:cNvPicPr>
            <a:picLocks noChangeAspect="1"/>
          </p:cNvPicPr>
          <p:nvPr/>
        </p:nvPicPr>
        <p:blipFill>
          <a:blip r:embed="rId3">
            <a:alphaModFix/>
          </a:blip>
          <a:stretch>
            <a:fillRect/>
          </a:stretch>
        </p:blipFill>
        <p:spPr>
          <a:xfrm>
            <a:off x="5695724" y="1483101"/>
            <a:ext cx="3048097" cy="2857545"/>
          </a:xfrm>
          <a:prstGeom prst="rect">
            <a:avLst/>
          </a:prstGeom>
          <a:noFill/>
          <a:ln cap="flat">
            <a:noFill/>
          </a:ln>
        </p:spPr>
      </p:pic>
      <p:sp>
        <p:nvSpPr>
          <p:cNvPr id="4" name="TextBox 2">
            <a:extLst>
              <a:ext uri="{FF2B5EF4-FFF2-40B4-BE49-F238E27FC236}">
                <a16:creationId xmlns:a16="http://schemas.microsoft.com/office/drawing/2014/main" id="{7FDC94B9-8AE8-4D57-8D5F-DA25BFD4BE22}"/>
              </a:ext>
            </a:extLst>
          </p:cNvPr>
          <p:cNvSpPr txBox="1"/>
          <p:nvPr/>
        </p:nvSpPr>
        <p:spPr>
          <a:xfrm>
            <a:off x="6476045" y="4340647"/>
            <a:ext cx="170130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Times New Roman"/>
                <a:ea typeface="Times New Roman"/>
                <a:cs typeface="Times New Roman"/>
              </a:rPr>
              <a:t>Stefanel Lazar</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Google Shape;160;p18">
            <a:extLst>
              <a:ext uri="{FF2B5EF4-FFF2-40B4-BE49-F238E27FC236}">
                <a16:creationId xmlns:a16="http://schemas.microsoft.com/office/drawing/2014/main" id="{872821A9-6A75-460B-93FA-0D2E3801EFDD}"/>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Autofit/>
          </a:bodyPr>
          <a:lstStyle/>
          <a:p>
            <a:pPr lvl="0">
              <a:lnSpc>
                <a:spcPct val="150000"/>
              </a:lnSpc>
            </a:pPr>
            <a:r>
              <a:rPr lang="en-US" sz="2400" b="1">
                <a:solidFill>
                  <a:srgbClr val="000000"/>
                </a:solidFill>
                <a:latin typeface="Times New Roman"/>
                <a:cs typeface="Times New Roman"/>
              </a:rPr>
              <a:t>Disadvantages of teamwork</a:t>
            </a:r>
          </a:p>
          <a:p>
            <a:pPr lvl="0" algn="l"/>
            <a:endParaRPr lang="en-US" sz="3000"/>
          </a:p>
        </p:txBody>
      </p:sp>
      <p:sp>
        <p:nvSpPr>
          <p:cNvPr id="3" name="Google Shape;161;p18">
            <a:extLst>
              <a:ext uri="{FF2B5EF4-FFF2-40B4-BE49-F238E27FC236}">
                <a16:creationId xmlns:a16="http://schemas.microsoft.com/office/drawing/2014/main" id="{4E4A0E6A-BB8F-4952-A615-9C1C7F4C1889}"/>
              </a:ext>
            </a:extLst>
          </p:cNvPr>
          <p:cNvSpPr txBox="1">
            <a:spLocks noGrp="1"/>
          </p:cNvSpPr>
          <p:nvPr>
            <p:ph type="body" idx="1"/>
          </p:nvPr>
        </p:nvSpPr>
        <p:spPr>
          <a:xfrm>
            <a:off x="819146" y="1800197"/>
            <a:ext cx="4608301" cy="2638501"/>
          </a:xfrm>
        </p:spPr>
        <p:txBody>
          <a:bodyPr/>
          <a:lstStyle/>
          <a:p>
            <a:pPr marL="0" lvl="0" indent="0" algn="just">
              <a:lnSpc>
                <a:spcPct val="150000"/>
              </a:lnSpc>
              <a:buNone/>
            </a:pPr>
            <a:r>
              <a:rPr lang="en-US" sz="2000" b="1">
                <a:solidFill>
                  <a:srgbClr val="000000"/>
                </a:solidFill>
                <a:latin typeface="Times New Roman"/>
                <a:cs typeface="Times New Roman"/>
              </a:rPr>
              <a:t>Opposition to leadership's orders</a:t>
            </a:r>
          </a:p>
          <a:p>
            <a:pPr lvl="0" indent="-342900" algn="just">
              <a:lnSpc>
                <a:spcPct val="150000"/>
              </a:lnSpc>
              <a:buClr>
                <a:srgbClr val="000000"/>
              </a:buClr>
              <a:buSzPts val="1800"/>
              <a:buFont typeface="Times New Roman"/>
            </a:pPr>
            <a:r>
              <a:rPr lang="en-US">
                <a:solidFill>
                  <a:srgbClr val="000000"/>
                </a:solidFill>
                <a:latin typeface="Times New Roman"/>
                <a:cs typeface="Times New Roman"/>
              </a:rPr>
              <a:t>The team's strength has the potential to undermine the genuine leader's authority and vision (</a:t>
            </a:r>
            <a:r>
              <a:rPr lang="en-US">
                <a:solidFill>
                  <a:srgbClr val="222222"/>
                </a:solidFill>
                <a:highlight>
                  <a:srgbClr val="FFFFFF"/>
                </a:highlight>
                <a:latin typeface="Times New Roman"/>
                <a:cs typeface="Times New Roman"/>
              </a:rPr>
              <a:t>Stojadinović</a:t>
            </a:r>
            <a:r>
              <a:rPr lang="en-US" i="1">
                <a:solidFill>
                  <a:srgbClr val="222222"/>
                </a:solidFill>
                <a:highlight>
                  <a:srgbClr val="FFFFFF"/>
                </a:highlight>
                <a:latin typeface="Times New Roman"/>
                <a:cs typeface="Times New Roman"/>
              </a:rPr>
              <a:t> et al.</a:t>
            </a:r>
            <a:r>
              <a:rPr lang="en-US">
                <a:solidFill>
                  <a:srgbClr val="222222"/>
                </a:solidFill>
                <a:highlight>
                  <a:srgbClr val="FFFFFF"/>
                </a:highlight>
                <a:latin typeface="Times New Roman"/>
                <a:cs typeface="Times New Roman"/>
              </a:rPr>
              <a:t> 2021)</a:t>
            </a:r>
            <a:r>
              <a:rPr lang="en-US">
                <a:solidFill>
                  <a:srgbClr val="000000"/>
                </a:solidFill>
                <a:latin typeface="Times New Roman"/>
                <a:cs typeface="Times New Roman"/>
              </a:rPr>
              <a:t>.                                                                                                                                  </a:t>
            </a:r>
            <a:endParaRPr lang="en-US">
              <a:solidFill>
                <a:srgbClr val="FF0000"/>
              </a:solidFill>
              <a:latin typeface="Times New Roman"/>
              <a:cs typeface="Times New Roman"/>
            </a:endParaRPr>
          </a:p>
          <a:p>
            <a:pPr marL="114300" lvl="0" indent="0" algn="just">
              <a:lnSpc>
                <a:spcPct val="150000"/>
              </a:lnSpc>
              <a:buNone/>
            </a:pPr>
            <a:endParaRPr lang="en-US"/>
          </a:p>
        </p:txBody>
      </p:sp>
      <p:pic>
        <p:nvPicPr>
          <p:cNvPr id="4" name="Google Shape;162;p18">
            <a:extLst>
              <a:ext uri="{FF2B5EF4-FFF2-40B4-BE49-F238E27FC236}">
                <a16:creationId xmlns:a16="http://schemas.microsoft.com/office/drawing/2014/main" id="{CFE0030D-7E84-4E0E-9271-756AC1F590CA}"/>
              </a:ext>
            </a:extLst>
          </p:cNvPr>
          <p:cNvPicPr>
            <a:picLocks noChangeAspect="1"/>
          </p:cNvPicPr>
          <p:nvPr/>
        </p:nvPicPr>
        <p:blipFill>
          <a:blip r:embed="rId3">
            <a:alphaModFix/>
          </a:blip>
          <a:stretch>
            <a:fillRect/>
          </a:stretch>
        </p:blipFill>
        <p:spPr>
          <a:xfrm>
            <a:off x="5579851" y="1735522"/>
            <a:ext cx="2990846" cy="1845999"/>
          </a:xfrm>
          <a:prstGeom prst="rect">
            <a:avLst/>
          </a:prstGeom>
          <a:noFill/>
          <a:ln cap="flat">
            <a:noFill/>
          </a:ln>
        </p:spPr>
      </p:pic>
      <p:sp>
        <p:nvSpPr>
          <p:cNvPr id="5" name="TextBox 2">
            <a:extLst>
              <a:ext uri="{FF2B5EF4-FFF2-40B4-BE49-F238E27FC236}">
                <a16:creationId xmlns:a16="http://schemas.microsoft.com/office/drawing/2014/main" id="{6B07944E-6ADC-4004-A807-7B120A7F6F36}"/>
              </a:ext>
            </a:extLst>
          </p:cNvPr>
          <p:cNvSpPr txBox="1"/>
          <p:nvPr/>
        </p:nvSpPr>
        <p:spPr>
          <a:xfrm>
            <a:off x="6152147" y="3928564"/>
            <a:ext cx="184626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Times New Roman"/>
                <a:ea typeface="Times New Roman"/>
                <a:cs typeface="Times New Roman"/>
              </a:rPr>
              <a:t>Stefanel Lazar</a:t>
            </a:r>
            <a:endParaRPr lang="en-GB" sz="1800" b="0" i="0" u="none" strike="noStrike" kern="1200" cap="none" spc="0" baseline="0">
              <a:solidFill>
                <a:srgbClr val="000000"/>
              </a:solidFill>
              <a:uFillTx/>
              <a:latin typeface="Garamond"/>
            </a:endParaRPr>
          </a:p>
        </p:txBody>
      </p:sp>
    </p:spTree>
  </p:cSld>
  <p:clrMapOvr>
    <a:masterClrMapping/>
  </p:clrMapOvr>
  <p:transition spd="slow">
    <p:split orient="vert"/>
  </p:transition>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Google Shape;168;p19">
            <a:extLst>
              <a:ext uri="{FF2B5EF4-FFF2-40B4-BE49-F238E27FC236}">
                <a16:creationId xmlns:a16="http://schemas.microsoft.com/office/drawing/2014/main" id="{8990DBBC-8B05-4072-9615-675F62DCD5E7}"/>
              </a:ext>
            </a:extLst>
          </p:cNvPr>
          <p:cNvSpPr txBox="1">
            <a:spLocks noGrp="1"/>
          </p:cNvSpPr>
          <p:nvPr>
            <p:ph type="body" idx="1"/>
          </p:nvPr>
        </p:nvSpPr>
        <p:spPr>
          <a:xfrm>
            <a:off x="819146" y="1404198"/>
            <a:ext cx="4592702" cy="3034500"/>
          </a:xfrm>
        </p:spPr>
        <p:txBody>
          <a:bodyPr/>
          <a:lstStyle/>
          <a:p>
            <a:pPr marL="0" lvl="0" indent="0" algn="just">
              <a:lnSpc>
                <a:spcPct val="150000"/>
              </a:lnSpc>
              <a:buNone/>
            </a:pPr>
            <a:r>
              <a:rPr lang="en-US" sz="2000" b="1">
                <a:solidFill>
                  <a:srgbClr val="000000"/>
                </a:solidFill>
                <a:latin typeface="Times New Roman"/>
                <a:cs typeface="Times New Roman"/>
              </a:rPr>
              <a:t>Difficulties with employee evaluation</a:t>
            </a:r>
          </a:p>
          <a:p>
            <a:pPr lvl="0" indent="-342900" algn="just">
              <a:lnSpc>
                <a:spcPct val="150000"/>
              </a:lnSpc>
              <a:buClr>
                <a:srgbClr val="000000"/>
              </a:buClr>
              <a:buSzPts val="1800"/>
              <a:buFont typeface="Times New Roman"/>
            </a:pPr>
            <a:r>
              <a:rPr lang="en-US">
                <a:solidFill>
                  <a:srgbClr val="000000"/>
                </a:solidFill>
                <a:latin typeface="Times New Roman"/>
                <a:cs typeface="Times New Roman"/>
              </a:rPr>
              <a:t>Determining the comparative strengths and shortcomings of each team member can be challenging for the company  manager (</a:t>
            </a:r>
            <a:r>
              <a:rPr lang="en-US">
                <a:solidFill>
                  <a:srgbClr val="222222"/>
                </a:solidFill>
                <a:highlight>
                  <a:srgbClr val="FFFFFF"/>
                </a:highlight>
                <a:latin typeface="Times New Roman"/>
                <a:cs typeface="Times New Roman"/>
              </a:rPr>
              <a:t>Dehghani  and Trojovský,  2021)</a:t>
            </a:r>
            <a:r>
              <a:rPr lang="en-US">
                <a:solidFill>
                  <a:srgbClr val="000000"/>
                </a:solidFill>
                <a:latin typeface="Times New Roman"/>
                <a:cs typeface="Times New Roman"/>
              </a:rPr>
              <a:t>.            </a:t>
            </a:r>
            <a:endParaRPr lang="en-US">
              <a:solidFill>
                <a:srgbClr val="FF0000"/>
              </a:solidFill>
            </a:endParaRPr>
          </a:p>
        </p:txBody>
      </p:sp>
      <p:pic>
        <p:nvPicPr>
          <p:cNvPr id="3" name="Google Shape;169;p19">
            <a:extLst>
              <a:ext uri="{FF2B5EF4-FFF2-40B4-BE49-F238E27FC236}">
                <a16:creationId xmlns:a16="http://schemas.microsoft.com/office/drawing/2014/main" id="{F473B6CE-9A6C-4B90-B42F-66AC1415F898}"/>
              </a:ext>
            </a:extLst>
          </p:cNvPr>
          <p:cNvPicPr>
            <a:picLocks noChangeAspect="1"/>
          </p:cNvPicPr>
          <p:nvPr/>
        </p:nvPicPr>
        <p:blipFill>
          <a:blip r:embed="rId3">
            <a:alphaModFix/>
          </a:blip>
          <a:stretch>
            <a:fillRect/>
          </a:stretch>
        </p:blipFill>
        <p:spPr>
          <a:xfrm>
            <a:off x="5564252" y="1635523"/>
            <a:ext cx="2760601" cy="2308878"/>
          </a:xfrm>
          <a:prstGeom prst="rect">
            <a:avLst/>
          </a:prstGeom>
          <a:noFill/>
          <a:ln cap="flat">
            <a:noFill/>
          </a:ln>
        </p:spPr>
      </p:pic>
      <p:sp>
        <p:nvSpPr>
          <p:cNvPr id="4" name="TextBox 2">
            <a:extLst>
              <a:ext uri="{FF2B5EF4-FFF2-40B4-BE49-F238E27FC236}">
                <a16:creationId xmlns:a16="http://schemas.microsoft.com/office/drawing/2014/main" id="{B94115C7-C365-4ED1-940B-E1706B87E8CD}"/>
              </a:ext>
            </a:extLst>
          </p:cNvPr>
          <p:cNvSpPr txBox="1"/>
          <p:nvPr/>
        </p:nvSpPr>
        <p:spPr>
          <a:xfrm>
            <a:off x="6554784" y="3995690"/>
            <a:ext cx="152875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0000"/>
                </a:solidFill>
                <a:uFillTx/>
                <a:latin typeface="Times New Roman"/>
                <a:ea typeface="Times New Roman"/>
                <a:cs typeface="Times New Roman"/>
              </a:rPr>
              <a:t>Stefanel Lazar</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Google Shape;179;p21">
            <a:extLst>
              <a:ext uri="{FF2B5EF4-FFF2-40B4-BE49-F238E27FC236}">
                <a16:creationId xmlns:a16="http://schemas.microsoft.com/office/drawing/2014/main" id="{1569DBEC-2007-442E-A342-8A322AFCA30A}"/>
              </a:ext>
            </a:extLst>
          </p:cNvPr>
          <p:cNvSpPr txBox="1">
            <a:spLocks noGrp="1"/>
          </p:cNvSpPr>
          <p:nvPr>
            <p:ph type="title"/>
          </p:nvPr>
        </p:nvSpPr>
        <p:spPr>
          <a:xfrm>
            <a:off x="819146" y="631100"/>
            <a:ext cx="7505696" cy="820500"/>
          </a:xfrm>
          <a:prstGeom prst="rect">
            <a:avLst/>
          </a:prstGeom>
          <a:noFill/>
          <a:ln>
            <a:noFill/>
          </a:ln>
        </p:spPr>
        <p:txBody>
          <a:bodyPr vert="horz" wrap="square" lIns="91421" tIns="91421" rIns="91421" bIns="91421" anchor="t" anchorCtr="1" compatLnSpc="1">
            <a:normAutofit/>
          </a:bodyPr>
          <a:lstStyle/>
          <a:p>
            <a:pPr lvl="0"/>
            <a:r>
              <a:rPr lang="en-US" sz="3000" b="1">
                <a:solidFill>
                  <a:srgbClr val="212121"/>
                </a:solidFill>
              </a:rPr>
              <a:t>Stages of Team Development</a:t>
            </a:r>
          </a:p>
        </p:txBody>
      </p:sp>
      <p:sp>
        <p:nvSpPr>
          <p:cNvPr id="3" name="Google Shape;180;p21">
            <a:extLst>
              <a:ext uri="{FF2B5EF4-FFF2-40B4-BE49-F238E27FC236}">
                <a16:creationId xmlns:a16="http://schemas.microsoft.com/office/drawing/2014/main" id="{DF09A531-DE4F-4388-8C18-ECCC08B7B08E}"/>
              </a:ext>
            </a:extLst>
          </p:cNvPr>
          <p:cNvSpPr txBox="1">
            <a:spLocks noGrp="1"/>
          </p:cNvSpPr>
          <p:nvPr>
            <p:ph type="body" idx="1"/>
          </p:nvPr>
        </p:nvSpPr>
        <p:spPr>
          <a:xfrm>
            <a:off x="615948" y="1205727"/>
            <a:ext cx="4497897" cy="3250198"/>
          </a:xfrm>
        </p:spPr>
        <p:txBody>
          <a:bodyPr>
            <a:noAutofit/>
          </a:bodyPr>
          <a:lstStyle/>
          <a:p>
            <a:pPr marL="0" lvl="0" indent="0" algn="just">
              <a:lnSpc>
                <a:spcPct val="140000"/>
              </a:lnSpc>
              <a:buNone/>
            </a:pPr>
            <a:r>
              <a:rPr lang="en-US" sz="1500">
                <a:solidFill>
                  <a:srgbClr val="000000"/>
                </a:solidFill>
                <a:latin typeface="Times New Roman"/>
                <a:cs typeface="Times New Roman"/>
              </a:rPr>
              <a:t>Developing strong collaboration abilities is the process of developing the team. According to “educational psychologist Bruce Tuckman”, the majority of teams use a five-stage growth process to achieve high performance (</a:t>
            </a:r>
            <a:r>
              <a:rPr lang="en-US" sz="1500">
                <a:solidFill>
                  <a:srgbClr val="222222"/>
                </a:solidFill>
                <a:highlight>
                  <a:srgbClr val="FFFFFF"/>
                </a:highlight>
                <a:latin typeface="Times New Roman"/>
                <a:cs typeface="Times New Roman"/>
              </a:rPr>
              <a:t>Egolf, 2022).  </a:t>
            </a:r>
            <a:r>
              <a:rPr lang="en-US" sz="1500">
                <a:solidFill>
                  <a:srgbClr val="000000"/>
                </a:solidFill>
                <a:latin typeface="Times New Roman"/>
                <a:cs typeface="Times New Roman"/>
              </a:rPr>
              <a:t>There are five stages: </a:t>
            </a:r>
          </a:p>
          <a:p>
            <a:pPr lvl="0" indent="-323853" algn="just">
              <a:lnSpc>
                <a:spcPct val="140000"/>
              </a:lnSpc>
              <a:buClr>
                <a:srgbClr val="000000"/>
              </a:buClr>
              <a:buSzPts val="1500"/>
              <a:buFont typeface="Times New Roman"/>
              <a:buChar char="➢"/>
            </a:pPr>
            <a:r>
              <a:rPr lang="en-US" sz="1500">
                <a:solidFill>
                  <a:srgbClr val="000000"/>
                </a:solidFill>
                <a:latin typeface="Times New Roman"/>
                <a:cs typeface="Times New Roman"/>
              </a:rPr>
              <a:t>Forming</a:t>
            </a:r>
          </a:p>
          <a:p>
            <a:pPr lvl="0" indent="-323853" algn="just">
              <a:lnSpc>
                <a:spcPct val="140000"/>
              </a:lnSpc>
              <a:buClr>
                <a:srgbClr val="000000"/>
              </a:buClr>
              <a:buSzPts val="1500"/>
              <a:buFont typeface="Times New Roman"/>
              <a:buChar char="➢"/>
            </a:pPr>
            <a:r>
              <a:rPr lang="en-US" sz="1500">
                <a:solidFill>
                  <a:srgbClr val="000000"/>
                </a:solidFill>
                <a:latin typeface="Times New Roman"/>
                <a:cs typeface="Times New Roman"/>
              </a:rPr>
              <a:t>Storming </a:t>
            </a:r>
          </a:p>
          <a:p>
            <a:pPr lvl="0" indent="-323853" algn="just">
              <a:lnSpc>
                <a:spcPct val="140000"/>
              </a:lnSpc>
              <a:buClr>
                <a:srgbClr val="000000"/>
              </a:buClr>
              <a:buSzPts val="1500"/>
              <a:buFont typeface="Times New Roman"/>
              <a:buChar char="➢"/>
            </a:pPr>
            <a:r>
              <a:rPr lang="en-US" sz="1500">
                <a:solidFill>
                  <a:srgbClr val="000000"/>
                </a:solidFill>
                <a:latin typeface="Times New Roman"/>
                <a:cs typeface="Times New Roman"/>
              </a:rPr>
              <a:t>Norming</a:t>
            </a:r>
          </a:p>
          <a:p>
            <a:pPr lvl="0" indent="-323853" algn="just">
              <a:lnSpc>
                <a:spcPct val="140000"/>
              </a:lnSpc>
              <a:buClr>
                <a:srgbClr val="000000"/>
              </a:buClr>
              <a:buSzPts val="1500"/>
              <a:buFont typeface="Times New Roman"/>
              <a:buChar char="➢"/>
            </a:pPr>
            <a:r>
              <a:rPr lang="en-US" sz="1500">
                <a:solidFill>
                  <a:srgbClr val="000000"/>
                </a:solidFill>
                <a:latin typeface="Times New Roman"/>
                <a:cs typeface="Times New Roman"/>
              </a:rPr>
              <a:t>Performing</a:t>
            </a:r>
          </a:p>
          <a:p>
            <a:pPr lvl="0" indent="-323853" algn="just">
              <a:lnSpc>
                <a:spcPct val="140000"/>
              </a:lnSpc>
              <a:buClr>
                <a:srgbClr val="000000"/>
              </a:buClr>
              <a:buSzPts val="1500"/>
              <a:buFont typeface="Times New Roman"/>
              <a:buChar char="➢"/>
            </a:pPr>
            <a:r>
              <a:rPr lang="en-US" sz="1500">
                <a:solidFill>
                  <a:srgbClr val="000000"/>
                </a:solidFill>
                <a:latin typeface="Times New Roman"/>
                <a:cs typeface="Times New Roman"/>
              </a:rPr>
              <a:t>Adjourning</a:t>
            </a:r>
            <a:r>
              <a:rPr lang="en-US" sz="1500">
                <a:solidFill>
                  <a:srgbClr val="0070C0"/>
                </a:solidFill>
                <a:latin typeface="Times New Roman"/>
                <a:cs typeface="Times New Roman"/>
              </a:rPr>
              <a:t>.                                       </a:t>
            </a:r>
            <a:endParaRPr lang="en-US" sz="1500">
              <a:solidFill>
                <a:srgbClr val="A23C33"/>
              </a:solidFill>
              <a:latin typeface="Times New Roman"/>
              <a:cs typeface="Times New Roman"/>
            </a:endParaRPr>
          </a:p>
          <a:p>
            <a:pPr marL="0" lvl="0" indent="0">
              <a:lnSpc>
                <a:spcPct val="105000"/>
              </a:lnSpc>
              <a:spcAft>
                <a:spcPts val="1200"/>
              </a:spcAft>
              <a:buNone/>
            </a:pPr>
            <a:endParaRPr lang="en-US"/>
          </a:p>
        </p:txBody>
      </p:sp>
      <p:pic>
        <p:nvPicPr>
          <p:cNvPr id="4" name="Google Shape;181;p21">
            <a:extLst>
              <a:ext uri="{FF2B5EF4-FFF2-40B4-BE49-F238E27FC236}">
                <a16:creationId xmlns:a16="http://schemas.microsoft.com/office/drawing/2014/main" id="{32DE5838-C954-4BCF-BD27-F883176D063D}"/>
              </a:ext>
            </a:extLst>
          </p:cNvPr>
          <p:cNvPicPr>
            <a:picLocks noChangeAspect="1"/>
          </p:cNvPicPr>
          <p:nvPr/>
        </p:nvPicPr>
        <p:blipFill>
          <a:blip r:embed="rId3">
            <a:alphaModFix/>
          </a:blip>
          <a:stretch>
            <a:fillRect/>
          </a:stretch>
        </p:blipFill>
        <p:spPr>
          <a:xfrm>
            <a:off x="5469447" y="1451600"/>
            <a:ext cx="3391765" cy="2758452"/>
          </a:xfrm>
          <a:prstGeom prst="rect">
            <a:avLst/>
          </a:prstGeom>
          <a:noFill/>
          <a:ln cap="flat">
            <a:noFill/>
          </a:ln>
        </p:spPr>
      </p:pic>
      <p:sp>
        <p:nvSpPr>
          <p:cNvPr id="5" name="TextBox 2">
            <a:extLst>
              <a:ext uri="{FF2B5EF4-FFF2-40B4-BE49-F238E27FC236}">
                <a16:creationId xmlns:a16="http://schemas.microsoft.com/office/drawing/2014/main" id="{525CD41C-3311-4AAD-9B01-8815468A2BA4}"/>
              </a:ext>
            </a:extLst>
          </p:cNvPr>
          <p:cNvSpPr txBox="1"/>
          <p:nvPr/>
        </p:nvSpPr>
        <p:spPr>
          <a:xfrm>
            <a:off x="6172200" y="4130866"/>
            <a:ext cx="193039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A23C33"/>
                </a:solidFill>
                <a:uFillTx/>
                <a:latin typeface="Times New Roman"/>
                <a:ea typeface="Times New Roman"/>
                <a:cs typeface="Times New Roman"/>
              </a:rPr>
              <a:t>Nicoleta Carp</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Google Shape;186;p22">
            <a:extLst>
              <a:ext uri="{FF2B5EF4-FFF2-40B4-BE49-F238E27FC236}">
                <a16:creationId xmlns:a16="http://schemas.microsoft.com/office/drawing/2014/main" id="{04D03BA8-3883-47A2-B463-4657EC627AE2}"/>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marL="457200" lvl="0" indent="-419096" algn="just">
              <a:lnSpc>
                <a:spcPct val="150000"/>
              </a:lnSpc>
              <a:buSzPts val="3000"/>
              <a:buAutoNum type="arabicPeriod"/>
            </a:pPr>
            <a:r>
              <a:rPr lang="en-US" sz="3000" b="1">
                <a:solidFill>
                  <a:srgbClr val="000000"/>
                </a:solidFill>
                <a:latin typeface="Times New Roman"/>
                <a:cs typeface="Times New Roman"/>
              </a:rPr>
              <a:t>Forming Stage</a:t>
            </a:r>
            <a:endParaRPr lang="en-US" sz="3000"/>
          </a:p>
        </p:txBody>
      </p:sp>
      <p:sp>
        <p:nvSpPr>
          <p:cNvPr id="3" name="Google Shape;187;p22">
            <a:extLst>
              <a:ext uri="{FF2B5EF4-FFF2-40B4-BE49-F238E27FC236}">
                <a16:creationId xmlns:a16="http://schemas.microsoft.com/office/drawing/2014/main" id="{9FCBCF90-F608-4E8E-A388-40628746D7AA}"/>
              </a:ext>
            </a:extLst>
          </p:cNvPr>
          <p:cNvSpPr txBox="1">
            <a:spLocks noGrp="1"/>
          </p:cNvSpPr>
          <p:nvPr>
            <p:ph type="body" idx="1"/>
          </p:nvPr>
        </p:nvSpPr>
        <p:spPr>
          <a:xfrm>
            <a:off x="655579" y="1703966"/>
            <a:ext cx="4198202" cy="2734796"/>
          </a:xfrm>
        </p:spPr>
        <p:txBody>
          <a:bodyPr>
            <a:noAutofit/>
          </a:bodyPr>
          <a:lstStyle/>
          <a:p>
            <a:pPr lvl="0" indent="-342900" algn="just">
              <a:lnSpc>
                <a:spcPct val="150000"/>
              </a:lnSpc>
              <a:buClr>
                <a:srgbClr val="000000"/>
              </a:buClr>
              <a:buSzPts val="1800"/>
              <a:buFont typeface="Times New Roman"/>
            </a:pPr>
            <a:r>
              <a:rPr lang="en-US">
                <a:solidFill>
                  <a:srgbClr val="000000"/>
                </a:solidFill>
                <a:latin typeface="Times New Roman"/>
                <a:cs typeface="Times New Roman"/>
              </a:rPr>
              <a:t>The first stage of team development is forming. </a:t>
            </a:r>
          </a:p>
          <a:p>
            <a:pPr lvl="0" indent="-342900" algn="just">
              <a:lnSpc>
                <a:spcPct val="150000"/>
              </a:lnSpc>
              <a:buClr>
                <a:srgbClr val="000000"/>
              </a:buClr>
              <a:buSzPts val="1800"/>
              <a:buFont typeface="Times New Roman"/>
            </a:pPr>
            <a:r>
              <a:rPr lang="en-US">
                <a:solidFill>
                  <a:srgbClr val="000000"/>
                </a:solidFill>
                <a:latin typeface="Times New Roman"/>
                <a:cs typeface="Times New Roman"/>
              </a:rPr>
              <a:t>In this stage, every employee of the  organization will be completely unfamiliar with one another (</a:t>
            </a:r>
            <a:r>
              <a:rPr lang="en-US">
                <a:solidFill>
                  <a:srgbClr val="000000"/>
                </a:solidFill>
                <a:highlight>
                  <a:srgbClr val="FFFFFF"/>
                </a:highlight>
                <a:latin typeface="Times New Roman"/>
                <a:cs typeface="Times New Roman"/>
              </a:rPr>
              <a:t>VAIDA and ȘERBAN, 2021)</a:t>
            </a:r>
            <a:endParaRPr lang="en-US">
              <a:solidFill>
                <a:srgbClr val="000000"/>
              </a:solidFill>
              <a:latin typeface="Times New Roman"/>
              <a:cs typeface="Times New Roman"/>
            </a:endParaRPr>
          </a:p>
          <a:p>
            <a:pPr marL="0" lvl="0" indent="0">
              <a:spcAft>
                <a:spcPts val="1200"/>
              </a:spcAft>
              <a:buNone/>
            </a:pPr>
            <a:r>
              <a:rPr lang="en-US"/>
              <a:t>                                             </a:t>
            </a:r>
            <a:endParaRPr lang="en-US">
              <a:solidFill>
                <a:srgbClr val="A23C33"/>
              </a:solidFill>
            </a:endParaRPr>
          </a:p>
        </p:txBody>
      </p:sp>
      <p:pic>
        <p:nvPicPr>
          <p:cNvPr id="4" name="Google Shape;188;p22">
            <a:extLst>
              <a:ext uri="{FF2B5EF4-FFF2-40B4-BE49-F238E27FC236}">
                <a16:creationId xmlns:a16="http://schemas.microsoft.com/office/drawing/2014/main" id="{CA630AF8-0300-47FF-B5DF-7CE9A5137CFB}"/>
              </a:ext>
            </a:extLst>
          </p:cNvPr>
          <p:cNvPicPr>
            <a:picLocks noChangeAspect="1"/>
          </p:cNvPicPr>
          <p:nvPr/>
        </p:nvPicPr>
        <p:blipFill>
          <a:blip r:embed="rId3">
            <a:alphaModFix/>
          </a:blip>
          <a:stretch>
            <a:fillRect/>
          </a:stretch>
        </p:blipFill>
        <p:spPr>
          <a:xfrm>
            <a:off x="5332853" y="1494970"/>
            <a:ext cx="3471071" cy="2003880"/>
          </a:xfrm>
          <a:prstGeom prst="rect">
            <a:avLst/>
          </a:prstGeom>
          <a:noFill/>
          <a:ln cap="flat">
            <a:noFill/>
          </a:ln>
        </p:spPr>
      </p:pic>
      <p:sp>
        <p:nvSpPr>
          <p:cNvPr id="5" name="TextBox 4">
            <a:extLst>
              <a:ext uri="{FF2B5EF4-FFF2-40B4-BE49-F238E27FC236}">
                <a16:creationId xmlns:a16="http://schemas.microsoft.com/office/drawing/2014/main" id="{CD362312-9DED-477A-B324-72A279AA50BB}"/>
              </a:ext>
            </a:extLst>
          </p:cNvPr>
          <p:cNvSpPr txBox="1"/>
          <p:nvPr/>
        </p:nvSpPr>
        <p:spPr>
          <a:xfrm>
            <a:off x="6140452" y="3963558"/>
            <a:ext cx="207010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A23C33"/>
                </a:solidFill>
                <a:uFillTx/>
                <a:latin typeface="Garamond"/>
              </a:rPr>
              <a:t>Nicoleta Carp</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Google Shape;194;p23">
            <a:extLst>
              <a:ext uri="{FF2B5EF4-FFF2-40B4-BE49-F238E27FC236}">
                <a16:creationId xmlns:a16="http://schemas.microsoft.com/office/drawing/2014/main" id="{E34678F6-7240-4AF7-82C3-F1E425BB959B}"/>
              </a:ext>
            </a:extLst>
          </p:cNvPr>
          <p:cNvSpPr txBox="1">
            <a:spLocks noGrp="1"/>
          </p:cNvSpPr>
          <p:nvPr>
            <p:ph type="body" idx="1"/>
          </p:nvPr>
        </p:nvSpPr>
        <p:spPr>
          <a:xfrm>
            <a:off x="819146" y="978225"/>
            <a:ext cx="4529398" cy="3413098"/>
          </a:xfrm>
        </p:spPr>
        <p:txBody>
          <a:bodyPr>
            <a:noAutofit/>
          </a:bodyPr>
          <a:lstStyle/>
          <a:p>
            <a:pPr marL="0" lvl="0" indent="0" algn="just">
              <a:lnSpc>
                <a:spcPct val="150000"/>
              </a:lnSpc>
              <a:buNone/>
            </a:pPr>
            <a:r>
              <a:rPr lang="en-US" sz="2100" b="1">
                <a:solidFill>
                  <a:srgbClr val="000000"/>
                </a:solidFill>
                <a:latin typeface="Times New Roman"/>
                <a:cs typeface="Times New Roman"/>
              </a:rPr>
              <a:t>2.Storming stage</a:t>
            </a:r>
          </a:p>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The second stage of team development is storming.</a:t>
            </a:r>
          </a:p>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In this stage, many of the team members may voice their displeasure with the person or group's poor development.</a:t>
            </a:r>
          </a:p>
          <a:p>
            <a:pPr marL="0" lvl="0" indent="0" algn="just">
              <a:lnSpc>
                <a:spcPct val="150000"/>
              </a:lnSpc>
              <a:buNone/>
            </a:pPr>
            <a:r>
              <a:rPr lang="en-US" sz="2000" b="1">
                <a:solidFill>
                  <a:srgbClr val="000000"/>
                </a:solidFill>
                <a:latin typeface="Times New Roman"/>
                <a:cs typeface="Times New Roman"/>
              </a:rPr>
              <a:t>3. Norming stage</a:t>
            </a:r>
          </a:p>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The third stage is norming. </a:t>
            </a:r>
          </a:p>
          <a:p>
            <a:pPr lvl="0" indent="-317497" algn="just">
              <a:lnSpc>
                <a:spcPct val="150000"/>
              </a:lnSpc>
              <a:buClr>
                <a:srgbClr val="000000"/>
              </a:buClr>
              <a:buSzPts val="1400"/>
              <a:buFont typeface="Times New Roman"/>
            </a:pPr>
            <a:r>
              <a:rPr lang="en-US" sz="1400">
                <a:solidFill>
                  <a:srgbClr val="000000"/>
                </a:solidFill>
                <a:latin typeface="Times New Roman"/>
                <a:cs typeface="Times New Roman"/>
              </a:rPr>
              <a:t>In this stage, team members of our consulting firm will begin to resolve their differences (</a:t>
            </a:r>
            <a:r>
              <a:rPr lang="en-US" sz="1400">
                <a:solidFill>
                  <a:srgbClr val="000000"/>
                </a:solidFill>
                <a:highlight>
                  <a:srgbClr val="FFFFFF"/>
                </a:highlight>
                <a:latin typeface="Times New Roman"/>
                <a:cs typeface="Times New Roman"/>
              </a:rPr>
              <a:t>Robb, 2022)</a:t>
            </a:r>
            <a:r>
              <a:rPr lang="en-US" sz="1400">
                <a:solidFill>
                  <a:srgbClr val="000000"/>
                </a:solidFill>
                <a:latin typeface="Times New Roman"/>
                <a:cs typeface="Times New Roman"/>
              </a:rPr>
              <a:t>.</a:t>
            </a:r>
          </a:p>
          <a:p>
            <a:pPr marL="0" lvl="0" indent="0">
              <a:spcAft>
                <a:spcPts val="1200"/>
              </a:spcAft>
              <a:buNone/>
            </a:pPr>
            <a:r>
              <a:rPr lang="en-US"/>
              <a:t>                                        </a:t>
            </a:r>
            <a:endParaRPr lang="en-US">
              <a:solidFill>
                <a:srgbClr val="A23C33"/>
              </a:solidFill>
            </a:endParaRPr>
          </a:p>
        </p:txBody>
      </p:sp>
      <p:pic>
        <p:nvPicPr>
          <p:cNvPr id="3" name="Google Shape;195;p23">
            <a:extLst>
              <a:ext uri="{FF2B5EF4-FFF2-40B4-BE49-F238E27FC236}">
                <a16:creationId xmlns:a16="http://schemas.microsoft.com/office/drawing/2014/main" id="{81D49616-33BF-4997-92A1-4D94CA5A6234}"/>
              </a:ext>
            </a:extLst>
          </p:cNvPr>
          <p:cNvPicPr>
            <a:picLocks noChangeAspect="1"/>
          </p:cNvPicPr>
          <p:nvPr/>
        </p:nvPicPr>
        <p:blipFill>
          <a:blip r:embed="rId3">
            <a:alphaModFix/>
          </a:blip>
          <a:stretch>
            <a:fillRect/>
          </a:stretch>
        </p:blipFill>
        <p:spPr>
          <a:xfrm>
            <a:off x="5348554" y="525277"/>
            <a:ext cx="3234424" cy="1481328"/>
          </a:xfrm>
          <a:prstGeom prst="rect">
            <a:avLst/>
          </a:prstGeom>
          <a:noFill/>
          <a:ln cap="flat">
            <a:noFill/>
          </a:ln>
        </p:spPr>
      </p:pic>
      <p:pic>
        <p:nvPicPr>
          <p:cNvPr id="4" name="Google Shape;196;p23">
            <a:extLst>
              <a:ext uri="{FF2B5EF4-FFF2-40B4-BE49-F238E27FC236}">
                <a16:creationId xmlns:a16="http://schemas.microsoft.com/office/drawing/2014/main" id="{52E76CC6-C36A-46AA-828C-33D62FD33A85}"/>
              </a:ext>
            </a:extLst>
          </p:cNvPr>
          <p:cNvPicPr>
            <a:picLocks noChangeAspect="1"/>
          </p:cNvPicPr>
          <p:nvPr/>
        </p:nvPicPr>
        <p:blipFill>
          <a:blip r:embed="rId4">
            <a:alphaModFix/>
          </a:blip>
          <a:stretch>
            <a:fillRect/>
          </a:stretch>
        </p:blipFill>
        <p:spPr>
          <a:xfrm>
            <a:off x="5621273" y="2158998"/>
            <a:ext cx="2877625" cy="1481328"/>
          </a:xfrm>
          <a:prstGeom prst="rect">
            <a:avLst/>
          </a:prstGeom>
          <a:noFill/>
          <a:ln cap="flat">
            <a:noFill/>
          </a:ln>
        </p:spPr>
      </p:pic>
      <p:sp>
        <p:nvSpPr>
          <p:cNvPr id="5" name="TextBox 2">
            <a:extLst>
              <a:ext uri="{FF2B5EF4-FFF2-40B4-BE49-F238E27FC236}">
                <a16:creationId xmlns:a16="http://schemas.microsoft.com/office/drawing/2014/main" id="{B780169A-E44F-4438-B2EF-2DA688C4D891}"/>
              </a:ext>
            </a:extLst>
          </p:cNvPr>
          <p:cNvSpPr txBox="1"/>
          <p:nvPr/>
        </p:nvSpPr>
        <p:spPr>
          <a:xfrm>
            <a:off x="6147410" y="4002941"/>
            <a:ext cx="163671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A23C33"/>
                </a:solidFill>
                <a:uFillTx/>
                <a:latin typeface="Garamond"/>
              </a:rPr>
              <a:t>Nicoleta Carp</a:t>
            </a:r>
            <a:endParaRPr lang="en-GB" sz="1800" b="0" i="0" u="none" strike="noStrike" kern="1200" cap="none" spc="0" baseline="0">
              <a:solidFill>
                <a:srgbClr val="000000"/>
              </a:solidFill>
              <a:uFillTx/>
              <a:latin typeface="Garamond"/>
            </a:endParaRPr>
          </a:p>
        </p:txBody>
      </p:sp>
    </p:spTree>
  </p:cSld>
  <p:clrMapOvr>
    <a:masterClrMapping/>
  </p:clrMapOvr>
  <p:transition spd="slow">
    <p:random/>
  </p:transition>
</p:sld>
</file>

<file path=ppt/slides/slide1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Google Shape;201;p24">
            <a:extLst>
              <a:ext uri="{FF2B5EF4-FFF2-40B4-BE49-F238E27FC236}">
                <a16:creationId xmlns:a16="http://schemas.microsoft.com/office/drawing/2014/main" id="{53A296E6-F374-461C-ADFE-DB43EC6ED66E}"/>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lvl="0" algn="just">
              <a:lnSpc>
                <a:spcPct val="150000"/>
              </a:lnSpc>
            </a:pPr>
            <a:r>
              <a:rPr lang="en-US" sz="3000" b="1">
                <a:solidFill>
                  <a:srgbClr val="000000"/>
                </a:solidFill>
                <a:latin typeface="Times New Roman"/>
                <a:cs typeface="Times New Roman"/>
              </a:rPr>
              <a:t>4. Performing stage</a:t>
            </a:r>
            <a:endParaRPr lang="en-US" sz="3000"/>
          </a:p>
        </p:txBody>
      </p:sp>
      <p:sp>
        <p:nvSpPr>
          <p:cNvPr id="3" name="Google Shape;202;p24">
            <a:extLst>
              <a:ext uri="{FF2B5EF4-FFF2-40B4-BE49-F238E27FC236}">
                <a16:creationId xmlns:a16="http://schemas.microsoft.com/office/drawing/2014/main" id="{EC506E10-85D5-44A8-98BA-2571D2D9BAC2}"/>
              </a:ext>
            </a:extLst>
          </p:cNvPr>
          <p:cNvSpPr txBox="1">
            <a:spLocks noGrp="1"/>
          </p:cNvSpPr>
          <p:nvPr>
            <p:ph type="body" idx="1"/>
          </p:nvPr>
        </p:nvSpPr>
        <p:spPr>
          <a:xfrm>
            <a:off x="819146" y="1990721"/>
            <a:ext cx="4434904" cy="2448004"/>
          </a:xfrm>
        </p:spPr>
        <p:txBody>
          <a:bodyPr/>
          <a:lstStyle/>
          <a:p>
            <a:pPr lvl="0" indent="-355601" algn="just">
              <a:lnSpc>
                <a:spcPct val="150000"/>
              </a:lnSpc>
              <a:buClr>
                <a:srgbClr val="000000"/>
              </a:buClr>
              <a:buSzPts val="2000"/>
              <a:buFont typeface="Times New Roman"/>
            </a:pPr>
            <a:r>
              <a:rPr lang="en-US" sz="2000">
                <a:solidFill>
                  <a:srgbClr val="000000"/>
                </a:solidFill>
                <a:latin typeface="Times New Roman"/>
                <a:cs typeface="Times New Roman"/>
              </a:rPr>
              <a:t>The fourth stage is performing.</a:t>
            </a:r>
          </a:p>
          <a:p>
            <a:pPr lvl="0" indent="-355601" algn="just">
              <a:lnSpc>
                <a:spcPct val="150000"/>
              </a:lnSpc>
              <a:buClr>
                <a:srgbClr val="000000"/>
              </a:buClr>
              <a:buSzPts val="2000"/>
              <a:buFont typeface="Times New Roman"/>
            </a:pPr>
            <a:r>
              <a:rPr lang="en-US" sz="2000">
                <a:solidFill>
                  <a:srgbClr val="000000"/>
                </a:solidFill>
                <a:latin typeface="Times New Roman"/>
                <a:cs typeface="Times New Roman"/>
              </a:rPr>
              <a:t>In this stage, the team members of the organisation will become more interdependent (</a:t>
            </a:r>
            <a:r>
              <a:rPr lang="en-US" sz="2000">
                <a:solidFill>
                  <a:srgbClr val="222222"/>
                </a:solidFill>
                <a:highlight>
                  <a:srgbClr val="FFFFFF"/>
                </a:highlight>
                <a:latin typeface="Times New Roman"/>
                <a:cs typeface="Times New Roman"/>
              </a:rPr>
              <a:t>Nawi </a:t>
            </a:r>
            <a:r>
              <a:rPr lang="en-US" sz="2000" i="1">
                <a:solidFill>
                  <a:srgbClr val="222222"/>
                </a:solidFill>
                <a:highlight>
                  <a:srgbClr val="FFFFFF"/>
                </a:highlight>
                <a:latin typeface="Times New Roman"/>
                <a:cs typeface="Times New Roman"/>
              </a:rPr>
              <a:t>et al</a:t>
            </a:r>
            <a:r>
              <a:rPr lang="en-US" sz="2000">
                <a:solidFill>
                  <a:srgbClr val="222222"/>
                </a:solidFill>
                <a:highlight>
                  <a:srgbClr val="FFFFFF"/>
                </a:highlight>
                <a:latin typeface="Times New Roman"/>
                <a:cs typeface="Times New Roman"/>
              </a:rPr>
              <a:t>. 2022)</a:t>
            </a:r>
            <a:r>
              <a:rPr lang="en-US" sz="2000">
                <a:solidFill>
                  <a:srgbClr val="000000"/>
                </a:solidFill>
                <a:latin typeface="Times New Roman"/>
                <a:cs typeface="Times New Roman"/>
              </a:rPr>
              <a:t>.</a:t>
            </a:r>
          </a:p>
          <a:p>
            <a:pPr marL="0" lvl="0" indent="0">
              <a:spcAft>
                <a:spcPts val="1200"/>
              </a:spcAft>
              <a:buNone/>
            </a:pPr>
            <a:r>
              <a:rPr lang="en-US"/>
              <a:t>                                       </a:t>
            </a:r>
            <a:endParaRPr lang="en-US">
              <a:solidFill>
                <a:srgbClr val="A23C33"/>
              </a:solidFill>
            </a:endParaRPr>
          </a:p>
        </p:txBody>
      </p:sp>
      <p:pic>
        <p:nvPicPr>
          <p:cNvPr id="4" name="Google Shape;203;p24">
            <a:extLst>
              <a:ext uri="{FF2B5EF4-FFF2-40B4-BE49-F238E27FC236}">
                <a16:creationId xmlns:a16="http://schemas.microsoft.com/office/drawing/2014/main" id="{DB5077CA-6BCE-4899-BB47-7C28D5ECF758}"/>
              </a:ext>
            </a:extLst>
          </p:cNvPr>
          <p:cNvPicPr>
            <a:picLocks noChangeAspect="1"/>
          </p:cNvPicPr>
          <p:nvPr/>
        </p:nvPicPr>
        <p:blipFill>
          <a:blip r:embed="rId3">
            <a:alphaModFix/>
          </a:blip>
          <a:stretch>
            <a:fillRect/>
          </a:stretch>
        </p:blipFill>
        <p:spPr>
          <a:xfrm>
            <a:off x="5298499" y="969958"/>
            <a:ext cx="3426403" cy="2886074"/>
          </a:xfrm>
          <a:prstGeom prst="rect">
            <a:avLst/>
          </a:prstGeom>
          <a:noFill/>
          <a:ln cap="flat">
            <a:noFill/>
          </a:ln>
        </p:spPr>
      </p:pic>
      <p:sp>
        <p:nvSpPr>
          <p:cNvPr id="5" name="TextBox 2">
            <a:extLst>
              <a:ext uri="{FF2B5EF4-FFF2-40B4-BE49-F238E27FC236}">
                <a16:creationId xmlns:a16="http://schemas.microsoft.com/office/drawing/2014/main" id="{F9202346-77E0-492B-A2DA-3412F5E91E91}"/>
              </a:ext>
            </a:extLst>
          </p:cNvPr>
          <p:cNvSpPr txBox="1"/>
          <p:nvPr/>
        </p:nvSpPr>
        <p:spPr>
          <a:xfrm>
            <a:off x="5957892" y="3988868"/>
            <a:ext cx="161766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A23C33"/>
                </a:solidFill>
                <a:uFillTx/>
                <a:latin typeface="Garamond"/>
              </a:rPr>
              <a:t>Nicoleta Carp</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Google Shape;208;p25">
            <a:extLst>
              <a:ext uri="{FF2B5EF4-FFF2-40B4-BE49-F238E27FC236}">
                <a16:creationId xmlns:a16="http://schemas.microsoft.com/office/drawing/2014/main" id="{E4044ADB-2443-400F-B14C-DE1DCD46270D}"/>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lvl="0" algn="l"/>
            <a:r>
              <a:rPr lang="en-US" sz="3000">
                <a:solidFill>
                  <a:srgbClr val="212121"/>
                </a:solidFill>
              </a:rPr>
              <a:t>5. </a:t>
            </a:r>
            <a:r>
              <a:rPr lang="en-US" sz="3000" b="1">
                <a:solidFill>
                  <a:srgbClr val="212121"/>
                </a:solidFill>
                <a:latin typeface="Times New Roman"/>
                <a:cs typeface="Times New Roman"/>
              </a:rPr>
              <a:t>Adjourning stage</a:t>
            </a:r>
            <a:endParaRPr lang="en-US" sz="3000">
              <a:solidFill>
                <a:srgbClr val="212121"/>
              </a:solidFill>
            </a:endParaRPr>
          </a:p>
        </p:txBody>
      </p:sp>
      <p:sp>
        <p:nvSpPr>
          <p:cNvPr id="3" name="Google Shape;209;p25">
            <a:extLst>
              <a:ext uri="{FF2B5EF4-FFF2-40B4-BE49-F238E27FC236}">
                <a16:creationId xmlns:a16="http://schemas.microsoft.com/office/drawing/2014/main" id="{37D2BE23-3733-4B92-BA74-1F00D7C89F19}"/>
              </a:ext>
            </a:extLst>
          </p:cNvPr>
          <p:cNvSpPr txBox="1">
            <a:spLocks noGrp="1"/>
          </p:cNvSpPr>
          <p:nvPr>
            <p:ph type="body" idx="1"/>
          </p:nvPr>
        </p:nvSpPr>
        <p:spPr>
          <a:xfrm>
            <a:off x="819146" y="1990721"/>
            <a:ext cx="4340099" cy="2448004"/>
          </a:xfrm>
        </p:spPr>
        <p:txBody>
          <a:bodyPr/>
          <a:lstStyle/>
          <a:p>
            <a:pPr lvl="0" indent="-342900" algn="just">
              <a:lnSpc>
                <a:spcPct val="150000"/>
              </a:lnSpc>
              <a:buClr>
                <a:srgbClr val="000000"/>
              </a:buClr>
              <a:buSzPts val="1800"/>
              <a:buFont typeface="Times New Roman"/>
            </a:pPr>
            <a:r>
              <a:rPr lang="en-US">
                <a:solidFill>
                  <a:srgbClr val="000000"/>
                </a:solidFill>
                <a:latin typeface="Times New Roman"/>
                <a:cs typeface="Times New Roman"/>
              </a:rPr>
              <a:t>The last stage is adjourning.</a:t>
            </a:r>
          </a:p>
          <a:p>
            <a:pPr lvl="0" indent="-342900" algn="just">
              <a:lnSpc>
                <a:spcPct val="150000"/>
              </a:lnSpc>
              <a:buClr>
                <a:srgbClr val="000000"/>
              </a:buClr>
              <a:buSzPts val="1800"/>
              <a:buFont typeface="Times New Roman"/>
            </a:pPr>
            <a:r>
              <a:rPr lang="en-US">
                <a:solidFill>
                  <a:srgbClr val="000000"/>
                </a:solidFill>
                <a:latin typeface="Times New Roman"/>
                <a:cs typeface="Times New Roman"/>
              </a:rPr>
              <a:t>In this stage, the team will succeed in completing its task( </a:t>
            </a:r>
            <a:r>
              <a:rPr lang="en-US">
                <a:solidFill>
                  <a:srgbClr val="222222"/>
                </a:solidFill>
                <a:highlight>
                  <a:srgbClr val="FFFFFF"/>
                </a:highlight>
                <a:latin typeface="Times New Roman"/>
                <a:cs typeface="Times New Roman"/>
              </a:rPr>
              <a:t>Hamilton</a:t>
            </a:r>
            <a:r>
              <a:rPr lang="en-US" i="1">
                <a:solidFill>
                  <a:srgbClr val="000000"/>
                </a:solidFill>
                <a:latin typeface="Times New Roman"/>
                <a:cs typeface="Times New Roman"/>
              </a:rPr>
              <a:t>.</a:t>
            </a:r>
            <a:r>
              <a:rPr lang="en-US">
                <a:solidFill>
                  <a:srgbClr val="000000"/>
                </a:solidFill>
                <a:latin typeface="Times New Roman"/>
                <a:cs typeface="Times New Roman"/>
              </a:rPr>
              <a:t> 2022) .             </a:t>
            </a:r>
            <a:endParaRPr lang="en-US"/>
          </a:p>
        </p:txBody>
      </p:sp>
      <p:pic>
        <p:nvPicPr>
          <p:cNvPr id="4" name="Google Shape;210;p25">
            <a:extLst>
              <a:ext uri="{FF2B5EF4-FFF2-40B4-BE49-F238E27FC236}">
                <a16:creationId xmlns:a16="http://schemas.microsoft.com/office/drawing/2014/main" id="{198513EA-351C-48FB-B2DD-DE45A106D92E}"/>
              </a:ext>
            </a:extLst>
          </p:cNvPr>
          <p:cNvPicPr>
            <a:picLocks noChangeAspect="1"/>
          </p:cNvPicPr>
          <p:nvPr/>
        </p:nvPicPr>
        <p:blipFill>
          <a:blip r:embed="rId3">
            <a:alphaModFix/>
          </a:blip>
          <a:stretch>
            <a:fillRect/>
          </a:stretch>
        </p:blipFill>
        <p:spPr>
          <a:xfrm>
            <a:off x="4922599" y="1138235"/>
            <a:ext cx="3656246" cy="2867028"/>
          </a:xfrm>
          <a:prstGeom prst="rect">
            <a:avLst/>
          </a:prstGeom>
          <a:noFill/>
          <a:ln cap="flat">
            <a:noFill/>
          </a:ln>
        </p:spPr>
      </p:pic>
      <p:sp>
        <p:nvSpPr>
          <p:cNvPr id="5" name="TextBox 2">
            <a:extLst>
              <a:ext uri="{FF2B5EF4-FFF2-40B4-BE49-F238E27FC236}">
                <a16:creationId xmlns:a16="http://schemas.microsoft.com/office/drawing/2014/main" id="{D0D8D83B-8415-4C0A-BE5A-1D34BB48E2CB}"/>
              </a:ext>
            </a:extLst>
          </p:cNvPr>
          <p:cNvSpPr txBox="1"/>
          <p:nvPr/>
        </p:nvSpPr>
        <p:spPr>
          <a:xfrm>
            <a:off x="6092884" y="4163519"/>
            <a:ext cx="159361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A23C33"/>
                </a:solidFill>
                <a:uFillTx/>
                <a:latin typeface="Times New Roman"/>
                <a:ea typeface="Times New Roman"/>
                <a:cs typeface="Times New Roman"/>
              </a:rPr>
              <a:t>Nicoleta</a:t>
            </a:r>
            <a:r>
              <a:rPr lang="en-US" sz="1800" b="0" i="0" u="none" strike="noStrike" kern="1200" cap="none" spc="0" baseline="0">
                <a:solidFill>
                  <a:srgbClr val="000000"/>
                </a:solidFill>
                <a:uFillTx/>
                <a:latin typeface="Times New Roman"/>
                <a:ea typeface="Times New Roman"/>
                <a:cs typeface="Times New Roman"/>
              </a:rPr>
              <a:t> </a:t>
            </a:r>
            <a:r>
              <a:rPr lang="en-US" sz="1800" b="0" i="0" u="none" strike="noStrike" kern="1200" cap="none" spc="0" baseline="0">
                <a:solidFill>
                  <a:srgbClr val="A23C33"/>
                </a:solidFill>
                <a:uFillTx/>
                <a:latin typeface="Times New Roman"/>
                <a:ea typeface="Times New Roman"/>
                <a:cs typeface="Times New Roman"/>
              </a:rPr>
              <a:t>Carp</a:t>
            </a:r>
            <a:endParaRPr lang="en-GB" sz="1800" b="0" i="0" u="none" strike="noStrike" kern="1200" cap="none" spc="0" baseline="0">
              <a:solidFill>
                <a:srgbClr val="A23C33"/>
              </a:solidFill>
              <a:uFillTx/>
              <a:latin typeface="Garamond"/>
            </a:endParaRPr>
          </a:p>
        </p:txBody>
      </p:sp>
    </p:spTree>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Google Shape;220;p27">
            <a:extLst>
              <a:ext uri="{FF2B5EF4-FFF2-40B4-BE49-F238E27FC236}">
                <a16:creationId xmlns:a16="http://schemas.microsoft.com/office/drawing/2014/main" id="{D76F7A9F-AEA2-481B-A449-7BCC8D483FD5}"/>
              </a:ext>
            </a:extLst>
          </p:cNvPr>
          <p:cNvSpPr txBox="1">
            <a:spLocks noGrp="1"/>
          </p:cNvSpPr>
          <p:nvPr>
            <p:ph type="title"/>
          </p:nvPr>
        </p:nvSpPr>
        <p:spPr>
          <a:xfrm>
            <a:off x="708696" y="719404"/>
            <a:ext cx="7505696" cy="954597"/>
          </a:xfrm>
          <a:prstGeom prst="rect">
            <a:avLst/>
          </a:prstGeom>
          <a:noFill/>
          <a:ln>
            <a:noFill/>
          </a:ln>
        </p:spPr>
        <p:txBody>
          <a:bodyPr vert="horz" wrap="square" lIns="91421" tIns="91421" rIns="91421" bIns="91421" anchor="t" anchorCtr="0" compatLnSpc="1">
            <a:noAutofit/>
          </a:bodyPr>
          <a:lstStyle/>
          <a:p>
            <a:pPr lvl="0">
              <a:lnSpc>
                <a:spcPct val="150000"/>
              </a:lnSpc>
            </a:pPr>
            <a:r>
              <a:rPr lang="en-US" sz="3000" b="1">
                <a:solidFill>
                  <a:srgbClr val="000000"/>
                </a:solidFill>
                <a:latin typeface="Times New Roman"/>
                <a:cs typeface="Times New Roman"/>
              </a:rPr>
              <a:t>Team Roles</a:t>
            </a:r>
          </a:p>
          <a:p>
            <a:pPr lvl="0" algn="l"/>
            <a:endParaRPr lang="en-US" sz="3000"/>
          </a:p>
        </p:txBody>
      </p:sp>
      <p:sp>
        <p:nvSpPr>
          <p:cNvPr id="3" name="Google Shape;221;p27">
            <a:extLst>
              <a:ext uri="{FF2B5EF4-FFF2-40B4-BE49-F238E27FC236}">
                <a16:creationId xmlns:a16="http://schemas.microsoft.com/office/drawing/2014/main" id="{03B10CCF-F5C9-4F5D-A06A-B02E60C83B23}"/>
              </a:ext>
            </a:extLst>
          </p:cNvPr>
          <p:cNvSpPr txBox="1">
            <a:spLocks noGrp="1"/>
          </p:cNvSpPr>
          <p:nvPr>
            <p:ph type="body" idx="1"/>
          </p:nvPr>
        </p:nvSpPr>
        <p:spPr>
          <a:xfrm>
            <a:off x="504876" y="1377945"/>
            <a:ext cx="4670096" cy="3339397"/>
          </a:xfrm>
        </p:spPr>
        <p:txBody>
          <a:bodyPr>
            <a:noAutofit/>
          </a:bodyPr>
          <a:lstStyle/>
          <a:p>
            <a:pPr marL="0" lvl="0" indent="0" algn="just">
              <a:lnSpc>
                <a:spcPct val="150000"/>
              </a:lnSpc>
              <a:buNone/>
            </a:pPr>
            <a:r>
              <a:rPr lang="en-US" sz="1500">
                <a:solidFill>
                  <a:srgbClr val="000000"/>
                </a:solidFill>
                <a:latin typeface="Times New Roman"/>
                <a:cs typeface="Times New Roman"/>
              </a:rPr>
              <a:t>There are nine team responsibilities in the firm that fall into three categories:</a:t>
            </a:r>
          </a:p>
          <a:p>
            <a:pPr lvl="0" indent="-323853" algn="just">
              <a:lnSpc>
                <a:spcPct val="150000"/>
              </a:lnSpc>
              <a:buClr>
                <a:srgbClr val="000000"/>
              </a:buClr>
              <a:buSzPts val="1500"/>
              <a:buFont typeface="Times New Roman"/>
            </a:pPr>
            <a:r>
              <a:rPr lang="en-US" sz="1500">
                <a:solidFill>
                  <a:srgbClr val="000000"/>
                </a:solidFill>
                <a:latin typeface="Times New Roman"/>
                <a:cs typeface="Times New Roman"/>
              </a:rPr>
              <a:t>Thinking roles ( Plant, Monitor Evaluator, Specialist)</a:t>
            </a:r>
          </a:p>
          <a:p>
            <a:pPr lvl="0" indent="-323853" algn="just">
              <a:lnSpc>
                <a:spcPct val="150000"/>
              </a:lnSpc>
              <a:buClr>
                <a:srgbClr val="000000"/>
              </a:buClr>
              <a:buSzPts val="1500"/>
              <a:buFont typeface="Times New Roman"/>
            </a:pPr>
            <a:r>
              <a:rPr lang="en-US" sz="1500">
                <a:solidFill>
                  <a:srgbClr val="000000"/>
                </a:solidFill>
                <a:latin typeface="Times New Roman"/>
                <a:cs typeface="Times New Roman"/>
              </a:rPr>
              <a:t>Action roles (Shaper, Implementer, Complete finisher)</a:t>
            </a:r>
          </a:p>
          <a:p>
            <a:pPr lvl="0" indent="-323853" algn="just">
              <a:lnSpc>
                <a:spcPct val="150000"/>
              </a:lnSpc>
              <a:buClr>
                <a:srgbClr val="000000"/>
              </a:buClr>
              <a:buSzPts val="1500"/>
              <a:buFont typeface="Times New Roman"/>
            </a:pPr>
            <a:r>
              <a:rPr lang="en-US" sz="1500">
                <a:solidFill>
                  <a:srgbClr val="000000"/>
                </a:solidFill>
                <a:latin typeface="Times New Roman"/>
                <a:cs typeface="Times New Roman"/>
              </a:rPr>
              <a:t> Peoples roles (Coordinator, Team worker,Resource investigator) (</a:t>
            </a:r>
            <a:r>
              <a:rPr lang="en-US" sz="1500">
                <a:solidFill>
                  <a:srgbClr val="222222"/>
                </a:solidFill>
                <a:highlight>
                  <a:srgbClr val="FFFFFF"/>
                </a:highlight>
                <a:latin typeface="Times New Roman"/>
                <a:cs typeface="Times New Roman"/>
              </a:rPr>
              <a:t>Rahmani </a:t>
            </a:r>
            <a:r>
              <a:rPr lang="en-US" sz="1500" i="1">
                <a:solidFill>
                  <a:srgbClr val="222222"/>
                </a:solidFill>
                <a:highlight>
                  <a:srgbClr val="FFFFFF"/>
                </a:highlight>
                <a:latin typeface="Times New Roman"/>
                <a:cs typeface="Times New Roman"/>
              </a:rPr>
              <a:t>et al.</a:t>
            </a:r>
            <a:r>
              <a:rPr lang="en-US" sz="1500">
                <a:solidFill>
                  <a:srgbClr val="222222"/>
                </a:solidFill>
                <a:highlight>
                  <a:srgbClr val="FFFFFF"/>
                </a:highlight>
                <a:latin typeface="Times New Roman"/>
                <a:cs typeface="Times New Roman"/>
              </a:rPr>
              <a:t> 2021)</a:t>
            </a:r>
            <a:endParaRPr lang="en-US" sz="1500">
              <a:solidFill>
                <a:srgbClr val="000000"/>
              </a:solidFill>
              <a:latin typeface="Times New Roman"/>
              <a:cs typeface="Times New Roman"/>
            </a:endParaRPr>
          </a:p>
        </p:txBody>
      </p:sp>
      <p:pic>
        <p:nvPicPr>
          <p:cNvPr id="4" name="Google Shape;222;p27">
            <a:extLst>
              <a:ext uri="{FF2B5EF4-FFF2-40B4-BE49-F238E27FC236}">
                <a16:creationId xmlns:a16="http://schemas.microsoft.com/office/drawing/2014/main" id="{273883F1-637B-47D0-9313-ECA55F907B5C}"/>
              </a:ext>
            </a:extLst>
          </p:cNvPr>
          <p:cNvPicPr>
            <a:picLocks noChangeAspect="1"/>
          </p:cNvPicPr>
          <p:nvPr/>
        </p:nvPicPr>
        <p:blipFill>
          <a:blip r:embed="rId3">
            <a:alphaModFix/>
          </a:blip>
          <a:stretch>
            <a:fillRect/>
          </a:stretch>
        </p:blipFill>
        <p:spPr>
          <a:xfrm>
            <a:off x="5215371" y="1674001"/>
            <a:ext cx="3423751" cy="2386245"/>
          </a:xfrm>
          <a:prstGeom prst="rect">
            <a:avLst/>
          </a:prstGeom>
          <a:noFill/>
          <a:ln cap="flat">
            <a:noFill/>
          </a:ln>
        </p:spPr>
      </p:pic>
      <p:sp>
        <p:nvSpPr>
          <p:cNvPr id="5" name="TextBox 2">
            <a:extLst>
              <a:ext uri="{FF2B5EF4-FFF2-40B4-BE49-F238E27FC236}">
                <a16:creationId xmlns:a16="http://schemas.microsoft.com/office/drawing/2014/main" id="{50576B47-C974-452E-81FC-5D089B485A1B}"/>
              </a:ext>
            </a:extLst>
          </p:cNvPr>
          <p:cNvSpPr txBox="1"/>
          <p:nvPr/>
        </p:nvSpPr>
        <p:spPr>
          <a:xfrm>
            <a:off x="5174973" y="4184129"/>
            <a:ext cx="271621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aramond"/>
              </a:rPr>
              <a:t> </a:t>
            </a:r>
            <a:r>
              <a:rPr lang="en-GB" sz="1800" b="0" i="0" u="none" strike="noStrike" kern="1200" cap="none" spc="0" baseline="0">
                <a:solidFill>
                  <a:srgbClr val="00B050"/>
                </a:solidFill>
                <a:uFillTx/>
                <a:latin typeface="Garamond"/>
              </a:rPr>
              <a:t>Bianca Nicoleta Meresca</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Google Shape;228;p28">
            <a:extLst>
              <a:ext uri="{FF2B5EF4-FFF2-40B4-BE49-F238E27FC236}">
                <a16:creationId xmlns:a16="http://schemas.microsoft.com/office/drawing/2014/main" id="{A09F1A37-68C5-465C-98A0-47A44E3643C6}"/>
              </a:ext>
            </a:extLst>
          </p:cNvPr>
          <p:cNvSpPr txBox="1">
            <a:spLocks noGrp="1"/>
          </p:cNvSpPr>
          <p:nvPr>
            <p:ph type="body" idx="1"/>
          </p:nvPr>
        </p:nvSpPr>
        <p:spPr>
          <a:xfrm>
            <a:off x="679444" y="1498601"/>
            <a:ext cx="4190996" cy="2889247"/>
          </a:xfrm>
        </p:spPr>
        <p:txBody>
          <a:bodyPr/>
          <a:lstStyle/>
          <a:p>
            <a:pPr marL="0" lvl="0" indent="0" algn="just">
              <a:lnSpc>
                <a:spcPct val="150000"/>
              </a:lnSpc>
              <a:buNone/>
            </a:pPr>
            <a:r>
              <a:rPr lang="en-US" sz="5500">
                <a:solidFill>
                  <a:srgbClr val="000000"/>
                </a:solidFill>
                <a:latin typeface="Times New Roman"/>
                <a:cs typeface="Times New Roman"/>
              </a:rPr>
              <a:t>“Plant”- likely to be exceptionally creative and adept at coming up with original ideas for resolving issues.</a:t>
            </a:r>
          </a:p>
          <a:p>
            <a:pPr marL="0" lvl="0" indent="0" algn="just">
              <a:lnSpc>
                <a:spcPct val="150000"/>
              </a:lnSpc>
              <a:buNone/>
            </a:pPr>
            <a:r>
              <a:rPr lang="en-US" sz="5500">
                <a:solidFill>
                  <a:srgbClr val="000000"/>
                </a:solidFill>
                <a:latin typeface="Times New Roman"/>
                <a:cs typeface="Times New Roman"/>
              </a:rPr>
              <a:t>“Monitor”- maintains a keen sense of logic, makes impartial judgements when called upon, and evaluates the team's actions impartially.</a:t>
            </a:r>
          </a:p>
          <a:p>
            <a:pPr marL="0" lvl="0" indent="0" algn="just">
              <a:lnSpc>
                <a:spcPct val="150000"/>
              </a:lnSpc>
              <a:buNone/>
            </a:pPr>
            <a:r>
              <a:rPr lang="en-US" sz="5500">
                <a:solidFill>
                  <a:srgbClr val="000000"/>
                </a:solidFill>
                <a:latin typeface="Times New Roman"/>
                <a:cs typeface="Times New Roman"/>
              </a:rPr>
              <a:t>“Specialist”- gives the team comprehensive understanding in a key area (</a:t>
            </a:r>
            <a:r>
              <a:rPr lang="en-US" sz="5500">
                <a:solidFill>
                  <a:srgbClr val="222222"/>
                </a:solidFill>
                <a:highlight>
                  <a:srgbClr val="FFFFFF"/>
                </a:highlight>
                <a:latin typeface="Times New Roman"/>
                <a:cs typeface="Times New Roman"/>
              </a:rPr>
              <a:t>GARCÍA , 2021)</a:t>
            </a:r>
            <a:r>
              <a:rPr lang="en-US" sz="5500">
                <a:solidFill>
                  <a:srgbClr val="000000"/>
                </a:solidFill>
                <a:latin typeface="Times New Roman"/>
                <a:cs typeface="Times New Roman"/>
              </a:rPr>
              <a:t>.</a:t>
            </a:r>
            <a:endParaRPr lang="en-US" sz="5500" b="1">
              <a:solidFill>
                <a:srgbClr val="000000"/>
              </a:solidFill>
              <a:latin typeface="Times New Roman"/>
              <a:cs typeface="Times New Roman"/>
            </a:endParaRPr>
          </a:p>
          <a:p>
            <a:pPr marL="0" lvl="0" indent="0">
              <a:spcAft>
                <a:spcPts val="1200"/>
              </a:spcAft>
              <a:buNone/>
            </a:pPr>
            <a:r>
              <a:rPr lang="en-US"/>
              <a:t>                                                      </a:t>
            </a:r>
            <a:endParaRPr lang="en-US" sz="3300"/>
          </a:p>
          <a:p>
            <a:pPr marL="0" lvl="0" indent="0">
              <a:spcAft>
                <a:spcPts val="1200"/>
              </a:spcAft>
              <a:buNone/>
            </a:pPr>
            <a:r>
              <a:rPr lang="en-US" sz="3300"/>
              <a:t>                                       </a:t>
            </a:r>
            <a:endParaRPr lang="en-US">
              <a:solidFill>
                <a:srgbClr val="00B050"/>
              </a:solidFill>
            </a:endParaRPr>
          </a:p>
          <a:p>
            <a:pPr marL="0" lvl="0" indent="0">
              <a:spcAft>
                <a:spcPts val="1200"/>
              </a:spcAft>
              <a:buNone/>
            </a:pPr>
            <a:endParaRPr lang="en-US"/>
          </a:p>
          <a:p>
            <a:pPr marL="0" lvl="0" indent="0">
              <a:spcAft>
                <a:spcPts val="1200"/>
              </a:spcAft>
              <a:buNone/>
            </a:pPr>
            <a:endParaRPr lang="en-US"/>
          </a:p>
        </p:txBody>
      </p:sp>
      <p:pic>
        <p:nvPicPr>
          <p:cNvPr id="3" name="Google Shape;229;p28">
            <a:extLst>
              <a:ext uri="{FF2B5EF4-FFF2-40B4-BE49-F238E27FC236}">
                <a16:creationId xmlns:a16="http://schemas.microsoft.com/office/drawing/2014/main" id="{530AFB56-09AC-42DE-A891-4D1A87B21CD5}"/>
              </a:ext>
            </a:extLst>
          </p:cNvPr>
          <p:cNvPicPr>
            <a:picLocks noChangeAspect="1"/>
          </p:cNvPicPr>
          <p:nvPr/>
        </p:nvPicPr>
        <p:blipFill>
          <a:blip r:embed="rId3">
            <a:alphaModFix/>
          </a:blip>
          <a:stretch>
            <a:fillRect/>
          </a:stretch>
        </p:blipFill>
        <p:spPr>
          <a:xfrm>
            <a:off x="5080397" y="774697"/>
            <a:ext cx="3568299" cy="3370021"/>
          </a:xfrm>
          <a:prstGeom prst="rect">
            <a:avLst/>
          </a:prstGeom>
          <a:noFill/>
          <a:ln cap="flat">
            <a:noFill/>
          </a:ln>
        </p:spPr>
      </p:pic>
      <p:sp>
        <p:nvSpPr>
          <p:cNvPr id="4" name="TextBox 2">
            <a:extLst>
              <a:ext uri="{FF2B5EF4-FFF2-40B4-BE49-F238E27FC236}">
                <a16:creationId xmlns:a16="http://schemas.microsoft.com/office/drawing/2014/main" id="{3CDB05D6-DA85-4F41-AAC8-753F89CCF579}"/>
              </a:ext>
            </a:extLst>
          </p:cNvPr>
          <p:cNvSpPr txBox="1"/>
          <p:nvPr/>
        </p:nvSpPr>
        <p:spPr>
          <a:xfrm>
            <a:off x="5505904" y="4247634"/>
            <a:ext cx="271728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B050"/>
                </a:solidFill>
                <a:uFillTx/>
                <a:latin typeface="Garamond"/>
              </a:rPr>
              <a:t>Bianca Nicoleta Meresca</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Google Shape;235;p29">
            <a:extLst>
              <a:ext uri="{FF2B5EF4-FFF2-40B4-BE49-F238E27FC236}">
                <a16:creationId xmlns:a16="http://schemas.microsoft.com/office/drawing/2014/main" id="{F4004BDD-8244-4031-B8FF-29E1F93A1009}"/>
              </a:ext>
            </a:extLst>
          </p:cNvPr>
          <p:cNvSpPr txBox="1">
            <a:spLocks noGrp="1"/>
          </p:cNvSpPr>
          <p:nvPr>
            <p:ph type="body" idx="1"/>
          </p:nvPr>
        </p:nvSpPr>
        <p:spPr>
          <a:xfrm>
            <a:off x="819146" y="717547"/>
            <a:ext cx="4718697" cy="3797302"/>
          </a:xfrm>
        </p:spPr>
        <p:txBody>
          <a:bodyPr>
            <a:noAutofit/>
          </a:bodyPr>
          <a:lstStyle/>
          <a:p>
            <a:pPr marL="0" lvl="0" indent="0" algn="just">
              <a:lnSpc>
                <a:spcPct val="150000"/>
              </a:lnSpc>
              <a:buNone/>
            </a:pPr>
            <a:r>
              <a:rPr lang="en-US" sz="1600">
                <a:solidFill>
                  <a:srgbClr val="000000"/>
                </a:solidFill>
                <a:latin typeface="Times New Roman"/>
                <a:cs typeface="Times New Roman"/>
              </a:rPr>
              <a:t>Shaper- The organisation provides the team with the inspiration they ought to continue pushing and sustain their momentum.</a:t>
            </a:r>
          </a:p>
          <a:p>
            <a:pPr marL="0" lvl="0" indent="0" algn="just">
              <a:lnSpc>
                <a:spcPct val="150000"/>
              </a:lnSpc>
              <a:buNone/>
            </a:pPr>
            <a:r>
              <a:rPr lang="en-US" sz="1600">
                <a:solidFill>
                  <a:srgbClr val="000000"/>
                </a:solidFill>
                <a:latin typeface="Times New Roman"/>
                <a:cs typeface="Times New Roman"/>
              </a:rPr>
              <a:t>“Implementer”- It was essential to create a practical strategy and carry it out as well as possible.</a:t>
            </a:r>
          </a:p>
          <a:p>
            <a:pPr marL="0" lvl="0" indent="0" algn="just">
              <a:lnSpc>
                <a:spcPct val="150000"/>
              </a:lnSpc>
              <a:buNone/>
            </a:pPr>
            <a:r>
              <a:rPr lang="en-US" sz="1600">
                <a:solidFill>
                  <a:srgbClr val="000000"/>
                </a:solidFill>
                <a:latin typeface="Times New Roman"/>
                <a:cs typeface="Times New Roman"/>
              </a:rPr>
              <a:t>“Completer finisher”- When assignments are finished, the material is finished and meticulously checked for errors, subjecting it to the strongest standards of quality control (</a:t>
            </a:r>
            <a:r>
              <a:rPr lang="en-US" sz="1600">
                <a:solidFill>
                  <a:srgbClr val="222222"/>
                </a:solidFill>
                <a:highlight>
                  <a:srgbClr val="FFFFFF"/>
                </a:highlight>
                <a:latin typeface="Times New Roman"/>
                <a:cs typeface="Times New Roman"/>
              </a:rPr>
              <a:t>Aranzabal, Epelde, and Artetxe, 2022)</a:t>
            </a:r>
            <a:r>
              <a:rPr lang="en-US" sz="1600">
                <a:solidFill>
                  <a:srgbClr val="000000"/>
                </a:solidFill>
                <a:latin typeface="Times New Roman"/>
                <a:cs typeface="Times New Roman"/>
              </a:rPr>
              <a:t>.</a:t>
            </a:r>
          </a:p>
          <a:p>
            <a:pPr marL="0" lvl="0" indent="0">
              <a:spcAft>
                <a:spcPts val="1200"/>
              </a:spcAft>
              <a:buNone/>
            </a:pPr>
            <a:r>
              <a:rPr lang="en-US" sz="1600"/>
              <a:t>                      		</a:t>
            </a:r>
            <a:endParaRPr lang="en-US" sz="1600">
              <a:solidFill>
                <a:srgbClr val="00B050"/>
              </a:solidFill>
            </a:endParaRPr>
          </a:p>
        </p:txBody>
      </p:sp>
      <p:pic>
        <p:nvPicPr>
          <p:cNvPr id="3" name="Google Shape;236;p29">
            <a:extLst>
              <a:ext uri="{FF2B5EF4-FFF2-40B4-BE49-F238E27FC236}">
                <a16:creationId xmlns:a16="http://schemas.microsoft.com/office/drawing/2014/main" id="{DECF1BB4-BDEF-467A-B93E-AC1AF0648933}"/>
              </a:ext>
            </a:extLst>
          </p:cNvPr>
          <p:cNvPicPr>
            <a:picLocks noChangeAspect="1"/>
          </p:cNvPicPr>
          <p:nvPr/>
        </p:nvPicPr>
        <p:blipFill>
          <a:blip r:embed="rId3">
            <a:alphaModFix/>
          </a:blip>
          <a:stretch>
            <a:fillRect/>
          </a:stretch>
        </p:blipFill>
        <p:spPr>
          <a:xfrm>
            <a:off x="5537853" y="1408121"/>
            <a:ext cx="2945748" cy="2647946"/>
          </a:xfrm>
          <a:prstGeom prst="rect">
            <a:avLst/>
          </a:prstGeom>
          <a:noFill/>
          <a:ln cap="flat">
            <a:noFill/>
          </a:ln>
        </p:spPr>
      </p:pic>
      <p:sp>
        <p:nvSpPr>
          <p:cNvPr id="4" name="TextBox 2">
            <a:extLst>
              <a:ext uri="{FF2B5EF4-FFF2-40B4-BE49-F238E27FC236}">
                <a16:creationId xmlns:a16="http://schemas.microsoft.com/office/drawing/2014/main" id="{08467BFE-D218-4CB0-ACFD-7A2468C8CCAD}"/>
              </a:ext>
            </a:extLst>
          </p:cNvPr>
          <p:cNvSpPr txBox="1"/>
          <p:nvPr/>
        </p:nvSpPr>
        <p:spPr>
          <a:xfrm>
            <a:off x="5335588" y="4190237"/>
            <a:ext cx="260826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aramond"/>
              </a:rPr>
              <a:t> </a:t>
            </a:r>
            <a:r>
              <a:rPr lang="en-GB" sz="1800" b="0" i="0" u="none" strike="noStrike" kern="1200" cap="none" spc="0" baseline="0">
                <a:solidFill>
                  <a:srgbClr val="00B050"/>
                </a:solidFill>
                <a:uFillTx/>
                <a:latin typeface="Garamond"/>
              </a:rPr>
              <a:t>Bianca Nicoleta Meresca</a:t>
            </a:r>
            <a:endParaRPr lang="en-GB" sz="1800" b="0" i="0" u="none" strike="noStrike" kern="1200" cap="none" spc="0" baseline="0">
              <a:solidFill>
                <a:srgbClr val="000000"/>
              </a:solidFill>
              <a:uFillTx/>
              <a:latin typeface="Garamond"/>
            </a:endParaRPr>
          </a:p>
        </p:txBody>
      </p:sp>
    </p:spTree>
  </p:cSld>
  <p:clrMapOvr>
    <a:masterClrMapping/>
  </p:clrMapOvr>
  <p:transition spd="slow">
    <p:cover/>
  </p:transition>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Google Shape;242;p30">
            <a:extLst>
              <a:ext uri="{FF2B5EF4-FFF2-40B4-BE49-F238E27FC236}">
                <a16:creationId xmlns:a16="http://schemas.microsoft.com/office/drawing/2014/main" id="{D9540C0C-B405-4F46-8A74-2A892C8C43DC}"/>
              </a:ext>
            </a:extLst>
          </p:cNvPr>
          <p:cNvSpPr txBox="1">
            <a:spLocks noGrp="1"/>
          </p:cNvSpPr>
          <p:nvPr>
            <p:ph type="body" idx="1"/>
          </p:nvPr>
        </p:nvSpPr>
        <p:spPr>
          <a:xfrm>
            <a:off x="819146" y="646983"/>
            <a:ext cx="4560899" cy="3849523"/>
          </a:xfrm>
        </p:spPr>
        <p:txBody>
          <a:bodyPr>
            <a:noAutofit/>
          </a:bodyPr>
          <a:lstStyle/>
          <a:p>
            <a:pPr marL="0" lvl="0" indent="0" algn="just">
              <a:lnSpc>
                <a:spcPct val="140000"/>
              </a:lnSpc>
              <a:buNone/>
            </a:pPr>
            <a:r>
              <a:rPr lang="en-US" sz="1629">
                <a:solidFill>
                  <a:srgbClr val="000000"/>
                </a:solidFill>
                <a:latin typeface="Times New Roman"/>
                <a:cs typeface="Times New Roman"/>
              </a:rPr>
              <a:t>Resource Investigator- The business uses the team's inherent interest to find concepts to discuss with them.</a:t>
            </a:r>
          </a:p>
          <a:p>
            <a:pPr marL="0" lvl="0" indent="0" algn="just">
              <a:lnSpc>
                <a:spcPct val="140000"/>
              </a:lnSpc>
              <a:buNone/>
            </a:pPr>
            <a:r>
              <a:rPr lang="en-US" sz="1629">
                <a:solidFill>
                  <a:srgbClr val="000000"/>
                </a:solidFill>
                <a:latin typeface="Times New Roman"/>
                <a:cs typeface="Times New Roman"/>
              </a:rPr>
              <a:t>“Teamworker”- Use their versatility to locate the appropriate task and complete it on the team's behalf, assisting the team in coming together.</a:t>
            </a:r>
          </a:p>
          <a:p>
            <a:pPr marL="0" lvl="0" indent="0" algn="just">
              <a:lnSpc>
                <a:spcPct val="140000"/>
              </a:lnSpc>
              <a:buNone/>
            </a:pPr>
            <a:r>
              <a:rPr lang="en-US" sz="1629">
                <a:solidFill>
                  <a:srgbClr val="000000"/>
                </a:solidFill>
                <a:latin typeface="Times New Roman"/>
                <a:cs typeface="Times New Roman"/>
              </a:rPr>
              <a:t>“Co-ordinator”- It is important to focus on the team's objectives, motivate the team, and delegate work efficiently (</a:t>
            </a:r>
            <a:r>
              <a:rPr lang="en-US" sz="1629">
                <a:solidFill>
                  <a:srgbClr val="222222"/>
                </a:solidFill>
                <a:highlight>
                  <a:srgbClr val="FFFFFF"/>
                </a:highlight>
                <a:latin typeface="Times New Roman"/>
                <a:cs typeface="Times New Roman"/>
              </a:rPr>
              <a:t>Owoseni and Dangana, 2021)</a:t>
            </a:r>
            <a:r>
              <a:rPr lang="en-US" sz="1629">
                <a:solidFill>
                  <a:srgbClr val="222222"/>
                </a:solidFill>
                <a:highlight>
                  <a:srgbClr val="FFFFFF"/>
                </a:highlight>
                <a:latin typeface="Arial"/>
                <a:cs typeface="Arial"/>
              </a:rPr>
              <a:t> </a:t>
            </a:r>
            <a:r>
              <a:rPr lang="en-US" sz="1629">
                <a:solidFill>
                  <a:srgbClr val="000000"/>
                </a:solidFill>
                <a:latin typeface="Times New Roman"/>
                <a:cs typeface="Times New Roman"/>
              </a:rPr>
              <a:t>.</a:t>
            </a:r>
          </a:p>
          <a:p>
            <a:pPr marL="0" lvl="0" indent="0">
              <a:lnSpc>
                <a:spcPct val="105000"/>
              </a:lnSpc>
              <a:spcAft>
                <a:spcPts val="1200"/>
              </a:spcAft>
              <a:buNone/>
            </a:pPr>
            <a:r>
              <a:rPr lang="en-US" sz="1105"/>
              <a:t>      </a:t>
            </a:r>
          </a:p>
          <a:p>
            <a:pPr marL="0" lvl="0" indent="0">
              <a:lnSpc>
                <a:spcPct val="105000"/>
              </a:lnSpc>
              <a:spcAft>
                <a:spcPts val="1200"/>
              </a:spcAft>
              <a:buNone/>
            </a:pPr>
            <a:r>
              <a:rPr lang="en-US" sz="1105"/>
              <a:t>                                                    </a:t>
            </a:r>
            <a:endParaRPr lang="en-US">
              <a:solidFill>
                <a:srgbClr val="00B050"/>
              </a:solidFill>
            </a:endParaRPr>
          </a:p>
        </p:txBody>
      </p:sp>
      <p:pic>
        <p:nvPicPr>
          <p:cNvPr id="3" name="Google Shape;243;p30">
            <a:extLst>
              <a:ext uri="{FF2B5EF4-FFF2-40B4-BE49-F238E27FC236}">
                <a16:creationId xmlns:a16="http://schemas.microsoft.com/office/drawing/2014/main" id="{8C26E5D8-2CAB-434A-B05E-2B06115A2BC4}"/>
              </a:ext>
            </a:extLst>
          </p:cNvPr>
          <p:cNvPicPr>
            <a:picLocks noChangeAspect="1"/>
          </p:cNvPicPr>
          <p:nvPr/>
        </p:nvPicPr>
        <p:blipFill>
          <a:blip r:embed="rId3">
            <a:alphaModFix/>
          </a:blip>
          <a:stretch>
            <a:fillRect/>
          </a:stretch>
        </p:blipFill>
        <p:spPr>
          <a:xfrm>
            <a:off x="5430850" y="759537"/>
            <a:ext cx="3262304" cy="3018708"/>
          </a:xfrm>
          <a:prstGeom prst="rect">
            <a:avLst/>
          </a:prstGeom>
          <a:noFill/>
          <a:ln cap="flat">
            <a:noFill/>
          </a:ln>
        </p:spPr>
      </p:pic>
      <p:sp>
        <p:nvSpPr>
          <p:cNvPr id="4" name="TextBox 2">
            <a:extLst>
              <a:ext uri="{FF2B5EF4-FFF2-40B4-BE49-F238E27FC236}">
                <a16:creationId xmlns:a16="http://schemas.microsoft.com/office/drawing/2014/main" id="{7B254CE9-1D41-4F7E-901E-A167BBB81DB4}"/>
              </a:ext>
            </a:extLst>
          </p:cNvPr>
          <p:cNvSpPr txBox="1"/>
          <p:nvPr/>
        </p:nvSpPr>
        <p:spPr>
          <a:xfrm>
            <a:off x="5913433" y="4063483"/>
            <a:ext cx="265271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B050"/>
                </a:solidFill>
                <a:uFillTx/>
                <a:latin typeface="Garamond"/>
              </a:rPr>
              <a:t>Bianca Nicoleta Meresca</a:t>
            </a:r>
            <a:endParaRPr lang="en-GB" sz="1800" b="0" i="0" u="none" strike="noStrike" kern="1200" cap="none" spc="0" baseline="0">
              <a:solidFill>
                <a:srgbClr val="000000"/>
              </a:solidFill>
              <a:uFillTx/>
              <a:latin typeface="Garamond"/>
            </a:endParaRPr>
          </a:p>
        </p:txBody>
      </p:sp>
    </p:spTree>
  </p:cSld>
  <p:clrMapOvr>
    <a:masterClrMapping/>
  </p:clrMapOvr>
  <p:transition spd="slow">
    <p:wheel spokes="1"/>
  </p:transition>
</p:sld>
</file>

<file path=ppt/slides/slide16.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Google Shape;253;p32">
            <a:extLst>
              <a:ext uri="{FF2B5EF4-FFF2-40B4-BE49-F238E27FC236}">
                <a16:creationId xmlns:a16="http://schemas.microsoft.com/office/drawing/2014/main" id="{AF4F92D2-F35A-41DD-98E9-68DF4CE4DC2B}"/>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1" compatLnSpc="1">
            <a:normAutofit/>
          </a:bodyPr>
          <a:lstStyle/>
          <a:p>
            <a:pPr lvl="0"/>
            <a:r>
              <a:rPr lang="en-US" sz="3000" b="1">
                <a:solidFill>
                  <a:srgbClr val="212121"/>
                </a:solidFill>
              </a:rPr>
              <a:t>Managing Conflict</a:t>
            </a:r>
          </a:p>
        </p:txBody>
      </p:sp>
      <p:sp>
        <p:nvSpPr>
          <p:cNvPr id="3" name="Google Shape;254;p32">
            <a:extLst>
              <a:ext uri="{FF2B5EF4-FFF2-40B4-BE49-F238E27FC236}">
                <a16:creationId xmlns:a16="http://schemas.microsoft.com/office/drawing/2014/main" id="{192857EC-4884-458A-AEC7-A48DA3B36A20}"/>
              </a:ext>
            </a:extLst>
          </p:cNvPr>
          <p:cNvSpPr txBox="1">
            <a:spLocks noGrp="1"/>
          </p:cNvSpPr>
          <p:nvPr>
            <p:ph type="body" idx="1"/>
          </p:nvPr>
        </p:nvSpPr>
        <p:spPr>
          <a:xfrm>
            <a:off x="819146" y="1800197"/>
            <a:ext cx="4576800" cy="2638501"/>
          </a:xfrm>
        </p:spPr>
        <p:txBody>
          <a:bodyPr/>
          <a:lstStyle/>
          <a:p>
            <a:pPr marL="0" lvl="0" indent="0" algn="just">
              <a:lnSpc>
                <a:spcPct val="150000"/>
              </a:lnSpc>
              <a:buNone/>
            </a:pPr>
            <a:r>
              <a:rPr lang="en-US" sz="1200">
                <a:solidFill>
                  <a:srgbClr val="000000"/>
                </a:solidFill>
                <a:latin typeface="Times New Roman"/>
                <a:cs typeface="Times New Roman"/>
              </a:rPr>
              <a:t>“</a:t>
            </a:r>
            <a:r>
              <a:rPr lang="en-US" sz="1700">
                <a:solidFill>
                  <a:srgbClr val="000000"/>
                </a:solidFill>
                <a:latin typeface="Times New Roman"/>
                <a:cs typeface="Times New Roman"/>
              </a:rPr>
              <a:t>Conflicting interests, mismatched work styles, rivalry for resources, disobedience of standards, bad communication, and performance shortcomings” are a few of the typical sources of conflict in organizations (</a:t>
            </a:r>
            <a:r>
              <a:rPr lang="en-US" sz="1700">
                <a:solidFill>
                  <a:srgbClr val="222222"/>
                </a:solidFill>
                <a:highlight>
                  <a:srgbClr val="FFFFFF"/>
                </a:highlight>
                <a:latin typeface="Times New Roman"/>
                <a:cs typeface="Times New Roman"/>
              </a:rPr>
              <a:t>Joyce, 2022)</a:t>
            </a:r>
            <a:r>
              <a:rPr lang="en-US" sz="1700">
                <a:solidFill>
                  <a:srgbClr val="000000"/>
                </a:solidFill>
                <a:latin typeface="Times New Roman"/>
                <a:cs typeface="Times New Roman"/>
              </a:rPr>
              <a:t>.</a:t>
            </a:r>
          </a:p>
        </p:txBody>
      </p:sp>
      <p:pic>
        <p:nvPicPr>
          <p:cNvPr id="4" name="Google Shape;255;p32">
            <a:extLst>
              <a:ext uri="{FF2B5EF4-FFF2-40B4-BE49-F238E27FC236}">
                <a16:creationId xmlns:a16="http://schemas.microsoft.com/office/drawing/2014/main" id="{31C2C9C2-D8E7-441C-95B9-11BC26DABE96}"/>
              </a:ext>
            </a:extLst>
          </p:cNvPr>
          <p:cNvPicPr>
            <a:picLocks noChangeAspect="1"/>
          </p:cNvPicPr>
          <p:nvPr/>
        </p:nvPicPr>
        <p:blipFill>
          <a:blip r:embed="rId3">
            <a:alphaModFix/>
          </a:blip>
          <a:stretch>
            <a:fillRect/>
          </a:stretch>
        </p:blipFill>
        <p:spPr>
          <a:xfrm>
            <a:off x="5328574" y="1517035"/>
            <a:ext cx="3262972" cy="2475527"/>
          </a:xfrm>
          <a:prstGeom prst="rect">
            <a:avLst/>
          </a:prstGeom>
          <a:noFill/>
          <a:ln cap="flat">
            <a:noFill/>
          </a:ln>
        </p:spPr>
      </p:pic>
      <p:sp>
        <p:nvSpPr>
          <p:cNvPr id="5" name="TextBox 2">
            <a:extLst>
              <a:ext uri="{FF2B5EF4-FFF2-40B4-BE49-F238E27FC236}">
                <a16:creationId xmlns:a16="http://schemas.microsoft.com/office/drawing/2014/main" id="{06222E54-3814-4DF2-995E-91E4C20E0B75}"/>
              </a:ext>
            </a:extLst>
          </p:cNvPr>
          <p:cNvSpPr txBox="1"/>
          <p:nvPr/>
        </p:nvSpPr>
        <p:spPr>
          <a:xfrm>
            <a:off x="5506370" y="4297899"/>
            <a:ext cx="245585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aramond"/>
              </a:rPr>
              <a:t> </a:t>
            </a:r>
            <a:r>
              <a:rPr lang="en-GB" sz="1800" b="0" i="0" u="none" strike="noStrike" kern="1200" cap="none" spc="0" baseline="0">
                <a:solidFill>
                  <a:srgbClr val="7030A0"/>
                </a:solidFill>
                <a:uFillTx/>
                <a:latin typeface="Garamond"/>
              </a:rPr>
              <a:t>Roxana-Ionela Severin</a:t>
            </a:r>
            <a:endParaRPr lang="en-GB" sz="1800" b="0" i="0" u="none" strike="noStrike" kern="1200" cap="none" spc="0" baseline="0">
              <a:solidFill>
                <a:srgbClr val="000000"/>
              </a:solidFill>
              <a:uFillTx/>
              <a:latin typeface="Garamond"/>
            </a:endParaRPr>
          </a:p>
        </p:txBody>
      </p:sp>
    </p:spTree>
  </p:cSld>
  <p:clrMapOvr>
    <a:masterClrMapping/>
  </p:clrMapOvr>
  <p:transition spd="slow">
    <p:checker/>
  </p:transition>
</p:sld>
</file>

<file path=ppt/slides/slide1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Google Shape;261;p33">
            <a:extLst>
              <a:ext uri="{FF2B5EF4-FFF2-40B4-BE49-F238E27FC236}">
                <a16:creationId xmlns:a16="http://schemas.microsoft.com/office/drawing/2014/main" id="{383822B2-E88D-4D2E-BBB3-59297CF747AE}"/>
              </a:ext>
            </a:extLst>
          </p:cNvPr>
          <p:cNvSpPr txBox="1">
            <a:spLocks noGrp="1"/>
          </p:cNvSpPr>
          <p:nvPr>
            <p:ph type="body" idx="1"/>
          </p:nvPr>
        </p:nvSpPr>
        <p:spPr>
          <a:xfrm>
            <a:off x="787398" y="520695"/>
            <a:ext cx="4608301" cy="3886501"/>
          </a:xfrm>
        </p:spPr>
        <p:txBody>
          <a:bodyPr>
            <a:noAutofit/>
          </a:bodyPr>
          <a:lstStyle/>
          <a:p>
            <a:pPr marL="0" lvl="0" indent="0" algn="just">
              <a:lnSpc>
                <a:spcPct val="150000"/>
              </a:lnSpc>
              <a:buNone/>
            </a:pPr>
            <a:r>
              <a:rPr lang="en-US" sz="1700">
                <a:solidFill>
                  <a:srgbClr val="000000"/>
                </a:solidFill>
                <a:latin typeface="Times New Roman"/>
                <a:cs typeface="Times New Roman"/>
              </a:rPr>
              <a:t>Thomas Kilmann's methodology is employed in order to settle any problems that may develop amongst team members. The five conflict-handling strategies are listed as "competing, collaborating, compromising, avoiding, and accommodating" in the “Thomas Kilmann conflict resolution model”, with a focus on two dimensions, "assertiveness and cooperativeness."(</a:t>
            </a:r>
            <a:r>
              <a:rPr lang="en-US" sz="1700">
                <a:solidFill>
                  <a:srgbClr val="222222"/>
                </a:solidFill>
                <a:highlight>
                  <a:srgbClr val="FFFFFF"/>
                </a:highlight>
                <a:latin typeface="Times New Roman"/>
                <a:cs typeface="Times New Roman"/>
              </a:rPr>
              <a:t>Akhlaghi </a:t>
            </a:r>
            <a:r>
              <a:rPr lang="en-US" sz="1700" i="1">
                <a:solidFill>
                  <a:srgbClr val="222222"/>
                </a:solidFill>
                <a:highlight>
                  <a:srgbClr val="FFFFFF"/>
                </a:highlight>
                <a:latin typeface="Times New Roman"/>
                <a:cs typeface="Times New Roman"/>
              </a:rPr>
              <a:t>et al.</a:t>
            </a:r>
            <a:r>
              <a:rPr lang="en-US" sz="1700">
                <a:solidFill>
                  <a:srgbClr val="222222"/>
                </a:solidFill>
                <a:highlight>
                  <a:srgbClr val="FFFFFF"/>
                </a:highlight>
                <a:latin typeface="Times New Roman"/>
                <a:cs typeface="Times New Roman"/>
              </a:rPr>
              <a:t> 2022)</a:t>
            </a:r>
            <a:endParaRPr lang="en-US" sz="1700">
              <a:solidFill>
                <a:srgbClr val="000000"/>
              </a:solidFill>
              <a:latin typeface="Times New Roman"/>
              <a:cs typeface="Times New Roman"/>
            </a:endParaRPr>
          </a:p>
          <a:p>
            <a:pPr marL="0" lvl="0" indent="0">
              <a:spcAft>
                <a:spcPts val="1200"/>
              </a:spcAft>
              <a:buNone/>
            </a:pPr>
            <a:r>
              <a:rPr lang="en-US">
                <a:solidFill>
                  <a:srgbClr val="7030A0"/>
                </a:solidFill>
              </a:rPr>
              <a:t>                                      </a:t>
            </a:r>
          </a:p>
        </p:txBody>
      </p:sp>
      <p:pic>
        <p:nvPicPr>
          <p:cNvPr id="3" name="Google Shape;262;p33">
            <a:extLst>
              <a:ext uri="{FF2B5EF4-FFF2-40B4-BE49-F238E27FC236}">
                <a16:creationId xmlns:a16="http://schemas.microsoft.com/office/drawing/2014/main" id="{EB013B65-9D9E-41F0-8C1B-983053481EB4}"/>
              </a:ext>
            </a:extLst>
          </p:cNvPr>
          <p:cNvPicPr>
            <a:picLocks noChangeAspect="1"/>
          </p:cNvPicPr>
          <p:nvPr/>
        </p:nvPicPr>
        <p:blipFill>
          <a:blip r:embed="rId3">
            <a:alphaModFix/>
          </a:blip>
          <a:stretch>
            <a:fillRect/>
          </a:stretch>
        </p:blipFill>
        <p:spPr>
          <a:xfrm>
            <a:off x="5395700" y="920480"/>
            <a:ext cx="3246650" cy="3086941"/>
          </a:xfrm>
          <a:prstGeom prst="rect">
            <a:avLst/>
          </a:prstGeom>
          <a:noFill/>
          <a:ln cap="flat">
            <a:noFill/>
          </a:ln>
        </p:spPr>
      </p:pic>
      <p:sp>
        <p:nvSpPr>
          <p:cNvPr id="4" name="TextBox 2">
            <a:extLst>
              <a:ext uri="{FF2B5EF4-FFF2-40B4-BE49-F238E27FC236}">
                <a16:creationId xmlns:a16="http://schemas.microsoft.com/office/drawing/2014/main" id="{0A4AEB58-756A-4C09-9F31-388FF334C32B}"/>
              </a:ext>
            </a:extLst>
          </p:cNvPr>
          <p:cNvSpPr txBox="1"/>
          <p:nvPr/>
        </p:nvSpPr>
        <p:spPr>
          <a:xfrm>
            <a:off x="5659441" y="4139680"/>
            <a:ext cx="229076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Garamond"/>
              </a:rPr>
              <a:t>Roxana-Ionela Severin</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Google Shape;267;p34">
            <a:extLst>
              <a:ext uri="{FF2B5EF4-FFF2-40B4-BE49-F238E27FC236}">
                <a16:creationId xmlns:a16="http://schemas.microsoft.com/office/drawing/2014/main" id="{4923EE39-BFC2-4EA7-839D-ADC2A159960B}"/>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marL="457200" lvl="0" indent="-419096" algn="just">
              <a:lnSpc>
                <a:spcPct val="150000"/>
              </a:lnSpc>
              <a:buClr>
                <a:srgbClr val="000000"/>
              </a:buClr>
              <a:buSzPts val="3000"/>
              <a:buFont typeface="Times New Roman"/>
              <a:buAutoNum type="arabicPeriod"/>
            </a:pPr>
            <a:r>
              <a:rPr lang="en-US" sz="3000" b="1">
                <a:solidFill>
                  <a:srgbClr val="000000"/>
                </a:solidFill>
                <a:highlight>
                  <a:srgbClr val="FFFFFF"/>
                </a:highlight>
                <a:latin typeface="Times New Roman"/>
                <a:cs typeface="Times New Roman"/>
              </a:rPr>
              <a:t>Competing</a:t>
            </a:r>
            <a:endParaRPr lang="en-US" sz="3000"/>
          </a:p>
        </p:txBody>
      </p:sp>
      <p:sp>
        <p:nvSpPr>
          <p:cNvPr id="3" name="Google Shape;268;p34">
            <a:extLst>
              <a:ext uri="{FF2B5EF4-FFF2-40B4-BE49-F238E27FC236}">
                <a16:creationId xmlns:a16="http://schemas.microsoft.com/office/drawing/2014/main" id="{FECA426B-2B40-44F5-A73C-B0B200C7693B}"/>
              </a:ext>
            </a:extLst>
          </p:cNvPr>
          <p:cNvSpPr txBox="1">
            <a:spLocks noGrp="1"/>
          </p:cNvSpPr>
          <p:nvPr>
            <p:ph type="body" idx="1"/>
          </p:nvPr>
        </p:nvSpPr>
        <p:spPr>
          <a:xfrm>
            <a:off x="819146" y="1644648"/>
            <a:ext cx="4592702" cy="3003547"/>
          </a:xfrm>
        </p:spPr>
        <p:txBody>
          <a:bodyPr>
            <a:noAutofit/>
          </a:bodyPr>
          <a:lstStyle/>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First, "Thomas-Kilmann" uses a competitive conflict style that is aggressive and uncooperative.</a:t>
            </a:r>
          </a:p>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It suggests concentrating solely on one's own problems at the detriment of others (</a:t>
            </a:r>
            <a:r>
              <a:rPr lang="en-US">
                <a:solidFill>
                  <a:srgbClr val="222222"/>
                </a:solidFill>
                <a:highlight>
                  <a:srgbClr val="FFFFFF"/>
                </a:highlight>
                <a:latin typeface="Times New Roman"/>
                <a:cs typeface="Times New Roman"/>
              </a:rPr>
              <a:t>Elmasry and Wang, 2021)</a:t>
            </a:r>
            <a:r>
              <a:rPr lang="en-US">
                <a:solidFill>
                  <a:srgbClr val="000000"/>
                </a:solidFill>
                <a:highlight>
                  <a:srgbClr val="FFFFFF"/>
                </a:highlight>
                <a:latin typeface="Times New Roman"/>
                <a:cs typeface="Times New Roman"/>
              </a:rPr>
              <a:t>.                            </a:t>
            </a:r>
          </a:p>
        </p:txBody>
      </p:sp>
      <p:pic>
        <p:nvPicPr>
          <p:cNvPr id="4" name="Google Shape;269;p34">
            <a:extLst>
              <a:ext uri="{FF2B5EF4-FFF2-40B4-BE49-F238E27FC236}">
                <a16:creationId xmlns:a16="http://schemas.microsoft.com/office/drawing/2014/main" id="{F5F63AE5-A161-4CBE-A60D-AAD64E46A1BD}"/>
              </a:ext>
            </a:extLst>
          </p:cNvPr>
          <p:cNvPicPr>
            <a:picLocks noChangeAspect="1"/>
          </p:cNvPicPr>
          <p:nvPr/>
        </p:nvPicPr>
        <p:blipFill>
          <a:blip r:embed="rId3">
            <a:alphaModFix/>
          </a:blip>
          <a:stretch>
            <a:fillRect/>
          </a:stretch>
        </p:blipFill>
        <p:spPr>
          <a:xfrm>
            <a:off x="5564252" y="1524003"/>
            <a:ext cx="2760601" cy="2356481"/>
          </a:xfrm>
          <a:prstGeom prst="rect">
            <a:avLst/>
          </a:prstGeom>
          <a:noFill/>
          <a:ln cap="flat">
            <a:noFill/>
          </a:ln>
        </p:spPr>
      </p:pic>
      <p:sp>
        <p:nvSpPr>
          <p:cNvPr id="5" name="TextBox 2">
            <a:extLst>
              <a:ext uri="{FF2B5EF4-FFF2-40B4-BE49-F238E27FC236}">
                <a16:creationId xmlns:a16="http://schemas.microsoft.com/office/drawing/2014/main" id="{9F1DCB7A-016A-4DC6-813F-E84C95FE8554}"/>
              </a:ext>
            </a:extLst>
          </p:cNvPr>
          <p:cNvSpPr txBox="1"/>
          <p:nvPr/>
        </p:nvSpPr>
        <p:spPr>
          <a:xfrm>
            <a:off x="5767385" y="4113236"/>
            <a:ext cx="255745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highlight>
                  <a:srgbClr val="FFFFFF"/>
                </a:highlight>
                <a:uFillTx/>
                <a:latin typeface="Times New Roman"/>
                <a:ea typeface="Times New Roman"/>
                <a:cs typeface="Times New Roman"/>
              </a:rPr>
              <a:t> </a:t>
            </a:r>
            <a:r>
              <a:rPr lang="en-US" sz="1800" b="0" i="0" u="none" strike="noStrike" kern="1200" cap="none" spc="0" baseline="0">
                <a:solidFill>
                  <a:srgbClr val="7030A0"/>
                </a:solidFill>
                <a:highlight>
                  <a:srgbClr val="FFFFFF"/>
                </a:highlight>
                <a:uFillTx/>
                <a:latin typeface="Times New Roman"/>
                <a:ea typeface="Times New Roman"/>
                <a:cs typeface="Times New Roman"/>
              </a:rPr>
              <a:t>Roxana-Ionela Severin</a:t>
            </a:r>
            <a:endParaRPr lang="en-GB" sz="1800" b="0" i="0" u="none" strike="noStrike" kern="1200" cap="none" spc="0" baseline="0">
              <a:solidFill>
                <a:srgbClr val="000000"/>
              </a:solidFill>
              <a:uFillTx/>
              <a:latin typeface="Garamond"/>
            </a:endParaRPr>
          </a:p>
        </p:txBody>
      </p:sp>
    </p:spTree>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Google Shape;274;p35">
            <a:extLst>
              <a:ext uri="{FF2B5EF4-FFF2-40B4-BE49-F238E27FC236}">
                <a16:creationId xmlns:a16="http://schemas.microsoft.com/office/drawing/2014/main" id="{8E8FD929-BEB0-4E09-B23F-CE3CBB04EEFA}"/>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lvl="0" algn="just">
              <a:lnSpc>
                <a:spcPct val="150000"/>
              </a:lnSpc>
            </a:pPr>
            <a:r>
              <a:rPr lang="en-US" b="1">
                <a:solidFill>
                  <a:srgbClr val="000000"/>
                </a:solidFill>
                <a:highlight>
                  <a:srgbClr val="FFFFFF"/>
                </a:highlight>
                <a:latin typeface="Times New Roman"/>
                <a:cs typeface="Times New Roman"/>
              </a:rPr>
              <a:t>2</a:t>
            </a:r>
            <a:r>
              <a:rPr lang="en-US" sz="1200" b="1">
                <a:solidFill>
                  <a:srgbClr val="000000"/>
                </a:solidFill>
                <a:highlight>
                  <a:srgbClr val="FFFFFF"/>
                </a:highlight>
                <a:latin typeface="Times New Roman"/>
                <a:cs typeface="Times New Roman"/>
              </a:rPr>
              <a:t>. </a:t>
            </a:r>
            <a:r>
              <a:rPr lang="en-US" sz="3000" b="1">
                <a:solidFill>
                  <a:srgbClr val="000000"/>
                </a:solidFill>
                <a:highlight>
                  <a:srgbClr val="FFFFFF"/>
                </a:highlight>
                <a:latin typeface="Times New Roman"/>
                <a:cs typeface="Times New Roman"/>
              </a:rPr>
              <a:t>Accomodating</a:t>
            </a:r>
          </a:p>
          <a:p>
            <a:pPr lvl="0" algn="l"/>
            <a:endParaRPr lang="en-US" sz="3000"/>
          </a:p>
        </p:txBody>
      </p:sp>
      <p:sp>
        <p:nvSpPr>
          <p:cNvPr id="3" name="Google Shape;275;p35">
            <a:extLst>
              <a:ext uri="{FF2B5EF4-FFF2-40B4-BE49-F238E27FC236}">
                <a16:creationId xmlns:a16="http://schemas.microsoft.com/office/drawing/2014/main" id="{F40C570E-5E0E-46E0-9DB0-90650659C1B5}"/>
              </a:ext>
            </a:extLst>
          </p:cNvPr>
          <p:cNvSpPr txBox="1">
            <a:spLocks noGrp="1"/>
          </p:cNvSpPr>
          <p:nvPr>
            <p:ph type="body" idx="1"/>
          </p:nvPr>
        </p:nvSpPr>
        <p:spPr>
          <a:xfrm>
            <a:off x="819146" y="1688201"/>
            <a:ext cx="4687196" cy="2903101"/>
          </a:xfrm>
        </p:spPr>
        <p:txBody>
          <a:bodyPr>
            <a:noAutofit/>
          </a:bodyPr>
          <a:lstStyle/>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The "Thomas-Kilmann paradigm" describes the accommodative mode as being both responsive and cooperative.</a:t>
            </a:r>
          </a:p>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Being accommodating is putting aside one's own concerns or opinions in favour of resolving those of other party (</a:t>
            </a:r>
            <a:r>
              <a:rPr lang="en-US">
                <a:solidFill>
                  <a:srgbClr val="222222"/>
                </a:solidFill>
                <a:highlight>
                  <a:srgbClr val="FFFFFF"/>
                </a:highlight>
                <a:latin typeface="Times New Roman"/>
                <a:cs typeface="Times New Roman"/>
              </a:rPr>
              <a:t>Sharma</a:t>
            </a:r>
            <a:r>
              <a:rPr lang="en-US" i="1">
                <a:solidFill>
                  <a:srgbClr val="222222"/>
                </a:solidFill>
                <a:highlight>
                  <a:srgbClr val="FFFFFF"/>
                </a:highlight>
                <a:latin typeface="Times New Roman"/>
                <a:cs typeface="Times New Roman"/>
              </a:rPr>
              <a:t> et al</a:t>
            </a:r>
            <a:r>
              <a:rPr lang="en-US">
                <a:solidFill>
                  <a:srgbClr val="222222"/>
                </a:solidFill>
                <a:highlight>
                  <a:srgbClr val="FFFFFF"/>
                </a:highlight>
                <a:latin typeface="Times New Roman"/>
                <a:cs typeface="Times New Roman"/>
              </a:rPr>
              <a:t>. 2022)</a:t>
            </a:r>
            <a:r>
              <a:rPr lang="en-US">
                <a:solidFill>
                  <a:srgbClr val="000000"/>
                </a:solidFill>
                <a:highlight>
                  <a:srgbClr val="FFFFFF"/>
                </a:highlight>
                <a:latin typeface="Times New Roman"/>
                <a:cs typeface="Times New Roman"/>
              </a:rPr>
              <a:t>.                       </a:t>
            </a:r>
            <a:endParaRPr lang="en-US">
              <a:solidFill>
                <a:srgbClr val="7030A0"/>
              </a:solidFill>
            </a:endParaRPr>
          </a:p>
        </p:txBody>
      </p:sp>
      <p:pic>
        <p:nvPicPr>
          <p:cNvPr id="4" name="Google Shape;276;p35">
            <a:extLst>
              <a:ext uri="{FF2B5EF4-FFF2-40B4-BE49-F238E27FC236}">
                <a16:creationId xmlns:a16="http://schemas.microsoft.com/office/drawing/2014/main" id="{24C12CA7-8D6D-4E88-8800-6CAE730CB77D}"/>
              </a:ext>
            </a:extLst>
          </p:cNvPr>
          <p:cNvPicPr>
            <a:picLocks noChangeAspect="1"/>
          </p:cNvPicPr>
          <p:nvPr/>
        </p:nvPicPr>
        <p:blipFill>
          <a:blip r:embed="rId3">
            <a:alphaModFix/>
          </a:blip>
          <a:stretch>
            <a:fillRect/>
          </a:stretch>
        </p:blipFill>
        <p:spPr>
          <a:xfrm>
            <a:off x="5616820" y="1746247"/>
            <a:ext cx="2974726" cy="2322027"/>
          </a:xfrm>
          <a:prstGeom prst="rect">
            <a:avLst/>
          </a:prstGeom>
          <a:noFill/>
          <a:ln cap="flat">
            <a:noFill/>
          </a:ln>
        </p:spPr>
      </p:pic>
      <p:sp>
        <p:nvSpPr>
          <p:cNvPr id="5" name="TextBox 2">
            <a:extLst>
              <a:ext uri="{FF2B5EF4-FFF2-40B4-BE49-F238E27FC236}">
                <a16:creationId xmlns:a16="http://schemas.microsoft.com/office/drawing/2014/main" id="{D1C94D69-8012-41C2-856C-F2CD0CABA418}"/>
              </a:ext>
            </a:extLst>
          </p:cNvPr>
          <p:cNvSpPr txBox="1"/>
          <p:nvPr/>
        </p:nvSpPr>
        <p:spPr>
          <a:xfrm>
            <a:off x="5616820" y="4209266"/>
            <a:ext cx="234155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7030A0"/>
                </a:solidFill>
                <a:highlight>
                  <a:srgbClr val="FFFFFF"/>
                </a:highlight>
                <a:uFillTx/>
                <a:latin typeface="Times New Roman"/>
                <a:ea typeface="Times New Roman"/>
                <a:cs typeface="Times New Roman"/>
              </a:rPr>
              <a:t>Roxana-Ionela Severin</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Google Shape;281;p36">
            <a:extLst>
              <a:ext uri="{FF2B5EF4-FFF2-40B4-BE49-F238E27FC236}">
                <a16:creationId xmlns:a16="http://schemas.microsoft.com/office/drawing/2014/main" id="{9DC4C063-05BD-410D-B939-64F11663ACFB}"/>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lvl="0" algn="just">
              <a:lnSpc>
                <a:spcPct val="150000"/>
              </a:lnSpc>
            </a:pPr>
            <a:r>
              <a:rPr lang="en-US" sz="3000" b="1">
                <a:solidFill>
                  <a:srgbClr val="000000"/>
                </a:solidFill>
                <a:highlight>
                  <a:srgbClr val="FFFFFF"/>
                </a:highlight>
                <a:latin typeface="Times New Roman"/>
                <a:cs typeface="Times New Roman"/>
              </a:rPr>
              <a:t>3.Avoiding</a:t>
            </a:r>
            <a:endParaRPr lang="en-US" sz="3000"/>
          </a:p>
        </p:txBody>
      </p:sp>
      <p:sp>
        <p:nvSpPr>
          <p:cNvPr id="3" name="Google Shape;282;p36">
            <a:extLst>
              <a:ext uri="{FF2B5EF4-FFF2-40B4-BE49-F238E27FC236}">
                <a16:creationId xmlns:a16="http://schemas.microsoft.com/office/drawing/2014/main" id="{7B8F7B8D-DA25-49CA-AB3E-AA76005AC20D}"/>
              </a:ext>
            </a:extLst>
          </p:cNvPr>
          <p:cNvSpPr txBox="1">
            <a:spLocks noGrp="1"/>
          </p:cNvSpPr>
          <p:nvPr>
            <p:ph type="body" idx="1"/>
          </p:nvPr>
        </p:nvSpPr>
        <p:spPr>
          <a:xfrm>
            <a:off x="819146" y="1531601"/>
            <a:ext cx="4655704" cy="2766297"/>
          </a:xfrm>
        </p:spPr>
        <p:txBody>
          <a:bodyPr>
            <a:noAutofit/>
          </a:bodyPr>
          <a:lstStyle/>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"The Thomas-Kilmann paradigm" views avoidance as both disagreeable and unconfident.</a:t>
            </a:r>
          </a:p>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The individual does not have to handle their own problems or even other people's problems (</a:t>
            </a:r>
            <a:r>
              <a:rPr lang="en-US">
                <a:solidFill>
                  <a:srgbClr val="222222"/>
                </a:solidFill>
                <a:highlight>
                  <a:srgbClr val="FFFFFF"/>
                </a:highlight>
                <a:latin typeface="Times New Roman"/>
                <a:cs typeface="Times New Roman"/>
              </a:rPr>
              <a:t>Sinskey </a:t>
            </a:r>
            <a:r>
              <a:rPr lang="en-US" i="1">
                <a:solidFill>
                  <a:srgbClr val="222222"/>
                </a:solidFill>
                <a:highlight>
                  <a:srgbClr val="FFFFFF"/>
                </a:highlight>
                <a:latin typeface="Times New Roman"/>
                <a:cs typeface="Times New Roman"/>
              </a:rPr>
              <a:t>et al</a:t>
            </a:r>
            <a:r>
              <a:rPr lang="en-US">
                <a:solidFill>
                  <a:srgbClr val="222222"/>
                </a:solidFill>
                <a:highlight>
                  <a:srgbClr val="FFFFFF"/>
                </a:highlight>
                <a:latin typeface="Times New Roman"/>
                <a:cs typeface="Times New Roman"/>
              </a:rPr>
              <a:t>. 2022)</a:t>
            </a:r>
            <a:r>
              <a:rPr lang="en-US">
                <a:solidFill>
                  <a:srgbClr val="000000"/>
                </a:solidFill>
                <a:highlight>
                  <a:srgbClr val="FFFFFF"/>
                </a:highlight>
                <a:latin typeface="Times New Roman"/>
                <a:cs typeface="Times New Roman"/>
              </a:rPr>
              <a:t>.</a:t>
            </a:r>
          </a:p>
          <a:p>
            <a:pPr marL="0" lvl="0" indent="0">
              <a:spcAft>
                <a:spcPts val="1200"/>
              </a:spcAft>
              <a:buNone/>
            </a:pPr>
            <a:r>
              <a:rPr lang="en-US"/>
              <a:t>                                          </a:t>
            </a:r>
            <a:endParaRPr lang="en-US">
              <a:solidFill>
                <a:srgbClr val="7030A0"/>
              </a:solidFill>
            </a:endParaRPr>
          </a:p>
        </p:txBody>
      </p:sp>
      <p:pic>
        <p:nvPicPr>
          <p:cNvPr id="4" name="Google Shape;283;p36">
            <a:extLst>
              <a:ext uri="{FF2B5EF4-FFF2-40B4-BE49-F238E27FC236}">
                <a16:creationId xmlns:a16="http://schemas.microsoft.com/office/drawing/2014/main" id="{D1134D23-0BA9-4CE2-8CCC-6100B9241DB0}"/>
              </a:ext>
            </a:extLst>
          </p:cNvPr>
          <p:cNvPicPr>
            <a:picLocks noChangeAspect="1"/>
          </p:cNvPicPr>
          <p:nvPr/>
        </p:nvPicPr>
        <p:blipFill>
          <a:blip r:embed="rId3">
            <a:alphaModFix/>
          </a:blip>
          <a:stretch>
            <a:fillRect/>
          </a:stretch>
        </p:blipFill>
        <p:spPr>
          <a:xfrm>
            <a:off x="5589151" y="1616046"/>
            <a:ext cx="3104003" cy="2242904"/>
          </a:xfrm>
          <a:prstGeom prst="rect">
            <a:avLst/>
          </a:prstGeom>
          <a:noFill/>
          <a:ln cap="flat">
            <a:noFill/>
          </a:ln>
        </p:spPr>
      </p:pic>
      <p:sp>
        <p:nvSpPr>
          <p:cNvPr id="5" name="TextBox 2">
            <a:extLst>
              <a:ext uri="{FF2B5EF4-FFF2-40B4-BE49-F238E27FC236}">
                <a16:creationId xmlns:a16="http://schemas.microsoft.com/office/drawing/2014/main" id="{25C79EB8-DFA8-42E4-8B11-6DF52464236E}"/>
              </a:ext>
            </a:extLst>
          </p:cNvPr>
          <p:cNvSpPr txBox="1"/>
          <p:nvPr/>
        </p:nvSpPr>
        <p:spPr>
          <a:xfrm>
            <a:off x="5589151" y="4113236"/>
            <a:ext cx="241140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030A0"/>
                </a:solidFill>
                <a:uFillTx/>
                <a:latin typeface="Garamond"/>
              </a:rPr>
              <a:t>Roxana-Ionela Severin</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Google Shape;289;p37">
            <a:extLst>
              <a:ext uri="{FF2B5EF4-FFF2-40B4-BE49-F238E27FC236}">
                <a16:creationId xmlns:a16="http://schemas.microsoft.com/office/drawing/2014/main" id="{E9003FF5-A927-4290-BBC1-E77EAA9F394B}"/>
              </a:ext>
            </a:extLst>
          </p:cNvPr>
          <p:cNvSpPr txBox="1">
            <a:spLocks noGrp="1"/>
          </p:cNvSpPr>
          <p:nvPr>
            <p:ph type="body" idx="1"/>
          </p:nvPr>
        </p:nvSpPr>
        <p:spPr>
          <a:xfrm>
            <a:off x="819146" y="899321"/>
            <a:ext cx="4766099" cy="3707699"/>
          </a:xfrm>
        </p:spPr>
        <p:txBody>
          <a:bodyPr>
            <a:noAutofit/>
          </a:bodyPr>
          <a:lstStyle/>
          <a:p>
            <a:pPr marL="0" lvl="0" indent="0" algn="just">
              <a:lnSpc>
                <a:spcPct val="150000"/>
              </a:lnSpc>
              <a:buNone/>
            </a:pPr>
            <a:r>
              <a:rPr lang="en-US" sz="1600" b="1">
                <a:solidFill>
                  <a:srgbClr val="000000"/>
                </a:solidFill>
                <a:highlight>
                  <a:srgbClr val="FFFFFF"/>
                </a:highlight>
                <a:latin typeface="Times New Roman"/>
                <a:cs typeface="Times New Roman"/>
              </a:rPr>
              <a:t>4.“Collaborating”</a:t>
            </a:r>
          </a:p>
          <a:p>
            <a:pPr lvl="0" indent="-317497" algn="just">
              <a:lnSpc>
                <a:spcPct val="150000"/>
              </a:lnSpc>
              <a:buClr>
                <a:srgbClr val="000000"/>
              </a:buClr>
              <a:buSzPts val="1400"/>
              <a:buFont typeface="Times New Roman"/>
            </a:pPr>
            <a:r>
              <a:rPr lang="en-US" sz="1400">
                <a:solidFill>
                  <a:srgbClr val="000000"/>
                </a:solidFill>
                <a:highlight>
                  <a:srgbClr val="FFFFFF"/>
                </a:highlight>
                <a:latin typeface="Times New Roman"/>
                <a:cs typeface="Times New Roman"/>
              </a:rPr>
              <a:t>Collaborating, the ideal outcome of the "Thomas-Kilmann conflict paradigm,"  combines assertiveness with collaboration.</a:t>
            </a:r>
          </a:p>
          <a:p>
            <a:pPr lvl="0" indent="-317497" algn="just">
              <a:lnSpc>
                <a:spcPct val="150000"/>
              </a:lnSpc>
              <a:buClr>
                <a:srgbClr val="000000"/>
              </a:buClr>
              <a:buSzPts val="1400"/>
              <a:buFont typeface="Times New Roman"/>
            </a:pPr>
            <a:r>
              <a:rPr lang="en-US" sz="1400">
                <a:solidFill>
                  <a:srgbClr val="000000"/>
                </a:solidFill>
                <a:highlight>
                  <a:srgbClr val="FFFFFF"/>
                </a:highlight>
                <a:latin typeface="Times New Roman"/>
                <a:cs typeface="Times New Roman"/>
              </a:rPr>
              <a:t>Cooperation is the deliberate effort to work with the opponent to find the best solution to the current problem.</a:t>
            </a:r>
          </a:p>
          <a:p>
            <a:pPr marL="0" lvl="0" indent="0" algn="just">
              <a:lnSpc>
                <a:spcPct val="150000"/>
              </a:lnSpc>
              <a:buNone/>
            </a:pPr>
            <a:r>
              <a:rPr lang="en-US" sz="1600" b="1">
                <a:solidFill>
                  <a:srgbClr val="000000"/>
                </a:solidFill>
                <a:highlight>
                  <a:srgbClr val="FFFFFF"/>
                </a:highlight>
                <a:latin typeface="Times New Roman"/>
                <a:cs typeface="Times New Roman"/>
              </a:rPr>
              <a:t>5. Compromising</a:t>
            </a:r>
          </a:p>
          <a:p>
            <a:pPr lvl="0" indent="-317497" algn="just">
              <a:lnSpc>
                <a:spcPct val="150000"/>
              </a:lnSpc>
              <a:buClr>
                <a:srgbClr val="000000"/>
              </a:buClr>
              <a:buSzPts val="1400"/>
              <a:buFont typeface="Times New Roman"/>
            </a:pPr>
            <a:r>
              <a:rPr lang="en-US" sz="1400">
                <a:solidFill>
                  <a:srgbClr val="000000"/>
                </a:solidFill>
                <a:highlight>
                  <a:srgbClr val="FFFFFF"/>
                </a:highlight>
                <a:latin typeface="Times New Roman"/>
                <a:cs typeface="Times New Roman"/>
              </a:rPr>
              <a:t>The "Thomas-Kilmann conflict model's "final output receives a typical rating on "the assertiveness and cooperativeness scales" (</a:t>
            </a:r>
            <a:r>
              <a:rPr lang="en-US" sz="1400">
                <a:solidFill>
                  <a:srgbClr val="222222"/>
                </a:solidFill>
                <a:highlight>
                  <a:srgbClr val="FFFFFF"/>
                </a:highlight>
                <a:latin typeface="Times New Roman"/>
                <a:cs typeface="Times New Roman"/>
              </a:rPr>
              <a:t>Joseline, Raj and Gunaraj,  2022)</a:t>
            </a:r>
            <a:r>
              <a:rPr lang="en-US" sz="1400">
                <a:solidFill>
                  <a:srgbClr val="000000"/>
                </a:solidFill>
                <a:highlight>
                  <a:srgbClr val="FFFFFF"/>
                </a:highlight>
                <a:latin typeface="Times New Roman"/>
                <a:cs typeface="Times New Roman"/>
              </a:rPr>
              <a:t>.                                 </a:t>
            </a:r>
            <a:endParaRPr lang="en-US">
              <a:solidFill>
                <a:srgbClr val="7030A0"/>
              </a:solidFill>
            </a:endParaRPr>
          </a:p>
        </p:txBody>
      </p:sp>
      <p:pic>
        <p:nvPicPr>
          <p:cNvPr id="3" name="Google Shape;290;p37">
            <a:extLst>
              <a:ext uri="{FF2B5EF4-FFF2-40B4-BE49-F238E27FC236}">
                <a16:creationId xmlns:a16="http://schemas.microsoft.com/office/drawing/2014/main" id="{2AB43151-9717-4737-83D8-4C743DEC28EE}"/>
              </a:ext>
            </a:extLst>
          </p:cNvPr>
          <p:cNvPicPr>
            <a:picLocks noChangeAspect="1"/>
          </p:cNvPicPr>
          <p:nvPr/>
        </p:nvPicPr>
        <p:blipFill>
          <a:blip r:embed="rId3">
            <a:alphaModFix/>
          </a:blip>
          <a:stretch>
            <a:fillRect/>
          </a:stretch>
        </p:blipFill>
        <p:spPr>
          <a:xfrm>
            <a:off x="5816525" y="1251639"/>
            <a:ext cx="2829601" cy="3003072"/>
          </a:xfrm>
          <a:prstGeom prst="rect">
            <a:avLst/>
          </a:prstGeom>
          <a:noFill/>
          <a:ln cap="flat">
            <a:noFill/>
          </a:ln>
        </p:spPr>
      </p:pic>
      <p:sp>
        <p:nvSpPr>
          <p:cNvPr id="4" name="TextBox 2">
            <a:extLst>
              <a:ext uri="{FF2B5EF4-FFF2-40B4-BE49-F238E27FC236}">
                <a16:creationId xmlns:a16="http://schemas.microsoft.com/office/drawing/2014/main" id="{3CB02723-F825-4E4D-B0E7-AFA0FAAD4612}"/>
              </a:ext>
            </a:extLst>
          </p:cNvPr>
          <p:cNvSpPr txBox="1"/>
          <p:nvPr/>
        </p:nvSpPr>
        <p:spPr>
          <a:xfrm>
            <a:off x="5767385" y="4158736"/>
            <a:ext cx="247491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7030A0"/>
                </a:solidFill>
                <a:highlight>
                  <a:srgbClr val="FFFFFF"/>
                </a:highlight>
                <a:uFillTx/>
                <a:latin typeface="Times New Roman"/>
                <a:ea typeface="Times New Roman"/>
                <a:cs typeface="Times New Roman"/>
              </a:rPr>
              <a:t>Roxana-Ionela Severin</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22.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Google Shape;300;p39">
            <a:extLst>
              <a:ext uri="{FF2B5EF4-FFF2-40B4-BE49-F238E27FC236}">
                <a16:creationId xmlns:a16="http://schemas.microsoft.com/office/drawing/2014/main" id="{EC51ACC0-38FD-4C7A-BE5E-E1184462A790}"/>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1" compatLnSpc="1">
            <a:normAutofit/>
          </a:bodyPr>
          <a:lstStyle/>
          <a:p>
            <a:pPr lvl="0"/>
            <a:r>
              <a:rPr lang="en-US" sz="3000" b="1">
                <a:solidFill>
                  <a:srgbClr val="212121"/>
                </a:solidFill>
              </a:rPr>
              <a:t>Successful Team Development</a:t>
            </a:r>
          </a:p>
        </p:txBody>
      </p:sp>
      <p:sp>
        <p:nvSpPr>
          <p:cNvPr id="3" name="Google Shape;301;p39">
            <a:extLst>
              <a:ext uri="{FF2B5EF4-FFF2-40B4-BE49-F238E27FC236}">
                <a16:creationId xmlns:a16="http://schemas.microsoft.com/office/drawing/2014/main" id="{2AF0F52A-87AE-4756-987F-05BF6ED51C18}"/>
              </a:ext>
            </a:extLst>
          </p:cNvPr>
          <p:cNvSpPr txBox="1">
            <a:spLocks noGrp="1"/>
          </p:cNvSpPr>
          <p:nvPr>
            <p:ph type="body" idx="1"/>
          </p:nvPr>
        </p:nvSpPr>
        <p:spPr>
          <a:xfrm>
            <a:off x="717547" y="1547247"/>
            <a:ext cx="4434904" cy="2923153"/>
          </a:xfrm>
        </p:spPr>
        <p:txBody>
          <a:bodyPr>
            <a:noAutofit/>
          </a:bodyPr>
          <a:lstStyle/>
          <a:p>
            <a:pPr lvl="0" indent="-368302" algn="just">
              <a:lnSpc>
                <a:spcPct val="150000"/>
              </a:lnSpc>
              <a:buClr>
                <a:srgbClr val="000000"/>
              </a:buClr>
              <a:buSzPts val="2200"/>
              <a:buFont typeface="Times New Roman"/>
            </a:pPr>
            <a:r>
              <a:rPr lang="en-US" sz="2200">
                <a:solidFill>
                  <a:srgbClr val="000000"/>
                </a:solidFill>
                <a:highlight>
                  <a:srgbClr val="FFFFFF"/>
                </a:highlight>
                <a:latin typeface="Times New Roman"/>
                <a:cs typeface="Times New Roman"/>
              </a:rPr>
              <a:t>The teams are operating effectively and maintaining the necessary qualities to carry out the aims (</a:t>
            </a:r>
            <a:r>
              <a:rPr lang="en-US" sz="2200">
                <a:solidFill>
                  <a:srgbClr val="222222"/>
                </a:solidFill>
                <a:highlight>
                  <a:srgbClr val="FFFFFF"/>
                </a:highlight>
                <a:latin typeface="Times New Roman"/>
                <a:cs typeface="Times New Roman"/>
              </a:rPr>
              <a:t>Imam and Zaheer, 2021)</a:t>
            </a:r>
            <a:r>
              <a:rPr lang="en-US" sz="2200">
                <a:solidFill>
                  <a:srgbClr val="000000"/>
                </a:solidFill>
                <a:highlight>
                  <a:srgbClr val="FFFFFF"/>
                </a:highlight>
                <a:latin typeface="Times New Roman"/>
                <a:cs typeface="Times New Roman"/>
              </a:rPr>
              <a:t>.                             </a:t>
            </a:r>
            <a:endParaRPr lang="en-US">
              <a:solidFill>
                <a:srgbClr val="17A6B9"/>
              </a:solidFill>
            </a:endParaRPr>
          </a:p>
        </p:txBody>
      </p:sp>
      <p:pic>
        <p:nvPicPr>
          <p:cNvPr id="4" name="Google Shape;302;p39">
            <a:extLst>
              <a:ext uri="{FF2B5EF4-FFF2-40B4-BE49-F238E27FC236}">
                <a16:creationId xmlns:a16="http://schemas.microsoft.com/office/drawing/2014/main" id="{E600FDE2-8850-404D-A9E6-84F36AF74CFD}"/>
              </a:ext>
            </a:extLst>
          </p:cNvPr>
          <p:cNvPicPr>
            <a:picLocks noChangeAspect="1"/>
          </p:cNvPicPr>
          <p:nvPr/>
        </p:nvPicPr>
        <p:blipFill>
          <a:blip r:embed="rId3">
            <a:alphaModFix/>
          </a:blip>
          <a:stretch>
            <a:fillRect/>
          </a:stretch>
        </p:blipFill>
        <p:spPr>
          <a:xfrm>
            <a:off x="5406454" y="1952600"/>
            <a:ext cx="3350123" cy="2206648"/>
          </a:xfrm>
          <a:prstGeom prst="rect">
            <a:avLst/>
          </a:prstGeom>
          <a:noFill/>
          <a:ln cap="flat">
            <a:noFill/>
          </a:ln>
        </p:spPr>
      </p:pic>
      <p:sp>
        <p:nvSpPr>
          <p:cNvPr id="5" name="TextBox 2">
            <a:extLst>
              <a:ext uri="{FF2B5EF4-FFF2-40B4-BE49-F238E27FC236}">
                <a16:creationId xmlns:a16="http://schemas.microsoft.com/office/drawing/2014/main" id="{B0177187-7528-4B3A-AD5C-268A0825D448}"/>
              </a:ext>
            </a:extLst>
          </p:cNvPr>
          <p:cNvSpPr txBox="1"/>
          <p:nvPr/>
        </p:nvSpPr>
        <p:spPr>
          <a:xfrm>
            <a:off x="6455362" y="4229127"/>
            <a:ext cx="116028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17A6B9"/>
                </a:solidFill>
                <a:highlight>
                  <a:srgbClr val="FFFFFF"/>
                </a:highlight>
                <a:uFillTx/>
                <a:latin typeface="Times New Roman"/>
                <a:ea typeface="Times New Roman"/>
                <a:cs typeface="Times New Roman"/>
              </a:rPr>
              <a:t>Laura Ene</a:t>
            </a:r>
            <a:endParaRPr lang="en-GB" sz="1800" b="0" i="0" u="none" strike="noStrike" kern="1200" cap="none" spc="0" baseline="0">
              <a:solidFill>
                <a:srgbClr val="000000"/>
              </a:solidFill>
              <a:uFillTx/>
              <a:latin typeface="Garamond"/>
            </a:endParaRPr>
          </a:p>
        </p:txBody>
      </p:sp>
    </p:spTree>
  </p:cSld>
  <p:clrMapOvr>
    <a:masterClrMapping/>
  </p:clrMapOvr>
  <p:transition spd="slow">
    <p:fade/>
  </p:transition>
</p:sld>
</file>

<file path=ppt/slides/slide23.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Google Shape;307;p40">
            <a:extLst>
              <a:ext uri="{FF2B5EF4-FFF2-40B4-BE49-F238E27FC236}">
                <a16:creationId xmlns:a16="http://schemas.microsoft.com/office/drawing/2014/main" id="{90ED2871-5275-4F58-81D7-DD73A9C06B8A}"/>
              </a:ext>
            </a:extLst>
          </p:cNvPr>
          <p:cNvSpPr txBox="1">
            <a:spLocks noGrp="1"/>
          </p:cNvSpPr>
          <p:nvPr>
            <p:ph type="title"/>
          </p:nvPr>
        </p:nvSpPr>
        <p:spPr>
          <a:xfrm>
            <a:off x="819146" y="845600"/>
            <a:ext cx="7505696" cy="527096"/>
          </a:xfrm>
          <a:prstGeom prst="rect">
            <a:avLst/>
          </a:prstGeom>
          <a:noFill/>
          <a:ln>
            <a:noFill/>
          </a:ln>
        </p:spPr>
        <p:txBody>
          <a:bodyPr vert="horz" wrap="square" lIns="91421" tIns="91421" rIns="91421" bIns="91421" anchor="t" anchorCtr="0" compatLnSpc="1">
            <a:noAutofit/>
          </a:bodyPr>
          <a:lstStyle/>
          <a:p>
            <a:pPr lvl="0" algn="just">
              <a:lnSpc>
                <a:spcPct val="150000"/>
              </a:lnSpc>
            </a:pPr>
            <a:r>
              <a:rPr lang="en-US" sz="2400" b="1">
                <a:solidFill>
                  <a:srgbClr val="000000"/>
                </a:solidFill>
                <a:highlight>
                  <a:srgbClr val="FFFFFF"/>
                </a:highlight>
                <a:latin typeface="Times New Roman"/>
                <a:cs typeface="Times New Roman"/>
              </a:rPr>
              <a:t>For building the team successfully-</a:t>
            </a:r>
            <a:endParaRPr lang="en-US" sz="2400"/>
          </a:p>
        </p:txBody>
      </p:sp>
      <p:sp>
        <p:nvSpPr>
          <p:cNvPr id="3" name="Google Shape;308;p40">
            <a:extLst>
              <a:ext uri="{FF2B5EF4-FFF2-40B4-BE49-F238E27FC236}">
                <a16:creationId xmlns:a16="http://schemas.microsoft.com/office/drawing/2014/main" id="{3E6FC8D7-CA7C-42D7-916B-FCDA3740355B}"/>
              </a:ext>
            </a:extLst>
          </p:cNvPr>
          <p:cNvSpPr txBox="1">
            <a:spLocks noGrp="1"/>
          </p:cNvSpPr>
          <p:nvPr>
            <p:ph type="body" idx="1"/>
          </p:nvPr>
        </p:nvSpPr>
        <p:spPr>
          <a:xfrm>
            <a:off x="441774" y="1372697"/>
            <a:ext cx="5490597" cy="3392103"/>
          </a:xfrm>
        </p:spPr>
        <p:txBody>
          <a:bodyPr/>
          <a:lstStyle/>
          <a:p>
            <a:pPr marL="0" lvl="0" indent="0" algn="just">
              <a:lnSpc>
                <a:spcPct val="150000"/>
              </a:lnSpc>
              <a:buNone/>
            </a:pPr>
            <a:endParaRPr lang="en-US" sz="1840" b="1">
              <a:solidFill>
                <a:srgbClr val="000000"/>
              </a:solidFill>
              <a:highlight>
                <a:srgbClr val="FFFFFF"/>
              </a:highlight>
              <a:latin typeface="Times New Roman"/>
              <a:cs typeface="Times New Roman"/>
            </a:endParaRPr>
          </a:p>
          <a:p>
            <a:pPr marL="0" lvl="0" indent="0" algn="just">
              <a:lnSpc>
                <a:spcPct val="150000"/>
              </a:lnSpc>
              <a:buNone/>
            </a:pPr>
            <a:r>
              <a:rPr lang="en-US" sz="3807" b="1">
                <a:solidFill>
                  <a:srgbClr val="000000"/>
                </a:solidFill>
                <a:highlight>
                  <a:srgbClr val="FFFFFF"/>
                </a:highlight>
                <a:latin typeface="Times New Roman"/>
                <a:cs typeface="Times New Roman"/>
              </a:rPr>
              <a:t>Develop emotional intelligence- </a:t>
            </a:r>
          </a:p>
          <a:p>
            <a:pPr lvl="0" indent="-307183" algn="just">
              <a:lnSpc>
                <a:spcPct val="150000"/>
              </a:lnSpc>
              <a:buClr>
                <a:srgbClr val="000000"/>
              </a:buClr>
              <a:buSzPct val="100000"/>
              <a:buFont typeface="Times New Roman"/>
            </a:pPr>
            <a:r>
              <a:rPr lang="en-US" sz="3807">
                <a:solidFill>
                  <a:srgbClr val="000000"/>
                </a:solidFill>
                <a:highlight>
                  <a:srgbClr val="FFFFFF"/>
                </a:highlight>
                <a:latin typeface="Times New Roman"/>
                <a:cs typeface="Times New Roman"/>
              </a:rPr>
              <a:t>Great leaders are aware of the advantages of emotional intelligence. In essence, this means that they show leadership by treating others like humans, not even like living machines. </a:t>
            </a:r>
          </a:p>
          <a:p>
            <a:pPr lvl="0" indent="-307183" algn="just">
              <a:lnSpc>
                <a:spcPct val="150000"/>
              </a:lnSpc>
              <a:buClr>
                <a:srgbClr val="000000"/>
              </a:buClr>
              <a:buSzPct val="100000"/>
              <a:buFont typeface="Times New Roman"/>
            </a:pPr>
            <a:r>
              <a:rPr lang="en-US" sz="3807">
                <a:solidFill>
                  <a:srgbClr val="000000"/>
                </a:solidFill>
                <a:highlight>
                  <a:srgbClr val="FFFFFF"/>
                </a:highlight>
                <a:latin typeface="Times New Roman"/>
                <a:cs typeface="Times New Roman"/>
              </a:rPr>
              <a:t>Self awareness is centered on your capacity to recognize, understand, and communicate the feelings, abilities, and flaws. Self-awareness and confidence are closely connected (</a:t>
            </a:r>
            <a:r>
              <a:rPr lang="en-US" sz="3807">
                <a:solidFill>
                  <a:srgbClr val="222222"/>
                </a:solidFill>
                <a:highlight>
                  <a:srgbClr val="FFFFFF"/>
                </a:highlight>
                <a:latin typeface="Times New Roman"/>
                <a:cs typeface="Times New Roman"/>
              </a:rPr>
              <a:t>Kumari  and Majumder, 2021)</a:t>
            </a:r>
            <a:r>
              <a:rPr lang="en-US" sz="3807">
                <a:solidFill>
                  <a:srgbClr val="000000"/>
                </a:solidFill>
                <a:highlight>
                  <a:srgbClr val="FFFFFF"/>
                </a:highlight>
                <a:latin typeface="Times New Roman"/>
                <a:cs typeface="Times New Roman"/>
              </a:rPr>
              <a:t>.</a:t>
            </a:r>
          </a:p>
          <a:p>
            <a:pPr marL="0" lvl="0" indent="0" algn="just">
              <a:lnSpc>
                <a:spcPct val="150000"/>
              </a:lnSpc>
              <a:buNone/>
            </a:pPr>
            <a:r>
              <a:rPr lang="en-US" sz="3807" b="1">
                <a:solidFill>
                  <a:srgbClr val="000000"/>
                </a:solidFill>
                <a:highlight>
                  <a:srgbClr val="FFFFFF"/>
                </a:highlight>
                <a:latin typeface="Times New Roman"/>
                <a:cs typeface="Times New Roman"/>
              </a:rPr>
              <a:t>Embrace diversity</a:t>
            </a:r>
          </a:p>
          <a:p>
            <a:pPr lvl="0" indent="-307183" algn="just">
              <a:lnSpc>
                <a:spcPct val="150000"/>
              </a:lnSpc>
              <a:buClr>
                <a:srgbClr val="000000"/>
              </a:buClr>
              <a:buSzPct val="100000"/>
              <a:buFont typeface="Times New Roman"/>
            </a:pPr>
            <a:r>
              <a:rPr lang="en-US" sz="3807" b="1">
                <a:solidFill>
                  <a:srgbClr val="000000"/>
                </a:solidFill>
                <a:highlight>
                  <a:srgbClr val="FFFFFF"/>
                </a:highlight>
                <a:latin typeface="Times New Roman"/>
                <a:cs typeface="Times New Roman"/>
              </a:rPr>
              <a:t> </a:t>
            </a:r>
            <a:r>
              <a:rPr lang="en-US" sz="3807">
                <a:solidFill>
                  <a:srgbClr val="000000"/>
                </a:solidFill>
                <a:highlight>
                  <a:srgbClr val="FFFFFF"/>
                </a:highlight>
                <a:latin typeface="Times New Roman"/>
                <a:cs typeface="Times New Roman"/>
              </a:rPr>
              <a:t>The workforce should be as diverse as possible in terms of origins, skills, ages, and viewpoints when it comes to developing the business.</a:t>
            </a:r>
          </a:p>
          <a:p>
            <a:pPr lvl="0" indent="-307183" algn="just">
              <a:lnSpc>
                <a:spcPct val="150000"/>
              </a:lnSpc>
              <a:buClr>
                <a:srgbClr val="000000"/>
              </a:buClr>
              <a:buSzPct val="100000"/>
              <a:buFont typeface="Times New Roman"/>
            </a:pPr>
            <a:r>
              <a:rPr lang="en-US" sz="3807">
                <a:solidFill>
                  <a:srgbClr val="000000"/>
                </a:solidFill>
                <a:highlight>
                  <a:srgbClr val="FFFFFF"/>
                </a:highlight>
                <a:latin typeface="Times New Roman"/>
                <a:cs typeface="Times New Roman"/>
              </a:rPr>
              <a:t>Individuals of the team with varied backgrounds and methods of work completion.</a:t>
            </a:r>
          </a:p>
          <a:p>
            <a:pPr marL="0" lvl="0" indent="0">
              <a:spcAft>
                <a:spcPts val="1200"/>
              </a:spcAft>
              <a:buNone/>
            </a:pPr>
            <a:endParaRPr lang="en-US"/>
          </a:p>
        </p:txBody>
      </p:sp>
      <p:pic>
        <p:nvPicPr>
          <p:cNvPr id="4" name="Google Shape;309;p40">
            <a:extLst>
              <a:ext uri="{FF2B5EF4-FFF2-40B4-BE49-F238E27FC236}">
                <a16:creationId xmlns:a16="http://schemas.microsoft.com/office/drawing/2014/main" id="{48F8F848-9DBD-4811-BE60-D8D73C36C0D7}"/>
              </a:ext>
            </a:extLst>
          </p:cNvPr>
          <p:cNvPicPr>
            <a:picLocks noChangeAspect="1"/>
          </p:cNvPicPr>
          <p:nvPr/>
        </p:nvPicPr>
        <p:blipFill>
          <a:blip r:embed="rId3">
            <a:alphaModFix/>
          </a:blip>
          <a:stretch>
            <a:fillRect/>
          </a:stretch>
        </p:blipFill>
        <p:spPr>
          <a:xfrm>
            <a:off x="6084774" y="1525100"/>
            <a:ext cx="2551221" cy="2488100"/>
          </a:xfrm>
          <a:prstGeom prst="rect">
            <a:avLst/>
          </a:prstGeom>
          <a:noFill/>
          <a:ln cap="flat">
            <a:noFill/>
          </a:ln>
        </p:spPr>
      </p:pic>
      <p:sp>
        <p:nvSpPr>
          <p:cNvPr id="5" name="TextBox 2">
            <a:extLst>
              <a:ext uri="{FF2B5EF4-FFF2-40B4-BE49-F238E27FC236}">
                <a16:creationId xmlns:a16="http://schemas.microsoft.com/office/drawing/2014/main" id="{00257D4B-FB14-4393-9349-C8555CDF83E4}"/>
              </a:ext>
            </a:extLst>
          </p:cNvPr>
          <p:cNvSpPr txBox="1"/>
          <p:nvPr/>
        </p:nvSpPr>
        <p:spPr>
          <a:xfrm>
            <a:off x="6580186" y="4178305"/>
            <a:ext cx="1376364"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highlight>
                  <a:srgbClr val="FFFFFF"/>
                </a:highlight>
                <a:uFillTx/>
                <a:latin typeface="Times New Roman"/>
                <a:ea typeface="Times New Roman"/>
                <a:cs typeface="Times New Roman"/>
              </a:rPr>
              <a:t> </a:t>
            </a:r>
            <a:r>
              <a:rPr lang="en-US" sz="1800" b="0" i="0" u="none" strike="noStrike" kern="1200" cap="none" spc="0" baseline="0">
                <a:solidFill>
                  <a:srgbClr val="17A6B9"/>
                </a:solidFill>
                <a:highlight>
                  <a:srgbClr val="FFFFFF"/>
                </a:highlight>
                <a:uFillTx/>
                <a:latin typeface="Times New Roman"/>
                <a:ea typeface="Times New Roman"/>
                <a:cs typeface="Times New Roman"/>
              </a:rPr>
              <a:t>Laura Ene</a:t>
            </a:r>
            <a:endParaRPr lang="en-GB" sz="1800" b="0" i="0" u="none" strike="noStrike" kern="1200" cap="none" spc="0" baseline="0">
              <a:solidFill>
                <a:srgbClr val="17A6B9"/>
              </a:solidFill>
              <a:uFillTx/>
              <a:latin typeface="Garamond"/>
            </a:endParaRPr>
          </a:p>
        </p:txBody>
      </p:sp>
    </p:spTree>
  </p:cSld>
  <p:clrMapOvr>
    <a:masterClrMapping/>
  </p:clrMapOvr>
  <p:transition spd="slow">
    <p:fade/>
  </p:transition>
</p:sld>
</file>

<file path=ppt/slides/slide24.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Google Shape;314;p41">
            <a:extLst>
              <a:ext uri="{FF2B5EF4-FFF2-40B4-BE49-F238E27FC236}">
                <a16:creationId xmlns:a16="http://schemas.microsoft.com/office/drawing/2014/main" id="{4B274BFF-2C79-40BE-8CFD-B93E2B80AA93}"/>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lvl="0" algn="just">
              <a:lnSpc>
                <a:spcPct val="150000"/>
              </a:lnSpc>
            </a:pPr>
            <a:r>
              <a:rPr lang="en-US" sz="3000" b="1">
                <a:solidFill>
                  <a:srgbClr val="001E00"/>
                </a:solidFill>
                <a:highlight>
                  <a:srgbClr val="FFFFFF"/>
                </a:highlight>
                <a:latin typeface="Times New Roman"/>
                <a:cs typeface="Times New Roman"/>
              </a:rPr>
              <a:t>Communicate </a:t>
            </a:r>
            <a:endParaRPr lang="en-US" sz="3000"/>
          </a:p>
        </p:txBody>
      </p:sp>
      <p:sp>
        <p:nvSpPr>
          <p:cNvPr id="3" name="Google Shape;315;p41">
            <a:extLst>
              <a:ext uri="{FF2B5EF4-FFF2-40B4-BE49-F238E27FC236}">
                <a16:creationId xmlns:a16="http://schemas.microsoft.com/office/drawing/2014/main" id="{4F686E2F-3DCE-406C-BE6D-EA01810AE65C}"/>
              </a:ext>
            </a:extLst>
          </p:cNvPr>
          <p:cNvSpPr txBox="1">
            <a:spLocks noGrp="1"/>
          </p:cNvSpPr>
          <p:nvPr>
            <p:ph type="body" idx="1"/>
          </p:nvPr>
        </p:nvSpPr>
        <p:spPr>
          <a:xfrm>
            <a:off x="819146" y="1672428"/>
            <a:ext cx="4797600" cy="2766297"/>
          </a:xfrm>
        </p:spPr>
        <p:txBody>
          <a:bodyPr/>
          <a:lstStyle/>
          <a:p>
            <a:pPr lvl="0" indent="-304796" algn="just">
              <a:lnSpc>
                <a:spcPct val="150000"/>
              </a:lnSpc>
              <a:buClr>
                <a:srgbClr val="001E00"/>
              </a:buClr>
              <a:buSzPts val="1200"/>
              <a:buFont typeface="Times New Roman"/>
            </a:pPr>
            <a:r>
              <a:rPr lang="en-US" sz="1900">
                <a:solidFill>
                  <a:srgbClr val="001E00"/>
                </a:solidFill>
                <a:highlight>
                  <a:srgbClr val="FFFFFF"/>
                </a:highlight>
                <a:latin typeface="Times New Roman"/>
                <a:cs typeface="Times New Roman"/>
              </a:rPr>
              <a:t>To complete any task, effective communication is required.</a:t>
            </a:r>
          </a:p>
          <a:p>
            <a:pPr lvl="0" indent="-349245" algn="just">
              <a:lnSpc>
                <a:spcPct val="150000"/>
              </a:lnSpc>
              <a:buClr>
                <a:srgbClr val="001E00"/>
              </a:buClr>
              <a:buSzPts val="1900"/>
              <a:buFont typeface="Times New Roman"/>
            </a:pPr>
            <a:r>
              <a:rPr lang="en-US" sz="1900">
                <a:solidFill>
                  <a:srgbClr val="001E00"/>
                </a:solidFill>
                <a:highlight>
                  <a:srgbClr val="FFFFFF"/>
                </a:highlight>
                <a:latin typeface="Times New Roman"/>
                <a:cs typeface="Times New Roman"/>
              </a:rPr>
              <a:t>When managers strive to maintain productive and good communication, their teams thrive and successfully complete projects (</a:t>
            </a:r>
            <a:r>
              <a:rPr lang="en-US" sz="1900">
                <a:solidFill>
                  <a:srgbClr val="222222"/>
                </a:solidFill>
                <a:highlight>
                  <a:srgbClr val="FFFFFF"/>
                </a:highlight>
                <a:latin typeface="Times New Roman"/>
                <a:cs typeface="Times New Roman"/>
              </a:rPr>
              <a:t>Hawkins,  2021)</a:t>
            </a:r>
            <a:r>
              <a:rPr lang="en-US" sz="1900">
                <a:solidFill>
                  <a:srgbClr val="001E00"/>
                </a:solidFill>
                <a:highlight>
                  <a:srgbClr val="FFFFFF"/>
                </a:highlight>
                <a:latin typeface="Times New Roman"/>
                <a:cs typeface="Times New Roman"/>
              </a:rPr>
              <a:t>. </a:t>
            </a:r>
            <a:endParaRPr lang="en-US"/>
          </a:p>
        </p:txBody>
      </p:sp>
      <p:pic>
        <p:nvPicPr>
          <p:cNvPr id="4" name="Google Shape;316;p41">
            <a:extLst>
              <a:ext uri="{FF2B5EF4-FFF2-40B4-BE49-F238E27FC236}">
                <a16:creationId xmlns:a16="http://schemas.microsoft.com/office/drawing/2014/main" id="{C13DFFD0-E350-43C7-95FA-3660A5A2262B}"/>
              </a:ext>
            </a:extLst>
          </p:cNvPr>
          <p:cNvPicPr>
            <a:picLocks noChangeAspect="1"/>
          </p:cNvPicPr>
          <p:nvPr/>
        </p:nvPicPr>
        <p:blipFill>
          <a:blip r:embed="rId3">
            <a:alphaModFix/>
          </a:blip>
          <a:stretch>
            <a:fillRect/>
          </a:stretch>
        </p:blipFill>
        <p:spPr>
          <a:xfrm>
            <a:off x="5737576" y="1495053"/>
            <a:ext cx="3082104" cy="2513502"/>
          </a:xfrm>
          <a:prstGeom prst="rect">
            <a:avLst/>
          </a:prstGeom>
          <a:noFill/>
          <a:ln cap="flat">
            <a:noFill/>
          </a:ln>
        </p:spPr>
      </p:pic>
      <p:sp>
        <p:nvSpPr>
          <p:cNvPr id="5" name="TextBox 2">
            <a:extLst>
              <a:ext uri="{FF2B5EF4-FFF2-40B4-BE49-F238E27FC236}">
                <a16:creationId xmlns:a16="http://schemas.microsoft.com/office/drawing/2014/main" id="{72325E79-9687-47F8-BFF1-21BBFC6AD3BA}"/>
              </a:ext>
            </a:extLst>
          </p:cNvPr>
          <p:cNvSpPr txBox="1"/>
          <p:nvPr/>
        </p:nvSpPr>
        <p:spPr>
          <a:xfrm>
            <a:off x="5913433" y="4068860"/>
            <a:ext cx="1909760" cy="458077"/>
          </a:xfrm>
          <a:prstGeom prst="rect">
            <a:avLst/>
          </a:prstGeom>
          <a:noFill/>
          <a:ln cap="flat">
            <a:noFill/>
          </a:ln>
        </p:spPr>
        <p:txBody>
          <a:bodyPr vert="horz" wrap="square" lIns="91440" tIns="45720" rIns="91440" bIns="45720" anchor="t" anchorCtr="0" compatLnSpc="1">
            <a:spAutoFit/>
          </a:bodyPr>
          <a:lstStyle/>
          <a:p>
            <a:pPr marL="107954"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17A6B9"/>
                </a:solidFill>
                <a:highlight>
                  <a:srgbClr val="FFFFFF"/>
                </a:highlight>
                <a:uFillTx/>
                <a:latin typeface="Times New Roman"/>
                <a:ea typeface="Times New Roman"/>
                <a:cs typeface="Times New Roman"/>
              </a:rPr>
              <a:t>Laura Ene</a:t>
            </a:r>
          </a:p>
        </p:txBody>
      </p:sp>
    </p:spTree>
  </p:cSld>
  <p:clrMapOvr>
    <a:masterClrMapping/>
  </p:clrMapOvr>
  <p:transition spd="slow">
    <p:fade/>
  </p:transition>
</p:sld>
</file>

<file path=ppt/slides/slide25.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Google Shape;321;p42">
            <a:extLst>
              <a:ext uri="{FF2B5EF4-FFF2-40B4-BE49-F238E27FC236}">
                <a16:creationId xmlns:a16="http://schemas.microsoft.com/office/drawing/2014/main" id="{D706D551-87E8-4901-8F49-6F269B9794BC}"/>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Autofit/>
          </a:bodyPr>
          <a:lstStyle/>
          <a:p>
            <a:pPr lvl="0" algn="just">
              <a:lnSpc>
                <a:spcPct val="150000"/>
              </a:lnSpc>
            </a:pPr>
            <a:r>
              <a:rPr lang="en-US" sz="3000" b="1">
                <a:solidFill>
                  <a:srgbClr val="001E00"/>
                </a:solidFill>
                <a:highlight>
                  <a:srgbClr val="FFFFFF"/>
                </a:highlight>
                <a:latin typeface="Times New Roman"/>
                <a:cs typeface="Times New Roman"/>
              </a:rPr>
              <a:t>Maximize each team member's potential.</a:t>
            </a:r>
          </a:p>
          <a:p>
            <a:pPr lvl="0" algn="l"/>
            <a:endParaRPr lang="en-US" sz="3000"/>
          </a:p>
        </p:txBody>
      </p:sp>
      <p:sp>
        <p:nvSpPr>
          <p:cNvPr id="3" name="Google Shape;322;p42">
            <a:extLst>
              <a:ext uri="{FF2B5EF4-FFF2-40B4-BE49-F238E27FC236}">
                <a16:creationId xmlns:a16="http://schemas.microsoft.com/office/drawing/2014/main" id="{14FBD12F-2172-4E03-AB4E-6377045C170F}"/>
              </a:ext>
            </a:extLst>
          </p:cNvPr>
          <p:cNvSpPr txBox="1">
            <a:spLocks noGrp="1"/>
          </p:cNvSpPr>
          <p:nvPr>
            <p:ph type="body" idx="1"/>
          </p:nvPr>
        </p:nvSpPr>
        <p:spPr>
          <a:xfrm>
            <a:off x="819146" y="1688201"/>
            <a:ext cx="4371600" cy="2750396"/>
          </a:xfrm>
        </p:spPr>
        <p:txBody>
          <a:bodyPr>
            <a:noAutofit/>
          </a:bodyPr>
          <a:lstStyle/>
          <a:p>
            <a:pPr lvl="0" indent="-342900" algn="just">
              <a:lnSpc>
                <a:spcPct val="150000"/>
              </a:lnSpc>
              <a:buClr>
                <a:srgbClr val="001E00"/>
              </a:buClr>
              <a:buSzPts val="1800"/>
              <a:buFont typeface="Times New Roman"/>
            </a:pPr>
            <a:r>
              <a:rPr lang="en-US">
                <a:solidFill>
                  <a:srgbClr val="001E00"/>
                </a:solidFill>
                <a:highlight>
                  <a:srgbClr val="FFFFFF"/>
                </a:highlight>
                <a:latin typeface="Times New Roman"/>
                <a:cs typeface="Times New Roman"/>
              </a:rPr>
              <a:t>Each team member's abilities and capabilities are known by and used by a great leader.</a:t>
            </a:r>
          </a:p>
          <a:p>
            <a:pPr lvl="0" indent="-342900" algn="just">
              <a:lnSpc>
                <a:spcPct val="150000"/>
              </a:lnSpc>
              <a:buClr>
                <a:srgbClr val="001E00"/>
              </a:buClr>
              <a:buSzPts val="1800"/>
              <a:buFont typeface="Times New Roman"/>
            </a:pPr>
            <a:r>
              <a:rPr lang="en-US">
                <a:solidFill>
                  <a:srgbClr val="001E00"/>
                </a:solidFill>
                <a:highlight>
                  <a:srgbClr val="FFFFFF"/>
                </a:highlight>
                <a:latin typeface="Times New Roman"/>
                <a:cs typeface="Times New Roman"/>
              </a:rPr>
              <a:t>Review each team member's talents, taking into account both their strengths and limitations (</a:t>
            </a:r>
            <a:r>
              <a:rPr lang="en-US">
                <a:solidFill>
                  <a:srgbClr val="222222"/>
                </a:solidFill>
                <a:highlight>
                  <a:srgbClr val="FFFFFF"/>
                </a:highlight>
                <a:latin typeface="Times New Roman"/>
                <a:cs typeface="Times New Roman"/>
              </a:rPr>
              <a:t>Rupčić, 2022</a:t>
            </a:r>
            <a:r>
              <a:rPr lang="en-US">
                <a:solidFill>
                  <a:srgbClr val="222222"/>
                </a:solidFill>
                <a:highlight>
                  <a:srgbClr val="FFFFFF"/>
                </a:highlight>
                <a:latin typeface="Arial"/>
                <a:cs typeface="Arial"/>
              </a:rPr>
              <a:t>)</a:t>
            </a:r>
            <a:r>
              <a:rPr lang="en-US">
                <a:solidFill>
                  <a:srgbClr val="001E00"/>
                </a:solidFill>
                <a:highlight>
                  <a:srgbClr val="FFFFFF"/>
                </a:highlight>
                <a:latin typeface="Times New Roman"/>
                <a:cs typeface="Times New Roman"/>
              </a:rPr>
              <a:t>.</a:t>
            </a:r>
          </a:p>
          <a:p>
            <a:pPr marL="0" lvl="0" indent="0">
              <a:spcAft>
                <a:spcPts val="1200"/>
              </a:spcAft>
              <a:buNone/>
            </a:pPr>
            <a:endParaRPr lang="en-US"/>
          </a:p>
        </p:txBody>
      </p:sp>
      <p:pic>
        <p:nvPicPr>
          <p:cNvPr id="4" name="Google Shape;323;p42">
            <a:extLst>
              <a:ext uri="{FF2B5EF4-FFF2-40B4-BE49-F238E27FC236}">
                <a16:creationId xmlns:a16="http://schemas.microsoft.com/office/drawing/2014/main" id="{1D3DB9F2-C916-45E3-8353-2A0707DFA755}"/>
              </a:ext>
            </a:extLst>
          </p:cNvPr>
          <p:cNvPicPr>
            <a:picLocks noChangeAspect="1"/>
          </p:cNvPicPr>
          <p:nvPr/>
        </p:nvPicPr>
        <p:blipFill>
          <a:blip r:embed="rId3">
            <a:alphaModFix/>
          </a:blip>
          <a:stretch>
            <a:fillRect/>
          </a:stretch>
        </p:blipFill>
        <p:spPr>
          <a:xfrm>
            <a:off x="5120896" y="1688201"/>
            <a:ext cx="3508095" cy="2116451"/>
          </a:xfrm>
          <a:prstGeom prst="rect">
            <a:avLst/>
          </a:prstGeom>
          <a:noFill/>
          <a:ln cap="flat">
            <a:noFill/>
          </a:ln>
        </p:spPr>
      </p:pic>
      <p:sp>
        <p:nvSpPr>
          <p:cNvPr id="5" name="TextBox 2">
            <a:extLst>
              <a:ext uri="{FF2B5EF4-FFF2-40B4-BE49-F238E27FC236}">
                <a16:creationId xmlns:a16="http://schemas.microsoft.com/office/drawing/2014/main" id="{BC2EEB48-3467-4800-9FB2-D1B02362CCB0}"/>
              </a:ext>
            </a:extLst>
          </p:cNvPr>
          <p:cNvSpPr txBox="1"/>
          <p:nvPr/>
        </p:nvSpPr>
        <p:spPr>
          <a:xfrm>
            <a:off x="6008686" y="4068860"/>
            <a:ext cx="1941508" cy="458077"/>
          </a:xfrm>
          <a:prstGeom prst="rect">
            <a:avLst/>
          </a:prstGeom>
          <a:noFill/>
          <a:ln cap="flat">
            <a:noFill/>
          </a:ln>
        </p:spPr>
        <p:txBody>
          <a:bodyPr vert="horz" wrap="square" lIns="91440" tIns="45720" rIns="91440" bIns="45720" anchor="t" anchorCtr="0" compatLnSpc="1">
            <a:spAutoFit/>
          </a:bodyPr>
          <a:lstStyle/>
          <a:p>
            <a:pPr marL="11430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17A6B9"/>
                </a:solidFill>
                <a:highlight>
                  <a:srgbClr val="FFFFFF"/>
                </a:highlight>
                <a:uFillTx/>
                <a:latin typeface="Times New Roman"/>
                <a:ea typeface="Times New Roman"/>
                <a:cs typeface="Times New Roman"/>
              </a:rPr>
              <a:t>Laura Ene</a:t>
            </a:r>
          </a:p>
        </p:txBody>
      </p:sp>
    </p:spTree>
  </p:cSld>
  <p:clrMapOvr>
    <a:masterClrMapping/>
  </p:clrMapOvr>
  <p:transition spd="slow">
    <p:fade/>
  </p:transition>
</p:sld>
</file>

<file path=ppt/slides/slide26.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Google Shape;328;p43">
            <a:extLst>
              <a:ext uri="{FF2B5EF4-FFF2-40B4-BE49-F238E27FC236}">
                <a16:creationId xmlns:a16="http://schemas.microsoft.com/office/drawing/2014/main" id="{843C3C87-5F4E-4941-936A-56CE3B58807F}"/>
              </a:ext>
            </a:extLst>
          </p:cNvPr>
          <p:cNvSpPr txBox="1">
            <a:spLocks noGrp="1"/>
          </p:cNvSpPr>
          <p:nvPr>
            <p:ph type="title"/>
          </p:nvPr>
        </p:nvSpPr>
        <p:spPr>
          <a:xfrm>
            <a:off x="819146" y="845600"/>
            <a:ext cx="7505696" cy="954597"/>
          </a:xfrm>
          <a:prstGeom prst="rect">
            <a:avLst/>
          </a:prstGeom>
          <a:noFill/>
          <a:ln>
            <a:noFill/>
          </a:ln>
        </p:spPr>
        <p:txBody>
          <a:bodyPr vert="horz" wrap="square" lIns="91421" tIns="91421" rIns="91421" bIns="91421" anchor="t" anchorCtr="0" compatLnSpc="1">
            <a:normAutofit/>
          </a:bodyPr>
          <a:lstStyle/>
          <a:p>
            <a:pPr lvl="0" algn="just">
              <a:lnSpc>
                <a:spcPct val="150000"/>
              </a:lnSpc>
            </a:pPr>
            <a:r>
              <a:rPr lang="en-US" sz="3000" b="1">
                <a:solidFill>
                  <a:srgbClr val="000000"/>
                </a:solidFill>
                <a:highlight>
                  <a:srgbClr val="FFFFFF"/>
                </a:highlight>
                <a:latin typeface="Times New Roman"/>
                <a:cs typeface="Times New Roman"/>
              </a:rPr>
              <a:t>Conclusion</a:t>
            </a:r>
            <a:endParaRPr lang="en-US" sz="3000"/>
          </a:p>
        </p:txBody>
      </p:sp>
      <p:sp>
        <p:nvSpPr>
          <p:cNvPr id="3" name="Google Shape;329;p43">
            <a:extLst>
              <a:ext uri="{FF2B5EF4-FFF2-40B4-BE49-F238E27FC236}">
                <a16:creationId xmlns:a16="http://schemas.microsoft.com/office/drawing/2014/main" id="{AE166927-BB9D-4F87-AAD2-02D6F5B55EAE}"/>
              </a:ext>
            </a:extLst>
          </p:cNvPr>
          <p:cNvSpPr txBox="1">
            <a:spLocks noGrp="1"/>
          </p:cNvSpPr>
          <p:nvPr>
            <p:ph type="body" idx="1"/>
          </p:nvPr>
        </p:nvSpPr>
        <p:spPr>
          <a:xfrm>
            <a:off x="819146" y="1640872"/>
            <a:ext cx="7505696" cy="2797798"/>
          </a:xfrm>
        </p:spPr>
        <p:txBody>
          <a:bodyPr/>
          <a:lstStyle/>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A team needs clear expectations for both its participants and its leaders in order to work well.</a:t>
            </a:r>
          </a:p>
          <a:p>
            <a:pPr lvl="0" indent="-342900" algn="just">
              <a:lnSpc>
                <a:spcPct val="150000"/>
              </a:lnSpc>
              <a:buClr>
                <a:srgbClr val="000000"/>
              </a:buClr>
              <a:buSzPts val="1800"/>
              <a:buFont typeface="Times New Roman"/>
            </a:pPr>
            <a:r>
              <a:rPr lang="en-US">
                <a:solidFill>
                  <a:srgbClr val="000000"/>
                </a:solidFill>
                <a:highlight>
                  <a:srgbClr val="FFFFFF"/>
                </a:highlight>
                <a:latin typeface="Times New Roman"/>
                <a:cs typeface="Times New Roman"/>
              </a:rPr>
              <a:t>Our team must be run with the required facts taken into consideration in order to achieve the targeted goals in order to sustain the consulting service effectively. </a:t>
            </a:r>
            <a:endParaRPr lang="en-US" sz="1900"/>
          </a:p>
        </p:txBody>
      </p:sp>
      <p:sp>
        <p:nvSpPr>
          <p:cNvPr id="4" name="TextBox 2">
            <a:extLst>
              <a:ext uri="{FF2B5EF4-FFF2-40B4-BE49-F238E27FC236}">
                <a16:creationId xmlns:a16="http://schemas.microsoft.com/office/drawing/2014/main" id="{0708AD49-29FD-42DB-9A92-E3D0E580F005}"/>
              </a:ext>
            </a:extLst>
          </p:cNvPr>
          <p:cNvSpPr txBox="1"/>
          <p:nvPr/>
        </p:nvSpPr>
        <p:spPr>
          <a:xfrm>
            <a:off x="6440484" y="3928564"/>
            <a:ext cx="125570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17A6B9"/>
                </a:solidFill>
                <a:highlight>
                  <a:srgbClr val="FFFFFF"/>
                </a:highlight>
                <a:uFillTx/>
                <a:latin typeface="Times New Roman"/>
                <a:ea typeface="Times New Roman"/>
                <a:cs typeface="Times New Roman"/>
              </a:rPr>
              <a:t>Laura Ene</a:t>
            </a:r>
            <a:endParaRPr lang="en-GB" sz="1800" b="0" i="0" u="none" strike="noStrike" kern="1200" cap="none" spc="0" baseline="0">
              <a:solidFill>
                <a:srgbClr val="17A6B9"/>
              </a:solidFill>
              <a:uFillTx/>
              <a:latin typeface="Garamond"/>
            </a:endParaRPr>
          </a:p>
        </p:txBody>
      </p:sp>
    </p:spTree>
  </p:cSld>
  <p:clrMapOvr>
    <a:masterClrMapping/>
  </p:clrMapOvr>
  <p:transition spd="slow">
    <p:fade/>
  </p:transition>
</p:sld>
</file>

<file path=ppt/slides/slide27.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Google Shape;334;p44">
            <a:extLst>
              <a:ext uri="{FF2B5EF4-FFF2-40B4-BE49-F238E27FC236}">
                <a16:creationId xmlns:a16="http://schemas.microsoft.com/office/drawing/2014/main" id="{75485938-6CF8-4D38-BD3E-847B599FA97E}"/>
              </a:ext>
            </a:extLst>
          </p:cNvPr>
          <p:cNvSpPr txBox="1">
            <a:spLocks noGrp="1"/>
          </p:cNvSpPr>
          <p:nvPr>
            <p:ph type="title"/>
          </p:nvPr>
        </p:nvSpPr>
        <p:spPr>
          <a:xfrm>
            <a:off x="819146" y="498476"/>
            <a:ext cx="7505696" cy="954597"/>
          </a:xfrm>
          <a:prstGeom prst="rect">
            <a:avLst/>
          </a:prstGeom>
          <a:noFill/>
          <a:ln>
            <a:noFill/>
          </a:ln>
        </p:spPr>
        <p:txBody>
          <a:bodyPr vert="horz" wrap="square" lIns="91421" tIns="91421" rIns="91421" bIns="91421" anchor="t" anchorCtr="0" compatLnSpc="1">
            <a:normAutofit/>
          </a:bodyPr>
          <a:lstStyle/>
          <a:p>
            <a:pPr lvl="0" algn="l"/>
            <a:r>
              <a:rPr lang="en-US" sz="3000" b="1">
                <a:solidFill>
                  <a:srgbClr val="212121"/>
                </a:solidFill>
              </a:rPr>
              <a:t>References</a:t>
            </a:r>
          </a:p>
        </p:txBody>
      </p:sp>
      <p:sp>
        <p:nvSpPr>
          <p:cNvPr id="3" name="Google Shape;335;p44">
            <a:extLst>
              <a:ext uri="{FF2B5EF4-FFF2-40B4-BE49-F238E27FC236}">
                <a16:creationId xmlns:a16="http://schemas.microsoft.com/office/drawing/2014/main" id="{25FA3DC8-6248-404C-ABE0-82F4521C01D9}"/>
              </a:ext>
            </a:extLst>
          </p:cNvPr>
          <p:cNvSpPr txBox="1">
            <a:spLocks noGrp="1"/>
          </p:cNvSpPr>
          <p:nvPr>
            <p:ph type="body" idx="1"/>
          </p:nvPr>
        </p:nvSpPr>
        <p:spPr>
          <a:xfrm>
            <a:off x="819146" y="1309548"/>
            <a:ext cx="7505696" cy="3549901"/>
          </a:xfrm>
        </p:spPr>
        <p:txBody>
          <a:bodyPr>
            <a:noAutofit/>
          </a:bodyPr>
          <a:lstStyle/>
          <a:p>
            <a:pPr marL="146047" lvl="0" indent="0" algn="just">
              <a:buNone/>
            </a:pPr>
            <a:r>
              <a:rPr lang="en-US" sz="600">
                <a:solidFill>
                  <a:srgbClr val="222222"/>
                </a:solidFill>
                <a:latin typeface="Times New Roman" pitchFamily="18"/>
              </a:rPr>
              <a:t>Akhlaghi Rezaei, F., Salehmoghaddam, A., Heshmati Nabavi, F. and Behnam Vashani, H., 2022. The effect of implementing conflict management program on the rate of job conflict and nurses' conflict resolution styles. </a:t>
            </a:r>
            <a:r>
              <a:rPr lang="en-US" sz="600" i="1">
                <a:solidFill>
                  <a:srgbClr val="222222"/>
                </a:solidFill>
                <a:latin typeface="Times New Roman" pitchFamily="18"/>
              </a:rPr>
              <a:t>Journal of Sabzevar University of Medical Sciences</a:t>
            </a:r>
            <a:r>
              <a:rPr lang="en-US" sz="600">
                <a:solidFill>
                  <a:srgbClr val="222222"/>
                </a:solidFill>
                <a:latin typeface="Times New Roman" pitchFamily="18"/>
              </a:rPr>
              <a:t>, </a:t>
            </a:r>
            <a:r>
              <a:rPr lang="en-US" sz="600" i="1">
                <a:solidFill>
                  <a:srgbClr val="222222"/>
                </a:solidFill>
                <a:latin typeface="Times New Roman" pitchFamily="18"/>
              </a:rPr>
              <a:t>29</a:t>
            </a:r>
            <a:r>
              <a:rPr lang="en-US" sz="600">
                <a:solidFill>
                  <a:srgbClr val="222222"/>
                </a:solidFill>
                <a:latin typeface="Times New Roman" pitchFamily="18"/>
              </a:rPr>
              <a:t>(1), pp.166-178.</a:t>
            </a:r>
            <a:endParaRPr lang="en-US" sz="600"/>
          </a:p>
          <a:p>
            <a:pPr marL="146047" lvl="0" indent="0" algn="just">
              <a:buNone/>
            </a:pPr>
            <a:r>
              <a:rPr lang="en-US" sz="600">
                <a:solidFill>
                  <a:srgbClr val="222222"/>
                </a:solidFill>
                <a:latin typeface="Times New Roman" pitchFamily="18"/>
              </a:rPr>
              <a:t>Aranzabal, A., Epelde, E. and Artetxe, M., 2022. Team formation on the basis of Belbin’s roles to enhance students’ performance in project based learning. </a:t>
            </a:r>
            <a:r>
              <a:rPr lang="en-US" sz="600" i="1">
                <a:solidFill>
                  <a:srgbClr val="222222"/>
                </a:solidFill>
                <a:latin typeface="Times New Roman" pitchFamily="18"/>
              </a:rPr>
              <a:t>Education for Chemical Engineers</a:t>
            </a:r>
            <a:r>
              <a:rPr lang="en-US" sz="600">
                <a:solidFill>
                  <a:srgbClr val="222222"/>
                </a:solidFill>
                <a:latin typeface="Times New Roman" pitchFamily="18"/>
              </a:rPr>
              <a:t>, </a:t>
            </a:r>
            <a:r>
              <a:rPr lang="en-US" sz="600" i="1">
                <a:solidFill>
                  <a:srgbClr val="222222"/>
                </a:solidFill>
                <a:latin typeface="Times New Roman" pitchFamily="18"/>
              </a:rPr>
              <a:t>38</a:t>
            </a:r>
            <a:r>
              <a:rPr lang="en-US" sz="600">
                <a:solidFill>
                  <a:srgbClr val="222222"/>
                </a:solidFill>
                <a:latin typeface="Times New Roman" pitchFamily="18"/>
              </a:rPr>
              <a:t>, pp.22-37.</a:t>
            </a:r>
            <a:endParaRPr lang="en-US" sz="600"/>
          </a:p>
          <a:p>
            <a:pPr marL="146047" lvl="0" indent="0" algn="just">
              <a:buNone/>
            </a:pPr>
            <a:r>
              <a:rPr lang="en-US" sz="600">
                <a:solidFill>
                  <a:srgbClr val="222222"/>
                </a:solidFill>
                <a:latin typeface="Times New Roman" pitchFamily="18"/>
              </a:rPr>
              <a:t>Cohen, P.R. and Levesque, H.J., 2021. Teamwork. </a:t>
            </a:r>
            <a:r>
              <a:rPr lang="en-US" sz="600" i="1">
                <a:solidFill>
                  <a:srgbClr val="222222"/>
                </a:solidFill>
                <a:latin typeface="Times New Roman" pitchFamily="18"/>
              </a:rPr>
              <a:t>Nous</a:t>
            </a:r>
            <a:r>
              <a:rPr lang="en-US" sz="600">
                <a:solidFill>
                  <a:srgbClr val="222222"/>
                </a:solidFill>
                <a:latin typeface="Times New Roman" pitchFamily="18"/>
              </a:rPr>
              <a:t>, </a:t>
            </a:r>
            <a:r>
              <a:rPr lang="en-US" sz="600" i="1">
                <a:solidFill>
                  <a:srgbClr val="222222"/>
                </a:solidFill>
                <a:latin typeface="Times New Roman" pitchFamily="18"/>
              </a:rPr>
              <a:t>25</a:t>
            </a:r>
            <a:r>
              <a:rPr lang="en-US" sz="600">
                <a:solidFill>
                  <a:srgbClr val="222222"/>
                </a:solidFill>
                <a:latin typeface="Times New Roman" pitchFamily="18"/>
              </a:rPr>
              <a:t>(4), pp.487-512.</a:t>
            </a:r>
            <a:endParaRPr lang="en-US" sz="600"/>
          </a:p>
          <a:p>
            <a:pPr marL="146047" lvl="0" indent="0" algn="just">
              <a:buNone/>
            </a:pPr>
            <a:r>
              <a:rPr lang="en-US" sz="600">
                <a:solidFill>
                  <a:srgbClr val="222222"/>
                </a:solidFill>
                <a:latin typeface="Times New Roman" pitchFamily="18"/>
              </a:rPr>
              <a:t>Dehghani, M. and Trojovský, P., 2021. Teamwork optimization algorithm: a new optimization approach for function minimization/maximization. </a:t>
            </a:r>
            <a:r>
              <a:rPr lang="en-US" sz="600" i="1">
                <a:solidFill>
                  <a:srgbClr val="222222"/>
                </a:solidFill>
                <a:latin typeface="Times New Roman" pitchFamily="18"/>
              </a:rPr>
              <a:t>Sensors</a:t>
            </a:r>
            <a:r>
              <a:rPr lang="en-US" sz="600">
                <a:solidFill>
                  <a:srgbClr val="222222"/>
                </a:solidFill>
                <a:latin typeface="Times New Roman" pitchFamily="18"/>
              </a:rPr>
              <a:t>, </a:t>
            </a:r>
            <a:r>
              <a:rPr lang="en-US" sz="600" i="1">
                <a:solidFill>
                  <a:srgbClr val="222222"/>
                </a:solidFill>
                <a:latin typeface="Times New Roman" pitchFamily="18"/>
              </a:rPr>
              <a:t>21</a:t>
            </a:r>
            <a:r>
              <a:rPr lang="en-US" sz="600">
                <a:solidFill>
                  <a:srgbClr val="222222"/>
                </a:solidFill>
                <a:latin typeface="Times New Roman" pitchFamily="18"/>
              </a:rPr>
              <a:t>(13), p.4567.</a:t>
            </a:r>
            <a:endParaRPr lang="en-US" sz="600"/>
          </a:p>
          <a:p>
            <a:pPr marL="146047" lvl="0" indent="0" algn="just">
              <a:buNone/>
            </a:pPr>
            <a:r>
              <a:rPr lang="en-US" sz="600">
                <a:solidFill>
                  <a:srgbClr val="222222"/>
                </a:solidFill>
                <a:latin typeface="Times New Roman" pitchFamily="18"/>
              </a:rPr>
              <a:t>Egolf, R.S., 2022. </a:t>
            </a:r>
            <a:r>
              <a:rPr lang="en-US" sz="600" i="1">
                <a:solidFill>
                  <a:srgbClr val="222222"/>
                </a:solidFill>
                <a:latin typeface="Times New Roman" pitchFamily="18"/>
              </a:rPr>
              <a:t>Exploration of Tuckman’s Model of Group Development: Perceived Applications and Prevalence among Adventure Education Practitioners</a:t>
            </a:r>
            <a:r>
              <a:rPr lang="en-US" sz="600">
                <a:solidFill>
                  <a:srgbClr val="222222"/>
                </a:solidFill>
                <a:latin typeface="Times New Roman" pitchFamily="18"/>
              </a:rPr>
              <a:t> (Doctoral dissertation, Prescott College).</a:t>
            </a:r>
            <a:endParaRPr lang="en-US" sz="600"/>
          </a:p>
          <a:p>
            <a:pPr marL="146047" lvl="0" indent="0" algn="just">
              <a:buNone/>
            </a:pPr>
            <a:r>
              <a:rPr lang="en-US" sz="600">
                <a:solidFill>
                  <a:srgbClr val="222222"/>
                </a:solidFill>
                <a:latin typeface="Times New Roman" pitchFamily="18"/>
              </a:rPr>
              <a:t>Elmasry, K. and Wang, Y., 2021, October. How to Improve Conflict Management in Hospitals in the Healthcare Industry. In </a:t>
            </a:r>
            <a:r>
              <a:rPr lang="en-US" sz="600" i="1">
                <a:solidFill>
                  <a:srgbClr val="222222"/>
                </a:solidFill>
                <a:latin typeface="Times New Roman" pitchFamily="18"/>
              </a:rPr>
              <a:t>International Workshop of Advanced Manufacturing and Automation</a:t>
            </a:r>
            <a:r>
              <a:rPr lang="en-US" sz="600">
                <a:solidFill>
                  <a:srgbClr val="222222"/>
                </a:solidFill>
                <a:latin typeface="Times New Roman" pitchFamily="18"/>
              </a:rPr>
              <a:t> (pp. 495-499). Springer, Singapore.</a:t>
            </a:r>
            <a:endParaRPr lang="en-US" sz="600"/>
          </a:p>
          <a:p>
            <a:pPr marL="146047" lvl="0" indent="0" algn="just">
              <a:buNone/>
            </a:pPr>
            <a:r>
              <a:rPr lang="en-US" sz="600">
                <a:solidFill>
                  <a:srgbClr val="222222"/>
                </a:solidFill>
                <a:latin typeface="Times New Roman" pitchFamily="18"/>
              </a:rPr>
              <a:t>GARCÍA-RAMÍREZ, Y.D., 2021. Belbin’s team roles and their performance in road design courses: a study with undergraduate and postgraduates students.</a:t>
            </a:r>
            <a:endParaRPr lang="en-US" sz="600"/>
          </a:p>
          <a:p>
            <a:pPr marL="146047" lvl="0" indent="0" algn="just">
              <a:buNone/>
            </a:pPr>
            <a:r>
              <a:rPr lang="en-US" sz="600">
                <a:solidFill>
                  <a:srgbClr val="222222"/>
                </a:solidFill>
                <a:latin typeface="Times New Roman" pitchFamily="18"/>
              </a:rPr>
              <a:t>Hamilton, W., 2022. The Group-Based Dissertation in Practice: A Journey Worth Taking. </a:t>
            </a:r>
            <a:r>
              <a:rPr lang="en-US" sz="600" i="1">
                <a:solidFill>
                  <a:srgbClr val="222222"/>
                </a:solidFill>
                <a:latin typeface="Times New Roman" pitchFamily="18"/>
              </a:rPr>
              <a:t>Impacting Education: Journal on Transforming Professional Practice</a:t>
            </a:r>
            <a:r>
              <a:rPr lang="en-US" sz="600">
                <a:solidFill>
                  <a:srgbClr val="222222"/>
                </a:solidFill>
                <a:latin typeface="Times New Roman" pitchFamily="18"/>
              </a:rPr>
              <a:t>, </a:t>
            </a:r>
            <a:r>
              <a:rPr lang="en-US" sz="600" i="1">
                <a:solidFill>
                  <a:srgbClr val="222222"/>
                </a:solidFill>
                <a:latin typeface="Times New Roman" pitchFamily="18"/>
              </a:rPr>
              <a:t>7</a:t>
            </a:r>
            <a:r>
              <a:rPr lang="en-US" sz="600">
                <a:solidFill>
                  <a:srgbClr val="222222"/>
                </a:solidFill>
                <a:latin typeface="Times New Roman" pitchFamily="18"/>
              </a:rPr>
              <a:t>(1), pp.42-46.</a:t>
            </a:r>
            <a:endParaRPr lang="en-US" sz="600"/>
          </a:p>
          <a:p>
            <a:pPr marL="146047" lvl="0" indent="0" algn="just">
              <a:buNone/>
            </a:pPr>
            <a:r>
              <a:rPr lang="en-US" sz="600">
                <a:solidFill>
                  <a:srgbClr val="222222"/>
                </a:solidFill>
                <a:latin typeface="Times New Roman" pitchFamily="18"/>
              </a:rPr>
              <a:t>Hawkins, P., 2021. </a:t>
            </a:r>
            <a:r>
              <a:rPr lang="en-US" sz="600" i="1">
                <a:solidFill>
                  <a:srgbClr val="222222"/>
                </a:solidFill>
                <a:latin typeface="Times New Roman" pitchFamily="18"/>
              </a:rPr>
              <a:t>Leadership team coaching: Developing collective transformational leadership</a:t>
            </a:r>
            <a:r>
              <a:rPr lang="en-US" sz="600">
                <a:solidFill>
                  <a:srgbClr val="222222"/>
                </a:solidFill>
                <a:latin typeface="Times New Roman" pitchFamily="18"/>
              </a:rPr>
              <a:t>. Kogan Page Publishers.</a:t>
            </a:r>
            <a:endParaRPr lang="en-US" sz="600"/>
          </a:p>
          <a:p>
            <a:pPr marL="146047" lvl="0" indent="0" algn="just">
              <a:buNone/>
            </a:pPr>
            <a:r>
              <a:rPr lang="en-US" sz="600">
                <a:solidFill>
                  <a:srgbClr val="222222"/>
                </a:solidFill>
                <a:latin typeface="Times New Roman" pitchFamily="18"/>
              </a:rPr>
              <a:t>Imam, H. and Zaheer, M.K., 2021. Shared leadership and project success: The roles of knowledge sharing, cohesion and trust in the team. </a:t>
            </a:r>
            <a:r>
              <a:rPr lang="en-US" sz="600" i="1">
                <a:solidFill>
                  <a:srgbClr val="222222"/>
                </a:solidFill>
                <a:latin typeface="Times New Roman" pitchFamily="18"/>
              </a:rPr>
              <a:t>International journal of project management</a:t>
            </a:r>
            <a:r>
              <a:rPr lang="en-US" sz="600">
                <a:solidFill>
                  <a:srgbClr val="222222"/>
                </a:solidFill>
                <a:latin typeface="Times New Roman" pitchFamily="18"/>
              </a:rPr>
              <a:t>, </a:t>
            </a:r>
            <a:r>
              <a:rPr lang="en-US" sz="600" i="1">
                <a:solidFill>
                  <a:srgbClr val="222222"/>
                </a:solidFill>
                <a:latin typeface="Times New Roman" pitchFamily="18"/>
              </a:rPr>
              <a:t>39</a:t>
            </a:r>
            <a:r>
              <a:rPr lang="en-US" sz="600">
                <a:solidFill>
                  <a:srgbClr val="222222"/>
                </a:solidFill>
                <a:latin typeface="Times New Roman" pitchFamily="18"/>
              </a:rPr>
              <a:t>(5), pp.463-473.</a:t>
            </a:r>
            <a:endParaRPr lang="en-US" sz="600"/>
          </a:p>
          <a:p>
            <a:pPr marL="146047" lvl="0" indent="0" algn="just">
              <a:buNone/>
            </a:pPr>
            <a:r>
              <a:rPr lang="en-US" sz="600">
                <a:solidFill>
                  <a:srgbClr val="222222"/>
                </a:solidFill>
                <a:latin typeface="Times New Roman" pitchFamily="18"/>
              </a:rPr>
              <a:t>Joseline, I.A., Raj, S.V.M. and Gunaraj, R.J., 2022. A Study On Conflict Management Using Baron Model. </a:t>
            </a:r>
            <a:r>
              <a:rPr lang="en-US" sz="600" i="1">
                <a:solidFill>
                  <a:srgbClr val="222222"/>
                </a:solidFill>
                <a:latin typeface="Times New Roman" pitchFamily="18"/>
              </a:rPr>
              <a:t>IJNRD-International Journal of Novel Research and Development (IJNRD)</a:t>
            </a:r>
            <a:r>
              <a:rPr lang="en-US" sz="600">
                <a:solidFill>
                  <a:srgbClr val="222222"/>
                </a:solidFill>
                <a:latin typeface="Times New Roman" pitchFamily="18"/>
              </a:rPr>
              <a:t>, </a:t>
            </a:r>
            <a:r>
              <a:rPr lang="en-US" sz="600" i="1">
                <a:solidFill>
                  <a:srgbClr val="222222"/>
                </a:solidFill>
                <a:latin typeface="Times New Roman" pitchFamily="18"/>
              </a:rPr>
              <a:t>7</a:t>
            </a:r>
            <a:r>
              <a:rPr lang="en-US" sz="600">
                <a:solidFill>
                  <a:srgbClr val="222222"/>
                </a:solidFill>
                <a:latin typeface="Times New Roman" pitchFamily="18"/>
              </a:rPr>
              <a:t>(2), pp.362-373.</a:t>
            </a:r>
            <a:endParaRPr lang="en-US" sz="600"/>
          </a:p>
          <a:p>
            <a:pPr marL="146047" lvl="0" indent="0" algn="just">
              <a:buNone/>
            </a:pPr>
            <a:r>
              <a:rPr lang="en-US" sz="600">
                <a:solidFill>
                  <a:srgbClr val="222222"/>
                </a:solidFill>
                <a:latin typeface="Times New Roman" pitchFamily="18"/>
              </a:rPr>
              <a:t>Joyce, L., 2022. Helping the Healthcare Professional Understand Their Conflict Resolution Skills.</a:t>
            </a:r>
            <a:endParaRPr lang="en-US" sz="600"/>
          </a:p>
          <a:p>
            <a:pPr marL="146047" lvl="0" indent="0" algn="just">
              <a:buNone/>
            </a:pPr>
            <a:r>
              <a:rPr lang="en-US" sz="600">
                <a:solidFill>
                  <a:srgbClr val="222222"/>
                </a:solidFill>
                <a:latin typeface="Times New Roman" pitchFamily="18"/>
              </a:rPr>
              <a:t>Kumari, N. and Majumder, S., 2021. The Impact of Teamwork and Other Factors for Team Effectiveness on Work Performance of Employees. </a:t>
            </a:r>
            <a:r>
              <a:rPr lang="en-US" sz="600" i="1">
                <a:solidFill>
                  <a:srgbClr val="222222"/>
                </a:solidFill>
                <a:latin typeface="Times New Roman" pitchFamily="18"/>
              </a:rPr>
              <a:t>Innovative Management Practices—An Interdisciplinary Approach with Special Reference to the New Normal; Syedain, G., Kumar, A., Eds</a:t>
            </a:r>
            <a:r>
              <a:rPr lang="en-US" sz="600">
                <a:solidFill>
                  <a:srgbClr val="222222"/>
                </a:solidFill>
                <a:latin typeface="Times New Roman" pitchFamily="18"/>
              </a:rPr>
              <a:t>, pp.227-232.</a:t>
            </a:r>
            <a:endParaRPr lang="en-US" sz="600"/>
          </a:p>
          <a:p>
            <a:pPr marL="146047" lvl="0" indent="0" algn="just">
              <a:buNone/>
            </a:pPr>
            <a:r>
              <a:rPr lang="en-US" sz="600">
                <a:solidFill>
                  <a:srgbClr val="222222"/>
                </a:solidFill>
                <a:latin typeface="Times New Roman" pitchFamily="18"/>
              </a:rPr>
              <a:t>Michalopoulos, A. and Michalopoulos, H., 2021  Management's possible benefits from teamwork and the nursing process. </a:t>
            </a:r>
            <a:r>
              <a:rPr lang="en-US" sz="600" i="1">
                <a:solidFill>
                  <a:srgbClr val="222222"/>
                </a:solidFill>
                <a:latin typeface="Times New Roman" pitchFamily="18"/>
              </a:rPr>
              <a:t>Nurse Leader</a:t>
            </a:r>
            <a:r>
              <a:rPr lang="en-US" sz="600">
                <a:solidFill>
                  <a:srgbClr val="222222"/>
                </a:solidFill>
                <a:latin typeface="Times New Roman" pitchFamily="18"/>
              </a:rPr>
              <a:t>, </a:t>
            </a:r>
            <a:r>
              <a:rPr lang="en-US" sz="600" i="1">
                <a:solidFill>
                  <a:srgbClr val="222222"/>
                </a:solidFill>
                <a:latin typeface="Times New Roman" pitchFamily="18"/>
              </a:rPr>
              <a:t>4</a:t>
            </a:r>
            <a:r>
              <a:rPr lang="en-US" sz="600">
                <a:solidFill>
                  <a:srgbClr val="222222"/>
                </a:solidFill>
                <a:latin typeface="Times New Roman" pitchFamily="18"/>
              </a:rPr>
              <a:t>(3), pp.52-55.</a:t>
            </a:r>
            <a:endParaRPr lang="en-US" sz="600"/>
          </a:p>
          <a:p>
            <a:pPr marL="146047" lvl="0" indent="0" algn="just">
              <a:buNone/>
            </a:pPr>
            <a:r>
              <a:rPr lang="en-US" sz="600">
                <a:solidFill>
                  <a:srgbClr val="222222"/>
                </a:solidFill>
                <a:latin typeface="Times New Roman" pitchFamily="18"/>
              </a:rPr>
              <a:t>Nawi, M., binti Nordin, N.A., binti Zabidin, N. and Sain, N., 2022. Group Online Engagement: An Analysis From Tuckman Model. </a:t>
            </a:r>
            <a:r>
              <a:rPr lang="en-US" sz="600" i="1">
                <a:solidFill>
                  <a:srgbClr val="222222"/>
                </a:solidFill>
                <a:latin typeface="Times New Roman" pitchFamily="18"/>
              </a:rPr>
              <a:t>Journal of Academic Research in Business and Social Sciences</a:t>
            </a:r>
            <a:r>
              <a:rPr lang="en-US" sz="600">
                <a:solidFill>
                  <a:srgbClr val="222222"/>
                </a:solidFill>
                <a:latin typeface="Times New Roman" pitchFamily="18"/>
              </a:rPr>
              <a:t>, </a:t>
            </a:r>
            <a:r>
              <a:rPr lang="en-US" sz="600" i="1">
                <a:solidFill>
                  <a:srgbClr val="222222"/>
                </a:solidFill>
                <a:latin typeface="Times New Roman" pitchFamily="18"/>
              </a:rPr>
              <a:t>12</a:t>
            </a:r>
            <a:r>
              <a:rPr lang="en-US" sz="600">
                <a:solidFill>
                  <a:srgbClr val="222222"/>
                </a:solidFill>
                <a:latin typeface="Times New Roman" pitchFamily="18"/>
              </a:rPr>
              <a:t>(9), pp.931-949.</a:t>
            </a:r>
            <a:endParaRPr lang="en-US" sz="600"/>
          </a:p>
          <a:p>
            <a:pPr marL="146047" lvl="0" indent="0" algn="just">
              <a:buNone/>
            </a:pPr>
            <a:r>
              <a:rPr lang="en-US" sz="600">
                <a:solidFill>
                  <a:srgbClr val="222222"/>
                </a:solidFill>
                <a:latin typeface="Times New Roman" pitchFamily="18"/>
              </a:rPr>
              <a:t>Normile, D., 2021. Universities and companies learn benefits of teamwork. </a:t>
            </a:r>
            <a:r>
              <a:rPr lang="en-US" sz="600" i="1">
                <a:solidFill>
                  <a:srgbClr val="222222"/>
                </a:solidFill>
                <a:latin typeface="Times New Roman" pitchFamily="18"/>
              </a:rPr>
              <a:t>Science</a:t>
            </a:r>
            <a:r>
              <a:rPr lang="en-US" sz="600">
                <a:solidFill>
                  <a:srgbClr val="222222"/>
                </a:solidFill>
                <a:latin typeface="Times New Roman" pitchFamily="18"/>
              </a:rPr>
              <a:t>, </a:t>
            </a:r>
            <a:r>
              <a:rPr lang="en-US" sz="600" i="1">
                <a:solidFill>
                  <a:srgbClr val="222222"/>
                </a:solidFill>
                <a:latin typeface="Times New Roman" pitchFamily="18"/>
              </a:rPr>
              <a:t>266</a:t>
            </a:r>
            <a:r>
              <a:rPr lang="en-US" sz="600">
                <a:solidFill>
                  <a:srgbClr val="222222"/>
                </a:solidFill>
                <a:latin typeface="Times New Roman" pitchFamily="18"/>
              </a:rPr>
              <a:t>(5188), pp.1174-1175.</a:t>
            </a:r>
            <a:endParaRPr lang="en-US" sz="600"/>
          </a:p>
          <a:p>
            <a:pPr marL="146047" lvl="0" indent="0" algn="just">
              <a:buNone/>
            </a:pPr>
            <a:r>
              <a:rPr lang="en-US" sz="600">
                <a:solidFill>
                  <a:srgbClr val="222222"/>
                </a:solidFill>
                <a:latin typeface="Times New Roman" pitchFamily="18"/>
              </a:rPr>
              <a:t>Owoseni, T.A. and Dangana, A.A.,(2021) ASSESSMENT OF SMALL AND MEDIUM ENTERPRISES’PROJECT SUCCESS USING BELBIN’S TEAM ROLES TECHNIQUE IN ABUJA METROPOLIS.</a:t>
            </a:r>
            <a:endParaRPr lang="en-US" sz="600"/>
          </a:p>
          <a:p>
            <a:pPr marL="146047" lvl="0" indent="0" algn="just">
              <a:buNone/>
            </a:pPr>
            <a:r>
              <a:rPr lang="en-US" sz="600">
                <a:solidFill>
                  <a:srgbClr val="222222"/>
                </a:solidFill>
                <a:latin typeface="Times New Roman" pitchFamily="18"/>
              </a:rPr>
              <a:t>Rahmani, F., Scott-Young, C., Tadayon, A. and van der Walt, J.D., 2021. Team composition in relational contracting (RC) in large infrastructure projects: a Belbin’s team roles model approach. </a:t>
            </a:r>
            <a:r>
              <a:rPr lang="en-US" sz="600" i="1">
                <a:solidFill>
                  <a:srgbClr val="222222"/>
                </a:solidFill>
                <a:latin typeface="Times New Roman" pitchFamily="18"/>
              </a:rPr>
              <a:t>Engineering, Construction and Architectural Management</a:t>
            </a:r>
            <a:r>
              <a:rPr lang="en-US" sz="600">
                <a:solidFill>
                  <a:srgbClr val="222222"/>
                </a:solidFill>
                <a:latin typeface="Times New Roman" pitchFamily="18"/>
              </a:rPr>
              <a:t>.</a:t>
            </a:r>
            <a:endParaRPr lang="en-US" sz="600"/>
          </a:p>
          <a:p>
            <a:pPr marL="146047" lvl="0" indent="0" algn="just">
              <a:buNone/>
            </a:pPr>
            <a:r>
              <a:rPr lang="en-US" sz="600">
                <a:solidFill>
                  <a:srgbClr val="222222"/>
                </a:solidFill>
                <a:latin typeface="Times New Roman" pitchFamily="18"/>
              </a:rPr>
              <a:t>Robb, M.A., 2022. Stages of Group Development and Group Preparation. </a:t>
            </a:r>
            <a:r>
              <a:rPr lang="en-US" sz="600" i="1">
                <a:solidFill>
                  <a:srgbClr val="222222"/>
                </a:solidFill>
                <a:latin typeface="Times New Roman" pitchFamily="18"/>
              </a:rPr>
              <a:t>Group Art Therapy</a:t>
            </a:r>
            <a:r>
              <a:rPr lang="en-US" sz="600">
                <a:solidFill>
                  <a:srgbClr val="222222"/>
                </a:solidFill>
                <a:latin typeface="Times New Roman" pitchFamily="18"/>
              </a:rPr>
              <a:t>, pp.107-115.</a:t>
            </a:r>
            <a:endParaRPr lang="en-US" sz="600"/>
          </a:p>
          <a:p>
            <a:pPr marL="146047" lvl="0" indent="0" algn="just">
              <a:buNone/>
            </a:pPr>
            <a:r>
              <a:rPr lang="en-US" sz="600">
                <a:solidFill>
                  <a:srgbClr val="222222"/>
                </a:solidFill>
                <a:latin typeface="Times New Roman" pitchFamily="18"/>
              </a:rPr>
              <a:t>Rupčić, N., 2022. Team learning in the context of learning organizations. </a:t>
            </a:r>
            <a:r>
              <a:rPr lang="en-US" sz="600" i="1">
                <a:solidFill>
                  <a:srgbClr val="222222"/>
                </a:solidFill>
                <a:latin typeface="Times New Roman" pitchFamily="18"/>
              </a:rPr>
              <a:t>The Learning Organization</a:t>
            </a:r>
            <a:r>
              <a:rPr lang="en-US" sz="600">
                <a:solidFill>
                  <a:srgbClr val="222222"/>
                </a:solidFill>
                <a:latin typeface="Times New Roman" pitchFamily="18"/>
              </a:rPr>
              <a:t>, </a:t>
            </a:r>
            <a:r>
              <a:rPr lang="en-US" sz="600" i="1">
                <a:solidFill>
                  <a:srgbClr val="222222"/>
                </a:solidFill>
                <a:latin typeface="Times New Roman" pitchFamily="18"/>
              </a:rPr>
              <a:t>29</a:t>
            </a:r>
            <a:r>
              <a:rPr lang="en-US" sz="600">
                <a:solidFill>
                  <a:srgbClr val="222222"/>
                </a:solidFill>
                <a:latin typeface="Times New Roman" pitchFamily="18"/>
              </a:rPr>
              <a:t>(2), pp.191-201.</a:t>
            </a:r>
            <a:endParaRPr lang="en-US" sz="600"/>
          </a:p>
          <a:p>
            <a:pPr marL="146047" lvl="0" indent="0" algn="just">
              <a:buNone/>
            </a:pPr>
            <a:r>
              <a:rPr lang="en-US" sz="600">
                <a:solidFill>
                  <a:srgbClr val="222222"/>
                </a:solidFill>
                <a:latin typeface="Times New Roman" pitchFamily="18"/>
              </a:rPr>
              <a:t>Schartel Dunn, S., Dawson, M. and Block, B., 2021. Teaching teamwork in the business school. </a:t>
            </a:r>
            <a:r>
              <a:rPr lang="en-US" sz="600" i="1">
                <a:solidFill>
                  <a:srgbClr val="222222"/>
                </a:solidFill>
                <a:latin typeface="Times New Roman" pitchFamily="18"/>
              </a:rPr>
              <a:t>Journal of Education for Business</a:t>
            </a:r>
            <a:r>
              <a:rPr lang="en-US" sz="600">
                <a:solidFill>
                  <a:srgbClr val="222222"/>
                </a:solidFill>
                <a:latin typeface="Times New Roman" pitchFamily="18"/>
              </a:rPr>
              <a:t>, </a:t>
            </a:r>
            <a:r>
              <a:rPr lang="en-US" sz="600" i="1">
                <a:solidFill>
                  <a:srgbClr val="222222"/>
                </a:solidFill>
                <a:latin typeface="Times New Roman" pitchFamily="18"/>
              </a:rPr>
              <a:t>96</a:t>
            </a:r>
            <a:r>
              <a:rPr lang="en-US" sz="600">
                <a:solidFill>
                  <a:srgbClr val="222222"/>
                </a:solidFill>
                <a:latin typeface="Times New Roman" pitchFamily="18"/>
              </a:rPr>
              <a:t>(6), pp.381-386.</a:t>
            </a:r>
            <a:endParaRPr lang="en-US" sz="600"/>
          </a:p>
          <a:p>
            <a:pPr marL="146047" lvl="0" indent="0" algn="just">
              <a:buNone/>
            </a:pPr>
            <a:r>
              <a:rPr lang="en-US" sz="600">
                <a:solidFill>
                  <a:srgbClr val="222222"/>
                </a:solidFill>
                <a:latin typeface="Times New Roman" pitchFamily="18"/>
              </a:rPr>
              <a:t>Sharma, T., Bhatia, M., Andrews, G.R. and Mahesh, R., 2021. Conflict management styles of nurses at all india institute of medical sciences, New Delhi, India. </a:t>
            </a:r>
            <a:r>
              <a:rPr lang="en-US" sz="600" i="1">
                <a:solidFill>
                  <a:srgbClr val="222222"/>
                </a:solidFill>
                <a:latin typeface="Times New Roman" pitchFamily="18"/>
              </a:rPr>
              <a:t>Journal of Applied Sciences and Clinical Practice</a:t>
            </a:r>
            <a:r>
              <a:rPr lang="en-US" sz="600">
                <a:solidFill>
                  <a:srgbClr val="222222"/>
                </a:solidFill>
                <a:latin typeface="Times New Roman" pitchFamily="18"/>
              </a:rPr>
              <a:t>, </a:t>
            </a:r>
            <a:r>
              <a:rPr lang="en-US" sz="600" i="1">
                <a:solidFill>
                  <a:srgbClr val="222222"/>
                </a:solidFill>
                <a:latin typeface="Times New Roman" pitchFamily="18"/>
              </a:rPr>
              <a:t>2</a:t>
            </a:r>
            <a:r>
              <a:rPr lang="en-US" sz="600">
                <a:solidFill>
                  <a:srgbClr val="222222"/>
                </a:solidFill>
                <a:latin typeface="Times New Roman" pitchFamily="18"/>
              </a:rPr>
              <a:t>(2), p.59.</a:t>
            </a:r>
            <a:endParaRPr lang="en-US" sz="600"/>
          </a:p>
          <a:p>
            <a:pPr marL="146047" lvl="0" indent="0" algn="just">
              <a:buNone/>
            </a:pPr>
            <a:r>
              <a:rPr lang="en-US" sz="600">
                <a:solidFill>
                  <a:srgbClr val="222222"/>
                </a:solidFill>
                <a:latin typeface="Times New Roman" pitchFamily="18"/>
              </a:rPr>
              <a:t>Sinskey, J.L., Chang, J.M., Thornton, K.C., Boscardin, C.K. and Sullivan, K.R., 2021. Conflict Management Education for Anesthesiology Residents: Bridging the Gap in Interpersonal and Communication Skills Competency. </a:t>
            </a:r>
            <a:r>
              <a:rPr lang="en-US" sz="600" i="1">
                <a:solidFill>
                  <a:srgbClr val="222222"/>
                </a:solidFill>
                <a:latin typeface="Times New Roman" pitchFamily="18"/>
              </a:rPr>
              <a:t>A&amp;A Practice</a:t>
            </a:r>
            <a:r>
              <a:rPr lang="en-US" sz="600">
                <a:solidFill>
                  <a:srgbClr val="222222"/>
                </a:solidFill>
                <a:latin typeface="Times New Roman" pitchFamily="18"/>
              </a:rPr>
              <a:t>, </a:t>
            </a:r>
            <a:r>
              <a:rPr lang="en-US" sz="600" i="1">
                <a:solidFill>
                  <a:srgbClr val="222222"/>
                </a:solidFill>
                <a:latin typeface="Times New Roman" pitchFamily="18"/>
              </a:rPr>
              <a:t>15</a:t>
            </a:r>
            <a:r>
              <a:rPr lang="en-US" sz="600">
                <a:solidFill>
                  <a:srgbClr val="222222"/>
                </a:solidFill>
                <a:latin typeface="Times New Roman" pitchFamily="18"/>
              </a:rPr>
              <a:t>(10), p.e01524.</a:t>
            </a:r>
            <a:endParaRPr lang="en-US" sz="600"/>
          </a:p>
          <a:p>
            <a:pPr marL="146047" lvl="0" indent="0" algn="just">
              <a:buNone/>
            </a:pPr>
            <a:r>
              <a:rPr lang="en-US" sz="600">
                <a:solidFill>
                  <a:srgbClr val="222222"/>
                </a:solidFill>
                <a:latin typeface="Times New Roman" pitchFamily="18"/>
              </a:rPr>
              <a:t>Stojadinović-Jovanović, S., Bojović, I. and Dašić, B., 2021. Team and teamwork in the function of effective management. </a:t>
            </a:r>
            <a:r>
              <a:rPr lang="en-US" sz="600" i="1">
                <a:solidFill>
                  <a:srgbClr val="222222"/>
                </a:solidFill>
                <a:latin typeface="Times New Roman" pitchFamily="18"/>
              </a:rPr>
              <a:t>Ekonomski signali: poslovni magazin</a:t>
            </a:r>
            <a:r>
              <a:rPr lang="en-US" sz="600">
                <a:solidFill>
                  <a:srgbClr val="222222"/>
                </a:solidFill>
                <a:latin typeface="Times New Roman" pitchFamily="18"/>
              </a:rPr>
              <a:t>, </a:t>
            </a:r>
            <a:r>
              <a:rPr lang="en-US" sz="600" i="1">
                <a:solidFill>
                  <a:srgbClr val="222222"/>
                </a:solidFill>
                <a:latin typeface="Times New Roman" pitchFamily="18"/>
              </a:rPr>
              <a:t>16</a:t>
            </a:r>
            <a:r>
              <a:rPr lang="en-US" sz="600">
                <a:solidFill>
                  <a:srgbClr val="222222"/>
                </a:solidFill>
                <a:latin typeface="Times New Roman" pitchFamily="18"/>
              </a:rPr>
              <a:t>(1), pp.95-112.</a:t>
            </a:r>
            <a:endParaRPr lang="en-US" sz="600"/>
          </a:p>
          <a:p>
            <a:pPr marL="146047" lvl="0" indent="0" algn="just">
              <a:buNone/>
            </a:pPr>
            <a:r>
              <a:rPr lang="en-US" sz="600">
                <a:solidFill>
                  <a:srgbClr val="222222"/>
                </a:solidFill>
                <a:latin typeface="Times New Roman" pitchFamily="18"/>
              </a:rPr>
              <a:t>VAIDA, S. and ȘERBAN, D., 2021. GROUP DEVELOPMENT STAGES. A BRIEF COMPARATIVE ANALYSIS OF VARIOUS MODELS. </a:t>
            </a:r>
            <a:r>
              <a:rPr lang="en-US" sz="600" i="1">
                <a:solidFill>
                  <a:srgbClr val="222222"/>
                </a:solidFill>
                <a:latin typeface="Times New Roman" pitchFamily="18"/>
              </a:rPr>
              <a:t>Studia Universitatis Babes-Bolyai, Psychologia-Paedagogia</a:t>
            </a:r>
            <a:r>
              <a:rPr lang="en-US" sz="600">
                <a:solidFill>
                  <a:srgbClr val="222222"/>
                </a:solidFill>
                <a:latin typeface="Times New Roman" pitchFamily="18"/>
              </a:rPr>
              <a:t>, </a:t>
            </a:r>
            <a:r>
              <a:rPr lang="en-US" sz="600" i="1">
                <a:solidFill>
                  <a:srgbClr val="222222"/>
                </a:solidFill>
                <a:latin typeface="Times New Roman" pitchFamily="18"/>
              </a:rPr>
              <a:t>66</a:t>
            </a:r>
            <a:r>
              <a:rPr lang="en-US" sz="600">
                <a:solidFill>
                  <a:srgbClr val="222222"/>
                </a:solidFill>
                <a:latin typeface="Times New Roman" pitchFamily="18"/>
              </a:rPr>
              <a:t>(1).</a:t>
            </a:r>
            <a:endParaRPr lang="en-US" sz="600"/>
          </a:p>
          <a:p>
            <a:pPr marL="146047" lvl="0" indent="0">
              <a:buNone/>
            </a:pPr>
            <a:br>
              <a:rPr lang="en-US" sz="600"/>
            </a:br>
            <a:br>
              <a:rPr lang="en-US" sz="600"/>
            </a:br>
            <a:endParaRPr lang="en-US" sz="600"/>
          </a:p>
        </p:txBody>
      </p:sp>
    </p:spTree>
  </p:cSld>
  <p:clrMapOvr>
    <a:masterClrMapping/>
  </p:clrMapOvr>
  <p:transition spd="slow">
    <p:fade/>
  </p:transition>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2318</Words>
  <Application>Microsoft Office PowerPoint</Application>
  <PresentationFormat>Widescreen</PresentationFormat>
  <Paragraphs>163</Paragraphs>
  <Slides>27</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Garamond</vt:lpstr>
      <vt:lpstr>Times New Roman</vt:lpstr>
      <vt:lpstr>Organic</vt:lpstr>
      <vt:lpstr>Team Working</vt:lpstr>
      <vt:lpstr>Teamwork and its benefits</vt:lpstr>
      <vt:lpstr>Increased effectiveness </vt:lpstr>
      <vt:lpstr>PowerPoint Presentation</vt:lpstr>
      <vt:lpstr>Disadvantages of teamwork </vt:lpstr>
      <vt:lpstr>PowerPoint Presentation</vt:lpstr>
      <vt:lpstr>Stages of Team Development</vt:lpstr>
      <vt:lpstr>Forming Stage</vt:lpstr>
      <vt:lpstr>PowerPoint Presentation</vt:lpstr>
      <vt:lpstr>4. Performing stage</vt:lpstr>
      <vt:lpstr>5. Adjourning stage</vt:lpstr>
      <vt:lpstr>Team Roles </vt:lpstr>
      <vt:lpstr>PowerPoint Presentation</vt:lpstr>
      <vt:lpstr>PowerPoint Presentation</vt:lpstr>
      <vt:lpstr>PowerPoint Presentation</vt:lpstr>
      <vt:lpstr>Managing Conflict</vt:lpstr>
      <vt:lpstr>PowerPoint Presentation</vt:lpstr>
      <vt:lpstr>Competing</vt:lpstr>
      <vt:lpstr>2. Accomodating </vt:lpstr>
      <vt:lpstr>3.Avoiding</vt:lpstr>
      <vt:lpstr>PowerPoint Presentation</vt:lpstr>
      <vt:lpstr>Successful Team Development</vt:lpstr>
      <vt:lpstr>For building the team successfully-</vt:lpstr>
      <vt:lpstr>Communicate </vt:lpstr>
      <vt:lpstr>Maximize each team member's potential.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 </dc:title>
  <cp:lastModifiedBy>cloudconvert_8</cp:lastModifiedBy>
  <cp:revision>2</cp:revision>
  <dcterms:modified xsi:type="dcterms:W3CDTF">2022-12-11T09:39:02Z</dcterms:modified>
</cp:coreProperties>
</file>