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4"/>
  </p:sldMasterIdLst>
  <p:sldIdLst>
    <p:sldId id="270" r:id="rId5"/>
    <p:sldId id="339" r:id="rId6"/>
    <p:sldId id="338" r:id="rId7"/>
    <p:sldId id="340" r:id="rId8"/>
    <p:sldId id="341" r:id="rId9"/>
    <p:sldId id="342" r:id="rId10"/>
    <p:sldId id="343" r:id="rId11"/>
    <p:sldId id="344" r:id="rId12"/>
    <p:sldId id="345" r:id="rId13"/>
    <p:sldId id="346" r:id="rId14"/>
    <p:sldId id="347" r:id="rId15"/>
    <p:sldId id="348" r:id="rId16"/>
    <p:sldId id="266"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4E5A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C24016-37BB-420E-8ACE-4A28B492DC51}" v="65" dt="2025-10-12T22:01:48.035"/>
    <p1510:client id="{9C855807-16EB-CAE5-9269-42570F403698}" v="251" dt="2025-10-12T21:06:13.075"/>
    <p1510:client id="{B54F8160-1C9E-5E09-1405-0B5BF11AAC23}" v="35" dt="2025-10-12T22:11:16.6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96" d="100"/>
          <a:sy n="96" d="100"/>
        </p:scale>
        <p:origin x="108"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elin Rabadzhiyski (2423340)" userId="S::2423340@student.uwtsd.ac.uk::f94f920f-ceb4-40e7-9029-648f9d5facc8" providerId="AD" clId="Web-{5F048884-1800-2764-8F5A-B5D943427877}"/>
    <pc:docChg chg="modSld">
      <pc:chgData name="Ivelin Rabadzhiyski (2423340)" userId="S::2423340@student.uwtsd.ac.uk::f94f920f-ceb4-40e7-9029-648f9d5facc8" providerId="AD" clId="Web-{5F048884-1800-2764-8F5A-B5D943427877}" dt="2025-10-11T15:28:43.385" v="131"/>
      <pc:docMkLst>
        <pc:docMk/>
      </pc:docMkLst>
      <pc:sldChg chg="modSp">
        <pc:chgData name="Ivelin Rabadzhiyski (2423340)" userId="S::2423340@student.uwtsd.ac.uk::f94f920f-ceb4-40e7-9029-648f9d5facc8" providerId="AD" clId="Web-{5F048884-1800-2764-8F5A-B5D943427877}" dt="2025-10-11T15:11:56.009" v="75" actId="20577"/>
        <pc:sldMkLst>
          <pc:docMk/>
          <pc:sldMk cId="494146198" sldId="338"/>
        </pc:sldMkLst>
        <pc:spChg chg="mod">
          <ac:chgData name="Ivelin Rabadzhiyski (2423340)" userId="S::2423340@student.uwtsd.ac.uk::f94f920f-ceb4-40e7-9029-648f9d5facc8" providerId="AD" clId="Web-{5F048884-1800-2764-8F5A-B5D943427877}" dt="2025-10-11T15:11:56.009" v="75" actId="20577"/>
          <ac:spMkLst>
            <pc:docMk/>
            <pc:sldMk cId="494146198" sldId="338"/>
            <ac:spMk id="2" creationId="{307BCD2A-F734-4FFD-B68B-8D4666EA1382}"/>
          </ac:spMkLst>
        </pc:spChg>
      </pc:sldChg>
      <pc:sldChg chg="modSp">
        <pc:chgData name="Ivelin Rabadzhiyski (2423340)" userId="S::2423340@student.uwtsd.ac.uk::f94f920f-ceb4-40e7-9029-648f9d5facc8" providerId="AD" clId="Web-{5F048884-1800-2764-8F5A-B5D943427877}" dt="2025-10-11T15:11:34.960" v="74" actId="14100"/>
        <pc:sldMkLst>
          <pc:docMk/>
          <pc:sldMk cId="2120374142" sldId="339"/>
        </pc:sldMkLst>
        <pc:spChg chg="mod">
          <ac:chgData name="Ivelin Rabadzhiyski (2423340)" userId="S::2423340@student.uwtsd.ac.uk::f94f920f-ceb4-40e7-9029-648f9d5facc8" providerId="AD" clId="Web-{5F048884-1800-2764-8F5A-B5D943427877}" dt="2025-10-11T15:11:34.960" v="74" actId="14100"/>
          <ac:spMkLst>
            <pc:docMk/>
            <pc:sldMk cId="2120374142" sldId="339"/>
            <ac:spMk id="2" creationId="{B51CEFEE-409E-93C1-73A5-B836DEEFD119}"/>
          </ac:spMkLst>
        </pc:spChg>
      </pc:sldChg>
      <pc:sldChg chg="modSp mod setBg">
        <pc:chgData name="Ivelin Rabadzhiyski (2423340)" userId="S::2423340@student.uwtsd.ac.uk::f94f920f-ceb4-40e7-9029-648f9d5facc8" providerId="AD" clId="Web-{5F048884-1800-2764-8F5A-B5D943427877}" dt="2025-10-11T15:12:04.556" v="76" actId="20577"/>
        <pc:sldMkLst>
          <pc:docMk/>
          <pc:sldMk cId="2382533367" sldId="340"/>
        </pc:sldMkLst>
        <pc:spChg chg="mod">
          <ac:chgData name="Ivelin Rabadzhiyski (2423340)" userId="S::2423340@student.uwtsd.ac.uk::f94f920f-ceb4-40e7-9029-648f9d5facc8" providerId="AD" clId="Web-{5F048884-1800-2764-8F5A-B5D943427877}" dt="2025-10-11T15:12:04.556" v="76" actId="20577"/>
          <ac:spMkLst>
            <pc:docMk/>
            <pc:sldMk cId="2382533367" sldId="340"/>
            <ac:spMk id="2" creationId="{17BEAE1F-BD00-1FD8-D611-9AB6DBBB8405}"/>
          </ac:spMkLst>
        </pc:spChg>
        <pc:spChg chg="mod">
          <ac:chgData name="Ivelin Rabadzhiyski (2423340)" userId="S::2423340@student.uwtsd.ac.uk::f94f920f-ceb4-40e7-9029-648f9d5facc8" providerId="AD" clId="Web-{5F048884-1800-2764-8F5A-B5D943427877}" dt="2025-10-11T13:57:33.716" v="18" actId="1076"/>
          <ac:spMkLst>
            <pc:docMk/>
            <pc:sldMk cId="2382533367" sldId="340"/>
            <ac:spMk id="3" creationId="{C85AC3A9-1508-3165-3662-AF116D0EE6ED}"/>
          </ac:spMkLst>
        </pc:spChg>
      </pc:sldChg>
      <pc:sldChg chg="modSp mod setBg">
        <pc:chgData name="Ivelin Rabadzhiyski (2423340)" userId="S::2423340@student.uwtsd.ac.uk::f94f920f-ceb4-40e7-9029-648f9d5facc8" providerId="AD" clId="Web-{5F048884-1800-2764-8F5A-B5D943427877}" dt="2025-10-11T15:12:16.010" v="77" actId="20577"/>
        <pc:sldMkLst>
          <pc:docMk/>
          <pc:sldMk cId="2977157673" sldId="341"/>
        </pc:sldMkLst>
        <pc:spChg chg="mod">
          <ac:chgData name="Ivelin Rabadzhiyski (2423340)" userId="S::2423340@student.uwtsd.ac.uk::f94f920f-ceb4-40e7-9029-648f9d5facc8" providerId="AD" clId="Web-{5F048884-1800-2764-8F5A-B5D943427877}" dt="2025-10-11T15:12:16.010" v="77" actId="20577"/>
          <ac:spMkLst>
            <pc:docMk/>
            <pc:sldMk cId="2977157673" sldId="341"/>
            <ac:spMk id="2" creationId="{EEDD8CB2-E3F2-6A56-5DD2-706CBFFD1D85}"/>
          </ac:spMkLst>
        </pc:spChg>
        <pc:spChg chg="mod">
          <ac:chgData name="Ivelin Rabadzhiyski (2423340)" userId="S::2423340@student.uwtsd.ac.uk::f94f920f-ceb4-40e7-9029-648f9d5facc8" providerId="AD" clId="Web-{5F048884-1800-2764-8F5A-B5D943427877}" dt="2025-10-11T14:07:26.569" v="25" actId="14100"/>
          <ac:spMkLst>
            <pc:docMk/>
            <pc:sldMk cId="2977157673" sldId="341"/>
            <ac:spMk id="3" creationId="{1A8B971C-3C28-B62C-EC27-1C4CB3C712AD}"/>
          </ac:spMkLst>
        </pc:spChg>
      </pc:sldChg>
      <pc:sldChg chg="modSp mod setBg">
        <pc:chgData name="Ivelin Rabadzhiyski (2423340)" userId="S::2423340@student.uwtsd.ac.uk::f94f920f-ceb4-40e7-9029-648f9d5facc8" providerId="AD" clId="Web-{5F048884-1800-2764-8F5A-B5D943427877}" dt="2025-10-11T15:18:48.451" v="81"/>
        <pc:sldMkLst>
          <pc:docMk/>
          <pc:sldMk cId="1308914815" sldId="343"/>
        </pc:sldMkLst>
        <pc:spChg chg="mod">
          <ac:chgData name="Ivelin Rabadzhiyski (2423340)" userId="S::2423340@student.uwtsd.ac.uk::f94f920f-ceb4-40e7-9029-648f9d5facc8" providerId="AD" clId="Web-{5F048884-1800-2764-8F5A-B5D943427877}" dt="2025-10-11T15:13:23.578" v="78" actId="20577"/>
          <ac:spMkLst>
            <pc:docMk/>
            <pc:sldMk cId="1308914815" sldId="343"/>
            <ac:spMk id="2" creationId="{28ADDE95-6140-5B96-CB18-AA41ABF89AF7}"/>
          </ac:spMkLst>
        </pc:spChg>
      </pc:sldChg>
      <pc:sldChg chg="modSp mod setBg">
        <pc:chgData name="Ivelin Rabadzhiyski (2423340)" userId="S::2423340@student.uwtsd.ac.uk::f94f920f-ceb4-40e7-9029-648f9d5facc8" providerId="AD" clId="Web-{5F048884-1800-2764-8F5A-B5D943427877}" dt="2025-10-11T15:10:16.999" v="68" actId="20577"/>
        <pc:sldMkLst>
          <pc:docMk/>
          <pc:sldMk cId="165011889" sldId="344"/>
        </pc:sldMkLst>
        <pc:spChg chg="mod">
          <ac:chgData name="Ivelin Rabadzhiyski (2423340)" userId="S::2423340@student.uwtsd.ac.uk::f94f920f-ceb4-40e7-9029-648f9d5facc8" providerId="AD" clId="Web-{5F048884-1800-2764-8F5A-B5D943427877}" dt="2025-10-11T15:10:16.999" v="68" actId="20577"/>
          <ac:spMkLst>
            <pc:docMk/>
            <pc:sldMk cId="165011889" sldId="344"/>
            <ac:spMk id="2" creationId="{06288A77-6A73-84F0-53B0-1291138528E0}"/>
          </ac:spMkLst>
        </pc:spChg>
        <pc:graphicFrameChg chg="mod modGraphic">
          <ac:chgData name="Ivelin Rabadzhiyski (2423340)" userId="S::2423340@student.uwtsd.ac.uk::f94f920f-ceb4-40e7-9029-648f9d5facc8" providerId="AD" clId="Web-{5F048884-1800-2764-8F5A-B5D943427877}" dt="2025-10-11T15:07:50.494" v="61"/>
          <ac:graphicFrameMkLst>
            <pc:docMk/>
            <pc:sldMk cId="165011889" sldId="344"/>
            <ac:graphicFrameMk id="5" creationId="{D92EC2AB-3448-B777-FE5A-3CBC555C6DDA}"/>
          </ac:graphicFrameMkLst>
        </pc:graphicFrameChg>
      </pc:sldChg>
      <pc:sldChg chg="modSp">
        <pc:chgData name="Ivelin Rabadzhiyski (2423340)" userId="S::2423340@student.uwtsd.ac.uk::f94f920f-ceb4-40e7-9029-648f9d5facc8" providerId="AD" clId="Web-{5F048884-1800-2764-8F5A-B5D943427877}" dt="2025-10-11T15:09:50.887" v="66" actId="1076"/>
        <pc:sldMkLst>
          <pc:docMk/>
          <pc:sldMk cId="223762951" sldId="345"/>
        </pc:sldMkLst>
        <pc:spChg chg="mod">
          <ac:chgData name="Ivelin Rabadzhiyski (2423340)" userId="S::2423340@student.uwtsd.ac.uk::f94f920f-ceb4-40e7-9029-648f9d5facc8" providerId="AD" clId="Web-{5F048884-1800-2764-8F5A-B5D943427877}" dt="2025-10-11T15:09:50.887" v="66" actId="1076"/>
          <ac:spMkLst>
            <pc:docMk/>
            <pc:sldMk cId="223762951" sldId="345"/>
            <ac:spMk id="2" creationId="{60E782EB-6A42-8C59-CC0D-3E96A194CF14}"/>
          </ac:spMkLst>
        </pc:spChg>
      </pc:sldChg>
      <pc:sldChg chg="modSp mod setBg">
        <pc:chgData name="Ivelin Rabadzhiyski (2423340)" userId="S::2423340@student.uwtsd.ac.uk::f94f920f-ceb4-40e7-9029-648f9d5facc8" providerId="AD" clId="Web-{5F048884-1800-2764-8F5A-B5D943427877}" dt="2025-10-11T15:28:43.385" v="131"/>
        <pc:sldMkLst>
          <pc:docMk/>
          <pc:sldMk cId="4126520743" sldId="346"/>
        </pc:sldMkLst>
        <pc:spChg chg="mod">
          <ac:chgData name="Ivelin Rabadzhiyski (2423340)" userId="S::2423340@student.uwtsd.ac.uk::f94f920f-ceb4-40e7-9029-648f9d5facc8" providerId="AD" clId="Web-{5F048884-1800-2764-8F5A-B5D943427877}" dt="2025-10-11T15:26:43.860" v="128" actId="20577"/>
          <ac:spMkLst>
            <pc:docMk/>
            <pc:sldMk cId="4126520743" sldId="346"/>
            <ac:spMk id="2" creationId="{EB36E4C0-AD5A-5DBF-0ECF-74DD32695A5A}"/>
          </ac:spMkLst>
        </pc:spChg>
        <pc:spChg chg="mod">
          <ac:chgData name="Ivelin Rabadzhiyski (2423340)" userId="S::2423340@student.uwtsd.ac.uk::f94f920f-ceb4-40e7-9029-648f9d5facc8" providerId="AD" clId="Web-{5F048884-1800-2764-8F5A-B5D943427877}" dt="2025-10-11T15:20:41.573" v="82"/>
          <ac:spMkLst>
            <pc:docMk/>
            <pc:sldMk cId="4126520743" sldId="346"/>
            <ac:spMk id="6" creationId="{A4C10793-90CF-F619-697F-81DF4CEE6F06}"/>
          </ac:spMkLst>
        </pc:spChg>
        <pc:spChg chg="mod">
          <ac:chgData name="Ivelin Rabadzhiyski (2423340)" userId="S::2423340@student.uwtsd.ac.uk::f94f920f-ceb4-40e7-9029-648f9d5facc8" providerId="AD" clId="Web-{5F048884-1800-2764-8F5A-B5D943427877}" dt="2025-10-11T15:21:50.861" v="97" actId="14100"/>
          <ac:spMkLst>
            <pc:docMk/>
            <pc:sldMk cId="4126520743" sldId="346"/>
            <ac:spMk id="7" creationId="{D95DB015-5E6B-5440-4C93-9809EEEF2836}"/>
          </ac:spMkLst>
        </pc:spChg>
        <pc:spChg chg="mod">
          <ac:chgData name="Ivelin Rabadzhiyski (2423340)" userId="S::2423340@student.uwtsd.ac.uk::f94f920f-ceb4-40e7-9029-648f9d5facc8" providerId="AD" clId="Web-{5F048884-1800-2764-8F5A-B5D943427877}" dt="2025-10-11T15:24:14.467" v="116" actId="20577"/>
          <ac:spMkLst>
            <pc:docMk/>
            <pc:sldMk cId="4126520743" sldId="346"/>
            <ac:spMk id="16" creationId="{5711F360-5B30-2ED0-F433-B90B9FA54C4D}"/>
          </ac:spMkLst>
        </pc:spChg>
        <pc:spChg chg="mod">
          <ac:chgData name="Ivelin Rabadzhiyski (2423340)" userId="S::2423340@student.uwtsd.ac.uk::f94f920f-ceb4-40e7-9029-648f9d5facc8" providerId="AD" clId="Web-{5F048884-1800-2764-8F5A-B5D943427877}" dt="2025-10-11T15:24:20.061" v="117" actId="20577"/>
          <ac:spMkLst>
            <pc:docMk/>
            <pc:sldMk cId="4126520743" sldId="346"/>
            <ac:spMk id="18" creationId="{16BAB692-BE0F-4647-C562-A9199388F12F}"/>
          </ac:spMkLst>
        </pc:spChg>
        <pc:spChg chg="mod">
          <ac:chgData name="Ivelin Rabadzhiyski (2423340)" userId="S::2423340@student.uwtsd.ac.uk::f94f920f-ceb4-40e7-9029-648f9d5facc8" providerId="AD" clId="Web-{5F048884-1800-2764-8F5A-B5D943427877}" dt="2025-10-11T15:24:32.501" v="118" actId="20577"/>
          <ac:spMkLst>
            <pc:docMk/>
            <pc:sldMk cId="4126520743" sldId="346"/>
            <ac:spMk id="19" creationId="{25182DC4-BDF6-6557-5E3D-C221908EF88A}"/>
          </ac:spMkLst>
        </pc:spChg>
        <pc:spChg chg="mod">
          <ac:chgData name="Ivelin Rabadzhiyski (2423340)" userId="S::2423340@student.uwtsd.ac.uk::f94f920f-ceb4-40e7-9029-648f9d5facc8" providerId="AD" clId="Web-{5F048884-1800-2764-8F5A-B5D943427877}" dt="2025-10-11T15:24:39.517" v="119" actId="20577"/>
          <ac:spMkLst>
            <pc:docMk/>
            <pc:sldMk cId="4126520743" sldId="346"/>
            <ac:spMk id="20" creationId="{CB1E3C05-5E17-E78B-8910-725D5D3D3F84}"/>
          </ac:spMkLst>
        </pc:spChg>
        <pc:spChg chg="mod">
          <ac:chgData name="Ivelin Rabadzhiyski (2423340)" userId="S::2423340@student.uwtsd.ac.uk::f94f920f-ceb4-40e7-9029-648f9d5facc8" providerId="AD" clId="Web-{5F048884-1800-2764-8F5A-B5D943427877}" dt="2025-10-11T15:24:57.598" v="121" actId="14100"/>
          <ac:spMkLst>
            <pc:docMk/>
            <pc:sldMk cId="4126520743" sldId="346"/>
            <ac:spMk id="21" creationId="{4F9CC444-3207-D90E-9B9B-5CB7214CDFDE}"/>
          </ac:spMkLst>
        </pc:spChg>
        <pc:spChg chg="mod">
          <ac:chgData name="Ivelin Rabadzhiyski (2423340)" userId="S::2423340@student.uwtsd.ac.uk::f94f920f-ceb4-40e7-9029-648f9d5facc8" providerId="AD" clId="Web-{5F048884-1800-2764-8F5A-B5D943427877}" dt="2025-10-11T15:25:13.506" v="122" actId="20577"/>
          <ac:spMkLst>
            <pc:docMk/>
            <pc:sldMk cId="4126520743" sldId="346"/>
            <ac:spMk id="22" creationId="{9DC8BDD7-54DA-DB8B-1EA7-621D4D4086E8}"/>
          </ac:spMkLst>
        </pc:spChg>
        <pc:spChg chg="mod">
          <ac:chgData name="Ivelin Rabadzhiyski (2423340)" userId="S::2423340@student.uwtsd.ac.uk::f94f920f-ceb4-40e7-9029-648f9d5facc8" providerId="AD" clId="Web-{5F048884-1800-2764-8F5A-B5D943427877}" dt="2025-10-11T15:20:58.980" v="84" actId="20577"/>
          <ac:spMkLst>
            <pc:docMk/>
            <pc:sldMk cId="4126520743" sldId="346"/>
            <ac:spMk id="23" creationId="{49FFE3A6-DD67-286B-00A8-D2059A9CD60C}"/>
          </ac:spMkLst>
        </pc:spChg>
        <pc:spChg chg="mod">
          <ac:chgData name="Ivelin Rabadzhiyski (2423340)" userId="S::2423340@student.uwtsd.ac.uk::f94f920f-ceb4-40e7-9029-648f9d5facc8" providerId="AD" clId="Web-{5F048884-1800-2764-8F5A-B5D943427877}" dt="2025-10-11T15:21:07.027" v="86" actId="20577"/>
          <ac:spMkLst>
            <pc:docMk/>
            <pc:sldMk cId="4126520743" sldId="346"/>
            <ac:spMk id="24" creationId="{78EA9C24-1A35-3795-8E6B-EA028ACD370B}"/>
          </ac:spMkLst>
        </pc:spChg>
        <pc:spChg chg="mod">
          <ac:chgData name="Ivelin Rabadzhiyski (2423340)" userId="S::2423340@student.uwtsd.ac.uk::f94f920f-ceb4-40e7-9029-648f9d5facc8" providerId="AD" clId="Web-{5F048884-1800-2764-8F5A-B5D943427877}" dt="2025-10-11T15:21:19.528" v="88" actId="20577"/>
          <ac:spMkLst>
            <pc:docMk/>
            <pc:sldMk cId="4126520743" sldId="346"/>
            <ac:spMk id="25" creationId="{2850680E-0A67-602B-08C2-0DDB16140089}"/>
          </ac:spMkLst>
        </pc:spChg>
        <pc:spChg chg="mod">
          <ac:chgData name="Ivelin Rabadzhiyski (2423340)" userId="S::2423340@student.uwtsd.ac.uk::f94f920f-ceb4-40e7-9029-648f9d5facc8" providerId="AD" clId="Web-{5F048884-1800-2764-8F5A-B5D943427877}" dt="2025-10-11T15:21:28.434" v="90" actId="20577"/>
          <ac:spMkLst>
            <pc:docMk/>
            <pc:sldMk cId="4126520743" sldId="346"/>
            <ac:spMk id="27" creationId="{E03BCCAA-45B9-AA69-1D98-9518094F7ED5}"/>
          </ac:spMkLst>
        </pc:spChg>
        <pc:spChg chg="mod">
          <ac:chgData name="Ivelin Rabadzhiyski (2423340)" userId="S::2423340@student.uwtsd.ac.uk::f94f920f-ceb4-40e7-9029-648f9d5facc8" providerId="AD" clId="Web-{5F048884-1800-2764-8F5A-B5D943427877}" dt="2025-10-11T15:21:35.936" v="92" actId="20577"/>
          <ac:spMkLst>
            <pc:docMk/>
            <pc:sldMk cId="4126520743" sldId="346"/>
            <ac:spMk id="28" creationId="{D7401752-07BD-4879-5B37-7E829DB01DBF}"/>
          </ac:spMkLst>
        </pc:spChg>
        <pc:spChg chg="mod">
          <ac:chgData name="Ivelin Rabadzhiyski (2423340)" userId="S::2423340@student.uwtsd.ac.uk::f94f920f-ceb4-40e7-9029-648f9d5facc8" providerId="AD" clId="Web-{5F048884-1800-2764-8F5A-B5D943427877}" dt="2025-10-11T15:22:17.086" v="99" actId="20577"/>
          <ac:spMkLst>
            <pc:docMk/>
            <pc:sldMk cId="4126520743" sldId="346"/>
            <ac:spMk id="29" creationId="{C82E7F16-98D5-5578-7B43-2FAB40CA8FD2}"/>
          </ac:spMkLst>
        </pc:spChg>
        <pc:spChg chg="mod">
          <ac:chgData name="Ivelin Rabadzhiyski (2423340)" userId="S::2423340@student.uwtsd.ac.uk::f94f920f-ceb4-40e7-9029-648f9d5facc8" providerId="AD" clId="Web-{5F048884-1800-2764-8F5A-B5D943427877}" dt="2025-10-11T15:22:29.339" v="101" actId="20577"/>
          <ac:spMkLst>
            <pc:docMk/>
            <pc:sldMk cId="4126520743" sldId="346"/>
            <ac:spMk id="31" creationId="{460AF079-2F0F-72F2-CDA6-FEAC5F5934C0}"/>
          </ac:spMkLst>
        </pc:spChg>
        <pc:spChg chg="mod">
          <ac:chgData name="Ivelin Rabadzhiyski (2423340)" userId="S::2423340@student.uwtsd.ac.uk::f94f920f-ceb4-40e7-9029-648f9d5facc8" providerId="AD" clId="Web-{5F048884-1800-2764-8F5A-B5D943427877}" dt="2025-10-11T15:22:50.906" v="104" actId="1076"/>
          <ac:spMkLst>
            <pc:docMk/>
            <pc:sldMk cId="4126520743" sldId="346"/>
            <ac:spMk id="32" creationId="{E9AB641F-FD80-83C2-E2C5-7FA04EF46341}"/>
          </ac:spMkLst>
        </pc:spChg>
        <pc:spChg chg="mod">
          <ac:chgData name="Ivelin Rabadzhiyski (2423340)" userId="S::2423340@student.uwtsd.ac.uk::f94f920f-ceb4-40e7-9029-648f9d5facc8" providerId="AD" clId="Web-{5F048884-1800-2764-8F5A-B5D943427877}" dt="2025-10-11T15:23:11.144" v="107" actId="20577"/>
          <ac:spMkLst>
            <pc:docMk/>
            <pc:sldMk cId="4126520743" sldId="346"/>
            <ac:spMk id="33" creationId="{4B907B26-201D-4172-E811-27E7E485B803}"/>
          </ac:spMkLst>
        </pc:spChg>
        <pc:spChg chg="mod">
          <ac:chgData name="Ivelin Rabadzhiyski (2423340)" userId="S::2423340@student.uwtsd.ac.uk::f94f920f-ceb4-40e7-9029-648f9d5facc8" providerId="AD" clId="Web-{5F048884-1800-2764-8F5A-B5D943427877}" dt="2025-10-11T15:23:36.570" v="111" actId="20577"/>
          <ac:spMkLst>
            <pc:docMk/>
            <pc:sldMk cId="4126520743" sldId="346"/>
            <ac:spMk id="34" creationId="{BD87F1E8-4F63-51F0-41A2-5B5D863B6FA0}"/>
          </ac:spMkLst>
        </pc:spChg>
        <pc:spChg chg="mod">
          <ac:chgData name="Ivelin Rabadzhiyski (2423340)" userId="S::2423340@student.uwtsd.ac.uk::f94f920f-ceb4-40e7-9029-648f9d5facc8" providerId="AD" clId="Web-{5F048884-1800-2764-8F5A-B5D943427877}" dt="2025-10-11T15:23:22.302" v="109" actId="20577"/>
          <ac:spMkLst>
            <pc:docMk/>
            <pc:sldMk cId="4126520743" sldId="346"/>
            <ac:spMk id="35" creationId="{E622F4B3-EF7A-9557-C70D-0028EF99426C}"/>
          </ac:spMkLst>
        </pc:spChg>
        <pc:spChg chg="mod">
          <ac:chgData name="Ivelin Rabadzhiyski (2423340)" userId="S::2423340@student.uwtsd.ac.uk::f94f920f-ceb4-40e7-9029-648f9d5facc8" providerId="AD" clId="Web-{5F048884-1800-2764-8F5A-B5D943427877}" dt="2025-10-11T15:24:00.902" v="115" actId="20577"/>
          <ac:spMkLst>
            <pc:docMk/>
            <pc:sldMk cId="4126520743" sldId="346"/>
            <ac:spMk id="36" creationId="{A1AE5F16-DAD9-DDBD-746B-47696E58747A}"/>
          </ac:spMkLst>
        </pc:spChg>
        <pc:spChg chg="mod">
          <ac:chgData name="Ivelin Rabadzhiyski (2423340)" userId="S::2423340@student.uwtsd.ac.uk::f94f920f-ceb4-40e7-9029-648f9d5facc8" providerId="AD" clId="Web-{5F048884-1800-2764-8F5A-B5D943427877}" dt="2025-10-11T15:23:52.604" v="113" actId="20577"/>
          <ac:spMkLst>
            <pc:docMk/>
            <pc:sldMk cId="4126520743" sldId="346"/>
            <ac:spMk id="37" creationId="{24C95A99-E1DA-914F-970C-9825DCB6ECD5}"/>
          </ac:spMkLst>
        </pc:spChg>
      </pc:sldChg>
    </pc:docChg>
  </pc:docChgLst>
  <pc:docChgLst>
    <pc:chgData name="Ivelin Rabadzhiyski (2423340)" userId="S::2423340@student.uwtsd.ac.uk::f94f920f-ceb4-40e7-9029-648f9d5facc8" providerId="AD" clId="Web-{B54F8160-1C9E-5E09-1405-0B5BF11AAC23}"/>
    <pc:docChg chg="modSld">
      <pc:chgData name="Ivelin Rabadzhiyski (2423340)" userId="S::2423340@student.uwtsd.ac.uk::f94f920f-ceb4-40e7-9029-648f9d5facc8" providerId="AD" clId="Web-{B54F8160-1C9E-5E09-1405-0B5BF11AAC23}" dt="2025-10-12T22:11:16.636" v="34" actId="20577"/>
      <pc:docMkLst>
        <pc:docMk/>
      </pc:docMkLst>
      <pc:sldChg chg="modSp">
        <pc:chgData name="Ivelin Rabadzhiyski (2423340)" userId="S::2423340@student.uwtsd.ac.uk::f94f920f-ceb4-40e7-9029-648f9d5facc8" providerId="AD" clId="Web-{B54F8160-1C9E-5E09-1405-0B5BF11AAC23}" dt="2025-10-12T22:11:16.636" v="34" actId="20577"/>
        <pc:sldMkLst>
          <pc:docMk/>
          <pc:sldMk cId="3258301802" sldId="266"/>
        </pc:sldMkLst>
        <pc:spChg chg="mod">
          <ac:chgData name="Ivelin Rabadzhiyski (2423340)" userId="S::2423340@student.uwtsd.ac.uk::f94f920f-ceb4-40e7-9029-648f9d5facc8" providerId="AD" clId="Web-{B54F8160-1C9E-5E09-1405-0B5BF11AAC23}" dt="2025-10-12T22:11:16.636" v="34" actId="20577"/>
          <ac:spMkLst>
            <pc:docMk/>
            <pc:sldMk cId="3258301802" sldId="266"/>
            <ac:spMk id="3" creationId="{E04C29E1-0FF6-7114-4118-5B68E71110F6}"/>
          </ac:spMkLst>
        </pc:spChg>
      </pc:sldChg>
      <pc:sldChg chg="modSp">
        <pc:chgData name="Ivelin Rabadzhiyski (2423340)" userId="S::2423340@student.uwtsd.ac.uk::f94f920f-ceb4-40e7-9029-648f9d5facc8" providerId="AD" clId="Web-{B54F8160-1C9E-5E09-1405-0B5BF11AAC23}" dt="2025-10-12T22:09:51.635" v="26" actId="20577"/>
        <pc:sldMkLst>
          <pc:docMk/>
          <pc:sldMk cId="494146198" sldId="338"/>
        </pc:sldMkLst>
        <pc:spChg chg="mod">
          <ac:chgData name="Ivelin Rabadzhiyski (2423340)" userId="S::2423340@student.uwtsd.ac.uk::f94f920f-ceb4-40e7-9029-648f9d5facc8" providerId="AD" clId="Web-{B54F8160-1C9E-5E09-1405-0B5BF11AAC23}" dt="2025-10-12T22:09:51.635" v="26" actId="20577"/>
          <ac:spMkLst>
            <pc:docMk/>
            <pc:sldMk cId="494146198" sldId="338"/>
            <ac:spMk id="2" creationId="{307BCD2A-F734-4FFD-B68B-8D4666EA1382}"/>
          </ac:spMkLst>
        </pc:spChg>
      </pc:sldChg>
      <pc:sldChg chg="modSp">
        <pc:chgData name="Ivelin Rabadzhiyski (2423340)" userId="S::2423340@student.uwtsd.ac.uk::f94f920f-ceb4-40e7-9029-648f9d5facc8" providerId="AD" clId="Web-{B54F8160-1C9E-5E09-1405-0B5BF11AAC23}" dt="2025-10-12T22:09:59.010" v="27" actId="20577"/>
        <pc:sldMkLst>
          <pc:docMk/>
          <pc:sldMk cId="2382533367" sldId="340"/>
        </pc:sldMkLst>
        <pc:spChg chg="mod">
          <ac:chgData name="Ivelin Rabadzhiyski (2423340)" userId="S::2423340@student.uwtsd.ac.uk::f94f920f-ceb4-40e7-9029-648f9d5facc8" providerId="AD" clId="Web-{B54F8160-1C9E-5E09-1405-0B5BF11AAC23}" dt="2025-10-12T22:09:59.010" v="27" actId="20577"/>
          <ac:spMkLst>
            <pc:docMk/>
            <pc:sldMk cId="2382533367" sldId="340"/>
            <ac:spMk id="2" creationId="{17BEAE1F-BD00-1FD8-D611-9AB6DBBB8405}"/>
          </ac:spMkLst>
        </pc:spChg>
      </pc:sldChg>
      <pc:sldChg chg="modSp">
        <pc:chgData name="Ivelin Rabadzhiyski (2423340)" userId="S::2423340@student.uwtsd.ac.uk::f94f920f-ceb4-40e7-9029-648f9d5facc8" providerId="AD" clId="Web-{B54F8160-1C9E-5E09-1405-0B5BF11AAC23}" dt="2025-10-12T22:10:08.573" v="28" actId="20577"/>
        <pc:sldMkLst>
          <pc:docMk/>
          <pc:sldMk cId="2977157673" sldId="341"/>
        </pc:sldMkLst>
        <pc:spChg chg="mod">
          <ac:chgData name="Ivelin Rabadzhiyski (2423340)" userId="S::2423340@student.uwtsd.ac.uk::f94f920f-ceb4-40e7-9029-648f9d5facc8" providerId="AD" clId="Web-{B54F8160-1C9E-5E09-1405-0B5BF11AAC23}" dt="2025-10-12T22:10:08.573" v="28" actId="20577"/>
          <ac:spMkLst>
            <pc:docMk/>
            <pc:sldMk cId="2977157673" sldId="341"/>
            <ac:spMk id="2" creationId="{EEDD8CB2-E3F2-6A56-5DD2-706CBFFD1D85}"/>
          </ac:spMkLst>
        </pc:spChg>
      </pc:sldChg>
      <pc:sldChg chg="modSp">
        <pc:chgData name="Ivelin Rabadzhiyski (2423340)" userId="S::2423340@student.uwtsd.ac.uk::f94f920f-ceb4-40e7-9029-648f9d5facc8" providerId="AD" clId="Web-{B54F8160-1C9E-5E09-1405-0B5BF11AAC23}" dt="2025-10-12T22:10:25.432" v="29" actId="14100"/>
        <pc:sldMkLst>
          <pc:docMk/>
          <pc:sldMk cId="1308914815" sldId="343"/>
        </pc:sldMkLst>
        <pc:spChg chg="mod">
          <ac:chgData name="Ivelin Rabadzhiyski (2423340)" userId="S::2423340@student.uwtsd.ac.uk::f94f920f-ceb4-40e7-9029-648f9d5facc8" providerId="AD" clId="Web-{B54F8160-1C9E-5E09-1405-0B5BF11AAC23}" dt="2025-10-12T22:10:25.432" v="29" actId="14100"/>
          <ac:spMkLst>
            <pc:docMk/>
            <pc:sldMk cId="1308914815" sldId="343"/>
            <ac:spMk id="2" creationId="{28ADDE95-6140-5B96-CB18-AA41ABF89AF7}"/>
          </ac:spMkLst>
        </pc:spChg>
      </pc:sldChg>
      <pc:sldChg chg="modSp">
        <pc:chgData name="Ivelin Rabadzhiyski (2423340)" userId="S::2423340@student.uwtsd.ac.uk::f94f920f-ceb4-40e7-9029-648f9d5facc8" providerId="AD" clId="Web-{B54F8160-1C9E-5E09-1405-0B5BF11AAC23}" dt="2025-10-12T22:10:43.682" v="32" actId="20577"/>
        <pc:sldMkLst>
          <pc:docMk/>
          <pc:sldMk cId="223762951" sldId="345"/>
        </pc:sldMkLst>
        <pc:spChg chg="mod">
          <ac:chgData name="Ivelin Rabadzhiyski (2423340)" userId="S::2423340@student.uwtsd.ac.uk::f94f920f-ceb4-40e7-9029-648f9d5facc8" providerId="AD" clId="Web-{B54F8160-1C9E-5E09-1405-0B5BF11AAC23}" dt="2025-10-12T22:10:43.682" v="32" actId="20577"/>
          <ac:spMkLst>
            <pc:docMk/>
            <pc:sldMk cId="223762951" sldId="345"/>
            <ac:spMk id="2" creationId="{60E782EB-6A42-8C59-CC0D-3E96A194CF14}"/>
          </ac:spMkLst>
        </pc:spChg>
      </pc:sldChg>
      <pc:sldChg chg="modSp">
        <pc:chgData name="Ivelin Rabadzhiyski (2423340)" userId="S::2423340@student.uwtsd.ac.uk::f94f920f-ceb4-40e7-9029-648f9d5facc8" providerId="AD" clId="Web-{B54F8160-1C9E-5E09-1405-0B5BF11AAC23}" dt="2025-10-12T22:11:02.057" v="33" actId="14100"/>
        <pc:sldMkLst>
          <pc:docMk/>
          <pc:sldMk cId="242222323" sldId="347"/>
        </pc:sldMkLst>
        <pc:spChg chg="mod">
          <ac:chgData name="Ivelin Rabadzhiyski (2423340)" userId="S::2423340@student.uwtsd.ac.uk::f94f920f-ceb4-40e7-9029-648f9d5facc8" providerId="AD" clId="Web-{B54F8160-1C9E-5E09-1405-0B5BF11AAC23}" dt="2025-10-12T22:11:02.057" v="33" actId="14100"/>
          <ac:spMkLst>
            <pc:docMk/>
            <pc:sldMk cId="242222323" sldId="347"/>
            <ac:spMk id="2" creationId="{F93DFEEF-3FDE-6818-5CCF-C12D284D048B}"/>
          </ac:spMkLst>
        </pc:spChg>
      </pc:sldChg>
      <pc:sldChg chg="modSp">
        <pc:chgData name="Ivelin Rabadzhiyski (2423340)" userId="S::2423340@student.uwtsd.ac.uk::f94f920f-ceb4-40e7-9029-648f9d5facc8" providerId="AD" clId="Web-{B54F8160-1C9E-5E09-1405-0B5BF11AAC23}" dt="2025-10-12T22:07:03.461" v="20" actId="20577"/>
        <pc:sldMkLst>
          <pc:docMk/>
          <pc:sldMk cId="474640871" sldId="348"/>
        </pc:sldMkLst>
        <pc:spChg chg="mod">
          <ac:chgData name="Ivelin Rabadzhiyski (2423340)" userId="S::2423340@student.uwtsd.ac.uk::f94f920f-ceb4-40e7-9029-648f9d5facc8" providerId="AD" clId="Web-{B54F8160-1C9E-5E09-1405-0B5BF11AAC23}" dt="2025-10-12T22:07:03.461" v="20" actId="20577"/>
          <ac:spMkLst>
            <pc:docMk/>
            <pc:sldMk cId="474640871" sldId="348"/>
            <ac:spMk id="3" creationId="{12517723-19D7-501A-3D07-5DECE0C71B8D}"/>
          </ac:spMkLst>
        </pc:spChg>
      </pc:sldChg>
    </pc:docChg>
  </pc:docChgLst>
  <pc:docChgLst>
    <pc:chgData name="Ivelin Rabadzhiyski (2423340)" userId="f94f920f-ceb4-40e7-9029-648f9d5facc8" providerId="ADAL" clId="{9C7A1243-332E-48EE-B79D-27347B47ED70}"/>
    <pc:docChg chg="custSel delSld modSld">
      <pc:chgData name="Ivelin Rabadzhiyski (2423340)" userId="f94f920f-ceb4-40e7-9029-648f9d5facc8" providerId="ADAL" clId="{9C7A1243-332E-48EE-B79D-27347B47ED70}" dt="2025-10-12T22:01:48.035" v="85"/>
      <pc:docMkLst>
        <pc:docMk/>
      </pc:docMkLst>
      <pc:sldChg chg="del">
        <pc:chgData name="Ivelin Rabadzhiyski (2423340)" userId="f94f920f-ceb4-40e7-9029-648f9d5facc8" providerId="ADAL" clId="{9C7A1243-332E-48EE-B79D-27347B47ED70}" dt="2025-10-12T21:16:36.932" v="49" actId="47"/>
        <pc:sldMkLst>
          <pc:docMk/>
          <pc:sldMk cId="2451324015" sldId="263"/>
        </pc:sldMkLst>
      </pc:sldChg>
      <pc:sldChg chg="del">
        <pc:chgData name="Ivelin Rabadzhiyski (2423340)" userId="f94f920f-ceb4-40e7-9029-648f9d5facc8" providerId="ADAL" clId="{9C7A1243-332E-48EE-B79D-27347B47ED70}" dt="2025-10-12T21:15:59.575" v="48" actId="47"/>
        <pc:sldMkLst>
          <pc:docMk/>
          <pc:sldMk cId="1037257886" sldId="265"/>
        </pc:sldMkLst>
      </pc:sldChg>
      <pc:sldChg chg="modTransition">
        <pc:chgData name="Ivelin Rabadzhiyski (2423340)" userId="f94f920f-ceb4-40e7-9029-648f9d5facc8" providerId="ADAL" clId="{9C7A1243-332E-48EE-B79D-27347B47ED70}" dt="2025-10-12T21:48:50.998" v="74"/>
        <pc:sldMkLst>
          <pc:docMk/>
          <pc:sldMk cId="3258301802" sldId="266"/>
        </pc:sldMkLst>
      </pc:sldChg>
      <pc:sldChg chg="addSp delSp modSp setBg">
        <pc:chgData name="Ivelin Rabadzhiyski (2423340)" userId="f94f920f-ceb4-40e7-9029-648f9d5facc8" providerId="ADAL" clId="{9C7A1243-332E-48EE-B79D-27347B47ED70}" dt="2025-10-12T22:01:48.035" v="85"/>
        <pc:sldMkLst>
          <pc:docMk/>
          <pc:sldMk cId="3206334785" sldId="268"/>
        </pc:sldMkLst>
        <pc:picChg chg="add del mod">
          <ac:chgData name="Ivelin Rabadzhiyski (2423340)" userId="f94f920f-ceb4-40e7-9029-648f9d5facc8" providerId="ADAL" clId="{9C7A1243-332E-48EE-B79D-27347B47ED70}" dt="2025-10-12T22:01:25.610" v="84" actId="478"/>
          <ac:picMkLst>
            <pc:docMk/>
            <pc:sldMk cId="3206334785" sldId="268"/>
            <ac:picMk id="1026" creationId="{BC1C6B8B-3E57-B212-0064-3A197FA35436}"/>
          </ac:picMkLst>
        </pc:picChg>
      </pc:sldChg>
      <pc:sldChg chg="del">
        <pc:chgData name="Ivelin Rabadzhiyski (2423340)" userId="f94f920f-ceb4-40e7-9029-648f9d5facc8" providerId="ADAL" clId="{9C7A1243-332E-48EE-B79D-27347B47ED70}" dt="2025-10-12T21:08:58.006" v="21" actId="47"/>
        <pc:sldMkLst>
          <pc:docMk/>
          <pc:sldMk cId="1780730117" sldId="275"/>
        </pc:sldMkLst>
      </pc:sldChg>
      <pc:sldChg chg="del">
        <pc:chgData name="Ivelin Rabadzhiyski (2423340)" userId="f94f920f-ceb4-40e7-9029-648f9d5facc8" providerId="ADAL" clId="{9C7A1243-332E-48EE-B79D-27347B47ED70}" dt="2025-10-12T21:08:41.082" v="20" actId="47"/>
        <pc:sldMkLst>
          <pc:docMk/>
          <pc:sldMk cId="2319079123" sldId="337"/>
        </pc:sldMkLst>
      </pc:sldChg>
      <pc:sldChg chg="modTransition">
        <pc:chgData name="Ivelin Rabadzhiyski (2423340)" userId="f94f920f-ceb4-40e7-9029-648f9d5facc8" providerId="ADAL" clId="{9C7A1243-332E-48EE-B79D-27347B47ED70}" dt="2025-10-12T21:48:00.333" v="64"/>
        <pc:sldMkLst>
          <pc:docMk/>
          <pc:sldMk cId="2120374142" sldId="339"/>
        </pc:sldMkLst>
      </pc:sldChg>
      <pc:sldChg chg="modTransition">
        <pc:chgData name="Ivelin Rabadzhiyski (2423340)" userId="f94f920f-ceb4-40e7-9029-648f9d5facc8" providerId="ADAL" clId="{9C7A1243-332E-48EE-B79D-27347B47ED70}" dt="2025-10-12T21:48:03.449" v="65"/>
        <pc:sldMkLst>
          <pc:docMk/>
          <pc:sldMk cId="2382533367" sldId="340"/>
        </pc:sldMkLst>
      </pc:sldChg>
      <pc:sldChg chg="modTransition">
        <pc:chgData name="Ivelin Rabadzhiyski (2423340)" userId="f94f920f-ceb4-40e7-9029-648f9d5facc8" providerId="ADAL" clId="{9C7A1243-332E-48EE-B79D-27347B47ED70}" dt="2025-10-12T21:48:06.052" v="66"/>
        <pc:sldMkLst>
          <pc:docMk/>
          <pc:sldMk cId="2977157673" sldId="341"/>
        </pc:sldMkLst>
      </pc:sldChg>
      <pc:sldChg chg="modTransition">
        <pc:chgData name="Ivelin Rabadzhiyski (2423340)" userId="f94f920f-ceb4-40e7-9029-648f9d5facc8" providerId="ADAL" clId="{9C7A1243-332E-48EE-B79D-27347B47ED70}" dt="2025-10-12T21:48:09.237" v="67"/>
        <pc:sldMkLst>
          <pc:docMk/>
          <pc:sldMk cId="237610840" sldId="342"/>
        </pc:sldMkLst>
      </pc:sldChg>
      <pc:sldChg chg="modTransition">
        <pc:chgData name="Ivelin Rabadzhiyski (2423340)" userId="f94f920f-ceb4-40e7-9029-648f9d5facc8" providerId="ADAL" clId="{9C7A1243-332E-48EE-B79D-27347B47ED70}" dt="2025-10-12T21:48:13.055" v="68"/>
        <pc:sldMkLst>
          <pc:docMk/>
          <pc:sldMk cId="1308914815" sldId="343"/>
        </pc:sldMkLst>
      </pc:sldChg>
      <pc:sldChg chg="modTransition">
        <pc:chgData name="Ivelin Rabadzhiyski (2423340)" userId="f94f920f-ceb4-40e7-9029-648f9d5facc8" providerId="ADAL" clId="{9C7A1243-332E-48EE-B79D-27347B47ED70}" dt="2025-10-12T21:48:17.668" v="69"/>
        <pc:sldMkLst>
          <pc:docMk/>
          <pc:sldMk cId="165011889" sldId="344"/>
        </pc:sldMkLst>
      </pc:sldChg>
      <pc:sldChg chg="modSp mod modTransition setBg">
        <pc:chgData name="Ivelin Rabadzhiyski (2423340)" userId="f94f920f-ceb4-40e7-9029-648f9d5facc8" providerId="ADAL" clId="{9C7A1243-332E-48EE-B79D-27347B47ED70}" dt="2025-10-12T21:48:20.462" v="70"/>
        <pc:sldMkLst>
          <pc:docMk/>
          <pc:sldMk cId="223762951" sldId="345"/>
        </pc:sldMkLst>
        <pc:spChg chg="mod">
          <ac:chgData name="Ivelin Rabadzhiyski (2423340)" userId="f94f920f-ceb4-40e7-9029-648f9d5facc8" providerId="ADAL" clId="{9C7A1243-332E-48EE-B79D-27347B47ED70}" dt="2025-10-12T21:35:48.009" v="57" actId="1076"/>
          <ac:spMkLst>
            <pc:docMk/>
            <pc:sldMk cId="223762951" sldId="345"/>
            <ac:spMk id="2" creationId="{60E782EB-6A42-8C59-CC0D-3E96A194CF14}"/>
          </ac:spMkLst>
        </pc:spChg>
      </pc:sldChg>
      <pc:sldChg chg="modTransition">
        <pc:chgData name="Ivelin Rabadzhiyski (2423340)" userId="f94f920f-ceb4-40e7-9029-648f9d5facc8" providerId="ADAL" clId="{9C7A1243-332E-48EE-B79D-27347B47ED70}" dt="2025-10-12T21:48:26.911" v="71"/>
        <pc:sldMkLst>
          <pc:docMk/>
          <pc:sldMk cId="4126520743" sldId="346"/>
        </pc:sldMkLst>
      </pc:sldChg>
      <pc:sldChg chg="modSp mod modTransition setBg">
        <pc:chgData name="Ivelin Rabadzhiyski (2423340)" userId="f94f920f-ceb4-40e7-9029-648f9d5facc8" providerId="ADAL" clId="{9C7A1243-332E-48EE-B79D-27347B47ED70}" dt="2025-10-12T21:48:37.307" v="72"/>
        <pc:sldMkLst>
          <pc:docMk/>
          <pc:sldMk cId="242222323" sldId="347"/>
        </pc:sldMkLst>
        <pc:spChg chg="mod">
          <ac:chgData name="Ivelin Rabadzhiyski (2423340)" userId="f94f920f-ceb4-40e7-9029-648f9d5facc8" providerId="ADAL" clId="{9C7A1243-332E-48EE-B79D-27347B47ED70}" dt="2025-10-12T21:10:12.219" v="24" actId="113"/>
          <ac:spMkLst>
            <pc:docMk/>
            <pc:sldMk cId="242222323" sldId="347"/>
            <ac:spMk id="2" creationId="{F93DFEEF-3FDE-6818-5CCF-C12D284D048B}"/>
          </ac:spMkLst>
        </pc:spChg>
        <pc:spChg chg="mod">
          <ac:chgData name="Ivelin Rabadzhiyski (2423340)" userId="f94f920f-ceb4-40e7-9029-648f9d5facc8" providerId="ADAL" clId="{9C7A1243-332E-48EE-B79D-27347B47ED70}" dt="2025-10-12T21:15:44.387" v="47" actId="120"/>
          <ac:spMkLst>
            <pc:docMk/>
            <pc:sldMk cId="242222323" sldId="347"/>
            <ac:spMk id="3" creationId="{F6120FF4-8A1F-FE62-1C84-237B244E792C}"/>
          </ac:spMkLst>
        </pc:spChg>
      </pc:sldChg>
      <pc:sldChg chg="modSp mod modTransition">
        <pc:chgData name="Ivelin Rabadzhiyski (2423340)" userId="f94f920f-ceb4-40e7-9029-648f9d5facc8" providerId="ADAL" clId="{9C7A1243-332E-48EE-B79D-27347B47ED70}" dt="2025-10-12T21:48:43.779" v="73"/>
        <pc:sldMkLst>
          <pc:docMk/>
          <pc:sldMk cId="474640871" sldId="348"/>
        </pc:sldMkLst>
        <pc:spChg chg="mod">
          <ac:chgData name="Ivelin Rabadzhiyski (2423340)" userId="f94f920f-ceb4-40e7-9029-648f9d5facc8" providerId="ADAL" clId="{9C7A1243-332E-48EE-B79D-27347B47ED70}" dt="2025-10-12T21:46:22.878" v="62"/>
          <ac:spMkLst>
            <pc:docMk/>
            <pc:sldMk cId="474640871" sldId="348"/>
            <ac:spMk id="3" creationId="{12517723-19D7-501A-3D07-5DECE0C71B8D}"/>
          </ac:spMkLst>
        </pc:spChg>
      </pc:sldChg>
    </pc:docChg>
  </pc:docChgLst>
  <pc:docChgLst>
    <pc:chgData name="Ivelin Rabadzhiyski (2423340)" userId="S::2423340@student.uwtsd.ac.uk::f94f920f-ceb4-40e7-9029-648f9d5facc8" providerId="AD" clId="Web-{9C855807-16EB-CAE5-9269-42570F403698}"/>
    <pc:docChg chg="addSld delSld modSld">
      <pc:chgData name="Ivelin Rabadzhiyski (2423340)" userId="S::2423340@student.uwtsd.ac.uk::f94f920f-ceb4-40e7-9029-648f9d5facc8" providerId="AD" clId="Web-{9C855807-16EB-CAE5-9269-42570F403698}" dt="2025-10-12T21:06:13.075" v="233" actId="1076"/>
      <pc:docMkLst>
        <pc:docMk/>
      </pc:docMkLst>
      <pc:sldChg chg="del">
        <pc:chgData name="Ivelin Rabadzhiyski (2423340)" userId="S::2423340@student.uwtsd.ac.uk::f94f920f-ceb4-40e7-9029-648f9d5facc8" providerId="AD" clId="Web-{9C855807-16EB-CAE5-9269-42570F403698}" dt="2025-10-12T20:48:20.444" v="191"/>
        <pc:sldMkLst>
          <pc:docMk/>
          <pc:sldMk cId="764605052" sldId="261"/>
        </pc:sldMkLst>
      </pc:sldChg>
      <pc:sldChg chg="modSp mod setBg">
        <pc:chgData name="Ivelin Rabadzhiyski (2423340)" userId="S::2423340@student.uwtsd.ac.uk::f94f920f-ceb4-40e7-9029-648f9d5facc8" providerId="AD" clId="Web-{9C855807-16EB-CAE5-9269-42570F403698}" dt="2025-10-12T20:12:22.284" v="3" actId="1076"/>
        <pc:sldMkLst>
          <pc:docMk/>
          <pc:sldMk cId="3258301802" sldId="266"/>
        </pc:sldMkLst>
        <pc:spChg chg="mod">
          <ac:chgData name="Ivelin Rabadzhiyski (2423340)" userId="S::2423340@student.uwtsd.ac.uk::f94f920f-ceb4-40e7-9029-648f9d5facc8" providerId="AD" clId="Web-{9C855807-16EB-CAE5-9269-42570F403698}" dt="2025-10-12T20:12:22.284" v="3" actId="1076"/>
          <ac:spMkLst>
            <pc:docMk/>
            <pc:sldMk cId="3258301802" sldId="266"/>
            <ac:spMk id="3" creationId="{E04C29E1-0FF6-7114-4118-5B68E71110F6}"/>
          </ac:spMkLst>
        </pc:spChg>
      </pc:sldChg>
      <pc:sldChg chg="modSp">
        <pc:chgData name="Ivelin Rabadzhiyski (2423340)" userId="S::2423340@student.uwtsd.ac.uk::f94f920f-ceb4-40e7-9029-648f9d5facc8" providerId="AD" clId="Web-{9C855807-16EB-CAE5-9269-42570F403698}" dt="2025-10-12T20:13:20.353" v="15" actId="20577"/>
        <pc:sldMkLst>
          <pc:docMk/>
          <pc:sldMk cId="702059637" sldId="270"/>
        </pc:sldMkLst>
        <pc:spChg chg="mod">
          <ac:chgData name="Ivelin Rabadzhiyski (2423340)" userId="S::2423340@student.uwtsd.ac.uk::f94f920f-ceb4-40e7-9029-648f9d5facc8" providerId="AD" clId="Web-{9C855807-16EB-CAE5-9269-42570F403698}" dt="2025-10-12T20:13:20.353" v="15" actId="20577"/>
          <ac:spMkLst>
            <pc:docMk/>
            <pc:sldMk cId="702059637" sldId="270"/>
            <ac:spMk id="4" creationId="{0275301B-F9FE-639C-99FA-5A78A9B0F8AC}"/>
          </ac:spMkLst>
        </pc:spChg>
      </pc:sldChg>
      <pc:sldChg chg="modSp del">
        <pc:chgData name="Ivelin Rabadzhiyski (2423340)" userId="S::2423340@student.uwtsd.ac.uk::f94f920f-ceb4-40e7-9029-648f9d5facc8" providerId="AD" clId="Web-{9C855807-16EB-CAE5-9269-42570F403698}" dt="2025-10-12T20:27:23.289" v="82"/>
        <pc:sldMkLst>
          <pc:docMk/>
          <pc:sldMk cId="3321023050" sldId="271"/>
        </pc:sldMkLst>
        <pc:spChg chg="mod">
          <ac:chgData name="Ivelin Rabadzhiyski (2423340)" userId="S::2423340@student.uwtsd.ac.uk::f94f920f-ceb4-40e7-9029-648f9d5facc8" providerId="AD" clId="Web-{9C855807-16EB-CAE5-9269-42570F403698}" dt="2025-10-12T20:18:31.390" v="16" actId="20577"/>
          <ac:spMkLst>
            <pc:docMk/>
            <pc:sldMk cId="3321023050" sldId="271"/>
            <ac:spMk id="3" creationId="{04A3744F-9B08-5DB9-23DC-76B7A65F7E67}"/>
          </ac:spMkLst>
        </pc:spChg>
      </pc:sldChg>
      <pc:sldChg chg="del">
        <pc:chgData name="Ivelin Rabadzhiyski (2423340)" userId="S::2423340@student.uwtsd.ac.uk::f94f920f-ceb4-40e7-9029-648f9d5facc8" providerId="AD" clId="Web-{9C855807-16EB-CAE5-9269-42570F403698}" dt="2025-10-12T20:30:04.607" v="110"/>
        <pc:sldMkLst>
          <pc:docMk/>
          <pc:sldMk cId="1027608494" sldId="272"/>
        </pc:sldMkLst>
      </pc:sldChg>
      <pc:sldChg chg="del">
        <pc:chgData name="Ivelin Rabadzhiyski (2423340)" userId="S::2423340@student.uwtsd.ac.uk::f94f920f-ceb4-40e7-9029-648f9d5facc8" providerId="AD" clId="Web-{9C855807-16EB-CAE5-9269-42570F403698}" dt="2025-10-12T20:47:43.972" v="190"/>
        <pc:sldMkLst>
          <pc:docMk/>
          <pc:sldMk cId="2661610389" sldId="273"/>
        </pc:sldMkLst>
      </pc:sldChg>
      <pc:sldChg chg="del">
        <pc:chgData name="Ivelin Rabadzhiyski (2423340)" userId="S::2423340@student.uwtsd.ac.uk::f94f920f-ceb4-40e7-9029-648f9d5facc8" providerId="AD" clId="Web-{9C855807-16EB-CAE5-9269-42570F403698}" dt="2025-10-12T20:38:20.883" v="140"/>
        <pc:sldMkLst>
          <pc:docMk/>
          <pc:sldMk cId="860344735" sldId="274"/>
        </pc:sldMkLst>
      </pc:sldChg>
      <pc:sldChg chg="del">
        <pc:chgData name="Ivelin Rabadzhiyski (2423340)" userId="S::2423340@student.uwtsd.ac.uk::f94f920f-ceb4-40e7-9029-648f9d5facc8" providerId="AD" clId="Web-{9C855807-16EB-CAE5-9269-42570F403698}" dt="2025-10-12T20:44:20.728" v="155"/>
        <pc:sldMkLst>
          <pc:docMk/>
          <pc:sldMk cId="2496961718" sldId="336"/>
        </pc:sldMkLst>
      </pc:sldChg>
      <pc:sldChg chg="modSp">
        <pc:chgData name="Ivelin Rabadzhiyski (2423340)" userId="S::2423340@student.uwtsd.ac.uk::f94f920f-ceb4-40e7-9029-648f9d5facc8" providerId="AD" clId="Web-{9C855807-16EB-CAE5-9269-42570F403698}" dt="2025-10-12T20:26:05.293" v="81" actId="20577"/>
        <pc:sldMkLst>
          <pc:docMk/>
          <pc:sldMk cId="494146198" sldId="338"/>
        </pc:sldMkLst>
        <pc:spChg chg="mod">
          <ac:chgData name="Ivelin Rabadzhiyski (2423340)" userId="S::2423340@student.uwtsd.ac.uk::f94f920f-ceb4-40e7-9029-648f9d5facc8" providerId="AD" clId="Web-{9C855807-16EB-CAE5-9269-42570F403698}" dt="2025-10-12T20:26:05.293" v="81" actId="20577"/>
          <ac:spMkLst>
            <pc:docMk/>
            <pc:sldMk cId="494146198" sldId="338"/>
            <ac:spMk id="3" creationId="{33E54BF4-4ADA-5ED5-904F-1B4CB7F81C2D}"/>
          </ac:spMkLst>
        </pc:spChg>
      </pc:sldChg>
      <pc:sldChg chg="modSp">
        <pc:chgData name="Ivelin Rabadzhiyski (2423340)" userId="S::2423340@student.uwtsd.ac.uk::f94f920f-ceb4-40e7-9029-648f9d5facc8" providerId="AD" clId="Web-{9C855807-16EB-CAE5-9269-42570F403698}" dt="2025-10-12T20:37:22.318" v="138" actId="20577"/>
        <pc:sldMkLst>
          <pc:docMk/>
          <pc:sldMk cId="2382533367" sldId="340"/>
        </pc:sldMkLst>
        <pc:spChg chg="mod">
          <ac:chgData name="Ivelin Rabadzhiyski (2423340)" userId="S::2423340@student.uwtsd.ac.uk::f94f920f-ceb4-40e7-9029-648f9d5facc8" providerId="AD" clId="Web-{9C855807-16EB-CAE5-9269-42570F403698}" dt="2025-10-12T20:37:22.318" v="138" actId="20577"/>
          <ac:spMkLst>
            <pc:docMk/>
            <pc:sldMk cId="2382533367" sldId="340"/>
            <ac:spMk id="3" creationId="{C85AC3A9-1508-3165-3662-AF116D0EE6ED}"/>
          </ac:spMkLst>
        </pc:spChg>
      </pc:sldChg>
      <pc:sldChg chg="modSp">
        <pc:chgData name="Ivelin Rabadzhiyski (2423340)" userId="S::2423340@student.uwtsd.ac.uk::f94f920f-ceb4-40e7-9029-648f9d5facc8" providerId="AD" clId="Web-{9C855807-16EB-CAE5-9269-42570F403698}" dt="2025-10-12T20:37:33.303" v="139" actId="20577"/>
        <pc:sldMkLst>
          <pc:docMk/>
          <pc:sldMk cId="2977157673" sldId="341"/>
        </pc:sldMkLst>
        <pc:spChg chg="mod">
          <ac:chgData name="Ivelin Rabadzhiyski (2423340)" userId="S::2423340@student.uwtsd.ac.uk::f94f920f-ceb4-40e7-9029-648f9d5facc8" providerId="AD" clId="Web-{9C855807-16EB-CAE5-9269-42570F403698}" dt="2025-10-12T20:37:33.303" v="139" actId="20577"/>
          <ac:spMkLst>
            <pc:docMk/>
            <pc:sldMk cId="2977157673" sldId="341"/>
            <ac:spMk id="3" creationId="{1A8B971C-3C28-B62C-EC27-1C4CB3C712AD}"/>
          </ac:spMkLst>
        </pc:spChg>
      </pc:sldChg>
      <pc:sldChg chg="modSp">
        <pc:chgData name="Ivelin Rabadzhiyski (2423340)" userId="S::2423340@student.uwtsd.ac.uk::f94f920f-ceb4-40e7-9029-648f9d5facc8" providerId="AD" clId="Web-{9C855807-16EB-CAE5-9269-42570F403698}" dt="2025-10-12T20:39:33.275" v="152"/>
        <pc:sldMkLst>
          <pc:docMk/>
          <pc:sldMk cId="237610840" sldId="342"/>
        </pc:sldMkLst>
        <pc:graphicFrameChg chg="mod modGraphic">
          <ac:chgData name="Ivelin Rabadzhiyski (2423340)" userId="S::2423340@student.uwtsd.ac.uk::f94f920f-ceb4-40e7-9029-648f9d5facc8" providerId="AD" clId="Web-{9C855807-16EB-CAE5-9269-42570F403698}" dt="2025-10-12T20:39:33.275" v="152"/>
          <ac:graphicFrameMkLst>
            <pc:docMk/>
            <pc:sldMk cId="237610840" sldId="342"/>
            <ac:graphicFrameMk id="4" creationId="{A6D3EE9C-7AA2-51D5-08A4-F5B6CA730A25}"/>
          </ac:graphicFrameMkLst>
        </pc:graphicFrameChg>
      </pc:sldChg>
      <pc:sldChg chg="modSp">
        <pc:chgData name="Ivelin Rabadzhiyski (2423340)" userId="S::2423340@student.uwtsd.ac.uk::f94f920f-ceb4-40e7-9029-648f9d5facc8" providerId="AD" clId="Web-{9C855807-16EB-CAE5-9269-42570F403698}" dt="2025-10-12T20:46:46.466" v="189" actId="20577"/>
        <pc:sldMkLst>
          <pc:docMk/>
          <pc:sldMk cId="1308914815" sldId="343"/>
        </pc:sldMkLst>
        <pc:spChg chg="mod">
          <ac:chgData name="Ivelin Rabadzhiyski (2423340)" userId="S::2423340@student.uwtsd.ac.uk::f94f920f-ceb4-40e7-9029-648f9d5facc8" providerId="AD" clId="Web-{9C855807-16EB-CAE5-9269-42570F403698}" dt="2025-10-12T20:46:46.466" v="189" actId="20577"/>
          <ac:spMkLst>
            <pc:docMk/>
            <pc:sldMk cId="1308914815" sldId="343"/>
            <ac:spMk id="3" creationId="{782348CA-0E96-CEEC-5FCE-89C154F0B4D4}"/>
          </ac:spMkLst>
        </pc:spChg>
      </pc:sldChg>
      <pc:sldChg chg="modSp mod setBg">
        <pc:chgData name="Ivelin Rabadzhiyski (2423340)" userId="S::2423340@student.uwtsd.ac.uk::f94f920f-ceb4-40e7-9029-648f9d5facc8" providerId="AD" clId="Web-{9C855807-16EB-CAE5-9269-42570F403698}" dt="2025-10-12T21:06:13.075" v="233" actId="1076"/>
        <pc:sldMkLst>
          <pc:docMk/>
          <pc:sldMk cId="223762951" sldId="345"/>
        </pc:sldMkLst>
        <pc:spChg chg="mod">
          <ac:chgData name="Ivelin Rabadzhiyski (2423340)" userId="S::2423340@student.uwtsd.ac.uk::f94f920f-ceb4-40e7-9029-648f9d5facc8" providerId="AD" clId="Web-{9C855807-16EB-CAE5-9269-42570F403698}" dt="2025-10-12T21:06:13.075" v="233" actId="1076"/>
          <ac:spMkLst>
            <pc:docMk/>
            <pc:sldMk cId="223762951" sldId="345"/>
            <ac:spMk id="2" creationId="{60E782EB-6A42-8C59-CC0D-3E96A194CF14}"/>
          </ac:spMkLst>
        </pc:spChg>
        <pc:spChg chg="mod">
          <ac:chgData name="Ivelin Rabadzhiyski (2423340)" userId="S::2423340@student.uwtsd.ac.uk::f94f920f-ceb4-40e7-9029-648f9d5facc8" providerId="AD" clId="Web-{9C855807-16EB-CAE5-9269-42570F403698}" dt="2025-10-12T21:06:02.793" v="232" actId="1076"/>
          <ac:spMkLst>
            <pc:docMk/>
            <pc:sldMk cId="223762951" sldId="345"/>
            <ac:spMk id="3" creationId="{7C63A9F9-41A5-B5CE-FEC4-7D1F36024112}"/>
          </ac:spMkLst>
        </pc:spChg>
      </pc:sldChg>
      <pc:sldChg chg="new del">
        <pc:chgData name="Ivelin Rabadzhiyski (2423340)" userId="S::2423340@student.uwtsd.ac.uk::f94f920f-ceb4-40e7-9029-648f9d5facc8" providerId="AD" clId="Web-{9C855807-16EB-CAE5-9269-42570F403698}" dt="2025-10-12T20:44:15.243" v="154"/>
        <pc:sldMkLst>
          <pc:docMk/>
          <pc:sldMk cId="200318385" sldId="34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BD6B8-0B01-2511-E95B-CA4F64EB2E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E413D26-3427-54B7-7CA1-4137814AE4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5EEE4A8-5B9A-F73B-7693-7FD448848890}"/>
              </a:ext>
            </a:extLst>
          </p:cNvPr>
          <p:cNvSpPr>
            <a:spLocks noGrp="1"/>
          </p:cNvSpPr>
          <p:nvPr>
            <p:ph type="dt" sz="half" idx="10"/>
          </p:nvPr>
        </p:nvSpPr>
        <p:spPr/>
        <p:txBody>
          <a:bodyPr/>
          <a:lstStyle/>
          <a:p>
            <a:fld id="{0C5998CB-538F-45AF-896C-2191D41163B7}" type="datetimeFigureOut">
              <a:rPr lang="en-GB" smtClean="0"/>
              <a:t>12/10/2025</a:t>
            </a:fld>
            <a:endParaRPr lang="en-GB" dirty="0"/>
          </a:p>
        </p:txBody>
      </p:sp>
      <p:sp>
        <p:nvSpPr>
          <p:cNvPr id="5" name="Footer Placeholder 4">
            <a:extLst>
              <a:ext uri="{FF2B5EF4-FFF2-40B4-BE49-F238E27FC236}">
                <a16:creationId xmlns:a16="http://schemas.microsoft.com/office/drawing/2014/main" id="{CFE3195F-C4A2-C49E-97CD-5EB599AC8A3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AA5D1B5-FB17-8492-CC70-2F40AC81062B}"/>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503907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D39BF-141D-FF67-EE65-20E4DFDA44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9C6A74-6CE1-F2A9-2477-664810A517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7AE47-0AD4-875F-FC95-CC6A8B718B27}"/>
              </a:ext>
            </a:extLst>
          </p:cNvPr>
          <p:cNvSpPr>
            <a:spLocks noGrp="1"/>
          </p:cNvSpPr>
          <p:nvPr>
            <p:ph type="dt" sz="half" idx="10"/>
          </p:nvPr>
        </p:nvSpPr>
        <p:spPr/>
        <p:txBody>
          <a:bodyPr/>
          <a:lstStyle/>
          <a:p>
            <a:fld id="{0C5998CB-538F-45AF-896C-2191D41163B7}" type="datetimeFigureOut">
              <a:rPr lang="en-GB" smtClean="0"/>
              <a:t>12/10/2025</a:t>
            </a:fld>
            <a:endParaRPr lang="en-GB" dirty="0"/>
          </a:p>
        </p:txBody>
      </p:sp>
      <p:sp>
        <p:nvSpPr>
          <p:cNvPr id="5" name="Footer Placeholder 4">
            <a:extLst>
              <a:ext uri="{FF2B5EF4-FFF2-40B4-BE49-F238E27FC236}">
                <a16:creationId xmlns:a16="http://schemas.microsoft.com/office/drawing/2014/main" id="{EB856B58-7AD4-EBDF-9A11-BFEF88A2F13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4A66072-16D3-B6CB-5EAB-11F19B0BD78D}"/>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2046133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B0A72-9791-86AB-F027-BFF3285C800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C11D2CE-BAF3-9D60-F53A-49C0A191A2F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A41891-7601-DFD5-F278-059B82E5A14C}"/>
              </a:ext>
            </a:extLst>
          </p:cNvPr>
          <p:cNvSpPr>
            <a:spLocks noGrp="1"/>
          </p:cNvSpPr>
          <p:nvPr>
            <p:ph type="dt" sz="half" idx="10"/>
          </p:nvPr>
        </p:nvSpPr>
        <p:spPr/>
        <p:txBody>
          <a:bodyPr/>
          <a:lstStyle/>
          <a:p>
            <a:fld id="{0C5998CB-538F-45AF-896C-2191D41163B7}" type="datetimeFigureOut">
              <a:rPr lang="en-GB" smtClean="0"/>
              <a:t>12/10/2025</a:t>
            </a:fld>
            <a:endParaRPr lang="en-GB" dirty="0"/>
          </a:p>
        </p:txBody>
      </p:sp>
      <p:sp>
        <p:nvSpPr>
          <p:cNvPr id="5" name="Footer Placeholder 4">
            <a:extLst>
              <a:ext uri="{FF2B5EF4-FFF2-40B4-BE49-F238E27FC236}">
                <a16:creationId xmlns:a16="http://schemas.microsoft.com/office/drawing/2014/main" id="{2105411A-4AC1-E95B-0CD7-33192A6024C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4D6355E-8F29-084B-1115-AC262BE8DF3C}"/>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2436978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9D2E9-5209-E9A1-7954-B1D917E196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08BC67-EEEA-9D82-142A-98F51CC50CD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CC7D758-87F3-D09C-A0E0-DE8942DD140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593D67A-2827-F940-270C-7ED3A20733B5}"/>
              </a:ext>
            </a:extLst>
          </p:cNvPr>
          <p:cNvSpPr>
            <a:spLocks noGrp="1"/>
          </p:cNvSpPr>
          <p:nvPr>
            <p:ph type="dt" sz="half" idx="10"/>
          </p:nvPr>
        </p:nvSpPr>
        <p:spPr/>
        <p:txBody>
          <a:bodyPr/>
          <a:lstStyle/>
          <a:p>
            <a:fld id="{0C5998CB-538F-45AF-896C-2191D41163B7}" type="datetimeFigureOut">
              <a:rPr lang="en-GB" smtClean="0"/>
              <a:t>12/10/2025</a:t>
            </a:fld>
            <a:endParaRPr lang="en-GB" dirty="0"/>
          </a:p>
        </p:txBody>
      </p:sp>
      <p:sp>
        <p:nvSpPr>
          <p:cNvPr id="6" name="Footer Placeholder 5">
            <a:extLst>
              <a:ext uri="{FF2B5EF4-FFF2-40B4-BE49-F238E27FC236}">
                <a16:creationId xmlns:a16="http://schemas.microsoft.com/office/drawing/2014/main" id="{AB0B1C22-51AC-4F3C-2679-82E7A8E13EA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E8A4E54-0326-A1C4-AC58-4F537253794F}"/>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27357036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D4BF8-27CE-3FC3-FDCD-3C0173D071D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786E39-00F0-68BC-001D-17FF6646FC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B4A8E5-FBDA-3124-F0FB-81D9C99F8F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5339A02-4D4C-9D86-99C6-2993177287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0E87B9-E29C-1A0B-E06A-A1402F33FD3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3BBEA7A-DA83-C448-2610-131B2CE2908D}"/>
              </a:ext>
            </a:extLst>
          </p:cNvPr>
          <p:cNvSpPr>
            <a:spLocks noGrp="1"/>
          </p:cNvSpPr>
          <p:nvPr>
            <p:ph type="dt" sz="half" idx="10"/>
          </p:nvPr>
        </p:nvSpPr>
        <p:spPr/>
        <p:txBody>
          <a:bodyPr/>
          <a:lstStyle/>
          <a:p>
            <a:fld id="{0C5998CB-538F-45AF-896C-2191D41163B7}" type="datetimeFigureOut">
              <a:rPr lang="en-GB" smtClean="0"/>
              <a:t>12/10/2025</a:t>
            </a:fld>
            <a:endParaRPr lang="en-GB" dirty="0"/>
          </a:p>
        </p:txBody>
      </p:sp>
      <p:sp>
        <p:nvSpPr>
          <p:cNvPr id="8" name="Footer Placeholder 7">
            <a:extLst>
              <a:ext uri="{FF2B5EF4-FFF2-40B4-BE49-F238E27FC236}">
                <a16:creationId xmlns:a16="http://schemas.microsoft.com/office/drawing/2014/main" id="{5BB2646E-CED5-4DC1-92DF-CDD94377AAE0}"/>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B26C0BFD-B30F-933E-B1F0-4859C5A9E08A}"/>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3750194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09F92-122E-EA21-FA40-FDA3D9F518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34C942-197F-F209-D69E-9E4B56A5A9D3}"/>
              </a:ext>
            </a:extLst>
          </p:cNvPr>
          <p:cNvSpPr>
            <a:spLocks noGrp="1"/>
          </p:cNvSpPr>
          <p:nvPr>
            <p:ph type="dt" sz="half" idx="10"/>
          </p:nvPr>
        </p:nvSpPr>
        <p:spPr/>
        <p:txBody>
          <a:bodyPr/>
          <a:lstStyle/>
          <a:p>
            <a:fld id="{0C5998CB-538F-45AF-896C-2191D41163B7}" type="datetimeFigureOut">
              <a:rPr lang="en-GB" smtClean="0"/>
              <a:t>12/10/2025</a:t>
            </a:fld>
            <a:endParaRPr lang="en-GB" dirty="0"/>
          </a:p>
        </p:txBody>
      </p:sp>
      <p:sp>
        <p:nvSpPr>
          <p:cNvPr id="4" name="Footer Placeholder 3">
            <a:extLst>
              <a:ext uri="{FF2B5EF4-FFF2-40B4-BE49-F238E27FC236}">
                <a16:creationId xmlns:a16="http://schemas.microsoft.com/office/drawing/2014/main" id="{08797B38-6D38-16A8-7BC1-CDC8C84837B5}"/>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B5C8EBDA-C6B7-6BCC-BC4B-AD667647776B}"/>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797741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EC5A62-7D47-1144-89BC-B826EF49107B}"/>
              </a:ext>
            </a:extLst>
          </p:cNvPr>
          <p:cNvSpPr>
            <a:spLocks noGrp="1"/>
          </p:cNvSpPr>
          <p:nvPr>
            <p:ph type="dt" sz="half" idx="10"/>
          </p:nvPr>
        </p:nvSpPr>
        <p:spPr/>
        <p:txBody>
          <a:bodyPr/>
          <a:lstStyle/>
          <a:p>
            <a:fld id="{0C5998CB-538F-45AF-896C-2191D41163B7}" type="datetimeFigureOut">
              <a:rPr lang="en-GB" smtClean="0"/>
              <a:t>12/10/2025</a:t>
            </a:fld>
            <a:endParaRPr lang="en-GB" dirty="0"/>
          </a:p>
        </p:txBody>
      </p:sp>
      <p:sp>
        <p:nvSpPr>
          <p:cNvPr id="3" name="Footer Placeholder 2">
            <a:extLst>
              <a:ext uri="{FF2B5EF4-FFF2-40B4-BE49-F238E27FC236}">
                <a16:creationId xmlns:a16="http://schemas.microsoft.com/office/drawing/2014/main" id="{5E782045-4489-6A9B-C2C8-B7938B56CD12}"/>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16B1A8F0-A1B4-CE78-F8A6-22473FC0A57E}"/>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1643241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50F4B-43C4-D283-4699-4871E98B80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D1E5C4-8D71-CAB7-EC98-DDAB53F840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2849FC-F95D-D04D-7DA9-33D3D21716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D29A3A-10BC-6B16-E549-1A93F0F9D97F}"/>
              </a:ext>
            </a:extLst>
          </p:cNvPr>
          <p:cNvSpPr>
            <a:spLocks noGrp="1"/>
          </p:cNvSpPr>
          <p:nvPr>
            <p:ph type="dt" sz="half" idx="10"/>
          </p:nvPr>
        </p:nvSpPr>
        <p:spPr/>
        <p:txBody>
          <a:bodyPr/>
          <a:lstStyle/>
          <a:p>
            <a:fld id="{0C5998CB-538F-45AF-896C-2191D41163B7}" type="datetimeFigureOut">
              <a:rPr lang="en-GB" smtClean="0"/>
              <a:t>12/10/2025</a:t>
            </a:fld>
            <a:endParaRPr lang="en-GB" dirty="0"/>
          </a:p>
        </p:txBody>
      </p:sp>
      <p:sp>
        <p:nvSpPr>
          <p:cNvPr id="6" name="Footer Placeholder 5">
            <a:extLst>
              <a:ext uri="{FF2B5EF4-FFF2-40B4-BE49-F238E27FC236}">
                <a16:creationId xmlns:a16="http://schemas.microsoft.com/office/drawing/2014/main" id="{22C3E2D9-B350-CA03-1060-0A935BE197F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D4C0898-E1DB-4D3F-3E2F-CE7211FE36D4}"/>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1725707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08805-67B9-2B3D-C68A-3F311E36F8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6BAFD0-CF85-F139-5AFF-D8481AA8B3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DED5CB1-BDD7-3CB2-ACB9-F16F934F07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E5DFD1-C6D6-37F1-FF23-87F6B51BDF64}"/>
              </a:ext>
            </a:extLst>
          </p:cNvPr>
          <p:cNvSpPr>
            <a:spLocks noGrp="1"/>
          </p:cNvSpPr>
          <p:nvPr>
            <p:ph type="dt" sz="half" idx="10"/>
          </p:nvPr>
        </p:nvSpPr>
        <p:spPr/>
        <p:txBody>
          <a:bodyPr/>
          <a:lstStyle/>
          <a:p>
            <a:fld id="{0C5998CB-538F-45AF-896C-2191D41163B7}" type="datetimeFigureOut">
              <a:rPr lang="en-GB" smtClean="0"/>
              <a:t>12/10/2025</a:t>
            </a:fld>
            <a:endParaRPr lang="en-GB" dirty="0"/>
          </a:p>
        </p:txBody>
      </p:sp>
      <p:sp>
        <p:nvSpPr>
          <p:cNvPr id="6" name="Footer Placeholder 5">
            <a:extLst>
              <a:ext uri="{FF2B5EF4-FFF2-40B4-BE49-F238E27FC236}">
                <a16:creationId xmlns:a16="http://schemas.microsoft.com/office/drawing/2014/main" id="{2A992A22-EAA2-4C18-A672-31FA46519D9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E873941-2BE9-0CDE-2FE6-FCDC04350D07}"/>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29317630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B6A76-FFDC-4B66-1EDF-C4A37D539B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2F75A1-784F-FF5B-1BD4-01AF23011B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9EBA1F-A115-A19C-FCA7-17B80FA819F9}"/>
              </a:ext>
            </a:extLst>
          </p:cNvPr>
          <p:cNvSpPr>
            <a:spLocks noGrp="1"/>
          </p:cNvSpPr>
          <p:nvPr>
            <p:ph type="dt" sz="half" idx="10"/>
          </p:nvPr>
        </p:nvSpPr>
        <p:spPr/>
        <p:txBody>
          <a:bodyPr/>
          <a:lstStyle/>
          <a:p>
            <a:fld id="{0C5998CB-538F-45AF-896C-2191D41163B7}" type="datetimeFigureOut">
              <a:rPr lang="en-GB" smtClean="0"/>
              <a:t>12/10/2025</a:t>
            </a:fld>
            <a:endParaRPr lang="en-GB" dirty="0"/>
          </a:p>
        </p:txBody>
      </p:sp>
      <p:sp>
        <p:nvSpPr>
          <p:cNvPr id="5" name="Footer Placeholder 4">
            <a:extLst>
              <a:ext uri="{FF2B5EF4-FFF2-40B4-BE49-F238E27FC236}">
                <a16:creationId xmlns:a16="http://schemas.microsoft.com/office/drawing/2014/main" id="{C9322975-44DD-5616-593C-3CC402FF749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7F295C4-9570-23C3-3723-E67CF89A81E3}"/>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42763940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A2704C-6EFB-9C89-73C7-9FD4E13418C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8AE4B6-EE39-F1F3-BAEC-5C59ADEB59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CB46F1-6298-E9CE-2A43-AD61198C080D}"/>
              </a:ext>
            </a:extLst>
          </p:cNvPr>
          <p:cNvSpPr>
            <a:spLocks noGrp="1"/>
          </p:cNvSpPr>
          <p:nvPr>
            <p:ph type="dt" sz="half" idx="10"/>
          </p:nvPr>
        </p:nvSpPr>
        <p:spPr/>
        <p:txBody>
          <a:bodyPr/>
          <a:lstStyle/>
          <a:p>
            <a:fld id="{0C5998CB-538F-45AF-896C-2191D41163B7}" type="datetimeFigureOut">
              <a:rPr lang="en-GB" smtClean="0"/>
              <a:t>12/10/2025</a:t>
            </a:fld>
            <a:endParaRPr lang="en-GB" dirty="0"/>
          </a:p>
        </p:txBody>
      </p:sp>
      <p:sp>
        <p:nvSpPr>
          <p:cNvPr id="5" name="Footer Placeholder 4">
            <a:extLst>
              <a:ext uri="{FF2B5EF4-FFF2-40B4-BE49-F238E27FC236}">
                <a16:creationId xmlns:a16="http://schemas.microsoft.com/office/drawing/2014/main" id="{23FF6C74-4644-2F7C-474E-120844BA41A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76C5996-B94B-5D88-A3AD-85826DEFF49D}"/>
              </a:ext>
            </a:extLst>
          </p:cNvPr>
          <p:cNvSpPr>
            <a:spLocks noGrp="1"/>
          </p:cNvSpPr>
          <p:nvPr>
            <p:ph type="sldNum" sz="quarter" idx="12"/>
          </p:nvPr>
        </p:nvSpPr>
        <p:spPr/>
        <p:txBody>
          <a:bodyPr/>
          <a:lstStyle/>
          <a:p>
            <a:fld id="{EE422D91-C28E-4462-962A-EE4FD1785A07}" type="slidenum">
              <a:rPr lang="en-GB" smtClean="0"/>
              <a:t>‹#›</a:t>
            </a:fld>
            <a:endParaRPr lang="en-GB" dirty="0"/>
          </a:p>
        </p:txBody>
      </p:sp>
    </p:spTree>
    <p:extLst>
      <p:ext uri="{BB962C8B-B14F-4D97-AF65-F5344CB8AC3E}">
        <p14:creationId xmlns:p14="http://schemas.microsoft.com/office/powerpoint/2010/main" val="1954887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52183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8A656D-B407-6048-18AF-4D3427C30F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7F21B1-4EE0-7DF6-DEDA-4752ECB533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7D0DC3-C089-6EC5-241D-1D0F7B62D4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C5998CB-538F-45AF-896C-2191D41163B7}" type="datetimeFigureOut">
              <a:rPr lang="en-GB" smtClean="0"/>
              <a:t>12/10/2025</a:t>
            </a:fld>
            <a:endParaRPr lang="en-GB" dirty="0"/>
          </a:p>
        </p:txBody>
      </p:sp>
      <p:sp>
        <p:nvSpPr>
          <p:cNvPr id="5" name="Footer Placeholder 4">
            <a:extLst>
              <a:ext uri="{FF2B5EF4-FFF2-40B4-BE49-F238E27FC236}">
                <a16:creationId xmlns:a16="http://schemas.microsoft.com/office/drawing/2014/main" id="{872C7716-4B07-8C8D-E191-FD3C499B0D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6BAA7047-50BC-D5B6-6511-F7BC5A3DC0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E422D91-C28E-4462-962A-EE4FD1785A07}" type="slidenum">
              <a:rPr lang="en-GB" smtClean="0"/>
              <a:t>‹#›</a:t>
            </a:fld>
            <a:endParaRPr lang="en-GB" dirty="0"/>
          </a:p>
        </p:txBody>
      </p:sp>
    </p:spTree>
    <p:extLst>
      <p:ext uri="{BB962C8B-B14F-4D97-AF65-F5344CB8AC3E}">
        <p14:creationId xmlns:p14="http://schemas.microsoft.com/office/powerpoint/2010/main" val="3206052455"/>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ons.gov.uk/" TargetMode="External"/><Relationship Id="rId2" Type="http://schemas.openxmlformats.org/officeDocument/2006/relationships/hyperlink" Target="https://www.freshproduce.com/resources/floral/2025-floral-industry-trend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lIns="91440" tIns="45720" rIns="91440" bIns="45720" rtlCol="0" anchor="t">
            <a:spAutoFit/>
          </a:bodyPr>
          <a:lstStyle/>
          <a:p>
            <a:r>
              <a:rPr lang="en-GB" sz="3200" b="1" dirty="0">
                <a:latin typeface="Arial" panose="020B0604020202020204" pitchFamily="34" charset="0"/>
                <a:cs typeface="Arial" panose="020B0604020202020204" pitchFamily="34" charset="0"/>
              </a:rPr>
              <a:t>Student Name:	Ivelin Rabadzhiyski</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2423340</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a:cs typeface="Arial"/>
              </a:rPr>
              <a:t>Lecturer’s Name:   Chijioke Uba</a:t>
            </a:r>
            <a:endParaRPr lang="en-GB" sz="3200" b="1"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CEFEE-409E-93C1-73A5-B836DEEFD119}"/>
              </a:ext>
            </a:extLst>
          </p:cNvPr>
          <p:cNvSpPr>
            <a:spLocks noGrp="1"/>
          </p:cNvSpPr>
          <p:nvPr>
            <p:ph type="title"/>
          </p:nvPr>
        </p:nvSpPr>
        <p:spPr>
          <a:xfrm>
            <a:off x="2964804" y="1714240"/>
            <a:ext cx="5413307" cy="552386"/>
          </a:xfrm>
        </p:spPr>
        <p:txBody>
          <a:bodyPr>
            <a:noAutofit/>
          </a:bodyPr>
          <a:lstStyle/>
          <a:p>
            <a:r>
              <a:rPr lang="en-GB" b="1" dirty="0">
                <a:latin typeface="Baskerville Old Face"/>
              </a:rPr>
              <a:t>Green Haven Florist</a:t>
            </a:r>
          </a:p>
        </p:txBody>
      </p:sp>
    </p:spTree>
    <p:extLst>
      <p:ext uri="{BB962C8B-B14F-4D97-AF65-F5344CB8AC3E}">
        <p14:creationId xmlns:p14="http://schemas.microsoft.com/office/powerpoint/2010/main" val="21203741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4000" b="-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BCD2A-F734-4FFD-B68B-8D4666EA1382}"/>
              </a:ext>
            </a:extLst>
          </p:cNvPr>
          <p:cNvSpPr>
            <a:spLocks noGrp="1"/>
          </p:cNvSpPr>
          <p:nvPr>
            <p:ph type="title"/>
          </p:nvPr>
        </p:nvSpPr>
        <p:spPr>
          <a:xfrm>
            <a:off x="2768859" y="374455"/>
            <a:ext cx="6654282" cy="1325563"/>
          </a:xfrm>
        </p:spPr>
        <p:txBody>
          <a:bodyPr>
            <a:normAutofit/>
          </a:bodyPr>
          <a:lstStyle/>
          <a:p>
            <a:r>
              <a:rPr lang="en-GB" b="1" dirty="0">
                <a:latin typeface="Baskerville Old Face"/>
              </a:rPr>
              <a:t>Overview of the presentation</a:t>
            </a:r>
          </a:p>
        </p:txBody>
      </p:sp>
      <p:sp>
        <p:nvSpPr>
          <p:cNvPr id="3" name="Content Placeholder 2">
            <a:extLst>
              <a:ext uri="{FF2B5EF4-FFF2-40B4-BE49-F238E27FC236}">
                <a16:creationId xmlns:a16="http://schemas.microsoft.com/office/drawing/2014/main" id="{33E54BF4-4ADA-5ED5-904F-1B4CB7F81C2D}"/>
              </a:ext>
            </a:extLst>
          </p:cNvPr>
          <p:cNvSpPr>
            <a:spLocks noGrp="1"/>
          </p:cNvSpPr>
          <p:nvPr>
            <p:ph idx="1"/>
          </p:nvPr>
        </p:nvSpPr>
        <p:spPr>
          <a:xfrm>
            <a:off x="586648" y="1835380"/>
            <a:ext cx="8901514" cy="4351338"/>
          </a:xfrm>
        </p:spPr>
        <p:txBody>
          <a:bodyPr vert="horz" lIns="91440" tIns="45720" rIns="91440" bIns="45720" rtlCol="0" anchor="t">
            <a:normAutofit/>
          </a:bodyPr>
          <a:lstStyle/>
          <a:p>
            <a:r>
              <a:rPr lang="en-GB" dirty="0">
                <a:latin typeface="Arial"/>
                <a:cs typeface="Arial"/>
              </a:rPr>
              <a:t>Good afternoon my name is Ivelin Rabadzhiyski</a:t>
            </a:r>
          </a:p>
          <a:p>
            <a:endParaRPr lang="en-GB" dirty="0">
              <a:latin typeface="Arial"/>
              <a:cs typeface="Arial"/>
            </a:endParaRPr>
          </a:p>
          <a:p>
            <a:r>
              <a:rPr lang="en-GB" dirty="0">
                <a:latin typeface="Arial"/>
                <a:cs typeface="Arial"/>
              </a:rPr>
              <a:t>In this presentation I will talk about:</a:t>
            </a:r>
          </a:p>
          <a:p>
            <a:r>
              <a:rPr lang="en-GB" sz="2400" dirty="0">
                <a:latin typeface="Arial"/>
                <a:cs typeface="Arial"/>
              </a:rPr>
              <a:t>overview Green Havan Florists and the nature and scope of the problems they are encountering.</a:t>
            </a:r>
          </a:p>
          <a:p>
            <a:r>
              <a:rPr lang="en-GB" sz="2400" dirty="0">
                <a:latin typeface="Arial"/>
                <a:cs typeface="Arial"/>
              </a:rPr>
              <a:t>application of the 5W2H model, PESTEL framework and Cause-and-Effect(Fishbone) model.</a:t>
            </a:r>
          </a:p>
          <a:p>
            <a:r>
              <a:rPr lang="en-GB" sz="2400" dirty="0">
                <a:latin typeface="Arial"/>
                <a:cs typeface="Arial"/>
              </a:rPr>
              <a:t>And summary of the key findings.</a:t>
            </a:r>
          </a:p>
          <a:p>
            <a:endParaRPr lang="en-GB" dirty="0">
              <a:latin typeface="Arial"/>
              <a:cs typeface="Arial"/>
            </a:endParaRPr>
          </a:p>
        </p:txBody>
      </p:sp>
    </p:spTree>
    <p:extLst>
      <p:ext uri="{BB962C8B-B14F-4D97-AF65-F5344CB8AC3E}">
        <p14:creationId xmlns:p14="http://schemas.microsoft.com/office/powerpoint/2010/main" val="4941461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EAE1F-BD00-1FD8-D611-9AB6DBBB8405}"/>
              </a:ext>
            </a:extLst>
          </p:cNvPr>
          <p:cNvSpPr>
            <a:spLocks noGrp="1"/>
          </p:cNvSpPr>
          <p:nvPr>
            <p:ph type="title"/>
          </p:nvPr>
        </p:nvSpPr>
        <p:spPr>
          <a:xfrm>
            <a:off x="1742394" y="-132897"/>
            <a:ext cx="8315325" cy="1325563"/>
          </a:xfrm>
        </p:spPr>
        <p:txBody>
          <a:bodyPr>
            <a:normAutofit/>
          </a:bodyPr>
          <a:lstStyle/>
          <a:p>
            <a:r>
              <a:rPr lang="en-GB" b="1" dirty="0">
                <a:latin typeface="Baskerville Old Face"/>
              </a:rPr>
              <a:t>Overview of Green Haven Florists</a:t>
            </a:r>
          </a:p>
        </p:txBody>
      </p:sp>
      <p:sp>
        <p:nvSpPr>
          <p:cNvPr id="3" name="Content Placeholder 2">
            <a:extLst>
              <a:ext uri="{FF2B5EF4-FFF2-40B4-BE49-F238E27FC236}">
                <a16:creationId xmlns:a16="http://schemas.microsoft.com/office/drawing/2014/main" id="{C85AC3A9-1508-3165-3662-AF116D0EE6ED}"/>
              </a:ext>
            </a:extLst>
          </p:cNvPr>
          <p:cNvSpPr>
            <a:spLocks noGrp="1"/>
          </p:cNvSpPr>
          <p:nvPr>
            <p:ph idx="1"/>
          </p:nvPr>
        </p:nvSpPr>
        <p:spPr>
          <a:xfrm>
            <a:off x="252075" y="1825215"/>
            <a:ext cx="5207962" cy="3232282"/>
          </a:xfrm>
        </p:spPr>
        <p:txBody>
          <a:bodyPr vert="horz" lIns="91440" tIns="45720" rIns="91440" bIns="45720" rtlCol="0" anchor="ctr">
            <a:noAutofit/>
          </a:bodyPr>
          <a:lstStyle/>
          <a:p>
            <a:pPr algn="ctr">
              <a:lnSpc>
                <a:spcPct val="150000"/>
              </a:lnSpc>
            </a:pPr>
            <a:r>
              <a:rPr lang="en-GB" sz="1800" dirty="0"/>
              <a:t>Small independent flower shop in Norwich, UK founded in 2016 by Liam and Priya Patel.</a:t>
            </a:r>
            <a:endParaRPr lang="en-US" sz="1800"/>
          </a:p>
          <a:p>
            <a:pPr algn="ctr">
              <a:lnSpc>
                <a:spcPct val="150000"/>
              </a:lnSpc>
            </a:pPr>
            <a:r>
              <a:rPr lang="en-GB" sz="1800" dirty="0"/>
              <a:t> Known for creating individual and personalised flower designs, their eco-friendly materials. </a:t>
            </a:r>
          </a:p>
          <a:p>
            <a:pPr algn="ctr">
              <a:lnSpc>
                <a:spcPct val="150000"/>
              </a:lnSpc>
            </a:pPr>
            <a:r>
              <a:rPr lang="en-GB" sz="1800" dirty="0"/>
              <a:t>The business have built customer base with their services for walk-in clients, weddings, corporate events and through their online store.</a:t>
            </a:r>
            <a:endParaRPr lang="en-GB" sz="1800"/>
          </a:p>
        </p:txBody>
      </p:sp>
    </p:spTree>
    <p:extLst>
      <p:ext uri="{BB962C8B-B14F-4D97-AF65-F5344CB8AC3E}">
        <p14:creationId xmlns:p14="http://schemas.microsoft.com/office/powerpoint/2010/main" val="238253336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1000" b="-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D8CB2-E3F2-6A56-5DD2-706CBFFD1D85}"/>
              </a:ext>
            </a:extLst>
          </p:cNvPr>
          <p:cNvSpPr>
            <a:spLocks noGrp="1"/>
          </p:cNvSpPr>
          <p:nvPr>
            <p:ph type="title"/>
          </p:nvPr>
        </p:nvSpPr>
        <p:spPr>
          <a:xfrm>
            <a:off x="843643" y="454"/>
            <a:ext cx="10515600" cy="1325563"/>
          </a:xfrm>
        </p:spPr>
        <p:txBody>
          <a:bodyPr>
            <a:normAutofit/>
          </a:bodyPr>
          <a:lstStyle/>
          <a:p>
            <a:r>
              <a:rPr lang="en-GB" b="1" dirty="0">
                <a:latin typeface="Baskerville Old Face"/>
              </a:rPr>
              <a:t>Insights of Green Haven Florists problems</a:t>
            </a:r>
          </a:p>
        </p:txBody>
      </p:sp>
      <p:sp>
        <p:nvSpPr>
          <p:cNvPr id="3" name="Content Placeholder 2">
            <a:extLst>
              <a:ext uri="{FF2B5EF4-FFF2-40B4-BE49-F238E27FC236}">
                <a16:creationId xmlns:a16="http://schemas.microsoft.com/office/drawing/2014/main" id="{1A8B971C-3C28-B62C-EC27-1C4CB3C712AD}"/>
              </a:ext>
            </a:extLst>
          </p:cNvPr>
          <p:cNvSpPr>
            <a:spLocks noGrp="1"/>
          </p:cNvSpPr>
          <p:nvPr>
            <p:ph idx="1"/>
          </p:nvPr>
        </p:nvSpPr>
        <p:spPr>
          <a:xfrm>
            <a:off x="134039" y="1092479"/>
            <a:ext cx="7968343" cy="5476501"/>
          </a:xfrm>
        </p:spPr>
        <p:txBody>
          <a:bodyPr numCol="1" anchor="ctr">
            <a:normAutofit/>
          </a:bodyPr>
          <a:lstStyle/>
          <a:p>
            <a:pPr>
              <a:lnSpc>
                <a:spcPct val="150000"/>
              </a:lnSpc>
            </a:pPr>
            <a:r>
              <a:rPr lang="en-GB" sz="1800" dirty="0"/>
              <a:t>In the past year, Green Haven faced massive 30% decrease in their store sales due to closures of other high-street shops which overall reduces the foot traffic. </a:t>
            </a:r>
            <a:endParaRPr lang="en-US" sz="1800"/>
          </a:p>
          <a:p>
            <a:pPr>
              <a:lnSpc>
                <a:spcPct val="150000"/>
              </a:lnSpc>
            </a:pPr>
            <a:r>
              <a:rPr lang="en-GB" sz="1800" dirty="0"/>
              <a:t>Other florist shops have entered the local market including a big retail shop with online presence, discounts and flexible deliveries. </a:t>
            </a:r>
          </a:p>
          <a:p>
            <a:pPr>
              <a:lnSpc>
                <a:spcPct val="150000"/>
              </a:lnSpc>
            </a:pPr>
            <a:r>
              <a:rPr lang="en-GB" sz="1800" dirty="0"/>
              <a:t>The business has struggled to keep up with social media and marketing trends further reducing the reach to potential new customers. </a:t>
            </a:r>
            <a:endParaRPr lang="en-GB" sz="1800"/>
          </a:p>
        </p:txBody>
      </p:sp>
    </p:spTree>
    <p:extLst>
      <p:ext uri="{BB962C8B-B14F-4D97-AF65-F5344CB8AC3E}">
        <p14:creationId xmlns:p14="http://schemas.microsoft.com/office/powerpoint/2010/main" val="297715767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6D3EE9C-7AA2-51D5-08A4-F5B6CA730A25}"/>
              </a:ext>
            </a:extLst>
          </p:cNvPr>
          <p:cNvGraphicFramePr>
            <a:graphicFrameLocks noGrp="1"/>
          </p:cNvGraphicFramePr>
          <p:nvPr>
            <p:extLst>
              <p:ext uri="{D42A27DB-BD31-4B8C-83A1-F6EECF244321}">
                <p14:modId xmlns:p14="http://schemas.microsoft.com/office/powerpoint/2010/main" val="2090413653"/>
              </p:ext>
            </p:extLst>
          </p:nvPr>
        </p:nvGraphicFramePr>
        <p:xfrm>
          <a:off x="523875" y="142874"/>
          <a:ext cx="11087103" cy="5970662"/>
        </p:xfrm>
        <a:graphic>
          <a:graphicData uri="http://schemas.openxmlformats.org/drawingml/2006/table">
            <a:tbl>
              <a:tblPr firstRow="1" bandRow="1">
                <a:tableStyleId>{93296810-A885-4BE3-A3E7-6D5BEEA58F35}</a:tableStyleId>
              </a:tblPr>
              <a:tblGrid>
                <a:gridCol w="1632855">
                  <a:extLst>
                    <a:ext uri="{9D8B030D-6E8A-4147-A177-3AD203B41FA5}">
                      <a16:colId xmlns:a16="http://schemas.microsoft.com/office/drawing/2014/main" val="516700139"/>
                    </a:ext>
                  </a:extLst>
                </a:gridCol>
                <a:gridCol w="1575708">
                  <a:extLst>
                    <a:ext uri="{9D8B030D-6E8A-4147-A177-3AD203B41FA5}">
                      <a16:colId xmlns:a16="http://schemas.microsoft.com/office/drawing/2014/main" val="1482979515"/>
                    </a:ext>
                  </a:extLst>
                </a:gridCol>
                <a:gridCol w="1575708">
                  <a:extLst>
                    <a:ext uri="{9D8B030D-6E8A-4147-A177-3AD203B41FA5}">
                      <a16:colId xmlns:a16="http://schemas.microsoft.com/office/drawing/2014/main" val="1537974666"/>
                    </a:ext>
                  </a:extLst>
                </a:gridCol>
                <a:gridCol w="1575708">
                  <a:extLst>
                    <a:ext uri="{9D8B030D-6E8A-4147-A177-3AD203B41FA5}">
                      <a16:colId xmlns:a16="http://schemas.microsoft.com/office/drawing/2014/main" val="2616223528"/>
                    </a:ext>
                  </a:extLst>
                </a:gridCol>
                <a:gridCol w="1575708">
                  <a:extLst>
                    <a:ext uri="{9D8B030D-6E8A-4147-A177-3AD203B41FA5}">
                      <a16:colId xmlns:a16="http://schemas.microsoft.com/office/drawing/2014/main" val="3425015451"/>
                    </a:ext>
                  </a:extLst>
                </a:gridCol>
                <a:gridCol w="1575708">
                  <a:extLst>
                    <a:ext uri="{9D8B030D-6E8A-4147-A177-3AD203B41FA5}">
                      <a16:colId xmlns:a16="http://schemas.microsoft.com/office/drawing/2014/main" val="1430925739"/>
                    </a:ext>
                  </a:extLst>
                </a:gridCol>
                <a:gridCol w="1575708">
                  <a:extLst>
                    <a:ext uri="{9D8B030D-6E8A-4147-A177-3AD203B41FA5}">
                      <a16:colId xmlns:a16="http://schemas.microsoft.com/office/drawing/2014/main" val="283900714"/>
                    </a:ext>
                  </a:extLst>
                </a:gridCol>
              </a:tblGrid>
              <a:tr h="260987">
                <a:tc gridSpan="7">
                  <a:txBody>
                    <a:bodyPr/>
                    <a:lstStyle/>
                    <a:p>
                      <a:pPr algn="ctr"/>
                      <a:r>
                        <a:rPr lang="en-GB" sz="2000" dirty="0">
                          <a:solidFill>
                            <a:schemeClr val="tx1"/>
                          </a:solidFill>
                        </a:rPr>
                        <a:t>5W2H of Green Haven Florist</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966227">
                <a:tc>
                  <a:txBody>
                    <a:bodyPr/>
                    <a:lstStyle/>
                    <a:p>
                      <a:pPr algn="ctr"/>
                      <a:r>
                        <a:rPr lang="en-GB" sz="1800" b="1" dirty="0">
                          <a:solidFill>
                            <a:schemeClr val="tx1"/>
                          </a:solidFill>
                        </a:rPr>
                        <a:t>What?</a:t>
                      </a:r>
                    </a:p>
                  </a:txBody>
                  <a:tcPr anchor="ctr">
                    <a:solidFill>
                      <a:srgbClr val="FF0000"/>
                    </a:solidFill>
                  </a:tcPr>
                </a:tc>
                <a:tc>
                  <a:txBody>
                    <a:bodyPr/>
                    <a:lstStyle/>
                    <a:p>
                      <a:pPr algn="ctr"/>
                      <a:r>
                        <a:rPr lang="en-GB" sz="1800" b="1" dirty="0">
                          <a:solidFill>
                            <a:schemeClr val="tx1"/>
                          </a:solidFill>
                        </a:rPr>
                        <a:t>Where? </a:t>
                      </a:r>
                    </a:p>
                  </a:txBody>
                  <a:tcPr anchor="ctr">
                    <a:solidFill>
                      <a:srgbClr val="FFC000"/>
                    </a:solidFill>
                  </a:tcPr>
                </a:tc>
                <a:tc>
                  <a:txBody>
                    <a:bodyPr/>
                    <a:lstStyle/>
                    <a:p>
                      <a:pPr algn="ctr"/>
                      <a:r>
                        <a:rPr lang="en-GB" sz="1800" b="1" dirty="0">
                          <a:solidFill>
                            <a:schemeClr val="tx1"/>
                          </a:solidFill>
                        </a:rPr>
                        <a:t>When?</a:t>
                      </a:r>
                    </a:p>
                  </a:txBody>
                  <a:tcPr anchor="ctr">
                    <a:solidFill>
                      <a:srgbClr val="FFFF00"/>
                    </a:solidFill>
                  </a:tcPr>
                </a:tc>
                <a:tc>
                  <a:txBody>
                    <a:bodyPr/>
                    <a:lstStyle/>
                    <a:p>
                      <a:pPr algn="ctr"/>
                      <a:r>
                        <a:rPr lang="en-GB" sz="1800" b="1" dirty="0">
                          <a:solidFill>
                            <a:schemeClr val="tx1"/>
                          </a:solidFill>
                        </a:rPr>
                        <a:t>Who?</a:t>
                      </a:r>
                    </a:p>
                  </a:txBody>
                  <a:tcPr anchor="ctr">
                    <a:solidFill>
                      <a:srgbClr val="92D050"/>
                    </a:solidFill>
                  </a:tcPr>
                </a:tc>
                <a:tc>
                  <a:txBody>
                    <a:bodyPr/>
                    <a:lstStyle/>
                    <a:p>
                      <a:pPr algn="ctr"/>
                      <a:r>
                        <a:rPr lang="en-GB" sz="1800" b="1" dirty="0">
                          <a:solidFill>
                            <a:schemeClr val="tx1"/>
                          </a:solidFill>
                        </a:rPr>
                        <a:t>Why?</a:t>
                      </a:r>
                    </a:p>
                  </a:txBody>
                  <a:tcPr anchor="ctr">
                    <a:solidFill>
                      <a:srgbClr val="00B0F0"/>
                    </a:solidFill>
                  </a:tcPr>
                </a:tc>
                <a:tc>
                  <a:txBody>
                    <a:bodyPr/>
                    <a:lstStyle/>
                    <a:p>
                      <a:pPr algn="ctr"/>
                      <a:r>
                        <a:rPr lang="en-GB" sz="1800" b="1" dirty="0">
                          <a:solidFill>
                            <a:schemeClr val="tx1"/>
                          </a:solidFill>
                        </a:rPr>
                        <a:t>How?</a:t>
                      </a:r>
                    </a:p>
                  </a:txBody>
                  <a:tcPr anchor="ctr">
                    <a:solidFill>
                      <a:srgbClr val="0070C0"/>
                    </a:solidFill>
                  </a:tcPr>
                </a:tc>
                <a:tc>
                  <a:txBody>
                    <a:bodyPr/>
                    <a:lstStyle/>
                    <a:p>
                      <a:pPr algn="ctr"/>
                      <a:r>
                        <a:rPr lang="en-GB" sz="1800" b="1" dirty="0">
                          <a:solidFill>
                            <a:schemeClr val="tx1"/>
                          </a:solidFill>
                        </a:rPr>
                        <a:t>How much?</a:t>
                      </a:r>
                    </a:p>
                  </a:txBody>
                  <a:tcPr anchor="ctr">
                    <a:solidFill>
                      <a:srgbClr val="7030A0"/>
                    </a:solidFill>
                  </a:tcPr>
                </a:tc>
                <a:extLst>
                  <a:ext uri="{0D108BD9-81ED-4DB2-BD59-A6C34878D82A}">
                    <a16:rowId xmlns:a16="http://schemas.microsoft.com/office/drawing/2014/main" val="1480788629"/>
                  </a:ext>
                </a:extLst>
              </a:tr>
              <a:tr h="1361684">
                <a:tc>
                  <a:txBody>
                    <a:bodyPr/>
                    <a:lstStyle/>
                    <a:p>
                      <a:pPr algn="ctr"/>
                      <a:r>
                        <a:rPr lang="en-GB" sz="1400" dirty="0"/>
                        <a:t>In-store sales dropped by 30%</a:t>
                      </a:r>
                    </a:p>
                  </a:txBody>
                  <a:tcPr anchor="ctr">
                    <a:solidFill>
                      <a:srgbClr val="FF0000"/>
                    </a:solidFill>
                  </a:tcPr>
                </a:tc>
                <a:tc>
                  <a:txBody>
                    <a:bodyPr/>
                    <a:lstStyle/>
                    <a:p>
                      <a:pPr algn="ctr"/>
                      <a:r>
                        <a:rPr lang="en-GB" sz="1400" dirty="0"/>
                        <a:t>In-store at Green Havan Florist on a high street in Norwich, UK</a:t>
                      </a:r>
                    </a:p>
                  </a:txBody>
                  <a:tcPr anchor="ctr">
                    <a:solidFill>
                      <a:srgbClr val="FFC000"/>
                    </a:solidFill>
                  </a:tcPr>
                </a:tc>
                <a:tc>
                  <a:txBody>
                    <a:bodyPr/>
                    <a:lstStyle/>
                    <a:p>
                      <a:pPr algn="ctr"/>
                      <a:r>
                        <a:rPr lang="en-GB" sz="1400" dirty="0"/>
                        <a:t>In the last year.</a:t>
                      </a:r>
                    </a:p>
                  </a:txBody>
                  <a:tcPr anchor="ctr">
                    <a:solidFill>
                      <a:srgbClr val="FFFF00"/>
                    </a:solidFill>
                  </a:tcPr>
                </a:tc>
                <a:tc>
                  <a:txBody>
                    <a:bodyPr/>
                    <a:lstStyle/>
                    <a:p>
                      <a:pPr marL="285750" marR="0" indent="-285750" algn="l">
                        <a:lnSpc>
                          <a:spcPct val="100000"/>
                        </a:lnSpc>
                        <a:spcBef>
                          <a:spcPts val="0"/>
                        </a:spcBef>
                        <a:spcAft>
                          <a:spcPts val="0"/>
                        </a:spcAft>
                        <a:buClr>
                          <a:srgbClr val="000000"/>
                        </a:buClr>
                        <a:buFont typeface="Arial,Sans-Serif"/>
                        <a:buChar char="•"/>
                      </a:pPr>
                      <a:r>
                        <a:rPr lang="en-GB" sz="1400"/>
                        <a:t>The business owners </a:t>
                      </a:r>
                      <a:r>
                        <a:rPr lang="en-GB" sz="1400" b="0" i="0" u="none" strike="noStrike" noProof="0">
                          <a:solidFill>
                            <a:srgbClr val="000000"/>
                          </a:solidFill>
                          <a:latin typeface="Aptos"/>
                        </a:rPr>
                        <a:t>Liam and Priya Patel</a:t>
                      </a:r>
                      <a:endParaRPr lang="en-US" sz="1400" b="0" i="0" u="none" strike="noStrike" noProof="0">
                        <a:solidFill>
                          <a:srgbClr val="000000"/>
                        </a:solidFill>
                        <a:latin typeface="Aptos"/>
                      </a:endParaRPr>
                    </a:p>
                    <a:p>
                      <a:pPr marL="285750" lvl="0" indent="-285750">
                        <a:buClr>
                          <a:srgbClr val="000000"/>
                        </a:buClr>
                        <a:buFont typeface="Arial,Sans-Serif"/>
                        <a:buChar char="•"/>
                      </a:pPr>
                      <a:endParaRPr lang="en-GB" sz="1100" b="0" i="0" u="none" strike="noStrike" noProof="0">
                        <a:solidFill>
                          <a:srgbClr val="000000"/>
                        </a:solidFill>
                        <a:latin typeface="Aptos"/>
                      </a:endParaRPr>
                    </a:p>
                    <a:p>
                      <a:pPr lvl="0" algn="ctr">
                        <a:buNone/>
                      </a:pPr>
                      <a:endParaRPr lang="en-GB" sz="1400" dirty="0"/>
                    </a:p>
                  </a:txBody>
                  <a:tcPr anchor="ctr">
                    <a:solidFill>
                      <a:srgbClr val="92D050"/>
                    </a:solidFill>
                  </a:tcPr>
                </a:tc>
                <a:tc>
                  <a:txBody>
                    <a:bodyPr/>
                    <a:lstStyle/>
                    <a:p>
                      <a:pPr algn="ctr"/>
                      <a:r>
                        <a:rPr lang="en-GB" sz="1400" dirty="0"/>
                        <a:t>More people shift to online shopping due to convenience.</a:t>
                      </a:r>
                    </a:p>
                  </a:txBody>
                  <a:tcPr anchor="ctr">
                    <a:solidFill>
                      <a:srgbClr val="00B0F0"/>
                    </a:solidFill>
                  </a:tcPr>
                </a:tc>
                <a:tc>
                  <a:txBody>
                    <a:bodyPr/>
                    <a:lstStyle/>
                    <a:p>
                      <a:pPr algn="ctr"/>
                      <a:r>
                        <a:rPr lang="en-GB" sz="1400" dirty="0"/>
                        <a:t>Business not implementing new digital trends and not adjusting to customer needs.</a:t>
                      </a:r>
                    </a:p>
                  </a:txBody>
                  <a:tcPr anchor="ctr">
                    <a:solidFill>
                      <a:srgbClr val="0070C0"/>
                    </a:solidFill>
                  </a:tcPr>
                </a:tc>
                <a:tc>
                  <a:txBody>
                    <a:bodyPr/>
                    <a:lstStyle/>
                    <a:p>
                      <a:pPr algn="ctr"/>
                      <a:r>
                        <a:rPr lang="en-GB" sz="1400" dirty="0"/>
                        <a:t>30% loss of revenue for the last year.</a:t>
                      </a:r>
                    </a:p>
                  </a:txBody>
                  <a:tcPr anchor="ctr">
                    <a:solidFill>
                      <a:srgbClr val="7030A0"/>
                    </a:solidFill>
                  </a:tcPr>
                </a:tc>
                <a:extLst>
                  <a:ext uri="{0D108BD9-81ED-4DB2-BD59-A6C34878D82A}">
                    <a16:rowId xmlns:a16="http://schemas.microsoft.com/office/drawing/2014/main" val="2046650194"/>
                  </a:ext>
                </a:extLst>
              </a:tr>
              <a:tr h="1209675">
                <a:tc>
                  <a:txBody>
                    <a:bodyPr/>
                    <a:lstStyle/>
                    <a:p>
                      <a:pPr marL="285750" indent="-285750">
                        <a:buFont typeface="Arial" panose="020B0604020202020204" pitchFamily="34" charset="0"/>
                        <a:buChar char="•"/>
                      </a:pPr>
                      <a:r>
                        <a:rPr lang="en-GB" sz="1100" dirty="0"/>
                        <a:t>Small increase of online sales, but not significant enough to cover in-store loses.</a:t>
                      </a:r>
                    </a:p>
                  </a:txBody>
                  <a:tcPr>
                    <a:solidFill>
                      <a:srgbClr val="FF0000"/>
                    </a:solidFill>
                  </a:tcPr>
                </a:tc>
                <a:tc>
                  <a:txBody>
                    <a:bodyPr/>
                    <a:lstStyle/>
                    <a:p>
                      <a:pPr marL="285750" indent="-285750">
                        <a:buFont typeface="Arial" panose="020B0604020202020204" pitchFamily="34" charset="0"/>
                        <a:buChar char="•"/>
                      </a:pPr>
                      <a:r>
                        <a:rPr lang="en-GB" sz="1100" dirty="0"/>
                        <a:t>High street shops had closed, foot traffic has decreased</a:t>
                      </a:r>
                    </a:p>
                  </a:txBody>
                  <a:tcPr>
                    <a:solidFill>
                      <a:srgbClr val="FFC000"/>
                    </a:solidFill>
                  </a:tcPr>
                </a:tc>
                <a:tc>
                  <a:txBody>
                    <a:bodyPr/>
                    <a:lstStyle/>
                    <a:p>
                      <a:pPr marL="285750" indent="-285750">
                        <a:buFont typeface="Arial" panose="020B0604020202020204" pitchFamily="34" charset="0"/>
                        <a:buChar char="•"/>
                      </a:pPr>
                      <a:r>
                        <a:rPr lang="en-GB" sz="1100" dirty="0"/>
                        <a:t>Six months ago,  the new local florist with strong Instagram presence has opened.</a:t>
                      </a:r>
                    </a:p>
                  </a:txBody>
                  <a:tcPr>
                    <a:solidFill>
                      <a:srgbClr val="FFFF00"/>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100"/>
                    </a:p>
                    <a:p>
                      <a:pPr marL="285750" indent="-285750">
                        <a:buFont typeface="Arial" panose="020B0604020202020204" pitchFamily="34" charset="0"/>
                        <a:buChar char="•"/>
                      </a:pPr>
                      <a:r>
                        <a:rPr lang="en-GB" sz="1100" b="0" i="0" u="none" strike="noStrike" noProof="0">
                          <a:solidFill>
                            <a:srgbClr val="000000"/>
                          </a:solidFill>
                          <a:latin typeface="Aptos"/>
                        </a:rPr>
                        <a:t>Regular customers</a:t>
                      </a:r>
                      <a:endParaRPr lang="en-GB" sz="1100" dirty="0"/>
                    </a:p>
                  </a:txBody>
                  <a:tcPr>
                    <a:solidFill>
                      <a:srgbClr val="92D050"/>
                    </a:solidFill>
                  </a:tcPr>
                </a:tc>
                <a:tc>
                  <a:txBody>
                    <a:bodyPr/>
                    <a:lstStyle/>
                    <a:p>
                      <a:pPr marL="171450" indent="-171450">
                        <a:buFont typeface="Arial" panose="020B0604020202020204" pitchFamily="34" charset="0"/>
                        <a:buChar char="•"/>
                      </a:pPr>
                      <a:r>
                        <a:rPr lang="en-GB" sz="1100" dirty="0"/>
                        <a:t> Global inflation and tariffs over imported flowers.</a:t>
                      </a:r>
                    </a:p>
                  </a:txBody>
                  <a:tcPr>
                    <a:solidFill>
                      <a:srgbClr val="00B0F0"/>
                    </a:solidFill>
                  </a:tcPr>
                </a:tc>
                <a:tc>
                  <a:txBody>
                    <a:bodyPr/>
                    <a:lstStyle/>
                    <a:p>
                      <a:pPr marL="285750" indent="-285750">
                        <a:buFont typeface="Arial" panose="020B0604020202020204" pitchFamily="34" charset="0"/>
                        <a:buChar char="•"/>
                      </a:pPr>
                      <a:r>
                        <a:rPr lang="en-GB" sz="1100" dirty="0"/>
                        <a:t>Relying on  word-of mouth  instead  of investing in advertisement.</a:t>
                      </a:r>
                    </a:p>
                  </a:txBody>
                  <a:tcPr>
                    <a:solidFill>
                      <a:srgbClr val="0070C0"/>
                    </a:solidFill>
                  </a:tcPr>
                </a:tc>
                <a:tc>
                  <a:txBody>
                    <a:bodyPr/>
                    <a:lstStyle/>
                    <a:p>
                      <a:pPr marL="285750" indent="-285750">
                        <a:buFont typeface="Arial" panose="020B0604020202020204" pitchFamily="34" charset="0"/>
                        <a:buChar char="•"/>
                      </a:pPr>
                      <a:r>
                        <a:rPr lang="en-GB" sz="1100" dirty="0"/>
                        <a:t>Rising operational cost and materials pushing the margins.</a:t>
                      </a:r>
                    </a:p>
                  </a:txBody>
                  <a:tcPr>
                    <a:solidFill>
                      <a:srgbClr val="7030A0"/>
                    </a:solidFill>
                  </a:tcPr>
                </a:tc>
                <a:extLst>
                  <a:ext uri="{0D108BD9-81ED-4DB2-BD59-A6C34878D82A}">
                    <a16:rowId xmlns:a16="http://schemas.microsoft.com/office/drawing/2014/main" val="886584623"/>
                  </a:ext>
                </a:extLst>
              </a:tr>
              <a:tr h="808474">
                <a:tc>
                  <a:txBody>
                    <a:bodyPr/>
                    <a:lstStyle/>
                    <a:p>
                      <a:pPr marL="285750" indent="-285750">
                        <a:buFont typeface="Arial" panose="020B0604020202020204" pitchFamily="34" charset="0"/>
                        <a:buChar char="•"/>
                      </a:pPr>
                      <a:r>
                        <a:rPr lang="en-GB" sz="1100" dirty="0"/>
                        <a:t>Website outdated and hard to navigate.</a:t>
                      </a:r>
                    </a:p>
                  </a:txBody>
                  <a:tcPr>
                    <a:solidFill>
                      <a:srgbClr val="FF0000"/>
                    </a:solidFill>
                  </a:tcPr>
                </a:tc>
                <a:tc>
                  <a:txBody>
                    <a:bodyPr/>
                    <a:lstStyle/>
                    <a:p>
                      <a:pPr marL="285750" indent="-285750">
                        <a:buFont typeface="Arial" panose="020B0604020202020204" pitchFamily="34" charset="0"/>
                        <a:buChar char="•"/>
                      </a:pPr>
                      <a:r>
                        <a:rPr lang="en-GB" sz="1100" dirty="0"/>
                        <a:t>Local shops attract their current customers as keeping prices attractive.</a:t>
                      </a:r>
                    </a:p>
                  </a:txBody>
                  <a:tcPr>
                    <a:solidFill>
                      <a:srgbClr val="FFC000"/>
                    </a:solidFill>
                  </a:tcPr>
                </a:tc>
                <a:tc>
                  <a:txBody>
                    <a:bodyPr/>
                    <a:lstStyle/>
                    <a:p>
                      <a:pPr marL="285750" indent="-285750">
                        <a:buFont typeface="Arial" panose="020B0604020202020204" pitchFamily="34" charset="0"/>
                        <a:buChar char="•"/>
                      </a:pPr>
                      <a:endParaRPr lang="en-GB" sz="1100" dirty="0"/>
                    </a:p>
                  </a:txBody>
                  <a:tcPr>
                    <a:solidFill>
                      <a:srgbClr val="FFFF00"/>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100" dirty="0"/>
                    </a:p>
                  </a:txBody>
                  <a:tcPr>
                    <a:solidFill>
                      <a:srgbClr val="92D050"/>
                    </a:solidFill>
                  </a:tcPr>
                </a:tc>
                <a:tc>
                  <a:txBody>
                    <a:bodyPr/>
                    <a:lstStyle/>
                    <a:p>
                      <a:pPr marL="285750" indent="-285750">
                        <a:buFont typeface="Arial" panose="020B0604020202020204" pitchFamily="34" charset="0"/>
                        <a:buChar char="•"/>
                      </a:pPr>
                      <a:r>
                        <a:rPr lang="en-GB" sz="1100" dirty="0"/>
                        <a:t>Not enough online marketing, not enough flexible delivery options, outdated website.</a:t>
                      </a:r>
                    </a:p>
                  </a:txBody>
                  <a:tcPr>
                    <a:solidFill>
                      <a:srgbClr val="00B0F0"/>
                    </a:solidFill>
                  </a:tcPr>
                </a:tc>
                <a:tc>
                  <a:txBody>
                    <a:bodyPr/>
                    <a:lstStyle/>
                    <a:p>
                      <a:pPr marL="285750" indent="-285750">
                        <a:buFont typeface="Arial" panose="020B0604020202020204" pitchFamily="34" charset="0"/>
                        <a:buChar char="•"/>
                      </a:pPr>
                      <a:endParaRPr lang="en-GB" sz="1100" dirty="0"/>
                    </a:p>
                  </a:txBody>
                  <a:tcPr>
                    <a:solidFill>
                      <a:srgbClr val="0070C0"/>
                    </a:solidFill>
                  </a:tcPr>
                </a:tc>
                <a:tc>
                  <a:txBody>
                    <a:bodyPr/>
                    <a:lstStyle/>
                    <a:p>
                      <a:pPr marL="285750" indent="-285750">
                        <a:buFont typeface="Arial" panose="020B0604020202020204" pitchFamily="34" charset="0"/>
                        <a:buChar char="•"/>
                      </a:pPr>
                      <a:endParaRPr lang="en-GB" sz="1100" dirty="0"/>
                    </a:p>
                  </a:txBody>
                  <a:tcPr>
                    <a:solidFill>
                      <a:srgbClr val="7030A0"/>
                    </a:solidFill>
                  </a:tcPr>
                </a:tc>
                <a:extLst>
                  <a:ext uri="{0D108BD9-81ED-4DB2-BD59-A6C34878D82A}">
                    <a16:rowId xmlns:a16="http://schemas.microsoft.com/office/drawing/2014/main" val="3439326847"/>
                  </a:ext>
                </a:extLst>
              </a:tr>
              <a:tr h="429434">
                <a:tc>
                  <a:txBody>
                    <a:bodyPr/>
                    <a:lstStyle/>
                    <a:p>
                      <a:pPr marL="285750" indent="-285750">
                        <a:buFont typeface="Arial" panose="020B0604020202020204" pitchFamily="34" charset="0"/>
                        <a:buChar char="•"/>
                      </a:pPr>
                      <a:r>
                        <a:rPr lang="en-GB" sz="1100" dirty="0"/>
                        <a:t>Harder to compete with retail florists due to aggressive pricing &amp; wide delivery coverage.</a:t>
                      </a:r>
                    </a:p>
                  </a:txBody>
                  <a:tcPr>
                    <a:solidFill>
                      <a:srgbClr val="FF0000"/>
                    </a:solidFill>
                  </a:tcPr>
                </a:tc>
                <a:tc>
                  <a:txBody>
                    <a:bodyPr/>
                    <a:lstStyle/>
                    <a:p>
                      <a:pPr marL="285750" indent="-285750">
                        <a:buFont typeface="Arial" panose="020B0604020202020204" pitchFamily="34" charset="0"/>
                        <a:buChar char="•"/>
                      </a:pPr>
                      <a:r>
                        <a:rPr lang="en-GB" sz="1100" dirty="0"/>
                        <a:t>Low online marketing reducing potential walk-ins.</a:t>
                      </a:r>
                    </a:p>
                  </a:txBody>
                  <a:tcPr>
                    <a:solidFill>
                      <a:srgbClr val="FFC000"/>
                    </a:solidFill>
                  </a:tcPr>
                </a:tc>
                <a:tc>
                  <a:txBody>
                    <a:bodyPr/>
                    <a:lstStyle/>
                    <a:p>
                      <a:pPr marL="285750" indent="-285750">
                        <a:buFont typeface="Arial" panose="020B0604020202020204" pitchFamily="34" charset="0"/>
                        <a:buChar char="•"/>
                      </a:pPr>
                      <a:endParaRPr lang="en-GB" sz="1100" dirty="0"/>
                    </a:p>
                  </a:txBody>
                  <a:tcPr>
                    <a:solidFill>
                      <a:srgbClr val="FFFF00"/>
                    </a:solidFill>
                  </a:tcPr>
                </a:tc>
                <a:tc>
                  <a:txBody>
                    <a:bodyPr/>
                    <a:lstStyle/>
                    <a:p>
                      <a:pPr marL="285750" indent="-285750">
                        <a:buFont typeface="Arial" panose="020B0604020202020204" pitchFamily="34" charset="0"/>
                        <a:buChar char="•"/>
                      </a:pPr>
                      <a:endParaRPr lang="en-GB" sz="1100" dirty="0"/>
                    </a:p>
                  </a:txBody>
                  <a:tcPr>
                    <a:solidFill>
                      <a:srgbClr val="92D050"/>
                    </a:solidFill>
                  </a:tcPr>
                </a:tc>
                <a:tc>
                  <a:txBody>
                    <a:bodyPr/>
                    <a:lstStyle/>
                    <a:p>
                      <a:pPr marL="285750" indent="-285750">
                        <a:buFont typeface="Arial" panose="020B0604020202020204" pitchFamily="34" charset="0"/>
                        <a:buChar char="•"/>
                      </a:pPr>
                      <a:r>
                        <a:rPr lang="en-GB" sz="1100" dirty="0"/>
                        <a:t>Stronger competition locally and online.</a:t>
                      </a:r>
                    </a:p>
                  </a:txBody>
                  <a:tcPr>
                    <a:solidFill>
                      <a:srgbClr val="00B0F0"/>
                    </a:solidFill>
                  </a:tcPr>
                </a:tc>
                <a:tc>
                  <a:txBody>
                    <a:bodyPr/>
                    <a:lstStyle/>
                    <a:p>
                      <a:pPr marL="285750" indent="-285750">
                        <a:buFont typeface="Arial" panose="020B0604020202020204" pitchFamily="34" charset="0"/>
                        <a:buChar char="•"/>
                      </a:pPr>
                      <a:endParaRPr lang="en-GB" sz="1100" dirty="0"/>
                    </a:p>
                  </a:txBody>
                  <a:tcPr>
                    <a:solidFill>
                      <a:srgbClr val="0070C0"/>
                    </a:solidFill>
                  </a:tcPr>
                </a:tc>
                <a:tc>
                  <a:txBody>
                    <a:bodyPr/>
                    <a:lstStyle/>
                    <a:p>
                      <a:pPr marL="285750" indent="-285750">
                        <a:buFont typeface="Arial" panose="020B0604020202020204" pitchFamily="34" charset="0"/>
                        <a:buChar char="•"/>
                      </a:pPr>
                      <a:endParaRPr lang="en-GB" sz="1100" dirty="0"/>
                    </a:p>
                  </a:txBody>
                  <a:tcPr>
                    <a:solidFill>
                      <a:srgbClr val="7030A0"/>
                    </a:solidFill>
                  </a:tcPr>
                </a:tc>
                <a:extLst>
                  <a:ext uri="{0D108BD9-81ED-4DB2-BD59-A6C34878D82A}">
                    <a16:rowId xmlns:a16="http://schemas.microsoft.com/office/drawing/2014/main" val="374116045"/>
                  </a:ext>
                </a:extLst>
              </a:tr>
            </a:tbl>
          </a:graphicData>
        </a:graphic>
      </p:graphicFrame>
    </p:spTree>
    <p:extLst>
      <p:ext uri="{BB962C8B-B14F-4D97-AF65-F5344CB8AC3E}">
        <p14:creationId xmlns:p14="http://schemas.microsoft.com/office/powerpoint/2010/main" val="23761084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a:extLst>
            <a:ext uri="{FF2B5EF4-FFF2-40B4-BE49-F238E27FC236}">
              <a16:creationId xmlns:a16="http://schemas.microsoft.com/office/drawing/2014/main" id="{B25D7FAE-77A8-5ECC-F844-772F23F1F1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ADDE95-6140-5B96-CB18-AA41ABF89AF7}"/>
              </a:ext>
            </a:extLst>
          </p:cNvPr>
          <p:cNvSpPr>
            <a:spLocks noGrp="1"/>
          </p:cNvSpPr>
          <p:nvPr>
            <p:ph type="title"/>
          </p:nvPr>
        </p:nvSpPr>
        <p:spPr>
          <a:xfrm>
            <a:off x="2709862" y="136298"/>
            <a:ext cx="7111961" cy="1166813"/>
          </a:xfrm>
        </p:spPr>
        <p:txBody>
          <a:bodyPr>
            <a:normAutofit/>
          </a:bodyPr>
          <a:lstStyle/>
          <a:p>
            <a:r>
              <a:rPr lang="en-GB" b="1" dirty="0">
                <a:latin typeface="Baskerville Old Face"/>
              </a:rPr>
              <a:t>What is PESTEL Framework?</a:t>
            </a:r>
          </a:p>
        </p:txBody>
      </p:sp>
      <p:sp>
        <p:nvSpPr>
          <p:cNvPr id="3" name="Content Placeholder 2">
            <a:extLst>
              <a:ext uri="{FF2B5EF4-FFF2-40B4-BE49-F238E27FC236}">
                <a16:creationId xmlns:a16="http://schemas.microsoft.com/office/drawing/2014/main" id="{782348CA-0E96-CEEC-5FCE-89C154F0B4D4}"/>
              </a:ext>
            </a:extLst>
          </p:cNvPr>
          <p:cNvSpPr>
            <a:spLocks noGrp="1"/>
          </p:cNvSpPr>
          <p:nvPr>
            <p:ph idx="1"/>
          </p:nvPr>
        </p:nvSpPr>
        <p:spPr>
          <a:xfrm>
            <a:off x="838199" y="1644650"/>
            <a:ext cx="10515600" cy="4975627"/>
          </a:xfrm>
        </p:spPr>
        <p:txBody>
          <a:bodyPr anchor="ctr">
            <a:normAutofit fontScale="92500" lnSpcReduction="10000"/>
          </a:bodyPr>
          <a:lstStyle/>
          <a:p>
            <a:pPr marL="457200" indent="-457200" algn="ctr">
              <a:lnSpc>
                <a:spcPct val="150000"/>
              </a:lnSpc>
            </a:pPr>
            <a:r>
              <a:rPr lang="en-GB" dirty="0"/>
              <a:t>PESTEL is analysing external factors, and it is used for recognising risks, creating a strategy (Brooks et al., 2011) and analysation of current events / circumstances. </a:t>
            </a:r>
            <a:endParaRPr lang="en-US" dirty="0"/>
          </a:p>
          <a:p>
            <a:pPr marL="457200" indent="-457200" algn="ctr">
              <a:lnSpc>
                <a:spcPct val="150000"/>
              </a:lnSpc>
            </a:pPr>
            <a:r>
              <a:rPr lang="en-GB" dirty="0"/>
              <a:t>Very useful to see the big picture in a structured way with all external factors. </a:t>
            </a:r>
          </a:p>
          <a:p>
            <a:pPr marL="457200" indent="-457200" algn="ctr">
              <a:lnSpc>
                <a:spcPct val="150000"/>
              </a:lnSpc>
            </a:pPr>
            <a:r>
              <a:rPr lang="en-GB" dirty="0"/>
              <a:t>Downside is that is static, it struggles to keep up with rapid changes and there is no consideration for internal business factors (Sproull, 2018)</a:t>
            </a:r>
          </a:p>
        </p:txBody>
      </p:sp>
    </p:spTree>
    <p:extLst>
      <p:ext uri="{BB962C8B-B14F-4D97-AF65-F5344CB8AC3E}">
        <p14:creationId xmlns:p14="http://schemas.microsoft.com/office/powerpoint/2010/main" val="13089148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88A77-6A73-84F0-53B0-1291138528E0}"/>
              </a:ext>
            </a:extLst>
          </p:cNvPr>
          <p:cNvSpPr>
            <a:spLocks noGrp="1"/>
          </p:cNvSpPr>
          <p:nvPr>
            <p:ph type="title"/>
          </p:nvPr>
        </p:nvSpPr>
        <p:spPr>
          <a:xfrm>
            <a:off x="2334884" y="135861"/>
            <a:ext cx="8012089" cy="748779"/>
          </a:xfrm>
        </p:spPr>
        <p:txBody>
          <a:bodyPr>
            <a:normAutofit/>
          </a:bodyPr>
          <a:lstStyle/>
          <a:p>
            <a:r>
              <a:rPr lang="en-GB" sz="3000" b="1" dirty="0">
                <a:latin typeface="Baskerville Old Face"/>
              </a:rPr>
              <a:t>PESTEL Framework for Green Haven Florists</a:t>
            </a:r>
          </a:p>
        </p:txBody>
      </p:sp>
      <p:graphicFrame>
        <p:nvGraphicFramePr>
          <p:cNvPr id="5" name="Table 4">
            <a:extLst>
              <a:ext uri="{FF2B5EF4-FFF2-40B4-BE49-F238E27FC236}">
                <a16:creationId xmlns:a16="http://schemas.microsoft.com/office/drawing/2014/main" id="{D92EC2AB-3448-B777-FE5A-3CBC555C6DDA}"/>
              </a:ext>
            </a:extLst>
          </p:cNvPr>
          <p:cNvGraphicFramePr>
            <a:graphicFrameLocks noGrp="1"/>
          </p:cNvGraphicFramePr>
          <p:nvPr>
            <p:extLst>
              <p:ext uri="{D42A27DB-BD31-4B8C-83A1-F6EECF244321}">
                <p14:modId xmlns:p14="http://schemas.microsoft.com/office/powerpoint/2010/main" val="3896612472"/>
              </p:ext>
            </p:extLst>
          </p:nvPr>
        </p:nvGraphicFramePr>
        <p:xfrm>
          <a:off x="86264" y="776376"/>
          <a:ext cx="12030141" cy="5921795"/>
        </p:xfrm>
        <a:graphic>
          <a:graphicData uri="http://schemas.openxmlformats.org/drawingml/2006/table">
            <a:tbl>
              <a:tblPr firstRow="1" bandRow="1">
                <a:tableStyleId>{5C22544A-7EE6-4342-B048-85BDC9FD1C3A}</a:tableStyleId>
              </a:tblPr>
              <a:tblGrid>
                <a:gridCol w="2096406">
                  <a:extLst>
                    <a:ext uri="{9D8B030D-6E8A-4147-A177-3AD203B41FA5}">
                      <a16:colId xmlns:a16="http://schemas.microsoft.com/office/drawing/2014/main" val="1284065850"/>
                    </a:ext>
                  </a:extLst>
                </a:gridCol>
                <a:gridCol w="1967396">
                  <a:extLst>
                    <a:ext uri="{9D8B030D-6E8A-4147-A177-3AD203B41FA5}">
                      <a16:colId xmlns:a16="http://schemas.microsoft.com/office/drawing/2014/main" val="1858564028"/>
                    </a:ext>
                  </a:extLst>
                </a:gridCol>
                <a:gridCol w="1881390">
                  <a:extLst>
                    <a:ext uri="{9D8B030D-6E8A-4147-A177-3AD203B41FA5}">
                      <a16:colId xmlns:a16="http://schemas.microsoft.com/office/drawing/2014/main" val="1949424782"/>
                    </a:ext>
                  </a:extLst>
                </a:gridCol>
                <a:gridCol w="2018900">
                  <a:extLst>
                    <a:ext uri="{9D8B030D-6E8A-4147-A177-3AD203B41FA5}">
                      <a16:colId xmlns:a16="http://schemas.microsoft.com/office/drawing/2014/main" val="446382655"/>
                    </a:ext>
                  </a:extLst>
                </a:gridCol>
                <a:gridCol w="1808381">
                  <a:extLst>
                    <a:ext uri="{9D8B030D-6E8A-4147-A177-3AD203B41FA5}">
                      <a16:colId xmlns:a16="http://schemas.microsoft.com/office/drawing/2014/main" val="3644160467"/>
                    </a:ext>
                  </a:extLst>
                </a:gridCol>
                <a:gridCol w="2257668">
                  <a:extLst>
                    <a:ext uri="{9D8B030D-6E8A-4147-A177-3AD203B41FA5}">
                      <a16:colId xmlns:a16="http://schemas.microsoft.com/office/drawing/2014/main" val="66830876"/>
                    </a:ext>
                  </a:extLst>
                </a:gridCol>
              </a:tblGrid>
              <a:tr h="1094242">
                <a:tc>
                  <a:txBody>
                    <a:bodyPr/>
                    <a:lstStyle/>
                    <a:p>
                      <a:pPr algn="ctr"/>
                      <a:endParaRPr lang="en-GB" sz="1600" dirty="0"/>
                    </a:p>
                    <a:p>
                      <a:pPr algn="ctr"/>
                      <a:r>
                        <a:rPr lang="en-GB" sz="2400" dirty="0">
                          <a:solidFill>
                            <a:schemeClr val="tx1"/>
                          </a:solidFill>
                        </a:rPr>
                        <a:t>Political  Factors</a:t>
                      </a:r>
                    </a:p>
                  </a:txBody>
                  <a:tcPr anchor="ctr">
                    <a:pattFill prst="pct40">
                      <a:fgClr>
                        <a:srgbClr val="FF0000"/>
                      </a:fgClr>
                      <a:bgClr>
                        <a:schemeClr val="bg1"/>
                      </a:bgClr>
                    </a:pattFill>
                  </a:tcPr>
                </a:tc>
                <a:tc>
                  <a:txBody>
                    <a:bodyPr/>
                    <a:lstStyle/>
                    <a:p>
                      <a:pPr algn="ctr"/>
                      <a:endParaRPr lang="en-GB" sz="1600" dirty="0"/>
                    </a:p>
                    <a:p>
                      <a:pPr algn="ctr"/>
                      <a:r>
                        <a:rPr lang="en-GB" sz="2400" dirty="0">
                          <a:solidFill>
                            <a:schemeClr val="tx1"/>
                          </a:solidFill>
                        </a:rPr>
                        <a:t>Economic Factors</a:t>
                      </a:r>
                    </a:p>
                  </a:txBody>
                  <a:tcPr anchor="ctr">
                    <a:pattFill prst="pct40">
                      <a:fgClr>
                        <a:srgbClr val="FFC000"/>
                      </a:fgClr>
                      <a:bgClr>
                        <a:schemeClr val="bg1"/>
                      </a:bgClr>
                    </a:pattFill>
                  </a:tcPr>
                </a:tc>
                <a:tc>
                  <a:txBody>
                    <a:bodyPr/>
                    <a:lstStyle/>
                    <a:p>
                      <a:pPr algn="ctr"/>
                      <a:endParaRPr lang="en-GB" sz="1600" dirty="0"/>
                    </a:p>
                    <a:p>
                      <a:pPr algn="ctr"/>
                      <a:r>
                        <a:rPr lang="en-GB" sz="2400" dirty="0">
                          <a:solidFill>
                            <a:schemeClr val="tx1"/>
                          </a:solidFill>
                        </a:rPr>
                        <a:t>Social Factors</a:t>
                      </a:r>
                    </a:p>
                  </a:txBody>
                  <a:tcPr anchor="ctr">
                    <a:pattFill prst="pct40">
                      <a:fgClr>
                        <a:srgbClr val="FFFF00"/>
                      </a:fgClr>
                      <a:bgClr>
                        <a:schemeClr val="bg1"/>
                      </a:bgClr>
                    </a:pattFill>
                  </a:tcPr>
                </a:tc>
                <a:tc>
                  <a:txBody>
                    <a:bodyPr/>
                    <a:lstStyle/>
                    <a:p>
                      <a:pPr algn="ctr"/>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nchor="ctr">
                    <a:pattFill prst="pct40">
                      <a:fgClr>
                        <a:srgbClr val="92D050"/>
                      </a:fgClr>
                      <a:bgClr>
                        <a:schemeClr val="bg1"/>
                      </a:bgClr>
                    </a:pattFill>
                  </a:tcPr>
                </a:tc>
                <a:tc>
                  <a:txBody>
                    <a:bodyPr/>
                    <a:lstStyle/>
                    <a:p>
                      <a:pPr algn="ctr"/>
                      <a:endParaRPr lang="en-GB" sz="1600" dirty="0"/>
                    </a:p>
                    <a:p>
                      <a:pPr algn="ctr"/>
                      <a:r>
                        <a:rPr lang="en-GB" sz="2400" dirty="0">
                          <a:solidFill>
                            <a:schemeClr val="tx1"/>
                          </a:solidFill>
                        </a:rPr>
                        <a:t>Legal Factors</a:t>
                      </a:r>
                    </a:p>
                  </a:txBody>
                  <a:tcPr anchor="ctr">
                    <a:pattFill prst="pct40">
                      <a:fgClr>
                        <a:srgbClr val="00B0F0"/>
                      </a:fgClr>
                      <a:bgClr>
                        <a:schemeClr val="bg1"/>
                      </a:bgClr>
                    </a:pattFill>
                  </a:tcPr>
                </a:tc>
                <a:tc>
                  <a:txBody>
                    <a:bodyPr/>
                    <a:lstStyle/>
                    <a:p>
                      <a:pPr algn="ctr"/>
                      <a:endParaRPr lang="en-GB" sz="1600" dirty="0"/>
                    </a:p>
                    <a:p>
                      <a:pPr algn="ctr"/>
                      <a:r>
                        <a:rPr lang="en-GB" sz="2000" dirty="0">
                          <a:solidFill>
                            <a:schemeClr val="tx1"/>
                          </a:solidFill>
                        </a:rPr>
                        <a:t>Environmental Factors</a:t>
                      </a:r>
                    </a:p>
                  </a:txBody>
                  <a:tcPr anchor="ctr">
                    <a:pattFill prst="pct40">
                      <a:fgClr>
                        <a:schemeClr val="accent1"/>
                      </a:fgClr>
                      <a:bgClr>
                        <a:schemeClr val="bg1"/>
                      </a:bgClr>
                    </a:pattFill>
                  </a:tcPr>
                </a:tc>
                <a:extLst>
                  <a:ext uri="{0D108BD9-81ED-4DB2-BD59-A6C34878D82A}">
                    <a16:rowId xmlns:a16="http://schemas.microsoft.com/office/drawing/2014/main" val="2083540418"/>
                  </a:ext>
                </a:extLst>
              </a:tr>
              <a:tr h="4827553">
                <a:tc>
                  <a:txBody>
                    <a:bodyPr/>
                    <a:lstStyle/>
                    <a:p>
                      <a:pPr marL="285750" indent="-285750">
                        <a:buFont typeface="Wingdings" panose="05000000000000000000" pitchFamily="2" charset="2"/>
                        <a:buChar char="§"/>
                      </a:pPr>
                      <a:r>
                        <a:rPr lang="en-GB" sz="1600" b="1"/>
                        <a:t>Post-Brexit trade policies – complicating import processes adding to the higher cost. (Brooks et al., 2011)</a:t>
                      </a:r>
                    </a:p>
                    <a:p>
                      <a:pPr marL="285750" indent="-285750">
                        <a:buFont typeface="Wingdings" panose="05000000000000000000" pitchFamily="2" charset="2"/>
                        <a:buChar char="§"/>
                      </a:pPr>
                      <a:r>
                        <a:rPr lang="en-GB" sz="1600" b="1" kern="1200">
                          <a:solidFill>
                            <a:schemeClr val="dk1"/>
                          </a:solidFill>
                          <a:latin typeface="+mn-lt"/>
                          <a:ea typeface="+mn-ea"/>
                          <a:cs typeface="+mn-cs"/>
                        </a:rPr>
                        <a:t>Limited support for small businesses (Adair, 2022)</a:t>
                      </a:r>
                      <a:endParaRPr lang="en-GB" sz="1600" b="1" kern="1200" dirty="0">
                        <a:solidFill>
                          <a:schemeClr val="dk1"/>
                        </a:solidFill>
                        <a:latin typeface="+mn-lt"/>
                        <a:ea typeface="+mn-ea"/>
                        <a:cs typeface="+mn-cs"/>
                      </a:endParaRPr>
                    </a:p>
                  </a:txBody>
                  <a:tcPr>
                    <a:pattFill prst="pct40">
                      <a:fgClr>
                        <a:srgbClr val="FF0000"/>
                      </a:fgClr>
                      <a:bgClr>
                        <a:schemeClr val="bg1"/>
                      </a:bgClr>
                    </a:pattFill>
                  </a:tcPr>
                </a:tc>
                <a:tc>
                  <a:txBody>
                    <a:bodyPr/>
                    <a:lstStyle/>
                    <a:p>
                      <a:pPr marL="285750" indent="-285750" algn="l" defTabSz="914400" rtl="0" eaLnBrk="1" latinLnBrk="0" hangingPunct="1">
                        <a:buFont typeface="Wingdings" panose="05000000000000000000" pitchFamily="2" charset="2"/>
                        <a:buChar char="§"/>
                      </a:pPr>
                      <a:r>
                        <a:rPr lang="en-GB" sz="1600" b="1" kern="1200">
                          <a:solidFill>
                            <a:schemeClr val="dk1"/>
                          </a:solidFill>
                          <a:latin typeface="+mn-lt"/>
                          <a:ea typeface="+mn-ea"/>
                          <a:cs typeface="+mn-cs"/>
                        </a:rPr>
                        <a:t>Rising inflation affects the operational  costs. (Office for National Statistics, 2024)</a:t>
                      </a:r>
                    </a:p>
                    <a:p>
                      <a:pPr marL="285750" indent="-285750" algn="l" defTabSz="914400" rtl="0" eaLnBrk="1" latinLnBrk="0" hangingPunct="1">
                        <a:buFont typeface="Wingdings" panose="05000000000000000000" pitchFamily="2" charset="2"/>
                        <a:buChar char="§"/>
                      </a:pPr>
                      <a:r>
                        <a:rPr lang="en-GB" sz="1600" b="1" kern="1200">
                          <a:solidFill>
                            <a:schemeClr val="dk1"/>
                          </a:solidFill>
                          <a:latin typeface="+mn-lt"/>
                          <a:ea typeface="+mn-ea"/>
                          <a:cs typeface="+mn-cs"/>
                        </a:rPr>
                        <a:t>Supply chain disruption</a:t>
                      </a:r>
                      <a:endParaRPr lang="en-GB" sz="1600" b="1" kern="1200" dirty="0">
                        <a:solidFill>
                          <a:schemeClr val="dk1"/>
                        </a:solidFill>
                        <a:latin typeface="+mn-lt"/>
                        <a:ea typeface="+mn-ea"/>
                        <a:cs typeface="+mn-cs"/>
                      </a:endParaRPr>
                    </a:p>
                  </a:txBody>
                  <a:tcPr>
                    <a:pattFill prst="pct40">
                      <a:fgClr>
                        <a:srgbClr val="FFC000"/>
                      </a:fgClr>
                      <a:bgClr>
                        <a:schemeClr val="bg1"/>
                      </a:bgClr>
                    </a:pattFill>
                  </a:tcPr>
                </a:tc>
                <a:tc>
                  <a:txBody>
                    <a:bodyPr/>
                    <a:lstStyle/>
                    <a:p>
                      <a:pPr marL="285750" indent="-285750" algn="l" defTabSz="914400" rtl="0" eaLnBrk="1" latinLnBrk="0" hangingPunct="1">
                        <a:buFont typeface="Wingdings" panose="05000000000000000000" pitchFamily="2" charset="2"/>
                        <a:buChar char="§"/>
                      </a:pPr>
                      <a:r>
                        <a:rPr lang="en-GB" sz="1600" b="1" kern="1200">
                          <a:solidFill>
                            <a:schemeClr val="dk1"/>
                          </a:solidFill>
                          <a:latin typeface="+mn-lt"/>
                          <a:ea typeface="+mn-ea"/>
                          <a:cs typeface="+mn-cs"/>
                        </a:rPr>
                        <a:t>Shift to online shopping – convenience is preferred than loyalty to local stores (Proctor, 2019)</a:t>
                      </a:r>
                    </a:p>
                    <a:p>
                      <a:pPr marL="285750" indent="-285750" algn="l" defTabSz="914400" rtl="0" eaLnBrk="1" latinLnBrk="0" hangingPunct="1">
                        <a:buFont typeface="Wingdings" panose="05000000000000000000" pitchFamily="2" charset="2"/>
                        <a:buChar char="§"/>
                      </a:pPr>
                      <a:r>
                        <a:rPr lang="en-GB" sz="1600" b="1" kern="1200">
                          <a:solidFill>
                            <a:schemeClr val="dk1"/>
                          </a:solidFill>
                          <a:latin typeface="+mn-lt"/>
                          <a:ea typeface="+mn-ea"/>
                          <a:cs typeface="+mn-cs"/>
                        </a:rPr>
                        <a:t>Flexible deliveries needed – Subscriptions and same-day options are now expected (2025 Floral Industry Trends, 2025)</a:t>
                      </a:r>
                      <a:endParaRPr lang="en-GB" sz="1600" b="1" kern="1200" dirty="0">
                        <a:solidFill>
                          <a:schemeClr val="dk1"/>
                        </a:solidFill>
                        <a:latin typeface="+mn-lt"/>
                        <a:ea typeface="+mn-ea"/>
                        <a:cs typeface="+mn-cs"/>
                      </a:endParaRPr>
                    </a:p>
                  </a:txBody>
                  <a:tcPr>
                    <a:pattFill prst="pct40">
                      <a:fgClr>
                        <a:srgbClr val="FFFF00"/>
                      </a:fgClr>
                      <a:bgClr>
                        <a:schemeClr val="bg1"/>
                      </a:bgClr>
                    </a:pattFill>
                  </a:tcPr>
                </a:tc>
                <a:tc>
                  <a:txBody>
                    <a:bodyPr/>
                    <a:lstStyle/>
                    <a:p>
                      <a:pPr marL="285750" indent="-285750" algn="l" defTabSz="914400" rtl="0" eaLnBrk="1" latinLnBrk="0" hangingPunct="1">
                        <a:buFont typeface="Wingdings" panose="05000000000000000000" pitchFamily="2" charset="2"/>
                        <a:buChar char="§"/>
                      </a:pPr>
                      <a:r>
                        <a:rPr lang="en-GB" sz="1600" b="1" kern="1200">
                          <a:solidFill>
                            <a:schemeClr val="dk1"/>
                          </a:solidFill>
                          <a:latin typeface="+mn-lt"/>
                          <a:ea typeface="+mn-ea"/>
                          <a:cs typeface="+mn-cs"/>
                        </a:rPr>
                        <a:t>Hard to use outdated website.</a:t>
                      </a:r>
                    </a:p>
                    <a:p>
                      <a:pPr marL="285750" indent="-285750" algn="l" defTabSz="914400" rtl="0" eaLnBrk="1" latinLnBrk="0" hangingPunct="1">
                        <a:buFont typeface="Wingdings" panose="05000000000000000000" pitchFamily="2" charset="2"/>
                        <a:buChar char="§"/>
                      </a:pPr>
                      <a:r>
                        <a:rPr lang="en-GB" sz="1600" b="1" kern="1200">
                          <a:solidFill>
                            <a:schemeClr val="dk1"/>
                          </a:solidFill>
                          <a:latin typeface="+mn-lt"/>
                          <a:ea typeface="+mn-ea"/>
                          <a:cs typeface="+mn-cs"/>
                        </a:rPr>
                        <a:t>Generational shift towards online shopping</a:t>
                      </a:r>
                    </a:p>
                    <a:p>
                      <a:pPr marL="285750" indent="-285750" algn="l" defTabSz="914400" rtl="0" eaLnBrk="1" latinLnBrk="0" hangingPunct="1">
                        <a:buFont typeface="Wingdings" panose="05000000000000000000" pitchFamily="2" charset="2"/>
                        <a:buChar char="§"/>
                      </a:pPr>
                      <a:endParaRPr lang="en-GB" sz="1200" b="1" kern="1200">
                        <a:solidFill>
                          <a:schemeClr val="dk1"/>
                        </a:solidFill>
                        <a:latin typeface="+mn-lt"/>
                        <a:ea typeface="+mn-ea"/>
                        <a:cs typeface="+mn-cs"/>
                      </a:endParaRPr>
                    </a:p>
                    <a:p>
                      <a:pPr marL="285750" indent="-285750" algn="l" defTabSz="914400" rtl="0" eaLnBrk="1" latinLnBrk="0" hangingPunct="1">
                        <a:buFont typeface="Wingdings" panose="05000000000000000000" pitchFamily="2" charset="2"/>
                        <a:buChar char="§"/>
                      </a:pPr>
                      <a:endParaRPr lang="en-GB" sz="1200" b="1" kern="1200" dirty="0">
                        <a:solidFill>
                          <a:schemeClr val="dk1"/>
                        </a:solidFill>
                        <a:latin typeface="+mn-lt"/>
                        <a:ea typeface="+mn-ea"/>
                        <a:cs typeface="+mn-cs"/>
                      </a:endParaRPr>
                    </a:p>
                  </a:txBody>
                  <a:tcPr>
                    <a:pattFill prst="pct40">
                      <a:fgClr>
                        <a:srgbClr val="92D050"/>
                      </a:fgClr>
                      <a:bgClr>
                        <a:schemeClr val="bg1"/>
                      </a:bgClr>
                    </a:pattFill>
                  </a:tcPr>
                </a:tc>
                <a:tc>
                  <a:txBody>
                    <a:bodyPr/>
                    <a:lstStyle/>
                    <a:p>
                      <a:pPr marL="285750" indent="-285750" algn="l" defTabSz="914400" rtl="0" eaLnBrk="1" latinLnBrk="0" hangingPunct="1">
                        <a:buFont typeface="Wingdings" panose="05000000000000000000" pitchFamily="2" charset="2"/>
                        <a:buChar char="§"/>
                      </a:pPr>
                      <a:r>
                        <a:rPr lang="en-GB" sz="1600" b="1" kern="1200">
                          <a:solidFill>
                            <a:schemeClr val="dk1"/>
                          </a:solidFill>
                          <a:latin typeface="+mn-lt"/>
                          <a:ea typeface="+mn-ea"/>
                          <a:cs typeface="+mn-cs"/>
                        </a:rPr>
                        <a:t>Compliance with online retail laws – must ensure clear return policies, T&amp;C and transparent pricing to legal standards (Proctor, 2019)</a:t>
                      </a:r>
                    </a:p>
                    <a:p>
                      <a:pPr marL="285750" indent="-285750" algn="l" defTabSz="914400" rtl="0" eaLnBrk="1" latinLnBrk="0" hangingPunct="1">
                        <a:buFont typeface="Wingdings" panose="05000000000000000000" pitchFamily="2" charset="2"/>
                        <a:buChar char="§"/>
                      </a:pPr>
                      <a:endParaRPr lang="en-GB" sz="1200" b="1" kern="1200" dirty="0">
                        <a:solidFill>
                          <a:schemeClr val="dk1"/>
                        </a:solidFill>
                        <a:latin typeface="+mn-lt"/>
                        <a:ea typeface="+mn-ea"/>
                        <a:cs typeface="+mn-cs"/>
                      </a:endParaRPr>
                    </a:p>
                  </a:txBody>
                  <a:tcPr>
                    <a:pattFill prst="pct40">
                      <a:fgClr>
                        <a:srgbClr val="00B0F0"/>
                      </a:fgClr>
                      <a:bgClr>
                        <a:schemeClr val="bg1"/>
                      </a:bgClr>
                    </a:pattFill>
                  </a:tcPr>
                </a:tc>
                <a:tc>
                  <a:txBody>
                    <a:bodyPr/>
                    <a:lstStyle/>
                    <a:p>
                      <a:pPr marL="285750" indent="-285750" algn="l" defTabSz="914400" rtl="0" eaLnBrk="1" latinLnBrk="0" hangingPunct="1">
                        <a:buFont typeface="Wingdings" panose="05000000000000000000" pitchFamily="2" charset="2"/>
                        <a:buChar char="§"/>
                      </a:pPr>
                      <a:r>
                        <a:rPr lang="en-GB" sz="1600" b="1" kern="1200">
                          <a:solidFill>
                            <a:schemeClr val="dk1"/>
                          </a:solidFill>
                          <a:latin typeface="+mn-lt"/>
                          <a:ea typeface="+mn-ea"/>
                          <a:cs typeface="+mn-cs"/>
                        </a:rPr>
                        <a:t>Weather effects over supply impacted by climate change</a:t>
                      </a:r>
                    </a:p>
                    <a:p>
                      <a:pPr marL="285750" indent="-285750" algn="l" defTabSz="914400" rtl="0" eaLnBrk="1" latinLnBrk="0" hangingPunct="1">
                        <a:buFont typeface="Wingdings" panose="05000000000000000000" pitchFamily="2" charset="2"/>
                        <a:buChar char="§"/>
                      </a:pPr>
                      <a:r>
                        <a:rPr lang="en-GB" sz="1600" b="1" kern="1200">
                          <a:solidFill>
                            <a:schemeClr val="dk1"/>
                          </a:solidFill>
                          <a:latin typeface="+mn-lt"/>
                          <a:ea typeface="+mn-ea"/>
                          <a:cs typeface="+mn-cs"/>
                        </a:rPr>
                        <a:t>Availability of seasonal flowers</a:t>
                      </a:r>
                    </a:p>
                    <a:p>
                      <a:pPr marL="285750" indent="-285750" algn="l" defTabSz="914400" rtl="0" eaLnBrk="1" latinLnBrk="0" hangingPunct="1">
                        <a:buFont typeface="Wingdings" panose="05000000000000000000" pitchFamily="2" charset="2"/>
                        <a:buChar char="§"/>
                      </a:pPr>
                      <a:endParaRPr lang="en-GB" sz="1200" b="1" kern="1200" dirty="0">
                        <a:solidFill>
                          <a:schemeClr val="dk1"/>
                        </a:solidFill>
                        <a:latin typeface="+mn-lt"/>
                        <a:ea typeface="+mn-ea"/>
                        <a:cs typeface="+mn-cs"/>
                      </a:endParaRPr>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1650118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0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782EB-6A42-8C59-CC0D-3E96A194CF14}"/>
              </a:ext>
            </a:extLst>
          </p:cNvPr>
          <p:cNvSpPr>
            <a:spLocks noGrp="1"/>
          </p:cNvSpPr>
          <p:nvPr>
            <p:ph type="title"/>
          </p:nvPr>
        </p:nvSpPr>
        <p:spPr>
          <a:xfrm>
            <a:off x="677894" y="520616"/>
            <a:ext cx="11162689" cy="1009651"/>
          </a:xfrm>
        </p:spPr>
        <p:txBody>
          <a:bodyPr>
            <a:noAutofit/>
          </a:bodyPr>
          <a:lstStyle/>
          <a:p>
            <a:r>
              <a:rPr lang="en-GB" b="1" dirty="0">
                <a:latin typeface="Baskerville Old Face"/>
              </a:rPr>
              <a:t>What is Fishbone diagram / Cause-Effect model</a:t>
            </a:r>
          </a:p>
        </p:txBody>
      </p:sp>
      <p:sp>
        <p:nvSpPr>
          <p:cNvPr id="3" name="Content Placeholder 2">
            <a:extLst>
              <a:ext uri="{FF2B5EF4-FFF2-40B4-BE49-F238E27FC236}">
                <a16:creationId xmlns:a16="http://schemas.microsoft.com/office/drawing/2014/main" id="{7C63A9F9-41A5-B5CE-FEC4-7D1F36024112}"/>
              </a:ext>
            </a:extLst>
          </p:cNvPr>
          <p:cNvSpPr>
            <a:spLocks noGrp="1"/>
          </p:cNvSpPr>
          <p:nvPr>
            <p:ph idx="1"/>
          </p:nvPr>
        </p:nvSpPr>
        <p:spPr>
          <a:xfrm>
            <a:off x="838200" y="1986046"/>
            <a:ext cx="10515600" cy="4351338"/>
          </a:xfrm>
        </p:spPr>
        <p:txBody>
          <a:bodyPr vert="horz" lIns="91440" tIns="45720" rIns="91440" bIns="45720" rtlCol="0" anchor="t">
            <a:normAutofit/>
          </a:bodyPr>
          <a:lstStyle/>
          <a:p>
            <a:pPr marL="457200" indent="-457200"/>
            <a:r>
              <a:rPr lang="en-GB" dirty="0"/>
              <a:t>The Cause-Effect model, often called the fishbone diagram is a systematic way of visually showing the root causes of a certain problem dividing them by specific categories. </a:t>
            </a:r>
            <a:endParaRPr lang="en-US"/>
          </a:p>
          <a:p>
            <a:pPr marL="457200" indent="-457200"/>
            <a:r>
              <a:rPr lang="en-GB" dirty="0"/>
              <a:t>It is used in problem solving. </a:t>
            </a:r>
            <a:endParaRPr lang="en-GB"/>
          </a:p>
          <a:p>
            <a:pPr marL="457200" indent="-457200"/>
            <a:r>
              <a:rPr lang="en-GB" dirty="0"/>
              <a:t>One of the benefits is that it helps teams stay organised and work together to find the right solutions (Sproull, 2018).</a:t>
            </a:r>
          </a:p>
          <a:p>
            <a:pPr marL="457200" indent="-457200"/>
            <a:r>
              <a:rPr lang="en-GB" dirty="0"/>
              <a:t> One downside is that it can make problems seem too simple and it can take long time if there are too many root problems.</a:t>
            </a:r>
            <a:endParaRPr lang="en-GB"/>
          </a:p>
        </p:txBody>
      </p:sp>
    </p:spTree>
    <p:extLst>
      <p:ext uri="{BB962C8B-B14F-4D97-AF65-F5344CB8AC3E}">
        <p14:creationId xmlns:p14="http://schemas.microsoft.com/office/powerpoint/2010/main" val="22376295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6E4C0-AD5A-5DBF-0ECF-74DD32695A5A}"/>
              </a:ext>
            </a:extLst>
          </p:cNvPr>
          <p:cNvSpPr>
            <a:spLocks noGrp="1"/>
          </p:cNvSpPr>
          <p:nvPr>
            <p:ph type="title"/>
          </p:nvPr>
        </p:nvSpPr>
        <p:spPr>
          <a:xfrm>
            <a:off x="1217560" y="173831"/>
            <a:ext cx="9716058" cy="656647"/>
          </a:xfrm>
        </p:spPr>
        <p:txBody>
          <a:bodyPr>
            <a:noAutofit/>
          </a:bodyPr>
          <a:lstStyle/>
          <a:p>
            <a:r>
              <a:rPr lang="en-GB" b="1" dirty="0">
                <a:latin typeface="Baskerville Old Face"/>
              </a:rPr>
              <a:t>Fishbone diagram of Green Haven Florists</a:t>
            </a:r>
          </a:p>
        </p:txBody>
      </p:sp>
      <p:sp>
        <p:nvSpPr>
          <p:cNvPr id="6" name="Arrow: Striped Right 5">
            <a:extLst>
              <a:ext uri="{FF2B5EF4-FFF2-40B4-BE49-F238E27FC236}">
                <a16:creationId xmlns:a16="http://schemas.microsoft.com/office/drawing/2014/main" id="{A4C10793-90CF-F619-697F-81DF4CEE6F06}"/>
              </a:ext>
            </a:extLst>
          </p:cNvPr>
          <p:cNvSpPr/>
          <p:nvPr/>
        </p:nvSpPr>
        <p:spPr>
          <a:xfrm>
            <a:off x="1066800" y="2524125"/>
            <a:ext cx="10648950" cy="2705100"/>
          </a:xfrm>
          <a:prstGeom prst="stripedRightArrow">
            <a:avLst/>
          </a:prstGeom>
          <a:solidFill>
            <a:srgbClr val="B4E5A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D95DB015-5E6B-5440-4C93-9809EEEF2836}"/>
              </a:ext>
            </a:extLst>
          </p:cNvPr>
          <p:cNvSpPr txBox="1"/>
          <p:nvPr/>
        </p:nvSpPr>
        <p:spPr>
          <a:xfrm>
            <a:off x="10252303" y="3553509"/>
            <a:ext cx="1363435" cy="707886"/>
          </a:xfrm>
          <a:prstGeom prst="rect">
            <a:avLst/>
          </a:prstGeom>
          <a:noFill/>
        </p:spPr>
        <p:txBody>
          <a:bodyPr wrap="square" lIns="91440" tIns="45720" rIns="91440" bIns="45720" rtlCol="0" anchor="t">
            <a:spAutoFit/>
          </a:bodyPr>
          <a:lstStyle/>
          <a:p>
            <a:r>
              <a:rPr lang="en-GB" sz="2000" b="1" dirty="0"/>
              <a:t>Declining revenue</a:t>
            </a:r>
          </a:p>
        </p:txBody>
      </p:sp>
      <p:cxnSp>
        <p:nvCxnSpPr>
          <p:cNvPr id="9" name="Straight Connector 8">
            <a:extLst>
              <a:ext uri="{FF2B5EF4-FFF2-40B4-BE49-F238E27FC236}">
                <a16:creationId xmlns:a16="http://schemas.microsoft.com/office/drawing/2014/main" id="{ED484E2B-E0E3-ACB6-9EEC-88E9E755C8EB}"/>
              </a:ext>
            </a:extLst>
          </p:cNvPr>
          <p:cNvCxnSpPr/>
          <p:nvPr/>
        </p:nvCxnSpPr>
        <p:spPr>
          <a:xfrm>
            <a:off x="1885950" y="1695450"/>
            <a:ext cx="977605" cy="1485900"/>
          </a:xfrm>
          <a:prstGeom prst="line">
            <a:avLst/>
          </a:prstGeom>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E34BEA79-15C7-31AA-1BD1-ACEE72375E5C}"/>
              </a:ext>
            </a:extLst>
          </p:cNvPr>
          <p:cNvCxnSpPr/>
          <p:nvPr/>
        </p:nvCxnSpPr>
        <p:spPr>
          <a:xfrm>
            <a:off x="4551657" y="1730880"/>
            <a:ext cx="977605" cy="1485900"/>
          </a:xfrm>
          <a:prstGeom prst="line">
            <a:avLst/>
          </a:prstGeom>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3F230A8-0D97-4F2B-C521-509284E86360}"/>
              </a:ext>
            </a:extLst>
          </p:cNvPr>
          <p:cNvCxnSpPr/>
          <p:nvPr/>
        </p:nvCxnSpPr>
        <p:spPr>
          <a:xfrm>
            <a:off x="7128169" y="1695450"/>
            <a:ext cx="977605" cy="1485900"/>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B143B60-D4A9-974C-3363-325B367CB14D}"/>
              </a:ext>
            </a:extLst>
          </p:cNvPr>
          <p:cNvCxnSpPr/>
          <p:nvPr/>
        </p:nvCxnSpPr>
        <p:spPr>
          <a:xfrm flipH="1">
            <a:off x="1790700" y="4552950"/>
            <a:ext cx="1162050" cy="1543050"/>
          </a:xfrm>
          <a:prstGeom prst="line">
            <a:avLst/>
          </a:prstGeom>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A27DF106-1B24-DB6F-C457-E78A66E560F3}"/>
              </a:ext>
            </a:extLst>
          </p:cNvPr>
          <p:cNvCxnSpPr/>
          <p:nvPr/>
        </p:nvCxnSpPr>
        <p:spPr>
          <a:xfrm flipH="1">
            <a:off x="4367212" y="4552950"/>
            <a:ext cx="1162050" cy="1543050"/>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C76EA8D-964B-C348-26C4-9999EF646AF6}"/>
              </a:ext>
            </a:extLst>
          </p:cNvPr>
          <p:cNvCxnSpPr/>
          <p:nvPr/>
        </p:nvCxnSpPr>
        <p:spPr>
          <a:xfrm flipH="1">
            <a:off x="6943724" y="4552950"/>
            <a:ext cx="1162050" cy="1543050"/>
          </a:xfrm>
          <a:prstGeom prst="line">
            <a:avLst/>
          </a:prstGeom>
        </p:spPr>
        <p:style>
          <a:lnRef idx="2">
            <a:schemeClr val="accent1"/>
          </a:lnRef>
          <a:fillRef idx="0">
            <a:schemeClr val="accent1"/>
          </a:fillRef>
          <a:effectRef idx="1">
            <a:schemeClr val="accent1"/>
          </a:effectRef>
          <a:fontRef idx="minor">
            <a:schemeClr val="tx1"/>
          </a:fontRef>
        </p:style>
      </p:cxnSp>
      <p:sp>
        <p:nvSpPr>
          <p:cNvPr id="16" name="Rectangle: Rounded Corners 15">
            <a:extLst>
              <a:ext uri="{FF2B5EF4-FFF2-40B4-BE49-F238E27FC236}">
                <a16:creationId xmlns:a16="http://schemas.microsoft.com/office/drawing/2014/main" id="{5711F360-5B30-2ED0-F433-B90B9FA54C4D}"/>
              </a:ext>
            </a:extLst>
          </p:cNvPr>
          <p:cNvSpPr/>
          <p:nvPr/>
        </p:nvSpPr>
        <p:spPr>
          <a:xfrm>
            <a:off x="1212302" y="1219200"/>
            <a:ext cx="1347296" cy="476250"/>
          </a:xfrm>
          <a:prstGeom prst="roundRect">
            <a:avLst/>
          </a:prstGeom>
          <a:solidFill>
            <a:schemeClr val="accent6">
              <a:lumMod val="40000"/>
              <a:lumOff val="60000"/>
              <a:alpha val="38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tx1"/>
                </a:solidFill>
              </a:rPr>
              <a:t>Methods</a:t>
            </a:r>
          </a:p>
        </p:txBody>
      </p:sp>
      <p:sp>
        <p:nvSpPr>
          <p:cNvPr id="18" name="Rectangle: Rounded Corners 17">
            <a:extLst>
              <a:ext uri="{FF2B5EF4-FFF2-40B4-BE49-F238E27FC236}">
                <a16:creationId xmlns:a16="http://schemas.microsoft.com/office/drawing/2014/main" id="{16BAB692-BE0F-4647-C562-A9199388F12F}"/>
              </a:ext>
            </a:extLst>
          </p:cNvPr>
          <p:cNvSpPr/>
          <p:nvPr/>
        </p:nvSpPr>
        <p:spPr>
          <a:xfrm>
            <a:off x="3878009" y="1247198"/>
            <a:ext cx="1347296" cy="476250"/>
          </a:xfrm>
          <a:prstGeom prst="round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tx1"/>
                </a:solidFill>
              </a:rPr>
              <a:t>Machines</a:t>
            </a:r>
          </a:p>
        </p:txBody>
      </p:sp>
      <p:sp>
        <p:nvSpPr>
          <p:cNvPr id="19" name="Rectangle: Rounded Corners 18">
            <a:extLst>
              <a:ext uri="{FF2B5EF4-FFF2-40B4-BE49-F238E27FC236}">
                <a16:creationId xmlns:a16="http://schemas.microsoft.com/office/drawing/2014/main" id="{25182DC4-BDF6-6557-5E3D-C221908EF88A}"/>
              </a:ext>
            </a:extLst>
          </p:cNvPr>
          <p:cNvSpPr/>
          <p:nvPr/>
        </p:nvSpPr>
        <p:spPr>
          <a:xfrm>
            <a:off x="6391275" y="1219200"/>
            <a:ext cx="1347296" cy="476250"/>
          </a:xfrm>
          <a:prstGeom prst="round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tx1"/>
                </a:solidFill>
              </a:rPr>
              <a:t>People</a:t>
            </a:r>
          </a:p>
        </p:txBody>
      </p:sp>
      <p:sp>
        <p:nvSpPr>
          <p:cNvPr id="20" name="Rectangle: Rounded Corners 19">
            <a:extLst>
              <a:ext uri="{FF2B5EF4-FFF2-40B4-BE49-F238E27FC236}">
                <a16:creationId xmlns:a16="http://schemas.microsoft.com/office/drawing/2014/main" id="{CB1E3C05-5E17-E78B-8910-725D5D3D3F84}"/>
              </a:ext>
            </a:extLst>
          </p:cNvPr>
          <p:cNvSpPr/>
          <p:nvPr/>
        </p:nvSpPr>
        <p:spPr>
          <a:xfrm>
            <a:off x="942975" y="6076950"/>
            <a:ext cx="1347296" cy="476250"/>
          </a:xfrm>
          <a:prstGeom prst="roundRect">
            <a:avLst/>
          </a:prstGeom>
          <a:solidFill>
            <a:schemeClr val="accent2">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tx1"/>
                </a:solidFill>
              </a:rPr>
              <a:t>Materials</a:t>
            </a:r>
          </a:p>
        </p:txBody>
      </p:sp>
      <p:sp>
        <p:nvSpPr>
          <p:cNvPr id="21" name="Rectangle: Rounded Corners 20">
            <a:extLst>
              <a:ext uri="{FF2B5EF4-FFF2-40B4-BE49-F238E27FC236}">
                <a16:creationId xmlns:a16="http://schemas.microsoft.com/office/drawing/2014/main" id="{4F9CC444-3207-D90E-9B9B-5CB7214CDFDE}"/>
              </a:ext>
            </a:extLst>
          </p:cNvPr>
          <p:cNvSpPr/>
          <p:nvPr/>
        </p:nvSpPr>
        <p:spPr>
          <a:xfrm>
            <a:off x="3558758" y="6078260"/>
            <a:ext cx="1753632" cy="498020"/>
          </a:xfrm>
          <a:prstGeom prst="round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tx1"/>
                </a:solidFill>
              </a:rPr>
              <a:t>Measurement</a:t>
            </a:r>
          </a:p>
        </p:txBody>
      </p:sp>
      <p:sp>
        <p:nvSpPr>
          <p:cNvPr id="22" name="Rectangle: Rounded Corners 21">
            <a:extLst>
              <a:ext uri="{FF2B5EF4-FFF2-40B4-BE49-F238E27FC236}">
                <a16:creationId xmlns:a16="http://schemas.microsoft.com/office/drawing/2014/main" id="{9DC8BDD7-54DA-DB8B-1EA7-621D4D4086E8}"/>
              </a:ext>
            </a:extLst>
          </p:cNvPr>
          <p:cNvSpPr/>
          <p:nvPr/>
        </p:nvSpPr>
        <p:spPr>
          <a:xfrm>
            <a:off x="6177453" y="6096000"/>
            <a:ext cx="1561118" cy="476250"/>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tx1"/>
                </a:solidFill>
              </a:rPr>
              <a:t>Environment</a:t>
            </a:r>
          </a:p>
        </p:txBody>
      </p:sp>
      <p:sp>
        <p:nvSpPr>
          <p:cNvPr id="23" name="TextBox 22">
            <a:extLst>
              <a:ext uri="{FF2B5EF4-FFF2-40B4-BE49-F238E27FC236}">
                <a16:creationId xmlns:a16="http://schemas.microsoft.com/office/drawing/2014/main" id="{49FFE3A6-DD67-286B-00A8-D2059A9CD60C}"/>
              </a:ext>
            </a:extLst>
          </p:cNvPr>
          <p:cNvSpPr txBox="1"/>
          <p:nvPr/>
        </p:nvSpPr>
        <p:spPr>
          <a:xfrm>
            <a:off x="1975729" y="1776609"/>
            <a:ext cx="2841920" cy="307777"/>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1200" dirty="0"/>
              <a:t>R</a:t>
            </a:r>
            <a:r>
              <a:rPr lang="en-GB" sz="1400" dirty="0"/>
              <a:t>eliance of word-of-mouth.</a:t>
            </a:r>
          </a:p>
        </p:txBody>
      </p:sp>
      <p:sp>
        <p:nvSpPr>
          <p:cNvPr id="24" name="TextBox 23">
            <a:extLst>
              <a:ext uri="{FF2B5EF4-FFF2-40B4-BE49-F238E27FC236}">
                <a16:creationId xmlns:a16="http://schemas.microsoft.com/office/drawing/2014/main" id="{78EA9C24-1A35-3795-8E6B-EA028ACD370B}"/>
              </a:ext>
            </a:extLst>
          </p:cNvPr>
          <p:cNvSpPr txBox="1"/>
          <p:nvPr/>
        </p:nvSpPr>
        <p:spPr>
          <a:xfrm>
            <a:off x="2200942" y="2112170"/>
            <a:ext cx="2423269" cy="523220"/>
          </a:xfrm>
          <a:prstGeom prst="rect">
            <a:avLst/>
          </a:prstGeom>
          <a:noFill/>
        </p:spPr>
        <p:txBody>
          <a:bodyPr wrap="square" lIns="91440" tIns="45720" rIns="91440" bIns="45720" rtlCol="0" anchor="t">
            <a:spAutoFit/>
          </a:bodyPr>
          <a:lstStyle/>
          <a:p>
            <a:pPr marL="171450" indent="-171450">
              <a:buFont typeface="Arial" panose="020B0604020202020204" pitchFamily="34" charset="0"/>
              <a:buChar char="•"/>
            </a:pPr>
            <a:r>
              <a:rPr lang="en-GB" sz="1400" dirty="0"/>
              <a:t>No subscription model in place.</a:t>
            </a:r>
          </a:p>
        </p:txBody>
      </p:sp>
      <p:sp>
        <p:nvSpPr>
          <p:cNvPr id="25" name="TextBox 24">
            <a:extLst>
              <a:ext uri="{FF2B5EF4-FFF2-40B4-BE49-F238E27FC236}">
                <a16:creationId xmlns:a16="http://schemas.microsoft.com/office/drawing/2014/main" id="{2850680E-0A67-602B-08C2-0DDB16140089}"/>
              </a:ext>
            </a:extLst>
          </p:cNvPr>
          <p:cNvSpPr txBox="1"/>
          <p:nvPr/>
        </p:nvSpPr>
        <p:spPr>
          <a:xfrm>
            <a:off x="2549560" y="2607646"/>
            <a:ext cx="2762964" cy="523220"/>
          </a:xfrm>
          <a:prstGeom prst="rect">
            <a:avLst/>
          </a:prstGeom>
          <a:noFill/>
        </p:spPr>
        <p:txBody>
          <a:bodyPr wrap="square" lIns="91440" tIns="45720" rIns="91440" bIns="45720" rtlCol="0" anchor="t">
            <a:spAutoFit/>
          </a:bodyPr>
          <a:lstStyle/>
          <a:p>
            <a:pPr marL="171450" indent="-171450">
              <a:buFont typeface="Arial" panose="020B0604020202020204" pitchFamily="34" charset="0"/>
              <a:buChar char="•"/>
            </a:pPr>
            <a:r>
              <a:rPr lang="en-GB" sz="1400" dirty="0"/>
              <a:t>Lack of digital marketing strategy.</a:t>
            </a:r>
          </a:p>
        </p:txBody>
      </p:sp>
      <p:sp>
        <p:nvSpPr>
          <p:cNvPr id="27" name="TextBox 26">
            <a:extLst>
              <a:ext uri="{FF2B5EF4-FFF2-40B4-BE49-F238E27FC236}">
                <a16:creationId xmlns:a16="http://schemas.microsoft.com/office/drawing/2014/main" id="{E03BCCAA-45B9-AA69-1D98-9518094F7ED5}"/>
              </a:ext>
            </a:extLst>
          </p:cNvPr>
          <p:cNvSpPr txBox="1"/>
          <p:nvPr/>
        </p:nvSpPr>
        <p:spPr>
          <a:xfrm>
            <a:off x="4814691" y="2009282"/>
            <a:ext cx="2943577" cy="307777"/>
          </a:xfrm>
          <a:prstGeom prst="rect">
            <a:avLst/>
          </a:prstGeom>
          <a:noFill/>
        </p:spPr>
        <p:txBody>
          <a:bodyPr wrap="square" lIns="91440" tIns="45720" rIns="91440" bIns="45720" rtlCol="0" anchor="t">
            <a:spAutoFit/>
          </a:bodyPr>
          <a:lstStyle/>
          <a:p>
            <a:pPr marL="171450" indent="-171450">
              <a:buFont typeface="Arial" panose="020B0604020202020204" pitchFamily="34" charset="0"/>
              <a:buChar char="•"/>
            </a:pPr>
            <a:r>
              <a:rPr lang="en-GB" sz="1400" dirty="0"/>
              <a:t>Outdated website</a:t>
            </a:r>
          </a:p>
        </p:txBody>
      </p:sp>
      <p:sp>
        <p:nvSpPr>
          <p:cNvPr id="28" name="TextBox 27">
            <a:extLst>
              <a:ext uri="{FF2B5EF4-FFF2-40B4-BE49-F238E27FC236}">
                <a16:creationId xmlns:a16="http://schemas.microsoft.com/office/drawing/2014/main" id="{D7401752-07BD-4879-5B37-7E829DB01DBF}"/>
              </a:ext>
            </a:extLst>
          </p:cNvPr>
          <p:cNvSpPr txBox="1"/>
          <p:nvPr/>
        </p:nvSpPr>
        <p:spPr>
          <a:xfrm>
            <a:off x="5179866" y="2533202"/>
            <a:ext cx="2619551" cy="307777"/>
          </a:xfrm>
          <a:prstGeom prst="rect">
            <a:avLst/>
          </a:prstGeom>
          <a:noFill/>
        </p:spPr>
        <p:txBody>
          <a:bodyPr wrap="square" lIns="91440" tIns="45720" rIns="91440" bIns="45720" rtlCol="0" anchor="t">
            <a:spAutoFit/>
          </a:bodyPr>
          <a:lstStyle/>
          <a:p>
            <a:pPr marL="171450" indent="-171450">
              <a:buFont typeface="Arial" panose="020B0604020202020204" pitchFamily="34" charset="0"/>
              <a:buChar char="•"/>
            </a:pPr>
            <a:r>
              <a:rPr lang="en-GB" sz="1400" dirty="0"/>
              <a:t>Poor user interface</a:t>
            </a:r>
          </a:p>
        </p:txBody>
      </p:sp>
      <p:sp>
        <p:nvSpPr>
          <p:cNvPr id="29" name="TextBox 28">
            <a:extLst>
              <a:ext uri="{FF2B5EF4-FFF2-40B4-BE49-F238E27FC236}">
                <a16:creationId xmlns:a16="http://schemas.microsoft.com/office/drawing/2014/main" id="{C82E7F16-98D5-5578-7B43-2FAB40CA8FD2}"/>
              </a:ext>
            </a:extLst>
          </p:cNvPr>
          <p:cNvSpPr txBox="1"/>
          <p:nvPr/>
        </p:nvSpPr>
        <p:spPr>
          <a:xfrm>
            <a:off x="7318649" y="1893766"/>
            <a:ext cx="2607713" cy="523220"/>
          </a:xfrm>
          <a:prstGeom prst="rect">
            <a:avLst/>
          </a:prstGeom>
          <a:noFill/>
        </p:spPr>
        <p:txBody>
          <a:bodyPr wrap="square" lIns="91440" tIns="45720" rIns="91440" bIns="45720" rtlCol="0" anchor="t">
            <a:spAutoFit/>
          </a:bodyPr>
          <a:lstStyle/>
          <a:p>
            <a:pPr marL="171450" indent="-171450">
              <a:buFont typeface="Arial" panose="020B0604020202020204" pitchFamily="34" charset="0"/>
              <a:buChar char="•"/>
            </a:pPr>
            <a:r>
              <a:rPr lang="en-GB" sz="1400" dirty="0"/>
              <a:t>Owners lack marketing knowledge</a:t>
            </a:r>
          </a:p>
        </p:txBody>
      </p:sp>
      <p:sp>
        <p:nvSpPr>
          <p:cNvPr id="31" name="TextBox 30">
            <a:extLst>
              <a:ext uri="{FF2B5EF4-FFF2-40B4-BE49-F238E27FC236}">
                <a16:creationId xmlns:a16="http://schemas.microsoft.com/office/drawing/2014/main" id="{460AF079-2F0F-72F2-CDA6-FEAC5F5934C0}"/>
              </a:ext>
            </a:extLst>
          </p:cNvPr>
          <p:cNvSpPr txBox="1"/>
          <p:nvPr/>
        </p:nvSpPr>
        <p:spPr>
          <a:xfrm>
            <a:off x="7616971" y="2385624"/>
            <a:ext cx="2843037" cy="523220"/>
          </a:xfrm>
          <a:prstGeom prst="rect">
            <a:avLst/>
          </a:prstGeom>
          <a:noFill/>
        </p:spPr>
        <p:txBody>
          <a:bodyPr wrap="square" lIns="91440" tIns="45720" rIns="91440" bIns="45720" rtlCol="0" anchor="t">
            <a:spAutoFit/>
          </a:bodyPr>
          <a:lstStyle/>
          <a:p>
            <a:pPr marL="171450" indent="-171450">
              <a:buFont typeface="Arial" panose="020B0604020202020204" pitchFamily="34" charset="0"/>
              <a:buChar char="•"/>
            </a:pPr>
            <a:r>
              <a:rPr lang="en-GB" sz="1400" dirty="0"/>
              <a:t>Heavy reliance on people walking-in</a:t>
            </a:r>
          </a:p>
        </p:txBody>
      </p:sp>
      <p:sp>
        <p:nvSpPr>
          <p:cNvPr id="32" name="TextBox 31">
            <a:extLst>
              <a:ext uri="{FF2B5EF4-FFF2-40B4-BE49-F238E27FC236}">
                <a16:creationId xmlns:a16="http://schemas.microsoft.com/office/drawing/2014/main" id="{E9AB641F-FD80-83C2-E2C5-7FA04EF46341}"/>
              </a:ext>
            </a:extLst>
          </p:cNvPr>
          <p:cNvSpPr txBox="1"/>
          <p:nvPr/>
        </p:nvSpPr>
        <p:spPr>
          <a:xfrm>
            <a:off x="7865797" y="4819267"/>
            <a:ext cx="2600817" cy="738664"/>
          </a:xfrm>
          <a:prstGeom prst="rect">
            <a:avLst/>
          </a:prstGeom>
          <a:noFill/>
        </p:spPr>
        <p:txBody>
          <a:bodyPr wrap="square" lIns="91440" tIns="45720" rIns="91440" bIns="45720" rtlCol="0" anchor="t">
            <a:spAutoFit/>
          </a:bodyPr>
          <a:lstStyle/>
          <a:p>
            <a:pPr marL="171450" indent="-171450">
              <a:buFont typeface="Arial" panose="020B0604020202020204" pitchFamily="34" charset="0"/>
              <a:buChar char="•"/>
            </a:pPr>
            <a:r>
              <a:rPr lang="en-GB" sz="1400" dirty="0"/>
              <a:t>Increased  competition from local florist and online retailers.</a:t>
            </a:r>
          </a:p>
        </p:txBody>
      </p:sp>
      <p:sp>
        <p:nvSpPr>
          <p:cNvPr id="33" name="TextBox 32">
            <a:extLst>
              <a:ext uri="{FF2B5EF4-FFF2-40B4-BE49-F238E27FC236}">
                <a16:creationId xmlns:a16="http://schemas.microsoft.com/office/drawing/2014/main" id="{4B907B26-201D-4172-E811-27E7E485B803}"/>
              </a:ext>
            </a:extLst>
          </p:cNvPr>
          <p:cNvSpPr txBox="1"/>
          <p:nvPr/>
        </p:nvSpPr>
        <p:spPr>
          <a:xfrm>
            <a:off x="7226249" y="5560813"/>
            <a:ext cx="2799998" cy="523220"/>
          </a:xfrm>
          <a:prstGeom prst="rect">
            <a:avLst/>
          </a:prstGeom>
          <a:noFill/>
        </p:spPr>
        <p:txBody>
          <a:bodyPr wrap="square" lIns="91440" tIns="45720" rIns="91440" bIns="45720" rtlCol="0" anchor="t">
            <a:spAutoFit/>
          </a:bodyPr>
          <a:lstStyle/>
          <a:p>
            <a:pPr marL="171450" indent="-171450">
              <a:buFont typeface="Arial" panose="020B0604020202020204" pitchFamily="34" charset="0"/>
              <a:buChar char="•"/>
            </a:pPr>
            <a:r>
              <a:rPr lang="en-GB" sz="1400" dirty="0"/>
              <a:t>Nearby shops on high street closing</a:t>
            </a:r>
          </a:p>
        </p:txBody>
      </p:sp>
      <p:sp>
        <p:nvSpPr>
          <p:cNvPr id="34" name="TextBox 33">
            <a:extLst>
              <a:ext uri="{FF2B5EF4-FFF2-40B4-BE49-F238E27FC236}">
                <a16:creationId xmlns:a16="http://schemas.microsoft.com/office/drawing/2014/main" id="{BD87F1E8-4F63-51F0-41A2-5B5D863B6FA0}"/>
              </a:ext>
            </a:extLst>
          </p:cNvPr>
          <p:cNvSpPr txBox="1"/>
          <p:nvPr/>
        </p:nvSpPr>
        <p:spPr>
          <a:xfrm>
            <a:off x="5436069" y="4623137"/>
            <a:ext cx="2237707" cy="523220"/>
          </a:xfrm>
          <a:prstGeom prst="rect">
            <a:avLst/>
          </a:prstGeom>
          <a:noFill/>
        </p:spPr>
        <p:txBody>
          <a:bodyPr wrap="square" lIns="91440" tIns="45720" rIns="91440" bIns="45720" rtlCol="0" anchor="t">
            <a:spAutoFit/>
          </a:bodyPr>
          <a:lstStyle/>
          <a:p>
            <a:pPr marL="171450" indent="-171450">
              <a:buFont typeface="Arial" panose="020B0604020202020204" pitchFamily="34" charset="0"/>
              <a:buChar char="•"/>
            </a:pPr>
            <a:r>
              <a:rPr lang="en-GB" sz="1400" dirty="0"/>
              <a:t>No tracking of marketing performance</a:t>
            </a:r>
          </a:p>
        </p:txBody>
      </p:sp>
      <p:sp>
        <p:nvSpPr>
          <p:cNvPr id="35" name="TextBox 34">
            <a:extLst>
              <a:ext uri="{FF2B5EF4-FFF2-40B4-BE49-F238E27FC236}">
                <a16:creationId xmlns:a16="http://schemas.microsoft.com/office/drawing/2014/main" id="{E622F4B3-EF7A-9557-C70D-0028EF99426C}"/>
              </a:ext>
            </a:extLst>
          </p:cNvPr>
          <p:cNvSpPr txBox="1"/>
          <p:nvPr/>
        </p:nvSpPr>
        <p:spPr>
          <a:xfrm>
            <a:off x="4874799" y="5229225"/>
            <a:ext cx="2492964" cy="738664"/>
          </a:xfrm>
          <a:prstGeom prst="rect">
            <a:avLst/>
          </a:prstGeom>
          <a:noFill/>
        </p:spPr>
        <p:txBody>
          <a:bodyPr wrap="square" lIns="91440" tIns="45720" rIns="91440" bIns="45720" rtlCol="0" anchor="t">
            <a:spAutoFit/>
          </a:bodyPr>
          <a:lstStyle/>
          <a:p>
            <a:pPr marL="171450" indent="-171450">
              <a:buFont typeface="Arial" panose="020B0604020202020204" pitchFamily="34" charset="0"/>
              <a:buChar char="•"/>
            </a:pPr>
            <a:r>
              <a:rPr lang="en-GB" sz="1400" dirty="0"/>
              <a:t>No use of customer feedback to make improvements</a:t>
            </a:r>
          </a:p>
        </p:txBody>
      </p:sp>
      <p:sp>
        <p:nvSpPr>
          <p:cNvPr id="36" name="TextBox 35">
            <a:extLst>
              <a:ext uri="{FF2B5EF4-FFF2-40B4-BE49-F238E27FC236}">
                <a16:creationId xmlns:a16="http://schemas.microsoft.com/office/drawing/2014/main" id="{A1AE5F16-DAD9-DDBD-746B-47696E58747A}"/>
              </a:ext>
            </a:extLst>
          </p:cNvPr>
          <p:cNvSpPr txBox="1"/>
          <p:nvPr/>
        </p:nvSpPr>
        <p:spPr>
          <a:xfrm>
            <a:off x="2804886" y="4665400"/>
            <a:ext cx="2567830" cy="523220"/>
          </a:xfrm>
          <a:prstGeom prst="rect">
            <a:avLst/>
          </a:prstGeom>
          <a:noFill/>
        </p:spPr>
        <p:txBody>
          <a:bodyPr wrap="square" lIns="91440" tIns="45720" rIns="91440" bIns="45720" rtlCol="0" anchor="t">
            <a:spAutoFit/>
          </a:bodyPr>
          <a:lstStyle/>
          <a:p>
            <a:pPr marL="171450" indent="-171450">
              <a:buFont typeface="Arial" panose="020B0604020202020204" pitchFamily="34" charset="0"/>
              <a:buChar char="•"/>
            </a:pPr>
            <a:r>
              <a:rPr lang="en-GB" sz="1400" dirty="0"/>
              <a:t>Rising cost of some imported flowers</a:t>
            </a:r>
          </a:p>
        </p:txBody>
      </p:sp>
      <p:sp>
        <p:nvSpPr>
          <p:cNvPr id="37" name="TextBox 36">
            <a:extLst>
              <a:ext uri="{FF2B5EF4-FFF2-40B4-BE49-F238E27FC236}">
                <a16:creationId xmlns:a16="http://schemas.microsoft.com/office/drawing/2014/main" id="{24C95A99-E1DA-914F-970C-9825DCB6ECD5}"/>
              </a:ext>
            </a:extLst>
          </p:cNvPr>
          <p:cNvSpPr txBox="1"/>
          <p:nvPr/>
        </p:nvSpPr>
        <p:spPr>
          <a:xfrm>
            <a:off x="2313867" y="5322625"/>
            <a:ext cx="2492964" cy="523220"/>
          </a:xfrm>
          <a:prstGeom prst="rect">
            <a:avLst/>
          </a:prstGeom>
          <a:noFill/>
        </p:spPr>
        <p:txBody>
          <a:bodyPr wrap="square" lIns="91440" tIns="45720" rIns="91440" bIns="45720" rtlCol="0" anchor="t">
            <a:spAutoFit/>
          </a:bodyPr>
          <a:lstStyle/>
          <a:p>
            <a:pPr marL="171450" indent="-171450">
              <a:buFont typeface="Arial" panose="020B0604020202020204" pitchFamily="34" charset="0"/>
              <a:buChar char="•"/>
            </a:pPr>
            <a:r>
              <a:rPr lang="en-GB" sz="1400" dirty="0"/>
              <a:t>Higher prices for eco packages</a:t>
            </a:r>
          </a:p>
        </p:txBody>
      </p:sp>
    </p:spTree>
    <p:extLst>
      <p:ext uri="{BB962C8B-B14F-4D97-AF65-F5344CB8AC3E}">
        <p14:creationId xmlns:p14="http://schemas.microsoft.com/office/powerpoint/2010/main" val="412652074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DFEEF-3FDE-6818-5CCF-C12D284D048B}"/>
              </a:ext>
            </a:extLst>
          </p:cNvPr>
          <p:cNvSpPr>
            <a:spLocks noGrp="1"/>
          </p:cNvSpPr>
          <p:nvPr>
            <p:ph type="title"/>
          </p:nvPr>
        </p:nvSpPr>
        <p:spPr>
          <a:xfrm>
            <a:off x="3135238" y="520625"/>
            <a:ext cx="6233667" cy="1009651"/>
          </a:xfrm>
        </p:spPr>
        <p:txBody>
          <a:bodyPr>
            <a:normAutofit/>
          </a:bodyPr>
          <a:lstStyle/>
          <a:p>
            <a:r>
              <a:rPr lang="en-GB" b="1" dirty="0">
                <a:latin typeface="Baskerville Old Face" panose="02020602080505020303" pitchFamily="18" charset="0"/>
              </a:rPr>
              <a:t>Summary of Key Findings</a:t>
            </a:r>
          </a:p>
        </p:txBody>
      </p:sp>
      <p:sp>
        <p:nvSpPr>
          <p:cNvPr id="3" name="Content Placeholder 2">
            <a:extLst>
              <a:ext uri="{FF2B5EF4-FFF2-40B4-BE49-F238E27FC236}">
                <a16:creationId xmlns:a16="http://schemas.microsoft.com/office/drawing/2014/main" id="{F6120FF4-8A1F-FE62-1C84-237B244E792C}"/>
              </a:ext>
            </a:extLst>
          </p:cNvPr>
          <p:cNvSpPr>
            <a:spLocks noGrp="1"/>
          </p:cNvSpPr>
          <p:nvPr>
            <p:ph idx="1"/>
          </p:nvPr>
        </p:nvSpPr>
        <p:spPr/>
        <p:txBody>
          <a:bodyPr anchor="ctr">
            <a:normAutofit/>
          </a:bodyPr>
          <a:lstStyle/>
          <a:p>
            <a:pPr>
              <a:lnSpc>
                <a:spcPct val="150000"/>
              </a:lnSpc>
            </a:pPr>
            <a:r>
              <a:rPr lang="en-GB" sz="2000" dirty="0"/>
              <a:t>Green Haven if facing a complicated mix of internal and external problems that have caused them to have a massive drop of 30% in-store sales in the last year. </a:t>
            </a:r>
          </a:p>
          <a:p>
            <a:pPr>
              <a:lnSpc>
                <a:spcPct val="150000"/>
              </a:lnSpc>
            </a:pPr>
            <a:r>
              <a:rPr lang="en-GB" sz="2000" dirty="0"/>
              <a:t>The main cause of the problem is that shops nearby have closed, and this reduced the overall people going to the high street therefore walk-ins. </a:t>
            </a:r>
          </a:p>
          <a:p>
            <a:pPr>
              <a:lnSpc>
                <a:spcPct val="150000"/>
              </a:lnSpc>
            </a:pPr>
            <a:r>
              <a:rPr lang="en-GB" sz="2000" dirty="0"/>
              <a:t>Even with online orders slightly increasing, it doesn’t help cover the loss of the store and one main reason for this is the old interface of the website and the difficulty of navigating it.</a:t>
            </a:r>
          </a:p>
          <a:p>
            <a:pPr>
              <a:lnSpc>
                <a:spcPct val="150000"/>
              </a:lnSpc>
            </a:pPr>
            <a:r>
              <a:rPr lang="en-GB" sz="2000" dirty="0"/>
              <a:t>The owners don’t have strong digital marketing skills and don’t keep up with current trends of advertisement.</a:t>
            </a:r>
          </a:p>
        </p:txBody>
      </p:sp>
    </p:spTree>
    <p:extLst>
      <p:ext uri="{BB962C8B-B14F-4D97-AF65-F5344CB8AC3E}">
        <p14:creationId xmlns:p14="http://schemas.microsoft.com/office/powerpoint/2010/main" val="24222232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9E3FB-97EA-2463-E83C-6BCE9C83160C}"/>
              </a:ext>
            </a:extLst>
          </p:cNvPr>
          <p:cNvSpPr>
            <a:spLocks noGrp="1"/>
          </p:cNvSpPr>
          <p:nvPr>
            <p:ph type="title"/>
          </p:nvPr>
        </p:nvSpPr>
        <p:spPr>
          <a:xfrm>
            <a:off x="4861489" y="455263"/>
            <a:ext cx="2469022" cy="451548"/>
          </a:xfrm>
        </p:spPr>
        <p:txBody>
          <a:bodyPr>
            <a:normAutofit fontScale="90000"/>
          </a:bodyPr>
          <a:lstStyle/>
          <a:p>
            <a:r>
              <a:rPr lang="en-GB" sz="3000" dirty="0"/>
              <a:t>Reference List:</a:t>
            </a:r>
          </a:p>
        </p:txBody>
      </p:sp>
      <p:sp>
        <p:nvSpPr>
          <p:cNvPr id="3" name="Content Placeholder 2">
            <a:extLst>
              <a:ext uri="{FF2B5EF4-FFF2-40B4-BE49-F238E27FC236}">
                <a16:creationId xmlns:a16="http://schemas.microsoft.com/office/drawing/2014/main" id="{12517723-19D7-501A-3D07-5DECE0C71B8D}"/>
              </a:ext>
            </a:extLst>
          </p:cNvPr>
          <p:cNvSpPr>
            <a:spLocks noGrp="1"/>
          </p:cNvSpPr>
          <p:nvPr>
            <p:ph idx="1"/>
          </p:nvPr>
        </p:nvSpPr>
        <p:spPr/>
        <p:txBody>
          <a:bodyPr vert="horz" lIns="91440" tIns="45720" rIns="91440" bIns="45720" rtlCol="0" anchor="t">
            <a:normAutofit/>
          </a:bodyPr>
          <a:lstStyle/>
          <a:p>
            <a:r>
              <a:rPr lang="en-GB" sz="1600" dirty="0"/>
              <a:t>Brooks, I. Weatherston, J. and Wilkinson, G., 2011. </a:t>
            </a:r>
            <a:r>
              <a:rPr lang="en-GB" sz="1600" i="1" dirty="0"/>
              <a:t>The international business environment: challenges and changes. </a:t>
            </a:r>
            <a:r>
              <a:rPr lang="en-GB" sz="1600" dirty="0"/>
              <a:t>2</a:t>
            </a:r>
            <a:r>
              <a:rPr lang="en-GB" sz="1600" baseline="30000" dirty="0"/>
              <a:t>nd</a:t>
            </a:r>
            <a:r>
              <a:rPr lang="en-GB" sz="1600" dirty="0"/>
              <a:t> ed. Harlow: Financial Times / Prentice Hall.</a:t>
            </a:r>
          </a:p>
          <a:p>
            <a:r>
              <a:rPr lang="en-GB" sz="1600" dirty="0"/>
              <a:t>Sproull, R., 2018. </a:t>
            </a:r>
            <a:r>
              <a:rPr lang="en-GB" sz="1600" i="1" dirty="0"/>
              <a:t>The real problem solving for managers: developing skills for decision making and innovation. </a:t>
            </a:r>
            <a:r>
              <a:rPr lang="en-GB" sz="1600" dirty="0"/>
              <a:t>5</a:t>
            </a:r>
            <a:r>
              <a:rPr lang="en-GB" sz="1600" baseline="30000" dirty="0"/>
              <a:t>th</a:t>
            </a:r>
            <a:r>
              <a:rPr lang="en-GB" sz="1600" dirty="0"/>
              <a:t> ed. New York: Routledge</a:t>
            </a:r>
          </a:p>
          <a:p>
            <a:r>
              <a:rPr lang="en-GB" sz="1600" dirty="0"/>
              <a:t>Fresh Produce (2025) </a:t>
            </a:r>
            <a:r>
              <a:rPr lang="en-GB" sz="1600" i="1" dirty="0"/>
              <a:t>2025 Floral Industry Trends</a:t>
            </a:r>
            <a:r>
              <a:rPr lang="en-GB" sz="1600" dirty="0"/>
              <a:t>.  Available at: </a:t>
            </a:r>
            <a:r>
              <a:rPr lang="en-GB" sz="1600" dirty="0">
                <a:hlinkClick r:id="rId2"/>
              </a:rPr>
              <a:t>https://www.freshproduce.com/resources/floral/2025-floral-industry-trends/</a:t>
            </a:r>
            <a:r>
              <a:rPr lang="en-GB" sz="1600" dirty="0"/>
              <a:t> Accessed 11/10/2025</a:t>
            </a:r>
          </a:p>
          <a:p>
            <a:r>
              <a:rPr lang="en-GB" sz="1600" dirty="0"/>
              <a:t>Office for National Statistics (ONS), 2024. </a:t>
            </a:r>
            <a:r>
              <a:rPr lang="en-GB" sz="1600" i="1" dirty="0"/>
              <a:t>Inflation and Consumer Prices Index</a:t>
            </a:r>
            <a:r>
              <a:rPr lang="en-GB" sz="1600" dirty="0"/>
              <a:t>. Available at: </a:t>
            </a:r>
            <a:r>
              <a:rPr lang="en-GB" sz="1600" dirty="0">
                <a:hlinkClick r:id="rId3"/>
              </a:rPr>
              <a:t>www.ons.gov.uk</a:t>
            </a:r>
            <a:endParaRPr lang="en-GB" sz="1600" dirty="0"/>
          </a:p>
          <a:p>
            <a:r>
              <a:rPr lang="en-GB" sz="1600" dirty="0"/>
              <a:t>Proctor, T., 2019. </a:t>
            </a:r>
            <a:r>
              <a:rPr lang="en-GB" sz="1600" i="1" dirty="0"/>
              <a:t>Creative problem solving for managers: Developing skills for decision making and innovation</a:t>
            </a:r>
            <a:r>
              <a:rPr lang="en-GB" sz="1600" dirty="0"/>
              <a:t>. 5th ed. New York: Routledge.</a:t>
            </a:r>
          </a:p>
          <a:p>
            <a:r>
              <a:rPr lang="en-GB" sz="1600" dirty="0"/>
              <a:t>Adair, J. (2022). </a:t>
            </a:r>
            <a:r>
              <a:rPr lang="en-GB" sz="1600" i="1" dirty="0"/>
              <a:t>Decision Making and Problem Solving: Break Through Barriers and Banish Uncertainty at Work</a:t>
            </a:r>
            <a:r>
              <a:rPr lang="en-GB" sz="1600" dirty="0"/>
              <a:t>. 5th ed. London: Kogan Page, Limited.</a:t>
            </a:r>
          </a:p>
        </p:txBody>
      </p:sp>
    </p:spTree>
    <p:extLst>
      <p:ext uri="{BB962C8B-B14F-4D97-AF65-F5344CB8AC3E}">
        <p14:creationId xmlns:p14="http://schemas.microsoft.com/office/powerpoint/2010/main" val="4746408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948369" y="1992529"/>
            <a:ext cx="10515600" cy="1570007"/>
          </a:xfrm>
        </p:spPr>
        <p:txBody>
          <a:bodyPr vert="horz" lIns="91440" tIns="45720" rIns="91440" bIns="45720" rtlCol="0" anchor="t">
            <a:normAutofit/>
          </a:bodyPr>
          <a:lstStyle/>
          <a:p>
            <a:endParaRPr lang="en-GB" dirty="0">
              <a:latin typeface="Arial" panose="020B0604020202020204" pitchFamily="34" charset="0"/>
              <a:cs typeface="Arial" panose="020B0604020202020204" pitchFamily="34" charset="0"/>
            </a:endParaRPr>
          </a:p>
          <a:p>
            <a:pPr marL="0" indent="0" algn="ctr">
              <a:buNone/>
            </a:pPr>
            <a:r>
              <a:rPr lang="en-GB" sz="4400" b="1" dirty="0">
                <a:latin typeface="Baskerville Old Face"/>
                <a:cs typeface="Arial"/>
              </a:rPr>
              <a:t>Thank you for listening</a:t>
            </a:r>
          </a:p>
        </p:txBody>
      </p:sp>
    </p:spTree>
    <p:extLst>
      <p:ext uri="{BB962C8B-B14F-4D97-AF65-F5344CB8AC3E}">
        <p14:creationId xmlns:p14="http://schemas.microsoft.com/office/powerpoint/2010/main" val="325830180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0475" y="2060186"/>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1884b2ae67012b402cadc2ba97627702">
  <xsd:schema xmlns:xsd="http://www.w3.org/2001/XMLSchema" xmlns:xs="http://www.w3.org/2001/XMLSchema" xmlns:p="http://schemas.microsoft.com/office/2006/metadata/properties" xmlns:ns3="f799553d-1ac0-48da-9ae3-fe400ced9c3b" targetNamespace="http://schemas.microsoft.com/office/2006/metadata/properties" ma:root="true" ma:fieldsID="8669b8e386d75912e1f95ef73c3e51eb"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CCAF22-9EA3-4C2F-9092-C861B73393C1}">
  <ds:schemaRefs>
    <ds:schemaRef ds:uri="http://purl.org/dc/dcmitype/"/>
    <ds:schemaRef ds:uri="http://schemas.microsoft.com/office/infopath/2007/PartnerControls"/>
    <ds:schemaRef ds:uri="http://purl.org/dc/terms/"/>
    <ds:schemaRef ds:uri="http://www.w3.org/XML/1998/namespace"/>
    <ds:schemaRef ds:uri="http://schemas.microsoft.com/office/2006/documentManagement/types"/>
    <ds:schemaRef ds:uri="http://purl.org/dc/elements/1.1/"/>
    <ds:schemaRef ds:uri="f799553d-1ac0-48da-9ae3-fe400ced9c3b"/>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549549EC-900D-4C2C-BF6B-60937E695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2499</TotalTime>
  <Words>1158</Words>
  <Application>Microsoft Office PowerPoint</Application>
  <PresentationFormat>Widescreen</PresentationFormat>
  <Paragraphs>126</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Green Haven Florist</vt:lpstr>
      <vt:lpstr>Overview of the presentation</vt:lpstr>
      <vt:lpstr>Overview of Green Haven Florists</vt:lpstr>
      <vt:lpstr>Insights of Green Haven Florists problems</vt:lpstr>
      <vt:lpstr>PowerPoint Presentation</vt:lpstr>
      <vt:lpstr>What is PESTEL Framework?</vt:lpstr>
      <vt:lpstr>PESTEL Framework for Green Haven Florists</vt:lpstr>
      <vt:lpstr>What is Fishbone diagram / Cause-Effect model</vt:lpstr>
      <vt:lpstr>Fishbone diagram of Green Haven Florists</vt:lpstr>
      <vt:lpstr>Summary of Key Findings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Ivelin Rabadzhiyski (2423340)</cp:lastModifiedBy>
  <cp:revision>114</cp:revision>
  <dcterms:created xsi:type="dcterms:W3CDTF">2024-01-29T11:42:05Z</dcterms:created>
  <dcterms:modified xsi:type="dcterms:W3CDTF">2025-10-12T22:11:21Z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