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4711B6-174E-2626-9803-ACF69D6012BC}" v="730" dt="2022-10-12T11:56:54.849"/>
    <p1510:client id="{B3D54B08-7F40-378D-8F6E-0518463E6DC1}" v="603" dt="2022-10-06T12:15:45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hat Azhar (2213611)" userId="S::2213611@student.uwtsd.ac.uk::b87b67d6-4efc-40d7-838f-43c23bb4413e" providerId="AD" clId="Web-{974711B6-174E-2626-9803-ACF69D6012BC}"/>
    <pc:docChg chg="addSld modSld">
      <pc:chgData name="Farhat Azhar (2213611)" userId="S::2213611@student.uwtsd.ac.uk::b87b67d6-4efc-40d7-838f-43c23bb4413e" providerId="AD" clId="Web-{974711B6-174E-2626-9803-ACF69D6012BC}" dt="2022-10-12T11:56:53.958" v="725" actId="20577"/>
      <pc:docMkLst>
        <pc:docMk/>
      </pc:docMkLst>
      <pc:sldChg chg="modSp">
        <pc:chgData name="Farhat Azhar (2213611)" userId="S::2213611@student.uwtsd.ac.uk::b87b67d6-4efc-40d7-838f-43c23bb4413e" providerId="AD" clId="Web-{974711B6-174E-2626-9803-ACF69D6012BC}" dt="2022-10-12T11:56:53.958" v="725" actId="20577"/>
        <pc:sldMkLst>
          <pc:docMk/>
          <pc:sldMk cId="109857222" sldId="256"/>
        </pc:sldMkLst>
        <pc:spChg chg="mod">
          <ac:chgData name="Farhat Azhar (2213611)" userId="S::2213611@student.uwtsd.ac.uk::b87b67d6-4efc-40d7-838f-43c23bb4413e" providerId="AD" clId="Web-{974711B6-174E-2626-9803-ACF69D6012BC}" dt="2022-10-12T11:56:53.958" v="72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Farhat Azhar (2213611)" userId="S::2213611@student.uwtsd.ac.uk::b87b67d6-4efc-40d7-838f-43c23bb4413e" providerId="AD" clId="Web-{974711B6-174E-2626-9803-ACF69D6012BC}" dt="2022-10-12T11:46:29.582" v="477" actId="20577"/>
        <pc:sldMkLst>
          <pc:docMk/>
          <pc:sldMk cId="3437122946" sldId="257"/>
        </pc:sldMkLst>
        <pc:spChg chg="mod">
          <ac:chgData name="Farhat Azhar (2213611)" userId="S::2213611@student.uwtsd.ac.uk::b87b67d6-4efc-40d7-838f-43c23bb4413e" providerId="AD" clId="Web-{974711B6-174E-2626-9803-ACF69D6012BC}" dt="2022-10-12T11:46:29.582" v="477" actId="20577"/>
          <ac:spMkLst>
            <pc:docMk/>
            <pc:sldMk cId="3437122946" sldId="257"/>
            <ac:spMk id="3" creationId="{8163D4D0-040D-5D23-7BDF-CB59910F1927}"/>
          </ac:spMkLst>
        </pc:spChg>
      </pc:sldChg>
      <pc:sldChg chg="modSp">
        <pc:chgData name="Farhat Azhar (2213611)" userId="S::2213611@student.uwtsd.ac.uk::b87b67d6-4efc-40d7-838f-43c23bb4413e" providerId="AD" clId="Web-{974711B6-174E-2626-9803-ACF69D6012BC}" dt="2022-10-12T11:44:02.914" v="461" actId="20577"/>
        <pc:sldMkLst>
          <pc:docMk/>
          <pc:sldMk cId="1732944717" sldId="258"/>
        </pc:sldMkLst>
        <pc:spChg chg="mod">
          <ac:chgData name="Farhat Azhar (2213611)" userId="S::2213611@student.uwtsd.ac.uk::b87b67d6-4efc-40d7-838f-43c23bb4413e" providerId="AD" clId="Web-{974711B6-174E-2626-9803-ACF69D6012BC}" dt="2022-10-12T11:44:02.914" v="461" actId="20577"/>
          <ac:spMkLst>
            <pc:docMk/>
            <pc:sldMk cId="1732944717" sldId="258"/>
            <ac:spMk id="2" creationId="{ADE8DA62-7291-8B19-2FF4-E851256B16F5}"/>
          </ac:spMkLst>
        </pc:spChg>
      </pc:sldChg>
      <pc:sldChg chg="modSp">
        <pc:chgData name="Farhat Azhar (2213611)" userId="S::2213611@student.uwtsd.ac.uk::b87b67d6-4efc-40d7-838f-43c23bb4413e" providerId="AD" clId="Web-{974711B6-174E-2626-9803-ACF69D6012BC}" dt="2022-10-12T11:44:38.854" v="463" actId="20577"/>
        <pc:sldMkLst>
          <pc:docMk/>
          <pc:sldMk cId="1086271445" sldId="261"/>
        </pc:sldMkLst>
        <pc:spChg chg="mod">
          <ac:chgData name="Farhat Azhar (2213611)" userId="S::2213611@student.uwtsd.ac.uk::b87b67d6-4efc-40d7-838f-43c23bb4413e" providerId="AD" clId="Web-{974711B6-174E-2626-9803-ACF69D6012BC}" dt="2022-10-12T11:44:38.854" v="463" actId="20577"/>
          <ac:spMkLst>
            <pc:docMk/>
            <pc:sldMk cId="1086271445" sldId="261"/>
            <ac:spMk id="3" creationId="{E001B49E-24A5-17A9-73D5-E1E8441D7C21}"/>
          </ac:spMkLst>
        </pc:spChg>
      </pc:sldChg>
      <pc:sldChg chg="modSp new">
        <pc:chgData name="Farhat Azhar (2213611)" userId="S::2213611@student.uwtsd.ac.uk::b87b67d6-4efc-40d7-838f-43c23bb4413e" providerId="AD" clId="Web-{974711B6-174E-2626-9803-ACF69D6012BC}" dt="2022-10-12T11:54:38.213" v="698" actId="20577"/>
        <pc:sldMkLst>
          <pc:docMk/>
          <pc:sldMk cId="3516416901" sldId="262"/>
        </pc:sldMkLst>
        <pc:spChg chg="mod">
          <ac:chgData name="Farhat Azhar (2213611)" userId="S::2213611@student.uwtsd.ac.uk::b87b67d6-4efc-40d7-838f-43c23bb4413e" providerId="AD" clId="Web-{974711B6-174E-2626-9803-ACF69D6012BC}" dt="2022-10-12T11:47:22.367" v="493" actId="20577"/>
          <ac:spMkLst>
            <pc:docMk/>
            <pc:sldMk cId="3516416901" sldId="262"/>
            <ac:spMk id="2" creationId="{FA9F72B4-A3FF-86FF-1120-D95EC5C51D4F}"/>
          </ac:spMkLst>
        </pc:spChg>
        <pc:spChg chg="mod">
          <ac:chgData name="Farhat Azhar (2213611)" userId="S::2213611@student.uwtsd.ac.uk::b87b67d6-4efc-40d7-838f-43c23bb4413e" providerId="AD" clId="Web-{974711B6-174E-2626-9803-ACF69D6012BC}" dt="2022-10-12T11:54:38.213" v="698" actId="20577"/>
          <ac:spMkLst>
            <pc:docMk/>
            <pc:sldMk cId="3516416901" sldId="262"/>
            <ac:spMk id="3" creationId="{D3A3600C-160A-84F2-8B22-AF0E3B32E3FA}"/>
          </ac:spMkLst>
        </pc:spChg>
      </pc:sldChg>
    </pc:docChg>
  </pc:docChgLst>
  <pc:docChgLst>
    <pc:chgData name="Farhat Azhar (2213611)" userId="S::2213611@student.uwtsd.ac.uk::b87b67d6-4efc-40d7-838f-43c23bb4413e" providerId="AD" clId="Web-{B3D54B08-7F40-378D-8F6E-0518463E6DC1}"/>
    <pc:docChg chg="addSld modSld addMainMaster delMainMaster">
      <pc:chgData name="Farhat Azhar (2213611)" userId="S::2213611@student.uwtsd.ac.uk::b87b67d6-4efc-40d7-838f-43c23bb4413e" providerId="AD" clId="Web-{B3D54B08-7F40-378D-8F6E-0518463E6DC1}" dt="2022-10-06T12:16:13.003" v="602"/>
      <pc:docMkLst>
        <pc:docMk/>
      </pc:docMkLst>
      <pc:sldChg chg="modSp mod modClrScheme chgLayout">
        <pc:chgData name="Farhat Azhar (2213611)" userId="S::2213611@student.uwtsd.ac.uk::b87b67d6-4efc-40d7-838f-43c23bb4413e" providerId="AD" clId="Web-{B3D54B08-7F40-378D-8F6E-0518463E6DC1}" dt="2022-10-06T11:39:06.229" v="107" actId="20577"/>
        <pc:sldMkLst>
          <pc:docMk/>
          <pc:sldMk cId="109857222" sldId="256"/>
        </pc:sldMkLst>
        <pc:spChg chg="mod ord">
          <ac:chgData name="Farhat Azhar (2213611)" userId="S::2213611@student.uwtsd.ac.uk::b87b67d6-4efc-40d7-838f-43c23bb4413e" providerId="AD" clId="Web-{B3D54B08-7F40-378D-8F6E-0518463E6DC1}" dt="2022-10-06T11:38:56.397" v="105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arhat Azhar (2213611)" userId="S::2213611@student.uwtsd.ac.uk::b87b67d6-4efc-40d7-838f-43c23bb4413e" providerId="AD" clId="Web-{B3D54B08-7F40-378D-8F6E-0518463E6DC1}" dt="2022-10-06T11:39:06.229" v="10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Farhat Azhar (2213611)" userId="S::2213611@student.uwtsd.ac.uk::b87b67d6-4efc-40d7-838f-43c23bb4413e" providerId="AD" clId="Web-{B3D54B08-7F40-378D-8F6E-0518463E6DC1}" dt="2022-10-06T12:06:16.374" v="593" actId="20577"/>
        <pc:sldMkLst>
          <pc:docMk/>
          <pc:sldMk cId="3437122946" sldId="257"/>
        </pc:sldMkLst>
        <pc:spChg chg="mod">
          <ac:chgData name="Farhat Azhar (2213611)" userId="S::2213611@student.uwtsd.ac.uk::b87b67d6-4efc-40d7-838f-43c23bb4413e" providerId="AD" clId="Web-{B3D54B08-7F40-378D-8F6E-0518463E6DC1}" dt="2022-10-06T11:54:25.069" v="370" actId="20577"/>
          <ac:spMkLst>
            <pc:docMk/>
            <pc:sldMk cId="3437122946" sldId="257"/>
            <ac:spMk id="2" creationId="{C0060812-DA4D-C2D6-8888-52E3B3E94963}"/>
          </ac:spMkLst>
        </pc:spChg>
        <pc:spChg chg="mod">
          <ac:chgData name="Farhat Azhar (2213611)" userId="S::2213611@student.uwtsd.ac.uk::b87b67d6-4efc-40d7-838f-43c23bb4413e" providerId="AD" clId="Web-{B3D54B08-7F40-378D-8F6E-0518463E6DC1}" dt="2022-10-06T12:06:16.374" v="593" actId="20577"/>
          <ac:spMkLst>
            <pc:docMk/>
            <pc:sldMk cId="3437122946" sldId="257"/>
            <ac:spMk id="3" creationId="{8163D4D0-040D-5D23-7BDF-CB59910F1927}"/>
          </ac:spMkLst>
        </pc:spChg>
      </pc:sldChg>
      <pc:sldChg chg="addSp delSp modSp new">
        <pc:chgData name="Farhat Azhar (2213611)" userId="S::2213611@student.uwtsd.ac.uk::b87b67d6-4efc-40d7-838f-43c23bb4413e" providerId="AD" clId="Web-{B3D54B08-7F40-378D-8F6E-0518463E6DC1}" dt="2022-10-06T12:15:24.861" v="598" actId="20577"/>
        <pc:sldMkLst>
          <pc:docMk/>
          <pc:sldMk cId="1732944717" sldId="258"/>
        </pc:sldMkLst>
        <pc:spChg chg="del">
          <ac:chgData name="Farhat Azhar (2213611)" userId="S::2213611@student.uwtsd.ac.uk::b87b67d6-4efc-40d7-838f-43c23bb4413e" providerId="AD" clId="Web-{B3D54B08-7F40-378D-8F6E-0518463E6DC1}" dt="2022-10-06T12:08:55.504" v="596"/>
          <ac:spMkLst>
            <pc:docMk/>
            <pc:sldMk cId="1732944717" sldId="258"/>
            <ac:spMk id="3" creationId="{0DD4AFD8-DCA9-E3B5-C192-B68A99DF7531}"/>
          </ac:spMkLst>
        </pc:spChg>
        <pc:spChg chg="add mod">
          <ac:chgData name="Farhat Azhar (2213611)" userId="S::2213611@student.uwtsd.ac.uk::b87b67d6-4efc-40d7-838f-43c23bb4413e" providerId="AD" clId="Web-{B3D54B08-7F40-378D-8F6E-0518463E6DC1}" dt="2022-10-06T12:15:24.861" v="598" actId="20577"/>
          <ac:spMkLst>
            <pc:docMk/>
            <pc:sldMk cId="1732944717" sldId="258"/>
            <ac:spMk id="12" creationId="{4ABD9E35-DFBE-2F91-B897-8C7E4C9FE128}"/>
          </ac:spMkLst>
        </pc:spChg>
        <pc:graphicFrameChg chg="add del mod ord modGraphic">
          <ac:chgData name="Farhat Azhar (2213611)" userId="S::2213611@student.uwtsd.ac.uk::b87b67d6-4efc-40d7-838f-43c23bb4413e" providerId="AD" clId="Web-{B3D54B08-7F40-378D-8F6E-0518463E6DC1}" dt="2022-10-06T12:09:06.161" v="597"/>
          <ac:graphicFrameMkLst>
            <pc:docMk/>
            <pc:sldMk cId="1732944717" sldId="258"/>
            <ac:graphicFrameMk id="4" creationId="{DD33E355-C6C9-7419-24A3-FB26591AF931}"/>
          </ac:graphicFrameMkLst>
        </pc:graphicFrameChg>
      </pc:sldChg>
      <pc:sldChg chg="addSp delSp modSp new">
        <pc:chgData name="Farhat Azhar (2213611)" userId="S::2213611@student.uwtsd.ac.uk::b87b67d6-4efc-40d7-838f-43c23bb4413e" providerId="AD" clId="Web-{B3D54B08-7F40-378D-8F6E-0518463E6DC1}" dt="2022-10-06T11:41:49.824" v="132" actId="14100"/>
        <pc:sldMkLst>
          <pc:docMk/>
          <pc:sldMk cId="2329013665" sldId="259"/>
        </pc:sldMkLst>
        <pc:spChg chg="mod">
          <ac:chgData name="Farhat Azhar (2213611)" userId="S::2213611@student.uwtsd.ac.uk::b87b67d6-4efc-40d7-838f-43c23bb4413e" providerId="AD" clId="Web-{B3D54B08-7F40-378D-8F6E-0518463E6DC1}" dt="2022-10-06T11:40:32.025" v="130" actId="20577"/>
          <ac:spMkLst>
            <pc:docMk/>
            <pc:sldMk cId="2329013665" sldId="259"/>
            <ac:spMk id="2" creationId="{C0893128-B55F-9448-9014-BEE5332A9430}"/>
          </ac:spMkLst>
        </pc:spChg>
        <pc:spChg chg="del">
          <ac:chgData name="Farhat Azhar (2213611)" userId="S::2213611@student.uwtsd.ac.uk::b87b67d6-4efc-40d7-838f-43c23bb4413e" providerId="AD" clId="Web-{B3D54B08-7F40-378D-8F6E-0518463E6DC1}" dt="2022-10-06T11:41:42.933" v="131"/>
          <ac:spMkLst>
            <pc:docMk/>
            <pc:sldMk cId="2329013665" sldId="259"/>
            <ac:spMk id="3" creationId="{0F24BE70-7C76-4D44-E448-3BE5895CA366}"/>
          </ac:spMkLst>
        </pc:spChg>
        <pc:picChg chg="add mod ord">
          <ac:chgData name="Farhat Azhar (2213611)" userId="S::2213611@student.uwtsd.ac.uk::b87b67d6-4efc-40d7-838f-43c23bb4413e" providerId="AD" clId="Web-{B3D54B08-7F40-378D-8F6E-0518463E6DC1}" dt="2022-10-06T11:41:49.824" v="132" actId="14100"/>
          <ac:picMkLst>
            <pc:docMk/>
            <pc:sldMk cId="2329013665" sldId="259"/>
            <ac:picMk id="4" creationId="{1D5CFC28-2E94-D609-FFEF-F8CB19DBF601}"/>
          </ac:picMkLst>
        </pc:picChg>
      </pc:sldChg>
      <pc:sldChg chg="addSp delSp modSp new mod setBg">
        <pc:chgData name="Farhat Azhar (2213611)" userId="S::2213611@student.uwtsd.ac.uk::b87b67d6-4efc-40d7-838f-43c23bb4413e" providerId="AD" clId="Web-{B3D54B08-7F40-378D-8F6E-0518463E6DC1}" dt="2022-10-06T12:16:13.003" v="602"/>
        <pc:sldMkLst>
          <pc:docMk/>
          <pc:sldMk cId="294465642" sldId="260"/>
        </pc:sldMkLst>
        <pc:spChg chg="mod">
          <ac:chgData name="Farhat Azhar (2213611)" userId="S::2213611@student.uwtsd.ac.uk::b87b67d6-4efc-40d7-838f-43c23bb4413e" providerId="AD" clId="Web-{B3D54B08-7F40-378D-8F6E-0518463E6DC1}" dt="2022-10-06T12:16:13.003" v="602"/>
          <ac:spMkLst>
            <pc:docMk/>
            <pc:sldMk cId="294465642" sldId="260"/>
            <ac:spMk id="2" creationId="{972AB912-59B2-C978-399D-E51C6950501A}"/>
          </ac:spMkLst>
        </pc:spChg>
        <pc:spChg chg="mod">
          <ac:chgData name="Farhat Azhar (2213611)" userId="S::2213611@student.uwtsd.ac.uk::b87b67d6-4efc-40d7-838f-43c23bb4413e" providerId="AD" clId="Web-{B3D54B08-7F40-378D-8F6E-0518463E6DC1}" dt="2022-10-06T12:16:13.003" v="602"/>
          <ac:spMkLst>
            <pc:docMk/>
            <pc:sldMk cId="294465642" sldId="260"/>
            <ac:spMk id="3" creationId="{5E0C482F-DAA2-A2F7-CFCE-0C888E4A3839}"/>
          </ac:spMkLst>
        </pc:spChg>
        <pc:spChg chg="add del">
          <ac:chgData name="Farhat Azhar (2213611)" userId="S::2213611@student.uwtsd.ac.uk::b87b67d6-4efc-40d7-838f-43c23bb4413e" providerId="AD" clId="Web-{B3D54B08-7F40-378D-8F6E-0518463E6DC1}" dt="2022-10-06T12:16:13.003" v="601"/>
          <ac:spMkLst>
            <pc:docMk/>
            <pc:sldMk cId="294465642" sldId="260"/>
            <ac:spMk id="8" creationId="{50E53EDA-3B94-4F6B-9E86-D3BB9EBB9616}"/>
          </ac:spMkLst>
        </pc:spChg>
        <pc:cxnChg chg="add del">
          <ac:chgData name="Farhat Azhar (2213611)" userId="S::2213611@student.uwtsd.ac.uk::b87b67d6-4efc-40d7-838f-43c23bb4413e" providerId="AD" clId="Web-{B3D54B08-7F40-378D-8F6E-0518463E6DC1}" dt="2022-10-06T12:16:13.003" v="601"/>
          <ac:cxnSpMkLst>
            <pc:docMk/>
            <pc:sldMk cId="294465642" sldId="260"/>
            <ac:cxnSpMk id="10" creationId="{30EFD79F-7790-479B-B7DB-BD0D8C101DDD}"/>
          </ac:cxnSpMkLst>
        </pc:cxnChg>
      </pc:sldChg>
      <pc:sldChg chg="modSp new">
        <pc:chgData name="Farhat Azhar (2213611)" userId="S::2213611@student.uwtsd.ac.uk::b87b67d6-4efc-40d7-838f-43c23bb4413e" providerId="AD" clId="Web-{B3D54B08-7F40-378D-8F6E-0518463E6DC1}" dt="2022-10-06T12:07:08.688" v="595" actId="20577"/>
        <pc:sldMkLst>
          <pc:docMk/>
          <pc:sldMk cId="1086271445" sldId="261"/>
        </pc:sldMkLst>
        <pc:spChg chg="mod">
          <ac:chgData name="Farhat Azhar (2213611)" userId="S::2213611@student.uwtsd.ac.uk::b87b67d6-4efc-40d7-838f-43c23bb4413e" providerId="AD" clId="Web-{B3D54B08-7F40-378D-8F6E-0518463E6DC1}" dt="2022-10-06T11:42:24.763" v="137" actId="20577"/>
          <ac:spMkLst>
            <pc:docMk/>
            <pc:sldMk cId="1086271445" sldId="261"/>
            <ac:spMk id="2" creationId="{71FE9151-D44A-FDAC-FC37-F3FBD00A34AB}"/>
          </ac:spMkLst>
        </pc:spChg>
        <pc:spChg chg="mod">
          <ac:chgData name="Farhat Azhar (2213611)" userId="S::2213611@student.uwtsd.ac.uk::b87b67d6-4efc-40d7-838f-43c23bb4413e" providerId="AD" clId="Web-{B3D54B08-7F40-378D-8F6E-0518463E6DC1}" dt="2022-10-06T12:07:08.688" v="595" actId="20577"/>
          <ac:spMkLst>
            <pc:docMk/>
            <pc:sldMk cId="1086271445" sldId="261"/>
            <ac:spMk id="3" creationId="{E001B49E-24A5-17A9-73D5-E1E8441D7C21}"/>
          </ac:spMkLst>
        </pc:spChg>
      </pc:sldChg>
      <pc:sldMasterChg chg="del delSldLayout">
        <pc:chgData name="Farhat Azhar (2213611)" userId="S::2213611@student.uwtsd.ac.uk::b87b67d6-4efc-40d7-838f-43c23bb4413e" providerId="AD" clId="Web-{B3D54B08-7F40-378D-8F6E-0518463E6DC1}" dt="2022-10-06T11:34:58.732" v="0"/>
        <pc:sldMasterMkLst>
          <pc:docMk/>
          <pc:sldMasterMk cId="2460954070" sldId="2147483660"/>
        </pc:sldMasterMkLst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Farhat Azhar (2213611)" userId="S::2213611@student.uwtsd.ac.uk::b87b67d6-4efc-40d7-838f-43c23bb4413e" providerId="AD" clId="Web-{B3D54B08-7F40-378D-8F6E-0518463E6DC1}" dt="2022-10-06T11:34:58.732" v="0"/>
        <pc:sldMasterMkLst>
          <pc:docMk/>
          <pc:sldMasterMk cId="3468025158" sldId="2147483672"/>
        </pc:sldMasterMkLst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1079699638" sldId="2147483673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3534851452" sldId="2147483674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3938542148" sldId="2147483675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63405948" sldId="2147483676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346084648" sldId="2147483677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1474417894" sldId="2147483678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2951777816" sldId="2147483679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1010984045" sldId="2147483680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1672446606" sldId="2147483681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3457494369" sldId="2147483682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1261499905" sldId="2147483683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221685662" sldId="2147483684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4064269121" sldId="2147483685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4273771049" sldId="2147483686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2354101590" sldId="2147483687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782738710" sldId="2147483688"/>
          </pc:sldLayoutMkLst>
        </pc:sldLayoutChg>
        <pc:sldLayoutChg chg="add mod replId">
          <pc:chgData name="Farhat Azhar (2213611)" userId="S::2213611@student.uwtsd.ac.uk::b87b67d6-4efc-40d7-838f-43c23bb4413e" providerId="AD" clId="Web-{B3D54B08-7F40-378D-8F6E-0518463E6DC1}" dt="2022-10-06T11:34:58.732" v="0"/>
          <pc:sldLayoutMkLst>
            <pc:docMk/>
            <pc:sldMasterMk cId="3468025158" sldId="2147483672"/>
            <pc:sldLayoutMk cId="52700795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699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851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542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05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84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417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777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984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446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494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4999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856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69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771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101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2738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00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0251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TECHNOLOGY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COLLABORATION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26994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>
                <a:ea typeface="+mn-lt"/>
                <a:cs typeface="+mn-lt"/>
              </a:rPr>
              <a:t>ARE STUDENTS CONFIDENT IN USING TECHNOLOGY TO COLLABORATE?</a:t>
            </a:r>
            <a:br>
              <a:rPr lang="en-GB" sz="2800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NAME – Farhat </a:t>
            </a:r>
            <a:r>
              <a:rPr lang="en-GB" sz="2800" dirty="0" err="1">
                <a:ea typeface="+mn-lt"/>
                <a:cs typeface="+mn-lt"/>
              </a:rPr>
              <a:t>azhar</a:t>
            </a:r>
            <a:endParaRPr lang="en-US" dirty="0" err="1"/>
          </a:p>
          <a:p>
            <a:r>
              <a:rPr lang="en-GB" sz="2800" dirty="0">
                <a:ea typeface="+mn-lt"/>
                <a:cs typeface="+mn-lt"/>
              </a:rPr>
              <a:t>Group .L</a:t>
            </a:r>
          </a:p>
          <a:p>
            <a:r>
              <a:rPr lang="en-GB" sz="2800" dirty="0">
                <a:ea typeface="+mn-lt"/>
                <a:cs typeface="+mn-lt"/>
              </a:rPr>
              <a:t>29.09.2022</a:t>
            </a:r>
          </a:p>
          <a:p>
            <a:br>
              <a:rPr lang="en-GB" sz="2800" dirty="0">
                <a:ea typeface="+mn-lt"/>
                <a:cs typeface="+mn-lt"/>
              </a:rPr>
            </a:br>
            <a:br>
              <a:rPr lang="en-GB" sz="2800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DATE 29/09/2022</a:t>
            </a:r>
            <a:endParaRPr lang="en-GB" dirty="0"/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60812-DA4D-C2D6-8888-52E3B3E94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3D4D0-040D-5D23-7BDF-CB59910F1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cs typeface="Calibri"/>
              </a:rPr>
              <a:t>Recent  years have seen a large growth in higher education online ,.both as part of a blended approach, Where  on  campus students access  some of their materials and activities online ,catering to a wider amount of students both on campus and off campus .At the same time ,the higher education community has recognised that a more learner-centred approach can be encouraged by increasing the opportunities for student –student interaction and collaboration (</a:t>
            </a:r>
            <a:r>
              <a:rPr lang="en-GB" dirty="0" err="1">
                <a:cs typeface="Calibri"/>
              </a:rPr>
              <a:t>heejung</a:t>
            </a:r>
            <a:r>
              <a:rPr lang="en-GB" dirty="0">
                <a:cs typeface="Calibri"/>
              </a:rPr>
              <a:t> et al.,2008).most institutions providing online courses now provide opportunities in at least some subjects to participate in collaborative learning projects so that students experience opportunities for sharing and constructing knowledge (</a:t>
            </a:r>
            <a:r>
              <a:rPr lang="en-GB" dirty="0" err="1">
                <a:cs typeface="Calibri"/>
              </a:rPr>
              <a:t>dewiyanti</a:t>
            </a:r>
            <a:r>
              <a:rPr lang="en-GB" dirty="0">
                <a:cs typeface="Calibri"/>
              </a:rPr>
              <a:t> et al., 2005).uptake by students varies greatly and appears highly dependent on the context(</a:t>
            </a:r>
            <a:r>
              <a:rPr lang="en-GB" dirty="0" err="1">
                <a:cs typeface="Calibri"/>
              </a:rPr>
              <a:t>carr</a:t>
            </a:r>
            <a:r>
              <a:rPr lang="en-GB" dirty="0">
                <a:cs typeface="Calibri"/>
              </a:rPr>
              <a:t> et al., 2007),and the benefits for students appear similarly dependent on the processes employed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7122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F72B4-A3FF-86FF-1120-D95EC5C51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Students Experiences Collaborating ONLINE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3600C-160A-84F2-8B22-AF0E3B32E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cs typeface="Calibri" panose="020F0502020204030204"/>
              </a:rPr>
              <a:t>How confident are the students using Technology?</a:t>
            </a:r>
          </a:p>
          <a:p>
            <a:pPr>
              <a:buClr>
                <a:srgbClr val="FFFFFF"/>
              </a:buClr>
            </a:pPr>
            <a:r>
              <a:rPr lang="en-GB" dirty="0">
                <a:cs typeface="Calibri" panose="020F0502020204030204"/>
              </a:rPr>
              <a:t>Using Wikis as the collaboration platform, has been conducted successfully for several years [</a:t>
            </a:r>
            <a:r>
              <a:rPr lang="en-GB" dirty="0" err="1">
                <a:cs typeface="Calibri" panose="020F0502020204030204"/>
              </a:rPr>
              <a:t>Weaver,D</a:t>
            </a:r>
            <a:r>
              <a:rPr lang="en-GB" dirty="0">
                <a:cs typeface="Calibri" panose="020F0502020204030204"/>
              </a:rPr>
              <a:t> et al., 2010]</a:t>
            </a:r>
          </a:p>
          <a:p>
            <a:pPr>
              <a:buClr>
                <a:srgbClr val="FFFFFF"/>
              </a:buClr>
            </a:pPr>
            <a:r>
              <a:rPr lang="en-GB" dirty="0">
                <a:cs typeface="Calibri" panose="020F0502020204030204"/>
              </a:rPr>
              <a:t>Students were given the opportunity and technical means to collaborate, and staff could assess individual students' participation [Weaver, D et al., 2010]</a:t>
            </a:r>
          </a:p>
          <a:p>
            <a:pPr>
              <a:buClr>
                <a:srgbClr val="FFFFFF"/>
              </a:buClr>
            </a:pPr>
            <a:r>
              <a:rPr lang="en-GB" dirty="0">
                <a:cs typeface="Calibri" panose="020F0502020204030204"/>
              </a:rPr>
              <a:t>To gain future information regarding the internal machinations of student groups, selected students were invited to in light of their experiences of their wiki project.</a:t>
            </a:r>
          </a:p>
        </p:txBody>
      </p:sp>
    </p:spTree>
    <p:extLst>
      <p:ext uri="{BB962C8B-B14F-4D97-AF65-F5344CB8AC3E}">
        <p14:creationId xmlns:p14="http://schemas.microsoft.com/office/powerpoint/2010/main" val="3516416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8DA62-7291-8B19-2FF4-E851256B1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LINK to ARTICLE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ABD9E35-DFBE-2F91-B897-8C7E4C9FE1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https://librarysearch.uwtsd.ac.uk/permalink/44WHELF_UWTSD/1ir6fgh/cdi_crossref_primary_10_14742_ajet_1046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944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93128-B55F-9448-9014-BEE5332A9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STUDENTS CONFIDENCE IN COLLABORATING</a:t>
            </a:r>
            <a:endParaRPr lang="en-US" dirty="0"/>
          </a:p>
        </p:txBody>
      </p:sp>
      <p:pic>
        <p:nvPicPr>
          <p:cNvPr id="4" name="Picture 4" descr="Mother teaching son on a table">
            <a:extLst>
              <a:ext uri="{FF2B5EF4-FFF2-40B4-BE49-F238E27FC236}">
                <a16:creationId xmlns:a16="http://schemas.microsoft.com/office/drawing/2014/main" id="{1D5CFC28-2E94-D609-FFEF-F8CB19DBF6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3020" y="2141538"/>
            <a:ext cx="6495286" cy="4354152"/>
          </a:xfrm>
        </p:spPr>
      </p:pic>
    </p:spTree>
    <p:extLst>
      <p:ext uri="{BB962C8B-B14F-4D97-AF65-F5344CB8AC3E}">
        <p14:creationId xmlns:p14="http://schemas.microsoft.com/office/powerpoint/2010/main" val="2329013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AB912-59B2-C978-399D-E51C69505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609600"/>
            <a:ext cx="7808140" cy="1099457"/>
          </a:xfrm>
        </p:spPr>
        <p:txBody>
          <a:bodyPr anchor="b">
            <a:normAutofit/>
          </a:bodyPr>
          <a:lstStyle/>
          <a:p>
            <a:r>
              <a:rPr lang="en-GB" sz="4000">
                <a:cs typeface="Calibri Light"/>
              </a:rPr>
              <a:t>LINK TO ARTICLE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C482F-DAA2-A2F7-CFCE-0C888E4A3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142067"/>
            <a:ext cx="7808140" cy="3649133"/>
          </a:xfrm>
        </p:spPr>
        <p:txBody>
          <a:bodyPr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https://librarysearch.uwtsd.ac.uk/permalink/44WHELF_UWTSD/1ir6fgh/cdi_crossref_primary_10_14742_ajet_1046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5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9151-D44A-FDAC-FC37-F3FBD00A3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1B49E-24A5-17A9-73D5-E1E8441D7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cs typeface="Calibri"/>
              </a:rPr>
              <a:t>.  weaver, D., viper, S., Latter, J.,  and Mc </a:t>
            </a:r>
            <a:r>
              <a:rPr lang="en-GB" dirty="0" err="1">
                <a:cs typeface="Calibri"/>
              </a:rPr>
              <a:t>lntosh</a:t>
            </a:r>
            <a:r>
              <a:rPr lang="en-GB" dirty="0">
                <a:cs typeface="Calibri"/>
              </a:rPr>
              <a:t>, P.C., 2010. Off campus Students' experiences collaborating 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Online, using wikis. Australasian journal of Educational Technology,26(6)</a:t>
            </a:r>
          </a:p>
        </p:txBody>
      </p:sp>
    </p:spTree>
    <p:extLst>
      <p:ext uri="{BB962C8B-B14F-4D97-AF65-F5344CB8AC3E}">
        <p14:creationId xmlns:p14="http://schemas.microsoft.com/office/powerpoint/2010/main" val="10862714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Celestial</vt:lpstr>
      <vt:lpstr>TECHNOLOGY COLLABORATION</vt:lpstr>
      <vt:lpstr>INTRODUCTION</vt:lpstr>
      <vt:lpstr>Students Experiences Collaborating ONLINE</vt:lpstr>
      <vt:lpstr>LINK to ARTICLE</vt:lpstr>
      <vt:lpstr>STUDENTS CONFIDENCE IN COLLABORATING</vt:lpstr>
      <vt:lpstr>LINK TO ARTICLE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423</cp:revision>
  <dcterms:created xsi:type="dcterms:W3CDTF">2022-10-06T11:34:45Z</dcterms:created>
  <dcterms:modified xsi:type="dcterms:W3CDTF">2022-10-12T11:57:04Z</dcterms:modified>
</cp:coreProperties>
</file>