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3" r:id="rId4"/>
  </p:sldMasterIdLst>
  <p:notesMasterIdLst>
    <p:notesMasterId r:id="rId21"/>
  </p:notesMasterIdLst>
  <p:handoutMasterIdLst>
    <p:handoutMasterId r:id="rId22"/>
  </p:handoutMasterIdLst>
  <p:sldIdLst>
    <p:sldId id="276" r:id="rId5"/>
    <p:sldId id="304" r:id="rId6"/>
    <p:sldId id="308" r:id="rId7"/>
    <p:sldId id="281" r:id="rId8"/>
    <p:sldId id="300" r:id="rId9"/>
    <p:sldId id="311" r:id="rId10"/>
    <p:sldId id="301" r:id="rId11"/>
    <p:sldId id="299" r:id="rId12"/>
    <p:sldId id="312" r:id="rId13"/>
    <p:sldId id="309" r:id="rId14"/>
    <p:sldId id="307" r:id="rId15"/>
    <p:sldId id="315" r:id="rId16"/>
    <p:sldId id="310" r:id="rId17"/>
    <p:sldId id="303" r:id="rId18"/>
    <p:sldId id="313" r:id="rId19"/>
    <p:sldId id="31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28"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DCCE1-907C-D144-F382-400227FA1B24}" v="1523" dt="2024-11-11T07:07:51.661"/>
    <p1510:client id="{3B1CA8BB-434E-1A24-9C63-9A84738EFEF5}" v="45" dt="2024-11-10T16:13:11.682"/>
    <p1510:client id="{64971F4A-A82D-F143-B120-40060F0467F6}" v="1870" dt="2024-11-11T07:12:59.052"/>
    <p1510:client id="{6BEF4AEF-3156-DFA9-A615-613DDC128EFD}" v="1874" dt="2024-11-11T03:48:59.094"/>
    <p1510:client id="{6C82740C-9652-C6DB-05DA-DADF47CCBC74}" v="22" dt="2024-11-10T16:07:14.586"/>
    <p1510:client id="{BC70A321-E6A4-1950-BBAB-149D0FE1C886}" v="1330" dt="2024-11-11T12:21:08.231"/>
  </p1510:revLst>
</p1510:revInfo>
</file>

<file path=ppt/tableStyles.xml><?xml version="1.0" encoding="utf-8"?>
<a:tblStyleLst xmlns:a="http://schemas.openxmlformats.org/drawingml/2006/main" def="{5FD0F851-EC5A-4D38-B0AD-8093EC10F338}">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928"/>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Codd (2205432)" userId="S::2205432@student.uwtsd.ac.uk::7d1ec5cb-c4fd-40be-8ac2-b601790b6ac8" providerId="AD" clId="Web-{BC70A321-E6A4-1950-BBAB-149D0FE1C886}"/>
    <pc:docChg chg="addSld modSld">
      <pc:chgData name="Holly Codd (2205432)" userId="S::2205432@student.uwtsd.ac.uk::7d1ec5cb-c4fd-40be-8ac2-b601790b6ac8" providerId="AD" clId="Web-{BC70A321-E6A4-1950-BBAB-149D0FE1C886}" dt="2024-11-11T12:21:07.996" v="1211" actId="20577"/>
      <pc:docMkLst>
        <pc:docMk/>
      </pc:docMkLst>
      <pc:sldChg chg="modSp">
        <pc:chgData name="Holly Codd (2205432)" userId="S::2205432@student.uwtsd.ac.uk::7d1ec5cb-c4fd-40be-8ac2-b601790b6ac8" providerId="AD" clId="Web-{BC70A321-E6A4-1950-BBAB-149D0FE1C886}" dt="2024-11-11T11:04:52.510" v="119" actId="20577"/>
        <pc:sldMkLst>
          <pc:docMk/>
          <pc:sldMk cId="924009296" sldId="304"/>
        </pc:sldMkLst>
        <pc:spChg chg="mod">
          <ac:chgData name="Holly Codd (2205432)" userId="S::2205432@student.uwtsd.ac.uk::7d1ec5cb-c4fd-40be-8ac2-b601790b6ac8" providerId="AD" clId="Web-{BC70A321-E6A4-1950-BBAB-149D0FE1C886}" dt="2024-11-11T11:04:52.510" v="119" actId="20577"/>
          <ac:spMkLst>
            <pc:docMk/>
            <pc:sldMk cId="924009296" sldId="304"/>
            <ac:spMk id="3" creationId="{180E22E8-B3C8-8A7F-51A5-202C6565E87F}"/>
          </ac:spMkLst>
        </pc:spChg>
      </pc:sldChg>
      <pc:sldChg chg="addSp modSp">
        <pc:chgData name="Holly Codd (2205432)" userId="S::2205432@student.uwtsd.ac.uk::7d1ec5cb-c4fd-40be-8ac2-b601790b6ac8" providerId="AD" clId="Web-{BC70A321-E6A4-1950-BBAB-149D0FE1C886}" dt="2024-11-11T12:18:27.336" v="1180" actId="1076"/>
        <pc:sldMkLst>
          <pc:docMk/>
          <pc:sldMk cId="3287252242" sldId="307"/>
        </pc:sldMkLst>
        <pc:spChg chg="add mod">
          <ac:chgData name="Holly Codd (2205432)" userId="S::2205432@student.uwtsd.ac.uk::7d1ec5cb-c4fd-40be-8ac2-b601790b6ac8" providerId="AD" clId="Web-{BC70A321-E6A4-1950-BBAB-149D0FE1C886}" dt="2024-11-11T12:18:27.336" v="1180" actId="1076"/>
          <ac:spMkLst>
            <pc:docMk/>
            <pc:sldMk cId="3287252242" sldId="307"/>
            <ac:spMk id="2" creationId="{368AFD20-1A02-6722-7B23-BC716044A644}"/>
          </ac:spMkLst>
        </pc:spChg>
        <pc:spChg chg="mod">
          <ac:chgData name="Holly Codd (2205432)" userId="S::2205432@student.uwtsd.ac.uk::7d1ec5cb-c4fd-40be-8ac2-b601790b6ac8" providerId="AD" clId="Web-{BC70A321-E6A4-1950-BBAB-149D0FE1C886}" dt="2024-11-11T11:01:30.848" v="46" actId="20577"/>
          <ac:spMkLst>
            <pc:docMk/>
            <pc:sldMk cId="3287252242" sldId="307"/>
            <ac:spMk id="3" creationId="{C53BE6CC-8C1E-6B1C-8AA5-3F3426DFC1DB}"/>
          </ac:spMkLst>
        </pc:spChg>
        <pc:spChg chg="mod">
          <ac:chgData name="Holly Codd (2205432)" userId="S::2205432@student.uwtsd.ac.uk::7d1ec5cb-c4fd-40be-8ac2-b601790b6ac8" providerId="AD" clId="Web-{BC70A321-E6A4-1950-BBAB-149D0FE1C886}" dt="2024-11-11T12:17:42.881" v="1166" actId="1076"/>
          <ac:spMkLst>
            <pc:docMk/>
            <pc:sldMk cId="3287252242" sldId="307"/>
            <ac:spMk id="4" creationId="{D31C37DF-E5B4-D644-CFD3-EBED356223EC}"/>
          </ac:spMkLst>
        </pc:spChg>
        <pc:spChg chg="mod">
          <ac:chgData name="Holly Codd (2205432)" userId="S::2205432@student.uwtsd.ac.uk::7d1ec5cb-c4fd-40be-8ac2-b601790b6ac8" providerId="AD" clId="Web-{BC70A321-E6A4-1950-BBAB-149D0FE1C886}" dt="2024-11-11T12:17:22.740" v="1163" actId="1076"/>
          <ac:spMkLst>
            <pc:docMk/>
            <pc:sldMk cId="3287252242" sldId="307"/>
            <ac:spMk id="5" creationId="{5B9CCD2F-6960-1115-4E8A-99C450D747C3}"/>
          </ac:spMkLst>
        </pc:spChg>
        <pc:spChg chg="mod">
          <ac:chgData name="Holly Codd (2205432)" userId="S::2205432@student.uwtsd.ac.uk::7d1ec5cb-c4fd-40be-8ac2-b601790b6ac8" providerId="AD" clId="Web-{BC70A321-E6A4-1950-BBAB-149D0FE1C886}" dt="2024-11-11T12:17:49.444" v="1167" actId="1076"/>
          <ac:spMkLst>
            <pc:docMk/>
            <pc:sldMk cId="3287252242" sldId="307"/>
            <ac:spMk id="6" creationId="{54F1CA99-931D-E571-C052-D2D52C0B1D27}"/>
          </ac:spMkLst>
        </pc:spChg>
        <pc:spChg chg="mod">
          <ac:chgData name="Holly Codd (2205432)" userId="S::2205432@student.uwtsd.ac.uk::7d1ec5cb-c4fd-40be-8ac2-b601790b6ac8" providerId="AD" clId="Web-{BC70A321-E6A4-1950-BBAB-149D0FE1C886}" dt="2024-11-11T12:18:19.038" v="1178" actId="1076"/>
          <ac:spMkLst>
            <pc:docMk/>
            <pc:sldMk cId="3287252242" sldId="307"/>
            <ac:spMk id="7" creationId="{B10CB87B-760C-42C7-DCF3-77F676222E25}"/>
          </ac:spMkLst>
        </pc:spChg>
        <pc:spChg chg="mod">
          <ac:chgData name="Holly Codd (2205432)" userId="S::2205432@student.uwtsd.ac.uk::7d1ec5cb-c4fd-40be-8ac2-b601790b6ac8" providerId="AD" clId="Web-{BC70A321-E6A4-1950-BBAB-149D0FE1C886}" dt="2024-11-11T12:18:01.397" v="1172" actId="1076"/>
          <ac:spMkLst>
            <pc:docMk/>
            <pc:sldMk cId="3287252242" sldId="307"/>
            <ac:spMk id="8" creationId="{AF4DB870-92CE-CFC8-07B4-CDA0F43A78FF}"/>
          </ac:spMkLst>
        </pc:spChg>
        <pc:picChg chg="add mod">
          <ac:chgData name="Holly Codd (2205432)" userId="S::2205432@student.uwtsd.ac.uk::7d1ec5cb-c4fd-40be-8ac2-b601790b6ac8" providerId="AD" clId="Web-{BC70A321-E6A4-1950-BBAB-149D0FE1C886}" dt="2024-11-11T12:16:37.411" v="1145" actId="1076"/>
          <ac:picMkLst>
            <pc:docMk/>
            <pc:sldMk cId="3287252242" sldId="307"/>
            <ac:picMk id="10" creationId="{0CEB4698-8451-2359-AE42-D9ABF6772748}"/>
          </ac:picMkLst>
        </pc:picChg>
        <pc:picChg chg="add mod">
          <ac:chgData name="Holly Codd (2205432)" userId="S::2205432@student.uwtsd.ac.uk::7d1ec5cb-c4fd-40be-8ac2-b601790b6ac8" providerId="AD" clId="Web-{BC70A321-E6A4-1950-BBAB-149D0FE1C886}" dt="2024-11-11T12:17:22.740" v="1161" actId="1076"/>
          <ac:picMkLst>
            <pc:docMk/>
            <pc:sldMk cId="3287252242" sldId="307"/>
            <ac:picMk id="11" creationId="{31652141-DE10-0AC2-BF0F-7E6320537FAC}"/>
          </ac:picMkLst>
        </pc:picChg>
        <pc:picChg chg="add mod">
          <ac:chgData name="Holly Codd (2205432)" userId="S::2205432@student.uwtsd.ac.uk::7d1ec5cb-c4fd-40be-8ac2-b601790b6ac8" providerId="AD" clId="Web-{BC70A321-E6A4-1950-BBAB-149D0FE1C886}" dt="2024-11-11T12:17:51.147" v="1168" actId="1076"/>
          <ac:picMkLst>
            <pc:docMk/>
            <pc:sldMk cId="3287252242" sldId="307"/>
            <ac:picMk id="12" creationId="{B58FA4A8-305B-E5F6-336D-FD4AF8A5C571}"/>
          </ac:picMkLst>
        </pc:picChg>
        <pc:picChg chg="mod">
          <ac:chgData name="Holly Codd (2205432)" userId="S::2205432@student.uwtsd.ac.uk::7d1ec5cb-c4fd-40be-8ac2-b601790b6ac8" providerId="AD" clId="Web-{BC70A321-E6A4-1950-BBAB-149D0FE1C886}" dt="2024-11-11T11:01:29.863" v="38" actId="14100"/>
          <ac:picMkLst>
            <pc:docMk/>
            <pc:sldMk cId="3287252242" sldId="307"/>
            <ac:picMk id="13" creationId="{32560B1D-C976-C659-C1F0-BA2CA6D9CDCB}"/>
          </ac:picMkLst>
        </pc:picChg>
        <pc:picChg chg="add mod">
          <ac:chgData name="Holly Codd (2205432)" userId="S::2205432@student.uwtsd.ac.uk::7d1ec5cb-c4fd-40be-8ac2-b601790b6ac8" providerId="AD" clId="Web-{BC70A321-E6A4-1950-BBAB-149D0FE1C886}" dt="2024-11-11T12:18:04.085" v="1173" actId="1076"/>
          <ac:picMkLst>
            <pc:docMk/>
            <pc:sldMk cId="3287252242" sldId="307"/>
            <ac:picMk id="14" creationId="{BA7E47E7-A975-0DC6-9C79-7ACE2F3A5641}"/>
          </ac:picMkLst>
        </pc:picChg>
      </pc:sldChg>
      <pc:sldChg chg="modSp">
        <pc:chgData name="Holly Codd (2205432)" userId="S::2205432@student.uwtsd.ac.uk::7d1ec5cb-c4fd-40be-8ac2-b601790b6ac8" providerId="AD" clId="Web-{BC70A321-E6A4-1950-BBAB-149D0FE1C886}" dt="2024-11-11T12:20:16.886" v="1189" actId="20577"/>
        <pc:sldMkLst>
          <pc:docMk/>
          <pc:sldMk cId="4168852955" sldId="308"/>
        </pc:sldMkLst>
        <pc:spChg chg="mod">
          <ac:chgData name="Holly Codd (2205432)" userId="S::2205432@student.uwtsd.ac.uk::7d1ec5cb-c4fd-40be-8ac2-b601790b6ac8" providerId="AD" clId="Web-{BC70A321-E6A4-1950-BBAB-149D0FE1C886}" dt="2024-11-11T12:20:16.886" v="1189" actId="20577"/>
          <ac:spMkLst>
            <pc:docMk/>
            <pc:sldMk cId="4168852955" sldId="308"/>
            <ac:spMk id="4" creationId="{D7D79E63-BAAB-67DB-20A7-4D96D08F613B}"/>
          </ac:spMkLst>
        </pc:spChg>
      </pc:sldChg>
      <pc:sldChg chg="addSp modSp">
        <pc:chgData name="Holly Codd (2205432)" userId="S::2205432@student.uwtsd.ac.uk::7d1ec5cb-c4fd-40be-8ac2-b601790b6ac8" providerId="AD" clId="Web-{BC70A321-E6A4-1950-BBAB-149D0FE1C886}" dt="2024-11-11T12:09:20.195" v="1058" actId="20577"/>
        <pc:sldMkLst>
          <pc:docMk/>
          <pc:sldMk cId="2558063259" sldId="309"/>
        </pc:sldMkLst>
        <pc:spChg chg="mod">
          <ac:chgData name="Holly Codd (2205432)" userId="S::2205432@student.uwtsd.ac.uk::7d1ec5cb-c4fd-40be-8ac2-b601790b6ac8" providerId="AD" clId="Web-{BC70A321-E6A4-1950-BBAB-149D0FE1C886}" dt="2024-11-11T12:07:57.443" v="1003" actId="1076"/>
          <ac:spMkLst>
            <pc:docMk/>
            <pc:sldMk cId="2558063259" sldId="309"/>
            <ac:spMk id="4" creationId="{EFF0D250-0CD4-1C68-DF10-C77BA977CC25}"/>
          </ac:spMkLst>
        </pc:spChg>
        <pc:spChg chg="add mod">
          <ac:chgData name="Holly Codd (2205432)" userId="S::2205432@student.uwtsd.ac.uk::7d1ec5cb-c4fd-40be-8ac2-b601790b6ac8" providerId="AD" clId="Web-{BC70A321-E6A4-1950-BBAB-149D0FE1C886}" dt="2024-11-11T12:07:48.787" v="1001" actId="20577"/>
          <ac:spMkLst>
            <pc:docMk/>
            <pc:sldMk cId="2558063259" sldId="309"/>
            <ac:spMk id="9" creationId="{9B3E0012-4E74-C96B-62A6-92BD6B32C6F6}"/>
          </ac:spMkLst>
        </pc:spChg>
        <pc:spChg chg="add mod">
          <ac:chgData name="Holly Codd (2205432)" userId="S::2205432@student.uwtsd.ac.uk::7d1ec5cb-c4fd-40be-8ac2-b601790b6ac8" providerId="AD" clId="Web-{BC70A321-E6A4-1950-BBAB-149D0FE1C886}" dt="2024-11-11T12:08:29.350" v="1017" actId="20577"/>
          <ac:spMkLst>
            <pc:docMk/>
            <pc:sldMk cId="2558063259" sldId="309"/>
            <ac:spMk id="10" creationId="{AB2354FB-6A11-D064-C377-E683F098B991}"/>
          </ac:spMkLst>
        </pc:spChg>
        <pc:spChg chg="add mod">
          <ac:chgData name="Holly Codd (2205432)" userId="S::2205432@student.uwtsd.ac.uk::7d1ec5cb-c4fd-40be-8ac2-b601790b6ac8" providerId="AD" clId="Web-{BC70A321-E6A4-1950-BBAB-149D0FE1C886}" dt="2024-11-11T12:08:48.585" v="1031" actId="20577"/>
          <ac:spMkLst>
            <pc:docMk/>
            <pc:sldMk cId="2558063259" sldId="309"/>
            <ac:spMk id="11" creationId="{906397AF-C271-5711-1D3D-7E5D268A634A}"/>
          </ac:spMkLst>
        </pc:spChg>
        <pc:spChg chg="add mod">
          <ac:chgData name="Holly Codd (2205432)" userId="S::2205432@student.uwtsd.ac.uk::7d1ec5cb-c4fd-40be-8ac2-b601790b6ac8" providerId="AD" clId="Web-{BC70A321-E6A4-1950-BBAB-149D0FE1C886}" dt="2024-11-11T12:09:20.195" v="1058" actId="20577"/>
          <ac:spMkLst>
            <pc:docMk/>
            <pc:sldMk cId="2558063259" sldId="309"/>
            <ac:spMk id="12" creationId="{B5C4CB1C-E94B-DB11-8A4B-31531B1E57E7}"/>
          </ac:spMkLst>
        </pc:spChg>
        <pc:picChg chg="mod">
          <ac:chgData name="Holly Codd (2205432)" userId="S::2205432@student.uwtsd.ac.uk::7d1ec5cb-c4fd-40be-8ac2-b601790b6ac8" providerId="AD" clId="Web-{BC70A321-E6A4-1950-BBAB-149D0FE1C886}" dt="2024-11-11T12:07:03.817" v="980" actId="1076"/>
          <ac:picMkLst>
            <pc:docMk/>
            <pc:sldMk cId="2558063259" sldId="309"/>
            <ac:picMk id="2" creationId="{4865733C-D35A-2808-1D05-3CEFCED3E27C}"/>
          </ac:picMkLst>
        </pc:picChg>
        <pc:picChg chg="mod">
          <ac:chgData name="Holly Codd (2205432)" userId="S::2205432@student.uwtsd.ac.uk::7d1ec5cb-c4fd-40be-8ac2-b601790b6ac8" providerId="AD" clId="Web-{BC70A321-E6A4-1950-BBAB-149D0FE1C886}" dt="2024-11-11T12:07:06.676" v="981" actId="1076"/>
          <ac:picMkLst>
            <pc:docMk/>
            <pc:sldMk cId="2558063259" sldId="309"/>
            <ac:picMk id="5" creationId="{4D15575C-3793-11CE-6FF6-6BAE2278E75E}"/>
          </ac:picMkLst>
        </pc:picChg>
        <pc:picChg chg="mod">
          <ac:chgData name="Holly Codd (2205432)" userId="S::2205432@student.uwtsd.ac.uk::7d1ec5cb-c4fd-40be-8ac2-b601790b6ac8" providerId="AD" clId="Web-{BC70A321-E6A4-1950-BBAB-149D0FE1C886}" dt="2024-11-11T12:07:02.660" v="979" actId="1076"/>
          <ac:picMkLst>
            <pc:docMk/>
            <pc:sldMk cId="2558063259" sldId="309"/>
            <ac:picMk id="6" creationId="{64175739-145E-A83C-8ADF-8486E2A10ADF}"/>
          </ac:picMkLst>
        </pc:picChg>
        <pc:picChg chg="mod">
          <ac:chgData name="Holly Codd (2205432)" userId="S::2205432@student.uwtsd.ac.uk::7d1ec5cb-c4fd-40be-8ac2-b601790b6ac8" providerId="AD" clId="Web-{BC70A321-E6A4-1950-BBAB-149D0FE1C886}" dt="2024-11-11T12:07:08.020" v="982" actId="1076"/>
          <ac:picMkLst>
            <pc:docMk/>
            <pc:sldMk cId="2558063259" sldId="309"/>
            <ac:picMk id="7" creationId="{B8E726A7-DDAF-129E-C5F5-332D3C9B56E2}"/>
          </ac:picMkLst>
        </pc:picChg>
      </pc:sldChg>
      <pc:sldChg chg="modSp">
        <pc:chgData name="Holly Codd (2205432)" userId="S::2205432@student.uwtsd.ac.uk::7d1ec5cb-c4fd-40be-8ac2-b601790b6ac8" providerId="AD" clId="Web-{BC70A321-E6A4-1950-BBAB-149D0FE1C886}" dt="2024-11-11T11:14:02.884" v="252" actId="20577"/>
        <pc:sldMkLst>
          <pc:docMk/>
          <pc:sldMk cId="810382899" sldId="312"/>
        </pc:sldMkLst>
        <pc:spChg chg="mod">
          <ac:chgData name="Holly Codd (2205432)" userId="S::2205432@student.uwtsd.ac.uk::7d1ec5cb-c4fd-40be-8ac2-b601790b6ac8" providerId="AD" clId="Web-{BC70A321-E6A4-1950-BBAB-149D0FE1C886}" dt="2024-11-11T11:14:02.884" v="252" actId="20577"/>
          <ac:spMkLst>
            <pc:docMk/>
            <pc:sldMk cId="810382899" sldId="312"/>
            <ac:spMk id="5" creationId="{5B9CCD2F-6960-1115-4E8A-99C450D747C3}"/>
          </ac:spMkLst>
        </pc:spChg>
      </pc:sldChg>
      <pc:sldChg chg="modSp">
        <pc:chgData name="Holly Codd (2205432)" userId="S::2205432@student.uwtsd.ac.uk::7d1ec5cb-c4fd-40be-8ac2-b601790b6ac8" providerId="AD" clId="Web-{BC70A321-E6A4-1950-BBAB-149D0FE1C886}" dt="2024-11-11T12:12:47.420" v="1088" actId="14100"/>
        <pc:sldMkLst>
          <pc:docMk/>
          <pc:sldMk cId="4030556708" sldId="314"/>
        </pc:sldMkLst>
        <pc:spChg chg="mod">
          <ac:chgData name="Holly Codd (2205432)" userId="S::2205432@student.uwtsd.ac.uk::7d1ec5cb-c4fd-40be-8ac2-b601790b6ac8" providerId="AD" clId="Web-{BC70A321-E6A4-1950-BBAB-149D0FE1C886}" dt="2024-11-11T12:12:47.420" v="1088" actId="14100"/>
          <ac:spMkLst>
            <pc:docMk/>
            <pc:sldMk cId="4030556708" sldId="314"/>
            <ac:spMk id="3" creationId="{CCDAA4C0-AE9B-2FEE-0F74-EB1EA38DB930}"/>
          </ac:spMkLst>
        </pc:spChg>
      </pc:sldChg>
      <pc:sldChg chg="addSp delSp modSp add replId">
        <pc:chgData name="Holly Codd (2205432)" userId="S::2205432@student.uwtsd.ac.uk::7d1ec5cb-c4fd-40be-8ac2-b601790b6ac8" providerId="AD" clId="Web-{BC70A321-E6A4-1950-BBAB-149D0FE1C886}" dt="2024-11-11T12:21:07.996" v="1211" actId="20577"/>
        <pc:sldMkLst>
          <pc:docMk/>
          <pc:sldMk cId="3652485849" sldId="315"/>
        </pc:sldMkLst>
        <pc:spChg chg="del">
          <ac:chgData name="Holly Codd (2205432)" userId="S::2205432@student.uwtsd.ac.uk::7d1ec5cb-c4fd-40be-8ac2-b601790b6ac8" providerId="AD" clId="Web-{BC70A321-E6A4-1950-BBAB-149D0FE1C886}" dt="2024-11-11T11:03:31.085" v="95"/>
          <ac:spMkLst>
            <pc:docMk/>
            <pc:sldMk cId="3652485849" sldId="315"/>
            <ac:spMk id="2" creationId="{368AFD20-1A02-6722-7B23-BC716044A644}"/>
          </ac:spMkLst>
        </pc:spChg>
        <pc:spChg chg="mod">
          <ac:chgData name="Holly Codd (2205432)" userId="S::2205432@student.uwtsd.ac.uk::7d1ec5cb-c4fd-40be-8ac2-b601790b6ac8" providerId="AD" clId="Web-{BC70A321-E6A4-1950-BBAB-149D0FE1C886}" dt="2024-11-11T11:03:48.789" v="100" actId="20577"/>
          <ac:spMkLst>
            <pc:docMk/>
            <pc:sldMk cId="3652485849" sldId="315"/>
            <ac:spMk id="3" creationId="{C53BE6CC-8C1E-6B1C-8AA5-3F3426DFC1DB}"/>
          </ac:spMkLst>
        </pc:spChg>
        <pc:spChg chg="del">
          <ac:chgData name="Holly Codd (2205432)" userId="S::2205432@student.uwtsd.ac.uk::7d1ec5cb-c4fd-40be-8ac2-b601790b6ac8" providerId="AD" clId="Web-{BC70A321-E6A4-1950-BBAB-149D0FE1C886}" dt="2024-11-11T11:03:29.648" v="94"/>
          <ac:spMkLst>
            <pc:docMk/>
            <pc:sldMk cId="3652485849" sldId="315"/>
            <ac:spMk id="4" creationId="{D31C37DF-E5B4-D644-CFD3-EBED356223EC}"/>
          </ac:spMkLst>
        </pc:spChg>
        <pc:spChg chg="mod">
          <ac:chgData name="Holly Codd (2205432)" userId="S::2205432@student.uwtsd.ac.uk::7d1ec5cb-c4fd-40be-8ac2-b601790b6ac8" providerId="AD" clId="Web-{BC70A321-E6A4-1950-BBAB-149D0FE1C886}" dt="2024-11-11T12:21:07.996" v="1211" actId="20577"/>
          <ac:spMkLst>
            <pc:docMk/>
            <pc:sldMk cId="3652485849" sldId="315"/>
            <ac:spMk id="5" creationId="{5B9CCD2F-6960-1115-4E8A-99C450D747C3}"/>
          </ac:spMkLst>
        </pc:spChg>
        <pc:spChg chg="del">
          <ac:chgData name="Holly Codd (2205432)" userId="S::2205432@student.uwtsd.ac.uk::7d1ec5cb-c4fd-40be-8ac2-b601790b6ac8" providerId="AD" clId="Web-{BC70A321-E6A4-1950-BBAB-149D0FE1C886}" dt="2024-11-11T11:03:28.538" v="93"/>
          <ac:spMkLst>
            <pc:docMk/>
            <pc:sldMk cId="3652485849" sldId="315"/>
            <ac:spMk id="6" creationId="{54F1CA99-931D-E571-C052-D2D52C0B1D27}"/>
          </ac:spMkLst>
        </pc:spChg>
        <pc:spChg chg="del mod">
          <ac:chgData name="Holly Codd (2205432)" userId="S::2205432@student.uwtsd.ac.uk::7d1ec5cb-c4fd-40be-8ac2-b601790b6ac8" providerId="AD" clId="Web-{BC70A321-E6A4-1950-BBAB-149D0FE1C886}" dt="2024-11-11T11:03:24.179" v="91"/>
          <ac:spMkLst>
            <pc:docMk/>
            <pc:sldMk cId="3652485849" sldId="315"/>
            <ac:spMk id="7" creationId="{B10CB87B-760C-42C7-DCF3-77F676222E25}"/>
          </ac:spMkLst>
        </pc:spChg>
        <pc:spChg chg="del">
          <ac:chgData name="Holly Codd (2205432)" userId="S::2205432@student.uwtsd.ac.uk::7d1ec5cb-c4fd-40be-8ac2-b601790b6ac8" providerId="AD" clId="Web-{BC70A321-E6A4-1950-BBAB-149D0FE1C886}" dt="2024-11-11T11:03:27.007" v="92"/>
          <ac:spMkLst>
            <pc:docMk/>
            <pc:sldMk cId="3652485849" sldId="315"/>
            <ac:spMk id="8" creationId="{AF4DB870-92CE-CFC8-07B4-CDA0F43A78FF}"/>
          </ac:spMkLst>
        </pc:spChg>
        <pc:spChg chg="add mod">
          <ac:chgData name="Holly Codd (2205432)" userId="S::2205432@student.uwtsd.ac.uk::7d1ec5cb-c4fd-40be-8ac2-b601790b6ac8" providerId="AD" clId="Web-{BC70A321-E6A4-1950-BBAB-149D0FE1C886}" dt="2024-11-11T12:11:39.387" v="1062" actId="20577"/>
          <ac:spMkLst>
            <pc:docMk/>
            <pc:sldMk cId="3652485849" sldId="315"/>
            <ac:spMk id="15" creationId="{BC54AC58-1FFD-5AE7-C7EA-A1A7C5EFF6E1}"/>
          </ac:spMkLst>
        </pc:spChg>
        <pc:spChg chg="add mod">
          <ac:chgData name="Holly Codd (2205432)" userId="S::2205432@student.uwtsd.ac.uk::7d1ec5cb-c4fd-40be-8ac2-b601790b6ac8" providerId="AD" clId="Web-{BC70A321-E6A4-1950-BBAB-149D0FE1C886}" dt="2024-11-11T12:11:37.262" v="1061" actId="20577"/>
          <ac:spMkLst>
            <pc:docMk/>
            <pc:sldMk cId="3652485849" sldId="315"/>
            <ac:spMk id="17" creationId="{D5CBE6CD-CF4A-ACC3-4BBC-3EE5A3770A4C}"/>
          </ac:spMkLst>
        </pc:spChg>
        <pc:spChg chg="add mod">
          <ac:chgData name="Holly Codd (2205432)" userId="S::2205432@student.uwtsd.ac.uk::7d1ec5cb-c4fd-40be-8ac2-b601790b6ac8" providerId="AD" clId="Web-{BC70A321-E6A4-1950-BBAB-149D0FE1C886}" dt="2024-11-11T12:11:34.480" v="1060" actId="20577"/>
          <ac:spMkLst>
            <pc:docMk/>
            <pc:sldMk cId="3652485849" sldId="315"/>
            <ac:spMk id="19" creationId="{0C72936B-4D84-5325-A768-173E3C0E4ADF}"/>
          </ac:spMkLst>
        </pc:spChg>
        <pc:picChg chg="add mod">
          <ac:chgData name="Holly Codd (2205432)" userId="S::2205432@student.uwtsd.ac.uk::7d1ec5cb-c4fd-40be-8ac2-b601790b6ac8" providerId="AD" clId="Web-{BC70A321-E6A4-1950-BBAB-149D0FE1C886}" dt="2024-11-11T12:05:08.501" v="956" actId="1076"/>
          <ac:picMkLst>
            <pc:docMk/>
            <pc:sldMk cId="3652485849" sldId="315"/>
            <ac:picMk id="10" creationId="{B9B42E92-8BC2-796F-BC37-7F6723ECFE78}"/>
          </ac:picMkLst>
        </pc:picChg>
        <pc:picChg chg="add mod">
          <ac:chgData name="Holly Codd (2205432)" userId="S::2205432@student.uwtsd.ac.uk::7d1ec5cb-c4fd-40be-8ac2-b601790b6ac8" providerId="AD" clId="Web-{BC70A321-E6A4-1950-BBAB-149D0FE1C886}" dt="2024-11-11T12:05:07.345" v="955" actId="1076"/>
          <ac:picMkLst>
            <pc:docMk/>
            <pc:sldMk cId="3652485849" sldId="315"/>
            <ac:picMk id="11" creationId="{A18CCC22-D47E-1B3F-B960-47CE37A11BFC}"/>
          </ac:picMkLst>
        </pc:picChg>
        <pc:picChg chg="add mod">
          <ac:chgData name="Holly Codd (2205432)" userId="S::2205432@student.uwtsd.ac.uk::7d1ec5cb-c4fd-40be-8ac2-b601790b6ac8" providerId="AD" clId="Web-{BC70A321-E6A4-1950-BBAB-149D0FE1C886}" dt="2024-11-11T12:05:11.688" v="957" actId="1076"/>
          <ac:picMkLst>
            <pc:docMk/>
            <pc:sldMk cId="3652485849" sldId="315"/>
            <ac:picMk id="12" creationId="{B8914037-084F-513B-681C-20D28C2BF2D5}"/>
          </ac:picMkLst>
        </pc:picChg>
        <pc:picChg chg="del">
          <ac:chgData name="Holly Codd (2205432)" userId="S::2205432@student.uwtsd.ac.uk::7d1ec5cb-c4fd-40be-8ac2-b601790b6ac8" providerId="AD" clId="Web-{BC70A321-E6A4-1950-BBAB-149D0FE1C886}" dt="2024-11-11T11:03:20.101" v="88"/>
          <ac:picMkLst>
            <pc:docMk/>
            <pc:sldMk cId="3652485849" sldId="315"/>
            <ac:picMk id="13" creationId="{32560B1D-C976-C659-C1F0-BA2CA6D9CDCB}"/>
          </ac:picMkLst>
        </pc:picChg>
      </pc:sldChg>
    </pc:docChg>
  </pc:docChgLst>
  <pc:docChgLst>
    <pc:chgData name="Holly Codd (2205432)" userId="S::2205432@student.uwtsd.ac.uk::7d1ec5cb-c4fd-40be-8ac2-b601790b6ac8" providerId="AD" clId="Web-{542AA515-2F71-48AD-AC78-9AC196EE85DE}"/>
    <pc:docChg chg="modSld">
      <pc:chgData name="Holly Codd (2205432)" userId="S::2205432@student.uwtsd.ac.uk::7d1ec5cb-c4fd-40be-8ac2-b601790b6ac8" providerId="AD" clId="Web-{542AA515-2F71-48AD-AC78-9AC196EE85DE}" dt="2024-11-08T16:16:16.186" v="27" actId="20577"/>
      <pc:docMkLst>
        <pc:docMk/>
      </pc:docMkLst>
      <pc:sldChg chg="modSp">
        <pc:chgData name="Holly Codd (2205432)" userId="S::2205432@student.uwtsd.ac.uk::7d1ec5cb-c4fd-40be-8ac2-b601790b6ac8" providerId="AD" clId="Web-{542AA515-2F71-48AD-AC78-9AC196EE85DE}" dt="2024-11-08T16:16:16.186" v="27" actId="20577"/>
        <pc:sldMkLst>
          <pc:docMk/>
          <pc:sldMk cId="1177028563" sldId="300"/>
        </pc:sldMkLst>
        <pc:spChg chg="mod">
          <ac:chgData name="Holly Codd (2205432)" userId="S::2205432@student.uwtsd.ac.uk::7d1ec5cb-c4fd-40be-8ac2-b601790b6ac8" providerId="AD" clId="Web-{542AA515-2F71-48AD-AC78-9AC196EE85DE}" dt="2024-11-08T16:16:16.186" v="27" actId="20577"/>
          <ac:spMkLst>
            <pc:docMk/>
            <pc:sldMk cId="1177028563" sldId="300"/>
            <ac:spMk id="5" creationId="{5B9CCD2F-6960-1115-4E8A-99C450D747C3}"/>
          </ac:spMkLst>
        </pc:spChg>
      </pc:sldChg>
    </pc:docChg>
  </pc:docChgLst>
  <pc:docChgLst>
    <pc:chgData clId="Web-{D6A0ACCA-654F-31AE-854B-64F3604B255F}"/>
    <pc:docChg chg="modSld">
      <pc:chgData name="" userId="" providerId="" clId="Web-{D6A0ACCA-654F-31AE-854B-64F3604B255F}" dt="2024-10-27T21:34:30.533" v="0" actId="20577"/>
      <pc:docMkLst>
        <pc:docMk/>
      </pc:docMkLst>
      <pc:sldChg chg="modSp">
        <pc:chgData name="" userId="" providerId="" clId="Web-{D6A0ACCA-654F-31AE-854B-64F3604B255F}" dt="2024-10-27T21:34:30.533" v="0" actId="20577"/>
        <pc:sldMkLst>
          <pc:docMk/>
          <pc:sldMk cId="2420619857" sldId="276"/>
        </pc:sldMkLst>
        <pc:spChg chg="mod">
          <ac:chgData name="" userId="" providerId="" clId="Web-{D6A0ACCA-654F-31AE-854B-64F3604B255F}" dt="2024-10-27T21:34:30.533" v="0" actId="20577"/>
          <ac:spMkLst>
            <pc:docMk/>
            <pc:sldMk cId="2420619857" sldId="276"/>
            <ac:spMk id="2" creationId="{D8E381C4-F52E-F586-1465-77001CB91EEC}"/>
          </ac:spMkLst>
        </pc:spChg>
      </pc:sldChg>
    </pc:docChg>
  </pc:docChgLst>
  <pc:docChgLst>
    <pc:chgData name="Holly Codd (2205432)" userId="S::2205432@student.uwtsd.ac.uk::7d1ec5cb-c4fd-40be-8ac2-b601790b6ac8" providerId="AD" clId="Web-{25C66AD2-E4DE-C209-B71B-E050C960823A}"/>
    <pc:docChg chg="modSld">
      <pc:chgData name="Holly Codd (2205432)" userId="S::2205432@student.uwtsd.ac.uk::7d1ec5cb-c4fd-40be-8ac2-b601790b6ac8" providerId="AD" clId="Web-{25C66AD2-E4DE-C209-B71B-E050C960823A}" dt="2024-11-09T00:34:07.655" v="1"/>
      <pc:docMkLst>
        <pc:docMk/>
      </pc:docMkLst>
      <pc:sldChg chg="addSp delSp">
        <pc:chgData name="Holly Codd (2205432)" userId="S::2205432@student.uwtsd.ac.uk::7d1ec5cb-c4fd-40be-8ac2-b601790b6ac8" providerId="AD" clId="Web-{25C66AD2-E4DE-C209-B71B-E050C960823A}" dt="2024-11-09T00:34:07.655" v="1"/>
        <pc:sldMkLst>
          <pc:docMk/>
          <pc:sldMk cId="2420619857" sldId="276"/>
        </pc:sldMkLst>
      </pc:sldChg>
    </pc:docChg>
  </pc:docChgLst>
  <pc:docChgLst>
    <pc:chgData name="Holly Codd (2205432)" userId="S::2205432@student.uwtsd.ac.uk::7d1ec5cb-c4fd-40be-8ac2-b601790b6ac8" providerId="AD" clId="Web-{749AD82D-DEAF-D9F9-64BB-264E8ED8872B}"/>
    <pc:docChg chg="addSld delSld modSld sldOrd">
      <pc:chgData name="Holly Codd (2205432)" userId="S::2205432@student.uwtsd.ac.uk::7d1ec5cb-c4fd-40be-8ac2-b601790b6ac8" providerId="AD" clId="Web-{749AD82D-DEAF-D9F9-64BB-264E8ED8872B}" dt="2024-10-27T22:23:16.393" v="90" actId="20577"/>
      <pc:docMkLst>
        <pc:docMk/>
      </pc:docMkLst>
      <pc:sldChg chg="addSp delSp modSp">
        <pc:chgData name="Holly Codd (2205432)" userId="S::2205432@student.uwtsd.ac.uk::7d1ec5cb-c4fd-40be-8ac2-b601790b6ac8" providerId="AD" clId="Web-{749AD82D-DEAF-D9F9-64BB-264E8ED8872B}" dt="2024-10-27T22:19:21.276" v="67" actId="1076"/>
        <pc:sldMkLst>
          <pc:docMk/>
          <pc:sldMk cId="3429045197" sldId="281"/>
        </pc:sldMkLst>
        <pc:picChg chg="mod">
          <ac:chgData name="Holly Codd (2205432)" userId="S::2205432@student.uwtsd.ac.uk::7d1ec5cb-c4fd-40be-8ac2-b601790b6ac8" providerId="AD" clId="Web-{749AD82D-DEAF-D9F9-64BB-264E8ED8872B}" dt="2024-10-27T22:13:16.344" v="38" actId="1076"/>
          <ac:picMkLst>
            <pc:docMk/>
            <pc:sldMk cId="3429045197" sldId="281"/>
            <ac:picMk id="4" creationId="{4BE298E9-18AC-27BF-5495-EF3DF4670C91}"/>
          </ac:picMkLst>
        </pc:picChg>
        <pc:picChg chg="add mod modCrop">
          <ac:chgData name="Holly Codd (2205432)" userId="S::2205432@student.uwtsd.ac.uk::7d1ec5cb-c4fd-40be-8ac2-b601790b6ac8" providerId="AD" clId="Web-{749AD82D-DEAF-D9F9-64BB-264E8ED8872B}" dt="2024-10-27T22:18:37.244" v="56" actId="1076"/>
          <ac:picMkLst>
            <pc:docMk/>
            <pc:sldMk cId="3429045197" sldId="281"/>
            <ac:picMk id="8" creationId="{F4A9A23A-BD62-8B6F-A97E-412BDF0C2F22}"/>
          </ac:picMkLst>
        </pc:picChg>
      </pc:sldChg>
      <pc:sldChg chg="del">
        <pc:chgData name="Holly Codd (2205432)" userId="S::2205432@student.uwtsd.ac.uk::7d1ec5cb-c4fd-40be-8ac2-b601790b6ac8" providerId="AD" clId="Web-{749AD82D-DEAF-D9F9-64BB-264E8ED8872B}" dt="2024-10-27T22:08:26.398" v="5"/>
        <pc:sldMkLst>
          <pc:docMk/>
          <pc:sldMk cId="3760724414" sldId="283"/>
        </pc:sldMkLst>
      </pc:sldChg>
      <pc:sldChg chg="addSp delSp modSp">
        <pc:chgData name="Holly Codd (2205432)" userId="S::2205432@student.uwtsd.ac.uk::7d1ec5cb-c4fd-40be-8ac2-b601790b6ac8" providerId="AD" clId="Web-{749AD82D-DEAF-D9F9-64BB-264E8ED8872B}" dt="2024-10-27T22:09:18.899" v="15"/>
        <pc:sldMkLst>
          <pc:docMk/>
          <pc:sldMk cId="1735863000" sldId="293"/>
        </pc:sldMkLst>
      </pc:sldChg>
      <pc:sldChg chg="new del">
        <pc:chgData name="Holly Codd (2205432)" userId="S::2205432@student.uwtsd.ac.uk::7d1ec5cb-c4fd-40be-8ac2-b601790b6ac8" providerId="AD" clId="Web-{749AD82D-DEAF-D9F9-64BB-264E8ED8872B}" dt="2024-10-27T22:08:59.945" v="7"/>
        <pc:sldMkLst>
          <pc:docMk/>
          <pc:sldMk cId="342405059" sldId="299"/>
        </pc:sldMkLst>
      </pc:sldChg>
      <pc:sldChg chg="addSp delSp modSp add del ord replId">
        <pc:chgData name="Holly Codd (2205432)" userId="S::2205432@student.uwtsd.ac.uk::7d1ec5cb-c4fd-40be-8ac2-b601790b6ac8" providerId="AD" clId="Web-{749AD82D-DEAF-D9F9-64BB-264E8ED8872B}" dt="2024-10-27T22:20:51.999" v="76"/>
        <pc:sldMkLst>
          <pc:docMk/>
          <pc:sldMk cId="3977588320" sldId="299"/>
        </pc:sldMkLst>
        <pc:spChg chg="mod">
          <ac:chgData name="Holly Codd (2205432)" userId="S::2205432@student.uwtsd.ac.uk::7d1ec5cb-c4fd-40be-8ac2-b601790b6ac8" providerId="AD" clId="Web-{749AD82D-DEAF-D9F9-64BB-264E8ED8872B}" dt="2024-10-27T22:10:43.245" v="24" actId="20577"/>
          <ac:spMkLst>
            <pc:docMk/>
            <pc:sldMk cId="3977588320" sldId="299"/>
            <ac:spMk id="3" creationId="{C53BE6CC-8C1E-6B1C-8AA5-3F3426DFC1DB}"/>
          </ac:spMkLst>
        </pc:spChg>
        <pc:spChg chg="mod">
          <ac:chgData name="Holly Codd (2205432)" userId="S::2205432@student.uwtsd.ac.uk::7d1ec5cb-c4fd-40be-8ac2-b601790b6ac8" providerId="AD" clId="Web-{749AD82D-DEAF-D9F9-64BB-264E8ED8872B}" dt="2024-10-27T22:20:41.920" v="74" actId="20577"/>
          <ac:spMkLst>
            <pc:docMk/>
            <pc:sldMk cId="3977588320" sldId="299"/>
            <ac:spMk id="5" creationId="{5B9CCD2F-6960-1115-4E8A-99C450D747C3}"/>
          </ac:spMkLst>
        </pc:spChg>
        <pc:picChg chg="add mod">
          <ac:chgData name="Holly Codd (2205432)" userId="S::2205432@student.uwtsd.ac.uk::7d1ec5cb-c4fd-40be-8ac2-b601790b6ac8" providerId="AD" clId="Web-{749AD82D-DEAF-D9F9-64BB-264E8ED8872B}" dt="2024-10-27T22:20:28.372" v="73" actId="14100"/>
          <ac:picMkLst>
            <pc:docMk/>
            <pc:sldMk cId="3977588320" sldId="299"/>
            <ac:picMk id="6" creationId="{84322DE6-AFF7-FE02-4644-C3619A0E8F4C}"/>
          </ac:picMkLst>
        </pc:picChg>
      </pc:sldChg>
      <pc:sldChg chg="delSp modSp add replId">
        <pc:chgData name="Holly Codd (2205432)" userId="S::2205432@student.uwtsd.ac.uk::7d1ec5cb-c4fd-40be-8ac2-b601790b6ac8" providerId="AD" clId="Web-{749AD82D-DEAF-D9F9-64BB-264E8ED8872B}" dt="2024-10-27T22:21:37.203" v="82"/>
        <pc:sldMkLst>
          <pc:docMk/>
          <pc:sldMk cId="1177028563" sldId="300"/>
        </pc:sldMkLst>
        <pc:spChg chg="mod">
          <ac:chgData name="Holly Codd (2205432)" userId="S::2205432@student.uwtsd.ac.uk::7d1ec5cb-c4fd-40be-8ac2-b601790b6ac8" providerId="AD" clId="Web-{749AD82D-DEAF-D9F9-64BB-264E8ED8872B}" dt="2024-10-27T22:21:05.827" v="77" actId="20577"/>
          <ac:spMkLst>
            <pc:docMk/>
            <pc:sldMk cId="1177028563" sldId="300"/>
            <ac:spMk id="3" creationId="{C53BE6CC-8C1E-6B1C-8AA5-3F3426DFC1DB}"/>
          </ac:spMkLst>
        </pc:spChg>
        <pc:spChg chg="mod">
          <ac:chgData name="Holly Codd (2205432)" userId="S::2205432@student.uwtsd.ac.uk::7d1ec5cb-c4fd-40be-8ac2-b601790b6ac8" providerId="AD" clId="Web-{749AD82D-DEAF-D9F9-64BB-264E8ED8872B}" dt="2024-10-27T22:21:33.250" v="78" actId="20577"/>
          <ac:spMkLst>
            <pc:docMk/>
            <pc:sldMk cId="1177028563" sldId="300"/>
            <ac:spMk id="5" creationId="{5B9CCD2F-6960-1115-4E8A-99C450D747C3}"/>
          </ac:spMkLst>
        </pc:spChg>
      </pc:sldChg>
      <pc:sldChg chg="modSp add replId">
        <pc:chgData name="Holly Codd (2205432)" userId="S::2205432@student.uwtsd.ac.uk::7d1ec5cb-c4fd-40be-8ac2-b601790b6ac8" providerId="AD" clId="Web-{749AD82D-DEAF-D9F9-64BB-264E8ED8872B}" dt="2024-10-27T22:22:07.282" v="85" actId="20577"/>
        <pc:sldMkLst>
          <pc:docMk/>
          <pc:sldMk cId="1413749747" sldId="301"/>
        </pc:sldMkLst>
        <pc:spChg chg="mod">
          <ac:chgData name="Holly Codd (2205432)" userId="S::2205432@student.uwtsd.ac.uk::7d1ec5cb-c4fd-40be-8ac2-b601790b6ac8" providerId="AD" clId="Web-{749AD82D-DEAF-D9F9-64BB-264E8ED8872B}" dt="2024-10-27T22:22:07.282" v="85" actId="20577"/>
          <ac:spMkLst>
            <pc:docMk/>
            <pc:sldMk cId="1413749747" sldId="301"/>
            <ac:spMk id="3" creationId="{C53BE6CC-8C1E-6B1C-8AA5-3F3426DFC1DB}"/>
          </ac:spMkLst>
        </pc:spChg>
      </pc:sldChg>
      <pc:sldChg chg="modSp add ord replId">
        <pc:chgData name="Holly Codd (2205432)" userId="S::2205432@student.uwtsd.ac.uk::7d1ec5cb-c4fd-40be-8ac2-b601790b6ac8" providerId="AD" clId="Web-{749AD82D-DEAF-D9F9-64BB-264E8ED8872B}" dt="2024-10-27T22:23:16.393" v="90" actId="20577"/>
        <pc:sldMkLst>
          <pc:docMk/>
          <pc:sldMk cId="3234791199" sldId="302"/>
        </pc:sldMkLst>
      </pc:sldChg>
    </pc:docChg>
  </pc:docChgLst>
  <pc:docChgLst>
    <pc:chgData name="Holly Codd (2205432)" userId="S::2205432@student.uwtsd.ac.uk::7d1ec5cb-c4fd-40be-8ac2-b601790b6ac8" providerId="AD" clId="Web-{3B0F6E2C-451A-A8A5-F786-5F07E9094ABE}"/>
    <pc:docChg chg="modSld">
      <pc:chgData name="Holly Codd (2205432)" userId="S::2205432@student.uwtsd.ac.uk::7d1ec5cb-c4fd-40be-8ac2-b601790b6ac8" providerId="AD" clId="Web-{3B0F6E2C-451A-A8A5-F786-5F07E9094ABE}" dt="2024-10-27T21:53:19.702" v="71" actId="20577"/>
      <pc:docMkLst>
        <pc:docMk/>
      </pc:docMkLst>
      <pc:sldChg chg="modSp">
        <pc:chgData name="Holly Codd (2205432)" userId="S::2205432@student.uwtsd.ac.uk::7d1ec5cb-c4fd-40be-8ac2-b601790b6ac8" providerId="AD" clId="Web-{3B0F6E2C-451A-A8A5-F786-5F07E9094ABE}" dt="2024-10-27T21:47:36.111" v="52" actId="20577"/>
        <pc:sldMkLst>
          <pc:docMk/>
          <pc:sldMk cId="4148681317" sldId="257"/>
        </pc:sldMkLst>
      </pc:sldChg>
      <pc:sldChg chg="addSp modSp">
        <pc:chgData name="Holly Codd (2205432)" userId="S::2205432@student.uwtsd.ac.uk::7d1ec5cb-c4fd-40be-8ac2-b601790b6ac8" providerId="AD" clId="Web-{3B0F6E2C-451A-A8A5-F786-5F07E9094ABE}" dt="2024-10-27T21:38:44.746" v="12" actId="20577"/>
        <pc:sldMkLst>
          <pc:docMk/>
          <pc:sldMk cId="2420619857" sldId="276"/>
        </pc:sldMkLst>
        <pc:spChg chg="mod">
          <ac:chgData name="Holly Codd (2205432)" userId="S::2205432@student.uwtsd.ac.uk::7d1ec5cb-c4fd-40be-8ac2-b601790b6ac8" providerId="AD" clId="Web-{3B0F6E2C-451A-A8A5-F786-5F07E9094ABE}" dt="2024-10-27T21:37:29.666" v="2" actId="20577"/>
          <ac:spMkLst>
            <pc:docMk/>
            <pc:sldMk cId="2420619857" sldId="276"/>
            <ac:spMk id="2" creationId="{D8E381C4-F52E-F586-1465-77001CB91EEC}"/>
          </ac:spMkLst>
        </pc:spChg>
        <pc:spChg chg="add mod">
          <ac:chgData name="Holly Codd (2205432)" userId="S::2205432@student.uwtsd.ac.uk::7d1ec5cb-c4fd-40be-8ac2-b601790b6ac8" providerId="AD" clId="Web-{3B0F6E2C-451A-A8A5-F786-5F07E9094ABE}" dt="2024-10-27T21:38:44.746" v="12" actId="20577"/>
          <ac:spMkLst>
            <pc:docMk/>
            <pc:sldMk cId="2420619857" sldId="276"/>
            <ac:spMk id="3" creationId="{87DEA1C8-3DAD-7ED9-1935-26F306FFA505}"/>
          </ac:spMkLst>
        </pc:spChg>
      </pc:sldChg>
      <pc:sldChg chg="modSp">
        <pc:chgData name="Holly Codd (2205432)" userId="S::2205432@student.uwtsd.ac.uk::7d1ec5cb-c4fd-40be-8ac2-b601790b6ac8" providerId="AD" clId="Web-{3B0F6E2C-451A-A8A5-F786-5F07E9094ABE}" dt="2024-10-27T21:53:19.702" v="71" actId="20577"/>
        <pc:sldMkLst>
          <pc:docMk/>
          <pc:sldMk cId="3429045197" sldId="281"/>
        </pc:sldMkLst>
        <pc:spChg chg="mod">
          <ac:chgData name="Holly Codd (2205432)" userId="S::2205432@student.uwtsd.ac.uk::7d1ec5cb-c4fd-40be-8ac2-b601790b6ac8" providerId="AD" clId="Web-{3B0F6E2C-451A-A8A5-F786-5F07E9094ABE}" dt="2024-10-27T21:53:17.296" v="70" actId="20577"/>
          <ac:spMkLst>
            <pc:docMk/>
            <pc:sldMk cId="3429045197" sldId="281"/>
            <ac:spMk id="3" creationId="{C53BE6CC-8C1E-6B1C-8AA5-3F3426DFC1DB}"/>
          </ac:spMkLst>
        </pc:spChg>
        <pc:spChg chg="mod">
          <ac:chgData name="Holly Codd (2205432)" userId="S::2205432@student.uwtsd.ac.uk::7d1ec5cb-c4fd-40be-8ac2-b601790b6ac8" providerId="AD" clId="Web-{3B0F6E2C-451A-A8A5-F786-5F07E9094ABE}" dt="2024-10-27T21:53:19.702" v="71" actId="20577"/>
          <ac:spMkLst>
            <pc:docMk/>
            <pc:sldMk cId="3429045197" sldId="281"/>
            <ac:spMk id="5" creationId="{5B9CCD2F-6960-1115-4E8A-99C450D747C3}"/>
          </ac:spMkLst>
        </pc:spChg>
      </pc:sldChg>
    </pc:docChg>
  </pc:docChgLst>
  <pc:docChgLst>
    <pc:chgData name="Holly Codd (2205432)" userId="S::2205432@student.uwtsd.ac.uk::7d1ec5cb-c4fd-40be-8ac2-b601790b6ac8" providerId="AD" clId="Web-{FEF8C1CA-02AC-FC32-1C9E-2660EFF316F5}"/>
    <pc:docChg chg="modSld">
      <pc:chgData name="Holly Codd (2205432)" userId="S::2205432@student.uwtsd.ac.uk::7d1ec5cb-c4fd-40be-8ac2-b601790b6ac8" providerId="AD" clId="Web-{FEF8C1CA-02AC-FC32-1C9E-2660EFF316F5}" dt="2024-11-10T00:52:04.077" v="3"/>
      <pc:docMkLst>
        <pc:docMk/>
      </pc:docMkLst>
      <pc:sldChg chg="addSp modSp mod setBg">
        <pc:chgData name="Holly Codd (2205432)" userId="S::2205432@student.uwtsd.ac.uk::7d1ec5cb-c4fd-40be-8ac2-b601790b6ac8" providerId="AD" clId="Web-{FEF8C1CA-02AC-FC32-1C9E-2660EFF316F5}" dt="2024-11-10T00:52:04.077" v="3"/>
        <pc:sldMkLst>
          <pc:docMk/>
          <pc:sldMk cId="3434194739" sldId="305"/>
        </pc:sldMkLst>
        <pc:spChg chg="mod">
          <ac:chgData name="Holly Codd (2205432)" userId="S::2205432@student.uwtsd.ac.uk::7d1ec5cb-c4fd-40be-8ac2-b601790b6ac8" providerId="AD" clId="Web-{FEF8C1CA-02AC-FC32-1C9E-2660EFF316F5}" dt="2024-11-10T00:52:04.077" v="3"/>
          <ac:spMkLst>
            <pc:docMk/>
            <pc:sldMk cId="3434194739" sldId="305"/>
            <ac:spMk id="3" creationId="{C53BE6CC-8C1E-6B1C-8AA5-3F3426DFC1DB}"/>
          </ac:spMkLst>
        </pc:spChg>
        <pc:spChg chg="mod">
          <ac:chgData name="Holly Codd (2205432)" userId="S::2205432@student.uwtsd.ac.uk::7d1ec5cb-c4fd-40be-8ac2-b601790b6ac8" providerId="AD" clId="Web-{FEF8C1CA-02AC-FC32-1C9E-2660EFF316F5}" dt="2024-11-10T00:52:04.077" v="3"/>
          <ac:spMkLst>
            <pc:docMk/>
            <pc:sldMk cId="3434194739" sldId="305"/>
            <ac:spMk id="5" creationId="{5B9CCD2F-6960-1115-4E8A-99C450D747C3}"/>
          </ac:spMkLst>
        </pc:spChg>
        <pc:spChg chg="add">
          <ac:chgData name="Holly Codd (2205432)" userId="S::2205432@student.uwtsd.ac.uk::7d1ec5cb-c4fd-40be-8ac2-b601790b6ac8" providerId="AD" clId="Web-{FEF8C1CA-02AC-FC32-1C9E-2660EFF316F5}" dt="2024-11-10T00:52:04.077" v="3"/>
          <ac:spMkLst>
            <pc:docMk/>
            <pc:sldMk cId="3434194739" sldId="305"/>
            <ac:spMk id="10" creationId="{1AEB7F98-32EC-40D3-89EE-C8433023163A}"/>
          </ac:spMkLst>
        </pc:spChg>
        <pc:picChg chg="add mod">
          <ac:chgData name="Holly Codd (2205432)" userId="S::2205432@student.uwtsd.ac.uk::7d1ec5cb-c4fd-40be-8ac2-b601790b6ac8" providerId="AD" clId="Web-{FEF8C1CA-02AC-FC32-1C9E-2660EFF316F5}" dt="2024-11-10T00:52:04.077" v="3"/>
          <ac:picMkLst>
            <pc:docMk/>
            <pc:sldMk cId="3434194739" sldId="305"/>
            <ac:picMk id="2" creationId="{1C767FD6-C0DF-B371-6479-7F021A3773E3}"/>
          </ac:picMkLst>
        </pc:picChg>
        <pc:cxnChg chg="add">
          <ac:chgData name="Holly Codd (2205432)" userId="S::2205432@student.uwtsd.ac.uk::7d1ec5cb-c4fd-40be-8ac2-b601790b6ac8" providerId="AD" clId="Web-{FEF8C1CA-02AC-FC32-1C9E-2660EFF316F5}" dt="2024-11-10T00:52:04.077" v="3"/>
          <ac:cxnSpMkLst>
            <pc:docMk/>
            <pc:sldMk cId="3434194739" sldId="305"/>
            <ac:cxnSpMk id="12" creationId="{77C6DF49-CBE3-4038-AC78-35DE4FD7CE8E}"/>
          </ac:cxnSpMkLst>
        </pc:cxnChg>
      </pc:sldChg>
    </pc:docChg>
  </pc:docChgLst>
  <pc:docChgLst>
    <pc:chgData name="Holly Codd (2205432)" userId="S::2205432@student.uwtsd.ac.uk::7d1ec5cb-c4fd-40be-8ac2-b601790b6ac8" providerId="AD" clId="Web-{FF6D8B11-8847-CB79-DD50-347437F8E18E}"/>
    <pc:docChg chg="modSld">
      <pc:chgData name="Holly Codd (2205432)" userId="S::2205432@student.uwtsd.ac.uk::7d1ec5cb-c4fd-40be-8ac2-b601790b6ac8" providerId="AD" clId="Web-{FF6D8B11-8847-CB79-DD50-347437F8E18E}" dt="2024-11-08T15:55:21.365" v="56" actId="20577"/>
      <pc:docMkLst>
        <pc:docMk/>
      </pc:docMkLst>
      <pc:sldChg chg="modSp">
        <pc:chgData name="Holly Codd (2205432)" userId="S::2205432@student.uwtsd.ac.uk::7d1ec5cb-c4fd-40be-8ac2-b601790b6ac8" providerId="AD" clId="Web-{FF6D8B11-8847-CB79-DD50-347437F8E18E}" dt="2024-11-08T15:53:18.690" v="41" actId="20577"/>
        <pc:sldMkLst>
          <pc:docMk/>
          <pc:sldMk cId="3429045197" sldId="281"/>
        </pc:sldMkLst>
        <pc:spChg chg="mod">
          <ac:chgData name="Holly Codd (2205432)" userId="S::2205432@student.uwtsd.ac.uk::7d1ec5cb-c4fd-40be-8ac2-b601790b6ac8" providerId="AD" clId="Web-{FF6D8B11-8847-CB79-DD50-347437F8E18E}" dt="2024-11-08T15:53:18.690" v="41" actId="20577"/>
          <ac:spMkLst>
            <pc:docMk/>
            <pc:sldMk cId="3429045197" sldId="281"/>
            <ac:spMk id="5" creationId="{5B9CCD2F-6960-1115-4E8A-99C450D747C3}"/>
          </ac:spMkLst>
        </pc:spChg>
        <pc:picChg chg="mod">
          <ac:chgData name="Holly Codd (2205432)" userId="S::2205432@student.uwtsd.ac.uk::7d1ec5cb-c4fd-40be-8ac2-b601790b6ac8" providerId="AD" clId="Web-{FF6D8B11-8847-CB79-DD50-347437F8E18E}" dt="2024-11-08T15:52:11.719" v="32" actId="1076"/>
          <ac:picMkLst>
            <pc:docMk/>
            <pc:sldMk cId="3429045197" sldId="281"/>
            <ac:picMk id="2" creationId="{AFBFB8BF-7479-BF67-E20D-C9B86F8A970A}"/>
          </ac:picMkLst>
        </pc:picChg>
        <pc:picChg chg="mod">
          <ac:chgData name="Holly Codd (2205432)" userId="S::2205432@student.uwtsd.ac.uk::7d1ec5cb-c4fd-40be-8ac2-b601790b6ac8" providerId="AD" clId="Web-{FF6D8B11-8847-CB79-DD50-347437F8E18E}" dt="2024-11-08T15:52:17.563" v="33" actId="1076"/>
          <ac:picMkLst>
            <pc:docMk/>
            <pc:sldMk cId="3429045197" sldId="281"/>
            <ac:picMk id="4" creationId="{4BE298E9-18AC-27BF-5495-EF3DF4670C91}"/>
          </ac:picMkLst>
        </pc:picChg>
        <pc:picChg chg="mod">
          <ac:chgData name="Holly Codd (2205432)" userId="S::2205432@student.uwtsd.ac.uk::7d1ec5cb-c4fd-40be-8ac2-b601790b6ac8" providerId="AD" clId="Web-{FF6D8B11-8847-CB79-DD50-347437F8E18E}" dt="2024-11-08T15:52:19.688" v="34" actId="1076"/>
          <ac:picMkLst>
            <pc:docMk/>
            <pc:sldMk cId="3429045197" sldId="281"/>
            <ac:picMk id="8" creationId="{F4A9A23A-BD62-8B6F-A97E-412BDF0C2F22}"/>
          </ac:picMkLst>
        </pc:picChg>
      </pc:sldChg>
      <pc:sldChg chg="addSp delSp modSp">
        <pc:chgData name="Holly Codd (2205432)" userId="S::2205432@student.uwtsd.ac.uk::7d1ec5cb-c4fd-40be-8ac2-b601790b6ac8" providerId="AD" clId="Web-{FF6D8B11-8847-CB79-DD50-347437F8E18E}" dt="2024-11-08T15:55:21.365" v="56" actId="20577"/>
        <pc:sldMkLst>
          <pc:docMk/>
          <pc:sldMk cId="1177028563" sldId="300"/>
        </pc:sldMkLst>
        <pc:spChg chg="mod">
          <ac:chgData name="Holly Codd (2205432)" userId="S::2205432@student.uwtsd.ac.uk::7d1ec5cb-c4fd-40be-8ac2-b601790b6ac8" providerId="AD" clId="Web-{FF6D8B11-8847-CB79-DD50-347437F8E18E}" dt="2024-11-08T15:55:21.365" v="56" actId="20577"/>
          <ac:spMkLst>
            <pc:docMk/>
            <pc:sldMk cId="1177028563" sldId="300"/>
            <ac:spMk id="5" creationId="{5B9CCD2F-6960-1115-4E8A-99C450D747C3}"/>
          </ac:spMkLst>
        </pc:spChg>
      </pc:sldChg>
    </pc:docChg>
  </pc:docChgLst>
  <pc:docChgLst>
    <pc:chgData name="Holly Codd (2205432)" userId="S::2205432@student.uwtsd.ac.uk::7d1ec5cb-c4fd-40be-8ac2-b601790b6ac8" providerId="AD" clId="Web-{DA526F73-8D3B-064A-653F-604ABC8325F0}"/>
    <pc:docChg chg="modSld">
      <pc:chgData name="Holly Codd (2205432)" userId="S::2205432@student.uwtsd.ac.uk::7d1ec5cb-c4fd-40be-8ac2-b601790b6ac8" providerId="AD" clId="Web-{DA526F73-8D3B-064A-653F-604ABC8325F0}" dt="2024-11-10T00:23:30.118" v="45" actId="20577"/>
      <pc:docMkLst>
        <pc:docMk/>
      </pc:docMkLst>
      <pc:sldChg chg="addSp modSp">
        <pc:chgData name="Holly Codd (2205432)" userId="S::2205432@student.uwtsd.ac.uk::7d1ec5cb-c4fd-40be-8ac2-b601790b6ac8" providerId="AD" clId="Web-{DA526F73-8D3B-064A-653F-604ABC8325F0}" dt="2024-11-10T00:23:30.118" v="45" actId="20577"/>
        <pc:sldMkLst>
          <pc:docMk/>
          <pc:sldMk cId="3287252242" sldId="307"/>
        </pc:sldMkLst>
        <pc:spChg chg="add mod">
          <ac:chgData name="Holly Codd (2205432)" userId="S::2205432@student.uwtsd.ac.uk::7d1ec5cb-c4fd-40be-8ac2-b601790b6ac8" providerId="AD" clId="Web-{DA526F73-8D3B-064A-653F-604ABC8325F0}" dt="2024-11-10T00:23:30.118" v="45" actId="20577"/>
          <ac:spMkLst>
            <pc:docMk/>
            <pc:sldMk cId="3287252242" sldId="307"/>
            <ac:spMk id="4" creationId="{D31C37DF-E5B4-D644-CFD3-EBED356223EC}"/>
          </ac:spMkLst>
        </pc:spChg>
        <pc:spChg chg="mod">
          <ac:chgData name="Holly Codd (2205432)" userId="S::2205432@student.uwtsd.ac.uk::7d1ec5cb-c4fd-40be-8ac2-b601790b6ac8" providerId="AD" clId="Web-{DA526F73-8D3B-064A-653F-604ABC8325F0}" dt="2024-11-10T00:22:21.671" v="37" actId="1076"/>
          <ac:spMkLst>
            <pc:docMk/>
            <pc:sldMk cId="3287252242" sldId="307"/>
            <ac:spMk id="5" creationId="{5B9CCD2F-6960-1115-4E8A-99C450D747C3}"/>
          </ac:spMkLst>
        </pc:spChg>
        <pc:spChg chg="add mod">
          <ac:chgData name="Holly Codd (2205432)" userId="S::2205432@student.uwtsd.ac.uk::7d1ec5cb-c4fd-40be-8ac2-b601790b6ac8" providerId="AD" clId="Web-{DA526F73-8D3B-064A-653F-604ABC8325F0}" dt="2024-11-10T00:22:55.085" v="40" actId="1076"/>
          <ac:spMkLst>
            <pc:docMk/>
            <pc:sldMk cId="3287252242" sldId="307"/>
            <ac:spMk id="6" creationId="{54F1CA99-931D-E571-C052-D2D52C0B1D27}"/>
          </ac:spMkLst>
        </pc:spChg>
        <pc:spChg chg="add mod">
          <ac:chgData name="Holly Codd (2205432)" userId="S::2205432@student.uwtsd.ac.uk::7d1ec5cb-c4fd-40be-8ac2-b601790b6ac8" providerId="AD" clId="Web-{DA526F73-8D3B-064A-653F-604ABC8325F0}" dt="2024-11-10T00:22:33.640" v="38" actId="1076"/>
          <ac:spMkLst>
            <pc:docMk/>
            <pc:sldMk cId="3287252242" sldId="307"/>
            <ac:spMk id="7" creationId="{B10CB87B-760C-42C7-DCF3-77F676222E25}"/>
          </ac:spMkLst>
        </pc:spChg>
        <pc:spChg chg="add mod">
          <ac:chgData name="Holly Codd (2205432)" userId="S::2205432@student.uwtsd.ac.uk::7d1ec5cb-c4fd-40be-8ac2-b601790b6ac8" providerId="AD" clId="Web-{DA526F73-8D3B-064A-653F-604ABC8325F0}" dt="2024-11-10T00:22:47.344" v="39" actId="1076"/>
          <ac:spMkLst>
            <pc:docMk/>
            <pc:sldMk cId="3287252242" sldId="307"/>
            <ac:spMk id="8" creationId="{AF4DB870-92CE-CFC8-07B4-CDA0F43A78FF}"/>
          </ac:spMkLst>
        </pc:spChg>
        <pc:picChg chg="add mod">
          <ac:chgData name="Holly Codd (2205432)" userId="S::2205432@student.uwtsd.ac.uk::7d1ec5cb-c4fd-40be-8ac2-b601790b6ac8" providerId="AD" clId="Web-{DA526F73-8D3B-064A-653F-604ABC8325F0}" dt="2024-11-10T00:14:12.075" v="8" actId="1076"/>
          <ac:picMkLst>
            <pc:docMk/>
            <pc:sldMk cId="3287252242" sldId="307"/>
            <ac:picMk id="2" creationId="{55EB3E14-CE82-552B-A808-3CE967283E70}"/>
          </ac:picMkLst>
        </pc:picChg>
      </pc:sldChg>
    </pc:docChg>
  </pc:docChgLst>
  <pc:docChgLst>
    <pc:chgData name="Holly Codd (2205432)" userId="S::2205432@student.uwtsd.ac.uk::7d1ec5cb-c4fd-40be-8ac2-b601790b6ac8" providerId="AD" clId="Web-{6D12B56F-1923-9096-844C-F6480BD26662}"/>
    <pc:docChg chg="modSld">
      <pc:chgData name="Holly Codd (2205432)" userId="S::2205432@student.uwtsd.ac.uk::7d1ec5cb-c4fd-40be-8ac2-b601790b6ac8" providerId="AD" clId="Web-{6D12B56F-1923-9096-844C-F6480BD26662}" dt="2024-10-28T10:37:48.755" v="9" actId="20577"/>
      <pc:docMkLst>
        <pc:docMk/>
      </pc:docMkLst>
      <pc:sldChg chg="modSp">
        <pc:chgData name="Holly Codd (2205432)" userId="S::2205432@student.uwtsd.ac.uk::7d1ec5cb-c4fd-40be-8ac2-b601790b6ac8" providerId="AD" clId="Web-{6D12B56F-1923-9096-844C-F6480BD26662}" dt="2024-10-28T10:37:48.755" v="9" actId="20577"/>
        <pc:sldMkLst>
          <pc:docMk/>
          <pc:sldMk cId="2420619857" sldId="276"/>
        </pc:sldMkLst>
        <pc:spChg chg="mod">
          <ac:chgData name="Holly Codd (2205432)" userId="S::2205432@student.uwtsd.ac.uk::7d1ec5cb-c4fd-40be-8ac2-b601790b6ac8" providerId="AD" clId="Web-{6D12B56F-1923-9096-844C-F6480BD26662}" dt="2024-10-28T10:37:48.755" v="9" actId="20577"/>
          <ac:spMkLst>
            <pc:docMk/>
            <pc:sldMk cId="2420619857" sldId="276"/>
            <ac:spMk id="3" creationId="{87DEA1C8-3DAD-7ED9-1935-26F306FFA505}"/>
          </ac:spMkLst>
        </pc:spChg>
      </pc:sldChg>
    </pc:docChg>
  </pc:docChgLst>
  <pc:docChgLst>
    <pc:chgData name="Holly Codd (2205432)" userId="S::2205432@student.uwtsd.ac.uk::7d1ec5cb-c4fd-40be-8ac2-b601790b6ac8" providerId="AD" clId="Web-{6C82740C-9652-C6DB-05DA-DADF47CCBC74}"/>
    <pc:docChg chg="modSld">
      <pc:chgData name="Holly Codd (2205432)" userId="S::2205432@student.uwtsd.ac.uk::7d1ec5cb-c4fd-40be-8ac2-b601790b6ac8" providerId="AD" clId="Web-{6C82740C-9652-C6DB-05DA-DADF47CCBC74}" dt="2024-11-10T16:07:14.586" v="21" actId="1076"/>
      <pc:docMkLst>
        <pc:docMk/>
      </pc:docMkLst>
      <pc:sldChg chg="addSp modSp addAnim">
        <pc:chgData name="Holly Codd (2205432)" userId="S::2205432@student.uwtsd.ac.uk::7d1ec5cb-c4fd-40be-8ac2-b601790b6ac8" providerId="AD" clId="Web-{6C82740C-9652-C6DB-05DA-DADF47CCBC74}" dt="2024-11-10T16:07:14.586" v="21" actId="1076"/>
        <pc:sldMkLst>
          <pc:docMk/>
          <pc:sldMk cId="2558063259" sldId="309"/>
        </pc:sldMkLst>
        <pc:picChg chg="add mod">
          <ac:chgData name="Holly Codd (2205432)" userId="S::2205432@student.uwtsd.ac.uk::7d1ec5cb-c4fd-40be-8ac2-b601790b6ac8" providerId="AD" clId="Web-{6C82740C-9652-C6DB-05DA-DADF47CCBC74}" dt="2024-11-10T16:04:32.306" v="4" actId="1076"/>
          <ac:picMkLst>
            <pc:docMk/>
            <pc:sldMk cId="2558063259" sldId="309"/>
            <ac:picMk id="2" creationId="{4865733C-D35A-2808-1D05-3CEFCED3E27C}"/>
          </ac:picMkLst>
        </pc:picChg>
        <pc:picChg chg="add mod">
          <ac:chgData name="Holly Codd (2205432)" userId="S::2205432@student.uwtsd.ac.uk::7d1ec5cb-c4fd-40be-8ac2-b601790b6ac8" providerId="AD" clId="Web-{6C82740C-9652-C6DB-05DA-DADF47CCBC74}" dt="2024-11-10T16:05:40.921" v="11" actId="1076"/>
          <ac:picMkLst>
            <pc:docMk/>
            <pc:sldMk cId="2558063259" sldId="309"/>
            <ac:picMk id="6" creationId="{64175739-145E-A83C-8ADF-8486E2A10ADF}"/>
          </ac:picMkLst>
        </pc:picChg>
        <pc:picChg chg="add mod">
          <ac:chgData name="Holly Codd (2205432)" userId="S::2205432@student.uwtsd.ac.uk::7d1ec5cb-c4fd-40be-8ac2-b601790b6ac8" providerId="AD" clId="Web-{6C82740C-9652-C6DB-05DA-DADF47CCBC74}" dt="2024-11-10T16:07:14.586" v="21" actId="1076"/>
          <ac:picMkLst>
            <pc:docMk/>
            <pc:sldMk cId="2558063259" sldId="309"/>
            <ac:picMk id="7" creationId="{B8E726A7-DDAF-129E-C5F5-332D3C9B56E2}"/>
          </ac:picMkLst>
        </pc:picChg>
      </pc:sldChg>
    </pc:docChg>
  </pc:docChgLst>
  <pc:docChgLst>
    <pc:chgData name="Holly Codd (2205432)" userId="7d1ec5cb-c4fd-40be-8ac2-b601790b6ac8" providerId="ADAL" clId="{64971F4A-A82D-F143-B120-40060F0467F6}"/>
    <pc:docChg chg="undo custSel addSld delSld modSld sldOrd">
      <pc:chgData name="Holly Codd (2205432)" userId="7d1ec5cb-c4fd-40be-8ac2-b601790b6ac8" providerId="ADAL" clId="{64971F4A-A82D-F143-B120-40060F0467F6}" dt="2024-11-11T07:12:59.052" v="2794" actId="207"/>
      <pc:docMkLst>
        <pc:docMk/>
      </pc:docMkLst>
      <pc:sldChg chg="addSp delSp modSp">
        <pc:chgData name="Holly Codd (2205432)" userId="7d1ec5cb-c4fd-40be-8ac2-b601790b6ac8" providerId="ADAL" clId="{64971F4A-A82D-F143-B120-40060F0467F6}" dt="2024-11-11T07:12:59.052" v="2794" actId="207"/>
        <pc:sldMkLst>
          <pc:docMk/>
          <pc:sldMk cId="3429045197" sldId="281"/>
        </pc:sldMkLst>
        <pc:spChg chg="mod">
          <ac:chgData name="Holly Codd (2205432)" userId="7d1ec5cb-c4fd-40be-8ac2-b601790b6ac8" providerId="ADAL" clId="{64971F4A-A82D-F143-B120-40060F0467F6}" dt="2024-11-11T07:12:59.052" v="2794" actId="207"/>
          <ac:spMkLst>
            <pc:docMk/>
            <pc:sldMk cId="3429045197" sldId="281"/>
            <ac:spMk id="5" creationId="{5B9CCD2F-6960-1115-4E8A-99C450D747C3}"/>
          </ac:spMkLst>
        </pc:spChg>
        <pc:picChg chg="mod">
          <ac:chgData name="Holly Codd (2205432)" userId="7d1ec5cb-c4fd-40be-8ac2-b601790b6ac8" providerId="ADAL" clId="{64971F4A-A82D-F143-B120-40060F0467F6}" dt="2024-11-10T21:56:55.080" v="1951" actId="1076"/>
          <ac:picMkLst>
            <pc:docMk/>
            <pc:sldMk cId="3429045197" sldId="281"/>
            <ac:picMk id="2" creationId="{AFBFB8BF-7479-BF67-E20D-C9B86F8A970A}"/>
          </ac:picMkLst>
        </pc:picChg>
        <pc:picChg chg="mod">
          <ac:chgData name="Holly Codd (2205432)" userId="7d1ec5cb-c4fd-40be-8ac2-b601790b6ac8" providerId="ADAL" clId="{64971F4A-A82D-F143-B120-40060F0467F6}" dt="2024-11-10T21:57:11.794" v="1953" actId="1076"/>
          <ac:picMkLst>
            <pc:docMk/>
            <pc:sldMk cId="3429045197" sldId="281"/>
            <ac:picMk id="4" creationId="{4BE298E9-18AC-27BF-5495-EF3DF4670C91}"/>
          </ac:picMkLst>
        </pc:picChg>
        <pc:picChg chg="mod">
          <ac:chgData name="Holly Codd (2205432)" userId="7d1ec5cb-c4fd-40be-8ac2-b601790b6ac8" providerId="ADAL" clId="{64971F4A-A82D-F143-B120-40060F0467F6}" dt="2024-11-10T21:57:15.641" v="1954" actId="1076"/>
          <ac:picMkLst>
            <pc:docMk/>
            <pc:sldMk cId="3429045197" sldId="281"/>
            <ac:picMk id="8" creationId="{F4A9A23A-BD62-8B6F-A97E-412BDF0C2F22}"/>
          </ac:picMkLst>
        </pc:picChg>
        <pc:picChg chg="del">
          <ac:chgData name="Holly Codd (2205432)" userId="7d1ec5cb-c4fd-40be-8ac2-b601790b6ac8" providerId="ADAL" clId="{64971F4A-A82D-F143-B120-40060F0467F6}" dt="2024-11-10T21:54:34.301" v="1925" actId="478"/>
          <ac:picMkLst>
            <pc:docMk/>
            <pc:sldMk cId="3429045197" sldId="281"/>
            <ac:picMk id="9" creationId="{C5464D9A-6C10-2D98-3425-1529773C833C}"/>
          </ac:picMkLst>
        </pc:picChg>
        <pc:picChg chg="add del mod">
          <ac:chgData name="Holly Codd (2205432)" userId="7d1ec5cb-c4fd-40be-8ac2-b601790b6ac8" providerId="ADAL" clId="{64971F4A-A82D-F143-B120-40060F0467F6}" dt="2024-11-10T21:55:27.891" v="1933" actId="478"/>
          <ac:picMkLst>
            <pc:docMk/>
            <pc:sldMk cId="3429045197" sldId="281"/>
            <ac:picMk id="10" creationId="{22BC272A-4588-38F9-9864-8195C0FBD488}"/>
          </ac:picMkLst>
        </pc:picChg>
        <pc:picChg chg="add mod">
          <ac:chgData name="Holly Codd (2205432)" userId="7d1ec5cb-c4fd-40be-8ac2-b601790b6ac8" providerId="ADAL" clId="{64971F4A-A82D-F143-B120-40060F0467F6}" dt="2024-11-10T21:57:00.988" v="1952" actId="1076"/>
          <ac:picMkLst>
            <pc:docMk/>
            <pc:sldMk cId="3429045197" sldId="281"/>
            <ac:picMk id="13" creationId="{EC03897D-293E-3B1D-A995-FE41B5C6AE7C}"/>
          </ac:picMkLst>
        </pc:picChg>
      </pc:sldChg>
      <pc:sldChg chg="modSp">
        <pc:chgData name="Holly Codd (2205432)" userId="7d1ec5cb-c4fd-40be-8ac2-b601790b6ac8" providerId="ADAL" clId="{64971F4A-A82D-F143-B120-40060F0467F6}" dt="2024-11-10T22:14:35.480" v="2097" actId="20577"/>
        <pc:sldMkLst>
          <pc:docMk/>
          <pc:sldMk cId="3977588320" sldId="299"/>
        </pc:sldMkLst>
        <pc:spChg chg="mod">
          <ac:chgData name="Holly Codd (2205432)" userId="7d1ec5cb-c4fd-40be-8ac2-b601790b6ac8" providerId="ADAL" clId="{64971F4A-A82D-F143-B120-40060F0467F6}" dt="2024-11-10T22:09:22.179" v="1956" actId="1076"/>
          <ac:spMkLst>
            <pc:docMk/>
            <pc:sldMk cId="3977588320" sldId="299"/>
            <ac:spMk id="3" creationId="{C53BE6CC-8C1E-6B1C-8AA5-3F3426DFC1DB}"/>
          </ac:spMkLst>
        </pc:spChg>
        <pc:spChg chg="mod">
          <ac:chgData name="Holly Codd (2205432)" userId="7d1ec5cb-c4fd-40be-8ac2-b601790b6ac8" providerId="ADAL" clId="{64971F4A-A82D-F143-B120-40060F0467F6}" dt="2024-11-10T22:14:35.480" v="2097" actId="20577"/>
          <ac:spMkLst>
            <pc:docMk/>
            <pc:sldMk cId="3977588320" sldId="299"/>
            <ac:spMk id="5" creationId="{5B9CCD2F-6960-1115-4E8A-99C450D747C3}"/>
          </ac:spMkLst>
        </pc:spChg>
      </pc:sldChg>
      <pc:sldChg chg="addSp modSp">
        <pc:chgData name="Holly Codd (2205432)" userId="7d1ec5cb-c4fd-40be-8ac2-b601790b6ac8" providerId="ADAL" clId="{64971F4A-A82D-F143-B120-40060F0467F6}" dt="2024-11-11T00:13:23.676" v="2781" actId="12"/>
        <pc:sldMkLst>
          <pc:docMk/>
          <pc:sldMk cId="1413749747" sldId="301"/>
        </pc:sldMkLst>
        <pc:spChg chg="mod">
          <ac:chgData name="Holly Codd (2205432)" userId="7d1ec5cb-c4fd-40be-8ac2-b601790b6ac8" providerId="ADAL" clId="{64971F4A-A82D-F143-B120-40060F0467F6}" dt="2024-11-11T00:13:23.676" v="2781" actId="12"/>
          <ac:spMkLst>
            <pc:docMk/>
            <pc:sldMk cId="1413749747" sldId="301"/>
            <ac:spMk id="5" creationId="{5B9CCD2F-6960-1115-4E8A-99C450D747C3}"/>
          </ac:spMkLst>
        </pc:spChg>
        <pc:picChg chg="add mod">
          <ac:chgData name="Holly Codd (2205432)" userId="7d1ec5cb-c4fd-40be-8ac2-b601790b6ac8" providerId="ADAL" clId="{64971F4A-A82D-F143-B120-40060F0467F6}" dt="2024-11-10T23:06:43.822" v="2632" actId="1076"/>
          <ac:picMkLst>
            <pc:docMk/>
            <pc:sldMk cId="1413749747" sldId="301"/>
            <ac:picMk id="6" creationId="{EB5FE228-628C-A599-9239-B6D5F904CBA8}"/>
          </ac:picMkLst>
        </pc:picChg>
      </pc:sldChg>
      <pc:sldChg chg="addSp delSp modSp">
        <pc:chgData name="Holly Codd (2205432)" userId="7d1ec5cb-c4fd-40be-8ac2-b601790b6ac8" providerId="ADAL" clId="{64971F4A-A82D-F143-B120-40060F0467F6}" dt="2024-11-10T23:39:42.168" v="2773" actId="20577"/>
        <pc:sldMkLst>
          <pc:docMk/>
          <pc:sldMk cId="3234791199" sldId="302"/>
        </pc:sldMkLst>
        <pc:spChg chg="mod">
          <ac:chgData name="Holly Codd (2205432)" userId="7d1ec5cb-c4fd-40be-8ac2-b601790b6ac8" providerId="ADAL" clId="{64971F4A-A82D-F143-B120-40060F0467F6}" dt="2024-11-10T21:52:12.077" v="1863" actId="20577"/>
          <ac:spMkLst>
            <pc:docMk/>
            <pc:sldMk cId="3234791199" sldId="302"/>
            <ac:spMk id="3" creationId="{C53BE6CC-8C1E-6B1C-8AA5-3F3426DFC1DB}"/>
          </ac:spMkLst>
        </pc:spChg>
        <pc:spChg chg="mod">
          <ac:chgData name="Holly Codd (2205432)" userId="7d1ec5cb-c4fd-40be-8ac2-b601790b6ac8" providerId="ADAL" clId="{64971F4A-A82D-F143-B120-40060F0467F6}" dt="2024-11-10T23:39:42.168" v="2773" actId="20577"/>
          <ac:spMkLst>
            <pc:docMk/>
            <pc:sldMk cId="3234791199" sldId="302"/>
            <ac:spMk id="5" creationId="{5B9CCD2F-6960-1115-4E8A-99C450D747C3}"/>
          </ac:spMkLst>
        </pc:spChg>
        <pc:inkChg chg="add del">
          <ac:chgData name="Holly Codd (2205432)" userId="7d1ec5cb-c4fd-40be-8ac2-b601790b6ac8" providerId="ADAL" clId="{64971F4A-A82D-F143-B120-40060F0467F6}" dt="2024-11-10T23:32:08.015" v="2634"/>
          <ac:inkMkLst>
            <pc:docMk/>
            <pc:sldMk cId="3234791199" sldId="302"/>
            <ac:inkMk id="2" creationId="{735FC5D5-C399-36EE-95C7-0398AE68001B}"/>
          </ac:inkMkLst>
        </pc:inkChg>
      </pc:sldChg>
      <pc:sldChg chg="modSp">
        <pc:chgData name="Holly Codd (2205432)" userId="7d1ec5cb-c4fd-40be-8ac2-b601790b6ac8" providerId="ADAL" clId="{64971F4A-A82D-F143-B120-40060F0467F6}" dt="2024-11-11T07:12:05.687" v="2792" actId="207"/>
        <pc:sldMkLst>
          <pc:docMk/>
          <pc:sldMk cId="924009296" sldId="304"/>
        </pc:sldMkLst>
        <pc:spChg chg="mod">
          <ac:chgData name="Holly Codd (2205432)" userId="7d1ec5cb-c4fd-40be-8ac2-b601790b6ac8" providerId="ADAL" clId="{64971F4A-A82D-F143-B120-40060F0467F6}" dt="2024-11-11T07:12:05.687" v="2792" actId="207"/>
          <ac:spMkLst>
            <pc:docMk/>
            <pc:sldMk cId="924009296" sldId="304"/>
            <ac:spMk id="3" creationId="{180E22E8-B3C8-8A7F-51A5-202C6565E87F}"/>
          </ac:spMkLst>
        </pc:spChg>
      </pc:sldChg>
      <pc:sldChg chg="addSp delSp modSp add del">
        <pc:chgData name="Holly Codd (2205432)" userId="7d1ec5cb-c4fd-40be-8ac2-b601790b6ac8" providerId="ADAL" clId="{64971F4A-A82D-F143-B120-40060F0467F6}" dt="2024-11-10T00:57:58.926" v="1774" actId="21"/>
        <pc:sldMkLst>
          <pc:docMk/>
          <pc:sldMk cId="3434194739" sldId="305"/>
        </pc:sldMkLst>
        <pc:spChg chg="mod">
          <ac:chgData name="Holly Codd (2205432)" userId="7d1ec5cb-c4fd-40be-8ac2-b601790b6ac8" providerId="ADAL" clId="{64971F4A-A82D-F143-B120-40060F0467F6}" dt="2024-11-10T00:57:00.590" v="1744" actId="26606"/>
          <ac:spMkLst>
            <pc:docMk/>
            <pc:sldMk cId="3434194739" sldId="305"/>
            <ac:spMk id="3" creationId="{C53BE6CC-8C1E-6B1C-8AA5-3F3426DFC1DB}"/>
          </ac:spMkLst>
        </pc:spChg>
        <pc:spChg chg="mod">
          <ac:chgData name="Holly Codd (2205432)" userId="7d1ec5cb-c4fd-40be-8ac2-b601790b6ac8" providerId="ADAL" clId="{64971F4A-A82D-F143-B120-40060F0467F6}" dt="2024-11-10T00:57:00.590" v="1744" actId="26606"/>
          <ac:spMkLst>
            <pc:docMk/>
            <pc:sldMk cId="3434194739" sldId="305"/>
            <ac:spMk id="5" creationId="{5B9CCD2F-6960-1115-4E8A-99C450D747C3}"/>
          </ac:spMkLst>
        </pc:spChg>
        <pc:spChg chg="del">
          <ac:chgData name="Holly Codd (2205432)" userId="7d1ec5cb-c4fd-40be-8ac2-b601790b6ac8" providerId="ADAL" clId="{64971F4A-A82D-F143-B120-40060F0467F6}" dt="2024-11-10T00:57:00.590" v="1744" actId="26606"/>
          <ac:spMkLst>
            <pc:docMk/>
            <pc:sldMk cId="3434194739" sldId="305"/>
            <ac:spMk id="10" creationId="{1AEB7F98-32EC-40D3-89EE-C8433023163A}"/>
          </ac:spMkLst>
        </pc:spChg>
        <pc:picChg chg="del">
          <ac:chgData name="Holly Codd (2205432)" userId="7d1ec5cb-c4fd-40be-8ac2-b601790b6ac8" providerId="ADAL" clId="{64971F4A-A82D-F143-B120-40060F0467F6}" dt="2024-11-10T00:55:14.328" v="1742" actId="21"/>
          <ac:picMkLst>
            <pc:docMk/>
            <pc:sldMk cId="3434194739" sldId="305"/>
            <ac:picMk id="2" creationId="{1C767FD6-C0DF-B371-6479-7F021A3773E3}"/>
          </ac:picMkLst>
        </pc:picChg>
        <pc:cxnChg chg="del">
          <ac:chgData name="Holly Codd (2205432)" userId="7d1ec5cb-c4fd-40be-8ac2-b601790b6ac8" providerId="ADAL" clId="{64971F4A-A82D-F143-B120-40060F0467F6}" dt="2024-11-10T00:57:00.590" v="1744" actId="26606"/>
          <ac:cxnSpMkLst>
            <pc:docMk/>
            <pc:sldMk cId="3434194739" sldId="305"/>
            <ac:cxnSpMk id="12" creationId="{77C6DF49-CBE3-4038-AC78-35DE4FD7CE8E}"/>
          </ac:cxnSpMkLst>
        </pc:cxnChg>
        <pc:cxnChg chg="add">
          <ac:chgData name="Holly Codd (2205432)" userId="7d1ec5cb-c4fd-40be-8ac2-b601790b6ac8" providerId="ADAL" clId="{64971F4A-A82D-F143-B120-40060F0467F6}" dt="2024-11-10T00:57:00.590" v="1744" actId="26606"/>
          <ac:cxnSpMkLst>
            <pc:docMk/>
            <pc:sldMk cId="3434194739" sldId="305"/>
            <ac:cxnSpMk id="17" creationId="{77C6DF49-CBE3-4038-AC78-35DE4FD7CE8E}"/>
          </ac:cxnSpMkLst>
        </pc:cxnChg>
      </pc:sldChg>
      <pc:sldChg chg="addSp delSp modSp add del mod ord setBg">
        <pc:chgData name="Holly Codd (2205432)" userId="7d1ec5cb-c4fd-40be-8ac2-b601790b6ac8" providerId="ADAL" clId="{64971F4A-A82D-F143-B120-40060F0467F6}" dt="2024-11-10T00:59:53.932" v="1822" actId="21"/>
        <pc:sldMkLst>
          <pc:docMk/>
          <pc:sldMk cId="1443374222" sldId="306"/>
        </pc:sldMkLst>
        <pc:spChg chg="mod">
          <ac:chgData name="Holly Codd (2205432)" userId="7d1ec5cb-c4fd-40be-8ac2-b601790b6ac8" providerId="ADAL" clId="{64971F4A-A82D-F143-B120-40060F0467F6}" dt="2024-11-10T00:56:53.201" v="1743" actId="26606"/>
          <ac:spMkLst>
            <pc:docMk/>
            <pc:sldMk cId="1443374222" sldId="306"/>
            <ac:spMk id="3" creationId="{C53BE6CC-8C1E-6B1C-8AA5-3F3426DFC1DB}"/>
          </ac:spMkLst>
        </pc:spChg>
        <pc:spChg chg="mod">
          <ac:chgData name="Holly Codd (2205432)" userId="7d1ec5cb-c4fd-40be-8ac2-b601790b6ac8" providerId="ADAL" clId="{64971F4A-A82D-F143-B120-40060F0467F6}" dt="2024-11-10T00:56:53.201" v="1743" actId="26606"/>
          <ac:spMkLst>
            <pc:docMk/>
            <pc:sldMk cId="1443374222" sldId="306"/>
            <ac:spMk id="5" creationId="{5B9CCD2F-6960-1115-4E8A-99C450D747C3}"/>
          </ac:spMkLst>
        </pc:spChg>
        <pc:spChg chg="add del">
          <ac:chgData name="Holly Codd (2205432)" userId="7d1ec5cb-c4fd-40be-8ac2-b601790b6ac8" providerId="ADAL" clId="{64971F4A-A82D-F143-B120-40060F0467F6}" dt="2024-11-10T00:56:53.201" v="1743" actId="26606"/>
          <ac:spMkLst>
            <pc:docMk/>
            <pc:sldMk cId="1443374222" sldId="306"/>
            <ac:spMk id="10" creationId="{DB66C9CD-6BF4-44CA-8078-0BB819080761}"/>
          </ac:spMkLst>
        </pc:spChg>
        <pc:spChg chg="add">
          <ac:chgData name="Holly Codd (2205432)" userId="7d1ec5cb-c4fd-40be-8ac2-b601790b6ac8" providerId="ADAL" clId="{64971F4A-A82D-F143-B120-40060F0467F6}" dt="2024-11-10T00:56:53.201" v="1743" actId="26606"/>
          <ac:spMkLst>
            <pc:docMk/>
            <pc:sldMk cId="1443374222" sldId="306"/>
            <ac:spMk id="17" creationId="{1AEB7F98-32EC-40D3-89EE-C8433023163A}"/>
          </ac:spMkLst>
        </pc:spChg>
        <pc:spChg chg="add">
          <ac:chgData name="Holly Codd (2205432)" userId="7d1ec5cb-c4fd-40be-8ac2-b601790b6ac8" providerId="ADAL" clId="{64971F4A-A82D-F143-B120-40060F0467F6}" dt="2024-11-10T00:56:53.201" v="1743" actId="26606"/>
          <ac:spMkLst>
            <pc:docMk/>
            <pc:sldMk cId="1443374222" sldId="306"/>
            <ac:spMk id="21" creationId="{8722F292-BB2F-4786-ADC4-716D8F35B894}"/>
          </ac:spMkLst>
        </pc:spChg>
        <pc:spChg chg="add">
          <ac:chgData name="Holly Codd (2205432)" userId="7d1ec5cb-c4fd-40be-8ac2-b601790b6ac8" providerId="ADAL" clId="{64971F4A-A82D-F143-B120-40060F0467F6}" dt="2024-11-10T00:56:53.201" v="1743" actId="26606"/>
          <ac:spMkLst>
            <pc:docMk/>
            <pc:sldMk cId="1443374222" sldId="306"/>
            <ac:spMk id="23" creationId="{1E666EE2-AC41-4D5F-8602-4A85B83B40BD}"/>
          </ac:spMkLst>
        </pc:spChg>
        <pc:spChg chg="add">
          <ac:chgData name="Holly Codd (2205432)" userId="7d1ec5cb-c4fd-40be-8ac2-b601790b6ac8" providerId="ADAL" clId="{64971F4A-A82D-F143-B120-40060F0467F6}" dt="2024-11-10T00:56:53.201" v="1743" actId="26606"/>
          <ac:spMkLst>
            <pc:docMk/>
            <pc:sldMk cId="1443374222" sldId="306"/>
            <ac:spMk id="25" creationId="{8009D30C-C51F-4809-83DD-C2F58649B2C7}"/>
          </ac:spMkLst>
        </pc:spChg>
        <pc:picChg chg="add mod">
          <ac:chgData name="Holly Codd (2205432)" userId="7d1ec5cb-c4fd-40be-8ac2-b601790b6ac8" providerId="ADAL" clId="{64971F4A-A82D-F143-B120-40060F0467F6}" dt="2024-11-10T00:56:53.201" v="1743" actId="26606"/>
          <ac:picMkLst>
            <pc:docMk/>
            <pc:sldMk cId="1443374222" sldId="306"/>
            <ac:picMk id="2" creationId="{C57E7802-4DDA-FB9C-93C7-CDC9C75CD497}"/>
          </ac:picMkLst>
        </pc:picChg>
        <pc:cxnChg chg="add del">
          <ac:chgData name="Holly Codd (2205432)" userId="7d1ec5cb-c4fd-40be-8ac2-b601790b6ac8" providerId="ADAL" clId="{64971F4A-A82D-F143-B120-40060F0467F6}" dt="2024-11-10T00:56:53.201" v="1743" actId="26606"/>
          <ac:cxnSpMkLst>
            <pc:docMk/>
            <pc:sldMk cId="1443374222" sldId="306"/>
            <ac:cxnSpMk id="12" creationId="{77C6DF49-CBE3-4038-AC78-35DE4FD7CE8E}"/>
          </ac:cxnSpMkLst>
        </pc:cxnChg>
        <pc:cxnChg chg="add">
          <ac:chgData name="Holly Codd (2205432)" userId="7d1ec5cb-c4fd-40be-8ac2-b601790b6ac8" providerId="ADAL" clId="{64971F4A-A82D-F143-B120-40060F0467F6}" dt="2024-11-10T00:56:53.201" v="1743" actId="26606"/>
          <ac:cxnSpMkLst>
            <pc:docMk/>
            <pc:sldMk cId="1443374222" sldId="306"/>
            <ac:cxnSpMk id="19" creationId="{77C6DF49-CBE3-4038-AC78-35DE4FD7CE8E}"/>
          </ac:cxnSpMkLst>
        </pc:cxnChg>
      </pc:sldChg>
      <pc:sldChg chg="addSp delSp modSp add">
        <pc:chgData name="Holly Codd (2205432)" userId="7d1ec5cb-c4fd-40be-8ac2-b601790b6ac8" providerId="ADAL" clId="{64971F4A-A82D-F143-B120-40060F0467F6}" dt="2024-11-11T04:40:31.026" v="2791" actId="1076"/>
        <pc:sldMkLst>
          <pc:docMk/>
          <pc:sldMk cId="3287252242" sldId="307"/>
        </pc:sldMkLst>
        <pc:spChg chg="mod">
          <ac:chgData name="Holly Codd (2205432)" userId="7d1ec5cb-c4fd-40be-8ac2-b601790b6ac8" providerId="ADAL" clId="{64971F4A-A82D-F143-B120-40060F0467F6}" dt="2024-11-09T01:01:07.416" v="1471" actId="20577"/>
          <ac:spMkLst>
            <pc:docMk/>
            <pc:sldMk cId="3287252242" sldId="307"/>
            <ac:spMk id="3" creationId="{C53BE6CC-8C1E-6B1C-8AA5-3F3426DFC1DB}"/>
          </ac:spMkLst>
        </pc:spChg>
        <pc:spChg chg="mod">
          <ac:chgData name="Holly Codd (2205432)" userId="7d1ec5cb-c4fd-40be-8ac2-b601790b6ac8" providerId="ADAL" clId="{64971F4A-A82D-F143-B120-40060F0467F6}" dt="2024-11-10T16:18:18.795" v="1856" actId="14100"/>
          <ac:spMkLst>
            <pc:docMk/>
            <pc:sldMk cId="3287252242" sldId="307"/>
            <ac:spMk id="7" creationId="{B10CB87B-760C-42C7-DCF3-77F676222E25}"/>
          </ac:spMkLst>
        </pc:spChg>
        <pc:picChg chg="del">
          <ac:chgData name="Holly Codd (2205432)" userId="7d1ec5cb-c4fd-40be-8ac2-b601790b6ac8" providerId="ADAL" clId="{64971F4A-A82D-F143-B120-40060F0467F6}" dt="2024-11-11T04:40:25.528" v="2790" actId="21"/>
          <ac:picMkLst>
            <pc:docMk/>
            <pc:sldMk cId="3287252242" sldId="307"/>
            <ac:picMk id="2" creationId="{55EB3E14-CE82-552B-A808-3CE967283E70}"/>
          </ac:picMkLst>
        </pc:picChg>
        <pc:picChg chg="add mod">
          <ac:chgData name="Holly Codd (2205432)" userId="7d1ec5cb-c4fd-40be-8ac2-b601790b6ac8" providerId="ADAL" clId="{64971F4A-A82D-F143-B120-40060F0467F6}" dt="2024-11-11T04:40:31.026" v="2791" actId="1076"/>
          <ac:picMkLst>
            <pc:docMk/>
            <pc:sldMk cId="3287252242" sldId="307"/>
            <ac:picMk id="13" creationId="{32560B1D-C976-C659-C1F0-BA2CA6D9CDCB}"/>
          </ac:picMkLst>
        </pc:picChg>
        <pc:inkChg chg="add del">
          <ac:chgData name="Holly Codd (2205432)" userId="7d1ec5cb-c4fd-40be-8ac2-b601790b6ac8" providerId="ADAL" clId="{64971F4A-A82D-F143-B120-40060F0467F6}" dt="2024-11-11T04:35:15.911" v="2786"/>
          <ac:inkMkLst>
            <pc:docMk/>
            <pc:sldMk cId="3287252242" sldId="307"/>
            <ac:inkMk id="10" creationId="{BAC52F8C-2BD6-6E73-6117-55538DC72FE6}"/>
          </ac:inkMkLst>
        </pc:inkChg>
        <pc:inkChg chg="add del">
          <ac:chgData name="Holly Codd (2205432)" userId="7d1ec5cb-c4fd-40be-8ac2-b601790b6ac8" providerId="ADAL" clId="{64971F4A-A82D-F143-B120-40060F0467F6}" dt="2024-11-11T04:35:15.052" v="2785"/>
          <ac:inkMkLst>
            <pc:docMk/>
            <pc:sldMk cId="3287252242" sldId="307"/>
            <ac:inkMk id="11" creationId="{D6E661AD-854C-4471-0D09-3DB638B884BD}"/>
          </ac:inkMkLst>
        </pc:inkChg>
        <pc:inkChg chg="add del reco">
          <ac:chgData name="Holly Codd (2205432)" userId="7d1ec5cb-c4fd-40be-8ac2-b601790b6ac8" providerId="ADAL" clId="{64971F4A-A82D-F143-B120-40060F0467F6}" dt="2024-11-11T04:35:15.052" v="2785"/>
          <ac:inkMkLst>
            <pc:docMk/>
            <pc:sldMk cId="3287252242" sldId="307"/>
            <ac:inkMk id="12" creationId="{F931AECB-B138-468A-52AE-4F9E3C2328B4}"/>
          </ac:inkMkLst>
        </pc:inkChg>
      </pc:sldChg>
      <pc:sldChg chg="addSp delSp modSp add">
        <pc:chgData name="Holly Codd (2205432)" userId="7d1ec5cb-c4fd-40be-8ac2-b601790b6ac8" providerId="ADAL" clId="{64971F4A-A82D-F143-B120-40060F0467F6}" dt="2024-11-11T07:12:22.096" v="2793" actId="207"/>
        <pc:sldMkLst>
          <pc:docMk/>
          <pc:sldMk cId="4168852955" sldId="308"/>
        </pc:sldMkLst>
        <pc:spChg chg="mod">
          <ac:chgData name="Holly Codd (2205432)" userId="7d1ec5cb-c4fd-40be-8ac2-b601790b6ac8" providerId="ADAL" clId="{64971F4A-A82D-F143-B120-40060F0467F6}" dt="2024-11-09T01:03:52.677" v="1639" actId="20577"/>
          <ac:spMkLst>
            <pc:docMk/>
            <pc:sldMk cId="4168852955" sldId="308"/>
            <ac:spMk id="3" creationId="{C53BE6CC-8C1E-6B1C-8AA5-3F3426DFC1DB}"/>
          </ac:spMkLst>
        </pc:spChg>
        <pc:spChg chg="add mod">
          <ac:chgData name="Holly Codd (2205432)" userId="7d1ec5cb-c4fd-40be-8ac2-b601790b6ac8" providerId="ADAL" clId="{64971F4A-A82D-F143-B120-40060F0467F6}" dt="2024-11-11T07:12:22.096" v="2793" actId="207"/>
          <ac:spMkLst>
            <pc:docMk/>
            <pc:sldMk cId="4168852955" sldId="308"/>
            <ac:spMk id="4" creationId="{D7D79E63-BAAB-67DB-20A7-4D96D08F613B}"/>
          </ac:spMkLst>
        </pc:spChg>
      </pc:sldChg>
      <pc:sldChg chg="addSp delSp modSp add addAnim delAnim">
        <pc:chgData name="Holly Codd (2205432)" userId="7d1ec5cb-c4fd-40be-8ac2-b601790b6ac8" providerId="ADAL" clId="{64971F4A-A82D-F143-B120-40060F0467F6}" dt="2024-11-10T16:17:41.488" v="1853" actId="14100"/>
        <pc:sldMkLst>
          <pc:docMk/>
          <pc:sldMk cId="2558063259" sldId="309"/>
        </pc:sldMkLst>
        <pc:spChg chg="mod">
          <ac:chgData name="Holly Codd (2205432)" userId="7d1ec5cb-c4fd-40be-8ac2-b601790b6ac8" providerId="ADAL" clId="{64971F4A-A82D-F143-B120-40060F0467F6}" dt="2024-11-10T00:57:25.229" v="1768" actId="20577"/>
          <ac:spMkLst>
            <pc:docMk/>
            <pc:sldMk cId="2558063259" sldId="309"/>
            <ac:spMk id="3" creationId="{C53BE6CC-8C1E-6B1C-8AA5-3F3426DFC1DB}"/>
          </ac:spMkLst>
        </pc:spChg>
        <pc:spChg chg="add mod">
          <ac:chgData name="Holly Codd (2205432)" userId="7d1ec5cb-c4fd-40be-8ac2-b601790b6ac8" providerId="ADAL" clId="{64971F4A-A82D-F143-B120-40060F0467F6}" dt="2024-11-10T16:17:41.488" v="1853" actId="14100"/>
          <ac:spMkLst>
            <pc:docMk/>
            <pc:sldMk cId="2558063259" sldId="309"/>
            <ac:spMk id="4" creationId="{EFF0D250-0CD4-1C68-DF10-C77BA977CC25}"/>
          </ac:spMkLst>
        </pc:spChg>
        <pc:picChg chg="mod">
          <ac:chgData name="Holly Codd (2205432)" userId="7d1ec5cb-c4fd-40be-8ac2-b601790b6ac8" providerId="ADAL" clId="{64971F4A-A82D-F143-B120-40060F0467F6}" dt="2024-11-10T16:17:28.077" v="1850" actId="1076"/>
          <ac:picMkLst>
            <pc:docMk/>
            <pc:sldMk cId="2558063259" sldId="309"/>
            <ac:picMk id="2" creationId="{4865733C-D35A-2808-1D05-3CEFCED3E27C}"/>
          </ac:picMkLst>
        </pc:picChg>
        <pc:picChg chg="add mod">
          <ac:chgData name="Holly Codd (2205432)" userId="7d1ec5cb-c4fd-40be-8ac2-b601790b6ac8" providerId="ADAL" clId="{64971F4A-A82D-F143-B120-40060F0467F6}" dt="2024-11-10T16:17:22.246" v="1848" actId="1076"/>
          <ac:picMkLst>
            <pc:docMk/>
            <pc:sldMk cId="2558063259" sldId="309"/>
            <ac:picMk id="5" creationId="{4D15575C-3793-11CE-6FF6-6BAE2278E75E}"/>
          </ac:picMkLst>
        </pc:picChg>
        <pc:picChg chg="mod">
          <ac:chgData name="Holly Codd (2205432)" userId="7d1ec5cb-c4fd-40be-8ac2-b601790b6ac8" providerId="ADAL" clId="{64971F4A-A82D-F143-B120-40060F0467F6}" dt="2024-11-10T16:17:30.810" v="1851" actId="1076"/>
          <ac:picMkLst>
            <pc:docMk/>
            <pc:sldMk cId="2558063259" sldId="309"/>
            <ac:picMk id="6" creationId="{64175739-145E-A83C-8ADF-8486E2A10ADF}"/>
          </ac:picMkLst>
        </pc:picChg>
        <pc:picChg chg="mod">
          <ac:chgData name="Holly Codd (2205432)" userId="7d1ec5cb-c4fd-40be-8ac2-b601790b6ac8" providerId="ADAL" clId="{64971F4A-A82D-F143-B120-40060F0467F6}" dt="2024-11-10T16:17:25.029" v="1849" actId="1076"/>
          <ac:picMkLst>
            <pc:docMk/>
            <pc:sldMk cId="2558063259" sldId="309"/>
            <ac:picMk id="7" creationId="{B8E726A7-DDAF-129E-C5F5-332D3C9B56E2}"/>
          </ac:picMkLst>
        </pc:picChg>
        <pc:picChg chg="del">
          <ac:chgData name="Holly Codd (2205432)" userId="7d1ec5cb-c4fd-40be-8ac2-b601790b6ac8" providerId="ADAL" clId="{64971F4A-A82D-F143-B120-40060F0467F6}" dt="2024-11-10T16:13:59.601" v="1823" actId="478"/>
          <ac:picMkLst>
            <pc:docMk/>
            <pc:sldMk cId="2558063259" sldId="309"/>
            <ac:picMk id="10" creationId="{5FBD610D-989F-3296-4CBB-42F11C8B2266}"/>
          </ac:picMkLst>
        </pc:picChg>
      </pc:sldChg>
      <pc:sldChg chg="addSp modSp add">
        <pc:chgData name="Holly Codd (2205432)" userId="7d1ec5cb-c4fd-40be-8ac2-b601790b6ac8" providerId="ADAL" clId="{64971F4A-A82D-F143-B120-40060F0467F6}" dt="2024-11-10T00:59:44.655" v="1821" actId="14100"/>
        <pc:sldMkLst>
          <pc:docMk/>
          <pc:sldMk cId="2772624998" sldId="310"/>
        </pc:sldMkLst>
        <pc:spChg chg="mod">
          <ac:chgData name="Holly Codd (2205432)" userId="7d1ec5cb-c4fd-40be-8ac2-b601790b6ac8" providerId="ADAL" clId="{64971F4A-A82D-F143-B120-40060F0467F6}" dt="2024-11-10T00:58:40.252" v="1807" actId="20577"/>
          <ac:spMkLst>
            <pc:docMk/>
            <pc:sldMk cId="2772624998" sldId="310"/>
            <ac:spMk id="3" creationId="{C53BE6CC-8C1E-6B1C-8AA5-3F3426DFC1DB}"/>
          </ac:spMkLst>
        </pc:spChg>
        <pc:spChg chg="add mod">
          <ac:chgData name="Holly Codd (2205432)" userId="7d1ec5cb-c4fd-40be-8ac2-b601790b6ac8" providerId="ADAL" clId="{64971F4A-A82D-F143-B120-40060F0467F6}" dt="2024-11-10T00:59:44.655" v="1821" actId="14100"/>
          <ac:spMkLst>
            <pc:docMk/>
            <pc:sldMk cId="2772624998" sldId="310"/>
            <ac:spMk id="4" creationId="{DAC58764-08A7-6710-C4E3-B14D8E5B8E32}"/>
          </ac:spMkLst>
        </pc:spChg>
        <pc:picChg chg="add mod">
          <ac:chgData name="Holly Codd (2205432)" userId="7d1ec5cb-c4fd-40be-8ac2-b601790b6ac8" providerId="ADAL" clId="{64971F4A-A82D-F143-B120-40060F0467F6}" dt="2024-11-10T00:59:40.443" v="1820" actId="1076"/>
          <ac:picMkLst>
            <pc:docMk/>
            <pc:sldMk cId="2772624998" sldId="310"/>
            <ac:picMk id="6" creationId="{FB8D0806-CD88-0615-C2E8-72B8BC47D469}"/>
          </ac:picMkLst>
        </pc:picChg>
      </pc:sldChg>
    </pc:docChg>
  </pc:docChgLst>
  <pc:docChgLst>
    <pc:chgData name="Holly Codd (2205432)" userId="S::2205432@student.uwtsd.ac.uk::7d1ec5cb-c4fd-40be-8ac2-b601790b6ac8" providerId="AD" clId="Web-{C5348039-2E75-251A-45BF-A1877B9319ED}"/>
    <pc:docChg chg="modSld">
      <pc:chgData name="Holly Codd (2205432)" userId="S::2205432@student.uwtsd.ac.uk::7d1ec5cb-c4fd-40be-8ac2-b601790b6ac8" providerId="AD" clId="Web-{C5348039-2E75-251A-45BF-A1877B9319ED}" dt="2024-10-27T22:03:26.102" v="27" actId="1076"/>
      <pc:docMkLst>
        <pc:docMk/>
      </pc:docMkLst>
      <pc:sldChg chg="addSp modSp">
        <pc:chgData name="Holly Codd (2205432)" userId="S::2205432@student.uwtsd.ac.uk::7d1ec5cb-c4fd-40be-8ac2-b601790b6ac8" providerId="AD" clId="Web-{C5348039-2E75-251A-45BF-A1877B9319ED}" dt="2024-10-27T22:03:26.102" v="27" actId="1076"/>
        <pc:sldMkLst>
          <pc:docMk/>
          <pc:sldMk cId="3429045197" sldId="281"/>
        </pc:sldMkLst>
        <pc:spChg chg="mod">
          <ac:chgData name="Holly Codd (2205432)" userId="S::2205432@student.uwtsd.ac.uk::7d1ec5cb-c4fd-40be-8ac2-b601790b6ac8" providerId="AD" clId="Web-{C5348039-2E75-251A-45BF-A1877B9319ED}" dt="2024-10-27T22:02:34.304" v="15" actId="14100"/>
          <ac:spMkLst>
            <pc:docMk/>
            <pc:sldMk cId="3429045197" sldId="281"/>
            <ac:spMk id="5" creationId="{5B9CCD2F-6960-1115-4E8A-99C450D747C3}"/>
          </ac:spMkLst>
        </pc:spChg>
        <pc:picChg chg="add mod">
          <ac:chgData name="Holly Codd (2205432)" userId="S::2205432@student.uwtsd.ac.uk::7d1ec5cb-c4fd-40be-8ac2-b601790b6ac8" providerId="AD" clId="Web-{C5348039-2E75-251A-45BF-A1877B9319ED}" dt="2024-10-27T22:01:06.458" v="7" actId="1076"/>
          <ac:picMkLst>
            <pc:docMk/>
            <pc:sldMk cId="3429045197" sldId="281"/>
            <ac:picMk id="2" creationId="{AFBFB8BF-7479-BF67-E20D-C9B86F8A970A}"/>
          </ac:picMkLst>
        </pc:picChg>
        <pc:picChg chg="add mod">
          <ac:chgData name="Holly Codd (2205432)" userId="S::2205432@student.uwtsd.ac.uk::7d1ec5cb-c4fd-40be-8ac2-b601790b6ac8" providerId="AD" clId="Web-{C5348039-2E75-251A-45BF-A1877B9319ED}" dt="2024-10-27T22:03:26.102" v="27" actId="1076"/>
          <ac:picMkLst>
            <pc:docMk/>
            <pc:sldMk cId="3429045197" sldId="281"/>
            <ac:picMk id="4" creationId="{4BE298E9-18AC-27BF-5495-EF3DF4670C91}"/>
          </ac:picMkLst>
        </pc:picChg>
      </pc:sldChg>
    </pc:docChg>
  </pc:docChgLst>
  <pc:docChgLst>
    <pc:chgData name="Holly Codd (2205432)" userId="S::2205432@student.uwtsd.ac.uk::7d1ec5cb-c4fd-40be-8ac2-b601790b6ac8" providerId="AD" clId="Web-{E5597FE1-7772-E0D9-48D5-440B905E1293}"/>
    <pc:docChg chg="modSld">
      <pc:chgData name="Holly Codd (2205432)" userId="S::2205432@student.uwtsd.ac.uk::7d1ec5cb-c4fd-40be-8ac2-b601790b6ac8" providerId="AD" clId="Web-{E5597FE1-7772-E0D9-48D5-440B905E1293}" dt="2024-11-08T16:07:09.761" v="1" actId="20577"/>
      <pc:docMkLst>
        <pc:docMk/>
      </pc:docMkLst>
      <pc:sldChg chg="modSp">
        <pc:chgData name="Holly Codd (2205432)" userId="S::2205432@student.uwtsd.ac.uk::7d1ec5cb-c4fd-40be-8ac2-b601790b6ac8" providerId="AD" clId="Web-{E5597FE1-7772-E0D9-48D5-440B905E1293}" dt="2024-11-08T16:07:09.761" v="1" actId="20577"/>
        <pc:sldMkLst>
          <pc:docMk/>
          <pc:sldMk cId="1177028563" sldId="300"/>
        </pc:sldMkLst>
        <pc:spChg chg="mod">
          <ac:chgData name="Holly Codd (2205432)" userId="S::2205432@student.uwtsd.ac.uk::7d1ec5cb-c4fd-40be-8ac2-b601790b6ac8" providerId="AD" clId="Web-{E5597FE1-7772-E0D9-48D5-440B905E1293}" dt="2024-11-08T16:07:09.761" v="1" actId="20577"/>
          <ac:spMkLst>
            <pc:docMk/>
            <pc:sldMk cId="1177028563" sldId="300"/>
            <ac:spMk id="5" creationId="{5B9CCD2F-6960-1115-4E8A-99C450D747C3}"/>
          </ac:spMkLst>
        </pc:spChg>
      </pc:sldChg>
    </pc:docChg>
  </pc:docChgLst>
  <pc:docChgLst>
    <pc:chgData name="Holly Codd (2205432)" userId="S::2205432@student.uwtsd.ac.uk::7d1ec5cb-c4fd-40be-8ac2-b601790b6ac8" providerId="AD" clId="Web-{0B5DCCE1-907C-D144-F382-400227FA1B24}"/>
    <pc:docChg chg="addSld modSld sldOrd">
      <pc:chgData name="Holly Codd (2205432)" userId="S::2205432@student.uwtsd.ac.uk::7d1ec5cb-c4fd-40be-8ac2-b601790b6ac8" providerId="AD" clId="Web-{0B5DCCE1-907C-D144-F382-400227FA1B24}" dt="2024-11-11T07:07:51.661" v="1482" actId="20577"/>
      <pc:docMkLst>
        <pc:docMk/>
      </pc:docMkLst>
      <pc:sldChg chg="modSp">
        <pc:chgData name="Holly Codd (2205432)" userId="S::2205432@student.uwtsd.ac.uk::7d1ec5cb-c4fd-40be-8ac2-b601790b6ac8" providerId="AD" clId="Web-{0B5DCCE1-907C-D144-F382-400227FA1B24}" dt="2024-11-11T07:07:51.661" v="1482" actId="20577"/>
        <pc:sldMkLst>
          <pc:docMk/>
          <pc:sldMk cId="3429045197" sldId="281"/>
        </pc:sldMkLst>
        <pc:spChg chg="mod">
          <ac:chgData name="Holly Codd (2205432)" userId="S::2205432@student.uwtsd.ac.uk::7d1ec5cb-c4fd-40be-8ac2-b601790b6ac8" providerId="AD" clId="Web-{0B5DCCE1-907C-D144-F382-400227FA1B24}" dt="2024-11-11T07:07:51.661" v="1482" actId="20577"/>
          <ac:spMkLst>
            <pc:docMk/>
            <pc:sldMk cId="3429045197" sldId="281"/>
            <ac:spMk id="5" creationId="{5B9CCD2F-6960-1115-4E8A-99C450D747C3}"/>
          </ac:spMkLst>
        </pc:spChg>
      </pc:sldChg>
      <pc:sldChg chg="addSp modSp">
        <pc:chgData name="Holly Codd (2205432)" userId="S::2205432@student.uwtsd.ac.uk::7d1ec5cb-c4fd-40be-8ac2-b601790b6ac8" providerId="AD" clId="Web-{0B5DCCE1-907C-D144-F382-400227FA1B24}" dt="2024-11-11T04:21:45.263" v="149" actId="1076"/>
        <pc:sldMkLst>
          <pc:docMk/>
          <pc:sldMk cId="3977588320" sldId="299"/>
        </pc:sldMkLst>
        <pc:spChg chg="mod">
          <ac:chgData name="Holly Codd (2205432)" userId="S::2205432@student.uwtsd.ac.uk::7d1ec5cb-c4fd-40be-8ac2-b601790b6ac8" providerId="AD" clId="Web-{0B5DCCE1-907C-D144-F382-400227FA1B24}" dt="2024-11-11T04:20:25.025" v="131" actId="1076"/>
          <ac:spMkLst>
            <pc:docMk/>
            <pc:sldMk cId="3977588320" sldId="299"/>
            <ac:spMk id="5" creationId="{5B9CCD2F-6960-1115-4E8A-99C450D747C3}"/>
          </ac:spMkLst>
        </pc:spChg>
        <pc:spChg chg="add mod">
          <ac:chgData name="Holly Codd (2205432)" userId="S::2205432@student.uwtsd.ac.uk::7d1ec5cb-c4fd-40be-8ac2-b601790b6ac8" providerId="AD" clId="Web-{0B5DCCE1-907C-D144-F382-400227FA1B24}" dt="2024-11-11T04:21:38.778" v="148" actId="1076"/>
          <ac:spMkLst>
            <pc:docMk/>
            <pc:sldMk cId="3977588320" sldId="299"/>
            <ac:spMk id="9" creationId="{53014ADD-5663-2D3C-5CA2-B8DD8E39A412}"/>
          </ac:spMkLst>
        </pc:spChg>
        <pc:spChg chg="add mod">
          <ac:chgData name="Holly Codd (2205432)" userId="S::2205432@student.uwtsd.ac.uk::7d1ec5cb-c4fd-40be-8ac2-b601790b6ac8" providerId="AD" clId="Web-{0B5DCCE1-907C-D144-F382-400227FA1B24}" dt="2024-11-11T04:21:45.263" v="149" actId="1076"/>
          <ac:spMkLst>
            <pc:docMk/>
            <pc:sldMk cId="3977588320" sldId="299"/>
            <ac:spMk id="10" creationId="{EAC4C3C0-A71A-8799-C4DA-2A5AA5708960}"/>
          </ac:spMkLst>
        </pc:spChg>
        <pc:spChg chg="add mod">
          <ac:chgData name="Holly Codd (2205432)" userId="S::2205432@student.uwtsd.ac.uk::7d1ec5cb-c4fd-40be-8ac2-b601790b6ac8" providerId="AD" clId="Web-{0B5DCCE1-907C-D144-F382-400227FA1B24}" dt="2024-11-11T04:21:27.309" v="146" actId="1076"/>
          <ac:spMkLst>
            <pc:docMk/>
            <pc:sldMk cId="3977588320" sldId="299"/>
            <ac:spMk id="11" creationId="{A839FB32-A9EA-7BDA-8B40-8E0A9EE32D84}"/>
          </ac:spMkLst>
        </pc:spChg>
        <pc:picChg chg="add mod">
          <ac:chgData name="Holly Codd (2205432)" userId="S::2205432@student.uwtsd.ac.uk::7d1ec5cb-c4fd-40be-8ac2-b601790b6ac8" providerId="AD" clId="Web-{0B5DCCE1-907C-D144-F382-400227FA1B24}" dt="2024-11-11T04:20:40.448" v="134" actId="1076"/>
          <ac:picMkLst>
            <pc:docMk/>
            <pc:sldMk cId="3977588320" sldId="299"/>
            <ac:picMk id="4" creationId="{E4CD2081-3756-33BC-6D95-8B3EEF6CFBB1}"/>
          </ac:picMkLst>
        </pc:picChg>
        <pc:picChg chg="add mod">
          <ac:chgData name="Holly Codd (2205432)" userId="S::2205432@student.uwtsd.ac.uk::7d1ec5cb-c4fd-40be-8ac2-b601790b6ac8" providerId="AD" clId="Web-{0B5DCCE1-907C-D144-F382-400227FA1B24}" dt="2024-11-11T04:20:43.651" v="135" actId="1076"/>
          <ac:picMkLst>
            <pc:docMk/>
            <pc:sldMk cId="3977588320" sldId="299"/>
            <ac:picMk id="7" creationId="{5CD36AD5-C55C-B2F9-E862-FE3E8AC45921}"/>
          </ac:picMkLst>
        </pc:picChg>
      </pc:sldChg>
      <pc:sldChg chg="modSp">
        <pc:chgData name="Holly Codd (2205432)" userId="S::2205432@student.uwtsd.ac.uk::7d1ec5cb-c4fd-40be-8ac2-b601790b6ac8" providerId="AD" clId="Web-{0B5DCCE1-907C-D144-F382-400227FA1B24}" dt="2024-11-11T04:29:26.018" v="179" actId="20577"/>
        <pc:sldMkLst>
          <pc:docMk/>
          <pc:sldMk cId="1177028563" sldId="300"/>
        </pc:sldMkLst>
        <pc:spChg chg="mod">
          <ac:chgData name="Holly Codd (2205432)" userId="S::2205432@student.uwtsd.ac.uk::7d1ec5cb-c4fd-40be-8ac2-b601790b6ac8" providerId="AD" clId="Web-{0B5DCCE1-907C-D144-F382-400227FA1B24}" dt="2024-11-11T04:29:26.018" v="179" actId="20577"/>
          <ac:spMkLst>
            <pc:docMk/>
            <pc:sldMk cId="1177028563" sldId="300"/>
            <ac:spMk id="5" creationId="{5B9CCD2F-6960-1115-4E8A-99C450D747C3}"/>
          </ac:spMkLst>
        </pc:spChg>
      </pc:sldChg>
      <pc:sldChg chg="modSp">
        <pc:chgData name="Holly Codd (2205432)" userId="S::2205432@student.uwtsd.ac.uk::7d1ec5cb-c4fd-40be-8ac2-b601790b6ac8" providerId="AD" clId="Web-{0B5DCCE1-907C-D144-F382-400227FA1B24}" dt="2024-11-11T04:33:26.856" v="326" actId="20577"/>
        <pc:sldMkLst>
          <pc:docMk/>
          <pc:sldMk cId="1413749747" sldId="301"/>
        </pc:sldMkLst>
        <pc:spChg chg="mod">
          <ac:chgData name="Holly Codd (2205432)" userId="S::2205432@student.uwtsd.ac.uk::7d1ec5cb-c4fd-40be-8ac2-b601790b6ac8" providerId="AD" clId="Web-{0B5DCCE1-907C-D144-F382-400227FA1B24}" dt="2024-11-11T04:33:26.856" v="326" actId="20577"/>
          <ac:spMkLst>
            <pc:docMk/>
            <pc:sldMk cId="1413749747" sldId="301"/>
            <ac:spMk id="5" creationId="{5B9CCD2F-6960-1115-4E8A-99C450D747C3}"/>
          </ac:spMkLst>
        </pc:spChg>
      </pc:sldChg>
      <pc:sldChg chg="modSp">
        <pc:chgData name="Holly Codd (2205432)" userId="S::2205432@student.uwtsd.ac.uk::7d1ec5cb-c4fd-40be-8ac2-b601790b6ac8" providerId="AD" clId="Web-{0B5DCCE1-907C-D144-F382-400227FA1B24}" dt="2024-11-11T07:03:25.932" v="1405" actId="20577"/>
        <pc:sldMkLst>
          <pc:docMk/>
          <pc:sldMk cId="2897830912" sldId="303"/>
        </pc:sldMkLst>
        <pc:spChg chg="mod">
          <ac:chgData name="Holly Codd (2205432)" userId="S::2205432@student.uwtsd.ac.uk::7d1ec5cb-c4fd-40be-8ac2-b601790b6ac8" providerId="AD" clId="Web-{0B5DCCE1-907C-D144-F382-400227FA1B24}" dt="2024-11-11T07:03:25.932" v="1405" actId="20577"/>
          <ac:spMkLst>
            <pc:docMk/>
            <pc:sldMk cId="2897830912" sldId="303"/>
            <ac:spMk id="3" creationId="{CCDAA4C0-AE9B-2FEE-0F74-EB1EA38DB930}"/>
          </ac:spMkLst>
        </pc:spChg>
      </pc:sldChg>
      <pc:sldChg chg="modSp">
        <pc:chgData name="Holly Codd (2205432)" userId="S::2205432@student.uwtsd.ac.uk::7d1ec5cb-c4fd-40be-8ac2-b601790b6ac8" providerId="AD" clId="Web-{0B5DCCE1-907C-D144-F382-400227FA1B24}" dt="2024-11-11T07:05:45.217" v="1472" actId="20577"/>
        <pc:sldMkLst>
          <pc:docMk/>
          <pc:sldMk cId="924009296" sldId="304"/>
        </pc:sldMkLst>
        <pc:spChg chg="mod">
          <ac:chgData name="Holly Codd (2205432)" userId="S::2205432@student.uwtsd.ac.uk::7d1ec5cb-c4fd-40be-8ac2-b601790b6ac8" providerId="AD" clId="Web-{0B5DCCE1-907C-D144-F382-400227FA1B24}" dt="2024-11-11T07:05:45.217" v="1472" actId="20577"/>
          <ac:spMkLst>
            <pc:docMk/>
            <pc:sldMk cId="924009296" sldId="304"/>
            <ac:spMk id="3" creationId="{180E22E8-B3C8-8A7F-51A5-202C6565E87F}"/>
          </ac:spMkLst>
        </pc:spChg>
      </pc:sldChg>
      <pc:sldChg chg="modSp">
        <pc:chgData name="Holly Codd (2205432)" userId="S::2205432@student.uwtsd.ac.uk::7d1ec5cb-c4fd-40be-8ac2-b601790b6ac8" providerId="AD" clId="Web-{0B5DCCE1-907C-D144-F382-400227FA1B24}" dt="2024-11-11T04:55:43.674" v="374" actId="20577"/>
        <pc:sldMkLst>
          <pc:docMk/>
          <pc:sldMk cId="3287252242" sldId="307"/>
        </pc:sldMkLst>
        <pc:spChg chg="mod">
          <ac:chgData name="Holly Codd (2205432)" userId="S::2205432@student.uwtsd.ac.uk::7d1ec5cb-c4fd-40be-8ac2-b601790b6ac8" providerId="AD" clId="Web-{0B5DCCE1-907C-D144-F382-400227FA1B24}" dt="2024-11-11T04:54:50.922" v="353" actId="20577"/>
          <ac:spMkLst>
            <pc:docMk/>
            <pc:sldMk cId="3287252242" sldId="307"/>
            <ac:spMk id="4" creationId="{D31C37DF-E5B4-D644-CFD3-EBED356223EC}"/>
          </ac:spMkLst>
        </pc:spChg>
        <pc:spChg chg="mod">
          <ac:chgData name="Holly Codd (2205432)" userId="S::2205432@student.uwtsd.ac.uk::7d1ec5cb-c4fd-40be-8ac2-b601790b6ac8" providerId="AD" clId="Web-{0B5DCCE1-907C-D144-F382-400227FA1B24}" dt="2024-11-11T04:55:35.376" v="371" actId="20577"/>
          <ac:spMkLst>
            <pc:docMk/>
            <pc:sldMk cId="3287252242" sldId="307"/>
            <ac:spMk id="6" creationId="{54F1CA99-931D-E571-C052-D2D52C0B1D27}"/>
          </ac:spMkLst>
        </pc:spChg>
        <pc:spChg chg="mod">
          <ac:chgData name="Holly Codd (2205432)" userId="S::2205432@student.uwtsd.ac.uk::7d1ec5cb-c4fd-40be-8ac2-b601790b6ac8" providerId="AD" clId="Web-{0B5DCCE1-907C-D144-F382-400227FA1B24}" dt="2024-11-11T04:55:43.674" v="374" actId="20577"/>
          <ac:spMkLst>
            <pc:docMk/>
            <pc:sldMk cId="3287252242" sldId="307"/>
            <ac:spMk id="7" creationId="{B10CB87B-760C-42C7-DCF3-77F676222E25}"/>
          </ac:spMkLst>
        </pc:spChg>
        <pc:spChg chg="mod">
          <ac:chgData name="Holly Codd (2205432)" userId="S::2205432@student.uwtsd.ac.uk::7d1ec5cb-c4fd-40be-8ac2-b601790b6ac8" providerId="AD" clId="Web-{0B5DCCE1-907C-D144-F382-400227FA1B24}" dt="2024-11-11T04:55:38.236" v="373" actId="20577"/>
          <ac:spMkLst>
            <pc:docMk/>
            <pc:sldMk cId="3287252242" sldId="307"/>
            <ac:spMk id="8" creationId="{AF4DB870-92CE-CFC8-07B4-CDA0F43A78FF}"/>
          </ac:spMkLst>
        </pc:spChg>
      </pc:sldChg>
      <pc:sldChg chg="modSp">
        <pc:chgData name="Holly Codd (2205432)" userId="S::2205432@student.uwtsd.ac.uk::7d1ec5cb-c4fd-40be-8ac2-b601790b6ac8" providerId="AD" clId="Web-{0B5DCCE1-907C-D144-F382-400227FA1B24}" dt="2024-11-11T04:24:31.910" v="164" actId="20577"/>
        <pc:sldMkLst>
          <pc:docMk/>
          <pc:sldMk cId="4168852955" sldId="308"/>
        </pc:sldMkLst>
        <pc:spChg chg="mod">
          <ac:chgData name="Holly Codd (2205432)" userId="S::2205432@student.uwtsd.ac.uk::7d1ec5cb-c4fd-40be-8ac2-b601790b6ac8" providerId="AD" clId="Web-{0B5DCCE1-907C-D144-F382-400227FA1B24}" dt="2024-11-11T04:24:31.910" v="164" actId="20577"/>
          <ac:spMkLst>
            <pc:docMk/>
            <pc:sldMk cId="4168852955" sldId="308"/>
            <ac:spMk id="4" creationId="{D7D79E63-BAAB-67DB-20A7-4D96D08F613B}"/>
          </ac:spMkLst>
        </pc:spChg>
      </pc:sldChg>
      <pc:sldChg chg="modSp">
        <pc:chgData name="Holly Codd (2205432)" userId="S::2205432@student.uwtsd.ac.uk::7d1ec5cb-c4fd-40be-8ac2-b601790b6ac8" providerId="AD" clId="Web-{0B5DCCE1-907C-D144-F382-400227FA1B24}" dt="2024-11-11T04:34:13.545" v="346" actId="20577"/>
        <pc:sldMkLst>
          <pc:docMk/>
          <pc:sldMk cId="2558063259" sldId="309"/>
        </pc:sldMkLst>
        <pc:spChg chg="mod">
          <ac:chgData name="Holly Codd (2205432)" userId="S::2205432@student.uwtsd.ac.uk::7d1ec5cb-c4fd-40be-8ac2-b601790b6ac8" providerId="AD" clId="Web-{0B5DCCE1-907C-D144-F382-400227FA1B24}" dt="2024-11-11T04:34:13.545" v="346" actId="20577"/>
          <ac:spMkLst>
            <pc:docMk/>
            <pc:sldMk cId="2558063259" sldId="309"/>
            <ac:spMk id="4" creationId="{EFF0D250-0CD4-1C68-DF10-C77BA977CC25}"/>
          </ac:spMkLst>
        </pc:spChg>
      </pc:sldChg>
      <pc:sldChg chg="addSp delSp modSp">
        <pc:chgData name="Holly Codd (2205432)" userId="S::2205432@student.uwtsd.ac.uk::7d1ec5cb-c4fd-40be-8ac2-b601790b6ac8" providerId="AD" clId="Web-{0B5DCCE1-907C-D144-F382-400227FA1B24}" dt="2024-11-11T05:09:46.310" v="377"/>
        <pc:sldMkLst>
          <pc:docMk/>
          <pc:sldMk cId="2772624998" sldId="310"/>
        </pc:sldMkLst>
        <pc:spChg chg="add del mod">
          <ac:chgData name="Holly Codd (2205432)" userId="S::2205432@student.uwtsd.ac.uk::7d1ec5cb-c4fd-40be-8ac2-b601790b6ac8" providerId="AD" clId="Web-{0B5DCCE1-907C-D144-F382-400227FA1B24}" dt="2024-11-11T05:09:46.310" v="377"/>
          <ac:spMkLst>
            <pc:docMk/>
            <pc:sldMk cId="2772624998" sldId="310"/>
            <ac:spMk id="7" creationId="{2896ABE3-0875-BEDF-6D7D-5CD18EF01C6C}"/>
          </ac:spMkLst>
        </pc:spChg>
      </pc:sldChg>
      <pc:sldChg chg="modSp">
        <pc:chgData name="Holly Codd (2205432)" userId="S::2205432@student.uwtsd.ac.uk::7d1ec5cb-c4fd-40be-8ac2-b601790b6ac8" providerId="AD" clId="Web-{0B5DCCE1-907C-D144-F382-400227FA1B24}" dt="2024-11-11T04:29:46.206" v="182" actId="20577"/>
        <pc:sldMkLst>
          <pc:docMk/>
          <pc:sldMk cId="3716110515" sldId="311"/>
        </pc:sldMkLst>
        <pc:spChg chg="mod">
          <ac:chgData name="Holly Codd (2205432)" userId="S::2205432@student.uwtsd.ac.uk::7d1ec5cb-c4fd-40be-8ac2-b601790b6ac8" providerId="AD" clId="Web-{0B5DCCE1-907C-D144-F382-400227FA1B24}" dt="2024-11-11T04:29:46.206" v="182" actId="20577"/>
          <ac:spMkLst>
            <pc:docMk/>
            <pc:sldMk cId="3716110515" sldId="311"/>
            <ac:spMk id="5" creationId="{5B9CCD2F-6960-1115-4E8A-99C450D747C3}"/>
          </ac:spMkLst>
        </pc:spChg>
      </pc:sldChg>
      <pc:sldChg chg="delSp modSp add ord replId">
        <pc:chgData name="Holly Codd (2205432)" userId="S::2205432@student.uwtsd.ac.uk::7d1ec5cb-c4fd-40be-8ac2-b601790b6ac8" providerId="AD" clId="Web-{0B5DCCE1-907C-D144-F382-400227FA1B24}" dt="2024-11-11T06:49:11.510" v="1241" actId="20577"/>
        <pc:sldMkLst>
          <pc:docMk/>
          <pc:sldMk cId="810382899" sldId="312"/>
        </pc:sldMkLst>
        <pc:spChg chg="mod">
          <ac:chgData name="Holly Codd (2205432)" userId="S::2205432@student.uwtsd.ac.uk::7d1ec5cb-c4fd-40be-8ac2-b601790b6ac8" providerId="AD" clId="Web-{0B5DCCE1-907C-D144-F382-400227FA1B24}" dt="2024-11-11T05:11:40.377" v="403" actId="20577"/>
          <ac:spMkLst>
            <pc:docMk/>
            <pc:sldMk cId="810382899" sldId="312"/>
            <ac:spMk id="3" creationId="{C53BE6CC-8C1E-6B1C-8AA5-3F3426DFC1DB}"/>
          </ac:spMkLst>
        </pc:spChg>
        <pc:spChg chg="del mod">
          <ac:chgData name="Holly Codd (2205432)" userId="S::2205432@student.uwtsd.ac.uk::7d1ec5cb-c4fd-40be-8ac2-b601790b6ac8" providerId="AD" clId="Web-{0B5DCCE1-907C-D144-F382-400227FA1B24}" dt="2024-11-11T05:11:37.626" v="402"/>
          <ac:spMkLst>
            <pc:docMk/>
            <pc:sldMk cId="810382899" sldId="312"/>
            <ac:spMk id="4" creationId="{DAC58764-08A7-6710-C4E3-B14D8E5B8E32}"/>
          </ac:spMkLst>
        </pc:spChg>
        <pc:spChg chg="mod">
          <ac:chgData name="Holly Codd (2205432)" userId="S::2205432@student.uwtsd.ac.uk::7d1ec5cb-c4fd-40be-8ac2-b601790b6ac8" providerId="AD" clId="Web-{0B5DCCE1-907C-D144-F382-400227FA1B24}" dt="2024-11-11T06:49:11.510" v="1241" actId="20577"/>
          <ac:spMkLst>
            <pc:docMk/>
            <pc:sldMk cId="810382899" sldId="312"/>
            <ac:spMk id="5" creationId="{5B9CCD2F-6960-1115-4E8A-99C450D747C3}"/>
          </ac:spMkLst>
        </pc:spChg>
        <pc:picChg chg="del">
          <ac:chgData name="Holly Codd (2205432)" userId="S::2205432@student.uwtsd.ac.uk::7d1ec5cb-c4fd-40be-8ac2-b601790b6ac8" providerId="AD" clId="Web-{0B5DCCE1-907C-D144-F382-400227FA1B24}" dt="2024-11-11T05:11:15.798" v="400"/>
          <ac:picMkLst>
            <pc:docMk/>
            <pc:sldMk cId="810382899" sldId="312"/>
            <ac:picMk id="6" creationId="{FB8D0806-CD88-0615-C2E8-72B8BC47D469}"/>
          </ac:picMkLst>
        </pc:picChg>
      </pc:sldChg>
      <pc:sldChg chg="modSp add replId">
        <pc:chgData name="Holly Codd (2205432)" userId="S::2205432@student.uwtsd.ac.uk::7d1ec5cb-c4fd-40be-8ac2-b601790b6ac8" providerId="AD" clId="Web-{0B5DCCE1-907C-D144-F382-400227FA1B24}" dt="2024-11-11T06:59:41.800" v="1342" actId="20577"/>
        <pc:sldMkLst>
          <pc:docMk/>
          <pc:sldMk cId="737776559" sldId="313"/>
        </pc:sldMkLst>
        <pc:spChg chg="mod">
          <ac:chgData name="Holly Codd (2205432)" userId="S::2205432@student.uwtsd.ac.uk::7d1ec5cb-c4fd-40be-8ac2-b601790b6ac8" providerId="AD" clId="Web-{0B5DCCE1-907C-D144-F382-400227FA1B24}" dt="2024-11-11T06:59:41.800" v="1342" actId="20577"/>
          <ac:spMkLst>
            <pc:docMk/>
            <pc:sldMk cId="737776559" sldId="313"/>
            <ac:spMk id="3" creationId="{CCDAA4C0-AE9B-2FEE-0F74-EB1EA38DB930}"/>
          </ac:spMkLst>
        </pc:spChg>
      </pc:sldChg>
      <pc:sldChg chg="modSp add replId">
        <pc:chgData name="Holly Codd (2205432)" userId="S::2205432@student.uwtsd.ac.uk::7d1ec5cb-c4fd-40be-8ac2-b601790b6ac8" providerId="AD" clId="Web-{0B5DCCE1-907C-D144-F382-400227FA1B24}" dt="2024-11-11T07:02:35.852" v="1397" actId="20577"/>
        <pc:sldMkLst>
          <pc:docMk/>
          <pc:sldMk cId="4030556708" sldId="314"/>
        </pc:sldMkLst>
        <pc:spChg chg="mod">
          <ac:chgData name="Holly Codd (2205432)" userId="S::2205432@student.uwtsd.ac.uk::7d1ec5cb-c4fd-40be-8ac2-b601790b6ac8" providerId="AD" clId="Web-{0B5DCCE1-907C-D144-F382-400227FA1B24}" dt="2024-11-11T07:02:35.852" v="1397" actId="20577"/>
          <ac:spMkLst>
            <pc:docMk/>
            <pc:sldMk cId="4030556708" sldId="314"/>
            <ac:spMk id="3" creationId="{CCDAA4C0-AE9B-2FEE-0F74-EB1EA38DB930}"/>
          </ac:spMkLst>
        </pc:spChg>
      </pc:sldChg>
    </pc:docChg>
  </pc:docChgLst>
  <pc:docChgLst>
    <pc:chgData name="Holly Codd (2205432)" userId="S::2205432@student.uwtsd.ac.uk::7d1ec5cb-c4fd-40be-8ac2-b601790b6ac8" providerId="AD" clId="Web-{6BEF4AEF-3156-DFA9-A615-613DDC128EFD}"/>
    <pc:docChg chg="mod addSld delSld modSld modMainMaster">
      <pc:chgData name="Holly Codd (2205432)" userId="S::2205432@student.uwtsd.ac.uk::7d1ec5cb-c4fd-40be-8ac2-b601790b6ac8" providerId="AD" clId="Web-{6BEF4AEF-3156-DFA9-A615-613DDC128EFD}" dt="2024-11-11T03:38:46.678" v="1830" actId="1076"/>
      <pc:docMkLst>
        <pc:docMk/>
      </pc:docMkLst>
      <pc:sldChg chg="addSp modSp">
        <pc:chgData name="Holly Codd (2205432)" userId="S::2205432@student.uwtsd.ac.uk::7d1ec5cb-c4fd-40be-8ac2-b601790b6ac8" providerId="AD" clId="Web-{6BEF4AEF-3156-DFA9-A615-613DDC128EFD}" dt="2024-11-11T03:37:19.172" v="1809"/>
        <pc:sldMkLst>
          <pc:docMk/>
          <pc:sldMk cId="3429045197" sldId="281"/>
        </pc:sldMkLst>
        <pc:spChg chg="mod">
          <ac:chgData name="Holly Codd (2205432)" userId="S::2205432@student.uwtsd.ac.uk::7d1ec5cb-c4fd-40be-8ac2-b601790b6ac8" providerId="AD" clId="Web-{6BEF4AEF-3156-DFA9-A615-613DDC128EFD}" dt="2024-11-11T02:38:07.568" v="1244" actId="20577"/>
          <ac:spMkLst>
            <pc:docMk/>
            <pc:sldMk cId="3429045197" sldId="281"/>
            <ac:spMk id="5" creationId="{5B9CCD2F-6960-1115-4E8A-99C450D747C3}"/>
          </ac:spMkLst>
        </pc:spChg>
        <pc:spChg chg="add mod">
          <ac:chgData name="Holly Codd (2205432)" userId="S::2205432@student.uwtsd.ac.uk::7d1ec5cb-c4fd-40be-8ac2-b601790b6ac8" providerId="AD" clId="Web-{6BEF4AEF-3156-DFA9-A615-613DDC128EFD}" dt="2024-11-11T02:39:14.830" v="1254" actId="1076"/>
          <ac:spMkLst>
            <pc:docMk/>
            <pc:sldMk cId="3429045197" sldId="281"/>
            <ac:spMk id="6" creationId="{03FEDDF2-7FFD-C477-CD34-00A647786635}"/>
          </ac:spMkLst>
        </pc:spChg>
        <pc:spChg chg="add mod">
          <ac:chgData name="Holly Codd (2205432)" userId="S::2205432@student.uwtsd.ac.uk::7d1ec5cb-c4fd-40be-8ac2-b601790b6ac8" providerId="AD" clId="Web-{6BEF4AEF-3156-DFA9-A615-613DDC128EFD}" dt="2024-11-11T02:39:28.143" v="1257" actId="20577"/>
          <ac:spMkLst>
            <pc:docMk/>
            <pc:sldMk cId="3429045197" sldId="281"/>
            <ac:spMk id="7" creationId="{A1734496-482A-6B86-5C2F-BAECCA4B4CD3}"/>
          </ac:spMkLst>
        </pc:spChg>
        <pc:spChg chg="add mod">
          <ac:chgData name="Holly Codd (2205432)" userId="S::2205432@student.uwtsd.ac.uk::7d1ec5cb-c4fd-40be-8ac2-b601790b6ac8" providerId="AD" clId="Web-{6BEF4AEF-3156-DFA9-A615-613DDC128EFD}" dt="2024-11-11T02:39:35.675" v="1261" actId="20577"/>
          <ac:spMkLst>
            <pc:docMk/>
            <pc:sldMk cId="3429045197" sldId="281"/>
            <ac:spMk id="9" creationId="{34821970-9AF1-5DF8-01CE-52AAED56FE00}"/>
          </ac:spMkLst>
        </pc:spChg>
        <pc:spChg chg="add mod">
          <ac:chgData name="Holly Codd (2205432)" userId="S::2205432@student.uwtsd.ac.uk::7d1ec5cb-c4fd-40be-8ac2-b601790b6ac8" providerId="AD" clId="Web-{6BEF4AEF-3156-DFA9-A615-613DDC128EFD}" dt="2024-11-11T02:39:47.973" v="1264" actId="1076"/>
          <ac:spMkLst>
            <pc:docMk/>
            <pc:sldMk cId="3429045197" sldId="281"/>
            <ac:spMk id="10" creationId="{AC6289B7-9D5A-3511-EEF8-B89A9576107F}"/>
          </ac:spMkLst>
        </pc:spChg>
        <pc:spChg chg="add mod">
          <ac:chgData name="Holly Codd (2205432)" userId="S::2205432@student.uwtsd.ac.uk::7d1ec5cb-c4fd-40be-8ac2-b601790b6ac8" providerId="AD" clId="Web-{6BEF4AEF-3156-DFA9-A615-613DDC128EFD}" dt="2024-11-11T03:37:19.172" v="1809"/>
          <ac:spMkLst>
            <pc:docMk/>
            <pc:sldMk cId="3429045197" sldId="281"/>
            <ac:spMk id="11" creationId="{7F8ED233-130E-F589-E288-1655542B1BC3}"/>
          </ac:spMkLst>
        </pc:spChg>
        <pc:picChg chg="mod">
          <ac:chgData name="Holly Codd (2205432)" userId="S::2205432@student.uwtsd.ac.uk::7d1ec5cb-c4fd-40be-8ac2-b601790b6ac8" providerId="AD" clId="Web-{6BEF4AEF-3156-DFA9-A615-613DDC128EFD}" dt="2024-11-11T01:33:11.297" v="238" actId="1076"/>
          <ac:picMkLst>
            <pc:docMk/>
            <pc:sldMk cId="3429045197" sldId="281"/>
            <ac:picMk id="4" creationId="{4BE298E9-18AC-27BF-5495-EF3DF4670C91}"/>
          </ac:picMkLst>
        </pc:picChg>
        <pc:picChg chg="mod">
          <ac:chgData name="Holly Codd (2205432)" userId="S::2205432@student.uwtsd.ac.uk::7d1ec5cb-c4fd-40be-8ac2-b601790b6ac8" providerId="AD" clId="Web-{6BEF4AEF-3156-DFA9-A615-613DDC128EFD}" dt="2024-11-11T01:33:01.590" v="235" actId="1076"/>
          <ac:picMkLst>
            <pc:docMk/>
            <pc:sldMk cId="3429045197" sldId="281"/>
            <ac:picMk id="8" creationId="{F4A9A23A-BD62-8B6F-A97E-412BDF0C2F22}"/>
          </ac:picMkLst>
        </pc:picChg>
        <pc:picChg chg="mod">
          <ac:chgData name="Holly Codd (2205432)" userId="S::2205432@student.uwtsd.ac.uk::7d1ec5cb-c4fd-40be-8ac2-b601790b6ac8" providerId="AD" clId="Web-{6BEF4AEF-3156-DFA9-A615-613DDC128EFD}" dt="2024-11-11T01:33:08.063" v="237" actId="1076"/>
          <ac:picMkLst>
            <pc:docMk/>
            <pc:sldMk cId="3429045197" sldId="281"/>
            <ac:picMk id="13" creationId="{EC03897D-293E-3B1D-A995-FE41B5C6AE7C}"/>
          </ac:picMkLst>
        </pc:picChg>
      </pc:sldChg>
      <pc:sldChg chg="addSp modSp">
        <pc:chgData name="Holly Codd (2205432)" userId="S::2205432@student.uwtsd.ac.uk::7d1ec5cb-c4fd-40be-8ac2-b601790b6ac8" providerId="AD" clId="Web-{6BEF4AEF-3156-DFA9-A615-613DDC128EFD}" dt="2024-11-11T03:37:19.172" v="1809"/>
        <pc:sldMkLst>
          <pc:docMk/>
          <pc:sldMk cId="3977588320" sldId="299"/>
        </pc:sldMkLst>
        <pc:spChg chg="add mod">
          <ac:chgData name="Holly Codd (2205432)" userId="S::2205432@student.uwtsd.ac.uk::7d1ec5cb-c4fd-40be-8ac2-b601790b6ac8" providerId="AD" clId="Web-{6BEF4AEF-3156-DFA9-A615-613DDC128EFD}" dt="2024-11-11T03:37:19.172" v="1809"/>
          <ac:spMkLst>
            <pc:docMk/>
            <pc:sldMk cId="3977588320" sldId="299"/>
            <ac:spMk id="2" creationId="{55BE738A-4A02-9B98-3705-A9749678DC61}"/>
          </ac:spMkLst>
        </pc:spChg>
        <pc:spChg chg="mod">
          <ac:chgData name="Holly Codd (2205432)" userId="S::2205432@student.uwtsd.ac.uk::7d1ec5cb-c4fd-40be-8ac2-b601790b6ac8" providerId="AD" clId="Web-{6BEF4AEF-3156-DFA9-A615-613DDC128EFD}" dt="2024-11-11T02:25:11.638" v="640" actId="20577"/>
          <ac:spMkLst>
            <pc:docMk/>
            <pc:sldMk cId="3977588320" sldId="299"/>
            <ac:spMk id="5" creationId="{5B9CCD2F-6960-1115-4E8A-99C450D747C3}"/>
          </ac:spMkLst>
        </pc:spChg>
      </pc:sldChg>
      <pc:sldChg chg="addSp delSp modSp">
        <pc:chgData name="Holly Codd (2205432)" userId="S::2205432@student.uwtsd.ac.uk::7d1ec5cb-c4fd-40be-8ac2-b601790b6ac8" providerId="AD" clId="Web-{6BEF4AEF-3156-DFA9-A615-613DDC128EFD}" dt="2024-11-11T03:37:19.172" v="1809"/>
        <pc:sldMkLst>
          <pc:docMk/>
          <pc:sldMk cId="1177028563" sldId="300"/>
        </pc:sldMkLst>
        <pc:spChg chg="mod">
          <ac:chgData name="Holly Codd (2205432)" userId="S::2205432@student.uwtsd.ac.uk::7d1ec5cb-c4fd-40be-8ac2-b601790b6ac8" providerId="AD" clId="Web-{6BEF4AEF-3156-DFA9-A615-613DDC128EFD}" dt="2024-11-11T03:08:41.280" v="1514" actId="20577"/>
          <ac:spMkLst>
            <pc:docMk/>
            <pc:sldMk cId="1177028563" sldId="300"/>
            <ac:spMk id="3" creationId="{C53BE6CC-8C1E-6B1C-8AA5-3F3426DFC1DB}"/>
          </ac:spMkLst>
        </pc:spChg>
        <pc:spChg chg="mod">
          <ac:chgData name="Holly Codd (2205432)" userId="S::2205432@student.uwtsd.ac.uk::7d1ec5cb-c4fd-40be-8ac2-b601790b6ac8" providerId="AD" clId="Web-{6BEF4AEF-3156-DFA9-A615-613DDC128EFD}" dt="2024-11-11T03:09:14.486" v="1522" actId="14100"/>
          <ac:spMkLst>
            <pc:docMk/>
            <pc:sldMk cId="1177028563" sldId="300"/>
            <ac:spMk id="5" creationId="{5B9CCD2F-6960-1115-4E8A-99C450D747C3}"/>
          </ac:spMkLst>
        </pc:spChg>
        <pc:spChg chg="add del mod">
          <ac:chgData name="Holly Codd (2205432)" userId="S::2205432@student.uwtsd.ac.uk::7d1ec5cb-c4fd-40be-8ac2-b601790b6ac8" providerId="AD" clId="Web-{6BEF4AEF-3156-DFA9-A615-613DDC128EFD}" dt="2024-11-11T03:07:34.150" v="1497"/>
          <ac:spMkLst>
            <pc:docMk/>
            <pc:sldMk cId="1177028563" sldId="300"/>
            <ac:spMk id="6" creationId="{E0DC8679-A720-F4A9-D215-495743CCEC60}"/>
          </ac:spMkLst>
        </pc:spChg>
        <pc:spChg chg="add mod">
          <ac:chgData name="Holly Codd (2205432)" userId="S::2205432@student.uwtsd.ac.uk::7d1ec5cb-c4fd-40be-8ac2-b601790b6ac8" providerId="AD" clId="Web-{6BEF4AEF-3156-DFA9-A615-613DDC128EFD}" dt="2024-11-11T03:12:34.644" v="1563" actId="1076"/>
          <ac:spMkLst>
            <pc:docMk/>
            <pc:sldMk cId="1177028563" sldId="300"/>
            <ac:spMk id="9" creationId="{AA7AAE68-B97C-DC58-0675-6C752E431A7D}"/>
          </ac:spMkLst>
        </pc:spChg>
        <pc:spChg chg="add mod">
          <ac:chgData name="Holly Codd (2205432)" userId="S::2205432@student.uwtsd.ac.uk::7d1ec5cb-c4fd-40be-8ac2-b601790b6ac8" providerId="AD" clId="Web-{6BEF4AEF-3156-DFA9-A615-613DDC128EFD}" dt="2024-11-11T03:12:48.551" v="1570" actId="1076"/>
          <ac:spMkLst>
            <pc:docMk/>
            <pc:sldMk cId="1177028563" sldId="300"/>
            <ac:spMk id="11" creationId="{470321DF-8022-6D73-87E8-93804F4001B1}"/>
          </ac:spMkLst>
        </pc:spChg>
        <pc:spChg chg="add mod">
          <ac:chgData name="Holly Codd (2205432)" userId="S::2205432@student.uwtsd.ac.uk::7d1ec5cb-c4fd-40be-8ac2-b601790b6ac8" providerId="AD" clId="Web-{6BEF4AEF-3156-DFA9-A615-613DDC128EFD}" dt="2024-11-11T03:37:19.172" v="1809"/>
          <ac:spMkLst>
            <pc:docMk/>
            <pc:sldMk cId="1177028563" sldId="300"/>
            <ac:spMk id="12" creationId="{7B1FD967-B266-F680-6713-9679BF2372CE}"/>
          </ac:spMkLst>
        </pc:spChg>
        <pc:picChg chg="add mod">
          <ac:chgData name="Holly Codd (2205432)" userId="S::2205432@student.uwtsd.ac.uk::7d1ec5cb-c4fd-40be-8ac2-b601790b6ac8" providerId="AD" clId="Web-{6BEF4AEF-3156-DFA9-A615-613DDC128EFD}" dt="2024-11-11T03:11:21.904" v="1556" actId="1076"/>
          <ac:picMkLst>
            <pc:docMk/>
            <pc:sldMk cId="1177028563" sldId="300"/>
            <ac:picMk id="2" creationId="{EC58FE54-F69C-3C7A-EF5F-4C68E3FE1506}"/>
          </ac:picMkLst>
        </pc:picChg>
        <pc:picChg chg="add del mod">
          <ac:chgData name="Holly Codd (2205432)" userId="S::2205432@student.uwtsd.ac.uk::7d1ec5cb-c4fd-40be-8ac2-b601790b6ac8" providerId="AD" clId="Web-{6BEF4AEF-3156-DFA9-A615-613DDC128EFD}" dt="2024-11-11T03:08:35.904" v="1513"/>
          <ac:picMkLst>
            <pc:docMk/>
            <pc:sldMk cId="1177028563" sldId="300"/>
            <ac:picMk id="4" creationId="{3E8084AA-482C-1F1A-3180-AD4866601E39}"/>
          </ac:picMkLst>
        </pc:picChg>
        <pc:picChg chg="add mod modCrop">
          <ac:chgData name="Holly Codd (2205432)" userId="S::2205432@student.uwtsd.ac.uk::7d1ec5cb-c4fd-40be-8ac2-b601790b6ac8" providerId="AD" clId="Web-{6BEF4AEF-3156-DFA9-A615-613DDC128EFD}" dt="2024-11-11T03:12:07.485" v="1560" actId="14100"/>
          <ac:picMkLst>
            <pc:docMk/>
            <pc:sldMk cId="1177028563" sldId="300"/>
            <ac:picMk id="7" creationId="{3EE755AF-C871-4128-4F54-A923EF9F7715}"/>
          </ac:picMkLst>
        </pc:picChg>
      </pc:sldChg>
      <pc:sldChg chg="addSp modSp">
        <pc:chgData name="Holly Codd (2205432)" userId="S::2205432@student.uwtsd.ac.uk::7d1ec5cb-c4fd-40be-8ac2-b601790b6ac8" providerId="AD" clId="Web-{6BEF4AEF-3156-DFA9-A615-613DDC128EFD}" dt="2024-11-11T03:38:46.678" v="1830" actId="1076"/>
        <pc:sldMkLst>
          <pc:docMk/>
          <pc:sldMk cId="1413749747" sldId="301"/>
        </pc:sldMkLst>
        <pc:spChg chg="add mod">
          <ac:chgData name="Holly Codd (2205432)" userId="S::2205432@student.uwtsd.ac.uk::7d1ec5cb-c4fd-40be-8ac2-b601790b6ac8" providerId="AD" clId="Web-{6BEF4AEF-3156-DFA9-A615-613DDC128EFD}" dt="2024-11-11T03:36:53.327" v="1807"/>
          <ac:spMkLst>
            <pc:docMk/>
            <pc:sldMk cId="1413749747" sldId="301"/>
            <ac:spMk id="4" creationId="{29C4105B-C7A7-F1B9-FD83-C6349C0DE8EE}"/>
          </ac:spMkLst>
        </pc:spChg>
        <pc:spChg chg="mod">
          <ac:chgData name="Holly Codd (2205432)" userId="S::2205432@student.uwtsd.ac.uk::7d1ec5cb-c4fd-40be-8ac2-b601790b6ac8" providerId="AD" clId="Web-{6BEF4AEF-3156-DFA9-A615-613DDC128EFD}" dt="2024-11-11T03:37:40.439" v="1816" actId="14100"/>
          <ac:spMkLst>
            <pc:docMk/>
            <pc:sldMk cId="1413749747" sldId="301"/>
            <ac:spMk id="5" creationId="{5B9CCD2F-6960-1115-4E8A-99C450D747C3}"/>
          </ac:spMkLst>
        </pc:spChg>
        <pc:spChg chg="add mod">
          <ac:chgData name="Holly Codd (2205432)" userId="S::2205432@student.uwtsd.ac.uk::7d1ec5cb-c4fd-40be-8ac2-b601790b6ac8" providerId="AD" clId="Web-{6BEF4AEF-3156-DFA9-A615-613DDC128EFD}" dt="2024-11-11T03:38:33.349" v="1823" actId="1076"/>
          <ac:spMkLst>
            <pc:docMk/>
            <pc:sldMk cId="1413749747" sldId="301"/>
            <ac:spMk id="8" creationId="{0F5398C6-8B5D-CBC9-9834-874D56753FF1}"/>
          </ac:spMkLst>
        </pc:spChg>
        <pc:spChg chg="add mod">
          <ac:chgData name="Holly Codd (2205432)" userId="S::2205432@student.uwtsd.ac.uk::7d1ec5cb-c4fd-40be-8ac2-b601790b6ac8" providerId="AD" clId="Web-{6BEF4AEF-3156-DFA9-A615-613DDC128EFD}" dt="2024-11-11T03:38:46.678" v="1830" actId="1076"/>
          <ac:spMkLst>
            <pc:docMk/>
            <pc:sldMk cId="1413749747" sldId="301"/>
            <ac:spMk id="10" creationId="{0205A583-73DC-8FDF-FA83-7DC3FFEA141C}"/>
          </ac:spMkLst>
        </pc:spChg>
        <pc:picChg chg="add mod ord">
          <ac:chgData name="Holly Codd (2205432)" userId="S::2205432@student.uwtsd.ac.uk::7d1ec5cb-c4fd-40be-8ac2-b601790b6ac8" providerId="AD" clId="Web-{6BEF4AEF-3156-DFA9-A615-613DDC128EFD}" dt="2024-11-11T03:37:48.330" v="1818" actId="1076"/>
          <ac:picMkLst>
            <pc:docMk/>
            <pc:sldMk cId="1413749747" sldId="301"/>
            <ac:picMk id="2" creationId="{B6F5A20B-FC4C-9BAE-56ED-2CF52D5C2A6A}"/>
          </ac:picMkLst>
        </pc:picChg>
        <pc:picChg chg="mod">
          <ac:chgData name="Holly Codd (2205432)" userId="S::2205432@student.uwtsd.ac.uk::7d1ec5cb-c4fd-40be-8ac2-b601790b6ac8" providerId="AD" clId="Web-{6BEF4AEF-3156-DFA9-A615-613DDC128EFD}" dt="2024-11-11T03:38:04.972" v="1820" actId="1076"/>
          <ac:picMkLst>
            <pc:docMk/>
            <pc:sldMk cId="1413749747" sldId="301"/>
            <ac:picMk id="6" creationId="{EB5FE228-628C-A599-9239-B6D5F904CBA8}"/>
          </ac:picMkLst>
        </pc:picChg>
      </pc:sldChg>
      <pc:sldChg chg="del">
        <pc:chgData name="Holly Codd (2205432)" userId="S::2205432@student.uwtsd.ac.uk::7d1ec5cb-c4fd-40be-8ac2-b601790b6ac8" providerId="AD" clId="Web-{6BEF4AEF-3156-DFA9-A615-613DDC128EFD}" dt="2024-11-11T02:40:58.228" v="1292"/>
        <pc:sldMkLst>
          <pc:docMk/>
          <pc:sldMk cId="3234791199" sldId="302"/>
        </pc:sldMkLst>
      </pc:sldChg>
      <pc:sldChg chg="addSp modSp">
        <pc:chgData name="Holly Codd (2205432)" userId="S::2205432@student.uwtsd.ac.uk::7d1ec5cb-c4fd-40be-8ac2-b601790b6ac8" providerId="AD" clId="Web-{6BEF4AEF-3156-DFA9-A615-613DDC128EFD}" dt="2024-11-11T03:37:19.172" v="1809"/>
        <pc:sldMkLst>
          <pc:docMk/>
          <pc:sldMk cId="2897830912" sldId="303"/>
        </pc:sldMkLst>
        <pc:spChg chg="add mod">
          <ac:chgData name="Holly Codd (2205432)" userId="S::2205432@student.uwtsd.ac.uk::7d1ec5cb-c4fd-40be-8ac2-b601790b6ac8" providerId="AD" clId="Web-{6BEF4AEF-3156-DFA9-A615-613DDC128EFD}" dt="2024-11-11T03:37:19.172" v="1809"/>
          <ac:spMkLst>
            <pc:docMk/>
            <pc:sldMk cId="2897830912" sldId="303"/>
            <ac:spMk id="4" creationId="{57F4C9E1-A19E-719C-C0A6-A8C479BE62E2}"/>
          </ac:spMkLst>
        </pc:spChg>
      </pc:sldChg>
      <pc:sldChg chg="addSp modSp">
        <pc:chgData name="Holly Codd (2205432)" userId="S::2205432@student.uwtsd.ac.uk::7d1ec5cb-c4fd-40be-8ac2-b601790b6ac8" providerId="AD" clId="Web-{6BEF4AEF-3156-DFA9-A615-613DDC128EFD}" dt="2024-11-11T03:37:19.172" v="1809"/>
        <pc:sldMkLst>
          <pc:docMk/>
          <pc:sldMk cId="924009296" sldId="304"/>
        </pc:sldMkLst>
        <pc:spChg chg="mod">
          <ac:chgData name="Holly Codd (2205432)" userId="S::2205432@student.uwtsd.ac.uk::7d1ec5cb-c4fd-40be-8ac2-b601790b6ac8" providerId="AD" clId="Web-{6BEF4AEF-3156-DFA9-A615-613DDC128EFD}" dt="2024-11-11T03:10:14.884" v="1549" actId="20577"/>
          <ac:spMkLst>
            <pc:docMk/>
            <pc:sldMk cId="924009296" sldId="304"/>
            <ac:spMk id="3" creationId="{180E22E8-B3C8-8A7F-51A5-202C6565E87F}"/>
          </ac:spMkLst>
        </pc:spChg>
        <pc:spChg chg="add mod">
          <ac:chgData name="Holly Codd (2205432)" userId="S::2205432@student.uwtsd.ac.uk::7d1ec5cb-c4fd-40be-8ac2-b601790b6ac8" providerId="AD" clId="Web-{6BEF4AEF-3156-DFA9-A615-613DDC128EFD}" dt="2024-11-11T03:37:19.172" v="1809"/>
          <ac:spMkLst>
            <pc:docMk/>
            <pc:sldMk cId="924009296" sldId="304"/>
            <ac:spMk id="4" creationId="{E3937A52-0E39-2887-BF19-96280A72BE32}"/>
          </ac:spMkLst>
        </pc:spChg>
      </pc:sldChg>
      <pc:sldChg chg="addSp modSp">
        <pc:chgData name="Holly Codd (2205432)" userId="S::2205432@student.uwtsd.ac.uk::7d1ec5cb-c4fd-40be-8ac2-b601790b6ac8" providerId="AD" clId="Web-{6BEF4AEF-3156-DFA9-A615-613DDC128EFD}" dt="2024-11-11T03:37:19.172" v="1809"/>
        <pc:sldMkLst>
          <pc:docMk/>
          <pc:sldMk cId="3287252242" sldId="307"/>
        </pc:sldMkLst>
        <pc:spChg chg="add mod">
          <ac:chgData name="Holly Codd (2205432)" userId="S::2205432@student.uwtsd.ac.uk::7d1ec5cb-c4fd-40be-8ac2-b601790b6ac8" providerId="AD" clId="Web-{6BEF4AEF-3156-DFA9-A615-613DDC128EFD}" dt="2024-11-11T03:37:19.172" v="1809"/>
          <ac:spMkLst>
            <pc:docMk/>
            <pc:sldMk cId="3287252242" sldId="307"/>
            <ac:spMk id="9" creationId="{AA5BEEFD-968A-0E3D-70E5-49F0EA941A78}"/>
          </ac:spMkLst>
        </pc:spChg>
      </pc:sldChg>
      <pc:sldChg chg="addSp modSp">
        <pc:chgData name="Holly Codd (2205432)" userId="S::2205432@student.uwtsd.ac.uk::7d1ec5cb-c4fd-40be-8ac2-b601790b6ac8" providerId="AD" clId="Web-{6BEF4AEF-3156-DFA9-A615-613DDC128EFD}" dt="2024-11-11T03:37:19.172" v="1809"/>
        <pc:sldMkLst>
          <pc:docMk/>
          <pc:sldMk cId="4168852955" sldId="308"/>
        </pc:sldMkLst>
        <pc:spChg chg="add mod">
          <ac:chgData name="Holly Codd (2205432)" userId="S::2205432@student.uwtsd.ac.uk::7d1ec5cb-c4fd-40be-8ac2-b601790b6ac8" providerId="AD" clId="Web-{6BEF4AEF-3156-DFA9-A615-613DDC128EFD}" dt="2024-11-11T03:37:19.172" v="1809"/>
          <ac:spMkLst>
            <pc:docMk/>
            <pc:sldMk cId="4168852955" sldId="308"/>
            <ac:spMk id="2" creationId="{0CCD1CAF-FA34-C294-DF47-35CFD12045B2}"/>
          </ac:spMkLst>
        </pc:spChg>
        <pc:spChg chg="mod">
          <ac:chgData name="Holly Codd (2205432)" userId="S::2205432@student.uwtsd.ac.uk::7d1ec5cb-c4fd-40be-8ac2-b601790b6ac8" providerId="AD" clId="Web-{6BEF4AEF-3156-DFA9-A615-613DDC128EFD}" dt="2024-11-11T02:37:11.985" v="1240" actId="20577"/>
          <ac:spMkLst>
            <pc:docMk/>
            <pc:sldMk cId="4168852955" sldId="308"/>
            <ac:spMk id="4" creationId="{D7D79E63-BAAB-67DB-20A7-4D96D08F613B}"/>
          </ac:spMkLst>
        </pc:spChg>
      </pc:sldChg>
      <pc:sldChg chg="addSp modSp">
        <pc:chgData name="Holly Codd (2205432)" userId="S::2205432@student.uwtsd.ac.uk::7d1ec5cb-c4fd-40be-8ac2-b601790b6ac8" providerId="AD" clId="Web-{6BEF4AEF-3156-DFA9-A615-613DDC128EFD}" dt="2024-11-11T03:37:19.172" v="1809"/>
        <pc:sldMkLst>
          <pc:docMk/>
          <pc:sldMk cId="2558063259" sldId="309"/>
        </pc:sldMkLst>
        <pc:spChg chg="add mod">
          <ac:chgData name="Holly Codd (2205432)" userId="S::2205432@student.uwtsd.ac.uk::7d1ec5cb-c4fd-40be-8ac2-b601790b6ac8" providerId="AD" clId="Web-{6BEF4AEF-3156-DFA9-A615-613DDC128EFD}" dt="2024-11-11T03:37:19.172" v="1809"/>
          <ac:spMkLst>
            <pc:docMk/>
            <pc:sldMk cId="2558063259" sldId="309"/>
            <ac:spMk id="8" creationId="{9C8D3A5B-713D-FF82-1E65-F1903CD76724}"/>
          </ac:spMkLst>
        </pc:spChg>
      </pc:sldChg>
      <pc:sldChg chg="addSp modSp">
        <pc:chgData name="Holly Codd (2205432)" userId="S::2205432@student.uwtsd.ac.uk::7d1ec5cb-c4fd-40be-8ac2-b601790b6ac8" providerId="AD" clId="Web-{6BEF4AEF-3156-DFA9-A615-613DDC128EFD}" dt="2024-11-11T03:37:19.172" v="1809"/>
        <pc:sldMkLst>
          <pc:docMk/>
          <pc:sldMk cId="2772624998" sldId="310"/>
        </pc:sldMkLst>
        <pc:spChg chg="add mod">
          <ac:chgData name="Holly Codd (2205432)" userId="S::2205432@student.uwtsd.ac.uk::7d1ec5cb-c4fd-40be-8ac2-b601790b6ac8" providerId="AD" clId="Web-{6BEF4AEF-3156-DFA9-A615-613DDC128EFD}" dt="2024-11-11T03:37:19.172" v="1809"/>
          <ac:spMkLst>
            <pc:docMk/>
            <pc:sldMk cId="2772624998" sldId="310"/>
            <ac:spMk id="2" creationId="{FAAA87EF-64D4-349E-CEC0-AEC1A4E0271D}"/>
          </ac:spMkLst>
        </pc:spChg>
      </pc:sldChg>
      <pc:sldChg chg="addSp delSp modSp add replId">
        <pc:chgData name="Holly Codd (2205432)" userId="S::2205432@student.uwtsd.ac.uk::7d1ec5cb-c4fd-40be-8ac2-b601790b6ac8" providerId="AD" clId="Web-{6BEF4AEF-3156-DFA9-A615-613DDC128EFD}" dt="2024-11-11T03:37:19.172" v="1809"/>
        <pc:sldMkLst>
          <pc:docMk/>
          <pc:sldMk cId="3716110515" sldId="311"/>
        </pc:sldMkLst>
        <pc:spChg chg="mod">
          <ac:chgData name="Holly Codd (2205432)" userId="S::2205432@student.uwtsd.ac.uk::7d1ec5cb-c4fd-40be-8ac2-b601790b6ac8" providerId="AD" clId="Web-{6BEF4AEF-3156-DFA9-A615-613DDC128EFD}" dt="2024-11-11T03:07:46.948" v="1499" actId="20577"/>
          <ac:spMkLst>
            <pc:docMk/>
            <pc:sldMk cId="3716110515" sldId="311"/>
            <ac:spMk id="3" creationId="{C53BE6CC-8C1E-6B1C-8AA5-3F3426DFC1DB}"/>
          </ac:spMkLst>
        </pc:spChg>
        <pc:spChg chg="mod">
          <ac:chgData name="Holly Codd (2205432)" userId="S::2205432@student.uwtsd.ac.uk::7d1ec5cb-c4fd-40be-8ac2-b601790b6ac8" providerId="AD" clId="Web-{6BEF4AEF-3156-DFA9-A615-613DDC128EFD}" dt="2024-11-11T03:14:59.939" v="1580" actId="14100"/>
          <ac:spMkLst>
            <pc:docMk/>
            <pc:sldMk cId="3716110515" sldId="311"/>
            <ac:spMk id="5" creationId="{5B9CCD2F-6960-1115-4E8A-99C450D747C3}"/>
          </ac:spMkLst>
        </pc:spChg>
        <pc:spChg chg="add mod">
          <ac:chgData name="Holly Codd (2205432)" userId="S::2205432@student.uwtsd.ac.uk::7d1ec5cb-c4fd-40be-8ac2-b601790b6ac8" providerId="AD" clId="Web-{6BEF4AEF-3156-DFA9-A615-613DDC128EFD}" dt="2024-11-11T03:15:19.441" v="1584" actId="1076"/>
          <ac:spMkLst>
            <pc:docMk/>
            <pc:sldMk cId="3716110515" sldId="311"/>
            <ac:spMk id="8" creationId="{3332F07C-F368-28F3-1AAC-09CFB1FC42D2}"/>
          </ac:spMkLst>
        </pc:spChg>
        <pc:spChg chg="add mod">
          <ac:chgData name="Holly Codd (2205432)" userId="S::2205432@student.uwtsd.ac.uk::7d1ec5cb-c4fd-40be-8ac2-b601790b6ac8" providerId="AD" clId="Web-{6BEF4AEF-3156-DFA9-A615-613DDC128EFD}" dt="2024-11-11T03:15:38.505" v="1590" actId="1076"/>
          <ac:spMkLst>
            <pc:docMk/>
            <pc:sldMk cId="3716110515" sldId="311"/>
            <ac:spMk id="10" creationId="{6469B581-F273-5EBC-AC94-B32EBDE9D48E}"/>
          </ac:spMkLst>
        </pc:spChg>
        <pc:spChg chg="add mod">
          <ac:chgData name="Holly Codd (2205432)" userId="S::2205432@student.uwtsd.ac.uk::7d1ec5cb-c4fd-40be-8ac2-b601790b6ac8" providerId="AD" clId="Web-{6BEF4AEF-3156-DFA9-A615-613DDC128EFD}" dt="2024-11-11T03:37:19.172" v="1809"/>
          <ac:spMkLst>
            <pc:docMk/>
            <pc:sldMk cId="3716110515" sldId="311"/>
            <ac:spMk id="11" creationId="{913BD94F-4B77-08C3-2E06-B9D40F0FA290}"/>
          </ac:spMkLst>
        </pc:spChg>
        <pc:picChg chg="del mod">
          <ac:chgData name="Holly Codd (2205432)" userId="S::2205432@student.uwtsd.ac.uk::7d1ec5cb-c4fd-40be-8ac2-b601790b6ac8" providerId="AD" clId="Web-{6BEF4AEF-3156-DFA9-A615-613DDC128EFD}" dt="2024-11-11T03:07:54.620" v="1501"/>
          <ac:picMkLst>
            <pc:docMk/>
            <pc:sldMk cId="3716110515" sldId="311"/>
            <ac:picMk id="2" creationId="{EC58FE54-F69C-3C7A-EF5F-4C68E3FE1506}"/>
          </ac:picMkLst>
        </pc:picChg>
        <pc:picChg chg="mod">
          <ac:chgData name="Holly Codd (2205432)" userId="S::2205432@student.uwtsd.ac.uk::7d1ec5cb-c4fd-40be-8ac2-b601790b6ac8" providerId="AD" clId="Web-{6BEF4AEF-3156-DFA9-A615-613DDC128EFD}" dt="2024-11-11T03:15:26.144" v="1587" actId="1076"/>
          <ac:picMkLst>
            <pc:docMk/>
            <pc:sldMk cId="3716110515" sldId="311"/>
            <ac:picMk id="4" creationId="{3E8084AA-482C-1F1A-3180-AD4866601E39}"/>
          </ac:picMkLst>
        </pc:picChg>
        <pc:picChg chg="add mod">
          <ac:chgData name="Holly Codd (2205432)" userId="S::2205432@student.uwtsd.ac.uk::7d1ec5cb-c4fd-40be-8ac2-b601790b6ac8" providerId="AD" clId="Web-{6BEF4AEF-3156-DFA9-A615-613DDC128EFD}" dt="2024-11-11T03:14:54.408" v="1579" actId="1076"/>
          <ac:picMkLst>
            <pc:docMk/>
            <pc:sldMk cId="3716110515" sldId="311"/>
            <ac:picMk id="6" creationId="{093E6FD5-B7C3-B3BB-2AAD-F583D44B39B2}"/>
          </ac:picMkLst>
        </pc:picChg>
      </pc:sldChg>
      <pc:sldChg chg="add del replId">
        <pc:chgData name="Holly Codd (2205432)" userId="S::2205432@student.uwtsd.ac.uk::7d1ec5cb-c4fd-40be-8ac2-b601790b6ac8" providerId="AD" clId="Web-{6BEF4AEF-3156-DFA9-A615-613DDC128EFD}" dt="2024-11-11T03:11:00.731" v="1551"/>
        <pc:sldMkLst>
          <pc:docMk/>
          <pc:sldMk cId="1032369762" sldId="312"/>
        </pc:sldMkLst>
      </pc:sldChg>
      <pc:sldMasterChg chg="mod modSldLayout">
        <pc:chgData name="Holly Codd (2205432)" userId="S::2205432@student.uwtsd.ac.uk::7d1ec5cb-c4fd-40be-8ac2-b601790b6ac8" providerId="AD" clId="Web-{6BEF4AEF-3156-DFA9-A615-613DDC128EFD}" dt="2024-11-11T03:38:00.675" v="1819"/>
        <pc:sldMasterMkLst>
          <pc:docMk/>
          <pc:sldMasterMk cId="2668852336" sldId="2147483703"/>
        </pc:sldMasterMkLst>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369054263" sldId="2147483704"/>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7202182" sldId="2147483705"/>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939855270" sldId="2147483706"/>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2584534952" sldId="2147483707"/>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771803143" sldId="2147483708"/>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791636427" sldId="2147483709"/>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2858217337" sldId="2147483710"/>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077427008" sldId="2147483711"/>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1696813467" sldId="2147483712"/>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1380424645" sldId="2147483713"/>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1282643774" sldId="2147483714"/>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624377627" sldId="2147483715"/>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878413208" sldId="2147483716"/>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1912713857" sldId="2147483717"/>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2700368880" sldId="2147483718"/>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1597064696" sldId="2147483719"/>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058889956" sldId="2147483720"/>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2281791934" sldId="2147483721"/>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1460449262" sldId="2147483722"/>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174674037" sldId="2147483723"/>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2266995824" sldId="2147483724"/>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3687487852" sldId="2147483725"/>
          </pc:sldLayoutMkLst>
        </pc:sldLayoutChg>
        <pc:sldLayoutChg chg="mod">
          <pc:chgData name="Holly Codd (2205432)" userId="S::2205432@student.uwtsd.ac.uk::7d1ec5cb-c4fd-40be-8ac2-b601790b6ac8" providerId="AD" clId="Web-{6BEF4AEF-3156-DFA9-A615-613DDC128EFD}" dt="2024-11-11T03:38:00.675" v="1819"/>
          <pc:sldLayoutMkLst>
            <pc:docMk/>
            <pc:sldMasterMk cId="2668852336" sldId="2147483703"/>
            <pc:sldLayoutMk cId="225856211" sldId="2147483726"/>
          </pc:sldLayoutMkLst>
        </pc:sldLayoutChg>
      </pc:sldMasterChg>
    </pc:docChg>
  </pc:docChgLst>
  <pc:docChgLst>
    <pc:chgData name="Holly Codd (2205432)" userId="S::2205432@student.uwtsd.ac.uk::7d1ec5cb-c4fd-40be-8ac2-b601790b6ac8" providerId="AD" clId="Web-{48362D44-1219-9A1F-04E9-CF99B498182D}"/>
    <pc:docChg chg="addSld delSld modSld sldOrd">
      <pc:chgData name="Holly Codd (2205432)" userId="S::2205432@student.uwtsd.ac.uk::7d1ec5cb-c4fd-40be-8ac2-b601790b6ac8" providerId="AD" clId="Web-{48362D44-1219-9A1F-04E9-CF99B498182D}" dt="2024-10-28T09:27:50.695" v="149" actId="1076"/>
      <pc:docMkLst>
        <pc:docMk/>
      </pc:docMkLst>
      <pc:sldChg chg="del">
        <pc:chgData name="Holly Codd (2205432)" userId="S::2205432@student.uwtsd.ac.uk::7d1ec5cb-c4fd-40be-8ac2-b601790b6ac8" providerId="AD" clId="Web-{48362D44-1219-9A1F-04E9-CF99B498182D}" dt="2024-10-28T09:16:41.495" v="2"/>
        <pc:sldMkLst>
          <pc:docMk/>
          <pc:sldMk cId="975368512" sldId="256"/>
        </pc:sldMkLst>
      </pc:sldChg>
      <pc:sldChg chg="del">
        <pc:chgData name="Holly Codd (2205432)" userId="S::2205432@student.uwtsd.ac.uk::7d1ec5cb-c4fd-40be-8ac2-b601790b6ac8" providerId="AD" clId="Web-{48362D44-1219-9A1F-04E9-CF99B498182D}" dt="2024-10-28T09:16:39.479" v="0"/>
        <pc:sldMkLst>
          <pc:docMk/>
          <pc:sldMk cId="4148681317" sldId="257"/>
        </pc:sldMkLst>
      </pc:sldChg>
      <pc:sldChg chg="add del">
        <pc:chgData name="Holly Codd (2205432)" userId="S::2205432@student.uwtsd.ac.uk::7d1ec5cb-c4fd-40be-8ac2-b601790b6ac8" providerId="AD" clId="Web-{48362D44-1219-9A1F-04E9-CF99B498182D}" dt="2024-10-28T09:17:01.714" v="12"/>
        <pc:sldMkLst>
          <pc:docMk/>
          <pc:sldMk cId="2279421411" sldId="262"/>
        </pc:sldMkLst>
      </pc:sldChg>
      <pc:sldChg chg="modSp">
        <pc:chgData name="Holly Codd (2205432)" userId="S::2205432@student.uwtsd.ac.uk::7d1ec5cb-c4fd-40be-8ac2-b601790b6ac8" providerId="AD" clId="Web-{48362D44-1219-9A1F-04E9-CF99B498182D}" dt="2024-10-28T09:19:10.453" v="21" actId="20577"/>
        <pc:sldMkLst>
          <pc:docMk/>
          <pc:sldMk cId="2420619857" sldId="276"/>
        </pc:sldMkLst>
        <pc:spChg chg="mod">
          <ac:chgData name="Holly Codd (2205432)" userId="S::2205432@student.uwtsd.ac.uk::7d1ec5cb-c4fd-40be-8ac2-b601790b6ac8" providerId="AD" clId="Web-{48362D44-1219-9A1F-04E9-CF99B498182D}" dt="2024-10-28T09:19:10.453" v="21" actId="20577"/>
          <ac:spMkLst>
            <pc:docMk/>
            <pc:sldMk cId="2420619857" sldId="276"/>
            <ac:spMk id="3" creationId="{87DEA1C8-3DAD-7ED9-1935-26F306FFA505}"/>
          </ac:spMkLst>
        </pc:spChg>
      </pc:sldChg>
      <pc:sldChg chg="del">
        <pc:chgData name="Holly Codd (2205432)" userId="S::2205432@student.uwtsd.ac.uk::7d1ec5cb-c4fd-40be-8ac2-b601790b6ac8" providerId="AD" clId="Web-{48362D44-1219-9A1F-04E9-CF99B498182D}" dt="2024-10-28T09:16:40.214" v="1"/>
        <pc:sldMkLst>
          <pc:docMk/>
          <pc:sldMk cId="2841478693" sldId="279"/>
        </pc:sldMkLst>
      </pc:sldChg>
      <pc:sldChg chg="addSp delSp modSp">
        <pc:chgData name="Holly Codd (2205432)" userId="S::2205432@student.uwtsd.ac.uk::7d1ec5cb-c4fd-40be-8ac2-b601790b6ac8" providerId="AD" clId="Web-{48362D44-1219-9A1F-04E9-CF99B498182D}" dt="2024-10-28T09:27:50.695" v="149" actId="1076"/>
        <pc:sldMkLst>
          <pc:docMk/>
          <pc:sldMk cId="3429045197" sldId="281"/>
        </pc:sldMkLst>
        <pc:spChg chg="mod">
          <ac:chgData name="Holly Codd (2205432)" userId="S::2205432@student.uwtsd.ac.uk::7d1ec5cb-c4fd-40be-8ac2-b601790b6ac8" providerId="AD" clId="Web-{48362D44-1219-9A1F-04E9-CF99B498182D}" dt="2024-10-28T09:25:23.152" v="117" actId="20577"/>
          <ac:spMkLst>
            <pc:docMk/>
            <pc:sldMk cId="3429045197" sldId="281"/>
            <ac:spMk id="5" creationId="{5B9CCD2F-6960-1115-4E8A-99C450D747C3}"/>
          </ac:spMkLst>
        </pc:spChg>
        <pc:picChg chg="mod">
          <ac:chgData name="Holly Codd (2205432)" userId="S::2205432@student.uwtsd.ac.uk::7d1ec5cb-c4fd-40be-8ac2-b601790b6ac8" providerId="AD" clId="Web-{48362D44-1219-9A1F-04E9-CF99B498182D}" dt="2024-10-28T09:27:17.443" v="142" actId="1076"/>
          <ac:picMkLst>
            <pc:docMk/>
            <pc:sldMk cId="3429045197" sldId="281"/>
            <ac:picMk id="2" creationId="{AFBFB8BF-7479-BF67-E20D-C9B86F8A970A}"/>
          </ac:picMkLst>
        </pc:picChg>
        <pc:picChg chg="mod">
          <ac:chgData name="Holly Codd (2205432)" userId="S::2205432@student.uwtsd.ac.uk::7d1ec5cb-c4fd-40be-8ac2-b601790b6ac8" providerId="AD" clId="Web-{48362D44-1219-9A1F-04E9-CF99B498182D}" dt="2024-10-28T09:27:27.678" v="144" actId="1076"/>
          <ac:picMkLst>
            <pc:docMk/>
            <pc:sldMk cId="3429045197" sldId="281"/>
            <ac:picMk id="4" creationId="{4BE298E9-18AC-27BF-5495-EF3DF4670C91}"/>
          </ac:picMkLst>
        </pc:picChg>
        <pc:picChg chg="mod">
          <ac:chgData name="Holly Codd (2205432)" userId="S::2205432@student.uwtsd.ac.uk::7d1ec5cb-c4fd-40be-8ac2-b601790b6ac8" providerId="AD" clId="Web-{48362D44-1219-9A1F-04E9-CF99B498182D}" dt="2024-10-28T09:27:22.615" v="143" actId="1076"/>
          <ac:picMkLst>
            <pc:docMk/>
            <pc:sldMk cId="3429045197" sldId="281"/>
            <ac:picMk id="8" creationId="{F4A9A23A-BD62-8B6F-A97E-412BDF0C2F22}"/>
          </ac:picMkLst>
        </pc:picChg>
      </pc:sldChg>
      <pc:sldChg chg="del">
        <pc:chgData name="Holly Codd (2205432)" userId="S::2205432@student.uwtsd.ac.uk::7d1ec5cb-c4fd-40be-8ac2-b601790b6ac8" providerId="AD" clId="Web-{48362D44-1219-9A1F-04E9-CF99B498182D}" dt="2024-10-28T09:16:44.823" v="3"/>
        <pc:sldMkLst>
          <pc:docMk/>
          <pc:sldMk cId="1735863000" sldId="293"/>
        </pc:sldMkLst>
      </pc:sldChg>
      <pc:sldChg chg="del">
        <pc:chgData name="Holly Codd (2205432)" userId="S::2205432@student.uwtsd.ac.uk::7d1ec5cb-c4fd-40be-8ac2-b601790b6ac8" providerId="AD" clId="Web-{48362D44-1219-9A1F-04E9-CF99B498182D}" dt="2024-10-28T09:16:45.667" v="4"/>
        <pc:sldMkLst>
          <pc:docMk/>
          <pc:sldMk cId="4115843581" sldId="294"/>
        </pc:sldMkLst>
      </pc:sldChg>
      <pc:sldChg chg="del">
        <pc:chgData name="Holly Codd (2205432)" userId="S::2205432@student.uwtsd.ac.uk::7d1ec5cb-c4fd-40be-8ac2-b601790b6ac8" providerId="AD" clId="Web-{48362D44-1219-9A1F-04E9-CF99B498182D}" dt="2024-10-28T09:16:46.745" v="5"/>
        <pc:sldMkLst>
          <pc:docMk/>
          <pc:sldMk cId="4198645986" sldId="295"/>
        </pc:sldMkLst>
      </pc:sldChg>
      <pc:sldChg chg="del">
        <pc:chgData name="Holly Codd (2205432)" userId="S::2205432@student.uwtsd.ac.uk::7d1ec5cb-c4fd-40be-8ac2-b601790b6ac8" providerId="AD" clId="Web-{48362D44-1219-9A1F-04E9-CF99B498182D}" dt="2024-10-28T09:16:48.980" v="6"/>
        <pc:sldMkLst>
          <pc:docMk/>
          <pc:sldMk cId="4237191300" sldId="296"/>
        </pc:sldMkLst>
      </pc:sldChg>
      <pc:sldChg chg="del">
        <pc:chgData name="Holly Codd (2205432)" userId="S::2205432@student.uwtsd.ac.uk::7d1ec5cb-c4fd-40be-8ac2-b601790b6ac8" providerId="AD" clId="Web-{48362D44-1219-9A1F-04E9-CF99B498182D}" dt="2024-10-28T09:16:50.042" v="7"/>
        <pc:sldMkLst>
          <pc:docMk/>
          <pc:sldMk cId="3264145674" sldId="297"/>
        </pc:sldMkLst>
      </pc:sldChg>
      <pc:sldChg chg="del">
        <pc:chgData name="Holly Codd (2205432)" userId="S::2205432@student.uwtsd.ac.uk::7d1ec5cb-c4fd-40be-8ac2-b601790b6ac8" providerId="AD" clId="Web-{48362D44-1219-9A1F-04E9-CF99B498182D}" dt="2024-10-28T09:17:03.027" v="13"/>
        <pc:sldMkLst>
          <pc:docMk/>
          <pc:sldMk cId="3684793955" sldId="298"/>
        </pc:sldMkLst>
      </pc:sldChg>
      <pc:sldChg chg="add del">
        <pc:chgData name="Holly Codd (2205432)" userId="S::2205432@student.uwtsd.ac.uk::7d1ec5cb-c4fd-40be-8ac2-b601790b6ac8" providerId="AD" clId="Web-{48362D44-1219-9A1F-04E9-CF99B498182D}" dt="2024-10-28T09:16:59.511" v="11"/>
        <pc:sldMkLst>
          <pc:docMk/>
          <pc:sldMk cId="3234791199" sldId="302"/>
        </pc:sldMkLst>
      </pc:sldChg>
      <pc:sldChg chg="modSp new">
        <pc:chgData name="Holly Codd (2205432)" userId="S::2205432@student.uwtsd.ac.uk::7d1ec5cb-c4fd-40be-8ac2-b601790b6ac8" providerId="AD" clId="Web-{48362D44-1219-9A1F-04E9-CF99B498182D}" dt="2024-10-28T09:26:27.373" v="131" actId="20577"/>
        <pc:sldMkLst>
          <pc:docMk/>
          <pc:sldMk cId="2897830912" sldId="303"/>
        </pc:sldMkLst>
        <pc:spChg chg="mod">
          <ac:chgData name="Holly Codd (2205432)" userId="S::2205432@student.uwtsd.ac.uk::7d1ec5cb-c4fd-40be-8ac2-b601790b6ac8" providerId="AD" clId="Web-{48362D44-1219-9A1F-04E9-CF99B498182D}" dt="2024-10-28T09:20:00.517" v="30" actId="20577"/>
          <ac:spMkLst>
            <pc:docMk/>
            <pc:sldMk cId="2897830912" sldId="303"/>
            <ac:spMk id="2" creationId="{A2D04F24-B1B9-6ED7-C123-646F3CF13ABA}"/>
          </ac:spMkLst>
        </pc:spChg>
        <pc:spChg chg="mod">
          <ac:chgData name="Holly Codd (2205432)" userId="S::2205432@student.uwtsd.ac.uk::7d1ec5cb-c4fd-40be-8ac2-b601790b6ac8" providerId="AD" clId="Web-{48362D44-1219-9A1F-04E9-CF99B498182D}" dt="2024-10-28T09:26:27.373" v="131" actId="20577"/>
          <ac:spMkLst>
            <pc:docMk/>
            <pc:sldMk cId="2897830912" sldId="303"/>
            <ac:spMk id="3" creationId="{CCDAA4C0-AE9B-2FEE-0F74-EB1EA38DB930}"/>
          </ac:spMkLst>
        </pc:spChg>
      </pc:sldChg>
      <pc:sldChg chg="addSp modSp new mod ord setBg">
        <pc:chgData name="Holly Codd (2205432)" userId="S::2205432@student.uwtsd.ac.uk::7d1ec5cb-c4fd-40be-8ac2-b601790b6ac8" providerId="AD" clId="Web-{48362D44-1219-9A1F-04E9-CF99B498182D}" dt="2024-10-28T09:24:10.978" v="89" actId="20577"/>
        <pc:sldMkLst>
          <pc:docMk/>
          <pc:sldMk cId="924009296" sldId="304"/>
        </pc:sldMkLst>
        <pc:spChg chg="mod">
          <ac:chgData name="Holly Codd (2205432)" userId="S::2205432@student.uwtsd.ac.uk::7d1ec5cb-c4fd-40be-8ac2-b601790b6ac8" providerId="AD" clId="Web-{48362D44-1219-9A1F-04E9-CF99B498182D}" dt="2024-10-28T09:22:54.460" v="68"/>
          <ac:spMkLst>
            <pc:docMk/>
            <pc:sldMk cId="924009296" sldId="304"/>
            <ac:spMk id="2" creationId="{A532AC82-6785-BF24-6FBF-C2201DF4C1C1}"/>
          </ac:spMkLst>
        </pc:spChg>
        <pc:spChg chg="mod">
          <ac:chgData name="Holly Codd (2205432)" userId="S::2205432@student.uwtsd.ac.uk::7d1ec5cb-c4fd-40be-8ac2-b601790b6ac8" providerId="AD" clId="Web-{48362D44-1219-9A1F-04E9-CF99B498182D}" dt="2024-10-28T09:24:10.978" v="89" actId="20577"/>
          <ac:spMkLst>
            <pc:docMk/>
            <pc:sldMk cId="924009296" sldId="304"/>
            <ac:spMk id="3" creationId="{180E22E8-B3C8-8A7F-51A5-202C6565E87F}"/>
          </ac:spMkLst>
        </pc:spChg>
        <pc:spChg chg="add">
          <ac:chgData name="Holly Codd (2205432)" userId="S::2205432@student.uwtsd.ac.uk::7d1ec5cb-c4fd-40be-8ac2-b601790b6ac8" providerId="AD" clId="Web-{48362D44-1219-9A1F-04E9-CF99B498182D}" dt="2024-10-28T09:22:54.460" v="68"/>
          <ac:spMkLst>
            <pc:docMk/>
            <pc:sldMk cId="924009296" sldId="304"/>
            <ac:spMk id="8" creationId="{EEE96A74-B62B-4642-AB22-7776A5F48CE7}"/>
          </ac:spMkLst>
        </pc:spChg>
        <pc:cxnChg chg="add">
          <ac:chgData name="Holly Codd (2205432)" userId="S::2205432@student.uwtsd.ac.uk::7d1ec5cb-c4fd-40be-8ac2-b601790b6ac8" providerId="AD" clId="Web-{48362D44-1219-9A1F-04E9-CF99B498182D}" dt="2024-10-28T09:22:54.460" v="68"/>
          <ac:cxnSpMkLst>
            <pc:docMk/>
            <pc:sldMk cId="924009296" sldId="304"/>
            <ac:cxnSpMk id="10" creationId="{3A513CAD-9784-4D35-BAF9-1F7DDD697BDB}"/>
          </ac:cxnSpMkLst>
        </pc:cxnChg>
      </pc:sldChg>
    </pc:docChg>
  </pc:docChgLst>
  <pc:docChgLst>
    <pc:chgData name="Holly Codd (2205432)" userId="S::2205432@student.uwtsd.ac.uk::7d1ec5cb-c4fd-40be-8ac2-b601790b6ac8" providerId="AD" clId="Web-{3B1CA8BB-434E-1A24-9C63-9A84738EFEF5}"/>
    <pc:docChg chg="modSld">
      <pc:chgData name="Holly Codd (2205432)" userId="S::2205432@student.uwtsd.ac.uk::7d1ec5cb-c4fd-40be-8ac2-b601790b6ac8" providerId="AD" clId="Web-{3B1CA8BB-434E-1A24-9C63-9A84738EFEF5}" dt="2024-11-10T16:13:11.682" v="42" actId="1076"/>
      <pc:docMkLst>
        <pc:docMk/>
      </pc:docMkLst>
      <pc:sldChg chg="addSp delSp modSp addAnim">
        <pc:chgData name="Holly Codd (2205432)" userId="S::2205432@student.uwtsd.ac.uk::7d1ec5cb-c4fd-40be-8ac2-b601790b6ac8" providerId="AD" clId="Web-{3B1CA8BB-434E-1A24-9C63-9A84738EFEF5}" dt="2024-11-10T16:13:11.682" v="42" actId="1076"/>
        <pc:sldMkLst>
          <pc:docMk/>
          <pc:sldMk cId="2558063259" sldId="309"/>
        </pc:sldMkLst>
        <pc:spChg chg="mod">
          <ac:chgData name="Holly Codd (2205432)" userId="S::2205432@student.uwtsd.ac.uk::7d1ec5cb-c4fd-40be-8ac2-b601790b6ac8" providerId="AD" clId="Web-{3B1CA8BB-434E-1A24-9C63-9A84738EFEF5}" dt="2024-11-10T16:11:02.138" v="16" actId="14100"/>
          <ac:spMkLst>
            <pc:docMk/>
            <pc:sldMk cId="2558063259" sldId="309"/>
            <ac:spMk id="4" creationId="{EFF0D250-0CD4-1C68-DF10-C77BA977CC25}"/>
          </ac:spMkLst>
        </pc:spChg>
        <pc:spChg chg="del mod">
          <ac:chgData name="Holly Codd (2205432)" userId="S::2205432@student.uwtsd.ac.uk::7d1ec5cb-c4fd-40be-8ac2-b601790b6ac8" providerId="AD" clId="Web-{3B1CA8BB-434E-1A24-9C63-9A84738EFEF5}" dt="2024-11-10T16:11:08.451" v="19"/>
          <ac:spMkLst>
            <pc:docMk/>
            <pc:sldMk cId="2558063259" sldId="309"/>
            <ac:spMk id="5" creationId="{5B9CCD2F-6960-1115-4E8A-99C450D747C3}"/>
          </ac:spMkLst>
        </pc:spChg>
        <pc:spChg chg="add del mod">
          <ac:chgData name="Holly Codd (2205432)" userId="S::2205432@student.uwtsd.ac.uk::7d1ec5cb-c4fd-40be-8ac2-b601790b6ac8" providerId="AD" clId="Web-{3B1CA8BB-434E-1A24-9C63-9A84738EFEF5}" dt="2024-11-10T16:11:17.373" v="20"/>
          <ac:spMkLst>
            <pc:docMk/>
            <pc:sldMk cId="2558063259" sldId="309"/>
            <ac:spMk id="9" creationId="{86934D3B-0338-F035-81BB-AC98942A46EC}"/>
          </ac:spMkLst>
        </pc:spChg>
        <pc:picChg chg="mod">
          <ac:chgData name="Holly Codd (2205432)" userId="S::2205432@student.uwtsd.ac.uk::7d1ec5cb-c4fd-40be-8ac2-b601790b6ac8" providerId="AD" clId="Web-{3B1CA8BB-434E-1A24-9C63-9A84738EFEF5}" dt="2024-11-10T16:09:17.285" v="7" actId="1076"/>
          <ac:picMkLst>
            <pc:docMk/>
            <pc:sldMk cId="2558063259" sldId="309"/>
            <ac:picMk id="2" creationId="{4865733C-D35A-2808-1D05-3CEFCED3E27C}"/>
          </ac:picMkLst>
        </pc:picChg>
        <pc:picChg chg="mod">
          <ac:chgData name="Holly Codd (2205432)" userId="S::2205432@student.uwtsd.ac.uk::7d1ec5cb-c4fd-40be-8ac2-b601790b6ac8" providerId="AD" clId="Web-{3B1CA8BB-434E-1A24-9C63-9A84738EFEF5}" dt="2024-11-10T16:12:35.239" v="39" actId="1076"/>
          <ac:picMkLst>
            <pc:docMk/>
            <pc:sldMk cId="2558063259" sldId="309"/>
            <ac:picMk id="6" creationId="{64175739-145E-A83C-8ADF-8486E2A10ADF}"/>
          </ac:picMkLst>
        </pc:picChg>
        <pc:picChg chg="mod">
          <ac:chgData name="Holly Codd (2205432)" userId="S::2205432@student.uwtsd.ac.uk::7d1ec5cb-c4fd-40be-8ac2-b601790b6ac8" providerId="AD" clId="Web-{3B1CA8BB-434E-1A24-9C63-9A84738EFEF5}" dt="2024-11-10T16:12:33.645" v="38" actId="1076"/>
          <ac:picMkLst>
            <pc:docMk/>
            <pc:sldMk cId="2558063259" sldId="309"/>
            <ac:picMk id="7" creationId="{B8E726A7-DDAF-129E-C5F5-332D3C9B56E2}"/>
          </ac:picMkLst>
        </pc:picChg>
        <pc:picChg chg="add mod">
          <ac:chgData name="Holly Codd (2205432)" userId="S::2205432@student.uwtsd.ac.uk::7d1ec5cb-c4fd-40be-8ac2-b601790b6ac8" providerId="AD" clId="Web-{3B1CA8BB-434E-1A24-9C63-9A84738EFEF5}" dt="2024-11-10T16:13:11.682" v="42" actId="1076"/>
          <ac:picMkLst>
            <pc:docMk/>
            <pc:sldMk cId="2558063259" sldId="309"/>
            <ac:picMk id="10" creationId="{5FBD610D-989F-3296-4CBB-42F11C8B226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022A2D-42FA-4553-8772-8DAE87B769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FDD895D-FAE0-4BCC-A867-FF4B70D9BF7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568A188-91E3-4091-B70E-E1E6D807C522}" type="datetimeFigureOut">
              <a:rPr lang="en-US" smtClean="0"/>
              <a:t>11/11/2024</a:t>
            </a:fld>
            <a:endParaRPr lang="en-US"/>
          </a:p>
        </p:txBody>
      </p:sp>
      <p:sp>
        <p:nvSpPr>
          <p:cNvPr id="4" name="Footer Placeholder 3">
            <a:extLst>
              <a:ext uri="{FF2B5EF4-FFF2-40B4-BE49-F238E27FC236}">
                <a16:creationId xmlns:a16="http://schemas.microsoft.com/office/drawing/2014/main" id="{4C4706EC-595E-4FD0-9EC4-968864CC93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F699D8E-A980-43D3-BFB9-0812FFA36AB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C4EE72E-E5A5-44ED-A736-DB8D8EE9B4C6}" type="slidenum">
              <a:rPr lang="en-US" smtClean="0"/>
              <a:t>‹#›</a:t>
            </a:fld>
            <a:endParaRPr lang="en-US"/>
          </a:p>
        </p:txBody>
      </p:sp>
    </p:spTree>
    <p:extLst>
      <p:ext uri="{BB962C8B-B14F-4D97-AF65-F5344CB8AC3E}">
        <p14:creationId xmlns:p14="http://schemas.microsoft.com/office/powerpoint/2010/main" val="39461741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C02412-B176-4E06-823F-C66FEB3E21FB}" type="datetimeFigureOut">
              <a:rPr lang="en-US" smtClean="0"/>
              <a:t>11/11/2024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942FC2-A162-47B3-989B-571A62414964}" type="slidenum">
              <a:rPr lang="en-US" smtClean="0"/>
              <a:t>‹#›</a:t>
            </a:fld>
            <a:endParaRPr lang="en-US"/>
          </a:p>
        </p:txBody>
      </p:sp>
    </p:spTree>
    <p:extLst>
      <p:ext uri="{BB962C8B-B14F-4D97-AF65-F5344CB8AC3E}">
        <p14:creationId xmlns:p14="http://schemas.microsoft.com/office/powerpoint/2010/main" val="389132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1</a:t>
            </a:fld>
            <a:endParaRPr lang="en-US"/>
          </a:p>
        </p:txBody>
      </p:sp>
    </p:spTree>
    <p:extLst>
      <p:ext uri="{BB962C8B-B14F-4D97-AF65-F5344CB8AC3E}">
        <p14:creationId xmlns:p14="http://schemas.microsoft.com/office/powerpoint/2010/main" val="3630900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3</a:t>
            </a:fld>
            <a:endParaRPr lang="en-US"/>
          </a:p>
        </p:txBody>
      </p:sp>
    </p:spTree>
    <p:extLst>
      <p:ext uri="{BB962C8B-B14F-4D97-AF65-F5344CB8AC3E}">
        <p14:creationId xmlns:p14="http://schemas.microsoft.com/office/powerpoint/2010/main" val="73057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4</a:t>
            </a:fld>
            <a:endParaRPr lang="en-US"/>
          </a:p>
        </p:txBody>
      </p:sp>
    </p:spTree>
    <p:extLst>
      <p:ext uri="{BB962C8B-B14F-4D97-AF65-F5344CB8AC3E}">
        <p14:creationId xmlns:p14="http://schemas.microsoft.com/office/powerpoint/2010/main" val="2284856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5</a:t>
            </a:fld>
            <a:endParaRPr lang="en-US"/>
          </a:p>
        </p:txBody>
      </p:sp>
    </p:spTree>
    <p:extLst>
      <p:ext uri="{BB962C8B-B14F-4D97-AF65-F5344CB8AC3E}">
        <p14:creationId xmlns:p14="http://schemas.microsoft.com/office/powerpoint/2010/main" val="2271797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6</a:t>
            </a:fld>
            <a:endParaRPr lang="en-US"/>
          </a:p>
        </p:txBody>
      </p:sp>
    </p:spTree>
    <p:extLst>
      <p:ext uri="{BB962C8B-B14F-4D97-AF65-F5344CB8AC3E}">
        <p14:creationId xmlns:p14="http://schemas.microsoft.com/office/powerpoint/2010/main" val="703622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7</a:t>
            </a:fld>
            <a:endParaRPr lang="en-US"/>
          </a:p>
        </p:txBody>
      </p:sp>
    </p:spTree>
    <p:extLst>
      <p:ext uri="{BB962C8B-B14F-4D97-AF65-F5344CB8AC3E}">
        <p14:creationId xmlns:p14="http://schemas.microsoft.com/office/powerpoint/2010/main" val="2321736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8</a:t>
            </a:fld>
            <a:endParaRPr lang="en-US"/>
          </a:p>
        </p:txBody>
      </p:sp>
    </p:spTree>
    <p:extLst>
      <p:ext uri="{BB962C8B-B14F-4D97-AF65-F5344CB8AC3E}">
        <p14:creationId xmlns:p14="http://schemas.microsoft.com/office/powerpoint/2010/main" val="3631072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9</a:t>
            </a:fld>
            <a:endParaRPr lang="en-US"/>
          </a:p>
        </p:txBody>
      </p:sp>
    </p:spTree>
    <p:extLst>
      <p:ext uri="{BB962C8B-B14F-4D97-AF65-F5344CB8AC3E}">
        <p14:creationId xmlns:p14="http://schemas.microsoft.com/office/powerpoint/2010/main" val="255581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10</a:t>
            </a:fld>
            <a:endParaRPr lang="en-US"/>
          </a:p>
        </p:txBody>
      </p:sp>
    </p:spTree>
    <p:extLst>
      <p:ext uri="{BB962C8B-B14F-4D97-AF65-F5344CB8AC3E}">
        <p14:creationId xmlns:p14="http://schemas.microsoft.com/office/powerpoint/2010/main" val="730575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11</a:t>
            </a:fld>
            <a:endParaRPr lang="en-US"/>
          </a:p>
        </p:txBody>
      </p:sp>
    </p:spTree>
    <p:extLst>
      <p:ext uri="{BB962C8B-B14F-4D97-AF65-F5344CB8AC3E}">
        <p14:creationId xmlns:p14="http://schemas.microsoft.com/office/powerpoint/2010/main" val="730575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12</a:t>
            </a:fld>
            <a:endParaRPr lang="en-US"/>
          </a:p>
        </p:txBody>
      </p:sp>
    </p:spTree>
    <p:extLst>
      <p:ext uri="{BB962C8B-B14F-4D97-AF65-F5344CB8AC3E}">
        <p14:creationId xmlns:p14="http://schemas.microsoft.com/office/powerpoint/2010/main" val="340002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12</a:t>
            </a:fld>
            <a:endParaRPr lang="en-US"/>
          </a:p>
        </p:txBody>
      </p:sp>
    </p:spTree>
    <p:extLst>
      <p:ext uri="{BB962C8B-B14F-4D97-AF65-F5344CB8AC3E}">
        <p14:creationId xmlns:p14="http://schemas.microsoft.com/office/powerpoint/2010/main" val="730575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36905426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720218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985527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258453495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377180314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379163642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285821733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307742700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169681346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138042464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128264377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hasCustomPrompt="1"/>
          </p:nvPr>
        </p:nvSpPr>
        <p:spPr>
          <a:xfrm>
            <a:off x="2197100" y="1079500"/>
            <a:ext cx="7797799" cy="2543594"/>
          </a:xfrm>
        </p:spPr>
        <p:txBody>
          <a:bodyPr anchor="b">
            <a:normAutofit/>
          </a:bodyPr>
          <a:lstStyle>
            <a:lvl1pPr algn="ctr">
              <a:defRPr sz="2800"/>
            </a:lvl1pPr>
          </a:lstStyle>
          <a:p>
            <a:r>
              <a:rPr lang="en-US"/>
              <a:t>Click to add title</a:t>
            </a:r>
          </a:p>
        </p:txBody>
      </p:sp>
      <p:grpSp>
        <p:nvGrpSpPr>
          <p:cNvPr id="7" name="Group 6">
            <a:extLst>
              <a:ext uri="{FF2B5EF4-FFF2-40B4-BE49-F238E27FC236}">
                <a16:creationId xmlns:a16="http://schemas.microsoft.com/office/drawing/2014/main" id="{A8224D70-2CA9-3DC4-F002-EC470A48EB82}"/>
              </a:ext>
              <a:ext uri="{C183D7F6-B498-43B3-948B-1728B52AA6E4}">
                <adec:decorative xmlns:adec="http://schemas.microsoft.com/office/drawing/2017/decorative" val="1"/>
              </a:ext>
            </a:extLst>
          </p:cNvPr>
          <p:cNvGrpSpPr/>
          <p:nvPr userDrawn="1"/>
        </p:nvGrpSpPr>
        <p:grpSpPr>
          <a:xfrm>
            <a:off x="9728046" y="4869342"/>
            <a:ext cx="1623711" cy="630920"/>
            <a:chOff x="9588346" y="4824892"/>
            <a:chExt cx="1623711" cy="630920"/>
          </a:xfrm>
        </p:grpSpPr>
        <p:sp>
          <p:nvSpPr>
            <p:cNvPr id="8" name="Freeform: Shape 15">
              <a:extLst>
                <a:ext uri="{FF2B5EF4-FFF2-40B4-BE49-F238E27FC236}">
                  <a16:creationId xmlns:a16="http://schemas.microsoft.com/office/drawing/2014/main" id="{C0B1F33F-4201-2B4E-E8EC-1D07263083EB}"/>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ED5B178-0506-30BE-93BB-73C02006B988}"/>
                </a:ext>
              </a:extLst>
            </p:cNvPr>
            <p:cNvGrpSpPr/>
            <p:nvPr/>
          </p:nvGrpSpPr>
          <p:grpSpPr>
            <a:xfrm rot="2700000" flipH="1">
              <a:off x="10112436" y="4359902"/>
              <a:ext cx="571820" cy="1620000"/>
              <a:chOff x="8482785" y="4330454"/>
              <a:chExt cx="571820" cy="1620000"/>
            </a:xfrm>
          </p:grpSpPr>
          <p:sp>
            <p:nvSpPr>
              <p:cNvPr id="10" name="Freeform: Shape 17">
                <a:extLst>
                  <a:ext uri="{FF2B5EF4-FFF2-40B4-BE49-F238E27FC236}">
                    <a16:creationId xmlns:a16="http://schemas.microsoft.com/office/drawing/2014/main" id="{B3F854F0-E9B7-2C32-CA3C-FA9719440768}"/>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E8224CDA-DD93-0DF6-7DD9-8328D1606037}"/>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12" name="Straight Connector 11">
            <a:extLst>
              <a:ext uri="{FF2B5EF4-FFF2-40B4-BE49-F238E27FC236}">
                <a16:creationId xmlns:a16="http://schemas.microsoft.com/office/drawing/2014/main" id="{A3FA5F65-B2C5-BB65-83E3-F195EEE49001}"/>
              </a:ext>
              <a:ext uri="{C183D7F6-B498-43B3-948B-1728B52AA6E4}">
                <adec:decorative xmlns:adec="http://schemas.microsoft.com/office/drawing/2017/decorative" val="1"/>
              </a:ext>
            </a:extLst>
          </p:cNvPr>
          <p:cNvCxnSpPr>
            <a:cxnSpLocks/>
          </p:cNvCxnSpPr>
          <p:nvPr userDrawn="1"/>
        </p:nvCxnSpPr>
        <p:spPr>
          <a:xfrm>
            <a:off x="5826000" y="409908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437762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0C1D561-971B-43DB-A5A7-63A887A0CA6B}"/>
              </a:ext>
            </a:extLst>
          </p:cNvPr>
          <p:cNvSpPr>
            <a:spLocks noGrp="1"/>
          </p:cNvSpPr>
          <p:nvPr>
            <p:ph type="title" hasCustomPrompt="1"/>
          </p:nvPr>
        </p:nvSpPr>
        <p:spPr>
          <a:xfrm>
            <a:off x="565150" y="548640"/>
            <a:ext cx="5486400" cy="1371600"/>
          </a:xfrm>
        </p:spPr>
        <p:txBody>
          <a:bodyPr anchor="b" anchorCtr="0">
            <a:noAutofit/>
          </a:bodyPr>
          <a:lstStyle>
            <a:lvl1pPr algn="ctr">
              <a:defRPr/>
            </a:lvl1pPr>
          </a:lstStyle>
          <a:p>
            <a:pPr algn="ctr"/>
            <a:r>
              <a:rPr lang="en-US"/>
              <a:t>Click to add title</a:t>
            </a:r>
          </a:p>
        </p:txBody>
      </p:sp>
      <p:cxnSp>
        <p:nvCxnSpPr>
          <p:cNvPr id="9" name="Straight Connector 8">
            <a:extLst>
              <a:ext uri="{FF2B5EF4-FFF2-40B4-BE49-F238E27FC236}">
                <a16:creationId xmlns:a16="http://schemas.microsoft.com/office/drawing/2014/main" id="{8CACFD68-412E-48B4-B9EB-FEDC20A81354}"/>
              </a:ext>
              <a:ext uri="{C183D7F6-B498-43B3-948B-1728B52AA6E4}">
                <adec:decorative xmlns:adec="http://schemas.microsoft.com/office/drawing/2017/decorative" val="1"/>
              </a:ext>
            </a:extLst>
          </p:cNvPr>
          <p:cNvCxnSpPr>
            <a:cxnSpLocks/>
          </p:cNvCxnSpPr>
          <p:nvPr userDrawn="1"/>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4F0731E0-58E0-4382-ADA7-A9C6DE2E7E36}"/>
              </a:ext>
            </a:extLst>
          </p:cNvPr>
          <p:cNvSpPr>
            <a:spLocks noGrp="1"/>
          </p:cNvSpPr>
          <p:nvPr>
            <p:ph idx="1" hasCustomPrompt="1"/>
          </p:nvPr>
        </p:nvSpPr>
        <p:spPr>
          <a:xfrm>
            <a:off x="565149" y="2759076"/>
            <a:ext cx="5486399" cy="3009899"/>
          </a:xfrm>
        </p:spPr>
        <p:txBody>
          <a:bodyPr>
            <a:noAutofit/>
          </a:bodyPr>
          <a:lstStyle>
            <a:lvl1pPr>
              <a:lnSpc>
                <a:spcPct val="100000"/>
              </a:lnSpc>
              <a:spcBef>
                <a:spcPts val="1000"/>
              </a:spcBef>
              <a:defRPr sz="1800"/>
            </a:lvl1pPr>
            <a:lvl2pPr>
              <a:lnSpc>
                <a:spcPct val="100000"/>
              </a:lnSpc>
              <a:spcBef>
                <a:spcPts val="1000"/>
              </a:spcBef>
              <a:defRPr sz="1800"/>
            </a:lvl2pPr>
            <a:lvl3pPr>
              <a:lnSpc>
                <a:spcPct val="100000"/>
              </a:lnSpc>
              <a:spcBef>
                <a:spcPts val="1000"/>
              </a:spcBef>
              <a:defRPr sz="1600"/>
            </a:lvl3pPr>
            <a:lvl4pPr>
              <a:lnSpc>
                <a:spcPct val="100000"/>
              </a:lnSpc>
              <a:spcBef>
                <a:spcPts val="1000"/>
              </a:spcBef>
              <a:defRPr sz="1800"/>
            </a:lvl4pPr>
            <a:lvl5pPr>
              <a:lnSpc>
                <a:spcPct val="100000"/>
              </a:lnSpc>
              <a:spcBef>
                <a:spcPts val="1000"/>
              </a:spcBef>
              <a:defRPr sz="1800"/>
            </a:lvl5pPr>
            <a:lvl6pPr>
              <a:lnSpc>
                <a:spcPct val="100000"/>
              </a:lnSpc>
              <a:spcBef>
                <a:spcPts val="1000"/>
              </a:spcBef>
              <a:buClr>
                <a:schemeClr val="accent5"/>
              </a:buClr>
              <a:defRPr sz="1600"/>
            </a:lvl6pPr>
            <a:lvl7pPr>
              <a:buClr>
                <a:schemeClr val="accent5"/>
              </a:buClr>
              <a:defRPr/>
            </a:lvl7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a:p>
            <a:pPr lvl="5"/>
            <a:endParaRPr lang="en-US"/>
          </a:p>
          <a:p>
            <a:pPr lvl="2"/>
            <a:endParaRPr lang="en-US"/>
          </a:p>
        </p:txBody>
      </p:sp>
      <p:sp>
        <p:nvSpPr>
          <p:cNvPr id="11" name="Date Placeholder 3">
            <a:extLst>
              <a:ext uri="{FF2B5EF4-FFF2-40B4-BE49-F238E27FC236}">
                <a16:creationId xmlns:a16="http://schemas.microsoft.com/office/drawing/2014/main" id="{23D67752-1F0B-4C84-BBA7-A57E2793D918}"/>
              </a:ext>
            </a:extLst>
          </p:cNvPr>
          <p:cNvSpPr>
            <a:spLocks noGrp="1"/>
          </p:cNvSpPr>
          <p:nvPr>
            <p:ph type="dt" sz="half" idx="10"/>
          </p:nvPr>
        </p:nvSpPr>
        <p:spPr>
          <a:xfrm>
            <a:off x="541338" y="6401999"/>
            <a:ext cx="2206625" cy="369332"/>
          </a:xfrm>
        </p:spPr>
        <p:txBody>
          <a:bodyPr/>
          <a:lstStyle>
            <a:lvl1pPr>
              <a:defRPr/>
            </a:lvl1pPr>
          </a:lstStyle>
          <a:p>
            <a:pPr>
              <a:defRPr/>
            </a:pPr>
            <a:r>
              <a:rPr lang="en-US">
                <a:solidFill>
                  <a:prstClr val="white">
                    <a:alpha val="70000"/>
                  </a:prstClr>
                </a:solidFill>
              </a:rPr>
              <a:t>20XX</a:t>
            </a:r>
          </a:p>
        </p:txBody>
      </p:sp>
      <p:sp>
        <p:nvSpPr>
          <p:cNvPr id="12" name="Rectangle 11">
            <a:extLst>
              <a:ext uri="{FF2B5EF4-FFF2-40B4-BE49-F238E27FC236}">
                <a16:creationId xmlns:a16="http://schemas.microsoft.com/office/drawing/2014/main" id="{FA4033A0-8E66-4ABA-9E27-744642AA948F}"/>
              </a:ext>
              <a:ext uri="{C183D7F6-B498-43B3-948B-1728B52AA6E4}">
                <adec:decorative xmlns:adec="http://schemas.microsoft.com/office/drawing/2017/decorative" val="1"/>
              </a:ext>
            </a:extLst>
          </p:cNvPr>
          <p:cNvSpPr/>
          <p:nvPr userDrawn="1"/>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15" name="Footer Placeholder 4">
            <a:extLst>
              <a:ext uri="{FF2B5EF4-FFF2-40B4-BE49-F238E27FC236}">
                <a16:creationId xmlns:a16="http://schemas.microsoft.com/office/drawing/2014/main" id="{E8E05746-2784-43CF-84F7-0175BD650240}"/>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16" name="Slide Number Placeholder 5">
            <a:extLst>
              <a:ext uri="{FF2B5EF4-FFF2-40B4-BE49-F238E27FC236}">
                <a16:creationId xmlns:a16="http://schemas.microsoft.com/office/drawing/2014/main" id="{BB851CC3-3ED8-49E8-B8AC-6D79B036F307}"/>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grpSp>
        <p:nvGrpSpPr>
          <p:cNvPr id="2" name="Group 1">
            <a:extLst>
              <a:ext uri="{FF2B5EF4-FFF2-40B4-BE49-F238E27FC236}">
                <a16:creationId xmlns:a16="http://schemas.microsoft.com/office/drawing/2014/main" id="{F6F0BC49-315A-CF7A-E741-A8688AF53E66}"/>
              </a:ext>
            </a:extLst>
          </p:cNvPr>
          <p:cNvGrpSpPr/>
          <p:nvPr userDrawn="1"/>
        </p:nvGrpSpPr>
        <p:grpSpPr>
          <a:xfrm>
            <a:off x="9728046" y="831278"/>
            <a:ext cx="1623711" cy="630920"/>
            <a:chOff x="9588346" y="4824892"/>
            <a:chExt cx="1623711" cy="630920"/>
          </a:xfrm>
        </p:grpSpPr>
        <p:sp>
          <p:nvSpPr>
            <p:cNvPr id="3" name="Freeform: Shape 15">
              <a:extLst>
                <a:ext uri="{FF2B5EF4-FFF2-40B4-BE49-F238E27FC236}">
                  <a16:creationId xmlns:a16="http://schemas.microsoft.com/office/drawing/2014/main" id="{3FCB73E1-B061-C75F-AB29-C27CA95E57A9}"/>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3">
              <a:extLst>
                <a:ext uri="{FF2B5EF4-FFF2-40B4-BE49-F238E27FC236}">
                  <a16:creationId xmlns:a16="http://schemas.microsoft.com/office/drawing/2014/main" id="{94A16F89-984C-DEA8-C894-E819A7646610}"/>
                </a:ext>
              </a:extLst>
            </p:cNvPr>
            <p:cNvGrpSpPr/>
            <p:nvPr/>
          </p:nvGrpSpPr>
          <p:grpSpPr>
            <a:xfrm rot="2700000" flipH="1">
              <a:off x="10112436" y="4359902"/>
              <a:ext cx="571820" cy="1620000"/>
              <a:chOff x="8482785" y="4330454"/>
              <a:chExt cx="571820" cy="1620000"/>
            </a:xfrm>
          </p:grpSpPr>
          <p:sp>
            <p:nvSpPr>
              <p:cNvPr id="5" name="Freeform: Shape 17">
                <a:extLst>
                  <a:ext uri="{FF2B5EF4-FFF2-40B4-BE49-F238E27FC236}">
                    <a16:creationId xmlns:a16="http://schemas.microsoft.com/office/drawing/2014/main" id="{0971E16B-8BBF-40B5-5862-FAAADBF530A0}"/>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6" name="Straight Connector 5">
                <a:extLst>
                  <a:ext uri="{FF2B5EF4-FFF2-40B4-BE49-F238E27FC236}">
                    <a16:creationId xmlns:a16="http://schemas.microsoft.com/office/drawing/2014/main" id="{C1D464A1-0F6B-3CEE-8719-573F89E87B36}"/>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7841320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Break 1">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D0C49A9B-EBDE-4047-884B-0860623D6391}"/>
              </a:ext>
            </a:extLst>
          </p:cNvPr>
          <p:cNvSpPr>
            <a:spLocks noGrp="1"/>
          </p:cNvSpPr>
          <p:nvPr>
            <p:ph type="ctrTitle" hasCustomPrompt="1"/>
          </p:nvPr>
        </p:nvSpPr>
        <p:spPr>
          <a:xfrm>
            <a:off x="1085851" y="2165174"/>
            <a:ext cx="6118224" cy="1554480"/>
          </a:xfrm>
        </p:spPr>
        <p:txBody>
          <a:bodyPr anchor="b">
            <a:noAutofit/>
          </a:bodyPr>
          <a:lstStyle>
            <a:lvl1pPr algn="ctr">
              <a:defRPr/>
            </a:lvl1pPr>
          </a:lstStyle>
          <a:p>
            <a:r>
              <a:rPr lang="en-US"/>
              <a:t>Click to add title</a:t>
            </a:r>
          </a:p>
        </p:txBody>
      </p:sp>
      <p:sp>
        <p:nvSpPr>
          <p:cNvPr id="35" name="Picture Placeholder 31">
            <a:extLst>
              <a:ext uri="{FF2B5EF4-FFF2-40B4-BE49-F238E27FC236}">
                <a16:creationId xmlns:a16="http://schemas.microsoft.com/office/drawing/2014/main" id="{99CD77F7-3095-4517-B300-DE93875DE53E}"/>
              </a:ext>
            </a:extLst>
          </p:cNvPr>
          <p:cNvSpPr>
            <a:spLocks noGrp="1"/>
          </p:cNvSpPr>
          <p:nvPr>
            <p:ph type="pic" sz="quarter" idx="13" hasCustomPrompt="1"/>
          </p:nvPr>
        </p:nvSpPr>
        <p:spPr>
          <a:xfrm>
            <a:off x="8329613" y="0"/>
            <a:ext cx="3862387" cy="2286000"/>
          </a:xfrm>
        </p:spPr>
        <p:txBody>
          <a:bodyPr>
            <a:normAutofit/>
          </a:bodyPr>
          <a:lstStyle>
            <a:lvl1pPr marL="0" indent="0" algn="ctr">
              <a:buNone/>
              <a:defRPr sz="1800"/>
            </a:lvl1pPr>
          </a:lstStyle>
          <a:p>
            <a:r>
              <a:rPr lang="en-US"/>
              <a:t>Click icon to add photo</a:t>
            </a:r>
          </a:p>
        </p:txBody>
      </p:sp>
      <p:sp>
        <p:nvSpPr>
          <p:cNvPr id="36" name="Picture Placeholder 31">
            <a:extLst>
              <a:ext uri="{FF2B5EF4-FFF2-40B4-BE49-F238E27FC236}">
                <a16:creationId xmlns:a16="http://schemas.microsoft.com/office/drawing/2014/main" id="{F31ECFCC-4520-48AB-A8A1-AF9FC0C055B8}"/>
              </a:ext>
            </a:extLst>
          </p:cNvPr>
          <p:cNvSpPr>
            <a:spLocks noGrp="1"/>
          </p:cNvSpPr>
          <p:nvPr>
            <p:ph type="pic" sz="quarter" idx="14" hasCustomPrompt="1"/>
          </p:nvPr>
        </p:nvSpPr>
        <p:spPr>
          <a:xfrm>
            <a:off x="8329200" y="2286000"/>
            <a:ext cx="3862387" cy="2286000"/>
          </a:xfrm>
        </p:spPr>
        <p:txBody>
          <a:bodyPr>
            <a:normAutofit/>
          </a:bodyPr>
          <a:lstStyle>
            <a:lvl1pPr marL="0" indent="0" algn="ctr">
              <a:buNone/>
              <a:defRPr sz="1800"/>
            </a:lvl1pPr>
          </a:lstStyle>
          <a:p>
            <a:r>
              <a:rPr lang="en-US"/>
              <a:t>Click icon to add photo</a:t>
            </a:r>
          </a:p>
        </p:txBody>
      </p:sp>
      <p:sp>
        <p:nvSpPr>
          <p:cNvPr id="37" name="Picture Placeholder 31">
            <a:extLst>
              <a:ext uri="{FF2B5EF4-FFF2-40B4-BE49-F238E27FC236}">
                <a16:creationId xmlns:a16="http://schemas.microsoft.com/office/drawing/2014/main" id="{0FDBD13C-46E7-4BB9-957D-DE2A5925521A}"/>
              </a:ext>
            </a:extLst>
          </p:cNvPr>
          <p:cNvSpPr>
            <a:spLocks noGrp="1"/>
          </p:cNvSpPr>
          <p:nvPr>
            <p:ph type="pic" sz="quarter" idx="15" hasCustomPrompt="1"/>
          </p:nvPr>
        </p:nvSpPr>
        <p:spPr>
          <a:xfrm>
            <a:off x="8329200" y="4572000"/>
            <a:ext cx="3862387" cy="2286000"/>
          </a:xfrm>
        </p:spPr>
        <p:txBody>
          <a:bodyPr>
            <a:normAutofit/>
          </a:bodyPr>
          <a:lstStyle>
            <a:lvl1pPr marL="0" indent="0" algn="ctr">
              <a:buNone/>
              <a:defRPr sz="1800"/>
            </a:lvl1pPr>
          </a:lstStyle>
          <a:p>
            <a:r>
              <a:rPr lang="en-US"/>
              <a:t>Click icon to add photo</a:t>
            </a:r>
          </a:p>
        </p:txBody>
      </p:sp>
      <p:grpSp>
        <p:nvGrpSpPr>
          <p:cNvPr id="12" name="Group 11">
            <a:extLst>
              <a:ext uri="{FF2B5EF4-FFF2-40B4-BE49-F238E27FC236}">
                <a16:creationId xmlns:a16="http://schemas.microsoft.com/office/drawing/2014/main" id="{85B40728-32E0-44CE-8C68-1E68245C2999}"/>
              </a:ext>
              <a:ext uri="{C183D7F6-B498-43B3-948B-1728B52AA6E4}">
                <adec:decorative xmlns:adec="http://schemas.microsoft.com/office/drawing/2017/decorative" val="1"/>
              </a:ext>
            </a:extLst>
          </p:cNvPr>
          <p:cNvGrpSpPr/>
          <p:nvPr userDrawn="1"/>
        </p:nvGrpSpPr>
        <p:grpSpPr>
          <a:xfrm>
            <a:off x="3400874" y="4194521"/>
            <a:ext cx="1481845" cy="787628"/>
            <a:chOff x="4987925" y="2840038"/>
            <a:chExt cx="2216150" cy="1177924"/>
          </a:xfrm>
        </p:grpSpPr>
        <p:sp>
          <p:nvSpPr>
            <p:cNvPr id="13" name="Rectangle 12">
              <a:extLst>
                <a:ext uri="{FF2B5EF4-FFF2-40B4-BE49-F238E27FC236}">
                  <a16:creationId xmlns:a16="http://schemas.microsoft.com/office/drawing/2014/main" id="{40A6D99A-68F3-4E08-BB89-083CE0299CE2}"/>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Rectangle 13">
              <a:extLst>
                <a:ext uri="{FF2B5EF4-FFF2-40B4-BE49-F238E27FC236}">
                  <a16:creationId xmlns:a16="http://schemas.microsoft.com/office/drawing/2014/main" id="{8B4F5556-21F4-4E26-9504-49ADE7D84749}"/>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E0E1118C-DFA4-410C-961C-BE0488441C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16" name="Group 15">
              <a:extLst>
                <a:ext uri="{FF2B5EF4-FFF2-40B4-BE49-F238E27FC236}">
                  <a16:creationId xmlns:a16="http://schemas.microsoft.com/office/drawing/2014/main" id="{B5A8ECE6-B3E3-4761-A6AD-711AF71EEA0D}"/>
                </a:ext>
              </a:extLst>
            </p:cNvPr>
            <p:cNvGrpSpPr/>
            <p:nvPr/>
          </p:nvGrpSpPr>
          <p:grpSpPr>
            <a:xfrm>
              <a:off x="5614944" y="3117662"/>
              <a:ext cx="1009280" cy="464739"/>
              <a:chOff x="4432859" y="3200647"/>
              <a:chExt cx="1009280" cy="464739"/>
            </a:xfrm>
          </p:grpSpPr>
          <p:sp>
            <p:nvSpPr>
              <p:cNvPr id="24" name="Freeform: Shape 23">
                <a:extLst>
                  <a:ext uri="{FF2B5EF4-FFF2-40B4-BE49-F238E27FC236}">
                    <a16:creationId xmlns:a16="http://schemas.microsoft.com/office/drawing/2014/main" id="{5B1F0E3F-4B5E-4F5B-93A6-CE1017521BF1}"/>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B20599F0-ACFC-4223-A598-8FFAF21406AB}"/>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17" name="Group 16">
              <a:extLst>
                <a:ext uri="{FF2B5EF4-FFF2-40B4-BE49-F238E27FC236}">
                  <a16:creationId xmlns:a16="http://schemas.microsoft.com/office/drawing/2014/main" id="{C6703144-DA66-4EFB-B790-4E044756FF37}"/>
                </a:ext>
              </a:extLst>
            </p:cNvPr>
            <p:cNvGrpSpPr/>
            <p:nvPr/>
          </p:nvGrpSpPr>
          <p:grpSpPr>
            <a:xfrm>
              <a:off x="5679979" y="2915338"/>
              <a:ext cx="1080000" cy="1080000"/>
              <a:chOff x="4497894" y="2998323"/>
              <a:chExt cx="1080000" cy="1080000"/>
            </a:xfrm>
          </p:grpSpPr>
          <p:grpSp>
            <p:nvGrpSpPr>
              <p:cNvPr id="18" name="Group 17">
                <a:extLst>
                  <a:ext uri="{FF2B5EF4-FFF2-40B4-BE49-F238E27FC236}">
                    <a16:creationId xmlns:a16="http://schemas.microsoft.com/office/drawing/2014/main" id="{63371BE5-97EB-4365-8EDA-4C634155E79F}"/>
                  </a:ext>
                </a:extLst>
              </p:cNvPr>
              <p:cNvGrpSpPr/>
              <p:nvPr/>
            </p:nvGrpSpPr>
            <p:grpSpPr>
              <a:xfrm rot="13500000">
                <a:off x="4805524" y="2998323"/>
                <a:ext cx="464739" cy="1080000"/>
                <a:chOff x="4511184" y="2470620"/>
                <a:chExt cx="464739" cy="1080000"/>
              </a:xfrm>
            </p:grpSpPr>
            <p:sp>
              <p:nvSpPr>
                <p:cNvPr id="22" name="Freeform: Shape 21">
                  <a:extLst>
                    <a:ext uri="{FF2B5EF4-FFF2-40B4-BE49-F238E27FC236}">
                      <a16:creationId xmlns:a16="http://schemas.microsoft.com/office/drawing/2014/main" id="{533C4D53-A668-4609-B338-E2D33C24A811}"/>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3" name="Straight Connector 22">
                  <a:extLst>
                    <a:ext uri="{FF2B5EF4-FFF2-40B4-BE49-F238E27FC236}">
                      <a16:creationId xmlns:a16="http://schemas.microsoft.com/office/drawing/2014/main" id="{A487C5A9-C4B3-4A68-8DFB-43F4CDB4073A}"/>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2E4A2F3-57A7-4529-A621-A36F1E777A4E}"/>
                  </a:ext>
                </a:extLst>
              </p:cNvPr>
              <p:cNvGrpSpPr/>
              <p:nvPr/>
            </p:nvGrpSpPr>
            <p:grpSpPr>
              <a:xfrm rot="8100000" flipH="1">
                <a:off x="4542572" y="2998323"/>
                <a:ext cx="464739" cy="1080000"/>
                <a:chOff x="4511184" y="2470620"/>
                <a:chExt cx="464739" cy="1080000"/>
              </a:xfrm>
            </p:grpSpPr>
            <p:sp>
              <p:nvSpPr>
                <p:cNvPr id="20" name="Freeform: Shape 19">
                  <a:extLst>
                    <a:ext uri="{FF2B5EF4-FFF2-40B4-BE49-F238E27FC236}">
                      <a16:creationId xmlns:a16="http://schemas.microsoft.com/office/drawing/2014/main" id="{1482263E-6A78-46B7-8AB8-845C9C9103B4}"/>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1" name="Straight Connector 20">
                  <a:extLst>
                    <a:ext uri="{FF2B5EF4-FFF2-40B4-BE49-F238E27FC236}">
                      <a16:creationId xmlns:a16="http://schemas.microsoft.com/office/drawing/2014/main" id="{3C7B34F9-7954-4950-ABEA-DDBFF4A4CC9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91271385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C47B699-08C0-4851-8BAE-384C14E4E049}"/>
              </a:ext>
            </a:extLst>
          </p:cNvPr>
          <p:cNvSpPr>
            <a:spLocks noGrp="1"/>
          </p:cNvSpPr>
          <p:nvPr>
            <p:ph type="ctrTitle" hasCustomPrompt="1"/>
          </p:nvPr>
        </p:nvSpPr>
        <p:spPr>
          <a:xfrm>
            <a:off x="7766050" y="1079500"/>
            <a:ext cx="3884962" cy="2138400"/>
          </a:xfrm>
        </p:spPr>
        <p:txBody>
          <a:bodyPr anchor="b">
            <a:noAutofit/>
          </a:bodyPr>
          <a:lstStyle>
            <a:lvl1pPr algn="ctr">
              <a:defRPr/>
            </a:lvl1pPr>
          </a:lstStyle>
          <a:p>
            <a:r>
              <a:rPr lang="en-US"/>
              <a:t>Click to add title</a:t>
            </a:r>
          </a:p>
        </p:txBody>
      </p:sp>
      <p:sp>
        <p:nvSpPr>
          <p:cNvPr id="15" name="Subtitle 2">
            <a:extLst>
              <a:ext uri="{FF2B5EF4-FFF2-40B4-BE49-F238E27FC236}">
                <a16:creationId xmlns:a16="http://schemas.microsoft.com/office/drawing/2014/main" id="{B84917A2-B37A-4655-9D10-50C6FD698FA2}"/>
              </a:ext>
            </a:extLst>
          </p:cNvPr>
          <p:cNvSpPr>
            <a:spLocks noGrp="1"/>
          </p:cNvSpPr>
          <p:nvPr>
            <p:ph type="subTitle" idx="1" hasCustomPrompt="1"/>
          </p:nvPr>
        </p:nvSpPr>
        <p:spPr>
          <a:xfrm>
            <a:off x="7766051" y="4113213"/>
            <a:ext cx="3884961" cy="1655762"/>
          </a:xfrm>
        </p:spPr>
        <p:txBody>
          <a:bodyPr>
            <a:noAutofit/>
          </a:bodyPr>
          <a:lstStyle>
            <a:lvl1pPr marL="0" indent="0" algn="ctr">
              <a:lnSpc>
                <a:spcPct val="90000"/>
              </a:lnSpc>
              <a:buNone/>
              <a:defRPr sz="2400" i="1"/>
            </a:lvl1pPr>
          </a:lstStyle>
          <a:p>
            <a:r>
              <a:rPr lang="en-US"/>
              <a:t>Click to add subtitle</a:t>
            </a:r>
          </a:p>
        </p:txBody>
      </p:sp>
      <p:cxnSp>
        <p:nvCxnSpPr>
          <p:cNvPr id="23" name="Straight Connector 22">
            <a:extLst>
              <a:ext uri="{FF2B5EF4-FFF2-40B4-BE49-F238E27FC236}">
                <a16:creationId xmlns:a16="http://schemas.microsoft.com/office/drawing/2014/main" id="{88EE5317-4FED-4CB5-85EE-6DAD46C28417}"/>
              </a:ext>
              <a:ext uri="{C183D7F6-B498-43B3-948B-1728B52AA6E4}">
                <adec:decorative xmlns:adec="http://schemas.microsoft.com/office/drawing/2017/decorative" val="1"/>
              </a:ext>
            </a:extLst>
          </p:cNvPr>
          <p:cNvCxnSpPr>
            <a:cxnSpLocks/>
          </p:cNvCxnSpPr>
          <p:nvPr userDrawn="1"/>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Picture Placeholder 4">
            <a:extLst>
              <a:ext uri="{FF2B5EF4-FFF2-40B4-BE49-F238E27FC236}">
                <a16:creationId xmlns:a16="http://schemas.microsoft.com/office/drawing/2014/main" id="{3B0D3427-2AA8-987B-E83A-494604F72C16}"/>
              </a:ext>
            </a:extLst>
          </p:cNvPr>
          <p:cNvSpPr>
            <a:spLocks noGrp="1"/>
          </p:cNvSpPr>
          <p:nvPr>
            <p:ph type="pic" sz="quarter" idx="13" hasCustomPrompt="1"/>
          </p:nvPr>
        </p:nvSpPr>
        <p:spPr>
          <a:xfrm>
            <a:off x="541338" y="539750"/>
            <a:ext cx="6670675" cy="5759450"/>
          </a:xfrm>
          <a:custGeom>
            <a:avLst/>
            <a:gdLst>
              <a:gd name="connsiteX0" fmla="*/ 6573720 w 6670675"/>
              <a:gd name="connsiteY0" fmla="*/ 0 h 5759450"/>
              <a:gd name="connsiteX1" fmla="*/ 6670675 w 6670675"/>
              <a:gd name="connsiteY1" fmla="*/ 0 h 5759450"/>
              <a:gd name="connsiteX2" fmla="*/ 6670675 w 6670675"/>
              <a:gd name="connsiteY2" fmla="*/ 5759450 h 5759450"/>
              <a:gd name="connsiteX3" fmla="*/ 0 w 6670675"/>
              <a:gd name="connsiteY3" fmla="*/ 5759450 h 5759450"/>
              <a:gd name="connsiteX4" fmla="*/ 0 w 6670675"/>
              <a:gd name="connsiteY4" fmla="*/ 5669502 h 5759450"/>
              <a:gd name="connsiteX5" fmla="*/ 6573720 w 6670675"/>
              <a:gd name="connsiteY5" fmla="*/ 5669502 h 5759450"/>
              <a:gd name="connsiteX6" fmla="*/ 0 w 6670675"/>
              <a:gd name="connsiteY6" fmla="*/ 0 h 5759450"/>
              <a:gd name="connsiteX7" fmla="*/ 6562411 w 6670675"/>
              <a:gd name="connsiteY7" fmla="*/ 0 h 5759450"/>
              <a:gd name="connsiteX8" fmla="*/ 6562411 w 6670675"/>
              <a:gd name="connsiteY8" fmla="*/ 5658193 h 5759450"/>
              <a:gd name="connsiteX9" fmla="*/ 0 w 6670675"/>
              <a:gd name="connsiteY9" fmla="*/ 5658193 h 5759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70675" h="5759450">
                <a:moveTo>
                  <a:pt x="6573720" y="0"/>
                </a:moveTo>
                <a:lnTo>
                  <a:pt x="6670675" y="0"/>
                </a:lnTo>
                <a:lnTo>
                  <a:pt x="6670675" y="5759450"/>
                </a:lnTo>
                <a:lnTo>
                  <a:pt x="0" y="5759450"/>
                </a:lnTo>
                <a:lnTo>
                  <a:pt x="0" y="5669502"/>
                </a:lnTo>
                <a:lnTo>
                  <a:pt x="6573720" y="5669502"/>
                </a:lnTo>
                <a:close/>
                <a:moveTo>
                  <a:pt x="0" y="0"/>
                </a:moveTo>
                <a:lnTo>
                  <a:pt x="6562411" y="0"/>
                </a:lnTo>
                <a:lnTo>
                  <a:pt x="6562411" y="5658193"/>
                </a:lnTo>
                <a:lnTo>
                  <a:pt x="0" y="5658193"/>
                </a:lnTo>
                <a:close/>
              </a:path>
            </a:pathLst>
          </a:custGeom>
        </p:spPr>
        <p:txBody>
          <a:bodyPr wrap="square">
            <a:noAutofit/>
          </a:bodyPr>
          <a:lstStyle>
            <a:lvl1pPr marL="0" indent="0" algn="ctr">
              <a:buNone/>
              <a:defRPr sz="1800"/>
            </a:lvl1pPr>
          </a:lstStyle>
          <a:p>
            <a:r>
              <a:rPr lang="en-US"/>
              <a:t>Click icon to add photo</a:t>
            </a:r>
          </a:p>
        </p:txBody>
      </p:sp>
      <p:sp>
        <p:nvSpPr>
          <p:cNvPr id="6" name="Frame 5">
            <a:extLst>
              <a:ext uri="{FF2B5EF4-FFF2-40B4-BE49-F238E27FC236}">
                <a16:creationId xmlns:a16="http://schemas.microsoft.com/office/drawing/2014/main" id="{1D4FB6FD-0D78-2F14-EC30-9013875CFD4A}"/>
              </a:ext>
            </a:extLst>
          </p:cNvPr>
          <p:cNvSpPr/>
          <p:nvPr userDrawn="1"/>
        </p:nvSpPr>
        <p:spPr>
          <a:xfrm>
            <a:off x="439938" y="439388"/>
            <a:ext cx="6675120" cy="5769864"/>
          </a:xfrm>
          <a:prstGeom prst="frame">
            <a:avLst>
              <a:gd name="adj1" fmla="val 196"/>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0036888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4">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1066800" y="777246"/>
            <a:ext cx="10058400" cy="1097280"/>
          </a:xfrm>
        </p:spPr>
        <p:txBody>
          <a:bodyPr wrap="square" anchor="ctr" anchorCtr="0">
            <a:normAutofit/>
          </a:bodyPr>
          <a:lstStyle>
            <a:lvl1pPr algn="ctr">
              <a:defRPr/>
            </a:lvl1pPr>
          </a:lstStyle>
          <a:p>
            <a:pPr algn="ctr"/>
            <a:r>
              <a:rPr lang="en-US"/>
              <a:t>Click to add title</a:t>
            </a:r>
          </a:p>
        </p:txBody>
      </p:sp>
      <p:sp>
        <p:nvSpPr>
          <p:cNvPr id="5" name="Content Placeholder 3">
            <a:extLst>
              <a:ext uri="{FF2B5EF4-FFF2-40B4-BE49-F238E27FC236}">
                <a16:creationId xmlns:a16="http://schemas.microsoft.com/office/drawing/2014/main" id="{F2B970E0-2BF6-DE0A-33F2-E136830CC0F2}"/>
              </a:ext>
            </a:extLst>
          </p:cNvPr>
          <p:cNvSpPr>
            <a:spLocks noGrp="1"/>
          </p:cNvSpPr>
          <p:nvPr>
            <p:ph sz="quarter" idx="17" hasCustomPrompt="1"/>
          </p:nvPr>
        </p:nvSpPr>
        <p:spPr>
          <a:xfrm>
            <a:off x="1711243" y="2287435"/>
            <a:ext cx="8769514" cy="3768195"/>
          </a:xfrm>
        </p:spPr>
        <p:txBody>
          <a:bodyPr tIns="182880">
            <a:noAutofit/>
          </a:bodyPr>
          <a:lstStyle>
            <a:lvl1pPr marL="283464" indent="-283464">
              <a:lnSpc>
                <a:spcPct val="100000"/>
              </a:lnSpc>
              <a:spcBef>
                <a:spcPts val="1000"/>
              </a:spcBef>
              <a:defRPr sz="1800"/>
            </a:lvl1pPr>
            <a:lvl2pPr marL="283464">
              <a:lnSpc>
                <a:spcPct val="100000"/>
              </a:lnSpc>
              <a:spcBef>
                <a:spcPts val="1000"/>
              </a:spcBef>
              <a:defRPr sz="1800"/>
            </a:lvl2pPr>
            <a:lvl3pPr indent="-283464">
              <a:lnSpc>
                <a:spcPct val="100000"/>
              </a:lnSpc>
              <a:spcBef>
                <a:spcPts val="1000"/>
              </a:spcBef>
              <a:defRPr sz="1800"/>
            </a:lvl3pPr>
            <a:lvl4pPr>
              <a:lnSpc>
                <a:spcPct val="100000"/>
              </a:lnSpc>
              <a:spcBef>
                <a:spcPts val="1000"/>
              </a:spcBef>
              <a:defRPr sz="1800"/>
            </a:lvl4pPr>
            <a:lvl5pPr indent="-283464">
              <a:lnSpc>
                <a:spcPct val="100000"/>
              </a:lnSpc>
              <a:spcBef>
                <a:spcPts val="1000"/>
              </a:spcBef>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664AFF-309D-433B-B3F0-84A98A207C67}"/>
              </a:ext>
              <a:ext uri="{C183D7F6-B498-43B3-948B-1728B52AA6E4}">
                <adec:decorative xmlns:adec="http://schemas.microsoft.com/office/drawing/2017/decorative" val="1"/>
              </a:ext>
            </a:extLst>
          </p:cNvPr>
          <p:cNvCxnSpPr>
            <a:cxnSpLocks/>
          </p:cNvCxnSpPr>
          <p:nvPr userDrawn="1"/>
        </p:nvCxnSpPr>
        <p:spPr>
          <a:xfrm>
            <a:off x="5819649" y="20574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541338" y="6401999"/>
            <a:ext cx="2206625"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6" name="Rectangle 5">
            <a:extLst>
              <a:ext uri="{FF2B5EF4-FFF2-40B4-BE49-F238E27FC236}">
                <a16:creationId xmlns:a16="http://schemas.microsoft.com/office/drawing/2014/main" id="{2B2C7C83-D77B-1EFF-5877-DB5DF792E80B}"/>
              </a:ext>
              <a:ext uri="{C183D7F6-B498-43B3-948B-1728B52AA6E4}">
                <adec:decorative xmlns:adec="http://schemas.microsoft.com/office/drawing/2017/decorative" val="1"/>
              </a:ext>
            </a:extLst>
          </p:cNvPr>
          <p:cNvSpPr/>
          <p:nvPr userDrawn="1"/>
        </p:nvSpPr>
        <p:spPr>
          <a:xfrm>
            <a:off x="541163" y="548640"/>
            <a:ext cx="11109674" cy="5749290"/>
          </a:xfrm>
          <a:prstGeom prst="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706469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ntent 2 Columns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1066800" y="777244"/>
            <a:ext cx="10058400" cy="1097280"/>
          </a:xfrm>
        </p:spPr>
        <p:txBody>
          <a:bodyPr wrap="square" anchor="ctr" anchorCtr="0">
            <a:normAutofit/>
          </a:bodyPr>
          <a:lstStyle>
            <a:lvl1pPr algn="ctr">
              <a:defRPr/>
            </a:lvl1pPr>
          </a:lstStyle>
          <a:p>
            <a:pPr algn="ctr"/>
            <a:r>
              <a:rPr lang="en-US"/>
              <a:t>Click to add title</a:t>
            </a:r>
          </a:p>
        </p:txBody>
      </p:sp>
      <p:cxnSp>
        <p:nvCxnSpPr>
          <p:cNvPr id="8" name="Straight Connector 7">
            <a:extLst>
              <a:ext uri="{FF2B5EF4-FFF2-40B4-BE49-F238E27FC236}">
                <a16:creationId xmlns:a16="http://schemas.microsoft.com/office/drawing/2014/main" id="{51664AFF-309D-433B-B3F0-84A98A207C67}"/>
              </a:ext>
              <a:ext uri="{C183D7F6-B498-43B3-948B-1728B52AA6E4}">
                <adec:decorative xmlns:adec="http://schemas.microsoft.com/office/drawing/2017/decorative" val="1"/>
              </a:ext>
            </a:extLst>
          </p:cNvPr>
          <p:cNvCxnSpPr>
            <a:cxnSpLocks/>
          </p:cNvCxnSpPr>
          <p:nvPr userDrawn="1"/>
        </p:nvCxnSpPr>
        <p:spPr>
          <a:xfrm>
            <a:off x="5819649" y="2057404"/>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3">
            <a:extLst>
              <a:ext uri="{FF2B5EF4-FFF2-40B4-BE49-F238E27FC236}">
                <a16:creationId xmlns:a16="http://schemas.microsoft.com/office/drawing/2014/main" id="{F2B970E0-2BF6-DE0A-33F2-E136830CC0F2}"/>
              </a:ext>
            </a:extLst>
          </p:cNvPr>
          <p:cNvSpPr>
            <a:spLocks noGrp="1"/>
          </p:cNvSpPr>
          <p:nvPr>
            <p:ph sz="quarter" idx="17" hasCustomPrompt="1"/>
          </p:nvPr>
        </p:nvSpPr>
        <p:spPr>
          <a:xfrm>
            <a:off x="1664443" y="2484712"/>
            <a:ext cx="4360507" cy="3605420"/>
          </a:xfrm>
        </p:spPr>
        <p:txBody>
          <a:bodyPr>
            <a:noAutofit/>
          </a:bodyPr>
          <a:lstStyle>
            <a:lvl1pPr marL="0" indent="0">
              <a:lnSpc>
                <a:spcPct val="100000"/>
              </a:lnSpc>
              <a:spcBef>
                <a:spcPts val="1000"/>
              </a:spcBef>
              <a:buNone/>
              <a:defRPr sz="1800" i="0"/>
            </a:lvl1pPr>
            <a:lvl2pPr marL="285750" indent="-285750">
              <a:lnSpc>
                <a:spcPct val="100000"/>
              </a:lnSpc>
              <a:spcBef>
                <a:spcPts val="1000"/>
              </a:spcBef>
              <a:buClr>
                <a:schemeClr val="accent5">
                  <a:lumMod val="60000"/>
                  <a:lumOff val="40000"/>
                </a:schemeClr>
              </a:buClr>
              <a:buFont typeface="Wingdings" panose="05000000000000000000" pitchFamily="2" charset="2"/>
              <a:buChar char=""/>
              <a:defRPr sz="1800" i="0"/>
            </a:lvl2pPr>
            <a:lvl3pPr marL="685800" indent="-283464">
              <a:lnSpc>
                <a:spcPct val="100000"/>
              </a:lnSpc>
              <a:spcBef>
                <a:spcPts val="1000"/>
              </a:spcBef>
              <a:buClr>
                <a:schemeClr val="accent5">
                  <a:lumMod val="60000"/>
                  <a:lumOff val="40000"/>
                </a:schemeClr>
              </a:buClr>
              <a:buFont typeface="Wingdings" panose="05000000000000000000" pitchFamily="2" charset="2"/>
              <a:buChar char=""/>
              <a:defRPr sz="1800" i="0"/>
            </a:lvl3pPr>
            <a:lvl4pPr marL="685800">
              <a:lnSpc>
                <a:spcPct val="100000"/>
              </a:lnSpc>
              <a:spcBef>
                <a:spcPts val="1000"/>
              </a:spcBef>
              <a:defRPr sz="1800" i="0"/>
            </a:lvl4pPr>
            <a:lvl5pPr marL="1143000" indent="-283464">
              <a:lnSpc>
                <a:spcPct val="100000"/>
              </a:lnSpc>
              <a:spcBef>
                <a:spcPts val="1000"/>
              </a:spcBef>
              <a:buClr>
                <a:schemeClr val="accent5">
                  <a:lumMod val="60000"/>
                  <a:lumOff val="40000"/>
                </a:schemeClr>
              </a:buClr>
              <a:defRPr sz="1800" i="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3">
            <a:extLst>
              <a:ext uri="{FF2B5EF4-FFF2-40B4-BE49-F238E27FC236}">
                <a16:creationId xmlns:a16="http://schemas.microsoft.com/office/drawing/2014/main" id="{6418C0F6-1F2A-74E4-A6C4-914FE336632A}"/>
              </a:ext>
            </a:extLst>
          </p:cNvPr>
          <p:cNvSpPr>
            <a:spLocks noGrp="1"/>
          </p:cNvSpPr>
          <p:nvPr>
            <p:ph sz="quarter" idx="18" hasCustomPrompt="1"/>
          </p:nvPr>
        </p:nvSpPr>
        <p:spPr>
          <a:xfrm>
            <a:off x="6359649" y="2493040"/>
            <a:ext cx="4360507" cy="3605420"/>
          </a:xfrm>
        </p:spPr>
        <p:txBody>
          <a:bodyPr>
            <a:noAutofit/>
          </a:bodyPr>
          <a:lstStyle>
            <a:lvl1pPr marL="0" indent="0">
              <a:lnSpc>
                <a:spcPct val="100000"/>
              </a:lnSpc>
              <a:spcBef>
                <a:spcPts val="1000"/>
              </a:spcBef>
              <a:buNone/>
              <a:defRPr sz="1800" i="0"/>
            </a:lvl1pPr>
            <a:lvl2pPr marL="283464" indent="-285750">
              <a:lnSpc>
                <a:spcPct val="100000"/>
              </a:lnSpc>
              <a:spcBef>
                <a:spcPts val="1000"/>
              </a:spcBef>
              <a:buClr>
                <a:schemeClr val="accent5">
                  <a:lumMod val="60000"/>
                  <a:lumOff val="40000"/>
                </a:schemeClr>
              </a:buClr>
              <a:buFont typeface="Wingdings" panose="05000000000000000000" pitchFamily="2" charset="2"/>
              <a:buChar char=""/>
              <a:defRPr sz="1800" i="0"/>
            </a:lvl2pPr>
            <a:lvl3pPr marL="685800" indent="-283464">
              <a:lnSpc>
                <a:spcPct val="100000"/>
              </a:lnSpc>
              <a:spcBef>
                <a:spcPts val="1000"/>
              </a:spcBef>
              <a:buClr>
                <a:schemeClr val="accent5">
                  <a:lumMod val="60000"/>
                  <a:lumOff val="40000"/>
                </a:schemeClr>
              </a:buClr>
              <a:defRPr sz="1800" i="0"/>
            </a:lvl3pPr>
            <a:lvl4pPr marL="685800">
              <a:lnSpc>
                <a:spcPct val="100000"/>
              </a:lnSpc>
              <a:spcBef>
                <a:spcPts val="1000"/>
              </a:spcBef>
              <a:defRPr sz="1800" i="0"/>
            </a:lvl4pPr>
            <a:lvl5pPr marL="1143000" indent="-283464">
              <a:lnSpc>
                <a:spcPct val="100000"/>
              </a:lnSpc>
              <a:spcBef>
                <a:spcPts val="1000"/>
              </a:spcBef>
              <a:buClr>
                <a:schemeClr val="accent5">
                  <a:lumMod val="60000"/>
                  <a:lumOff val="40000"/>
                </a:schemeClr>
              </a:buClr>
              <a:defRPr sz="1800" i="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541338" y="6401999"/>
            <a:ext cx="2206625"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3" name="Rectangle 2">
            <a:extLst>
              <a:ext uri="{FF2B5EF4-FFF2-40B4-BE49-F238E27FC236}">
                <a16:creationId xmlns:a16="http://schemas.microsoft.com/office/drawing/2014/main" id="{C97ED942-AF2B-12D4-2ED4-570ACFD0F4BD}"/>
              </a:ext>
              <a:ext uri="{C183D7F6-B498-43B3-948B-1728B52AA6E4}">
                <adec:decorative xmlns:adec="http://schemas.microsoft.com/office/drawing/2017/decorative" val="1"/>
              </a:ext>
            </a:extLst>
          </p:cNvPr>
          <p:cNvSpPr/>
          <p:nvPr userDrawn="1"/>
        </p:nvSpPr>
        <p:spPr>
          <a:xfrm>
            <a:off x="541163" y="548640"/>
            <a:ext cx="11109674" cy="5749290"/>
          </a:xfrm>
          <a:prstGeom prst="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8889956"/>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2 Content ">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7A45527-A259-1C6D-E8B4-514715484B30}"/>
              </a:ext>
              <a:ext uri="{C183D7F6-B498-43B3-948B-1728B52AA6E4}">
                <adec:decorative xmlns:adec="http://schemas.microsoft.com/office/drawing/2017/decorative" val="1"/>
              </a:ext>
            </a:extLst>
          </p:cNvPr>
          <p:cNvSpPr/>
          <p:nvPr userDrawn="1"/>
        </p:nvSpPr>
        <p:spPr>
          <a:xfrm>
            <a:off x="0" y="3245608"/>
            <a:ext cx="12192000" cy="3612392"/>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alpha val="30000"/>
                </a:prstClr>
              </a:solidFill>
              <a:effectLst/>
              <a:uLnTx/>
              <a:uFillTx/>
              <a:latin typeface="Avenir Next LT Pro Light"/>
              <a:ea typeface="+mn-ea"/>
              <a:cs typeface="+mn-cs"/>
            </a:endParaRPr>
          </a:p>
        </p:txBody>
      </p:sp>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548640" y="548640"/>
            <a:ext cx="3886200" cy="2304288"/>
          </a:xfrm>
        </p:spPr>
        <p:txBody>
          <a:bodyPr wrap="square" anchor="ctr" anchorCtr="0">
            <a:normAutofit/>
          </a:bodyPr>
          <a:lstStyle>
            <a:lvl1pPr algn="ctr">
              <a:defRPr/>
            </a:lvl1pPr>
          </a:lstStyle>
          <a:p>
            <a:pPr algn="ctr"/>
            <a:r>
              <a:rPr lang="en-US"/>
              <a:t>Click to add title</a:t>
            </a:r>
          </a:p>
        </p:txBody>
      </p:sp>
      <p:sp>
        <p:nvSpPr>
          <p:cNvPr id="4" name="Content Placeholder 3">
            <a:extLst>
              <a:ext uri="{FF2B5EF4-FFF2-40B4-BE49-F238E27FC236}">
                <a16:creationId xmlns:a16="http://schemas.microsoft.com/office/drawing/2014/main" id="{FE4ACBDB-D54B-994A-AD88-E89D37245FAD}"/>
              </a:ext>
            </a:extLst>
          </p:cNvPr>
          <p:cNvSpPr>
            <a:spLocks noGrp="1"/>
          </p:cNvSpPr>
          <p:nvPr>
            <p:ph sz="quarter" idx="17" hasCustomPrompt="1"/>
          </p:nvPr>
        </p:nvSpPr>
        <p:spPr>
          <a:xfrm>
            <a:off x="5534660" y="548641"/>
            <a:ext cx="6130625" cy="2304288"/>
          </a:xfrm>
        </p:spPr>
        <p:txBody>
          <a:bodyPr anchor="ctr">
            <a:noAutofit/>
          </a:bodyPr>
          <a:lstStyle>
            <a:lvl1pPr marL="512064" indent="-512064">
              <a:lnSpc>
                <a:spcPct val="100000"/>
              </a:lnSpc>
              <a:spcBef>
                <a:spcPts val="1000"/>
              </a:spcBef>
              <a:buClr>
                <a:schemeClr val="accent5">
                  <a:lumMod val="60000"/>
                  <a:lumOff val="40000"/>
                </a:schemeClr>
              </a:buClr>
              <a:buFont typeface="+mj-lt"/>
              <a:buAutoNum type="arabicPeriod"/>
              <a:defRPr sz="1800"/>
            </a:lvl1pPr>
            <a:lvl2pPr marL="702900" indent="-342900">
              <a:lnSpc>
                <a:spcPct val="100000"/>
              </a:lnSpc>
              <a:spcBef>
                <a:spcPts val="1000"/>
              </a:spcBef>
              <a:buClr>
                <a:schemeClr val="accent5">
                  <a:lumMod val="60000"/>
                  <a:lumOff val="40000"/>
                </a:schemeClr>
              </a:buClr>
              <a:buFont typeface="+mj-lt"/>
              <a:buAutoNum type="arabicPeriod"/>
              <a:defRPr sz="1800"/>
            </a:lvl2pPr>
            <a:lvl3pPr marL="1139436" indent="-342900">
              <a:lnSpc>
                <a:spcPct val="100000"/>
              </a:lnSpc>
              <a:spcBef>
                <a:spcPts val="1000"/>
              </a:spcBef>
              <a:buClr>
                <a:schemeClr val="accent5">
                  <a:lumMod val="60000"/>
                  <a:lumOff val="40000"/>
                </a:schemeClr>
              </a:buClr>
              <a:buFont typeface="+mj-lt"/>
              <a:buAutoNum type="arabicPeriod"/>
              <a:defRPr sz="1800"/>
            </a:lvl3pPr>
            <a:lvl4pPr marL="1422900" indent="-342900">
              <a:lnSpc>
                <a:spcPct val="100000"/>
              </a:lnSpc>
              <a:spcBef>
                <a:spcPts val="1000"/>
              </a:spcBef>
              <a:buClr>
                <a:schemeClr val="accent5">
                  <a:lumMod val="60000"/>
                  <a:lumOff val="40000"/>
                </a:schemeClr>
              </a:buClr>
              <a:buFont typeface="+mj-lt"/>
              <a:buAutoNum type="arabicPeriod"/>
              <a:defRPr sz="1800"/>
            </a:lvl4pPr>
            <a:lvl5pPr marL="1859436" indent="-342900">
              <a:lnSpc>
                <a:spcPct val="100000"/>
              </a:lnSpc>
              <a:spcBef>
                <a:spcPts val="1000"/>
              </a:spcBef>
              <a:buClr>
                <a:schemeClr val="accent5">
                  <a:lumMod val="60000"/>
                  <a:lumOff val="40000"/>
                </a:schemeClr>
              </a:buClr>
              <a:buFont typeface="+mj-lt"/>
              <a:buAutoNum type="arabicPeriod"/>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3">
            <a:extLst>
              <a:ext uri="{FF2B5EF4-FFF2-40B4-BE49-F238E27FC236}">
                <a16:creationId xmlns:a16="http://schemas.microsoft.com/office/drawing/2014/main" id="{ED8447B1-F82E-026F-7FF0-7E95D361E7A9}"/>
              </a:ext>
            </a:extLst>
          </p:cNvPr>
          <p:cNvSpPr>
            <a:spLocks noGrp="1"/>
          </p:cNvSpPr>
          <p:nvPr>
            <p:ph sz="quarter" idx="18" hasCustomPrompt="1"/>
          </p:nvPr>
        </p:nvSpPr>
        <p:spPr>
          <a:xfrm>
            <a:off x="5520387" y="3735238"/>
            <a:ext cx="6130625" cy="2574120"/>
          </a:xfrm>
        </p:spPr>
        <p:txBody>
          <a:bodyPr>
            <a:noAutofit/>
          </a:bodyPr>
          <a:lstStyle>
            <a:lvl1pPr marL="0" indent="0">
              <a:lnSpc>
                <a:spcPct val="100000"/>
              </a:lnSpc>
              <a:spcBef>
                <a:spcPts val="1000"/>
              </a:spcBef>
              <a:buNone/>
              <a:defRPr sz="1800"/>
            </a:lvl1pPr>
            <a:lvl2pPr marL="283464" indent="-285750">
              <a:lnSpc>
                <a:spcPct val="100000"/>
              </a:lnSpc>
              <a:spcBef>
                <a:spcPts val="1000"/>
              </a:spcBef>
              <a:buClr>
                <a:schemeClr val="accent5">
                  <a:lumMod val="60000"/>
                  <a:lumOff val="40000"/>
                </a:schemeClr>
              </a:buClr>
              <a:buFont typeface="Wingdings" panose="05000000000000000000" pitchFamily="2" charset="2"/>
              <a:buChar char=""/>
              <a:defRPr sz="1800" i="0"/>
            </a:lvl2pPr>
            <a:lvl3pPr marL="685800" indent="-283464">
              <a:lnSpc>
                <a:spcPct val="100000"/>
              </a:lnSpc>
              <a:spcBef>
                <a:spcPts val="1000"/>
              </a:spcBef>
              <a:buClr>
                <a:schemeClr val="accent5">
                  <a:lumMod val="60000"/>
                  <a:lumOff val="40000"/>
                </a:schemeClr>
              </a:buClr>
              <a:defRPr sz="1800" i="0"/>
            </a:lvl3pPr>
            <a:lvl4pPr marL="685800">
              <a:lnSpc>
                <a:spcPct val="100000"/>
              </a:lnSpc>
              <a:spcBef>
                <a:spcPts val="1000"/>
              </a:spcBef>
              <a:defRPr sz="1800" i="0"/>
            </a:lvl4pPr>
            <a:lvl5pPr indent="-283464">
              <a:defRPr sz="1600"/>
            </a:lvl5pPr>
          </a:lstStyle>
          <a:p>
            <a:pPr lvl="0"/>
            <a:r>
              <a:rPr lang="en-US"/>
              <a:t>Click to add content</a:t>
            </a:r>
          </a:p>
          <a:p>
            <a:pPr lvl="1"/>
            <a:r>
              <a:rPr lang="en-US"/>
              <a:t>Second level</a:t>
            </a:r>
          </a:p>
          <a:p>
            <a:pPr lvl="2"/>
            <a:r>
              <a:rPr lang="en-US"/>
              <a:t>Third level</a:t>
            </a:r>
          </a:p>
          <a:p>
            <a:pPr lvl="3"/>
            <a:r>
              <a:rPr lang="en-US"/>
              <a:t>Fourth level</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541338" y="6401999"/>
            <a:ext cx="2206625"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cxnSp>
        <p:nvCxnSpPr>
          <p:cNvPr id="2" name="Straight Connector 1">
            <a:extLst>
              <a:ext uri="{FF2B5EF4-FFF2-40B4-BE49-F238E27FC236}">
                <a16:creationId xmlns:a16="http://schemas.microsoft.com/office/drawing/2014/main" id="{C476BAB9-3D46-228B-0268-9918F152492E}"/>
              </a:ext>
              <a:ext uri="{C183D7F6-B498-43B3-948B-1728B52AA6E4}">
                <adec:decorative xmlns:adec="http://schemas.microsoft.com/office/drawing/2017/decorative" val="1"/>
              </a:ext>
            </a:extLst>
          </p:cNvPr>
          <p:cNvCxnSpPr>
            <a:cxnSpLocks/>
          </p:cNvCxnSpPr>
          <p:nvPr userDrawn="1"/>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1791934"/>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35" name="Title 1">
            <a:extLst>
              <a:ext uri="{FF2B5EF4-FFF2-40B4-BE49-F238E27FC236}">
                <a16:creationId xmlns:a16="http://schemas.microsoft.com/office/drawing/2014/main" id="{C2262EB2-92F3-45D5-977D-A254F9DC45B3}"/>
              </a:ext>
            </a:extLst>
          </p:cNvPr>
          <p:cNvSpPr>
            <a:spLocks noGrp="1"/>
          </p:cNvSpPr>
          <p:nvPr>
            <p:ph type="title" hasCustomPrompt="1"/>
          </p:nvPr>
        </p:nvSpPr>
        <p:spPr>
          <a:xfrm>
            <a:off x="4984750" y="548640"/>
            <a:ext cx="6120000" cy="1371600"/>
          </a:xfrm>
        </p:spPr>
        <p:txBody>
          <a:bodyPr anchor="b" anchorCtr="0">
            <a:noAutofit/>
          </a:bodyPr>
          <a:lstStyle>
            <a:lvl1pPr algn="ctr">
              <a:defRPr/>
            </a:lvl1pPr>
          </a:lstStyle>
          <a:p>
            <a:pPr algn="ctr"/>
            <a:r>
              <a:rPr lang="en-US"/>
              <a:t>Click to add title</a:t>
            </a:r>
          </a:p>
        </p:txBody>
      </p:sp>
      <p:sp>
        <p:nvSpPr>
          <p:cNvPr id="42" name="Picture Placeholder 7">
            <a:extLst>
              <a:ext uri="{FF2B5EF4-FFF2-40B4-BE49-F238E27FC236}">
                <a16:creationId xmlns:a16="http://schemas.microsoft.com/office/drawing/2014/main" id="{08B7B76C-AD95-41C0-859E-9A612EE3EB69}"/>
              </a:ext>
            </a:extLst>
          </p:cNvPr>
          <p:cNvSpPr>
            <a:spLocks noGrp="1"/>
          </p:cNvSpPr>
          <p:nvPr>
            <p:ph type="pic" sz="quarter" idx="13" hasCustomPrompt="1"/>
          </p:nvPr>
        </p:nvSpPr>
        <p:spPr>
          <a:xfrm>
            <a:off x="0" y="0"/>
            <a:ext cx="3870325" cy="6858000"/>
          </a:xfrm>
        </p:spPr>
        <p:txBody>
          <a:bodyPr>
            <a:normAutofit/>
          </a:bodyPr>
          <a:lstStyle>
            <a:lvl1pPr marL="0" indent="0" algn="ctr">
              <a:buNone/>
              <a:defRPr sz="1800"/>
            </a:lvl1pPr>
          </a:lstStyle>
          <a:p>
            <a:r>
              <a:rPr lang="en-US"/>
              <a:t>Click icon to add photo</a:t>
            </a:r>
          </a:p>
        </p:txBody>
      </p:sp>
      <p:cxnSp>
        <p:nvCxnSpPr>
          <p:cNvPr id="37" name="Straight Connector 36">
            <a:extLst>
              <a:ext uri="{FF2B5EF4-FFF2-40B4-BE49-F238E27FC236}">
                <a16:creationId xmlns:a16="http://schemas.microsoft.com/office/drawing/2014/main" id="{FAF4E51F-526D-47C7-B091-D47773C1FEB8}"/>
              </a:ext>
              <a:ext uri="{C183D7F6-B498-43B3-948B-1728B52AA6E4}">
                <adec:decorative xmlns:adec="http://schemas.microsoft.com/office/drawing/2017/decorative" val="1"/>
              </a:ext>
            </a:extLst>
          </p:cNvPr>
          <p:cNvCxnSpPr>
            <a:cxnSpLocks/>
          </p:cNvCxnSpPr>
          <p:nvPr userDrawn="1"/>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8" name="Content Placeholder 2">
            <a:extLst>
              <a:ext uri="{FF2B5EF4-FFF2-40B4-BE49-F238E27FC236}">
                <a16:creationId xmlns:a16="http://schemas.microsoft.com/office/drawing/2014/main" id="{E4FE061B-0356-4C6F-A2CA-12D48BE34A15}"/>
              </a:ext>
            </a:extLst>
          </p:cNvPr>
          <p:cNvSpPr>
            <a:spLocks noGrp="1"/>
          </p:cNvSpPr>
          <p:nvPr>
            <p:ph idx="1" hasCustomPrompt="1"/>
          </p:nvPr>
        </p:nvSpPr>
        <p:spPr>
          <a:xfrm>
            <a:off x="4984750" y="2759076"/>
            <a:ext cx="6121400" cy="3009899"/>
          </a:xfrm>
        </p:spPr>
        <p:txBody>
          <a:bodyPr>
            <a:noAutofit/>
          </a:bodyPr>
          <a:lstStyle>
            <a:lvl1pPr marL="0" indent="0">
              <a:lnSpc>
                <a:spcPct val="100000"/>
              </a:lnSpc>
              <a:spcBef>
                <a:spcPts val="1000"/>
              </a:spcBef>
              <a:buNone/>
              <a:defRPr sz="1800"/>
            </a:lvl1pPr>
            <a:lvl2pPr>
              <a:lnSpc>
                <a:spcPct val="100000"/>
              </a:lnSpc>
              <a:spcBef>
                <a:spcPts val="1000"/>
              </a:spcBef>
              <a:defRPr sz="1800"/>
            </a:lvl2pPr>
            <a:lvl3pPr>
              <a:lnSpc>
                <a:spcPct val="100000"/>
              </a:lnSpc>
              <a:spcBef>
                <a:spcPts val="1000"/>
              </a:spcBef>
              <a:defRPr sz="1800"/>
            </a:lvl3pPr>
            <a:lvl4pPr>
              <a:lnSpc>
                <a:spcPct val="100000"/>
              </a:lnSpc>
              <a:spcBef>
                <a:spcPts val="1000"/>
              </a:spcBef>
              <a:defRPr sz="1800"/>
            </a:lvl4pPr>
            <a:lvl5pPr>
              <a:lnSpc>
                <a:spcPct val="100000"/>
              </a:lnSpc>
              <a:spcBef>
                <a:spcPts val="1000"/>
              </a:spcBef>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a:p>
            <a:pPr lvl="0"/>
            <a:endParaRPr lang="en-US"/>
          </a:p>
        </p:txBody>
      </p:sp>
      <p:sp>
        <p:nvSpPr>
          <p:cNvPr id="39" name="Date Placeholder 3">
            <a:extLst>
              <a:ext uri="{FF2B5EF4-FFF2-40B4-BE49-F238E27FC236}">
                <a16:creationId xmlns:a16="http://schemas.microsoft.com/office/drawing/2014/main" id="{C9AB8836-3239-49B5-AB6F-4AF85F1F0654}"/>
              </a:ext>
            </a:extLst>
          </p:cNvPr>
          <p:cNvSpPr>
            <a:spLocks noGrp="1"/>
          </p:cNvSpPr>
          <p:nvPr>
            <p:ph type="dt" sz="half" idx="10"/>
          </p:nvPr>
        </p:nvSpPr>
        <p:spPr>
          <a:xfrm>
            <a:off x="541338" y="6401999"/>
            <a:ext cx="2206625" cy="369332"/>
          </a:xfrm>
        </p:spPr>
        <p:txBody>
          <a:bodyPr/>
          <a:lstStyle>
            <a:lvl1pPr>
              <a:defRPr>
                <a:effectLst>
                  <a:outerShdw blurRad="38100" dist="38100" dir="2700000" algn="tl">
                    <a:srgbClr val="000000">
                      <a:alpha val="43137"/>
                    </a:srgbClr>
                  </a:outerShdw>
                </a:effectLst>
              </a:defRPr>
            </a:lvl1pPr>
          </a:lstStyle>
          <a:p>
            <a:r>
              <a:rPr lang="en-US">
                <a:solidFill>
                  <a:srgbClr val="FFFFFF"/>
                </a:solidFill>
              </a:rPr>
              <a:t>20XX</a:t>
            </a:r>
          </a:p>
        </p:txBody>
      </p:sp>
      <p:sp>
        <p:nvSpPr>
          <p:cNvPr id="40" name="Footer Placeholder 4">
            <a:extLst>
              <a:ext uri="{FF2B5EF4-FFF2-40B4-BE49-F238E27FC236}">
                <a16:creationId xmlns:a16="http://schemas.microsoft.com/office/drawing/2014/main" id="{77EAD6AC-E509-49A1-8E38-1CABD458AA0F}"/>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41" name="Slide Number Placeholder 5">
            <a:extLst>
              <a:ext uri="{FF2B5EF4-FFF2-40B4-BE49-F238E27FC236}">
                <a16:creationId xmlns:a16="http://schemas.microsoft.com/office/drawing/2014/main" id="{B689B03B-F230-4530-8C09-EFB8172382F2}"/>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146044926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ummary 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6745F42-F11E-4295-BA16-71120E66B951}"/>
              </a:ext>
              <a:ext uri="{C183D7F6-B498-43B3-948B-1728B52AA6E4}">
                <adec:decorative xmlns:adec="http://schemas.microsoft.com/office/drawing/2017/decorative" val="1"/>
              </a:ext>
            </a:extLst>
          </p:cNvPr>
          <p:cNvSpPr/>
          <p:nvPr userDrawn="1"/>
        </p:nvSpPr>
        <p:spPr>
          <a:xfrm>
            <a:off x="0" y="2980706"/>
            <a:ext cx="12192000" cy="38772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alpha val="30000"/>
                </a:prstClr>
              </a:solidFill>
              <a:effectLst/>
              <a:uLnTx/>
              <a:uFillTx/>
              <a:latin typeface="Avenir Next LT Pro Light"/>
              <a:ea typeface="+mn-ea"/>
              <a:cs typeface="+mn-cs"/>
            </a:endParaRPr>
          </a:p>
        </p:txBody>
      </p:sp>
      <p:sp>
        <p:nvSpPr>
          <p:cNvPr id="7" name="Title 1">
            <a:extLst>
              <a:ext uri="{FF2B5EF4-FFF2-40B4-BE49-F238E27FC236}">
                <a16:creationId xmlns:a16="http://schemas.microsoft.com/office/drawing/2014/main" id="{3036F7FC-6006-4472-BC70-30C283ABC126}"/>
              </a:ext>
            </a:extLst>
          </p:cNvPr>
          <p:cNvSpPr>
            <a:spLocks noGrp="1"/>
          </p:cNvSpPr>
          <p:nvPr>
            <p:ph type="title" hasCustomPrompt="1"/>
          </p:nvPr>
        </p:nvSpPr>
        <p:spPr>
          <a:xfrm>
            <a:off x="540988" y="540000"/>
            <a:ext cx="3884962" cy="2011680"/>
          </a:xfrm>
        </p:spPr>
        <p:txBody>
          <a:bodyPr anchor="ctr" anchorCtr="0"/>
          <a:lstStyle>
            <a:lvl1pPr algn="ctr">
              <a:defRPr/>
            </a:lvl1pPr>
          </a:lstStyle>
          <a:p>
            <a:pPr algn="ctr"/>
            <a:r>
              <a:rPr lang="en-US"/>
              <a:t>Click to add title</a:t>
            </a:r>
          </a:p>
        </p:txBody>
      </p:sp>
      <p:cxnSp>
        <p:nvCxnSpPr>
          <p:cNvPr id="8" name="Straight Connector 7">
            <a:extLst>
              <a:ext uri="{FF2B5EF4-FFF2-40B4-BE49-F238E27FC236}">
                <a16:creationId xmlns:a16="http://schemas.microsoft.com/office/drawing/2014/main" id="{3265A73B-104E-43C7-BBEC-C2B3D52E1C21}"/>
              </a:ext>
              <a:ext uri="{C183D7F6-B498-43B3-948B-1728B52AA6E4}">
                <adec:decorative xmlns:adec="http://schemas.microsoft.com/office/drawing/2017/decorative" val="1"/>
              </a:ext>
            </a:extLst>
          </p:cNvPr>
          <p:cNvCxnSpPr>
            <a:cxnSpLocks/>
          </p:cNvCxnSpPr>
          <p:nvPr userDrawn="1"/>
        </p:nvCxnSpPr>
        <p:spPr>
          <a:xfrm rot="5400000">
            <a:off x="4714750" y="154584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8FE0F1ED-567A-464B-A7AB-53B58F510B08}"/>
              </a:ext>
            </a:extLst>
          </p:cNvPr>
          <p:cNvSpPr>
            <a:spLocks noGrp="1"/>
          </p:cNvSpPr>
          <p:nvPr>
            <p:ph idx="1" hasCustomPrompt="1"/>
          </p:nvPr>
        </p:nvSpPr>
        <p:spPr>
          <a:xfrm>
            <a:off x="5543552" y="540000"/>
            <a:ext cx="6107460" cy="2011680"/>
          </a:xfrm>
        </p:spPr>
        <p:txBody>
          <a:bodyPr anchor="ctr">
            <a:normAutofit/>
          </a:bodyPr>
          <a:lstStyle>
            <a:lvl1pPr marL="0" indent="0" algn="l">
              <a:lnSpc>
                <a:spcPct val="100000"/>
              </a:lnSpc>
              <a:buNone/>
              <a:defRPr sz="1800"/>
            </a:lvl1pPr>
            <a:lvl2pPr>
              <a:defRPr sz="1800"/>
            </a:lvl2pPr>
            <a:lvl3pPr marL="720000" indent="0">
              <a:buNone/>
              <a:defRPr sz="1800"/>
            </a:lvl3pPr>
            <a:lvl4pPr>
              <a:defRPr sz="1800"/>
            </a:lvl4pPr>
            <a:lvl5pPr marL="1440000" indent="0">
              <a:buNone/>
              <a:defRPr/>
            </a:lvl5pPr>
          </a:lstStyle>
          <a:p>
            <a:pPr lvl="0"/>
            <a:r>
              <a:rPr lang="en-US"/>
              <a:t>Click to add content</a:t>
            </a:r>
          </a:p>
          <a:p>
            <a:pPr lvl="1"/>
            <a:r>
              <a:rPr lang="en-US"/>
              <a:t>Second level</a:t>
            </a:r>
          </a:p>
          <a:p>
            <a:pPr lvl="2"/>
            <a:r>
              <a:rPr lang="en-US"/>
              <a:t>Third level</a:t>
            </a:r>
          </a:p>
          <a:p>
            <a:pPr lvl="3"/>
            <a:r>
              <a:rPr lang="en-US"/>
              <a:t>Fourth level</a:t>
            </a:r>
          </a:p>
        </p:txBody>
      </p:sp>
      <p:sp>
        <p:nvSpPr>
          <p:cNvPr id="4" name="Table Placeholder 3">
            <a:extLst>
              <a:ext uri="{FF2B5EF4-FFF2-40B4-BE49-F238E27FC236}">
                <a16:creationId xmlns:a16="http://schemas.microsoft.com/office/drawing/2014/main" id="{EBDB4AB8-A251-1D19-89FE-D1E389DC72CE}"/>
              </a:ext>
            </a:extLst>
          </p:cNvPr>
          <p:cNvSpPr>
            <a:spLocks noGrp="1"/>
          </p:cNvSpPr>
          <p:nvPr>
            <p:ph type="tbl" sz="quarter" idx="13" hasCustomPrompt="1"/>
          </p:nvPr>
        </p:nvSpPr>
        <p:spPr>
          <a:xfrm>
            <a:off x="540988" y="3487738"/>
            <a:ext cx="11110023" cy="2486025"/>
          </a:xfrm>
        </p:spPr>
        <p:txBody>
          <a:bodyPr/>
          <a:lstStyle>
            <a:lvl1pPr>
              <a:defRPr/>
            </a:lvl1pPr>
          </a:lstStyle>
          <a:p>
            <a:r>
              <a:rPr lang="en-US"/>
              <a:t>Click icon to insert table</a:t>
            </a:r>
          </a:p>
        </p:txBody>
      </p:sp>
      <p:sp>
        <p:nvSpPr>
          <p:cNvPr id="15" name="Date Placeholder 3">
            <a:extLst>
              <a:ext uri="{FF2B5EF4-FFF2-40B4-BE49-F238E27FC236}">
                <a16:creationId xmlns:a16="http://schemas.microsoft.com/office/drawing/2014/main" id="{F23808ED-A697-419E-B2B9-925BC80462D9}"/>
              </a:ext>
            </a:extLst>
          </p:cNvPr>
          <p:cNvSpPr>
            <a:spLocks noGrp="1"/>
          </p:cNvSpPr>
          <p:nvPr>
            <p:ph type="dt" sz="half" idx="10"/>
          </p:nvPr>
        </p:nvSpPr>
        <p:spPr>
          <a:xfrm>
            <a:off x="541338" y="6401999"/>
            <a:ext cx="2206625" cy="369332"/>
          </a:xfrm>
        </p:spPr>
        <p:txBody>
          <a:bodyPr/>
          <a:lstStyle>
            <a:lvl1pPr>
              <a:defRPr/>
            </a:lvl1pPr>
          </a:lstStyle>
          <a:p>
            <a:pPr>
              <a:defRPr/>
            </a:pPr>
            <a:r>
              <a:rPr lang="en-US">
                <a:solidFill>
                  <a:prstClr val="white">
                    <a:alpha val="70000"/>
                  </a:prstClr>
                </a:solidFill>
              </a:rPr>
              <a:t>20XX</a:t>
            </a:r>
          </a:p>
        </p:txBody>
      </p:sp>
      <p:sp>
        <p:nvSpPr>
          <p:cNvPr id="16" name="Footer Placeholder 4">
            <a:extLst>
              <a:ext uri="{FF2B5EF4-FFF2-40B4-BE49-F238E27FC236}">
                <a16:creationId xmlns:a16="http://schemas.microsoft.com/office/drawing/2014/main" id="{82CBC00E-8DBE-41F7-B5EC-A273F7184936}"/>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17" name="Slide Number Placeholder 5">
            <a:extLst>
              <a:ext uri="{FF2B5EF4-FFF2-40B4-BE49-F238E27FC236}">
                <a16:creationId xmlns:a16="http://schemas.microsoft.com/office/drawing/2014/main" id="{EC8BA04E-DB40-4D07-9B73-37122A902296}"/>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174674037"/>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580A73D-6706-8DB1-BAA5-9EC91EF6D306}"/>
              </a:ext>
              <a:ext uri="{C183D7F6-B498-43B3-948B-1728B52AA6E4}">
                <adec:decorative xmlns:adec="http://schemas.microsoft.com/office/drawing/2017/decorative" val="1"/>
              </a:ext>
            </a:extLst>
          </p:cNvPr>
          <p:cNvSpPr/>
          <p:nvPr userDrawn="1"/>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7091677" y="548640"/>
            <a:ext cx="4663440" cy="1371600"/>
          </a:xfrm>
        </p:spPr>
        <p:txBody>
          <a:bodyPr wrap="square" anchor="b" anchorCtr="0">
            <a:normAutofit/>
          </a:bodyPr>
          <a:lstStyle>
            <a:lvl1pPr algn="ctr">
              <a:defRPr/>
            </a:lvl1pPr>
          </a:lstStyle>
          <a:p>
            <a:pPr algn="ctr"/>
            <a:r>
              <a:rPr lang="en-US"/>
              <a:t>Click to add title</a:t>
            </a:r>
          </a:p>
        </p:txBody>
      </p:sp>
      <p:sp>
        <p:nvSpPr>
          <p:cNvPr id="3" name="Content Placeholder 3">
            <a:extLst>
              <a:ext uri="{FF2B5EF4-FFF2-40B4-BE49-F238E27FC236}">
                <a16:creationId xmlns:a16="http://schemas.microsoft.com/office/drawing/2014/main" id="{6A2E018F-B83F-5D9E-94F4-2B1C285CED13}"/>
              </a:ext>
            </a:extLst>
          </p:cNvPr>
          <p:cNvSpPr>
            <a:spLocks noGrp="1"/>
          </p:cNvSpPr>
          <p:nvPr>
            <p:ph sz="quarter" idx="19" hasCustomPrompt="1"/>
          </p:nvPr>
        </p:nvSpPr>
        <p:spPr>
          <a:xfrm>
            <a:off x="548640" y="548640"/>
            <a:ext cx="5575300" cy="5656016"/>
          </a:xfrm>
        </p:spPr>
        <p:txBody>
          <a:bodyPr>
            <a:noAutofit/>
          </a:bodyPr>
          <a:lstStyle>
            <a:lvl1pPr marL="283464" indent="-283464">
              <a:spcBef>
                <a:spcPts val="500"/>
              </a:spcBef>
              <a:defRPr sz="1800"/>
            </a:lvl1pPr>
            <a:lvl2pPr marL="283464">
              <a:spcBef>
                <a:spcPts val="500"/>
              </a:spcBef>
              <a:defRPr sz="1800"/>
            </a:lvl2pPr>
            <a:lvl3pPr marL="685800" indent="-283464">
              <a:spcBef>
                <a:spcPts val="500"/>
              </a:spcBef>
              <a:defRPr sz="1800"/>
            </a:lvl3pPr>
            <a:lvl4pPr marL="685800">
              <a:spcBef>
                <a:spcPts val="500"/>
              </a:spcBef>
              <a:defRPr sz="1800"/>
            </a:lvl4pPr>
            <a:lvl5pPr marL="1143000" indent="-283464">
              <a:spcBef>
                <a:spcPts val="500"/>
              </a:spcBef>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Content Placeholder 3">
            <a:extLst>
              <a:ext uri="{FF2B5EF4-FFF2-40B4-BE49-F238E27FC236}">
                <a16:creationId xmlns:a16="http://schemas.microsoft.com/office/drawing/2014/main" id="{2266A202-7CFD-8B3B-C33C-D85F06445EC8}"/>
              </a:ext>
            </a:extLst>
          </p:cNvPr>
          <p:cNvSpPr>
            <a:spLocks noGrp="1"/>
          </p:cNvSpPr>
          <p:nvPr>
            <p:ph sz="quarter" idx="18" hasCustomPrompt="1"/>
          </p:nvPr>
        </p:nvSpPr>
        <p:spPr>
          <a:xfrm>
            <a:off x="7091676" y="2751236"/>
            <a:ext cx="4663440" cy="3453420"/>
          </a:xfrm>
        </p:spPr>
        <p:txBody>
          <a:bodyPr lIns="137160">
            <a:noAutofit/>
          </a:bodyPr>
          <a:lstStyle>
            <a:lvl1pPr marL="342900" indent="-342900">
              <a:spcBef>
                <a:spcPts val="1000"/>
              </a:spcBef>
              <a:buClr>
                <a:schemeClr val="accent5">
                  <a:lumMod val="60000"/>
                  <a:lumOff val="40000"/>
                </a:schemeClr>
              </a:buClr>
              <a:buFont typeface="+mj-lt"/>
              <a:buAutoNum type="arabicPeriod"/>
              <a:defRPr sz="1800"/>
            </a:lvl1pPr>
            <a:lvl2pPr marL="702900" indent="-342900">
              <a:spcBef>
                <a:spcPts val="1000"/>
              </a:spcBef>
              <a:buClr>
                <a:schemeClr val="accent5">
                  <a:lumMod val="60000"/>
                  <a:lumOff val="40000"/>
                </a:schemeClr>
              </a:buClr>
              <a:buFont typeface="+mj-lt"/>
              <a:buAutoNum type="arabicPeriod"/>
              <a:defRPr sz="1800"/>
            </a:lvl2pPr>
            <a:lvl3pPr marL="1139436" indent="-342900">
              <a:spcBef>
                <a:spcPts val="1000"/>
              </a:spcBef>
              <a:buClr>
                <a:schemeClr val="accent5">
                  <a:lumMod val="60000"/>
                  <a:lumOff val="40000"/>
                </a:schemeClr>
              </a:buClr>
              <a:buFont typeface="+mj-lt"/>
              <a:buAutoNum type="arabicPeriod"/>
              <a:defRPr sz="1800"/>
            </a:lvl3pPr>
            <a:lvl4pPr marL="1422900" indent="-342900">
              <a:spcBef>
                <a:spcPts val="1000"/>
              </a:spcBef>
              <a:buClr>
                <a:schemeClr val="accent5">
                  <a:lumMod val="60000"/>
                  <a:lumOff val="40000"/>
                </a:schemeClr>
              </a:buClr>
              <a:buFont typeface="+mj-lt"/>
              <a:buAutoNum type="arabicPeriod"/>
              <a:defRPr sz="1800"/>
            </a:lvl4pPr>
            <a:lvl5pPr marL="1859436" indent="-342900">
              <a:spcBef>
                <a:spcPts val="1000"/>
              </a:spcBef>
              <a:buClr>
                <a:schemeClr val="accent5">
                  <a:lumMod val="60000"/>
                  <a:lumOff val="40000"/>
                </a:schemeClr>
              </a:buClr>
              <a:buFont typeface="+mj-lt"/>
              <a:buAutoNum type="arabicPeriod"/>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541338" y="6401999"/>
            <a:ext cx="2206625"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cxnSp>
        <p:nvCxnSpPr>
          <p:cNvPr id="8" name="Straight Connector 7">
            <a:extLst>
              <a:ext uri="{FF2B5EF4-FFF2-40B4-BE49-F238E27FC236}">
                <a16:creationId xmlns:a16="http://schemas.microsoft.com/office/drawing/2014/main" id="{10EFDB4E-BF6D-A408-5BC2-566CFAECDB4A}"/>
              </a:ext>
              <a:ext uri="{C183D7F6-B498-43B3-948B-1728B52AA6E4}">
                <adec:decorative xmlns:adec="http://schemas.microsoft.com/office/drawing/2017/decorative" val="1"/>
              </a:ext>
            </a:extLst>
          </p:cNvPr>
          <p:cNvCxnSpPr>
            <a:cxnSpLocks/>
          </p:cNvCxnSpPr>
          <p:nvPr userDrawn="1"/>
        </p:nvCxnSpPr>
        <p:spPr>
          <a:xfrm>
            <a:off x="914673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6995824"/>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5ABF0D4-6E3E-4B6A-9402-0B1819B2EA41}"/>
              </a:ext>
            </a:extLst>
          </p:cNvPr>
          <p:cNvSpPr>
            <a:spLocks noGrp="1"/>
          </p:cNvSpPr>
          <p:nvPr>
            <p:ph type="title" hasCustomPrompt="1"/>
          </p:nvPr>
        </p:nvSpPr>
        <p:spPr>
          <a:xfrm>
            <a:off x="1066800" y="548640"/>
            <a:ext cx="10058400" cy="1097280"/>
          </a:xfrm>
        </p:spPr>
        <p:txBody>
          <a:bodyPr wrap="square" anchor="ctr" anchorCtr="0">
            <a:noAutofit/>
          </a:bodyPr>
          <a:lstStyle>
            <a:lvl1pPr algn="ctr">
              <a:defRPr/>
            </a:lvl1pPr>
          </a:lstStyle>
          <a:p>
            <a:pPr algn="ctr"/>
            <a:r>
              <a:rPr lang="en-US"/>
              <a:t>Click to add title</a:t>
            </a:r>
          </a:p>
        </p:txBody>
      </p:sp>
      <p:cxnSp>
        <p:nvCxnSpPr>
          <p:cNvPr id="7" name="Straight Connector 6">
            <a:extLst>
              <a:ext uri="{FF2B5EF4-FFF2-40B4-BE49-F238E27FC236}">
                <a16:creationId xmlns:a16="http://schemas.microsoft.com/office/drawing/2014/main" id="{5DAB4820-09C0-4A6A-9DEF-D377D04A2CE8}"/>
              </a:ext>
              <a:ext uri="{C183D7F6-B498-43B3-948B-1728B52AA6E4}">
                <adec:decorative xmlns:adec="http://schemas.microsoft.com/office/drawing/2017/decorative" val="1"/>
              </a:ext>
            </a:extLst>
          </p:cNvPr>
          <p:cNvCxnSpPr>
            <a:cxnSpLocks/>
          </p:cNvCxnSpPr>
          <p:nvPr userDrawn="1"/>
        </p:nvCxnSpPr>
        <p:spPr>
          <a:xfrm>
            <a:off x="5819649" y="18288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CD6B5DAE-9335-B3AD-445C-296C2E06A2AD}"/>
              </a:ext>
            </a:extLst>
          </p:cNvPr>
          <p:cNvSpPr>
            <a:spLocks noGrp="1"/>
          </p:cNvSpPr>
          <p:nvPr>
            <p:ph sz="quarter" idx="14" hasCustomPrompt="1"/>
          </p:nvPr>
        </p:nvSpPr>
        <p:spPr>
          <a:xfrm>
            <a:off x="882650" y="2441575"/>
            <a:ext cx="10058400" cy="3450265"/>
          </a:xfrm>
        </p:spPr>
        <p:txBody>
          <a:bodyPr/>
          <a:lstStyle>
            <a:lvl1pPr marL="283464" indent="-283464">
              <a:defRPr/>
            </a:lvl1pPr>
            <a:lvl2pPr marL="283464" indent="0">
              <a:defRPr/>
            </a:lvl2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75B58DA2-1433-4624-A301-D9496CB28975}"/>
              </a:ext>
            </a:extLst>
          </p:cNvPr>
          <p:cNvSpPr>
            <a:spLocks noGrp="1"/>
          </p:cNvSpPr>
          <p:nvPr>
            <p:ph type="dt" sz="half" idx="10"/>
          </p:nvPr>
        </p:nvSpPr>
        <p:spPr>
          <a:xfrm>
            <a:off x="541338" y="6401999"/>
            <a:ext cx="2206625" cy="369332"/>
          </a:xfrm>
        </p:spPr>
        <p:txBody>
          <a:bodyPr/>
          <a:lstStyle>
            <a:lvl1pPr>
              <a:defRPr/>
            </a:lvl1pPr>
          </a:lstStyle>
          <a:p>
            <a:pPr>
              <a:defRPr/>
            </a:pPr>
            <a:r>
              <a:rPr lang="en-US">
                <a:solidFill>
                  <a:prstClr val="white">
                    <a:alpha val="70000"/>
                  </a:prstClr>
                </a:solidFill>
              </a:rPr>
              <a:t>20XX</a:t>
            </a:r>
          </a:p>
        </p:txBody>
      </p:sp>
      <p:sp>
        <p:nvSpPr>
          <p:cNvPr id="9" name="Footer Placeholder 4">
            <a:extLst>
              <a:ext uri="{FF2B5EF4-FFF2-40B4-BE49-F238E27FC236}">
                <a16:creationId xmlns:a16="http://schemas.microsoft.com/office/drawing/2014/main" id="{428E4701-5991-4858-AE71-47400E64FE23}"/>
              </a:ext>
            </a:extLst>
          </p:cNvPr>
          <p:cNvSpPr>
            <a:spLocks noGrp="1"/>
          </p:cNvSpPr>
          <p:nvPr>
            <p:ph type="ftr" sz="quarter" idx="11"/>
          </p:nvPr>
        </p:nvSpPr>
        <p:spPr>
          <a:xfrm>
            <a:off x="3308350" y="6401999"/>
            <a:ext cx="5575300" cy="36933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10" name="Slide Number Placeholder 5">
            <a:extLst>
              <a:ext uri="{FF2B5EF4-FFF2-40B4-BE49-F238E27FC236}">
                <a16:creationId xmlns:a16="http://schemas.microsoft.com/office/drawing/2014/main" id="{AC430A52-01FF-4B61-8B7A-C60A8D06B2A6}"/>
              </a:ext>
            </a:extLst>
          </p:cNvPr>
          <p:cNvSpPr>
            <a:spLocks noGrp="1"/>
          </p:cNvSpPr>
          <p:nvPr>
            <p:ph type="sldNum" sz="quarter" idx="12"/>
          </p:nvPr>
        </p:nvSpPr>
        <p:spPr>
          <a:xfrm>
            <a:off x="9442800" y="6401999"/>
            <a:ext cx="2208212" cy="369332"/>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3687487852"/>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losing 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EF848A-75B5-49A0-A26E-E3931F22D975}"/>
              </a:ext>
            </a:extLst>
          </p:cNvPr>
          <p:cNvSpPr>
            <a:spLocks noGrp="1"/>
          </p:cNvSpPr>
          <p:nvPr>
            <p:ph type="ctrTitle" hasCustomPrompt="1"/>
          </p:nvPr>
        </p:nvSpPr>
        <p:spPr>
          <a:xfrm>
            <a:off x="3870326" y="539751"/>
            <a:ext cx="4451349" cy="2082226"/>
          </a:xfrm>
        </p:spPr>
        <p:txBody>
          <a:bodyPr anchor="b"/>
          <a:lstStyle>
            <a:lvl1pPr algn="ctr">
              <a:defRPr/>
            </a:lvl1pPr>
          </a:lstStyle>
          <a:p>
            <a:r>
              <a:rPr lang="en-US"/>
              <a:t>Click to add title</a:t>
            </a:r>
          </a:p>
        </p:txBody>
      </p:sp>
      <p:sp>
        <p:nvSpPr>
          <p:cNvPr id="8" name="Subtitle 7">
            <a:extLst>
              <a:ext uri="{FF2B5EF4-FFF2-40B4-BE49-F238E27FC236}">
                <a16:creationId xmlns:a16="http://schemas.microsoft.com/office/drawing/2014/main" id="{0D20A319-635D-423F-BBAC-55CDC1785605}"/>
              </a:ext>
            </a:extLst>
          </p:cNvPr>
          <p:cNvSpPr>
            <a:spLocks noGrp="1"/>
          </p:cNvSpPr>
          <p:nvPr>
            <p:ph type="subTitle" idx="1" hasCustomPrompt="1"/>
          </p:nvPr>
        </p:nvSpPr>
        <p:spPr>
          <a:xfrm>
            <a:off x="3870326" y="4248000"/>
            <a:ext cx="4451349" cy="2082226"/>
          </a:xfrm>
        </p:spPr>
        <p:txBody>
          <a:bodyPr>
            <a:normAutofit/>
          </a:bodyPr>
          <a:lstStyle>
            <a:lvl1pPr marL="0" indent="0" algn="ctr">
              <a:buNone/>
              <a:defRPr sz="1800" i="1"/>
            </a:lvl1pPr>
          </a:lstStyle>
          <a:p>
            <a:r>
              <a:rPr lang="en-US"/>
              <a:t>Click to add subtitle</a:t>
            </a:r>
          </a:p>
        </p:txBody>
      </p:sp>
      <p:grpSp>
        <p:nvGrpSpPr>
          <p:cNvPr id="24" name="Group 23">
            <a:extLst>
              <a:ext uri="{FF2B5EF4-FFF2-40B4-BE49-F238E27FC236}">
                <a16:creationId xmlns:a16="http://schemas.microsoft.com/office/drawing/2014/main" id="{31AFB269-EE5A-41D3-BCD6-D9F59CE699B7}"/>
              </a:ext>
              <a:ext uri="{C183D7F6-B498-43B3-948B-1728B52AA6E4}">
                <adec:decorative xmlns:adec="http://schemas.microsoft.com/office/drawing/2017/decorative" val="1"/>
              </a:ext>
            </a:extLst>
          </p:cNvPr>
          <p:cNvGrpSpPr/>
          <p:nvPr userDrawn="1"/>
        </p:nvGrpSpPr>
        <p:grpSpPr>
          <a:xfrm>
            <a:off x="5354952" y="3043393"/>
            <a:ext cx="1481845" cy="787628"/>
            <a:chOff x="4987925" y="2840038"/>
            <a:chExt cx="2216150" cy="1177924"/>
          </a:xfrm>
        </p:grpSpPr>
        <p:sp>
          <p:nvSpPr>
            <p:cNvPr id="28" name="Rectangle 27">
              <a:extLst>
                <a:ext uri="{FF2B5EF4-FFF2-40B4-BE49-F238E27FC236}">
                  <a16:creationId xmlns:a16="http://schemas.microsoft.com/office/drawing/2014/main" id="{45469245-EBD6-4BF4-B555-140F59F51604}"/>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Rectangle 28">
              <a:extLst>
                <a:ext uri="{FF2B5EF4-FFF2-40B4-BE49-F238E27FC236}">
                  <a16:creationId xmlns:a16="http://schemas.microsoft.com/office/drawing/2014/main" id="{469BCC58-7D38-43ED-B78C-2D780660AA2B}"/>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 name="Rectangle 29">
              <a:extLst>
                <a:ext uri="{FF2B5EF4-FFF2-40B4-BE49-F238E27FC236}">
                  <a16:creationId xmlns:a16="http://schemas.microsoft.com/office/drawing/2014/main" id="{0A8F2EBB-150B-4044-A215-E7B7EAD742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33" name="Group 32">
              <a:extLst>
                <a:ext uri="{FF2B5EF4-FFF2-40B4-BE49-F238E27FC236}">
                  <a16:creationId xmlns:a16="http://schemas.microsoft.com/office/drawing/2014/main" id="{E3CC0AD8-7413-4C81-9A62-702945CC3BE8}"/>
                </a:ext>
              </a:extLst>
            </p:cNvPr>
            <p:cNvGrpSpPr/>
            <p:nvPr/>
          </p:nvGrpSpPr>
          <p:grpSpPr>
            <a:xfrm>
              <a:off x="5614944" y="3117662"/>
              <a:ext cx="1009280" cy="464739"/>
              <a:chOff x="4432859" y="3200647"/>
              <a:chExt cx="1009280" cy="464739"/>
            </a:xfrm>
          </p:grpSpPr>
          <p:sp>
            <p:nvSpPr>
              <p:cNvPr id="41" name="Freeform: Shape 40">
                <a:extLst>
                  <a:ext uri="{FF2B5EF4-FFF2-40B4-BE49-F238E27FC236}">
                    <a16:creationId xmlns:a16="http://schemas.microsoft.com/office/drawing/2014/main" id="{2502799B-0C00-4D54-A631-1E79EAA52AFC}"/>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2" name="Freeform: Shape 41">
                <a:extLst>
                  <a:ext uri="{FF2B5EF4-FFF2-40B4-BE49-F238E27FC236}">
                    <a16:creationId xmlns:a16="http://schemas.microsoft.com/office/drawing/2014/main" id="{64E9F509-6627-4770-8A74-970F83C54B15}"/>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34" name="Group 33">
              <a:extLst>
                <a:ext uri="{FF2B5EF4-FFF2-40B4-BE49-F238E27FC236}">
                  <a16:creationId xmlns:a16="http://schemas.microsoft.com/office/drawing/2014/main" id="{5C187A2A-8F72-40F1-B320-D3B624B54859}"/>
                </a:ext>
              </a:extLst>
            </p:cNvPr>
            <p:cNvGrpSpPr/>
            <p:nvPr/>
          </p:nvGrpSpPr>
          <p:grpSpPr>
            <a:xfrm>
              <a:off x="5679979" y="2915338"/>
              <a:ext cx="1080000" cy="1080000"/>
              <a:chOff x="4497894" y="2998323"/>
              <a:chExt cx="1080000" cy="1080000"/>
            </a:xfrm>
          </p:grpSpPr>
          <p:grpSp>
            <p:nvGrpSpPr>
              <p:cNvPr id="35" name="Group 34">
                <a:extLst>
                  <a:ext uri="{FF2B5EF4-FFF2-40B4-BE49-F238E27FC236}">
                    <a16:creationId xmlns:a16="http://schemas.microsoft.com/office/drawing/2014/main" id="{038DCBEB-9435-4A10-828C-CBFA74A08708}"/>
                  </a:ext>
                </a:extLst>
              </p:cNvPr>
              <p:cNvGrpSpPr/>
              <p:nvPr/>
            </p:nvGrpSpPr>
            <p:grpSpPr>
              <a:xfrm rot="13500000">
                <a:off x="4805524" y="2998323"/>
                <a:ext cx="464739" cy="1080000"/>
                <a:chOff x="4511184" y="2470620"/>
                <a:chExt cx="464739" cy="1080000"/>
              </a:xfrm>
            </p:grpSpPr>
            <p:sp>
              <p:nvSpPr>
                <p:cNvPr id="39" name="Freeform: Shape 38">
                  <a:extLst>
                    <a:ext uri="{FF2B5EF4-FFF2-40B4-BE49-F238E27FC236}">
                      <a16:creationId xmlns:a16="http://schemas.microsoft.com/office/drawing/2014/main" id="{A8CE8E01-DABF-4783-A397-EDB1A91E2950}"/>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40" name="Straight Connector 39">
                  <a:extLst>
                    <a:ext uri="{FF2B5EF4-FFF2-40B4-BE49-F238E27FC236}">
                      <a16:creationId xmlns:a16="http://schemas.microsoft.com/office/drawing/2014/main" id="{6401896A-2EF5-4843-9DC5-ECC0D6F6A7F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FB7C02DC-3E0A-45D2-859A-86EB5A3CF979}"/>
                  </a:ext>
                </a:extLst>
              </p:cNvPr>
              <p:cNvGrpSpPr/>
              <p:nvPr/>
            </p:nvGrpSpPr>
            <p:grpSpPr>
              <a:xfrm rot="8100000" flipH="1">
                <a:off x="4542572" y="2998323"/>
                <a:ext cx="464739" cy="1080000"/>
                <a:chOff x="4511184" y="2470620"/>
                <a:chExt cx="464739" cy="1080000"/>
              </a:xfrm>
            </p:grpSpPr>
            <p:sp>
              <p:nvSpPr>
                <p:cNvPr id="37" name="Freeform: Shape 36">
                  <a:extLst>
                    <a:ext uri="{FF2B5EF4-FFF2-40B4-BE49-F238E27FC236}">
                      <a16:creationId xmlns:a16="http://schemas.microsoft.com/office/drawing/2014/main" id="{C5170D8C-ECD3-41D1-83F4-8C2A4AEC277D}"/>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38" name="Straight Connector 37">
                  <a:extLst>
                    <a:ext uri="{FF2B5EF4-FFF2-40B4-BE49-F238E27FC236}">
                      <a16:creationId xmlns:a16="http://schemas.microsoft.com/office/drawing/2014/main" id="{BADB4C03-0F86-4580-B0C9-48DD4B3B67FF}"/>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22585621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r>
              <a:rPr lang="en-US"/>
              <a:t>20XX</a:t>
            </a:r>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2668852336"/>
      </p:ext>
    </p:extLst>
  </p:cSld>
  <p:clrMap bg1="dk1" tx1="lt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 id="2147483720" r:id="rId17"/>
    <p:sldLayoutId id="2147483721" r:id="rId18"/>
    <p:sldLayoutId id="2147483722" r:id="rId19"/>
    <p:sldLayoutId id="2147483723" r:id="rId20"/>
    <p:sldLayoutId id="2147483724" r:id="rId21"/>
    <p:sldLayoutId id="2147483725" r:id="rId22"/>
    <p:sldLayoutId id="2147483726" r:id="rId23"/>
  </p:sldLayoutIdLst>
  <p:hf hdr="0" ftr="0" dt="0"/>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419">
          <p15:clr>
            <a:srgbClr val="5ACBF0"/>
          </p15:clr>
        </p15:guide>
        <p15:guide id="2" pos="1731">
          <p15:clr>
            <a:srgbClr val="5ACBF0"/>
          </p15:clr>
        </p15:guide>
        <p15:guide id="3" pos="3140">
          <p15:clr>
            <a:srgbClr val="5ACBF0"/>
          </p15:clr>
        </p15:guide>
        <p15:guide id="4" pos="3488">
          <p15:clr>
            <a:srgbClr val="5ACBF0"/>
          </p15:clr>
        </p15:guide>
        <p15:guide id="5" pos="2788">
          <p15:clr>
            <a:srgbClr val="5ACBF0"/>
          </p15:clr>
        </p15:guide>
        <p15:guide id="6" pos="2434">
          <p15:clr>
            <a:srgbClr val="5ACBF0"/>
          </p15:clr>
        </p15:guide>
        <p15:guide id="7" pos="2084">
          <p15:clr>
            <a:srgbClr val="5ACBF0"/>
          </p15:clr>
        </p15:guide>
        <p15:guide id="8" pos="341">
          <p15:clr>
            <a:srgbClr val="F26B43"/>
          </p15:clr>
        </p15:guide>
        <p15:guide id="9" pos="1384">
          <p15:clr>
            <a:srgbClr val="5ACBF0"/>
          </p15:clr>
        </p15:guide>
        <p15:guide id="10" pos="1032">
          <p15:clr>
            <a:srgbClr val="5ACBF0"/>
          </p15:clr>
        </p15:guide>
        <p15:guide id="11" pos="680">
          <p15:clr>
            <a:srgbClr val="FDE53C"/>
          </p15:clr>
        </p15:guide>
        <p15:guide id="12" pos="4192">
          <p15:clr>
            <a:srgbClr val="5ACBF0"/>
          </p15:clr>
        </p15:guide>
        <p15:guide id="13" pos="4543">
          <p15:clr>
            <a:srgbClr val="5ACBF0"/>
          </p15:clr>
        </p15:guide>
        <p15:guide id="14" pos="4892">
          <p15:clr>
            <a:srgbClr val="5ACBF0"/>
          </p15:clr>
        </p15:guide>
        <p15:guide id="15" pos="5244">
          <p15:clr>
            <a:srgbClr val="5ACBF0"/>
          </p15:clr>
        </p15:guide>
        <p15:guide id="16" pos="5596">
          <p15:clr>
            <a:srgbClr val="5ACBF0"/>
          </p15:clr>
        </p15:guide>
        <p15:guide id="17" pos="5948">
          <p15:clr>
            <a:srgbClr val="5ACBF0"/>
          </p15:clr>
        </p15:guide>
        <p15:guide id="18" pos="6296">
          <p15:clr>
            <a:srgbClr val="5ACBF0"/>
          </p15:clr>
        </p15:guide>
        <p15:guide id="19" pos="6648">
          <p15:clr>
            <a:srgbClr val="5ACBF0"/>
          </p15:clr>
        </p15:guide>
        <p15:guide id="20" pos="6996">
          <p15:clr>
            <a:srgbClr val="FDE53C"/>
          </p15:clr>
        </p15:guide>
        <p15:guide id="21" orient="horz" pos="335">
          <p15:clr>
            <a:srgbClr val="F26B43"/>
          </p15:clr>
        </p15:guide>
        <p15:guide id="22" orient="horz" pos="680">
          <p15:clr>
            <a:srgbClr val="FDE53C"/>
          </p15:clr>
        </p15:guide>
        <p15:guide id="23" orient="horz" pos="1050">
          <p15:clr>
            <a:srgbClr val="5ACBF0"/>
          </p15:clr>
        </p15:guide>
        <p15:guide id="24" orient="horz" pos="1791">
          <p15:clr>
            <a:srgbClr val="5ACBF0"/>
          </p15:clr>
        </p15:guide>
        <p15:guide id="26" orient="horz" pos="2530">
          <p15:clr>
            <a:srgbClr val="5ACBF0"/>
          </p15:clr>
        </p15:guide>
        <p15:guide id="27" orient="horz" pos="2899">
          <p15:clr>
            <a:srgbClr val="5ACBF0"/>
          </p15:clr>
        </p15:guide>
        <p15:guide id="28" orient="horz" pos="3268">
          <p15:clr>
            <a:srgbClr val="5ACBF0"/>
          </p15:clr>
        </p15:guide>
        <p15:guide id="29" orient="horz" pos="3634">
          <p15:clr>
            <a:srgbClr val="FDE53C"/>
          </p15:clr>
        </p15:guide>
        <p15:guide id="30" orient="horz" pos="3979">
          <p15:clr>
            <a:srgbClr val="F26B43"/>
          </p15:clr>
        </p15:guide>
        <p15:guide id="31" orient="horz" pos="2160">
          <p15:clr>
            <a:srgbClr val="FDE53C"/>
          </p15:clr>
        </p15:guide>
        <p15:guide id="32" pos="7340">
          <p15:clr>
            <a:srgbClr val="F26B43"/>
          </p15:clr>
        </p15:guide>
        <p15:guide id="33" pos="3840">
          <p15:clr>
            <a:srgbClr val="FDE53C"/>
          </p15:clr>
        </p15:guide>
        <p15:guide id="34" orient="horz" pos="637">
          <p15:clr>
            <a:srgbClr val="C35EA4"/>
          </p15:clr>
        </p15:guide>
        <p15:guide id="35" orient="horz" pos="1128">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6.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8" Type="http://schemas.openxmlformats.org/officeDocument/2006/relationships/video" Target="../media/media4.mov"/><Relationship Id="rId13" Type="http://schemas.openxmlformats.org/officeDocument/2006/relationships/image" Target="../media/image16.png"/><Relationship Id="rId3" Type="http://schemas.microsoft.com/office/2007/relationships/media" Target="../media/media2.mov"/><Relationship Id="rId7" Type="http://schemas.microsoft.com/office/2007/relationships/media" Target="../media/media4.mov"/><Relationship Id="rId12" Type="http://schemas.openxmlformats.org/officeDocument/2006/relationships/image" Target="../media/image15.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video" Target="../media/media3.mov"/><Relationship Id="rId11" Type="http://schemas.openxmlformats.org/officeDocument/2006/relationships/image" Target="../media/image14.png"/><Relationship Id="rId5" Type="http://schemas.microsoft.com/office/2007/relationships/media" Target="../media/media3.mov"/><Relationship Id="rId10" Type="http://schemas.openxmlformats.org/officeDocument/2006/relationships/notesSlide" Target="../notesSlides/notesSlide9.xml"/><Relationship Id="rId4" Type="http://schemas.openxmlformats.org/officeDocument/2006/relationships/video" Target="../media/media2.mov"/><Relationship Id="rId9" Type="http://schemas.openxmlformats.org/officeDocument/2006/relationships/slideLayout" Target="../slideLayouts/slideLayout16.xml"/><Relationship Id="rId14" Type="http://schemas.openxmlformats.org/officeDocument/2006/relationships/image" Target="../media/image17.png"/></Relationships>
</file>

<file path=ppt/slides/_rels/slide1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video" Target="https://www.youtube.com/embed/5XuhU7Aopms?feature=oembed" TargetMode="External"/><Relationship Id="rId7" Type="http://schemas.openxmlformats.org/officeDocument/2006/relationships/image" Target="../media/image18.png"/><Relationship Id="rId2" Type="http://schemas.openxmlformats.org/officeDocument/2006/relationships/video" Target="https://www.youtube.com/embed/7N8RYe70P9k?feature=oembed" TargetMode="External"/><Relationship Id="rId1" Type="http://schemas.openxmlformats.org/officeDocument/2006/relationships/video" Target="https://www.youtube.com/embed/gum2QkIfLIs?feature=oembed" TargetMode="External"/><Relationship Id="rId6" Type="http://schemas.openxmlformats.org/officeDocument/2006/relationships/notesSlide" Target="../notesSlides/notesSlide10.xml"/><Relationship Id="rId11" Type="http://schemas.openxmlformats.org/officeDocument/2006/relationships/image" Target="../media/image22.jpeg"/><Relationship Id="rId5" Type="http://schemas.openxmlformats.org/officeDocument/2006/relationships/slideLayout" Target="../slideLayouts/slideLayout16.xml"/><Relationship Id="rId10" Type="http://schemas.openxmlformats.org/officeDocument/2006/relationships/image" Target="../media/image21.jpeg"/><Relationship Id="rId4" Type="http://schemas.openxmlformats.org/officeDocument/2006/relationships/video" Target="https://www.youtube.com/embed/4yskgDg2sbs?feature=oembed" TargetMode="External"/><Relationship Id="rId9" Type="http://schemas.openxmlformats.org/officeDocument/2006/relationships/image" Target="../media/image20.jpeg"/></Relationships>
</file>

<file path=ppt/slides/_rels/slide1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video" Target="https://www.youtube.com/embed/PGKmexNTHNE?feature=oembed" TargetMode="External"/><Relationship Id="rId7" Type="http://schemas.openxmlformats.org/officeDocument/2006/relationships/image" Target="../media/image24.jpeg"/><Relationship Id="rId2" Type="http://schemas.openxmlformats.org/officeDocument/2006/relationships/video" Target="https://www.youtube.com/embed/a-KrRMBVIi8?feature=oembed" TargetMode="External"/><Relationship Id="rId1" Type="http://schemas.openxmlformats.org/officeDocument/2006/relationships/video" Target="https://www.youtube.com/embed/uhHmJPGy9E4?start=20&amp;feature=oembed" TargetMode="External"/><Relationship Id="rId6" Type="http://schemas.openxmlformats.org/officeDocument/2006/relationships/image" Target="../media/image23.jpeg"/><Relationship Id="rId5" Type="http://schemas.openxmlformats.org/officeDocument/2006/relationships/notesSlide" Target="../notesSlides/notesSlide11.xml"/><Relationship Id="rId4"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8" Type="http://schemas.openxmlformats.org/officeDocument/2006/relationships/hyperlink" Target="https://www.etsy.com/uk/listing/535395003/the-magnificent-lumiere-from-beauty-and" TargetMode="External"/><Relationship Id="rId3" Type="http://schemas.openxmlformats.org/officeDocument/2006/relationships/hyperlink" Target="https://uk.pinterest.com/pin/639370478352433279/sent/?invite_code=9d319cdf6a16430c82b8a9f40953daa7&amp;sender=758645637137832531&amp;sfo=1" TargetMode="External"/><Relationship Id="rId7" Type="http://schemas.openxmlformats.org/officeDocument/2006/relationships/hyperlink" Target="https://uk.pinterest.com/pin/lumieregallery--564638872001904948/" TargetMode="External"/><Relationship Id="rId2" Type="http://schemas.openxmlformats.org/officeDocument/2006/relationships/hyperlink" Target="https://disneyfanon.fandom.com/wiki/Lumiere" TargetMode="External"/><Relationship Id="rId1" Type="http://schemas.openxmlformats.org/officeDocument/2006/relationships/slideLayout" Target="../slideLayouts/slideLayout2.xml"/><Relationship Id="rId6" Type="http://schemas.openxmlformats.org/officeDocument/2006/relationships/hyperlink" Target="https://www.pngegg.com/en/png-wgrtw" TargetMode="External"/><Relationship Id="rId11" Type="http://schemas.openxmlformats.org/officeDocument/2006/relationships/hyperlink" Target="https://beforesandafters.com/2023/06/30/the-ai-volumetric-and-animation-tools-that-helped-make-pixars-elemental-possible/" TargetMode="External"/><Relationship Id="rId5" Type="http://schemas.openxmlformats.org/officeDocument/2006/relationships/hyperlink" Target="http://www.pngegg.com" TargetMode="External"/><Relationship Id="rId10" Type="http://schemas.openxmlformats.org/officeDocument/2006/relationships/hyperlink" Target="https://www.tumblr.com/2dtraditionalanimation/154592650159/animator-nik-ranieri-character-hades-film" TargetMode="External"/><Relationship Id="rId4" Type="http://schemas.openxmlformats.org/officeDocument/2006/relationships/hyperlink" Target="https://www.reddit.com/r/autism/comments/14eepd9/i_think_she_counts/?rdt=41483" TargetMode="External"/><Relationship Id="rId9" Type="http://schemas.openxmlformats.org/officeDocument/2006/relationships/hyperlink" Target="https://uk.pinterest.com/pin/disney-hades--538813542917281612/"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dreamstime.com/ink-sketch-burning-candle-candlestick-thin-candle-burning-candlestick-ink-sketch-isolated-white-background-hand-image199195616" TargetMode="External"/><Relationship Id="rId3" Type="http://schemas.openxmlformats.org/officeDocument/2006/relationships/hyperlink" Target="https://uk.pinterest.com/pin/the-art-of-inside-out--349662358554490723/" TargetMode="External"/><Relationship Id="rId7" Type="http://schemas.openxmlformats.org/officeDocument/2006/relationships/hyperlink" Target="https://craft-art.com/how-to-draw-a-candle/" TargetMode="External"/><Relationship Id="rId2" Type="http://schemas.openxmlformats.org/officeDocument/2006/relationships/hyperlink" Target="https://x.com/AleRosaspina/status/1804265333123092831" TargetMode="External"/><Relationship Id="rId1" Type="http://schemas.openxmlformats.org/officeDocument/2006/relationships/slideLayout" Target="../slideLayouts/slideLayout2.xml"/><Relationship Id="rId6" Type="http://schemas.openxmlformats.org/officeDocument/2006/relationships/hyperlink" Target="https://depositphotos.com/vector/process-of-candle-burning-122860840.html" TargetMode="External"/><Relationship Id="rId11" Type="http://schemas.openxmlformats.org/officeDocument/2006/relationships/hyperlink" Target="https://www.istockphoto.com/vector/candle-hand-drawn-set-gm610424288-104764625" TargetMode="External"/><Relationship Id="rId5" Type="http://schemas.openxmlformats.org/officeDocument/2006/relationships/hyperlink" Target="https://www.vecteezy.com/free-vector/candle" TargetMode="External"/><Relationship Id="rId10" Type="http://schemas.openxmlformats.org/officeDocument/2006/relationships/hyperlink" Target="https://www.shutterstock.com/search/candle-hand-drawing" TargetMode="External"/><Relationship Id="rId4" Type="http://schemas.openxmlformats.org/officeDocument/2006/relationships/hyperlink" Target="https://uk.pinterest.com/pin/anger-handling-a-powerful-emotion-in-a-healthy-way-pixar-png-free-download--817544138627904402/" TargetMode="External"/><Relationship Id="rId9" Type="http://schemas.openxmlformats.org/officeDocument/2006/relationships/hyperlink" Target="https://www.facebook.com/Jaspreetsinghprinc/posts/extinguished-candle-sketch-making-art-artist-artistic-artwork-artshow-artlive-ar/32241687605194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uhHmJPGy9E4" TargetMode="External"/><Relationship Id="rId13" Type="http://schemas.openxmlformats.org/officeDocument/2006/relationships/hyperlink" Target="https://www.youtube.com/watch?v=i41E7-4FpJg" TargetMode="External"/><Relationship Id="rId3" Type="http://schemas.openxmlformats.org/officeDocument/2006/relationships/hyperlink" Target="https://youtu.be/gum2QkIfLIs?si=M7I1r-eoq4Is4Ou1" TargetMode="External"/><Relationship Id="rId7" Type="http://schemas.openxmlformats.org/officeDocument/2006/relationships/hyperlink" Target="https://www.youtube.com/watch?v=a-KrRMBVIi8" TargetMode="External"/><Relationship Id="rId12" Type="http://schemas.openxmlformats.org/officeDocument/2006/relationships/hyperlink" Target="https://characterdesignreferences.com/art-of-animation-5/art-of-hercules" TargetMode="External"/><Relationship Id="rId17" Type="http://schemas.openxmlformats.org/officeDocument/2006/relationships/hyperlink" Target="https://youtu.be/nr1_GNErbQA?si=mDadQqt5XDlOTZ4T" TargetMode="External"/><Relationship Id="rId2" Type="http://schemas.openxmlformats.org/officeDocument/2006/relationships/hyperlink" Target="https://www.shutterstock.com/search/candle-hand-drawing" TargetMode="External"/><Relationship Id="rId16" Type="http://schemas.openxmlformats.org/officeDocument/2006/relationships/hyperlink" Target="https://www.autodesk.com/solutions/gpu-rendering" TargetMode="External"/><Relationship Id="rId1" Type="http://schemas.openxmlformats.org/officeDocument/2006/relationships/slideLayout" Target="../slideLayouts/slideLayout2.xml"/><Relationship Id="rId6" Type="http://schemas.openxmlformats.org/officeDocument/2006/relationships/hyperlink" Target="https://youtu.be/4yskgDg2sbs?si=hsXGN61zGIYHBqsX" TargetMode="External"/><Relationship Id="rId11" Type="http://schemas.openxmlformats.org/officeDocument/2006/relationships/hyperlink" Target="https://thewaltdisneycompany.com/how-disney-and-pixars-elemental-utilizes-new-technology-to-bring-its-complex-characters-to-life/" TargetMode="External"/><Relationship Id="rId5" Type="http://schemas.openxmlformats.org/officeDocument/2006/relationships/hyperlink" Target="https://youtu.be/5XuhU7Aopms?si=o-cufPL9lIDGkGbI" TargetMode="External"/><Relationship Id="rId15" Type="http://schemas.openxmlformats.org/officeDocument/2006/relationships/hyperlink" Target="https://www.v7labs.com/blog/neural-style-transfer" TargetMode="External"/><Relationship Id="rId10" Type="http://schemas.openxmlformats.org/officeDocument/2006/relationships/hyperlink" Target="https://www.youtube.com/watch?v=PGKmexNTHNE" TargetMode="External"/><Relationship Id="rId4" Type="http://schemas.openxmlformats.org/officeDocument/2006/relationships/hyperlink" Target="https://youtu.be/7N8RYe70P9k?si=clz8f2COfqigXP89" TargetMode="External"/><Relationship Id="rId9" Type="http://schemas.openxmlformats.org/officeDocument/2006/relationships/hyperlink" Target="http://www.youtube.com" TargetMode="External"/><Relationship Id="rId14" Type="http://schemas.openxmlformats.org/officeDocument/2006/relationships/hyperlink" Target="http://www.v7lab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381C4-F52E-F586-1465-77001CB91EEC}"/>
              </a:ext>
            </a:extLst>
          </p:cNvPr>
          <p:cNvSpPr>
            <a:spLocks noGrp="1"/>
          </p:cNvSpPr>
          <p:nvPr>
            <p:ph type="ctrTitle"/>
          </p:nvPr>
        </p:nvSpPr>
        <p:spPr/>
        <p:txBody>
          <a:bodyPr/>
          <a:lstStyle/>
          <a:p>
            <a:r>
              <a:rPr lang="en-US"/>
              <a:t>SEARCHING FOR THE RIGHT WAY TO DRAW – animate - evoke a performance </a:t>
            </a:r>
          </a:p>
        </p:txBody>
      </p:sp>
      <p:sp>
        <p:nvSpPr>
          <p:cNvPr id="3" name="TextBox 2">
            <a:extLst>
              <a:ext uri="{FF2B5EF4-FFF2-40B4-BE49-F238E27FC236}">
                <a16:creationId xmlns:a16="http://schemas.microsoft.com/office/drawing/2014/main" id="{87DEA1C8-3DAD-7ED9-1935-26F306FFA505}"/>
              </a:ext>
            </a:extLst>
          </p:cNvPr>
          <p:cNvSpPr txBox="1"/>
          <p:nvPr/>
        </p:nvSpPr>
        <p:spPr>
          <a:xfrm>
            <a:off x="4728811" y="422228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By Holly Codd (2205432)</a:t>
            </a:r>
          </a:p>
          <a:p>
            <a:pPr algn="ctr"/>
            <a:r>
              <a:rPr lang="en-US"/>
              <a:t>  11th November </a:t>
            </a:r>
          </a:p>
        </p:txBody>
      </p:sp>
    </p:spTree>
    <p:extLst>
      <p:ext uri="{BB962C8B-B14F-4D97-AF65-F5344CB8AC3E}">
        <p14:creationId xmlns:p14="http://schemas.microsoft.com/office/powerpoint/2010/main" val="2420619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2AC82-6785-BF24-6FBF-C2201DF4C1C1}"/>
              </a:ext>
            </a:extLst>
          </p:cNvPr>
          <p:cNvSpPr>
            <a:spLocks noGrp="1"/>
          </p:cNvSpPr>
          <p:nvPr>
            <p:ph type="title"/>
          </p:nvPr>
        </p:nvSpPr>
        <p:spPr>
          <a:xfrm>
            <a:off x="1080000" y="1084263"/>
            <a:ext cx="4457200" cy="4689475"/>
          </a:xfrm>
        </p:spPr>
        <p:txBody>
          <a:bodyPr anchor="ctr">
            <a:normAutofit/>
          </a:bodyPr>
          <a:lstStyle/>
          <a:p>
            <a:pPr algn="ctr"/>
            <a:r>
              <a:rPr lang="en-US"/>
              <a:t>Context Page</a:t>
            </a:r>
          </a:p>
        </p:txBody>
      </p:sp>
      <p:cxnSp>
        <p:nvCxnSpPr>
          <p:cNvPr id="10" name="Straight Connector 9">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0E22E8-B3C8-8A7F-51A5-202C6565E87F}"/>
              </a:ext>
            </a:extLst>
          </p:cNvPr>
          <p:cNvSpPr>
            <a:spLocks noGrp="1"/>
          </p:cNvSpPr>
          <p:nvPr>
            <p:ph idx="1"/>
          </p:nvPr>
        </p:nvSpPr>
        <p:spPr>
          <a:xfrm>
            <a:off x="6654801" y="1079499"/>
            <a:ext cx="4451350" cy="4689476"/>
          </a:xfrm>
        </p:spPr>
        <p:txBody>
          <a:bodyPr anchor="ctr">
            <a:normAutofit fontScale="62500" lnSpcReduction="20000"/>
          </a:bodyPr>
          <a:lstStyle/>
          <a:p>
            <a:pPr marL="0" indent="0">
              <a:buNone/>
            </a:pPr>
            <a:r>
              <a:rPr lang="en-US" dirty="0">
                <a:solidFill>
                  <a:schemeClr val="tx1"/>
                </a:solidFill>
              </a:rPr>
              <a:t>Slide 1- Title Page</a:t>
            </a:r>
          </a:p>
          <a:p>
            <a:pPr marL="0" indent="0">
              <a:buNone/>
            </a:pPr>
            <a:r>
              <a:rPr lang="en-US" dirty="0">
                <a:solidFill>
                  <a:schemeClr val="tx1"/>
                </a:solidFill>
              </a:rPr>
              <a:t>Slide 2- Context Page</a:t>
            </a:r>
          </a:p>
          <a:p>
            <a:pPr marL="0" indent="0">
              <a:buNone/>
            </a:pPr>
            <a:r>
              <a:rPr lang="en-US" dirty="0">
                <a:solidFill>
                  <a:schemeClr val="tx1"/>
                </a:solidFill>
              </a:rPr>
              <a:t>Slide 3- Introduction </a:t>
            </a:r>
          </a:p>
          <a:p>
            <a:pPr marL="0" indent="0">
              <a:buNone/>
            </a:pPr>
            <a:r>
              <a:rPr lang="en-US" dirty="0">
                <a:solidFill>
                  <a:schemeClr val="tx1"/>
                </a:solidFill>
              </a:rPr>
              <a:t>Slide 4-</a:t>
            </a:r>
            <a:r>
              <a:rPr lang="en-GB" dirty="0">
                <a:solidFill>
                  <a:schemeClr val="tx1"/>
                </a:solidFill>
              </a:rPr>
              <a:t> Fire Characters </a:t>
            </a:r>
            <a:endParaRPr lang="en-US">
              <a:solidFill>
                <a:schemeClr val="tx1"/>
              </a:solidFill>
            </a:endParaRPr>
          </a:p>
          <a:p>
            <a:pPr marL="0" indent="0">
              <a:buNone/>
            </a:pPr>
            <a:r>
              <a:rPr lang="en-US" dirty="0">
                <a:solidFill>
                  <a:schemeClr val="tx1"/>
                </a:solidFill>
              </a:rPr>
              <a:t>Slide 5- Lumiere</a:t>
            </a:r>
          </a:p>
          <a:p>
            <a:pPr marL="0" indent="0">
              <a:buNone/>
            </a:pPr>
            <a:r>
              <a:rPr lang="en-US" dirty="0">
                <a:solidFill>
                  <a:schemeClr val="tx1"/>
                </a:solidFill>
              </a:rPr>
              <a:t>Slide 6- Hades </a:t>
            </a:r>
          </a:p>
          <a:p>
            <a:pPr marL="0" indent="0">
              <a:buNone/>
            </a:pPr>
            <a:r>
              <a:rPr lang="en-US" dirty="0">
                <a:solidFill>
                  <a:schemeClr val="tx1"/>
                </a:solidFill>
              </a:rPr>
              <a:t>Slide 7- Ember</a:t>
            </a:r>
          </a:p>
          <a:p>
            <a:pPr marL="0" indent="0">
              <a:buNone/>
            </a:pPr>
            <a:r>
              <a:rPr lang="en-US" dirty="0">
                <a:solidFill>
                  <a:schemeClr val="tx1"/>
                </a:solidFill>
              </a:rPr>
              <a:t>Slide 8- Anger </a:t>
            </a:r>
          </a:p>
          <a:p>
            <a:pPr marL="0" indent="0">
              <a:buNone/>
            </a:pPr>
            <a:r>
              <a:rPr lang="en-US" dirty="0">
                <a:solidFill>
                  <a:schemeClr val="tx1"/>
                </a:solidFill>
              </a:rPr>
              <a:t>Slide 9- Final Proposal</a:t>
            </a:r>
          </a:p>
          <a:p>
            <a:pPr marL="0" indent="0">
              <a:buNone/>
            </a:pPr>
            <a:r>
              <a:rPr lang="en-US" dirty="0">
                <a:solidFill>
                  <a:schemeClr val="tx1"/>
                </a:solidFill>
              </a:rPr>
              <a:t>Slide 10- Test Video's</a:t>
            </a:r>
            <a:endParaRPr lang="en-GB">
              <a:solidFill>
                <a:schemeClr val="tx1"/>
              </a:solidFill>
            </a:endParaRPr>
          </a:p>
          <a:p>
            <a:pPr marL="0" indent="0">
              <a:buNone/>
            </a:pPr>
            <a:r>
              <a:rPr lang="en-GB" dirty="0">
                <a:solidFill>
                  <a:schemeClr val="tx1"/>
                </a:solidFill>
              </a:rPr>
              <a:t>Slide 11- Mood Board</a:t>
            </a:r>
          </a:p>
          <a:p>
            <a:pPr marL="0" indent="0">
              <a:buNone/>
            </a:pPr>
            <a:r>
              <a:rPr lang="en-GB" dirty="0">
                <a:solidFill>
                  <a:schemeClr val="tx1"/>
                </a:solidFill>
              </a:rPr>
              <a:t>Slide 12- Inspiration</a:t>
            </a:r>
          </a:p>
          <a:p>
            <a:pPr marL="0" indent="0">
              <a:buNone/>
            </a:pPr>
            <a:r>
              <a:rPr lang="en-GB" dirty="0">
                <a:solidFill>
                  <a:schemeClr val="tx1"/>
                </a:solidFill>
              </a:rPr>
              <a:t>Slide 13- Sketches </a:t>
            </a:r>
          </a:p>
          <a:p>
            <a:pPr marL="0" indent="0">
              <a:buNone/>
            </a:pPr>
            <a:r>
              <a:rPr lang="en-GB" dirty="0">
                <a:solidFill>
                  <a:schemeClr val="tx1"/>
                </a:solidFill>
              </a:rPr>
              <a:t>Slide 14-16- Bibliography </a:t>
            </a:r>
          </a:p>
          <a:p>
            <a:pPr marL="0" indent="0">
              <a:buNone/>
            </a:pPr>
            <a:endParaRPr lang="en-GB">
              <a:solidFill>
                <a:schemeClr val="tx1"/>
              </a:solidFill>
            </a:endParaRPr>
          </a:p>
        </p:txBody>
      </p:sp>
      <p:sp>
        <p:nvSpPr>
          <p:cNvPr id="4" name="Slide Number Placeholder 3">
            <a:extLst>
              <a:ext uri="{FF2B5EF4-FFF2-40B4-BE49-F238E27FC236}">
                <a16:creationId xmlns:a16="http://schemas.microsoft.com/office/drawing/2014/main" id="{E3937A52-0E39-2887-BF19-96280A72BE32}"/>
              </a:ext>
            </a:extLst>
          </p:cNvPr>
          <p:cNvSpPr>
            <a:spLocks noGrp="1"/>
          </p:cNvSpPr>
          <p:nvPr>
            <p:ph type="sldNum" sz="quarter" idx="12"/>
          </p:nvPr>
        </p:nvSpPr>
        <p:spPr/>
        <p:txBody>
          <a:bodyPr/>
          <a:lstStyle/>
          <a:p>
            <a:fld id="{D39607A7-8386-47DB-8578-DDEDD194E5D4}" type="slidenum">
              <a:rPr lang="en-US" smtClean="0"/>
              <a:pPr/>
              <a:t>2</a:t>
            </a:fld>
            <a:endParaRPr lang="en-US"/>
          </a:p>
        </p:txBody>
      </p:sp>
    </p:spTree>
    <p:extLst>
      <p:ext uri="{BB962C8B-B14F-4D97-AF65-F5344CB8AC3E}">
        <p14:creationId xmlns:p14="http://schemas.microsoft.com/office/powerpoint/2010/main" val="924009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GB"/>
              <a:t>Introducing </a:t>
            </a:r>
            <a:endParaRPr lang="en-US"/>
          </a:p>
        </p:txBody>
      </p:sp>
      <p:sp>
        <p:nvSpPr>
          <p:cNvPr id="4" name="Content Placeholder 3">
            <a:extLst>
              <a:ext uri="{FF2B5EF4-FFF2-40B4-BE49-F238E27FC236}">
                <a16:creationId xmlns:a16="http://schemas.microsoft.com/office/drawing/2014/main" id="{D7D79E63-BAAB-67DB-20A7-4D96D08F613B}"/>
              </a:ext>
            </a:extLst>
          </p:cNvPr>
          <p:cNvSpPr>
            <a:spLocks noGrp="1"/>
          </p:cNvSpPr>
          <p:nvPr>
            <p:ph sz="quarter" idx="17"/>
          </p:nvPr>
        </p:nvSpPr>
        <p:spPr/>
        <p:txBody>
          <a:bodyPr/>
          <a:lstStyle/>
          <a:p>
            <a:pPr marL="0" indent="0">
              <a:buNone/>
            </a:pPr>
            <a:r>
              <a:rPr lang="en-US" dirty="0"/>
              <a:t>In this presentation I will be discussing how different movies use fire to make or add to a character in their movies. I will then talk about what I learnt from this and how it's going to help me in the second half of this assessment, this will include, test videos of burning candles, a mood board, inspirations, sketches and a summary of what I hope to achieve in the second half of the assessment. </a:t>
            </a:r>
          </a:p>
        </p:txBody>
      </p:sp>
      <p:sp>
        <p:nvSpPr>
          <p:cNvPr id="2" name="Slide Number Placeholder 1">
            <a:extLst>
              <a:ext uri="{FF2B5EF4-FFF2-40B4-BE49-F238E27FC236}">
                <a16:creationId xmlns:a16="http://schemas.microsoft.com/office/drawing/2014/main" id="{0CCD1CAF-FA34-C294-DF47-35CFD12045B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lang="en-US"/>
          </a:p>
        </p:txBody>
      </p:sp>
    </p:spTree>
    <p:extLst>
      <p:ext uri="{BB962C8B-B14F-4D97-AF65-F5344CB8AC3E}">
        <p14:creationId xmlns:p14="http://schemas.microsoft.com/office/powerpoint/2010/main" val="4168852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US"/>
              <a:t>Fire Characters</a:t>
            </a:r>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1397081" y="1997803"/>
            <a:ext cx="8769514" cy="3768195"/>
          </a:xfrm>
        </p:spPr>
        <p:txBody>
          <a:bodyPr/>
          <a:lstStyle/>
          <a:p>
            <a:pPr marL="0" indent="0">
              <a:buNone/>
            </a:pPr>
            <a:r>
              <a:rPr lang="en-US"/>
              <a:t>There are a few movies that turn fire into characters as well as to a character to add realism. The movies that I am going to be looking at used fire are Beauty and the Beast, Hercules, Elemental and Inside Out. I will look at the different techniques that they used to achieve the look of realism in each character.</a:t>
            </a:r>
          </a:p>
          <a:p>
            <a:pPr marL="0" indent="0">
              <a:buNone/>
            </a:pPr>
            <a:endParaRPr lang="en-US"/>
          </a:p>
          <a:p>
            <a:pPr marL="0" indent="0">
              <a:buNone/>
            </a:pPr>
            <a:endParaRPr lang="en-US">
              <a:solidFill>
                <a:srgbClr val="FFFFFF">
                  <a:alpha val="70000"/>
                </a:srgbClr>
              </a:solidFill>
            </a:endParaRPr>
          </a:p>
          <a:p>
            <a:pPr marL="283210" indent="-283210"/>
            <a:endParaRPr lang="en-US">
              <a:solidFill>
                <a:srgbClr val="FFFFFF">
                  <a:alpha val="70000"/>
                </a:srgbClr>
              </a:solidFill>
            </a:endParaRPr>
          </a:p>
          <a:p>
            <a:pPr marL="283210" indent="-283210"/>
            <a:endParaRPr lang="en-US">
              <a:solidFill>
                <a:srgbClr val="FFFFFF">
                  <a:alpha val="70000"/>
                </a:srgbClr>
              </a:solidFill>
            </a:endParaRPr>
          </a:p>
        </p:txBody>
      </p:sp>
      <p:pic>
        <p:nvPicPr>
          <p:cNvPr id="2" name="Picture 1" descr="Cartoon of a candle holder with a face on it&#10;&#10;Description automatically generated">
            <a:extLst>
              <a:ext uri="{FF2B5EF4-FFF2-40B4-BE49-F238E27FC236}">
                <a16:creationId xmlns:a16="http://schemas.microsoft.com/office/drawing/2014/main" id="{AFBFB8BF-7479-BF67-E20D-C9B86F8A970A}"/>
              </a:ext>
            </a:extLst>
          </p:cNvPr>
          <p:cNvPicPr>
            <a:picLocks noChangeAspect="1"/>
          </p:cNvPicPr>
          <p:nvPr/>
        </p:nvPicPr>
        <p:blipFill>
          <a:blip r:embed="rId3"/>
          <a:stretch>
            <a:fillRect/>
          </a:stretch>
        </p:blipFill>
        <p:spPr>
          <a:xfrm>
            <a:off x="1374446" y="3434809"/>
            <a:ext cx="1746409" cy="2331189"/>
          </a:xfrm>
          <a:prstGeom prst="rect">
            <a:avLst/>
          </a:prstGeom>
        </p:spPr>
      </p:pic>
      <p:pic>
        <p:nvPicPr>
          <p:cNvPr id="4" name="Picture 3" descr="A cartoon character on a motorcycle&#10;&#10;Description automatically generated">
            <a:extLst>
              <a:ext uri="{FF2B5EF4-FFF2-40B4-BE49-F238E27FC236}">
                <a16:creationId xmlns:a16="http://schemas.microsoft.com/office/drawing/2014/main" id="{4BE298E9-18AC-27BF-5495-EF3DF4670C91}"/>
              </a:ext>
            </a:extLst>
          </p:cNvPr>
          <p:cNvPicPr>
            <a:picLocks noChangeAspect="1"/>
          </p:cNvPicPr>
          <p:nvPr/>
        </p:nvPicPr>
        <p:blipFill>
          <a:blip r:embed="rId4"/>
          <a:stretch>
            <a:fillRect/>
          </a:stretch>
        </p:blipFill>
        <p:spPr>
          <a:xfrm>
            <a:off x="5783674" y="3442310"/>
            <a:ext cx="1697355" cy="2354580"/>
          </a:xfrm>
          <a:prstGeom prst="rect">
            <a:avLst/>
          </a:prstGeom>
        </p:spPr>
      </p:pic>
      <p:pic>
        <p:nvPicPr>
          <p:cNvPr id="8" name="Picture 7" descr="A cartoon character with a face on fire&#10;&#10;Description automatically generated">
            <a:extLst>
              <a:ext uri="{FF2B5EF4-FFF2-40B4-BE49-F238E27FC236}">
                <a16:creationId xmlns:a16="http://schemas.microsoft.com/office/drawing/2014/main" id="{F4A9A23A-BD62-8B6F-A97E-412BDF0C2F22}"/>
              </a:ext>
            </a:extLst>
          </p:cNvPr>
          <p:cNvPicPr>
            <a:picLocks noChangeAspect="1"/>
          </p:cNvPicPr>
          <p:nvPr/>
        </p:nvPicPr>
        <p:blipFill>
          <a:blip r:embed="rId5"/>
          <a:srcRect l="23782" t="12201" r="22350" b="445"/>
          <a:stretch/>
        </p:blipFill>
        <p:spPr>
          <a:xfrm>
            <a:off x="8233055" y="3432128"/>
            <a:ext cx="1719690" cy="2364762"/>
          </a:xfrm>
          <a:prstGeom prst="rect">
            <a:avLst/>
          </a:prstGeom>
        </p:spPr>
      </p:pic>
      <p:pic>
        <p:nvPicPr>
          <p:cNvPr id="13" name="Picture 12">
            <a:extLst>
              <a:ext uri="{FF2B5EF4-FFF2-40B4-BE49-F238E27FC236}">
                <a16:creationId xmlns:a16="http://schemas.microsoft.com/office/drawing/2014/main" id="{EC03897D-293E-3B1D-A995-FE41B5C6AE7C}"/>
              </a:ext>
            </a:extLst>
          </p:cNvPr>
          <p:cNvPicPr>
            <a:picLocks noChangeAspect="1"/>
          </p:cNvPicPr>
          <p:nvPr/>
        </p:nvPicPr>
        <p:blipFill>
          <a:blip r:embed="rId6"/>
          <a:stretch>
            <a:fillRect/>
          </a:stretch>
        </p:blipFill>
        <p:spPr>
          <a:xfrm>
            <a:off x="3584191" y="3437767"/>
            <a:ext cx="1663490" cy="2354580"/>
          </a:xfrm>
          <a:prstGeom prst="rect">
            <a:avLst/>
          </a:prstGeom>
        </p:spPr>
      </p:pic>
      <p:sp>
        <p:nvSpPr>
          <p:cNvPr id="6" name="TextBox 5">
            <a:extLst>
              <a:ext uri="{FF2B5EF4-FFF2-40B4-BE49-F238E27FC236}">
                <a16:creationId xmlns:a16="http://schemas.microsoft.com/office/drawing/2014/main" id="{03FEDDF2-7FFD-C477-CD34-00A647786635}"/>
              </a:ext>
            </a:extLst>
          </p:cNvPr>
          <p:cNvSpPr txBox="1"/>
          <p:nvPr/>
        </p:nvSpPr>
        <p:spPr>
          <a:xfrm>
            <a:off x="1392402" y="5793557"/>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a:t>
            </a:r>
          </a:p>
        </p:txBody>
      </p:sp>
      <p:sp>
        <p:nvSpPr>
          <p:cNvPr id="7" name="TextBox 6">
            <a:extLst>
              <a:ext uri="{FF2B5EF4-FFF2-40B4-BE49-F238E27FC236}">
                <a16:creationId xmlns:a16="http://schemas.microsoft.com/office/drawing/2014/main" id="{A1734496-482A-6B86-5C2F-BAECCA4B4CD3}"/>
              </a:ext>
            </a:extLst>
          </p:cNvPr>
          <p:cNvSpPr txBox="1"/>
          <p:nvPr/>
        </p:nvSpPr>
        <p:spPr>
          <a:xfrm>
            <a:off x="3585726" y="5803854"/>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a:t>
            </a:r>
          </a:p>
        </p:txBody>
      </p:sp>
      <p:sp>
        <p:nvSpPr>
          <p:cNvPr id="9" name="TextBox 8">
            <a:extLst>
              <a:ext uri="{FF2B5EF4-FFF2-40B4-BE49-F238E27FC236}">
                <a16:creationId xmlns:a16="http://schemas.microsoft.com/office/drawing/2014/main" id="{34821970-9AF1-5DF8-01CE-52AAED56FE00}"/>
              </a:ext>
            </a:extLst>
          </p:cNvPr>
          <p:cNvSpPr txBox="1"/>
          <p:nvPr/>
        </p:nvSpPr>
        <p:spPr>
          <a:xfrm>
            <a:off x="5779050" y="5793557"/>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[3]</a:t>
            </a:r>
          </a:p>
        </p:txBody>
      </p:sp>
      <p:sp>
        <p:nvSpPr>
          <p:cNvPr id="10" name="TextBox 9">
            <a:extLst>
              <a:ext uri="{FF2B5EF4-FFF2-40B4-BE49-F238E27FC236}">
                <a16:creationId xmlns:a16="http://schemas.microsoft.com/office/drawing/2014/main" id="{AC6289B7-9D5A-3511-EEF8-B89A9576107F}"/>
              </a:ext>
            </a:extLst>
          </p:cNvPr>
          <p:cNvSpPr txBox="1"/>
          <p:nvPr/>
        </p:nvSpPr>
        <p:spPr>
          <a:xfrm>
            <a:off x="8229807" y="5803854"/>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[4]</a:t>
            </a:r>
          </a:p>
        </p:txBody>
      </p:sp>
      <p:sp>
        <p:nvSpPr>
          <p:cNvPr id="11" name="Slide Number Placeholder 10">
            <a:extLst>
              <a:ext uri="{FF2B5EF4-FFF2-40B4-BE49-F238E27FC236}">
                <a16:creationId xmlns:a16="http://schemas.microsoft.com/office/drawing/2014/main" id="{7F8ED233-130E-F589-E288-1655542B1B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lang="en-US"/>
          </a:p>
        </p:txBody>
      </p:sp>
    </p:spTree>
    <p:extLst>
      <p:ext uri="{BB962C8B-B14F-4D97-AF65-F5344CB8AC3E}">
        <p14:creationId xmlns:p14="http://schemas.microsoft.com/office/powerpoint/2010/main" val="3429045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US"/>
              <a:t>Lumiere </a:t>
            </a:r>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1063743" y="2136375"/>
            <a:ext cx="5009531" cy="3407791"/>
          </a:xfrm>
        </p:spPr>
        <p:txBody>
          <a:bodyPr/>
          <a:lstStyle/>
          <a:p>
            <a:pPr marL="0" indent="0">
              <a:buNone/>
            </a:pPr>
            <a:r>
              <a:rPr lang="en-US">
                <a:solidFill>
                  <a:srgbClr val="FFFFFF"/>
                </a:solidFill>
              </a:rPr>
              <a:t>Lumiere is a character from the 1991 animated Beauty and the Beast. Even though he is really a human for most of the movie he plays a candelabra. </a:t>
            </a:r>
            <a:endParaRPr lang="en-US">
              <a:solidFill>
                <a:srgbClr val="FFFFFF">
                  <a:alpha val="70000"/>
                </a:srgbClr>
              </a:solidFill>
            </a:endParaRPr>
          </a:p>
          <a:p>
            <a:pPr marL="0" indent="0">
              <a:buNone/>
            </a:pPr>
            <a:r>
              <a:rPr lang="en-US">
                <a:solidFill>
                  <a:srgbClr val="FFFFFF"/>
                </a:solidFill>
              </a:rPr>
              <a:t>Beauty and the Beast was the Disney movie that used both hand-drawn animation with computer driven technology. They used both of these techniques when creating the movie Beauty and the Beast,  the backgrounds were done by computer while all the characters were hand drawn, </a:t>
            </a:r>
            <a:r>
              <a:rPr lang="en-US">
                <a:solidFill>
                  <a:srgbClr val="FFFFFF"/>
                </a:solidFill>
                <a:latin typeface="Avenir Next LT Pro Light"/>
              </a:rPr>
              <a:t>Nik Ranier was the person in charge of the hand drawing of Lumiere, which means the fire on the candles are hand animated frame by frame. </a:t>
            </a:r>
          </a:p>
          <a:p>
            <a:pPr marL="0" indent="0">
              <a:buNone/>
            </a:pPr>
            <a:endParaRPr lang="en-GB">
              <a:solidFill>
                <a:srgbClr val="FFFFFF"/>
              </a:solidFill>
            </a:endParaRPr>
          </a:p>
          <a:p>
            <a:pPr marL="0" indent="0">
              <a:buNone/>
            </a:pPr>
            <a:endParaRPr lang="en-GB">
              <a:solidFill>
                <a:srgbClr val="FFFFFF"/>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p:txBody>
      </p:sp>
      <p:pic>
        <p:nvPicPr>
          <p:cNvPr id="2" name="Picture 1" descr="Lumiere/Gallery">
            <a:extLst>
              <a:ext uri="{FF2B5EF4-FFF2-40B4-BE49-F238E27FC236}">
                <a16:creationId xmlns:a16="http://schemas.microsoft.com/office/drawing/2014/main" id="{EC58FE54-F69C-3C7A-EF5F-4C68E3FE1506}"/>
              </a:ext>
            </a:extLst>
          </p:cNvPr>
          <p:cNvPicPr>
            <a:picLocks noChangeAspect="1"/>
          </p:cNvPicPr>
          <p:nvPr/>
        </p:nvPicPr>
        <p:blipFill>
          <a:blip r:embed="rId3"/>
          <a:stretch>
            <a:fillRect/>
          </a:stretch>
        </p:blipFill>
        <p:spPr>
          <a:xfrm>
            <a:off x="6254874" y="2287199"/>
            <a:ext cx="3938274" cy="2749628"/>
          </a:xfrm>
          <a:prstGeom prst="rect">
            <a:avLst/>
          </a:prstGeom>
        </p:spPr>
      </p:pic>
      <p:pic>
        <p:nvPicPr>
          <p:cNvPr id="7" name="Picture 6" descr="The Magnificent Lumiere From Beauty and the Beast Original Drawing Sketch  Concept Art Animation Printable Sketch Disney - Etsy UK">
            <a:extLst>
              <a:ext uri="{FF2B5EF4-FFF2-40B4-BE49-F238E27FC236}">
                <a16:creationId xmlns:a16="http://schemas.microsoft.com/office/drawing/2014/main" id="{3EE755AF-C871-4128-4F54-A923EF9F7715}"/>
              </a:ext>
            </a:extLst>
          </p:cNvPr>
          <p:cNvPicPr>
            <a:picLocks noChangeAspect="1"/>
          </p:cNvPicPr>
          <p:nvPr/>
        </p:nvPicPr>
        <p:blipFill>
          <a:blip r:embed="rId4"/>
          <a:srcRect l="9921" t="8982" r="14286" b="5389"/>
          <a:stretch/>
        </p:blipFill>
        <p:spPr>
          <a:xfrm>
            <a:off x="9067801" y="4332744"/>
            <a:ext cx="2427515" cy="1826845"/>
          </a:xfrm>
          <a:prstGeom prst="rect">
            <a:avLst/>
          </a:prstGeom>
        </p:spPr>
      </p:pic>
      <p:sp>
        <p:nvSpPr>
          <p:cNvPr id="9" name="TextBox 8">
            <a:extLst>
              <a:ext uri="{FF2B5EF4-FFF2-40B4-BE49-F238E27FC236}">
                <a16:creationId xmlns:a16="http://schemas.microsoft.com/office/drawing/2014/main" id="{AA7AAE68-B97C-DC58-0675-6C752E431A7D}"/>
              </a:ext>
            </a:extLst>
          </p:cNvPr>
          <p:cNvSpPr txBox="1"/>
          <p:nvPr/>
        </p:nvSpPr>
        <p:spPr>
          <a:xfrm>
            <a:off x="10196591" y="2282178"/>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[5]</a:t>
            </a:r>
          </a:p>
        </p:txBody>
      </p:sp>
      <p:sp>
        <p:nvSpPr>
          <p:cNvPr id="11" name="TextBox 10">
            <a:extLst>
              <a:ext uri="{FF2B5EF4-FFF2-40B4-BE49-F238E27FC236}">
                <a16:creationId xmlns:a16="http://schemas.microsoft.com/office/drawing/2014/main" id="{470321DF-8022-6D73-87E8-93804F4001B1}"/>
              </a:ext>
            </a:extLst>
          </p:cNvPr>
          <p:cNvSpPr txBox="1"/>
          <p:nvPr/>
        </p:nvSpPr>
        <p:spPr>
          <a:xfrm>
            <a:off x="8569618" y="5793557"/>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[6]</a:t>
            </a:r>
          </a:p>
        </p:txBody>
      </p:sp>
      <p:sp>
        <p:nvSpPr>
          <p:cNvPr id="12" name="Slide Number Placeholder 11">
            <a:extLst>
              <a:ext uri="{FF2B5EF4-FFF2-40B4-BE49-F238E27FC236}">
                <a16:creationId xmlns:a16="http://schemas.microsoft.com/office/drawing/2014/main" id="{7B1FD967-B266-F680-6713-9679BF2372C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lang="en-US"/>
          </a:p>
        </p:txBody>
      </p:sp>
    </p:spTree>
    <p:extLst>
      <p:ext uri="{BB962C8B-B14F-4D97-AF65-F5344CB8AC3E}">
        <p14:creationId xmlns:p14="http://schemas.microsoft.com/office/powerpoint/2010/main" val="1177028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US"/>
              <a:t>hades </a:t>
            </a:r>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1068589" y="2096095"/>
            <a:ext cx="6588530" cy="3811737"/>
          </a:xfrm>
        </p:spPr>
        <p:txBody>
          <a:bodyPr/>
          <a:lstStyle/>
          <a:p>
            <a:pPr marL="0" indent="0">
              <a:buNone/>
            </a:pPr>
            <a:r>
              <a:rPr lang="en-US">
                <a:solidFill>
                  <a:srgbClr val="FFFFFF"/>
                </a:solidFill>
              </a:rPr>
              <a:t>Nik Ranier also animated Hades, </a:t>
            </a:r>
            <a:r>
              <a:rPr lang="en-GB">
                <a:solidFill>
                  <a:srgbClr val="FFFFFF"/>
                </a:solidFill>
              </a:rPr>
              <a:t>Hades is a character from the movie Hercules. While some characters were made out of clay and then animated or made using CGI, Hades body was drawn first by hand while his hair was done by the effects animators that had help from Nil to make sure that the hair moved correctly.</a:t>
            </a:r>
            <a:endParaRPr lang="en-US">
              <a:solidFill>
                <a:srgbClr val="FFFFFF"/>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p:txBody>
      </p:sp>
      <p:pic>
        <p:nvPicPr>
          <p:cNvPr id="4" name="Picture 3" descr="Model Sheets and references">
            <a:extLst>
              <a:ext uri="{FF2B5EF4-FFF2-40B4-BE49-F238E27FC236}">
                <a16:creationId xmlns:a16="http://schemas.microsoft.com/office/drawing/2014/main" id="{3E8084AA-482C-1F1A-3180-AD4866601E39}"/>
              </a:ext>
            </a:extLst>
          </p:cNvPr>
          <p:cNvPicPr>
            <a:picLocks noChangeAspect="1"/>
          </p:cNvPicPr>
          <p:nvPr/>
        </p:nvPicPr>
        <p:blipFill>
          <a:blip r:embed="rId3"/>
          <a:stretch>
            <a:fillRect/>
          </a:stretch>
        </p:blipFill>
        <p:spPr>
          <a:xfrm>
            <a:off x="7847866" y="1324552"/>
            <a:ext cx="3639028" cy="4583560"/>
          </a:xfrm>
          <a:prstGeom prst="rect">
            <a:avLst/>
          </a:prstGeom>
        </p:spPr>
      </p:pic>
      <p:pic>
        <p:nvPicPr>
          <p:cNvPr id="6" name="Picture 5" descr="Animator: Nik Ranieri Character: Hades Film: Hercules (1997) Studio: Walt  Disney Pictures – @2dtraditionalanimation on Tumblr">
            <a:extLst>
              <a:ext uri="{FF2B5EF4-FFF2-40B4-BE49-F238E27FC236}">
                <a16:creationId xmlns:a16="http://schemas.microsoft.com/office/drawing/2014/main" id="{093E6FD5-B7C3-B3BB-2AAD-F583D44B39B2}"/>
              </a:ext>
            </a:extLst>
          </p:cNvPr>
          <p:cNvPicPr>
            <a:picLocks noChangeAspect="1"/>
          </p:cNvPicPr>
          <p:nvPr/>
        </p:nvPicPr>
        <p:blipFill>
          <a:blip r:embed="rId4"/>
          <a:stretch>
            <a:fillRect/>
          </a:stretch>
        </p:blipFill>
        <p:spPr>
          <a:xfrm>
            <a:off x="4354285" y="3990958"/>
            <a:ext cx="3755570" cy="2479254"/>
          </a:xfrm>
          <a:prstGeom prst="rect">
            <a:avLst/>
          </a:prstGeom>
        </p:spPr>
      </p:pic>
      <p:sp>
        <p:nvSpPr>
          <p:cNvPr id="8" name="TextBox 7">
            <a:extLst>
              <a:ext uri="{FF2B5EF4-FFF2-40B4-BE49-F238E27FC236}">
                <a16:creationId xmlns:a16="http://schemas.microsoft.com/office/drawing/2014/main" id="{3332F07C-F368-28F3-1AAC-09CFB1FC42D2}"/>
              </a:ext>
            </a:extLst>
          </p:cNvPr>
          <p:cNvSpPr txBox="1"/>
          <p:nvPr/>
        </p:nvSpPr>
        <p:spPr>
          <a:xfrm>
            <a:off x="7354537" y="1324530"/>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[7]</a:t>
            </a:r>
          </a:p>
        </p:txBody>
      </p:sp>
      <p:sp>
        <p:nvSpPr>
          <p:cNvPr id="10" name="TextBox 9">
            <a:extLst>
              <a:ext uri="{FF2B5EF4-FFF2-40B4-BE49-F238E27FC236}">
                <a16:creationId xmlns:a16="http://schemas.microsoft.com/office/drawing/2014/main" id="{6469B581-F273-5EBC-AC94-B32EBDE9D48E}"/>
              </a:ext>
            </a:extLst>
          </p:cNvPr>
          <p:cNvSpPr txBox="1"/>
          <p:nvPr/>
        </p:nvSpPr>
        <p:spPr>
          <a:xfrm>
            <a:off x="3863753" y="4001827"/>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[8]</a:t>
            </a:r>
          </a:p>
        </p:txBody>
      </p:sp>
      <p:sp>
        <p:nvSpPr>
          <p:cNvPr id="11" name="Slide Number Placeholder 10">
            <a:extLst>
              <a:ext uri="{FF2B5EF4-FFF2-40B4-BE49-F238E27FC236}">
                <a16:creationId xmlns:a16="http://schemas.microsoft.com/office/drawing/2014/main" id="{913BD94F-4B77-08C3-2E06-B9D40F0FA29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lang="en-US"/>
          </a:p>
        </p:txBody>
      </p:sp>
    </p:spTree>
    <p:extLst>
      <p:ext uri="{BB962C8B-B14F-4D97-AF65-F5344CB8AC3E}">
        <p14:creationId xmlns:p14="http://schemas.microsoft.com/office/powerpoint/2010/main" val="3716110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a cartoon character on fire&#10;&#10;Description automatically generated">
            <a:extLst>
              <a:ext uri="{FF2B5EF4-FFF2-40B4-BE49-F238E27FC236}">
                <a16:creationId xmlns:a16="http://schemas.microsoft.com/office/drawing/2014/main" id="{B6F5A20B-FC4C-9BAE-56ED-2CF52D5C2A6A}"/>
              </a:ext>
            </a:extLst>
          </p:cNvPr>
          <p:cNvPicPr>
            <a:picLocks noChangeAspect="1"/>
          </p:cNvPicPr>
          <p:nvPr/>
        </p:nvPicPr>
        <p:blipFill>
          <a:blip r:embed="rId3"/>
          <a:stretch>
            <a:fillRect/>
          </a:stretch>
        </p:blipFill>
        <p:spPr>
          <a:xfrm>
            <a:off x="7285355" y="1874568"/>
            <a:ext cx="4314825" cy="2388054"/>
          </a:xfrm>
          <a:prstGeom prst="rect">
            <a:avLst/>
          </a:prstGeom>
        </p:spPr>
      </p:pic>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US"/>
              <a:t>Ember </a:t>
            </a:r>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707162" y="2100776"/>
            <a:ext cx="6195191" cy="3191547"/>
          </a:xfrm>
        </p:spPr>
        <p:txBody>
          <a:bodyPr/>
          <a:lstStyle/>
          <a:p>
            <a:pPr marL="0" indent="0">
              <a:buNone/>
            </a:pPr>
            <a:r>
              <a:rPr lang="en-GB" sz="1600">
                <a:solidFill>
                  <a:srgbClr val="FFFFFF">
                    <a:alpha val="70000"/>
                  </a:srgbClr>
                </a:solidFill>
              </a:rPr>
              <a:t>Ember is a character from a movie called Elemental. Ember's character is fire so because of this they had to make sure when they were animating her that her movements were realist and fiery like. As Ember needed to change her shape and be amorphous, but also not becoming to distraction, they used a software to achieve this, the software is neural style transfer, this helped to achieve the target style of a soft looking fire shapes, they also invested in GPU rendering, as fire was hard to animate the way they wanted it look they used AI to fill in the gaps.</a:t>
            </a:r>
            <a:endParaRPr lang="en-US" sz="1600">
              <a:solidFill>
                <a:srgbClr val="FFFFFF">
                  <a:alpha val="70000"/>
                </a:srgbClr>
              </a:solidFill>
            </a:endParaRPr>
          </a:p>
          <a:p>
            <a:pPr marL="0" indent="0">
              <a:buNone/>
            </a:pPr>
            <a:r>
              <a:rPr lang="en-GB" sz="1600">
                <a:solidFill>
                  <a:srgbClr val="FFFFFF">
                    <a:alpha val="70000"/>
                  </a:srgbClr>
                </a:solidFill>
                <a:ea typeface="+mn-lt"/>
                <a:cs typeface="+mn-lt"/>
              </a:rPr>
              <a:t>Neural Style Transfer is where you can merge one image with another image, and it will keep the contents intact </a:t>
            </a:r>
          </a:p>
          <a:p>
            <a:pPr marL="0" indent="0">
              <a:buNone/>
            </a:pPr>
            <a:r>
              <a:rPr lang="en-GB" sz="1600">
                <a:solidFill>
                  <a:srgbClr val="FFFFFF">
                    <a:alpha val="70000"/>
                  </a:srgbClr>
                </a:solidFill>
                <a:ea typeface="+mn-lt"/>
                <a:cs typeface="+mn-lt"/>
              </a:rPr>
              <a:t>GUP rendering or Graphics Processing Units is a specialized computer processor that is designed to render images, it can give a 3D animation preview at high speed. </a:t>
            </a:r>
          </a:p>
          <a:p>
            <a:pPr marL="0" indent="0">
              <a:buNone/>
            </a:pPr>
            <a:endParaRPr lang="en-GB" sz="1200">
              <a:solidFill>
                <a:srgbClr val="212121"/>
              </a:solidFill>
            </a:endParaRPr>
          </a:p>
          <a:p>
            <a:pPr marL="0" indent="0">
              <a:buNone/>
            </a:pPr>
            <a:endParaRPr lang="en-GB" sz="1300">
              <a:solidFill>
                <a:srgbClr val="1C1C1C"/>
              </a:solidFill>
              <a:ea typeface="+mn-lt"/>
              <a:cs typeface="+mn-lt"/>
            </a:endParaRPr>
          </a:p>
        </p:txBody>
      </p:sp>
      <p:pic>
        <p:nvPicPr>
          <p:cNvPr id="6" name="Picture 5">
            <a:extLst>
              <a:ext uri="{FF2B5EF4-FFF2-40B4-BE49-F238E27FC236}">
                <a16:creationId xmlns:a16="http://schemas.microsoft.com/office/drawing/2014/main" id="{EB5FE228-628C-A599-9239-B6D5F904CBA8}"/>
              </a:ext>
            </a:extLst>
          </p:cNvPr>
          <p:cNvPicPr>
            <a:picLocks noChangeAspect="1"/>
          </p:cNvPicPr>
          <p:nvPr/>
        </p:nvPicPr>
        <p:blipFill>
          <a:blip r:embed="rId4"/>
          <a:stretch>
            <a:fillRect/>
          </a:stretch>
        </p:blipFill>
        <p:spPr>
          <a:xfrm>
            <a:off x="7622002" y="4383347"/>
            <a:ext cx="4318411" cy="2020560"/>
          </a:xfrm>
          <a:prstGeom prst="rect">
            <a:avLst/>
          </a:prstGeom>
        </p:spPr>
      </p:pic>
      <p:sp>
        <p:nvSpPr>
          <p:cNvPr id="4" name="Slide Number Placeholder 3">
            <a:extLst>
              <a:ext uri="{FF2B5EF4-FFF2-40B4-BE49-F238E27FC236}">
                <a16:creationId xmlns:a16="http://schemas.microsoft.com/office/drawing/2014/main" id="{29C4105B-C7A7-F1B9-FD83-C6349C0DE8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lang="en-US"/>
          </a:p>
        </p:txBody>
      </p:sp>
      <p:sp>
        <p:nvSpPr>
          <p:cNvPr id="8" name="TextBox 7">
            <a:extLst>
              <a:ext uri="{FF2B5EF4-FFF2-40B4-BE49-F238E27FC236}">
                <a16:creationId xmlns:a16="http://schemas.microsoft.com/office/drawing/2014/main" id="{0F5398C6-8B5D-CBC9-9834-874D56753FF1}"/>
              </a:ext>
            </a:extLst>
          </p:cNvPr>
          <p:cNvSpPr txBox="1"/>
          <p:nvPr/>
        </p:nvSpPr>
        <p:spPr>
          <a:xfrm>
            <a:off x="6788185" y="1870286"/>
            <a:ext cx="49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[9]</a:t>
            </a:r>
          </a:p>
        </p:txBody>
      </p:sp>
      <p:sp>
        <p:nvSpPr>
          <p:cNvPr id="10" name="TextBox 9">
            <a:extLst>
              <a:ext uri="{FF2B5EF4-FFF2-40B4-BE49-F238E27FC236}">
                <a16:creationId xmlns:a16="http://schemas.microsoft.com/office/drawing/2014/main" id="{0205A583-73DC-8FDF-FA83-7DC3FFEA141C}"/>
              </a:ext>
            </a:extLst>
          </p:cNvPr>
          <p:cNvSpPr txBox="1"/>
          <p:nvPr/>
        </p:nvSpPr>
        <p:spPr>
          <a:xfrm>
            <a:off x="7035321" y="4382827"/>
            <a:ext cx="6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[10]</a:t>
            </a:r>
          </a:p>
        </p:txBody>
      </p:sp>
    </p:spTree>
    <p:extLst>
      <p:ext uri="{BB962C8B-B14F-4D97-AF65-F5344CB8AC3E}">
        <p14:creationId xmlns:p14="http://schemas.microsoft.com/office/powerpoint/2010/main" val="1413749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US"/>
              <a:t>Anger </a:t>
            </a:r>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667738" y="2063118"/>
            <a:ext cx="6058972" cy="3996795"/>
          </a:xfrm>
        </p:spPr>
        <p:txBody>
          <a:bodyPr/>
          <a:lstStyle/>
          <a:p>
            <a:pPr marL="0" indent="0">
              <a:buNone/>
            </a:pPr>
            <a:r>
              <a:rPr lang="en-GB">
                <a:solidFill>
                  <a:srgbClr val="FFFFFF">
                    <a:alpha val="70000"/>
                  </a:srgbClr>
                </a:solidFill>
              </a:rPr>
              <a:t>Anger is one of the five emotions from the Inside Out. When he is really anger, he has fire shooting out of his head. Depending on how anger he is, is now much fire shots out and how into intense it is.</a:t>
            </a:r>
          </a:p>
          <a:p>
            <a:pPr marL="0" indent="0">
              <a:buNone/>
            </a:pPr>
            <a:r>
              <a:rPr lang="en-GB">
                <a:solidFill>
                  <a:srgbClr val="FFFFFF">
                    <a:alpha val="70000"/>
                  </a:srgbClr>
                </a:solidFill>
              </a:rPr>
              <a:t>CGI was used to help create anger. They first did some sketches to get a feel for how they wanted it and then they used computer software and CGI to help map out the movements. </a:t>
            </a:r>
          </a:p>
        </p:txBody>
      </p:sp>
      <p:pic>
        <p:nvPicPr>
          <p:cNvPr id="6" name="Picture 5" descr="A cartoon character with flames coming out of his head&#10;&#10;Description automatically generated">
            <a:extLst>
              <a:ext uri="{FF2B5EF4-FFF2-40B4-BE49-F238E27FC236}">
                <a16:creationId xmlns:a16="http://schemas.microsoft.com/office/drawing/2014/main" id="{84322DE6-AFF7-FE02-4644-C3619A0E8F4C}"/>
              </a:ext>
            </a:extLst>
          </p:cNvPr>
          <p:cNvPicPr>
            <a:picLocks noChangeAspect="1"/>
          </p:cNvPicPr>
          <p:nvPr/>
        </p:nvPicPr>
        <p:blipFill>
          <a:blip r:embed="rId3"/>
          <a:stretch>
            <a:fillRect/>
          </a:stretch>
        </p:blipFill>
        <p:spPr>
          <a:xfrm>
            <a:off x="9303263" y="2901147"/>
            <a:ext cx="2889299" cy="3736275"/>
          </a:xfrm>
          <a:prstGeom prst="rect">
            <a:avLst/>
          </a:prstGeom>
        </p:spPr>
      </p:pic>
      <p:sp>
        <p:nvSpPr>
          <p:cNvPr id="2" name="Slide Number Placeholder 1">
            <a:extLst>
              <a:ext uri="{FF2B5EF4-FFF2-40B4-BE49-F238E27FC236}">
                <a16:creationId xmlns:a16="http://schemas.microsoft.com/office/drawing/2014/main" id="{55BE738A-4A02-9B98-3705-A9749678DC6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lang="en-US"/>
          </a:p>
        </p:txBody>
      </p:sp>
      <p:pic>
        <p:nvPicPr>
          <p:cNvPr id="4" name="Picture 3" descr="Alessandra Sorrentino on X: &quot;Drawing Anger was always somehow satisfying!  What I loved about boarding on #Insideout2 was how the Emotions felt  emotions themselves, yet still kept their primary self. When Anger">
            <a:extLst>
              <a:ext uri="{FF2B5EF4-FFF2-40B4-BE49-F238E27FC236}">
                <a16:creationId xmlns:a16="http://schemas.microsoft.com/office/drawing/2014/main" id="{E4CD2081-3756-33BC-6D95-8B3EEF6CFBB1}"/>
              </a:ext>
            </a:extLst>
          </p:cNvPr>
          <p:cNvPicPr>
            <a:picLocks noChangeAspect="1"/>
          </p:cNvPicPr>
          <p:nvPr/>
        </p:nvPicPr>
        <p:blipFill>
          <a:blip r:embed="rId4"/>
          <a:stretch>
            <a:fillRect/>
          </a:stretch>
        </p:blipFill>
        <p:spPr>
          <a:xfrm>
            <a:off x="7151913" y="1714499"/>
            <a:ext cx="2090058" cy="2601687"/>
          </a:xfrm>
          <a:prstGeom prst="rect">
            <a:avLst/>
          </a:prstGeom>
        </p:spPr>
      </p:pic>
      <p:pic>
        <p:nvPicPr>
          <p:cNvPr id="7" name="Picture 6" descr="The Art of Inside Out">
            <a:extLst>
              <a:ext uri="{FF2B5EF4-FFF2-40B4-BE49-F238E27FC236}">
                <a16:creationId xmlns:a16="http://schemas.microsoft.com/office/drawing/2014/main" id="{5CD36AD5-C55C-B2F9-E862-FE3E8AC45921}"/>
              </a:ext>
            </a:extLst>
          </p:cNvPr>
          <p:cNvPicPr>
            <a:picLocks noChangeAspect="1"/>
          </p:cNvPicPr>
          <p:nvPr/>
        </p:nvPicPr>
        <p:blipFill>
          <a:blip r:embed="rId5"/>
          <a:stretch>
            <a:fillRect/>
          </a:stretch>
        </p:blipFill>
        <p:spPr>
          <a:xfrm>
            <a:off x="5965371" y="4435058"/>
            <a:ext cx="3276599" cy="2146228"/>
          </a:xfrm>
          <a:prstGeom prst="rect">
            <a:avLst/>
          </a:prstGeom>
        </p:spPr>
      </p:pic>
      <p:sp>
        <p:nvSpPr>
          <p:cNvPr id="9" name="TextBox 8">
            <a:extLst>
              <a:ext uri="{FF2B5EF4-FFF2-40B4-BE49-F238E27FC236}">
                <a16:creationId xmlns:a16="http://schemas.microsoft.com/office/drawing/2014/main" id="{53014ADD-5663-2D3C-5CA2-B8DD8E39A412}"/>
              </a:ext>
            </a:extLst>
          </p:cNvPr>
          <p:cNvSpPr txBox="1"/>
          <p:nvPr/>
        </p:nvSpPr>
        <p:spPr>
          <a:xfrm>
            <a:off x="6613132" y="1715827"/>
            <a:ext cx="6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[11]</a:t>
            </a:r>
          </a:p>
        </p:txBody>
      </p:sp>
      <p:sp>
        <p:nvSpPr>
          <p:cNvPr id="10" name="TextBox 9">
            <a:extLst>
              <a:ext uri="{FF2B5EF4-FFF2-40B4-BE49-F238E27FC236}">
                <a16:creationId xmlns:a16="http://schemas.microsoft.com/office/drawing/2014/main" id="{EAC4C3C0-A71A-8799-C4DA-2A5AA5708960}"/>
              </a:ext>
            </a:extLst>
          </p:cNvPr>
          <p:cNvSpPr txBox="1"/>
          <p:nvPr/>
        </p:nvSpPr>
        <p:spPr>
          <a:xfrm>
            <a:off x="5449537" y="4434313"/>
            <a:ext cx="6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[12]</a:t>
            </a:r>
          </a:p>
        </p:txBody>
      </p:sp>
      <p:sp>
        <p:nvSpPr>
          <p:cNvPr id="11" name="TextBox 10">
            <a:extLst>
              <a:ext uri="{FF2B5EF4-FFF2-40B4-BE49-F238E27FC236}">
                <a16:creationId xmlns:a16="http://schemas.microsoft.com/office/drawing/2014/main" id="{A839FB32-A9EA-7BDA-8B40-8E0A9EE32D84}"/>
              </a:ext>
            </a:extLst>
          </p:cNvPr>
          <p:cNvSpPr txBox="1"/>
          <p:nvPr/>
        </p:nvSpPr>
        <p:spPr>
          <a:xfrm>
            <a:off x="10752645" y="6462880"/>
            <a:ext cx="6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[13]</a:t>
            </a:r>
          </a:p>
        </p:txBody>
      </p:sp>
    </p:spTree>
    <p:extLst>
      <p:ext uri="{BB962C8B-B14F-4D97-AF65-F5344CB8AC3E}">
        <p14:creationId xmlns:p14="http://schemas.microsoft.com/office/powerpoint/2010/main" val="3977588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GB"/>
              <a:t>Final Proposal </a:t>
            </a:r>
            <a:endParaRPr lang="en-US"/>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1397081" y="1997803"/>
            <a:ext cx="8769514" cy="3768195"/>
          </a:xfrm>
        </p:spPr>
        <p:txBody>
          <a:bodyPr/>
          <a:lstStyle/>
          <a:p>
            <a:pPr marL="0" indent="0">
              <a:buNone/>
            </a:pPr>
            <a:r>
              <a:rPr lang="en-US" dirty="0">
                <a:solidFill>
                  <a:srgbClr val="FFFFFF">
                    <a:alpha val="70000"/>
                  </a:srgbClr>
                </a:solidFill>
              </a:rPr>
              <a:t>After learning about how different movie companies use fire as a character or adds fire to a character, I am going to try and make a short animation of a candle. The candle will be its own little character that will move around the screen.</a:t>
            </a:r>
          </a:p>
          <a:p>
            <a:pPr marL="0" indent="0">
              <a:buNone/>
            </a:pPr>
            <a:r>
              <a:rPr lang="en-US" dirty="0">
                <a:solidFill>
                  <a:srgbClr val="FFFFFF">
                    <a:alpha val="70000"/>
                  </a:srgbClr>
                </a:solidFill>
              </a:rPr>
              <a:t>I will map out how I want the scene will do and then do some test on what I could add into the scene.</a:t>
            </a:r>
          </a:p>
          <a:p>
            <a:pPr marL="0" indent="0">
              <a:buNone/>
            </a:pPr>
            <a:r>
              <a:rPr lang="en-US" dirty="0">
                <a:solidFill>
                  <a:srgbClr val="FFFFFF">
                    <a:alpha val="70000"/>
                  </a:srgbClr>
                </a:solidFill>
              </a:rPr>
              <a:t>I want it to have a realist feel to it but have a cartoon like look to it. I also want it to show emotion though its movements and though how the flame acts, not though facile movements. </a:t>
            </a:r>
          </a:p>
          <a:p>
            <a:pPr marL="0" indent="0">
              <a:buNone/>
            </a:pPr>
            <a:r>
              <a:rPr lang="en-US" dirty="0">
                <a:solidFill>
                  <a:srgbClr val="FFFFFF">
                    <a:alpha val="70000"/>
                  </a:srgbClr>
                </a:solidFill>
              </a:rPr>
              <a:t>This is will also help with my independent project and another assessment as I am going to be animating the candle flickering in those project. </a:t>
            </a:r>
          </a:p>
        </p:txBody>
      </p:sp>
      <p:sp>
        <p:nvSpPr>
          <p:cNvPr id="2" name="Slide Number Placeholder 1">
            <a:extLst>
              <a:ext uri="{FF2B5EF4-FFF2-40B4-BE49-F238E27FC236}">
                <a16:creationId xmlns:a16="http://schemas.microsoft.com/office/drawing/2014/main" id="{FAAA87EF-64D4-349E-CEC0-AEC1A4E027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lang="en-US"/>
          </a:p>
        </p:txBody>
      </p:sp>
    </p:spTree>
    <p:extLst>
      <p:ext uri="{BB962C8B-B14F-4D97-AF65-F5344CB8AC3E}">
        <p14:creationId xmlns:p14="http://schemas.microsoft.com/office/powerpoint/2010/main" val="810382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GB"/>
              <a:t>Test videos </a:t>
            </a:r>
            <a:endParaRPr lang="en-US"/>
          </a:p>
        </p:txBody>
      </p:sp>
      <p:sp>
        <p:nvSpPr>
          <p:cNvPr id="4" name="Content Placeholder 4">
            <a:extLst>
              <a:ext uri="{FF2B5EF4-FFF2-40B4-BE49-F238E27FC236}">
                <a16:creationId xmlns:a16="http://schemas.microsoft.com/office/drawing/2014/main" id="{EFF0D250-0CD4-1C68-DF10-C77BA977CC25}"/>
              </a:ext>
            </a:extLst>
          </p:cNvPr>
          <p:cNvSpPr txBox="1">
            <a:spLocks/>
          </p:cNvSpPr>
          <p:nvPr/>
        </p:nvSpPr>
        <p:spPr>
          <a:xfrm>
            <a:off x="770467" y="2498066"/>
            <a:ext cx="3152422" cy="3904659"/>
          </a:xfrm>
          <a:prstGeom prst="rect">
            <a:avLst/>
          </a:prstGeom>
        </p:spPr>
        <p:txBody>
          <a:bodyPr vert="horz" lIns="0" tIns="0" rIns="0" bIns="0" rtlCol="0" anchor="t" anchorCtr="0">
            <a:normAutofit/>
          </a:bodyPr>
          <a:lstStyle>
            <a:lvl1pPr marL="283464" indent="-283464" algn="l" defTabSz="914400" rtl="0" eaLnBrk="1" latinLnBrk="0" hangingPunct="1">
              <a:lnSpc>
                <a:spcPct val="100000"/>
              </a:lnSpc>
              <a:spcBef>
                <a:spcPts val="1000"/>
              </a:spcBef>
              <a:buClr>
                <a:schemeClr val="accent1">
                  <a:lumMod val="60000"/>
                  <a:lumOff val="40000"/>
                </a:schemeClr>
              </a:buClr>
              <a:buFont typeface="Wingdings" panose="05000000000000000000" pitchFamily="2" charset="2"/>
              <a:buChar char=""/>
              <a:defRPr sz="1800" kern="1200">
                <a:solidFill>
                  <a:schemeClr val="tx1">
                    <a:alpha val="70000"/>
                  </a:schemeClr>
                </a:solidFill>
                <a:latin typeface="+mn-lt"/>
                <a:ea typeface="+mn-ea"/>
                <a:cs typeface="+mn-cs"/>
              </a:defRPr>
            </a:lvl1pPr>
            <a:lvl2pPr marL="283464" indent="0" algn="l" defTabSz="914400" rtl="0" eaLnBrk="1" latinLnBrk="0" hangingPunct="1">
              <a:lnSpc>
                <a:spcPct val="100000"/>
              </a:lnSpc>
              <a:spcBef>
                <a:spcPts val="1000"/>
              </a:spcBef>
              <a:buClr>
                <a:schemeClr val="accent1">
                  <a:lumMod val="60000"/>
                  <a:lumOff val="40000"/>
                </a:schemeClr>
              </a:buClr>
              <a:buFontTx/>
              <a:buNone/>
              <a:defRPr sz="1800" i="1" kern="1200">
                <a:solidFill>
                  <a:schemeClr val="tx1">
                    <a:alpha val="70000"/>
                  </a:schemeClr>
                </a:solidFill>
                <a:latin typeface="+mn-lt"/>
                <a:ea typeface="+mn-ea"/>
                <a:cs typeface="+mn-cs"/>
              </a:defRPr>
            </a:lvl2pPr>
            <a:lvl3pPr marL="1080000" indent="-283464" algn="l" defTabSz="914400" rtl="0" eaLnBrk="1" latinLnBrk="0" hangingPunct="1">
              <a:lnSpc>
                <a:spcPct val="100000"/>
              </a:lnSpc>
              <a:spcBef>
                <a:spcPts val="1000"/>
              </a:spcBef>
              <a:buClr>
                <a:schemeClr val="accent1">
                  <a:lumMod val="60000"/>
                  <a:lumOff val="40000"/>
                </a:schemeClr>
              </a:buClr>
              <a:buFont typeface="Wingdings" panose="05000000000000000000" pitchFamily="2" charset="2"/>
              <a:buChar char=""/>
              <a:defRPr sz="1800" kern="1200">
                <a:solidFill>
                  <a:schemeClr val="tx1">
                    <a:alpha val="70000"/>
                  </a:schemeClr>
                </a:solidFill>
                <a:latin typeface="+mn-lt"/>
                <a:ea typeface="+mn-ea"/>
                <a:cs typeface="+mn-cs"/>
              </a:defRPr>
            </a:lvl3pPr>
            <a:lvl4pPr marL="1080000" indent="0" algn="l" defTabSz="914400" rtl="0" eaLnBrk="1" latinLnBrk="0" hangingPunct="1">
              <a:lnSpc>
                <a:spcPct val="100000"/>
              </a:lnSpc>
              <a:spcBef>
                <a:spcPts val="1000"/>
              </a:spcBef>
              <a:buClr>
                <a:schemeClr val="accent1">
                  <a:lumMod val="60000"/>
                  <a:lumOff val="40000"/>
                </a:schemeClr>
              </a:buClr>
              <a:buFontTx/>
              <a:buNone/>
              <a:defRPr sz="1800" i="1" kern="1200">
                <a:solidFill>
                  <a:schemeClr val="tx1">
                    <a:alpha val="70000"/>
                  </a:schemeClr>
                </a:solidFill>
                <a:latin typeface="+mn-lt"/>
                <a:ea typeface="+mn-ea"/>
                <a:cs typeface="+mn-cs"/>
              </a:defRPr>
            </a:lvl4pPr>
            <a:lvl5pPr marL="1800000" indent="-283464" algn="l" defTabSz="914400" rtl="0" eaLnBrk="1" latinLnBrk="0" hangingPunct="1">
              <a:lnSpc>
                <a:spcPct val="100000"/>
              </a:lnSpc>
              <a:spcBef>
                <a:spcPts val="1000"/>
              </a:spcBef>
              <a:buClr>
                <a:schemeClr val="accent1">
                  <a:lumMod val="60000"/>
                  <a:lumOff val="40000"/>
                </a:schemeClr>
              </a:buClr>
              <a:buFont typeface="Wingdings" panose="05000000000000000000" pitchFamily="2" charset="2"/>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None/>
            </a:pPr>
            <a:r>
              <a:rPr lang="en-US" dirty="0"/>
              <a:t>Here are some test videos of some candles burning. As I’m going to be making an animation of a candle, I wanted to do some tests of a real candle to see how I could incorporate each test did into my animation.</a:t>
            </a:r>
          </a:p>
        </p:txBody>
      </p:sp>
      <p:pic>
        <p:nvPicPr>
          <p:cNvPr id="2" name="trim.D3A7CDA2-C712-433E-8FC3-249EBA3F399A">
            <a:hlinkClick r:id="" action="ppaction://media"/>
            <a:extLst>
              <a:ext uri="{FF2B5EF4-FFF2-40B4-BE49-F238E27FC236}">
                <a16:creationId xmlns:a16="http://schemas.microsoft.com/office/drawing/2014/main" id="{4865733C-D35A-2808-1D05-3CEFCED3E27C}"/>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4039851" y="2500634"/>
            <a:ext cx="2913897" cy="1636613"/>
          </a:xfrm>
          <a:prstGeom prst="rect">
            <a:avLst/>
          </a:prstGeom>
        </p:spPr>
      </p:pic>
      <p:pic>
        <p:nvPicPr>
          <p:cNvPr id="6" name="trim.4838EA9F-ECAE-498E-AEAA-7723A3DC703E">
            <a:hlinkClick r:id="" action="ppaction://media"/>
            <a:extLst>
              <a:ext uri="{FF2B5EF4-FFF2-40B4-BE49-F238E27FC236}">
                <a16:creationId xmlns:a16="http://schemas.microsoft.com/office/drawing/2014/main" id="{64175739-145E-A83C-8ADF-8486E2A10ADF}"/>
              </a:ext>
            </a:extLst>
          </p:cNvPr>
          <p:cNvPicPr>
            <a:picLocks noChangeAspect="1"/>
          </p:cNvPicPr>
          <p:nvPr>
            <a:videoFile r:link="rId4"/>
            <p:extLst>
              <p:ext uri="{DAA4B4D4-6D71-4841-9C94-3DE7FCFB9230}">
                <p14:media xmlns:p14="http://schemas.microsoft.com/office/powerpoint/2010/main" r:embed="rId3"/>
              </p:ext>
            </p:extLst>
          </p:nvPr>
        </p:nvPicPr>
        <p:blipFill>
          <a:blip r:embed="rId12"/>
          <a:stretch>
            <a:fillRect/>
          </a:stretch>
        </p:blipFill>
        <p:spPr>
          <a:xfrm>
            <a:off x="4039851" y="4598635"/>
            <a:ext cx="2913897" cy="1629615"/>
          </a:xfrm>
          <a:prstGeom prst="rect">
            <a:avLst/>
          </a:prstGeom>
        </p:spPr>
      </p:pic>
      <p:pic>
        <p:nvPicPr>
          <p:cNvPr id="7" name="trim.7D228BFC-EFCD-47DE-B6AB-06B18DCE499D">
            <a:hlinkClick r:id="" action="ppaction://media"/>
            <a:extLst>
              <a:ext uri="{FF2B5EF4-FFF2-40B4-BE49-F238E27FC236}">
                <a16:creationId xmlns:a16="http://schemas.microsoft.com/office/drawing/2014/main" id="{B8E726A7-DDAF-129E-C5F5-332D3C9B56E2}"/>
              </a:ext>
            </a:extLst>
          </p:cNvPr>
          <p:cNvPicPr>
            <a:picLocks noChangeAspect="1"/>
          </p:cNvPicPr>
          <p:nvPr>
            <a:videoFile r:link="rId6"/>
            <p:extLst>
              <p:ext uri="{DAA4B4D4-6D71-4841-9C94-3DE7FCFB9230}">
                <p14:media xmlns:p14="http://schemas.microsoft.com/office/powerpoint/2010/main" r:embed="rId5"/>
              </p:ext>
            </p:extLst>
          </p:nvPr>
        </p:nvPicPr>
        <p:blipFill>
          <a:blip r:embed="rId13"/>
          <a:stretch>
            <a:fillRect/>
          </a:stretch>
        </p:blipFill>
        <p:spPr>
          <a:xfrm>
            <a:off x="7824937" y="4602370"/>
            <a:ext cx="2914486" cy="1636613"/>
          </a:xfrm>
          <a:prstGeom prst="rect">
            <a:avLst/>
          </a:prstGeom>
        </p:spPr>
      </p:pic>
      <p:pic>
        <p:nvPicPr>
          <p:cNvPr id="5" name="trim.FFA2FACB-3A16-4D46-ADB0-736A87B8E0AC.MOV">
            <a:hlinkClick r:id="" action="ppaction://media"/>
            <a:extLst>
              <a:ext uri="{FF2B5EF4-FFF2-40B4-BE49-F238E27FC236}">
                <a16:creationId xmlns:a16="http://schemas.microsoft.com/office/drawing/2014/main" id="{4D15575C-3793-11CE-6FF6-6BAE2278E75E}"/>
              </a:ext>
            </a:extLst>
          </p:cNvPr>
          <p:cNvPicPr>
            <a:picLocks noChangeAspect="1"/>
          </p:cNvPicPr>
          <p:nvPr>
            <a:videoFile r:link="rId8"/>
            <p:extLst>
              <p:ext uri="{DAA4B4D4-6D71-4841-9C94-3DE7FCFB9230}">
                <p14:media xmlns:p14="http://schemas.microsoft.com/office/powerpoint/2010/main" r:embed="rId7"/>
              </p:ext>
            </p:extLst>
          </p:nvPr>
        </p:nvPicPr>
        <p:blipFill>
          <a:blip r:embed="rId14"/>
          <a:stretch>
            <a:fillRect/>
          </a:stretch>
        </p:blipFill>
        <p:spPr>
          <a:xfrm>
            <a:off x="7824937" y="2498066"/>
            <a:ext cx="2913897" cy="1631018"/>
          </a:xfrm>
          <a:prstGeom prst="rect">
            <a:avLst/>
          </a:prstGeom>
        </p:spPr>
      </p:pic>
      <p:sp>
        <p:nvSpPr>
          <p:cNvPr id="8" name="Slide Number Placeholder 7">
            <a:extLst>
              <a:ext uri="{FF2B5EF4-FFF2-40B4-BE49-F238E27FC236}">
                <a16:creationId xmlns:a16="http://schemas.microsoft.com/office/drawing/2014/main" id="{9C8D3A5B-713D-FF82-1E65-F1903CD7672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lang="en-US"/>
          </a:p>
        </p:txBody>
      </p:sp>
      <p:sp>
        <p:nvSpPr>
          <p:cNvPr id="9" name="TextBox 8">
            <a:extLst>
              <a:ext uri="{FF2B5EF4-FFF2-40B4-BE49-F238E27FC236}">
                <a16:creationId xmlns:a16="http://schemas.microsoft.com/office/drawing/2014/main" id="{9B3E0012-4E74-C96B-62A6-92BD6B32C6F6}"/>
              </a:ext>
            </a:extLst>
          </p:cNvPr>
          <p:cNvSpPr txBox="1"/>
          <p:nvPr/>
        </p:nvSpPr>
        <p:spPr>
          <a:xfrm>
            <a:off x="4035379" y="2189407"/>
            <a:ext cx="25650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Just a candle burning </a:t>
            </a:r>
          </a:p>
        </p:txBody>
      </p:sp>
      <p:sp>
        <p:nvSpPr>
          <p:cNvPr id="10" name="TextBox 9">
            <a:extLst>
              <a:ext uri="{FF2B5EF4-FFF2-40B4-BE49-F238E27FC236}">
                <a16:creationId xmlns:a16="http://schemas.microsoft.com/office/drawing/2014/main" id="{AB2354FB-6A11-D064-C377-E683F098B991}"/>
              </a:ext>
            </a:extLst>
          </p:cNvPr>
          <p:cNvSpPr txBox="1"/>
          <p:nvPr/>
        </p:nvSpPr>
        <p:spPr>
          <a:xfrm>
            <a:off x="7823914" y="2189407"/>
            <a:ext cx="25650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Adding more fire to the flame</a:t>
            </a:r>
          </a:p>
        </p:txBody>
      </p:sp>
      <p:sp>
        <p:nvSpPr>
          <p:cNvPr id="11" name="TextBox 10">
            <a:extLst>
              <a:ext uri="{FF2B5EF4-FFF2-40B4-BE49-F238E27FC236}">
                <a16:creationId xmlns:a16="http://schemas.microsoft.com/office/drawing/2014/main" id="{906397AF-C271-5711-1D3D-7E5D268A634A}"/>
              </a:ext>
            </a:extLst>
          </p:cNvPr>
          <p:cNvSpPr txBox="1"/>
          <p:nvPr/>
        </p:nvSpPr>
        <p:spPr>
          <a:xfrm>
            <a:off x="4035379" y="4292956"/>
            <a:ext cx="25650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Making the flame flicker</a:t>
            </a:r>
          </a:p>
        </p:txBody>
      </p:sp>
      <p:sp>
        <p:nvSpPr>
          <p:cNvPr id="12" name="TextBox 11">
            <a:extLst>
              <a:ext uri="{FF2B5EF4-FFF2-40B4-BE49-F238E27FC236}">
                <a16:creationId xmlns:a16="http://schemas.microsoft.com/office/drawing/2014/main" id="{B5C4CB1C-E94B-DB11-8A4B-31531B1E57E7}"/>
              </a:ext>
            </a:extLst>
          </p:cNvPr>
          <p:cNvSpPr txBox="1"/>
          <p:nvPr/>
        </p:nvSpPr>
        <p:spPr>
          <a:xfrm>
            <a:off x="7823914" y="4292956"/>
            <a:ext cx="25650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See how the smoke moves </a:t>
            </a:r>
          </a:p>
        </p:txBody>
      </p:sp>
    </p:spTree>
    <p:extLst>
      <p:ext uri="{BB962C8B-B14F-4D97-AF65-F5344CB8AC3E}">
        <p14:creationId xmlns:p14="http://schemas.microsoft.com/office/powerpoint/2010/main" val="255806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9" fill="hold" display="0">
                  <p:stCondLst>
                    <p:cond delay="indefinite"/>
                  </p:stCondLst>
                </p:cTn>
                <p:tgtEl>
                  <p:spTgt spid="2"/>
                </p:tgtEl>
              </p:cMediaNode>
            </p:video>
            <p:seq concurrent="1" nextAc="seek">
              <p:cTn id="20" restart="whenNotActive" fill="hold" evtFilter="cancelBubble" nodeType="interactiveSeq">
                <p:stCondLst>
                  <p:cond evt="onClick" delay="0">
                    <p:tgtEl>
                      <p:spTgt spid="2"/>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
                                        </p:tgtEl>
                                      </p:cBhvr>
                                    </p:cmd>
                                  </p:childTnLst>
                                </p:cTn>
                              </p:par>
                            </p:childTnLst>
                          </p:cTn>
                        </p:par>
                      </p:childTnLst>
                    </p:cTn>
                  </p:par>
                </p:childTnLst>
              </p:cTn>
              <p:nextCondLst>
                <p:cond evt="onClick" delay="0">
                  <p:tgtEl>
                    <p:spTgt spid="2"/>
                  </p:tgtEl>
                </p:cond>
              </p:nextCondLst>
            </p:seq>
            <p:video>
              <p:cMediaNode>
                <p:cTn id="25" fill="hold" display="0">
                  <p:stCondLst>
                    <p:cond delay="indefinite"/>
                  </p:stCondLst>
                </p:cTn>
                <p:tgtEl>
                  <p:spTgt spid="6"/>
                </p:tgtEl>
              </p:cMediaNode>
            </p:video>
            <p:seq concurrent="1" nextAc="seek">
              <p:cTn id="26" restart="whenNotActive" fill="hold" evtFilter="cancelBubble" nodeType="interactiveSeq">
                <p:stCondLst>
                  <p:cond evt="onClick" delay="0">
                    <p:tgtEl>
                      <p:spTgt spid="6"/>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6"/>
                                        </p:tgtEl>
                                      </p:cBhvr>
                                    </p:cmd>
                                  </p:childTnLst>
                                </p:cTn>
                              </p:par>
                            </p:childTnLst>
                          </p:cTn>
                        </p:par>
                      </p:childTnLst>
                    </p:cTn>
                  </p:par>
                </p:childTnLst>
              </p:cTn>
              <p:nextCondLst>
                <p:cond evt="onClick" delay="0">
                  <p:tgtEl>
                    <p:spTgt spid="6"/>
                  </p:tgtEl>
                </p:cond>
              </p:nextCondLst>
            </p:seq>
            <p:video>
              <p:cMediaNode>
                <p:cTn id="31" fill="hold" display="0">
                  <p:stCondLst>
                    <p:cond delay="indefinite"/>
                  </p:stCondLst>
                </p:cTn>
                <p:tgtEl>
                  <p:spTgt spid="7"/>
                </p:tgtEl>
              </p:cMediaNode>
            </p:video>
            <p:seq concurrent="1" nextAc="seek">
              <p:cTn id="32" restart="whenNotActive" fill="hold" evtFilter="cancelBubble" nodeType="interactiveSeq">
                <p:stCondLst>
                  <p:cond evt="onClick" delay="0">
                    <p:tgtEl>
                      <p:spTgt spid="7"/>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7"/>
                                        </p:tgtEl>
                                      </p:cBhvr>
                                    </p:cmd>
                                  </p:childTnLst>
                                </p:cTn>
                              </p:par>
                            </p:childTnLst>
                          </p:cTn>
                        </p:par>
                      </p:childTnLst>
                    </p:cTn>
                  </p:par>
                </p:childTnLst>
              </p:cTn>
              <p:nextCondLst>
                <p:cond evt="onClick" delay="0">
                  <p:tgtEl>
                    <p:spTgt spid="7"/>
                  </p:tgtEl>
                </p:cond>
              </p:nextCondLst>
            </p:seq>
            <p:video>
              <p:cMediaNode>
                <p:cTn id="37" fill="hold" display="0">
                  <p:stCondLst>
                    <p:cond delay="indefinite"/>
                  </p:stCondLst>
                </p:cTn>
                <p:tgtEl>
                  <p:spTgt spid="5"/>
                </p:tgtEl>
              </p:cMediaNode>
            </p:video>
            <p:seq concurrent="1" nextAc="seek">
              <p:cTn id="38" restart="whenNotActive" fill="hold" evtFilter="cancelBubble" nodeType="interactiveSeq">
                <p:stCondLst>
                  <p:cond evt="onClick" delay="0">
                    <p:tgtEl>
                      <p:spTgt spid="5"/>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GB" dirty="0"/>
              <a:t>Mood board</a:t>
            </a:r>
            <a:endParaRPr lang="en-US" dirty="0"/>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1397081" y="1997803"/>
            <a:ext cx="8769514" cy="3768195"/>
          </a:xfrm>
        </p:spPr>
        <p:txBody>
          <a:bodyPr/>
          <a:lstStyle/>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283210" indent="-283210"/>
            <a:endParaRPr lang="en-US">
              <a:solidFill>
                <a:srgbClr val="FFFFFF">
                  <a:alpha val="70000"/>
                </a:srgbClr>
              </a:solidFill>
            </a:endParaRPr>
          </a:p>
          <a:p>
            <a:pPr marL="283210" indent="-283210"/>
            <a:endParaRPr lang="en-US">
              <a:solidFill>
                <a:srgbClr val="FFFFFF">
                  <a:alpha val="70000"/>
                </a:srgbClr>
              </a:solidFill>
            </a:endParaRPr>
          </a:p>
        </p:txBody>
      </p:sp>
      <p:sp>
        <p:nvSpPr>
          <p:cNvPr id="4" name="TextBox 3">
            <a:extLst>
              <a:ext uri="{FF2B5EF4-FFF2-40B4-BE49-F238E27FC236}">
                <a16:creationId xmlns:a16="http://schemas.microsoft.com/office/drawing/2014/main" id="{D31C37DF-E5B4-D644-CFD3-EBED356223EC}"/>
              </a:ext>
            </a:extLst>
          </p:cNvPr>
          <p:cNvSpPr txBox="1"/>
          <p:nvPr/>
        </p:nvSpPr>
        <p:spPr>
          <a:xfrm>
            <a:off x="5074612" y="1883362"/>
            <a:ext cx="7086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[23] </a:t>
            </a:r>
          </a:p>
        </p:txBody>
      </p:sp>
      <p:sp>
        <p:nvSpPr>
          <p:cNvPr id="6" name="TextBox 5">
            <a:extLst>
              <a:ext uri="{FF2B5EF4-FFF2-40B4-BE49-F238E27FC236}">
                <a16:creationId xmlns:a16="http://schemas.microsoft.com/office/drawing/2014/main" id="{54F1CA99-931D-E571-C052-D2D52C0B1D27}"/>
              </a:ext>
            </a:extLst>
          </p:cNvPr>
          <p:cNvSpPr txBox="1"/>
          <p:nvPr/>
        </p:nvSpPr>
        <p:spPr>
          <a:xfrm>
            <a:off x="8274538" y="1879599"/>
            <a:ext cx="6599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[24] </a:t>
            </a:r>
          </a:p>
        </p:txBody>
      </p:sp>
      <p:sp>
        <p:nvSpPr>
          <p:cNvPr id="7" name="TextBox 6">
            <a:extLst>
              <a:ext uri="{FF2B5EF4-FFF2-40B4-BE49-F238E27FC236}">
                <a16:creationId xmlns:a16="http://schemas.microsoft.com/office/drawing/2014/main" id="{B10CB87B-760C-42C7-DCF3-77F676222E25}"/>
              </a:ext>
            </a:extLst>
          </p:cNvPr>
          <p:cNvSpPr txBox="1"/>
          <p:nvPr/>
        </p:nvSpPr>
        <p:spPr>
          <a:xfrm>
            <a:off x="8279194" y="5923088"/>
            <a:ext cx="6492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[26]</a:t>
            </a:r>
          </a:p>
        </p:txBody>
      </p:sp>
      <p:sp>
        <p:nvSpPr>
          <p:cNvPr id="8" name="TextBox 7">
            <a:extLst>
              <a:ext uri="{FF2B5EF4-FFF2-40B4-BE49-F238E27FC236}">
                <a16:creationId xmlns:a16="http://schemas.microsoft.com/office/drawing/2014/main" id="{AF4DB870-92CE-CFC8-07B4-CDA0F43A78FF}"/>
              </a:ext>
            </a:extLst>
          </p:cNvPr>
          <p:cNvSpPr txBox="1"/>
          <p:nvPr/>
        </p:nvSpPr>
        <p:spPr>
          <a:xfrm>
            <a:off x="5120527" y="5925778"/>
            <a:ext cx="5985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[25] </a:t>
            </a:r>
          </a:p>
        </p:txBody>
      </p:sp>
      <p:sp>
        <p:nvSpPr>
          <p:cNvPr id="9" name="Slide Number Placeholder 8">
            <a:extLst>
              <a:ext uri="{FF2B5EF4-FFF2-40B4-BE49-F238E27FC236}">
                <a16:creationId xmlns:a16="http://schemas.microsoft.com/office/drawing/2014/main" id="{AA5BEEFD-968A-0E3D-70E5-49F0EA941A7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lang="en-US"/>
          </a:p>
        </p:txBody>
      </p:sp>
      <p:pic>
        <p:nvPicPr>
          <p:cNvPr id="13" name="Picture 12">
            <a:extLst>
              <a:ext uri="{FF2B5EF4-FFF2-40B4-BE49-F238E27FC236}">
                <a16:creationId xmlns:a16="http://schemas.microsoft.com/office/drawing/2014/main" id="{32560B1D-C976-C659-C1F0-BA2CA6D9CDCB}"/>
              </a:ext>
            </a:extLst>
          </p:cNvPr>
          <p:cNvPicPr>
            <a:picLocks noChangeAspect="1"/>
          </p:cNvPicPr>
          <p:nvPr/>
        </p:nvPicPr>
        <p:blipFill>
          <a:blip r:embed="rId7"/>
          <a:stretch>
            <a:fillRect/>
          </a:stretch>
        </p:blipFill>
        <p:spPr>
          <a:xfrm>
            <a:off x="764249" y="1997803"/>
            <a:ext cx="4232866" cy="4114800"/>
          </a:xfrm>
          <a:prstGeom prst="rect">
            <a:avLst/>
          </a:prstGeom>
        </p:spPr>
      </p:pic>
      <p:sp>
        <p:nvSpPr>
          <p:cNvPr id="2" name="TextBox 1">
            <a:extLst>
              <a:ext uri="{FF2B5EF4-FFF2-40B4-BE49-F238E27FC236}">
                <a16:creationId xmlns:a16="http://schemas.microsoft.com/office/drawing/2014/main" id="{368AFD20-1A02-6722-7B23-BC716044A644}"/>
              </a:ext>
            </a:extLst>
          </p:cNvPr>
          <p:cNvSpPr txBox="1"/>
          <p:nvPr/>
        </p:nvSpPr>
        <p:spPr>
          <a:xfrm>
            <a:off x="9004060" y="1549646"/>
            <a:ext cx="2652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Videos of different animated candles- </a:t>
            </a:r>
          </a:p>
        </p:txBody>
      </p:sp>
      <p:pic>
        <p:nvPicPr>
          <p:cNvPr id="10" name="Online Media 9" title="Candle 2D Animation">
            <a:hlinkClick r:id="" action="ppaction://media"/>
            <a:extLst>
              <a:ext uri="{FF2B5EF4-FFF2-40B4-BE49-F238E27FC236}">
                <a16:creationId xmlns:a16="http://schemas.microsoft.com/office/drawing/2014/main" id="{0CEB4698-8451-2359-AE42-D9ABF6772748}"/>
              </a:ext>
            </a:extLst>
          </p:cNvPr>
          <p:cNvPicPr>
            <a:picLocks noRot="1" noChangeAspect="1"/>
          </p:cNvPicPr>
          <p:nvPr>
            <a:videoFile r:link="rId1"/>
          </p:nvPr>
        </p:nvPicPr>
        <p:blipFill>
          <a:blip r:embed="rId8"/>
          <a:stretch>
            <a:fillRect/>
          </a:stretch>
        </p:blipFill>
        <p:spPr>
          <a:xfrm>
            <a:off x="5115820" y="2199068"/>
            <a:ext cx="2960063" cy="1826654"/>
          </a:xfrm>
          <a:prstGeom prst="rect">
            <a:avLst/>
          </a:prstGeom>
        </p:spPr>
      </p:pic>
      <p:pic>
        <p:nvPicPr>
          <p:cNvPr id="11" name="Online Media 10" title="Burning Candle [2D Animation FX]">
            <a:hlinkClick r:id="" action="ppaction://media"/>
            <a:extLst>
              <a:ext uri="{FF2B5EF4-FFF2-40B4-BE49-F238E27FC236}">
                <a16:creationId xmlns:a16="http://schemas.microsoft.com/office/drawing/2014/main" id="{31652141-DE10-0AC2-BF0F-7E6320537FAC}"/>
              </a:ext>
            </a:extLst>
          </p:cNvPr>
          <p:cNvPicPr>
            <a:picLocks noRot="1" noChangeAspect="1"/>
          </p:cNvPicPr>
          <p:nvPr>
            <a:videoFile r:link="rId2"/>
          </p:nvPr>
        </p:nvPicPr>
        <p:blipFill>
          <a:blip r:embed="rId9"/>
          <a:stretch>
            <a:fillRect/>
          </a:stretch>
        </p:blipFill>
        <p:spPr>
          <a:xfrm>
            <a:off x="8271143" y="2199067"/>
            <a:ext cx="2960064" cy="1826655"/>
          </a:xfrm>
          <a:prstGeom prst="rect">
            <a:avLst/>
          </a:prstGeom>
        </p:spPr>
      </p:pic>
      <p:pic>
        <p:nvPicPr>
          <p:cNvPr id="12" name="Online Media 11" title="Free Procedural Candle Animation [After Effects project]">
            <a:hlinkClick r:id="" action="ppaction://media"/>
            <a:extLst>
              <a:ext uri="{FF2B5EF4-FFF2-40B4-BE49-F238E27FC236}">
                <a16:creationId xmlns:a16="http://schemas.microsoft.com/office/drawing/2014/main" id="{B58FA4A8-305B-E5F6-336D-FD4AF8A5C571}"/>
              </a:ext>
            </a:extLst>
          </p:cNvPr>
          <p:cNvPicPr>
            <a:picLocks noRot="1" noChangeAspect="1"/>
          </p:cNvPicPr>
          <p:nvPr>
            <a:videoFile r:link="rId3"/>
          </p:nvPr>
        </p:nvPicPr>
        <p:blipFill>
          <a:blip r:embed="rId10"/>
          <a:stretch>
            <a:fillRect/>
          </a:stretch>
        </p:blipFill>
        <p:spPr>
          <a:xfrm>
            <a:off x="5115819" y="4098702"/>
            <a:ext cx="2960063" cy="1826654"/>
          </a:xfrm>
          <a:prstGeom prst="rect">
            <a:avLst/>
          </a:prstGeom>
        </p:spPr>
      </p:pic>
      <p:pic>
        <p:nvPicPr>
          <p:cNvPr id="14" name="Online Media 13" title="Animation: Candle Edited - Cinema 4D + After Effects - By TobsenArts">
            <a:hlinkClick r:id="" action="ppaction://media"/>
            <a:extLst>
              <a:ext uri="{FF2B5EF4-FFF2-40B4-BE49-F238E27FC236}">
                <a16:creationId xmlns:a16="http://schemas.microsoft.com/office/drawing/2014/main" id="{BA7E47E7-A975-0DC6-9C79-7ACE2F3A5641}"/>
              </a:ext>
            </a:extLst>
          </p:cNvPr>
          <p:cNvPicPr>
            <a:picLocks noRot="1" noChangeAspect="1"/>
          </p:cNvPicPr>
          <p:nvPr>
            <a:videoFile r:link="rId4"/>
          </p:nvPr>
        </p:nvPicPr>
        <p:blipFill>
          <a:blip r:embed="rId11"/>
          <a:stretch>
            <a:fillRect/>
          </a:stretch>
        </p:blipFill>
        <p:spPr>
          <a:xfrm>
            <a:off x="8271143" y="4098702"/>
            <a:ext cx="2960063" cy="1826654"/>
          </a:xfrm>
          <a:prstGeom prst="rect">
            <a:avLst/>
          </a:prstGeom>
        </p:spPr>
      </p:pic>
    </p:spTree>
    <p:extLst>
      <p:ext uri="{BB962C8B-B14F-4D97-AF65-F5344CB8AC3E}">
        <p14:creationId xmlns:p14="http://schemas.microsoft.com/office/powerpoint/2010/main" val="3287252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GB" dirty="0"/>
              <a:t>Inspiration  </a:t>
            </a:r>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699475" y="1879747"/>
            <a:ext cx="10830133" cy="3768195"/>
          </a:xfrm>
        </p:spPr>
        <p:txBody>
          <a:bodyPr/>
          <a:lstStyle/>
          <a:p>
            <a:pPr marL="0" indent="0">
              <a:buNone/>
            </a:pPr>
            <a:r>
              <a:rPr lang="en-US" sz="1400" dirty="0">
                <a:solidFill>
                  <a:srgbClr val="FFFFFF">
                    <a:alpha val="70000"/>
                  </a:srgbClr>
                </a:solidFill>
              </a:rPr>
              <a:t>My little candle character is going to be moving around the screen, as it won't have a face I want to make the flame, and its movements show the emotions its feeling. It's also not going to have any arms or leg, so the way it's going to be moving around is by jumping. </a:t>
            </a:r>
          </a:p>
          <a:p>
            <a:pPr marL="0" indent="0">
              <a:buNone/>
            </a:pPr>
            <a:r>
              <a:rPr lang="en-US" sz="1400" dirty="0">
                <a:solidFill>
                  <a:srgbClr val="FFFFFF">
                    <a:alpha val="70000"/>
                  </a:srgbClr>
                </a:solidFill>
              </a:rPr>
              <a:t>I took inspiration from the character Chip from Beauty and the Beast as he has to jump to get around the place. </a:t>
            </a:r>
          </a:p>
          <a:p>
            <a:pPr marL="0" indent="0">
              <a:buNone/>
            </a:pPr>
            <a:r>
              <a:rPr lang="en-US" sz="1400" dirty="0">
                <a:solidFill>
                  <a:srgbClr val="FFFFFF">
                    <a:alpha val="70000"/>
                  </a:srgbClr>
                </a:solidFill>
              </a:rPr>
              <a:t>I also took inspiration from the character </a:t>
            </a:r>
            <a:r>
              <a:rPr lang="en-US" sz="1400" dirty="0">
                <a:solidFill>
                  <a:srgbClr val="FFFFFF">
                    <a:alpha val="70000"/>
                  </a:srgbClr>
                </a:solidFill>
                <a:ea typeface="+mn-lt"/>
                <a:cs typeface="+mn-lt"/>
              </a:rPr>
              <a:t>Bruni from Frozen Two, even though he is a lizard the way he walks around is fun and he is an elemental spirit of fire and use that fire to help show his emotions or to make them more intense. </a:t>
            </a:r>
            <a:endParaRPr lang="en-US" sz="1400" dirty="0">
              <a:solidFill>
                <a:srgbClr val="FFFFFF">
                  <a:alpha val="70000"/>
                </a:srgbClr>
              </a:solidFill>
            </a:endParaRPr>
          </a:p>
          <a:p>
            <a:pPr marL="0" indent="0">
              <a:buNone/>
            </a:pPr>
            <a:r>
              <a:rPr lang="en-US" sz="1400" dirty="0">
                <a:solidFill>
                  <a:srgbClr val="FFFFFF">
                    <a:alpha val="70000"/>
                  </a:srgbClr>
                </a:solidFill>
              </a:rPr>
              <a:t>The last thing I took inspiration from for the light from Pixar opening title, the way it jumped, and move was cool because it's doesn’t move like a lamp and that’s what I am going for. </a:t>
            </a:r>
          </a:p>
          <a:p>
            <a:pPr marL="0" indent="0">
              <a:buNone/>
            </a:pPr>
            <a:endParaRPr lang="en-US" sz="1400" dirty="0">
              <a:solidFill>
                <a:srgbClr val="FFFFFF">
                  <a:alpha val="70000"/>
                </a:srgbClr>
              </a:solidFill>
            </a:endParaRPr>
          </a:p>
          <a:p>
            <a:pPr marL="0" indent="0">
              <a:buNone/>
            </a:pPr>
            <a:endParaRPr lang="en-US" sz="1600" dirty="0">
              <a:solidFill>
                <a:srgbClr val="FFFFFF">
                  <a:alpha val="70000"/>
                </a:srgbClr>
              </a:solidFill>
            </a:endParaRPr>
          </a:p>
          <a:p>
            <a:pPr marL="0" indent="0">
              <a:buNone/>
            </a:pPr>
            <a:endParaRPr lang="en-US" dirty="0">
              <a:solidFill>
                <a:srgbClr val="FFFFFF">
                  <a:alpha val="70000"/>
                </a:srgbClr>
              </a:solidFill>
            </a:endParaRPr>
          </a:p>
          <a:p>
            <a:pPr marL="0" indent="0">
              <a:buNone/>
            </a:pPr>
            <a:endParaRPr lang="en-US" sz="1100" dirty="0">
              <a:solidFill>
                <a:srgbClr val="474747"/>
              </a:solidFill>
            </a:endParaRPr>
          </a:p>
          <a:p>
            <a:pPr marL="0" indent="0">
              <a:buNone/>
            </a:pPr>
            <a:endParaRPr lang="en-US" dirty="0">
              <a:solidFill>
                <a:srgbClr val="FFFFFF">
                  <a:alpha val="70000"/>
                </a:srgbClr>
              </a:solidFill>
            </a:endParaRPr>
          </a:p>
        </p:txBody>
      </p:sp>
      <p:sp>
        <p:nvSpPr>
          <p:cNvPr id="9" name="Slide Number Placeholder 8">
            <a:extLst>
              <a:ext uri="{FF2B5EF4-FFF2-40B4-BE49-F238E27FC236}">
                <a16:creationId xmlns:a16="http://schemas.microsoft.com/office/drawing/2014/main" id="{AA5BEEFD-968A-0E3D-70E5-49F0EA941A7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lang="en-US"/>
          </a:p>
        </p:txBody>
      </p:sp>
      <p:pic>
        <p:nvPicPr>
          <p:cNvPr id="10" name="Online Media 9" title="ELSA BATTLES THE FIRE SPIRIT (Bruni) | Frozen 2 | Disney Princess Animated HD">
            <a:hlinkClick r:id="" action="ppaction://media"/>
            <a:extLst>
              <a:ext uri="{FF2B5EF4-FFF2-40B4-BE49-F238E27FC236}">
                <a16:creationId xmlns:a16="http://schemas.microsoft.com/office/drawing/2014/main" id="{B9B42E92-8BC2-796F-BC37-7F6723ECFE78}"/>
              </a:ext>
            </a:extLst>
          </p:cNvPr>
          <p:cNvPicPr>
            <a:picLocks noRot="1" noChangeAspect="1"/>
          </p:cNvPicPr>
          <p:nvPr>
            <a:videoFile r:link="rId1"/>
          </p:nvPr>
        </p:nvPicPr>
        <p:blipFill>
          <a:blip r:embed="rId6"/>
          <a:stretch>
            <a:fillRect/>
          </a:stretch>
        </p:blipFill>
        <p:spPr>
          <a:xfrm>
            <a:off x="4579199" y="4098700"/>
            <a:ext cx="2842007" cy="1644204"/>
          </a:xfrm>
          <a:prstGeom prst="rect">
            <a:avLst/>
          </a:prstGeom>
        </p:spPr>
      </p:pic>
      <p:pic>
        <p:nvPicPr>
          <p:cNvPr id="11" name="Online Media 10" title="Chip Tells Mrs. Potts That There's A Girl In The Castle - Beauty And The Beast (1991)">
            <a:hlinkClick r:id="" action="ppaction://media"/>
            <a:extLst>
              <a:ext uri="{FF2B5EF4-FFF2-40B4-BE49-F238E27FC236}">
                <a16:creationId xmlns:a16="http://schemas.microsoft.com/office/drawing/2014/main" id="{A18CCC22-D47E-1B3F-B960-47CE37A11BFC}"/>
              </a:ext>
            </a:extLst>
          </p:cNvPr>
          <p:cNvPicPr>
            <a:picLocks noRot="1" noChangeAspect="1"/>
          </p:cNvPicPr>
          <p:nvPr>
            <a:videoFile r:link="rId2"/>
          </p:nvPr>
        </p:nvPicPr>
        <p:blipFill>
          <a:blip r:embed="rId7"/>
          <a:stretch>
            <a:fillRect/>
          </a:stretch>
        </p:blipFill>
        <p:spPr>
          <a:xfrm>
            <a:off x="865792" y="4098700"/>
            <a:ext cx="2842006" cy="1644202"/>
          </a:xfrm>
          <a:prstGeom prst="rect">
            <a:avLst/>
          </a:prstGeom>
        </p:spPr>
      </p:pic>
      <p:pic>
        <p:nvPicPr>
          <p:cNvPr id="12" name="Online Media 11" title="Pixar lamp intro from pixar movies HD 720p">
            <a:hlinkClick r:id="" action="ppaction://media"/>
            <a:extLst>
              <a:ext uri="{FF2B5EF4-FFF2-40B4-BE49-F238E27FC236}">
                <a16:creationId xmlns:a16="http://schemas.microsoft.com/office/drawing/2014/main" id="{B8914037-084F-513B-681C-20D28C2BF2D5}"/>
              </a:ext>
            </a:extLst>
          </p:cNvPr>
          <p:cNvPicPr>
            <a:picLocks noRot="1" noChangeAspect="1"/>
          </p:cNvPicPr>
          <p:nvPr>
            <a:videoFile r:link="rId3"/>
          </p:nvPr>
        </p:nvPicPr>
        <p:blipFill>
          <a:blip r:embed="rId8"/>
          <a:stretch>
            <a:fillRect/>
          </a:stretch>
        </p:blipFill>
        <p:spPr>
          <a:xfrm>
            <a:off x="8303340" y="4098701"/>
            <a:ext cx="2842006" cy="1644203"/>
          </a:xfrm>
          <a:prstGeom prst="rect">
            <a:avLst/>
          </a:prstGeom>
        </p:spPr>
      </p:pic>
      <p:sp>
        <p:nvSpPr>
          <p:cNvPr id="15" name="TextBox 14">
            <a:extLst>
              <a:ext uri="{FF2B5EF4-FFF2-40B4-BE49-F238E27FC236}">
                <a16:creationId xmlns:a16="http://schemas.microsoft.com/office/drawing/2014/main" id="{BC54AC58-1FFD-5AE7-C7EA-A1A7C5EFF6E1}"/>
              </a:ext>
            </a:extLst>
          </p:cNvPr>
          <p:cNvSpPr txBox="1"/>
          <p:nvPr/>
        </p:nvSpPr>
        <p:spPr>
          <a:xfrm>
            <a:off x="8305659" y="5743810"/>
            <a:ext cx="6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[29]</a:t>
            </a:r>
          </a:p>
        </p:txBody>
      </p:sp>
      <p:sp>
        <p:nvSpPr>
          <p:cNvPr id="17" name="TextBox 16">
            <a:extLst>
              <a:ext uri="{FF2B5EF4-FFF2-40B4-BE49-F238E27FC236}">
                <a16:creationId xmlns:a16="http://schemas.microsoft.com/office/drawing/2014/main" id="{D5CBE6CD-CF4A-ACC3-4BBC-3EE5A3770A4C}"/>
              </a:ext>
            </a:extLst>
          </p:cNvPr>
          <p:cNvSpPr txBox="1"/>
          <p:nvPr/>
        </p:nvSpPr>
        <p:spPr>
          <a:xfrm>
            <a:off x="4583665" y="5745956"/>
            <a:ext cx="6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[28]</a:t>
            </a:r>
          </a:p>
        </p:txBody>
      </p:sp>
      <p:sp>
        <p:nvSpPr>
          <p:cNvPr id="19" name="TextBox 18">
            <a:extLst>
              <a:ext uri="{FF2B5EF4-FFF2-40B4-BE49-F238E27FC236}">
                <a16:creationId xmlns:a16="http://schemas.microsoft.com/office/drawing/2014/main" id="{0C72936B-4D84-5325-A768-173E3C0E4ADF}"/>
              </a:ext>
            </a:extLst>
          </p:cNvPr>
          <p:cNvSpPr txBox="1"/>
          <p:nvPr/>
        </p:nvSpPr>
        <p:spPr>
          <a:xfrm>
            <a:off x="861670" y="5737370"/>
            <a:ext cx="63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[27]</a:t>
            </a:r>
          </a:p>
        </p:txBody>
      </p:sp>
    </p:spTree>
    <p:extLst>
      <p:ext uri="{BB962C8B-B14F-4D97-AF65-F5344CB8AC3E}">
        <p14:creationId xmlns:p14="http://schemas.microsoft.com/office/powerpoint/2010/main" val="3652485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GB"/>
              <a:t>Sketches </a:t>
            </a:r>
            <a:endParaRPr lang="en-US"/>
          </a:p>
        </p:txBody>
      </p:sp>
      <p:sp>
        <p:nvSpPr>
          <p:cNvPr id="5" name="Content Placeholder 4">
            <a:extLst>
              <a:ext uri="{FF2B5EF4-FFF2-40B4-BE49-F238E27FC236}">
                <a16:creationId xmlns:a16="http://schemas.microsoft.com/office/drawing/2014/main" id="{5B9CCD2F-6960-1115-4E8A-99C450D747C3}"/>
              </a:ext>
            </a:extLst>
          </p:cNvPr>
          <p:cNvSpPr>
            <a:spLocks noGrp="1"/>
          </p:cNvSpPr>
          <p:nvPr>
            <p:ph sz="quarter" idx="17"/>
          </p:nvPr>
        </p:nvSpPr>
        <p:spPr>
          <a:xfrm>
            <a:off x="1397081" y="1997803"/>
            <a:ext cx="8769514" cy="3768195"/>
          </a:xfrm>
        </p:spPr>
        <p:txBody>
          <a:bodyPr/>
          <a:lstStyle/>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0" indent="0">
              <a:buNone/>
            </a:pPr>
            <a:endParaRPr lang="en-US">
              <a:solidFill>
                <a:srgbClr val="FFFFFF">
                  <a:alpha val="70000"/>
                </a:srgbClr>
              </a:solidFill>
            </a:endParaRPr>
          </a:p>
          <a:p>
            <a:pPr marL="283210" indent="-283210"/>
            <a:endParaRPr lang="en-US">
              <a:solidFill>
                <a:srgbClr val="FFFFFF">
                  <a:alpha val="70000"/>
                </a:srgbClr>
              </a:solidFill>
            </a:endParaRPr>
          </a:p>
          <a:p>
            <a:pPr marL="283210" indent="-283210"/>
            <a:endParaRPr lang="en-US">
              <a:solidFill>
                <a:srgbClr val="FFFFFF">
                  <a:alpha val="70000"/>
                </a:srgbClr>
              </a:solidFill>
            </a:endParaRPr>
          </a:p>
        </p:txBody>
      </p:sp>
      <p:sp>
        <p:nvSpPr>
          <p:cNvPr id="4" name="Content Placeholder 4">
            <a:extLst>
              <a:ext uri="{FF2B5EF4-FFF2-40B4-BE49-F238E27FC236}">
                <a16:creationId xmlns:a16="http://schemas.microsoft.com/office/drawing/2014/main" id="{DAC58764-08A7-6710-C4E3-B14D8E5B8E32}"/>
              </a:ext>
            </a:extLst>
          </p:cNvPr>
          <p:cNvSpPr txBox="1">
            <a:spLocks/>
          </p:cNvSpPr>
          <p:nvPr/>
        </p:nvSpPr>
        <p:spPr>
          <a:xfrm>
            <a:off x="716210" y="2236964"/>
            <a:ext cx="5962834" cy="3529033"/>
          </a:xfrm>
          <a:prstGeom prst="rect">
            <a:avLst/>
          </a:prstGeom>
        </p:spPr>
        <p:txBody>
          <a:bodyPr vert="horz" lIns="0" tIns="0" rIns="0" bIns="0" rtlCol="0" anchor="t" anchorCtr="0">
            <a:normAutofit/>
          </a:bodyPr>
          <a:lstStyle>
            <a:lvl1pPr marL="283464" indent="-283464" algn="l" defTabSz="914400" rtl="0" eaLnBrk="1" latinLnBrk="0" hangingPunct="1">
              <a:lnSpc>
                <a:spcPct val="100000"/>
              </a:lnSpc>
              <a:spcBef>
                <a:spcPts val="1000"/>
              </a:spcBef>
              <a:buClr>
                <a:schemeClr val="accent1">
                  <a:lumMod val="60000"/>
                  <a:lumOff val="40000"/>
                </a:schemeClr>
              </a:buClr>
              <a:buFont typeface="Wingdings" panose="05000000000000000000" pitchFamily="2" charset="2"/>
              <a:buChar char=""/>
              <a:defRPr sz="1800" kern="1200">
                <a:solidFill>
                  <a:schemeClr val="tx1">
                    <a:alpha val="70000"/>
                  </a:schemeClr>
                </a:solidFill>
                <a:latin typeface="+mn-lt"/>
                <a:ea typeface="+mn-ea"/>
                <a:cs typeface="+mn-cs"/>
              </a:defRPr>
            </a:lvl1pPr>
            <a:lvl2pPr marL="283464" indent="0" algn="l" defTabSz="914400" rtl="0" eaLnBrk="1" latinLnBrk="0" hangingPunct="1">
              <a:lnSpc>
                <a:spcPct val="100000"/>
              </a:lnSpc>
              <a:spcBef>
                <a:spcPts val="1000"/>
              </a:spcBef>
              <a:buClr>
                <a:schemeClr val="accent1">
                  <a:lumMod val="60000"/>
                  <a:lumOff val="40000"/>
                </a:schemeClr>
              </a:buClr>
              <a:buFontTx/>
              <a:buNone/>
              <a:defRPr sz="1800" i="1" kern="1200">
                <a:solidFill>
                  <a:schemeClr val="tx1">
                    <a:alpha val="70000"/>
                  </a:schemeClr>
                </a:solidFill>
                <a:latin typeface="+mn-lt"/>
                <a:ea typeface="+mn-ea"/>
                <a:cs typeface="+mn-cs"/>
              </a:defRPr>
            </a:lvl2pPr>
            <a:lvl3pPr marL="1080000" indent="-283464" algn="l" defTabSz="914400" rtl="0" eaLnBrk="1" latinLnBrk="0" hangingPunct="1">
              <a:lnSpc>
                <a:spcPct val="100000"/>
              </a:lnSpc>
              <a:spcBef>
                <a:spcPts val="1000"/>
              </a:spcBef>
              <a:buClr>
                <a:schemeClr val="accent1">
                  <a:lumMod val="60000"/>
                  <a:lumOff val="40000"/>
                </a:schemeClr>
              </a:buClr>
              <a:buFont typeface="Wingdings" panose="05000000000000000000" pitchFamily="2" charset="2"/>
              <a:buChar char=""/>
              <a:defRPr sz="1800" kern="1200">
                <a:solidFill>
                  <a:schemeClr val="tx1">
                    <a:alpha val="70000"/>
                  </a:schemeClr>
                </a:solidFill>
                <a:latin typeface="+mn-lt"/>
                <a:ea typeface="+mn-ea"/>
                <a:cs typeface="+mn-cs"/>
              </a:defRPr>
            </a:lvl3pPr>
            <a:lvl4pPr marL="1080000" indent="0" algn="l" defTabSz="914400" rtl="0" eaLnBrk="1" latinLnBrk="0" hangingPunct="1">
              <a:lnSpc>
                <a:spcPct val="100000"/>
              </a:lnSpc>
              <a:spcBef>
                <a:spcPts val="1000"/>
              </a:spcBef>
              <a:buClr>
                <a:schemeClr val="accent1">
                  <a:lumMod val="60000"/>
                  <a:lumOff val="40000"/>
                </a:schemeClr>
              </a:buClr>
              <a:buFontTx/>
              <a:buNone/>
              <a:defRPr sz="1800" i="1" kern="1200">
                <a:solidFill>
                  <a:schemeClr val="tx1">
                    <a:alpha val="70000"/>
                  </a:schemeClr>
                </a:solidFill>
                <a:latin typeface="+mn-lt"/>
                <a:ea typeface="+mn-ea"/>
                <a:cs typeface="+mn-cs"/>
              </a:defRPr>
            </a:lvl4pPr>
            <a:lvl5pPr marL="1800000" indent="-283464" algn="l" defTabSz="914400" rtl="0" eaLnBrk="1" latinLnBrk="0" hangingPunct="1">
              <a:lnSpc>
                <a:spcPct val="100000"/>
              </a:lnSpc>
              <a:spcBef>
                <a:spcPts val="1000"/>
              </a:spcBef>
              <a:buClr>
                <a:schemeClr val="accent1">
                  <a:lumMod val="60000"/>
                  <a:lumOff val="40000"/>
                </a:schemeClr>
              </a:buClr>
              <a:buFont typeface="Wingdings" panose="05000000000000000000" pitchFamily="2" charset="2"/>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Font typeface="Wingdings" panose="05000000000000000000" pitchFamily="2" charset="2"/>
              <a:buNone/>
            </a:pPr>
            <a:r>
              <a:rPr lang="en-US" sz="2000"/>
              <a:t>After doing the test of burning candles and putting together a mood board, I did some sketches of what I wanted my candle in my animation to look. They might change between now and they animation but not by much. </a:t>
            </a:r>
          </a:p>
        </p:txBody>
      </p:sp>
      <p:pic>
        <p:nvPicPr>
          <p:cNvPr id="6" name="Picture 5">
            <a:extLst>
              <a:ext uri="{FF2B5EF4-FFF2-40B4-BE49-F238E27FC236}">
                <a16:creationId xmlns:a16="http://schemas.microsoft.com/office/drawing/2014/main" id="{FB8D0806-CD88-0615-C2E8-72B8BC47D469}"/>
              </a:ext>
            </a:extLst>
          </p:cNvPr>
          <p:cNvPicPr>
            <a:picLocks noChangeAspect="1"/>
          </p:cNvPicPr>
          <p:nvPr/>
        </p:nvPicPr>
        <p:blipFill>
          <a:blip r:embed="rId3"/>
          <a:stretch>
            <a:fillRect/>
          </a:stretch>
        </p:blipFill>
        <p:spPr>
          <a:xfrm>
            <a:off x="6679044" y="2125388"/>
            <a:ext cx="4761089" cy="3955366"/>
          </a:xfrm>
          <a:prstGeom prst="rect">
            <a:avLst/>
          </a:prstGeom>
        </p:spPr>
      </p:pic>
      <p:sp>
        <p:nvSpPr>
          <p:cNvPr id="2" name="Slide Number Placeholder 1">
            <a:extLst>
              <a:ext uri="{FF2B5EF4-FFF2-40B4-BE49-F238E27FC236}">
                <a16:creationId xmlns:a16="http://schemas.microsoft.com/office/drawing/2014/main" id="{FAAA87EF-64D4-349E-CEC0-AEC1A4E027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lang="en-US"/>
          </a:p>
        </p:txBody>
      </p:sp>
    </p:spTree>
    <p:extLst>
      <p:ext uri="{BB962C8B-B14F-4D97-AF65-F5344CB8AC3E}">
        <p14:creationId xmlns:p14="http://schemas.microsoft.com/office/powerpoint/2010/main" val="2772624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4F24-B1B9-6ED7-C123-646F3CF13ABA}"/>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CCDAA4C0-AE9B-2FEE-0F74-EB1EA38DB930}"/>
              </a:ext>
            </a:extLst>
          </p:cNvPr>
          <p:cNvSpPr>
            <a:spLocks noGrp="1"/>
          </p:cNvSpPr>
          <p:nvPr>
            <p:ph idx="1"/>
          </p:nvPr>
        </p:nvSpPr>
        <p:spPr>
          <a:xfrm>
            <a:off x="1079500" y="1728917"/>
            <a:ext cx="10026650" cy="4678490"/>
          </a:xfrm>
        </p:spPr>
        <p:txBody>
          <a:bodyPr>
            <a:normAutofit fontScale="55000" lnSpcReduction="20000"/>
          </a:bodyPr>
          <a:lstStyle/>
          <a:p>
            <a:pPr marL="359410" indent="-359410">
              <a:buNone/>
            </a:pPr>
            <a:r>
              <a:rPr lang="en-US">
                <a:solidFill>
                  <a:srgbClr val="FFFFFF">
                    <a:alpha val="70000"/>
                  </a:srgbClr>
                </a:solidFill>
                <a:ea typeface="+mn-lt"/>
                <a:cs typeface="+mn-lt"/>
              </a:rPr>
              <a:t>[1] C. to, “Lumiere,” </a:t>
            </a:r>
            <a:r>
              <a:rPr lang="en-US" i="1">
                <a:solidFill>
                  <a:srgbClr val="FFFFFF">
                    <a:alpha val="70000"/>
                  </a:srgbClr>
                </a:solidFill>
                <a:ea typeface="+mn-lt"/>
                <a:cs typeface="+mn-lt"/>
              </a:rPr>
              <a:t>Disney Fanon Wiki</a:t>
            </a:r>
            <a:r>
              <a:rPr lang="en-US">
                <a:solidFill>
                  <a:srgbClr val="FFFFFF">
                    <a:alpha val="70000"/>
                  </a:srgbClr>
                </a:solidFill>
                <a:ea typeface="+mn-lt"/>
                <a:cs typeface="+mn-lt"/>
              </a:rPr>
              <a:t>, 2024. </a:t>
            </a:r>
            <a:r>
              <a:rPr lang="en-US">
                <a:solidFill>
                  <a:srgbClr val="FFFFFF">
                    <a:alpha val="70000"/>
                  </a:srgbClr>
                </a:solidFill>
                <a:ea typeface="+mn-lt"/>
                <a:cs typeface="+mn-lt"/>
                <a:hlinkClick r:id="rId2"/>
              </a:rPr>
              <a:t>https://disneyfanon.fandom.com/wiki/Lumiere</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solidFill>
            </a:endParaRPr>
          </a:p>
          <a:p>
            <a:pPr marL="359410" indent="-359410">
              <a:buNone/>
            </a:pPr>
            <a:r>
              <a:rPr lang="en-US">
                <a:solidFill>
                  <a:srgbClr val="FFFFFF">
                    <a:alpha val="70000"/>
                  </a:srgbClr>
                </a:solidFill>
                <a:ea typeface="+mn-lt"/>
                <a:cs typeface="+mn-lt"/>
              </a:rPr>
              <a:t>[2] “Pinterest,” </a:t>
            </a:r>
            <a:r>
              <a:rPr lang="en-US" i="1">
                <a:solidFill>
                  <a:srgbClr val="FFFFFF">
                    <a:alpha val="70000"/>
                  </a:srgbClr>
                </a:solidFill>
                <a:ea typeface="+mn-lt"/>
                <a:cs typeface="+mn-lt"/>
              </a:rPr>
              <a:t>Pinterest</a:t>
            </a:r>
            <a:r>
              <a:rPr lang="en-US">
                <a:solidFill>
                  <a:srgbClr val="FFFFFF">
                    <a:alpha val="70000"/>
                  </a:srgbClr>
                </a:solidFill>
                <a:ea typeface="+mn-lt"/>
                <a:cs typeface="+mn-lt"/>
              </a:rPr>
              <a:t>, 2022. </a:t>
            </a:r>
            <a:r>
              <a:rPr lang="en-US">
                <a:solidFill>
                  <a:srgbClr val="FFFFFF">
                    <a:alpha val="70000"/>
                  </a:srgbClr>
                </a:solidFill>
                <a:ea typeface="+mn-lt"/>
                <a:cs typeface="+mn-lt"/>
                <a:hlinkClick r:id="rId3"/>
              </a:rPr>
              <a:t>https://uk.pinterest.com/pin/639370478352433279/sent/?invite_code=9d319cdf6a16430c82b8a9f40953daa7&amp;sender=758645637137832531&amp;sfo=1</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solidFill>
            </a:endParaRPr>
          </a:p>
          <a:p>
            <a:pPr marL="359410" indent="-359410">
              <a:buNone/>
            </a:pPr>
            <a:r>
              <a:rPr lang="en-US">
                <a:solidFill>
                  <a:srgbClr val="FFFFFF">
                    <a:alpha val="70000"/>
                  </a:srgbClr>
                </a:solidFill>
                <a:ea typeface="+mn-lt"/>
                <a:cs typeface="+mn-lt"/>
              </a:rPr>
              <a:t>[3] “Reddit - Dive into anything,” </a:t>
            </a:r>
            <a:r>
              <a:rPr lang="en-US" i="1">
                <a:solidFill>
                  <a:srgbClr val="FFFFFF">
                    <a:alpha val="70000"/>
                  </a:srgbClr>
                </a:solidFill>
                <a:ea typeface="+mn-lt"/>
                <a:cs typeface="+mn-lt"/>
              </a:rPr>
              <a:t>Reddit.com</a:t>
            </a:r>
            <a:r>
              <a:rPr lang="en-US">
                <a:solidFill>
                  <a:srgbClr val="FFFFFF">
                    <a:alpha val="70000"/>
                  </a:srgbClr>
                </a:solidFill>
                <a:ea typeface="+mn-lt"/>
                <a:cs typeface="+mn-lt"/>
              </a:rPr>
              <a:t>, 2023. </a:t>
            </a:r>
            <a:r>
              <a:rPr lang="en-US">
                <a:solidFill>
                  <a:srgbClr val="FFFFFF">
                    <a:alpha val="70000"/>
                  </a:srgbClr>
                </a:solidFill>
                <a:ea typeface="+mn-lt"/>
                <a:cs typeface="+mn-lt"/>
                <a:hlinkClick r:id="rId4"/>
              </a:rPr>
              <a:t>https://www.reddit.com/r/autism/comments/14eepd9/i_think_she_counts/?rdt=41483</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solidFill>
            </a:endParaRPr>
          </a:p>
          <a:p>
            <a:pPr marL="359410" indent="-359410">
              <a:buNone/>
            </a:pPr>
            <a:r>
              <a:rPr lang="en-US">
                <a:solidFill>
                  <a:srgbClr val="FFFFFF">
                    <a:alpha val="70000"/>
                  </a:srgbClr>
                </a:solidFill>
                <a:ea typeface="+mn-lt"/>
                <a:cs typeface="+mn-lt"/>
              </a:rPr>
              <a:t>[4] “Inside Out Anger illustration, Anger Fuming, at the movies, cartoons </a:t>
            </a:r>
            <a:r>
              <a:rPr lang="en-US" err="1">
                <a:solidFill>
                  <a:srgbClr val="FFFFFF">
                    <a:alpha val="70000"/>
                  </a:srgbClr>
                </a:solidFill>
                <a:ea typeface="+mn-lt"/>
                <a:cs typeface="+mn-lt"/>
              </a:rPr>
              <a:t>png</a:t>
            </a:r>
            <a:r>
              <a:rPr lang="en-US">
                <a:solidFill>
                  <a:srgbClr val="FFFFFF">
                    <a:alpha val="70000"/>
                  </a:srgbClr>
                </a:solidFill>
                <a:ea typeface="+mn-lt"/>
                <a:cs typeface="+mn-lt"/>
              </a:rPr>
              <a:t> | </a:t>
            </a:r>
            <a:r>
              <a:rPr lang="en-US" err="1">
                <a:solidFill>
                  <a:srgbClr val="FFFFFF">
                    <a:alpha val="70000"/>
                  </a:srgbClr>
                </a:solidFill>
                <a:ea typeface="+mn-lt"/>
                <a:cs typeface="+mn-lt"/>
              </a:rPr>
              <a:t>PNGEgg</a:t>
            </a:r>
            <a:r>
              <a:rPr lang="en-US">
                <a:solidFill>
                  <a:srgbClr val="FFFFFF">
                    <a:alpha val="70000"/>
                  </a:srgbClr>
                </a:solidFill>
                <a:ea typeface="+mn-lt"/>
                <a:cs typeface="+mn-lt"/>
              </a:rPr>
              <a:t>,” </a:t>
            </a:r>
            <a:r>
              <a:rPr lang="en-US" i="1">
                <a:solidFill>
                  <a:srgbClr val="FFFFFF">
                    <a:alpha val="70000"/>
                  </a:srgbClr>
                </a:solidFill>
                <a:ea typeface="+mn-lt"/>
                <a:cs typeface="+mn-lt"/>
                <a:hlinkClick r:id="rId5"/>
              </a:rPr>
              <a:t>www.pngegg.com</a:t>
            </a:r>
            <a:r>
              <a:rPr lang="en-US">
                <a:solidFill>
                  <a:srgbClr val="FFFFFF">
                    <a:alpha val="70000"/>
                  </a:srgbClr>
                </a:solidFill>
                <a:ea typeface="+mn-lt"/>
                <a:cs typeface="+mn-lt"/>
              </a:rPr>
              <a:t>. </a:t>
            </a:r>
            <a:r>
              <a:rPr lang="en-US">
                <a:solidFill>
                  <a:srgbClr val="FFFFFF">
                    <a:alpha val="70000"/>
                  </a:srgbClr>
                </a:solidFill>
                <a:ea typeface="+mn-lt"/>
                <a:cs typeface="+mn-lt"/>
                <a:hlinkClick r:id="rId6"/>
              </a:rPr>
              <a:t>https://www.pngegg.com/en/png-wgrtw</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alpha val="70000"/>
                </a:srgbClr>
              </a:solidFill>
            </a:endParaRPr>
          </a:p>
          <a:p>
            <a:pPr marL="359410" indent="-359410">
              <a:buNone/>
            </a:pPr>
            <a:r>
              <a:rPr lang="en-US">
                <a:solidFill>
                  <a:srgbClr val="FFFFFF">
                    <a:alpha val="70000"/>
                  </a:srgbClr>
                </a:solidFill>
                <a:ea typeface="+mn-lt"/>
                <a:cs typeface="+mn-lt"/>
              </a:rPr>
              <a:t>[5] Character Design References, “Lumiere/Gallery,” </a:t>
            </a:r>
            <a:r>
              <a:rPr lang="en-US" i="1">
                <a:solidFill>
                  <a:srgbClr val="FFFFFF">
                    <a:alpha val="70000"/>
                  </a:srgbClr>
                </a:solidFill>
                <a:ea typeface="+mn-lt"/>
                <a:cs typeface="+mn-lt"/>
              </a:rPr>
              <a:t>Pinterest</a:t>
            </a:r>
            <a:r>
              <a:rPr lang="en-US">
                <a:solidFill>
                  <a:srgbClr val="FFFFFF">
                    <a:alpha val="70000"/>
                  </a:srgbClr>
                </a:solidFill>
                <a:ea typeface="+mn-lt"/>
                <a:cs typeface="+mn-lt"/>
              </a:rPr>
              <a:t>, Apr. 06, 2013. </a:t>
            </a:r>
            <a:r>
              <a:rPr lang="en-US">
                <a:solidFill>
                  <a:srgbClr val="FFFFFF">
                    <a:alpha val="70000"/>
                  </a:srgbClr>
                </a:solidFill>
                <a:ea typeface="+mn-lt"/>
                <a:cs typeface="+mn-lt"/>
                <a:hlinkClick r:id="rId7"/>
              </a:rPr>
              <a:t>https://uk.pinterest.com/pin/lumieregallery--564638872001904948/</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solidFill>
            </a:endParaRPr>
          </a:p>
          <a:p>
            <a:pPr marL="359410" indent="-359410">
              <a:buNone/>
            </a:pPr>
            <a:r>
              <a:rPr lang="en-US">
                <a:solidFill>
                  <a:srgbClr val="FFFFFF">
                    <a:alpha val="70000"/>
                  </a:srgbClr>
                </a:solidFill>
                <a:ea typeface="+mn-lt"/>
                <a:cs typeface="+mn-lt"/>
              </a:rPr>
              <a:t>[6] “The Magnificent Lumiere from Beauty And The Beast Original Drawing Sketch Concept Art Animation Printable Sketch Disney,” </a:t>
            </a:r>
            <a:r>
              <a:rPr lang="en-US" i="1">
                <a:solidFill>
                  <a:srgbClr val="FFFFFF">
                    <a:alpha val="70000"/>
                  </a:srgbClr>
                </a:solidFill>
                <a:ea typeface="+mn-lt"/>
                <a:cs typeface="+mn-lt"/>
              </a:rPr>
              <a:t>Etsy.com</a:t>
            </a:r>
            <a:r>
              <a:rPr lang="en-US">
                <a:solidFill>
                  <a:srgbClr val="FFFFFF">
                    <a:alpha val="70000"/>
                  </a:srgbClr>
                </a:solidFill>
                <a:ea typeface="+mn-lt"/>
                <a:cs typeface="+mn-lt"/>
              </a:rPr>
              <a:t>, 2020. </a:t>
            </a:r>
            <a:r>
              <a:rPr lang="en-US">
                <a:solidFill>
                  <a:srgbClr val="FFFFFF">
                    <a:alpha val="70000"/>
                  </a:srgbClr>
                </a:solidFill>
                <a:ea typeface="+mn-lt"/>
                <a:cs typeface="+mn-lt"/>
                <a:hlinkClick r:id="rId8"/>
              </a:rPr>
              <a:t>https://www.etsy.com/uk/listing/535395003/the-magnificent-lumiere-from-beauty-and</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solidFill>
            </a:endParaRPr>
          </a:p>
          <a:p>
            <a:pPr marL="359410" indent="-359410">
              <a:buNone/>
            </a:pPr>
            <a:r>
              <a:rPr lang="en-US">
                <a:solidFill>
                  <a:srgbClr val="FFFFFF">
                    <a:alpha val="70000"/>
                  </a:srgbClr>
                </a:solidFill>
                <a:ea typeface="+mn-lt"/>
                <a:cs typeface="+mn-lt"/>
              </a:rPr>
              <a:t>[7] S. </a:t>
            </a:r>
            <a:r>
              <a:rPr lang="en-US" err="1">
                <a:solidFill>
                  <a:srgbClr val="FFFFFF">
                    <a:alpha val="70000"/>
                  </a:srgbClr>
                </a:solidFill>
                <a:ea typeface="+mn-lt"/>
                <a:cs typeface="+mn-lt"/>
              </a:rPr>
              <a:t>Phillinganes</a:t>
            </a:r>
            <a:r>
              <a:rPr lang="en-US">
                <a:solidFill>
                  <a:srgbClr val="FFFFFF">
                    <a:alpha val="70000"/>
                  </a:srgbClr>
                </a:solidFill>
                <a:ea typeface="+mn-lt"/>
                <a:cs typeface="+mn-lt"/>
              </a:rPr>
              <a:t>, “Model Sheets and references,” </a:t>
            </a:r>
            <a:r>
              <a:rPr lang="en-US" i="1">
                <a:solidFill>
                  <a:srgbClr val="FFFFFF">
                    <a:alpha val="70000"/>
                  </a:srgbClr>
                </a:solidFill>
                <a:ea typeface="+mn-lt"/>
                <a:cs typeface="+mn-lt"/>
              </a:rPr>
              <a:t>Pinterest</a:t>
            </a:r>
            <a:r>
              <a:rPr lang="en-US">
                <a:solidFill>
                  <a:srgbClr val="FFFFFF">
                    <a:alpha val="70000"/>
                  </a:srgbClr>
                </a:solidFill>
                <a:ea typeface="+mn-lt"/>
                <a:cs typeface="+mn-lt"/>
              </a:rPr>
              <a:t>, Jan. 26, 2019. </a:t>
            </a:r>
            <a:r>
              <a:rPr lang="en-US">
                <a:solidFill>
                  <a:srgbClr val="FFFFFF">
                    <a:alpha val="70000"/>
                  </a:srgbClr>
                </a:solidFill>
                <a:ea typeface="+mn-lt"/>
                <a:cs typeface="+mn-lt"/>
                <a:hlinkClick r:id="rId9"/>
              </a:rPr>
              <a:t>https://uk.pinterest.com/pin/disney-hades--538813542917281612/</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solidFill>
            </a:endParaRPr>
          </a:p>
          <a:p>
            <a:pPr marL="359410" indent="-359410">
              <a:buNone/>
            </a:pPr>
            <a:r>
              <a:rPr lang="en-US">
                <a:solidFill>
                  <a:srgbClr val="FFFFFF">
                    <a:alpha val="70000"/>
                  </a:srgbClr>
                </a:solidFill>
                <a:ea typeface="+mn-lt"/>
                <a:cs typeface="+mn-lt"/>
              </a:rPr>
              <a:t>[8] 2dtraditionalanimation, “2D Traditional Animation,” </a:t>
            </a:r>
            <a:r>
              <a:rPr lang="en-US" i="1">
                <a:solidFill>
                  <a:srgbClr val="FFFFFF">
                    <a:alpha val="70000"/>
                  </a:srgbClr>
                </a:solidFill>
                <a:ea typeface="+mn-lt"/>
                <a:cs typeface="+mn-lt"/>
              </a:rPr>
              <a:t>Tumblr</a:t>
            </a:r>
            <a:r>
              <a:rPr lang="en-US">
                <a:solidFill>
                  <a:srgbClr val="FFFFFF">
                    <a:alpha val="70000"/>
                  </a:srgbClr>
                </a:solidFill>
                <a:ea typeface="+mn-lt"/>
                <a:cs typeface="+mn-lt"/>
              </a:rPr>
              <a:t>, Dec. 17, 2016. </a:t>
            </a:r>
            <a:r>
              <a:rPr lang="en-US">
                <a:solidFill>
                  <a:srgbClr val="FFFFFF">
                    <a:alpha val="70000"/>
                  </a:srgbClr>
                </a:solidFill>
                <a:ea typeface="+mn-lt"/>
                <a:cs typeface="+mn-lt"/>
                <a:hlinkClick r:id="rId10"/>
              </a:rPr>
              <a:t>https://www.tumblr.com/2dtraditionalanimation/154592650159/animator-nik-ranieri-character-hades-film</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solidFill>
            </a:endParaRPr>
          </a:p>
          <a:p>
            <a:pPr marL="359410" indent="-359410">
              <a:buNone/>
            </a:pPr>
            <a:r>
              <a:rPr lang="en-US">
                <a:solidFill>
                  <a:srgbClr val="FFFFFF">
                    <a:alpha val="70000"/>
                  </a:srgbClr>
                </a:solidFill>
                <a:ea typeface="+mn-lt"/>
                <a:cs typeface="+mn-lt"/>
              </a:rPr>
              <a:t>[9] I. Failes, “The AI, volumetric and animation tools that helped make Pixar’s ‘Elemental’ possible,” </a:t>
            </a:r>
            <a:r>
              <a:rPr lang="en-US" i="1" err="1">
                <a:solidFill>
                  <a:srgbClr val="FFFFFF">
                    <a:alpha val="70000"/>
                  </a:srgbClr>
                </a:solidFill>
                <a:ea typeface="+mn-lt"/>
                <a:cs typeface="+mn-lt"/>
              </a:rPr>
              <a:t>befores</a:t>
            </a:r>
            <a:r>
              <a:rPr lang="en-US" i="1">
                <a:solidFill>
                  <a:srgbClr val="FFFFFF">
                    <a:alpha val="70000"/>
                  </a:srgbClr>
                </a:solidFill>
                <a:ea typeface="+mn-lt"/>
                <a:cs typeface="+mn-lt"/>
              </a:rPr>
              <a:t> &amp; </a:t>
            </a:r>
            <a:r>
              <a:rPr lang="en-US" i="1" err="1">
                <a:solidFill>
                  <a:srgbClr val="FFFFFF">
                    <a:alpha val="70000"/>
                  </a:srgbClr>
                </a:solidFill>
                <a:ea typeface="+mn-lt"/>
                <a:cs typeface="+mn-lt"/>
              </a:rPr>
              <a:t>afters</a:t>
            </a:r>
            <a:r>
              <a:rPr lang="en-US">
                <a:solidFill>
                  <a:srgbClr val="FFFFFF">
                    <a:alpha val="70000"/>
                  </a:srgbClr>
                </a:solidFill>
                <a:ea typeface="+mn-lt"/>
                <a:cs typeface="+mn-lt"/>
              </a:rPr>
              <a:t>, Jun. 30, 2023. </a:t>
            </a:r>
            <a:r>
              <a:rPr lang="en-US">
                <a:solidFill>
                  <a:srgbClr val="FFFFFF">
                    <a:alpha val="70000"/>
                  </a:srgbClr>
                </a:solidFill>
                <a:ea typeface="+mn-lt"/>
                <a:cs typeface="+mn-lt"/>
                <a:hlinkClick r:id="rId11"/>
              </a:rPr>
              <a:t>https://beforesandafters.com/2023/06/30/the-ai-volumetric-and-animation-tools-that-helped-make-pixars-elemental-possible/</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alpha val="70000"/>
                </a:srgbClr>
              </a:solidFill>
            </a:endParaRPr>
          </a:p>
          <a:p>
            <a:pPr marL="359410" indent="-359410">
              <a:buNone/>
            </a:pPr>
            <a:r>
              <a:rPr lang="en-US">
                <a:solidFill>
                  <a:srgbClr val="FFFFFF">
                    <a:alpha val="70000"/>
                  </a:srgbClr>
                </a:solidFill>
                <a:ea typeface="+mn-lt"/>
                <a:cs typeface="+mn-lt"/>
              </a:rPr>
              <a:t>[10] I. Failes, “The AI, volumetric and animation tools that helped make Pixar’s ‘Elemental’ possible,” </a:t>
            </a:r>
            <a:r>
              <a:rPr lang="en-US" i="1" err="1">
                <a:solidFill>
                  <a:srgbClr val="FFFFFF">
                    <a:alpha val="70000"/>
                  </a:srgbClr>
                </a:solidFill>
                <a:ea typeface="+mn-lt"/>
                <a:cs typeface="+mn-lt"/>
              </a:rPr>
              <a:t>befores</a:t>
            </a:r>
            <a:r>
              <a:rPr lang="en-US" i="1">
                <a:solidFill>
                  <a:srgbClr val="FFFFFF">
                    <a:alpha val="70000"/>
                  </a:srgbClr>
                </a:solidFill>
                <a:ea typeface="+mn-lt"/>
                <a:cs typeface="+mn-lt"/>
              </a:rPr>
              <a:t> &amp; </a:t>
            </a:r>
            <a:r>
              <a:rPr lang="en-US" i="1" err="1">
                <a:solidFill>
                  <a:srgbClr val="FFFFFF">
                    <a:alpha val="70000"/>
                  </a:srgbClr>
                </a:solidFill>
                <a:ea typeface="+mn-lt"/>
                <a:cs typeface="+mn-lt"/>
              </a:rPr>
              <a:t>afters</a:t>
            </a:r>
            <a:r>
              <a:rPr lang="en-US">
                <a:solidFill>
                  <a:srgbClr val="FFFFFF">
                    <a:alpha val="70000"/>
                  </a:srgbClr>
                </a:solidFill>
                <a:ea typeface="+mn-lt"/>
                <a:cs typeface="+mn-lt"/>
              </a:rPr>
              <a:t>, Jun. 30, 2023. </a:t>
            </a:r>
            <a:r>
              <a:rPr lang="en-US">
                <a:solidFill>
                  <a:srgbClr val="FFFFFF">
                    <a:alpha val="70000"/>
                  </a:srgbClr>
                </a:solidFill>
                <a:ea typeface="+mn-lt"/>
                <a:cs typeface="+mn-lt"/>
                <a:hlinkClick r:id="rId11"/>
              </a:rPr>
              <a:t>https://beforesandafters.com/2023/06/30/the-ai-volumetric-and-animation-tools-that-helped-make-pixars-elemental-possible/</a:t>
            </a:r>
            <a:r>
              <a:rPr lang="en-US">
                <a:solidFill>
                  <a:srgbClr val="FFFFFF">
                    <a:alpha val="70000"/>
                  </a:srgbClr>
                </a:solidFill>
                <a:ea typeface="+mn-lt"/>
                <a:cs typeface="+mn-lt"/>
              </a:rPr>
              <a:t> </a:t>
            </a:r>
            <a:r>
              <a:rPr lang="en-US">
                <a:solidFill>
                  <a:srgbClr val="FFFFFF"/>
                </a:solidFill>
                <a:ea typeface="+mn-lt"/>
                <a:cs typeface="+mn-lt"/>
              </a:rPr>
              <a:t>(accessed Nov. 6, 2024).</a:t>
            </a:r>
            <a:endParaRPr lang="en-US">
              <a:solidFill>
                <a:srgbClr val="FFFFFF">
                  <a:alpha val="70000"/>
                </a:srgbClr>
              </a:solidFill>
            </a:endParaRPr>
          </a:p>
          <a:p>
            <a:pPr marL="0" indent="0">
              <a:buNone/>
            </a:pPr>
            <a:endParaRPr lang="en-US">
              <a:solidFill>
                <a:srgbClr val="FFFFFF">
                  <a:alpha val="70000"/>
                </a:srgbClr>
              </a:solidFill>
            </a:endParaRPr>
          </a:p>
        </p:txBody>
      </p:sp>
      <p:sp>
        <p:nvSpPr>
          <p:cNvPr id="4" name="Slide Number Placeholder 3">
            <a:extLst>
              <a:ext uri="{FF2B5EF4-FFF2-40B4-BE49-F238E27FC236}">
                <a16:creationId xmlns:a16="http://schemas.microsoft.com/office/drawing/2014/main" id="{57F4C9E1-A19E-719C-C0A6-A8C479BE62E2}"/>
              </a:ext>
            </a:extLst>
          </p:cNvPr>
          <p:cNvSpPr>
            <a:spLocks noGrp="1"/>
          </p:cNvSpPr>
          <p:nvPr>
            <p:ph type="sldNum" sz="quarter" idx="12"/>
          </p:nvPr>
        </p:nvSpPr>
        <p:spPr/>
        <p:txBody>
          <a:bodyPr/>
          <a:lstStyle/>
          <a:p>
            <a:fld id="{D39607A7-8386-47DB-8578-DDEDD194E5D4}" type="slidenum">
              <a:rPr lang="en-US" smtClean="0"/>
              <a:pPr/>
              <a:t>14</a:t>
            </a:fld>
            <a:endParaRPr lang="en-US"/>
          </a:p>
        </p:txBody>
      </p:sp>
    </p:spTree>
    <p:extLst>
      <p:ext uri="{BB962C8B-B14F-4D97-AF65-F5344CB8AC3E}">
        <p14:creationId xmlns:p14="http://schemas.microsoft.com/office/powerpoint/2010/main" val="2897830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4F24-B1B9-6ED7-C123-646F3CF13ABA}"/>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CCDAA4C0-AE9B-2FEE-0F74-EB1EA38DB930}"/>
              </a:ext>
            </a:extLst>
          </p:cNvPr>
          <p:cNvSpPr>
            <a:spLocks noGrp="1"/>
          </p:cNvSpPr>
          <p:nvPr>
            <p:ph idx="1"/>
          </p:nvPr>
        </p:nvSpPr>
        <p:spPr>
          <a:xfrm>
            <a:off x="1079500" y="1728917"/>
            <a:ext cx="10026650" cy="4678490"/>
          </a:xfrm>
        </p:spPr>
        <p:txBody>
          <a:bodyPr>
            <a:normAutofit fontScale="47500" lnSpcReduction="20000"/>
          </a:bodyPr>
          <a:lstStyle/>
          <a:p>
            <a:pPr marL="359410" indent="-359410">
              <a:buNone/>
            </a:pPr>
            <a:r>
              <a:rPr lang="en-US">
                <a:solidFill>
                  <a:srgbClr val="FFFFFF">
                    <a:alpha val="70000"/>
                  </a:srgbClr>
                </a:solidFill>
                <a:ea typeface="+mn-lt"/>
                <a:cs typeface="+mn-lt"/>
              </a:rPr>
              <a:t>[11] “x.com,” </a:t>
            </a:r>
            <a:r>
              <a:rPr lang="en-US" i="1">
                <a:solidFill>
                  <a:srgbClr val="FFFFFF">
                    <a:alpha val="70000"/>
                  </a:srgbClr>
                </a:solidFill>
                <a:ea typeface="+mn-lt"/>
                <a:cs typeface="+mn-lt"/>
              </a:rPr>
              <a:t>X (formerly Twitter)</a:t>
            </a:r>
            <a:r>
              <a:rPr lang="en-US">
                <a:solidFill>
                  <a:srgbClr val="FFFFFF">
                    <a:alpha val="70000"/>
                  </a:srgbClr>
                </a:solidFill>
                <a:ea typeface="+mn-lt"/>
                <a:cs typeface="+mn-lt"/>
              </a:rPr>
              <a:t>, 2024. </a:t>
            </a:r>
            <a:r>
              <a:rPr lang="en-US">
                <a:solidFill>
                  <a:srgbClr val="FFFFFF">
                    <a:alpha val="70000"/>
                  </a:srgbClr>
                </a:solidFill>
                <a:ea typeface="+mn-lt"/>
                <a:cs typeface="+mn-lt"/>
                <a:hlinkClick r:id="rId2"/>
              </a:rPr>
              <a:t>https://x.com/AleRosaspina/status/1804265333123092831</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[12] “Luis </a:t>
            </a:r>
            <a:r>
              <a:rPr lang="en-US" err="1">
                <a:solidFill>
                  <a:srgbClr val="FFFFFF">
                    <a:alpha val="70000"/>
                  </a:srgbClr>
                </a:solidFill>
                <a:ea typeface="+mn-lt"/>
                <a:cs typeface="+mn-lt"/>
              </a:rPr>
              <a:t>lopez</a:t>
            </a:r>
            <a:r>
              <a:rPr lang="en-US">
                <a:solidFill>
                  <a:srgbClr val="FFFFFF">
                    <a:alpha val="70000"/>
                  </a:srgbClr>
                </a:solidFill>
                <a:ea typeface="+mn-lt"/>
                <a:cs typeface="+mn-lt"/>
              </a:rPr>
              <a:t>,” </a:t>
            </a:r>
            <a:r>
              <a:rPr lang="en-US" i="1">
                <a:solidFill>
                  <a:srgbClr val="FFFFFF">
                    <a:alpha val="70000"/>
                  </a:srgbClr>
                </a:solidFill>
                <a:ea typeface="+mn-lt"/>
                <a:cs typeface="+mn-lt"/>
              </a:rPr>
              <a:t>Pinterest</a:t>
            </a:r>
            <a:r>
              <a:rPr lang="en-US">
                <a:solidFill>
                  <a:srgbClr val="FFFFFF">
                    <a:alpha val="70000"/>
                  </a:srgbClr>
                </a:solidFill>
                <a:ea typeface="+mn-lt"/>
                <a:cs typeface="+mn-lt"/>
              </a:rPr>
              <a:t>, 2020. </a:t>
            </a:r>
            <a:r>
              <a:rPr lang="en-US">
                <a:solidFill>
                  <a:srgbClr val="FFFFFF">
                    <a:alpha val="70000"/>
                  </a:srgbClr>
                </a:solidFill>
                <a:ea typeface="+mn-lt"/>
                <a:cs typeface="+mn-lt"/>
                <a:hlinkClick r:id="rId3"/>
              </a:rPr>
              <a:t>https://uk.pinterest.com/pin/the-art-of-inside-out--349662358554490723/</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[13] Encarna Rodríguez, “Anger: Handling A Powerful Emotion In A Healthy Way Pixar PNG - Free Download,” </a:t>
            </a:r>
            <a:r>
              <a:rPr lang="en-US" i="1">
                <a:solidFill>
                  <a:srgbClr val="FFFFFF">
                    <a:alpha val="70000"/>
                  </a:srgbClr>
                </a:solidFill>
                <a:ea typeface="+mn-lt"/>
                <a:cs typeface="+mn-lt"/>
              </a:rPr>
              <a:t>Pinterest</a:t>
            </a:r>
            <a:r>
              <a:rPr lang="en-US">
                <a:solidFill>
                  <a:srgbClr val="FFFFFF">
                    <a:alpha val="70000"/>
                  </a:srgbClr>
                </a:solidFill>
                <a:ea typeface="+mn-lt"/>
                <a:cs typeface="+mn-lt"/>
              </a:rPr>
              <a:t>, Apr. 17, 2023. </a:t>
            </a:r>
            <a:r>
              <a:rPr lang="en-US">
                <a:solidFill>
                  <a:srgbClr val="FFFFFF">
                    <a:alpha val="70000"/>
                  </a:srgbClr>
                </a:solidFill>
                <a:ea typeface="+mn-lt"/>
                <a:cs typeface="+mn-lt"/>
                <a:hlinkClick r:id="rId4"/>
              </a:rPr>
              <a:t>https://uk.pinterest.com/pin/anger-handling-a-powerful-emotion-in-a-healthy-way-pixar-png-free-download--817544138627904402/</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[14] </a:t>
            </a:r>
            <a:r>
              <a:rPr lang="en-US" err="1">
                <a:solidFill>
                  <a:srgbClr val="FFFFFF">
                    <a:alpha val="70000"/>
                  </a:srgbClr>
                </a:solidFill>
                <a:ea typeface="+mn-lt"/>
                <a:cs typeface="+mn-lt"/>
              </a:rPr>
              <a:t>dul</a:t>
            </a:r>
            <a:r>
              <a:rPr lang="en-US">
                <a:solidFill>
                  <a:srgbClr val="FFFFFF">
                    <a:alpha val="70000"/>
                  </a:srgbClr>
                </a:solidFill>
                <a:ea typeface="+mn-lt"/>
                <a:cs typeface="+mn-lt"/>
              </a:rPr>
              <a:t>, “set candle logo line art simple minimalist icon logo vector illustration design,” </a:t>
            </a:r>
            <a:r>
              <a:rPr lang="en-US" i="1" err="1">
                <a:solidFill>
                  <a:srgbClr val="FFFFFF">
                    <a:alpha val="70000"/>
                  </a:srgbClr>
                </a:solidFill>
                <a:ea typeface="+mn-lt"/>
                <a:cs typeface="+mn-lt"/>
              </a:rPr>
              <a:t>Vecteezy</a:t>
            </a:r>
            <a:r>
              <a:rPr lang="en-US">
                <a:solidFill>
                  <a:srgbClr val="FFFFFF">
                    <a:alpha val="70000"/>
                  </a:srgbClr>
                </a:solidFill>
                <a:ea typeface="+mn-lt"/>
                <a:cs typeface="+mn-lt"/>
              </a:rPr>
              <a:t>, 2023. </a:t>
            </a:r>
            <a:r>
              <a:rPr lang="en-US">
                <a:solidFill>
                  <a:srgbClr val="FFFFFF">
                    <a:alpha val="70000"/>
                  </a:srgbClr>
                </a:solidFill>
                <a:ea typeface="+mn-lt"/>
                <a:cs typeface="+mn-lt"/>
                <a:hlinkClick r:id="rId5"/>
              </a:rPr>
              <a:t>https://www.vecteezy.com/free-vector/candle</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[15] “Process of candle burning.,” </a:t>
            </a:r>
            <a:r>
              <a:rPr lang="en-US" i="1" err="1">
                <a:solidFill>
                  <a:srgbClr val="FFFFFF">
                    <a:alpha val="70000"/>
                  </a:srgbClr>
                </a:solidFill>
                <a:ea typeface="+mn-lt"/>
                <a:cs typeface="+mn-lt"/>
              </a:rPr>
              <a:t>Depositphotos</a:t>
            </a:r>
            <a:r>
              <a:rPr lang="en-US">
                <a:solidFill>
                  <a:srgbClr val="FFFFFF">
                    <a:alpha val="70000"/>
                  </a:srgbClr>
                </a:solidFill>
                <a:ea typeface="+mn-lt"/>
                <a:cs typeface="+mn-lt"/>
              </a:rPr>
              <a:t>, 2024. </a:t>
            </a:r>
            <a:r>
              <a:rPr lang="en-US">
                <a:solidFill>
                  <a:srgbClr val="FFFFFF">
                    <a:alpha val="70000"/>
                  </a:srgbClr>
                </a:solidFill>
                <a:ea typeface="+mn-lt"/>
                <a:cs typeface="+mn-lt"/>
                <a:hlinkClick r:id="rId6"/>
              </a:rPr>
              <a:t>https://depositphotos.com/vector/process-of-candle-burning-122860840.html</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[16] Izzy </a:t>
            </a:r>
            <a:r>
              <a:rPr lang="en-US" err="1">
                <a:solidFill>
                  <a:srgbClr val="FFFFFF">
                    <a:alpha val="70000"/>
                  </a:srgbClr>
                </a:solidFill>
                <a:ea typeface="+mn-lt"/>
                <a:cs typeface="+mn-lt"/>
              </a:rPr>
              <a:t>Benloulou</a:t>
            </a:r>
            <a:r>
              <a:rPr lang="en-US">
                <a:solidFill>
                  <a:srgbClr val="FFFFFF">
                    <a:alpha val="70000"/>
                  </a:srgbClr>
                </a:solidFill>
                <a:ea typeface="+mn-lt"/>
                <a:cs typeface="+mn-lt"/>
              </a:rPr>
              <a:t> and Izzy </a:t>
            </a:r>
            <a:r>
              <a:rPr lang="en-US" err="1">
                <a:solidFill>
                  <a:srgbClr val="FFFFFF">
                    <a:alpha val="70000"/>
                  </a:srgbClr>
                </a:solidFill>
                <a:ea typeface="+mn-lt"/>
                <a:cs typeface="+mn-lt"/>
              </a:rPr>
              <a:t>Benloulou</a:t>
            </a:r>
            <a:r>
              <a:rPr lang="en-US">
                <a:solidFill>
                  <a:srgbClr val="FFFFFF">
                    <a:alpha val="70000"/>
                  </a:srgbClr>
                </a:solidFill>
                <a:ea typeface="+mn-lt"/>
                <a:cs typeface="+mn-lt"/>
              </a:rPr>
              <a:t>, “How to Draw a Candle - Sketch a Flaming Candle in 14 Steps,” </a:t>
            </a:r>
            <a:r>
              <a:rPr lang="en-US" i="1">
                <a:solidFill>
                  <a:srgbClr val="FFFFFF">
                    <a:alpha val="70000"/>
                  </a:srgbClr>
                </a:solidFill>
                <a:ea typeface="+mn-lt"/>
                <a:cs typeface="+mn-lt"/>
              </a:rPr>
              <a:t>Your DIY, Crafting and Painting Guide</a:t>
            </a:r>
            <a:r>
              <a:rPr lang="en-US">
                <a:solidFill>
                  <a:srgbClr val="FFFFFF">
                    <a:alpha val="70000"/>
                  </a:srgbClr>
                </a:solidFill>
                <a:ea typeface="+mn-lt"/>
                <a:cs typeface="+mn-lt"/>
              </a:rPr>
              <a:t>, Mar. 31, 2022. </a:t>
            </a:r>
            <a:r>
              <a:rPr lang="en-US">
                <a:solidFill>
                  <a:srgbClr val="FFFFFF">
                    <a:alpha val="70000"/>
                  </a:srgbClr>
                </a:solidFill>
                <a:ea typeface="+mn-lt"/>
                <a:cs typeface="+mn-lt"/>
                <a:hlinkClick r:id="rId7"/>
              </a:rPr>
              <a:t>https://craft-art.com/how-to-draw-a-candle/</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[17] Nataliia Golovanova, “Ink sketch of burning candle in a candlestick.,” </a:t>
            </a:r>
            <a:r>
              <a:rPr lang="en-US" i="1" err="1">
                <a:solidFill>
                  <a:srgbClr val="FFFFFF">
                    <a:alpha val="70000"/>
                  </a:srgbClr>
                </a:solidFill>
                <a:ea typeface="+mn-lt"/>
                <a:cs typeface="+mn-lt"/>
              </a:rPr>
              <a:t>Dreamstime</a:t>
            </a:r>
            <a:r>
              <a:rPr lang="en-US">
                <a:solidFill>
                  <a:srgbClr val="FFFFFF">
                    <a:alpha val="70000"/>
                  </a:srgbClr>
                </a:solidFill>
                <a:ea typeface="+mn-lt"/>
                <a:cs typeface="+mn-lt"/>
              </a:rPr>
              <a:t>, Oct. 17, 2020. </a:t>
            </a:r>
            <a:r>
              <a:rPr lang="en-US">
                <a:solidFill>
                  <a:srgbClr val="FFFFFF">
                    <a:alpha val="70000"/>
                  </a:srgbClr>
                </a:solidFill>
                <a:ea typeface="+mn-lt"/>
                <a:cs typeface="+mn-lt"/>
                <a:hlinkClick r:id="rId8"/>
              </a:rPr>
              <a:t>https://www.dreamstime.com/ink-sketch-burning-candle-candlestick-thin-candle-burning-candlestick-ink-sketch-isolated-white-background-hand-image199195616</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[18]  </a:t>
            </a:r>
            <a:r>
              <a:rPr lang="en-US" err="1">
                <a:solidFill>
                  <a:srgbClr val="FFFFFF">
                    <a:alpha val="70000"/>
                  </a:srgbClr>
                </a:solidFill>
                <a:ea typeface="+mn-lt"/>
                <a:cs typeface="+mn-lt"/>
              </a:rPr>
              <a:t>dul</a:t>
            </a:r>
            <a:r>
              <a:rPr lang="en-US">
                <a:solidFill>
                  <a:srgbClr val="FFFFFF">
                    <a:alpha val="70000"/>
                  </a:srgbClr>
                </a:solidFill>
                <a:ea typeface="+mn-lt"/>
                <a:cs typeface="+mn-lt"/>
              </a:rPr>
              <a:t>, “set candle logo line art simple minimalist icon logo vector illustration design,” </a:t>
            </a:r>
            <a:r>
              <a:rPr lang="en-US" i="1" err="1">
                <a:solidFill>
                  <a:srgbClr val="FFFFFF">
                    <a:alpha val="70000"/>
                  </a:srgbClr>
                </a:solidFill>
                <a:ea typeface="+mn-lt"/>
                <a:cs typeface="+mn-lt"/>
              </a:rPr>
              <a:t>Vecteezy</a:t>
            </a:r>
            <a:r>
              <a:rPr lang="en-US">
                <a:solidFill>
                  <a:srgbClr val="FFFFFF">
                    <a:alpha val="70000"/>
                  </a:srgbClr>
                </a:solidFill>
                <a:ea typeface="+mn-lt"/>
                <a:cs typeface="+mn-lt"/>
              </a:rPr>
              <a:t>, 2023. </a:t>
            </a:r>
            <a:r>
              <a:rPr lang="en-US">
                <a:solidFill>
                  <a:srgbClr val="FFFFFF">
                    <a:alpha val="70000"/>
                  </a:srgbClr>
                </a:solidFill>
                <a:ea typeface="+mn-lt"/>
                <a:cs typeface="+mn-lt"/>
                <a:hlinkClick r:id="rId5"/>
              </a:rPr>
              <a:t>https://www.vecteezy.com/free-vector/candle</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[19] “Extinguished candle sketch making. #art... - Art is curious to learn.,” </a:t>
            </a:r>
            <a:r>
              <a:rPr lang="en-US" i="1">
                <a:solidFill>
                  <a:srgbClr val="FFFFFF">
                    <a:alpha val="70000"/>
                  </a:srgbClr>
                </a:solidFill>
                <a:ea typeface="+mn-lt"/>
                <a:cs typeface="+mn-lt"/>
              </a:rPr>
              <a:t>Facebook.com</a:t>
            </a:r>
            <a:r>
              <a:rPr lang="en-US">
                <a:solidFill>
                  <a:srgbClr val="FFFFFF">
                    <a:alpha val="70000"/>
                  </a:srgbClr>
                </a:solidFill>
                <a:ea typeface="+mn-lt"/>
                <a:cs typeface="+mn-lt"/>
              </a:rPr>
              <a:t>, 2023. </a:t>
            </a:r>
            <a:r>
              <a:rPr lang="en-US">
                <a:solidFill>
                  <a:srgbClr val="FFFFFF">
                    <a:alpha val="70000"/>
                  </a:srgbClr>
                </a:solidFill>
                <a:ea typeface="+mn-lt"/>
                <a:cs typeface="+mn-lt"/>
                <a:hlinkClick r:id="rId9"/>
              </a:rPr>
              <a:t>https://www.facebook.com/Jaspreetsinghprinc/posts/extinguished-candle-sketch-making-art-artist-artistic-artwork-artshow-artlive-ar/322416876051943/</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[20] “53,463 Candle Hand Drawing Royalty-Free Photos and Stock Images | Shutterstock,” </a:t>
            </a:r>
            <a:r>
              <a:rPr lang="en-US" i="1">
                <a:solidFill>
                  <a:srgbClr val="FFFFFF">
                    <a:alpha val="70000"/>
                  </a:srgbClr>
                </a:solidFill>
                <a:ea typeface="+mn-lt"/>
                <a:cs typeface="+mn-lt"/>
              </a:rPr>
              <a:t>Shutterstock</a:t>
            </a:r>
            <a:r>
              <a:rPr lang="en-US">
                <a:solidFill>
                  <a:srgbClr val="FFFFFF">
                    <a:alpha val="70000"/>
                  </a:srgbClr>
                </a:solidFill>
                <a:ea typeface="+mn-lt"/>
                <a:cs typeface="+mn-lt"/>
              </a:rPr>
              <a:t>, 2024. </a:t>
            </a:r>
            <a:r>
              <a:rPr lang="en-US">
                <a:solidFill>
                  <a:srgbClr val="FFFFFF">
                    <a:alpha val="70000"/>
                  </a:srgbClr>
                </a:solidFill>
                <a:ea typeface="+mn-lt"/>
                <a:cs typeface="+mn-lt"/>
                <a:hlinkClick r:id="rId10"/>
              </a:rPr>
              <a:t>https://www.shutterstock.com/search/candle-hand-drawing</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r>
              <a:rPr lang="en-US">
                <a:solidFill>
                  <a:srgbClr val="FFFFFF">
                    <a:alpha val="70000"/>
                  </a:srgbClr>
                </a:solidFill>
                <a:ea typeface="+mn-lt"/>
                <a:cs typeface="+mn-lt"/>
              </a:rPr>
              <a:t>[21] Candle, “Candle hand drawn set. Vector burning candles sketch on white,” </a:t>
            </a:r>
            <a:r>
              <a:rPr lang="en-US" i="1">
                <a:solidFill>
                  <a:srgbClr val="FFFFFF">
                    <a:alpha val="70000"/>
                  </a:srgbClr>
                </a:solidFill>
                <a:ea typeface="+mn-lt"/>
                <a:cs typeface="+mn-lt"/>
              </a:rPr>
              <a:t>iStock</a:t>
            </a:r>
            <a:r>
              <a:rPr lang="en-US">
                <a:solidFill>
                  <a:srgbClr val="FFFFFF">
                    <a:alpha val="70000"/>
                  </a:srgbClr>
                </a:solidFill>
                <a:ea typeface="+mn-lt"/>
                <a:cs typeface="+mn-lt"/>
              </a:rPr>
              <a:t>, Sep. 30, 2016. </a:t>
            </a:r>
            <a:r>
              <a:rPr lang="en-US">
                <a:solidFill>
                  <a:srgbClr val="FFFFFF">
                    <a:alpha val="70000"/>
                  </a:srgbClr>
                </a:solidFill>
                <a:ea typeface="+mn-lt"/>
                <a:cs typeface="+mn-lt"/>
                <a:hlinkClick r:id="rId11"/>
              </a:rPr>
              <a:t>https://www.istockphoto.com/vector/candle-hand-drawn-set-gm610424288-104764625</a:t>
            </a:r>
            <a:r>
              <a:rPr lang="en-US">
                <a:solidFill>
                  <a:srgbClr val="FFFFFF">
                    <a:alpha val="70000"/>
                  </a:srgbClr>
                </a:solidFill>
                <a:ea typeface="+mn-lt"/>
                <a:cs typeface="+mn-lt"/>
              </a:rPr>
              <a:t> </a:t>
            </a:r>
            <a:r>
              <a:rPr lang="en-US" sz="2300">
                <a:solidFill>
                  <a:srgbClr val="FFFFFF"/>
                </a:solidFill>
                <a:ea typeface="+mn-lt"/>
                <a:cs typeface="+mn-lt"/>
              </a:rPr>
              <a:t>(accessed Nov. 6, 2024).</a:t>
            </a:r>
            <a:endParaRPr lang="en-US" sz="2300">
              <a:solidFill>
                <a:srgbClr val="FFFFFF"/>
              </a:solidFill>
            </a:endParaRPr>
          </a:p>
          <a:p>
            <a:pPr marL="359410" indent="-359410">
              <a:buNone/>
            </a:pPr>
            <a:endParaRPr lang="en-US">
              <a:solidFill>
                <a:srgbClr val="FFFFFF">
                  <a:alpha val="70000"/>
                </a:srgbClr>
              </a:solidFill>
            </a:endParaRPr>
          </a:p>
          <a:p>
            <a:pPr marL="0" indent="0">
              <a:buNone/>
            </a:pPr>
            <a:endParaRPr lang="en-US">
              <a:solidFill>
                <a:srgbClr val="FFFFFF">
                  <a:alpha val="70000"/>
                </a:srgbClr>
              </a:solidFill>
            </a:endParaRPr>
          </a:p>
        </p:txBody>
      </p:sp>
      <p:sp>
        <p:nvSpPr>
          <p:cNvPr id="4" name="Slide Number Placeholder 3">
            <a:extLst>
              <a:ext uri="{FF2B5EF4-FFF2-40B4-BE49-F238E27FC236}">
                <a16:creationId xmlns:a16="http://schemas.microsoft.com/office/drawing/2014/main" id="{57F4C9E1-A19E-719C-C0A6-A8C479BE62E2}"/>
              </a:ext>
            </a:extLst>
          </p:cNvPr>
          <p:cNvSpPr>
            <a:spLocks noGrp="1"/>
          </p:cNvSpPr>
          <p:nvPr>
            <p:ph type="sldNum" sz="quarter" idx="12"/>
          </p:nvPr>
        </p:nvSpPr>
        <p:spPr/>
        <p:txBody>
          <a:bodyPr/>
          <a:lstStyle/>
          <a:p>
            <a:fld id="{D39607A7-8386-47DB-8578-DDEDD194E5D4}" type="slidenum">
              <a:rPr lang="en-US" smtClean="0"/>
              <a:pPr/>
              <a:t>15</a:t>
            </a:fld>
            <a:endParaRPr lang="en-US"/>
          </a:p>
        </p:txBody>
      </p:sp>
    </p:spTree>
    <p:extLst>
      <p:ext uri="{BB962C8B-B14F-4D97-AF65-F5344CB8AC3E}">
        <p14:creationId xmlns:p14="http://schemas.microsoft.com/office/powerpoint/2010/main" val="737776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4F24-B1B9-6ED7-C123-646F3CF13ABA}"/>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CCDAA4C0-AE9B-2FEE-0F74-EB1EA38DB930}"/>
              </a:ext>
            </a:extLst>
          </p:cNvPr>
          <p:cNvSpPr>
            <a:spLocks noGrp="1"/>
          </p:cNvSpPr>
          <p:nvPr>
            <p:ph idx="1"/>
          </p:nvPr>
        </p:nvSpPr>
        <p:spPr>
          <a:xfrm>
            <a:off x="1079500" y="1718185"/>
            <a:ext cx="10026650" cy="4860940"/>
          </a:xfrm>
        </p:spPr>
        <p:txBody>
          <a:bodyPr>
            <a:normAutofit fontScale="40000" lnSpcReduction="20000"/>
          </a:bodyPr>
          <a:lstStyle/>
          <a:p>
            <a:pPr marL="359410" indent="-359410">
              <a:buNone/>
            </a:pPr>
            <a:r>
              <a:rPr lang="en-US" dirty="0">
                <a:solidFill>
                  <a:srgbClr val="FFFFFF">
                    <a:alpha val="70000"/>
                  </a:srgbClr>
                </a:solidFill>
                <a:ea typeface="+mn-lt"/>
                <a:cs typeface="+mn-lt"/>
              </a:rPr>
              <a:t>[22] “53,463 Candle Hand Drawing Royalty-Free Photos and Stock Images | Shutterstock,” </a:t>
            </a:r>
            <a:r>
              <a:rPr lang="en-US" i="1" dirty="0">
                <a:solidFill>
                  <a:srgbClr val="FFFFFF">
                    <a:alpha val="70000"/>
                  </a:srgbClr>
                </a:solidFill>
                <a:ea typeface="+mn-lt"/>
                <a:cs typeface="+mn-lt"/>
              </a:rPr>
              <a:t>Shutterstock</a:t>
            </a:r>
            <a:r>
              <a:rPr lang="en-US" dirty="0">
                <a:solidFill>
                  <a:srgbClr val="FFFFFF">
                    <a:alpha val="70000"/>
                  </a:srgbClr>
                </a:solidFill>
                <a:ea typeface="+mn-lt"/>
                <a:cs typeface="+mn-lt"/>
              </a:rPr>
              <a:t>, 2024. </a:t>
            </a:r>
            <a:r>
              <a:rPr lang="en-US" dirty="0">
                <a:solidFill>
                  <a:srgbClr val="FFFFFF">
                    <a:alpha val="70000"/>
                  </a:srgbClr>
                </a:solidFill>
                <a:ea typeface="+mn-lt"/>
                <a:cs typeface="+mn-lt"/>
                <a:hlinkClick r:id="rId2"/>
              </a:rPr>
              <a:t>https://www.shutterstock.com/search/candle-hand-drawing</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solidFill>
            </a:endParaRPr>
          </a:p>
          <a:p>
            <a:pPr marL="359410" indent="-359410">
              <a:buNone/>
            </a:pPr>
            <a:r>
              <a:rPr lang="en-US" dirty="0">
                <a:solidFill>
                  <a:srgbClr val="FFFFFF">
                    <a:alpha val="70000"/>
                  </a:srgbClr>
                </a:solidFill>
                <a:ea typeface="+mn-lt"/>
                <a:cs typeface="+mn-lt"/>
              </a:rPr>
              <a:t>[23] Candle 2D Animation, “Candle 2D Animation,” </a:t>
            </a:r>
            <a:r>
              <a:rPr lang="en-US" i="1" dirty="0">
                <a:solidFill>
                  <a:srgbClr val="FFFFFF">
                    <a:alpha val="70000"/>
                  </a:srgbClr>
                </a:solidFill>
                <a:ea typeface="+mn-lt"/>
                <a:cs typeface="+mn-lt"/>
              </a:rPr>
              <a:t>YouTube</a:t>
            </a:r>
            <a:r>
              <a:rPr lang="en-US" dirty="0">
                <a:solidFill>
                  <a:srgbClr val="FFFFFF">
                    <a:alpha val="70000"/>
                  </a:srgbClr>
                </a:solidFill>
                <a:ea typeface="+mn-lt"/>
                <a:cs typeface="+mn-lt"/>
              </a:rPr>
              <a:t>, Aug. 15, 2022. </a:t>
            </a:r>
            <a:r>
              <a:rPr lang="en-US" dirty="0">
                <a:solidFill>
                  <a:srgbClr val="FFFFFF">
                    <a:alpha val="70000"/>
                  </a:srgbClr>
                </a:solidFill>
                <a:ea typeface="+mn-lt"/>
                <a:cs typeface="+mn-lt"/>
                <a:hlinkClick r:id="rId3"/>
              </a:rPr>
              <a:t>https://youtu.be/gum2QkIfLIs?si=M7I1r-eoq4Is4Ou1</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solidFill>
            </a:endParaRPr>
          </a:p>
          <a:p>
            <a:pPr marL="359410" indent="-359410">
              <a:buNone/>
            </a:pPr>
            <a:r>
              <a:rPr lang="en-US" dirty="0">
                <a:solidFill>
                  <a:srgbClr val="FFFFFF">
                    <a:alpha val="70000"/>
                  </a:srgbClr>
                </a:solidFill>
                <a:ea typeface="+mn-lt"/>
                <a:cs typeface="+mn-lt"/>
              </a:rPr>
              <a:t>[24] B. Candle, “Burning Candle [2D Animation FX],” </a:t>
            </a:r>
            <a:r>
              <a:rPr lang="en-US" i="1" dirty="0">
                <a:solidFill>
                  <a:srgbClr val="FFFFFF">
                    <a:alpha val="70000"/>
                  </a:srgbClr>
                </a:solidFill>
                <a:ea typeface="+mn-lt"/>
                <a:cs typeface="+mn-lt"/>
              </a:rPr>
              <a:t>YouTube</a:t>
            </a:r>
            <a:r>
              <a:rPr lang="en-US" dirty="0">
                <a:solidFill>
                  <a:srgbClr val="FFFFFF">
                    <a:alpha val="70000"/>
                  </a:srgbClr>
                </a:solidFill>
                <a:ea typeface="+mn-lt"/>
                <a:cs typeface="+mn-lt"/>
              </a:rPr>
              <a:t>, Jan. 03, 2022. </a:t>
            </a:r>
            <a:r>
              <a:rPr lang="en-US" dirty="0">
                <a:solidFill>
                  <a:srgbClr val="FFFFFF">
                    <a:alpha val="70000"/>
                  </a:srgbClr>
                </a:solidFill>
                <a:ea typeface="+mn-lt"/>
                <a:cs typeface="+mn-lt"/>
                <a:hlinkClick r:id="rId4"/>
              </a:rPr>
              <a:t>https://youtu.be/7N8RYe70P9k?si=clz8f2COfqigXP89</a:t>
            </a:r>
            <a:r>
              <a:rPr lang="en-US" dirty="0">
                <a:solidFill>
                  <a:srgbClr val="FFFFFF"/>
                </a:solidFill>
                <a:ea typeface="+mn-lt"/>
                <a:cs typeface="+mn-lt"/>
              </a:rPr>
              <a:t>(accessed Nov. 6, 2024).</a:t>
            </a:r>
            <a:endParaRPr lang="en-US" dirty="0">
              <a:solidFill>
                <a:srgbClr val="FFFFFF"/>
              </a:solidFill>
            </a:endParaRPr>
          </a:p>
          <a:p>
            <a:pPr marL="359410" indent="-359410">
              <a:buNone/>
            </a:pPr>
            <a:r>
              <a:rPr lang="en-US" dirty="0">
                <a:solidFill>
                  <a:srgbClr val="FFFFFF">
                    <a:alpha val="70000"/>
                  </a:srgbClr>
                </a:solidFill>
                <a:ea typeface="+mn-lt"/>
                <a:cs typeface="+mn-lt"/>
              </a:rPr>
              <a:t>[25] Free, “Free Procedural Candle Animation [After Effects project],” </a:t>
            </a:r>
            <a:r>
              <a:rPr lang="en-US" i="1" dirty="0">
                <a:solidFill>
                  <a:srgbClr val="FFFFFF">
                    <a:alpha val="70000"/>
                  </a:srgbClr>
                </a:solidFill>
                <a:ea typeface="+mn-lt"/>
                <a:cs typeface="+mn-lt"/>
              </a:rPr>
              <a:t>YouTube</a:t>
            </a:r>
            <a:r>
              <a:rPr lang="en-US" dirty="0">
                <a:solidFill>
                  <a:srgbClr val="FFFFFF">
                    <a:alpha val="70000"/>
                  </a:srgbClr>
                </a:solidFill>
                <a:ea typeface="+mn-lt"/>
                <a:cs typeface="+mn-lt"/>
              </a:rPr>
              <a:t>, May 21, 2020. </a:t>
            </a:r>
            <a:r>
              <a:rPr lang="en-US" dirty="0">
                <a:solidFill>
                  <a:srgbClr val="FFFFFF">
                    <a:alpha val="70000"/>
                  </a:srgbClr>
                </a:solidFill>
                <a:ea typeface="+mn-lt"/>
                <a:cs typeface="+mn-lt"/>
                <a:hlinkClick r:id="rId5"/>
              </a:rPr>
              <a:t>https://youtu.be/5XuhU7Aopms?si=o-cufPL9lIDGkGbI</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solidFill>
            </a:endParaRPr>
          </a:p>
          <a:p>
            <a:pPr marL="359410" indent="-359410">
              <a:buNone/>
            </a:pPr>
            <a:r>
              <a:rPr lang="en-US" dirty="0">
                <a:solidFill>
                  <a:srgbClr val="FFFFFF">
                    <a:alpha val="70000"/>
                  </a:srgbClr>
                </a:solidFill>
                <a:ea typeface="+mn-lt"/>
                <a:cs typeface="+mn-lt"/>
              </a:rPr>
              <a:t>[26] “Animation: Candle Edited - Cinema 4D + After Effects - By </a:t>
            </a:r>
            <a:r>
              <a:rPr lang="en-US" err="1">
                <a:solidFill>
                  <a:srgbClr val="FFFFFF">
                    <a:alpha val="70000"/>
                  </a:srgbClr>
                </a:solidFill>
                <a:ea typeface="+mn-lt"/>
                <a:cs typeface="+mn-lt"/>
              </a:rPr>
              <a:t>TobsenArts</a:t>
            </a:r>
            <a:r>
              <a:rPr lang="en-US" dirty="0">
                <a:solidFill>
                  <a:srgbClr val="FFFFFF">
                    <a:alpha val="70000"/>
                  </a:srgbClr>
                </a:solidFill>
                <a:ea typeface="+mn-lt"/>
                <a:cs typeface="+mn-lt"/>
              </a:rPr>
              <a:t>,” </a:t>
            </a:r>
            <a:r>
              <a:rPr lang="en-US" i="1" dirty="0">
                <a:solidFill>
                  <a:srgbClr val="FFFFFF">
                    <a:alpha val="70000"/>
                  </a:srgbClr>
                </a:solidFill>
                <a:ea typeface="+mn-lt"/>
                <a:cs typeface="+mn-lt"/>
              </a:rPr>
              <a:t>YouTube</a:t>
            </a:r>
            <a:r>
              <a:rPr lang="en-US" dirty="0">
                <a:solidFill>
                  <a:srgbClr val="FFFFFF">
                    <a:alpha val="70000"/>
                  </a:srgbClr>
                </a:solidFill>
                <a:ea typeface="+mn-lt"/>
                <a:cs typeface="+mn-lt"/>
              </a:rPr>
              <a:t>, 2024. </a:t>
            </a:r>
            <a:r>
              <a:rPr lang="en-US" dirty="0">
                <a:solidFill>
                  <a:srgbClr val="FFFFFF">
                    <a:alpha val="70000"/>
                  </a:srgbClr>
                </a:solidFill>
                <a:ea typeface="+mn-lt"/>
                <a:cs typeface="+mn-lt"/>
                <a:hlinkClick r:id="rId6"/>
              </a:rPr>
              <a:t>https://youtu.be/4yskgDg2sbs?si=hsXGN61zGIYHBqsX</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solidFill>
            </a:endParaRPr>
          </a:p>
          <a:p>
            <a:pPr marL="359410" indent="-359410">
              <a:buNone/>
            </a:pPr>
            <a:r>
              <a:rPr lang="en-US" dirty="0">
                <a:solidFill>
                  <a:srgbClr val="FFFFFF"/>
                </a:solidFill>
                <a:ea typeface="+mn-lt"/>
                <a:cs typeface="+mn-lt"/>
              </a:rPr>
              <a:t>[27] Spike Dragon, “Chip Tells Mrs. Potts That There’s A Girl In The Castle - Beauty And The Beast (1991),” </a:t>
            </a:r>
            <a:r>
              <a:rPr lang="en-US" i="1" dirty="0">
                <a:solidFill>
                  <a:srgbClr val="FFFFFF"/>
                </a:solidFill>
                <a:ea typeface="+mn-lt"/>
                <a:cs typeface="+mn-lt"/>
              </a:rPr>
              <a:t>YouTube</a:t>
            </a:r>
            <a:r>
              <a:rPr lang="en-US" dirty="0">
                <a:solidFill>
                  <a:srgbClr val="FFFFFF"/>
                </a:solidFill>
                <a:ea typeface="+mn-lt"/>
                <a:cs typeface="+mn-lt"/>
              </a:rPr>
              <a:t>, Jul. 14, 2021. </a:t>
            </a:r>
            <a:r>
              <a:rPr lang="en-US" dirty="0">
                <a:solidFill>
                  <a:srgbClr val="FFFFFF"/>
                </a:solidFill>
                <a:ea typeface="+mn-lt"/>
                <a:cs typeface="+mn-lt"/>
                <a:hlinkClick r:id="rId7"/>
              </a:rPr>
              <a:t>https://www.youtube.com/watch?v=a-KrRMBVIi8</a:t>
            </a:r>
            <a:r>
              <a:rPr lang="en-US" dirty="0">
                <a:solidFill>
                  <a:srgbClr val="FFFFFF"/>
                </a:solidFill>
                <a:ea typeface="+mn-lt"/>
                <a:cs typeface="+mn-lt"/>
              </a:rPr>
              <a:t> (accessed Nov. 11, 2024).</a:t>
            </a:r>
            <a:endParaRPr lang="en-US" dirty="0">
              <a:solidFill>
                <a:srgbClr val="FFFFFF">
                  <a:alpha val="70000"/>
                </a:srgbClr>
              </a:solidFill>
            </a:endParaRPr>
          </a:p>
          <a:p>
            <a:pPr marL="359410" indent="-359410">
              <a:buNone/>
            </a:pPr>
            <a:r>
              <a:rPr lang="en-US" dirty="0">
                <a:solidFill>
                  <a:srgbClr val="FFFFFF"/>
                </a:solidFill>
                <a:ea typeface="+mn-lt"/>
                <a:cs typeface="+mn-lt"/>
              </a:rPr>
              <a:t>[28] Paul Chapel, “ELSA BATTLES THE FIRE SPIRIT (Bruni) | Frozen 2 | Disney Princess Animated HD,” </a:t>
            </a:r>
            <a:r>
              <a:rPr lang="en-US" i="1" dirty="0">
                <a:solidFill>
                  <a:srgbClr val="FFFFFF"/>
                </a:solidFill>
                <a:ea typeface="+mn-lt"/>
                <a:cs typeface="+mn-lt"/>
              </a:rPr>
              <a:t>YouTube</a:t>
            </a:r>
            <a:r>
              <a:rPr lang="en-US" dirty="0">
                <a:solidFill>
                  <a:srgbClr val="FFFFFF"/>
                </a:solidFill>
                <a:ea typeface="+mn-lt"/>
                <a:cs typeface="+mn-lt"/>
              </a:rPr>
              <a:t>, Mar. 19, 2020. </a:t>
            </a:r>
            <a:r>
              <a:rPr lang="en-US" dirty="0">
                <a:solidFill>
                  <a:srgbClr val="FFFFFF"/>
                </a:solidFill>
                <a:ea typeface="+mn-lt"/>
                <a:cs typeface="+mn-lt"/>
                <a:hlinkClick r:id="rId8"/>
              </a:rPr>
              <a:t>https://www.youtube.com/watch?v=uhHmJPGy9E4</a:t>
            </a:r>
            <a:r>
              <a:rPr lang="en-US" dirty="0">
                <a:solidFill>
                  <a:srgbClr val="FFFFFF"/>
                </a:solidFill>
                <a:ea typeface="+mn-lt"/>
                <a:cs typeface="+mn-lt"/>
              </a:rPr>
              <a:t> (accessed Nov. 11, 2024).</a:t>
            </a:r>
            <a:endParaRPr lang="en-US" dirty="0">
              <a:solidFill>
                <a:srgbClr val="FFFFFF">
                  <a:alpha val="70000"/>
                </a:srgbClr>
              </a:solidFill>
            </a:endParaRPr>
          </a:p>
          <a:p>
            <a:pPr marL="359410" indent="-359410">
              <a:buNone/>
            </a:pPr>
            <a:r>
              <a:rPr lang="en-US" dirty="0">
                <a:solidFill>
                  <a:srgbClr val="FFFFFF"/>
                </a:solidFill>
                <a:ea typeface="+mn-lt"/>
                <a:cs typeface="+mn-lt"/>
              </a:rPr>
              <a:t>[29] “Pixar lamp intro from </a:t>
            </a:r>
            <a:r>
              <a:rPr lang="en-US" dirty="0" err="1">
                <a:solidFill>
                  <a:srgbClr val="FFFFFF"/>
                </a:solidFill>
                <a:ea typeface="+mn-lt"/>
                <a:cs typeface="+mn-lt"/>
              </a:rPr>
              <a:t>pixar</a:t>
            </a:r>
            <a:r>
              <a:rPr lang="en-US" dirty="0">
                <a:solidFill>
                  <a:srgbClr val="FFFFFF"/>
                </a:solidFill>
                <a:ea typeface="+mn-lt"/>
                <a:cs typeface="+mn-lt"/>
              </a:rPr>
              <a:t> movies HD 720p,” </a:t>
            </a:r>
            <a:r>
              <a:rPr lang="en-US" i="1" dirty="0">
                <a:solidFill>
                  <a:srgbClr val="FFFFFF"/>
                </a:solidFill>
                <a:ea typeface="+mn-lt"/>
                <a:cs typeface="+mn-lt"/>
                <a:hlinkClick r:id="rId9"/>
              </a:rPr>
              <a:t>www.youtube.com</a:t>
            </a:r>
            <a:r>
              <a:rPr lang="en-US" dirty="0">
                <a:solidFill>
                  <a:srgbClr val="FFFFFF"/>
                </a:solidFill>
                <a:ea typeface="+mn-lt"/>
                <a:cs typeface="+mn-lt"/>
              </a:rPr>
              <a:t>. </a:t>
            </a:r>
            <a:r>
              <a:rPr lang="en-US" dirty="0">
                <a:solidFill>
                  <a:srgbClr val="FFFFFF"/>
                </a:solidFill>
                <a:ea typeface="+mn-lt"/>
                <a:cs typeface="+mn-lt"/>
                <a:hlinkClick r:id="rId10"/>
              </a:rPr>
              <a:t>https://www.youtube.com/watch?v=PGKmexNTHNE</a:t>
            </a:r>
            <a:r>
              <a:rPr lang="en-US" dirty="0">
                <a:solidFill>
                  <a:srgbClr val="FFFFFF">
                    <a:alpha val="70000"/>
                  </a:srgbClr>
                </a:solidFill>
                <a:ea typeface="+mn-lt"/>
                <a:cs typeface="+mn-lt"/>
              </a:rPr>
              <a:t> </a:t>
            </a:r>
            <a:r>
              <a:rPr lang="en-US" sz="2100" dirty="0">
                <a:solidFill>
                  <a:srgbClr val="FFFFFF"/>
                </a:solidFill>
                <a:ea typeface="+mn-lt"/>
                <a:cs typeface="+mn-lt"/>
              </a:rPr>
              <a:t>(accessed Nov. 11, 2024).</a:t>
            </a:r>
            <a:endParaRPr lang="en-US" dirty="0">
              <a:solidFill>
                <a:srgbClr val="FFFFFF">
                  <a:alpha val="70000"/>
                </a:srgbClr>
              </a:solidFill>
            </a:endParaRPr>
          </a:p>
          <a:p>
            <a:pPr marL="359410" indent="-359410">
              <a:buNone/>
            </a:pPr>
            <a:r>
              <a:rPr lang="en-US" dirty="0">
                <a:solidFill>
                  <a:srgbClr val="FFFFFF">
                    <a:alpha val="70000"/>
                  </a:srgbClr>
                </a:solidFill>
                <a:ea typeface="+mn-lt"/>
                <a:cs typeface="+mn-lt"/>
              </a:rPr>
              <a:t>Zachary, “How Disney and Pixar’s ‘Elemental’ Utilizes New Technology to Bring Its Complex Characters to Life,” </a:t>
            </a:r>
            <a:r>
              <a:rPr lang="en-US" i="1" dirty="0">
                <a:solidFill>
                  <a:srgbClr val="FFFFFF">
                    <a:alpha val="70000"/>
                  </a:srgbClr>
                </a:solidFill>
                <a:ea typeface="+mn-lt"/>
                <a:cs typeface="+mn-lt"/>
              </a:rPr>
              <a:t>The Walt Disney Company</a:t>
            </a:r>
            <a:r>
              <a:rPr lang="en-US" dirty="0">
                <a:solidFill>
                  <a:srgbClr val="FFFFFF">
                    <a:alpha val="70000"/>
                  </a:srgbClr>
                </a:solidFill>
                <a:ea typeface="+mn-lt"/>
                <a:cs typeface="+mn-lt"/>
              </a:rPr>
              <a:t>, Jun. 16, 2023. </a:t>
            </a:r>
            <a:r>
              <a:rPr lang="en-US" dirty="0">
                <a:solidFill>
                  <a:srgbClr val="FFFFFF">
                    <a:alpha val="70000"/>
                  </a:srgbClr>
                </a:solidFill>
                <a:ea typeface="+mn-lt"/>
                <a:cs typeface="+mn-lt"/>
                <a:hlinkClick r:id="rId11"/>
              </a:rPr>
              <a:t>https://thewaltdisneycompany.com/how-disney-and-pixars-elemental-utilizes-new-technology-to-bring-its-complex-characters-to-life/</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alpha val="70000"/>
                </a:srgbClr>
              </a:solidFill>
            </a:endParaRPr>
          </a:p>
          <a:p>
            <a:pPr marL="359410" indent="-359410">
              <a:buNone/>
            </a:pPr>
            <a:r>
              <a:rPr lang="en-US" dirty="0">
                <a:solidFill>
                  <a:srgbClr val="FFFFFF">
                    <a:alpha val="70000"/>
                  </a:srgbClr>
                </a:solidFill>
                <a:ea typeface="+mn-lt"/>
                <a:cs typeface="+mn-lt"/>
              </a:rPr>
              <a:t>“Art of Hercules,” </a:t>
            </a:r>
            <a:r>
              <a:rPr lang="en-US" i="1" dirty="0">
                <a:solidFill>
                  <a:srgbClr val="FFFFFF">
                    <a:alpha val="70000"/>
                  </a:srgbClr>
                </a:solidFill>
                <a:ea typeface="+mn-lt"/>
                <a:cs typeface="+mn-lt"/>
              </a:rPr>
              <a:t>Character Design References</a:t>
            </a:r>
            <a:r>
              <a:rPr lang="en-US" dirty="0">
                <a:solidFill>
                  <a:srgbClr val="FFFFFF">
                    <a:alpha val="70000"/>
                  </a:srgbClr>
                </a:solidFill>
                <a:ea typeface="+mn-lt"/>
                <a:cs typeface="+mn-lt"/>
              </a:rPr>
              <a:t>. </a:t>
            </a:r>
            <a:r>
              <a:rPr lang="en-US" dirty="0">
                <a:solidFill>
                  <a:srgbClr val="FFFFFF">
                    <a:alpha val="70000"/>
                  </a:srgbClr>
                </a:solidFill>
                <a:ea typeface="+mn-lt"/>
                <a:cs typeface="+mn-lt"/>
                <a:hlinkClick r:id="rId12"/>
              </a:rPr>
              <a:t>https://characterdesignreferences.com/art-of-animation-5/art-of-hercules</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alpha val="70000"/>
                </a:srgbClr>
              </a:solidFill>
            </a:endParaRPr>
          </a:p>
          <a:p>
            <a:pPr marL="359410" indent="-359410">
              <a:buNone/>
            </a:pPr>
            <a:r>
              <a:rPr lang="en-US" dirty="0">
                <a:solidFill>
                  <a:srgbClr val="FFFFFF">
                    <a:alpha val="70000"/>
                  </a:srgbClr>
                </a:solidFill>
                <a:ea typeface="+mn-lt"/>
                <a:cs typeface="+mn-lt"/>
              </a:rPr>
              <a:t>The Disney Archives, “Hercules - The Making of Hercules,” </a:t>
            </a:r>
            <a:r>
              <a:rPr lang="en-US" i="1" dirty="0">
                <a:solidFill>
                  <a:srgbClr val="FFFFFF">
                    <a:alpha val="70000"/>
                  </a:srgbClr>
                </a:solidFill>
                <a:ea typeface="+mn-lt"/>
                <a:cs typeface="+mn-lt"/>
              </a:rPr>
              <a:t>YouTube</a:t>
            </a:r>
            <a:r>
              <a:rPr lang="en-US" dirty="0">
                <a:solidFill>
                  <a:srgbClr val="FFFFFF">
                    <a:alpha val="70000"/>
                  </a:srgbClr>
                </a:solidFill>
                <a:ea typeface="+mn-lt"/>
                <a:cs typeface="+mn-lt"/>
              </a:rPr>
              <a:t>, Jun. 19, 2023. </a:t>
            </a:r>
            <a:r>
              <a:rPr lang="en-US" dirty="0">
                <a:solidFill>
                  <a:srgbClr val="FFFFFF">
                    <a:alpha val="70000"/>
                  </a:srgbClr>
                </a:solidFill>
                <a:ea typeface="+mn-lt"/>
                <a:cs typeface="+mn-lt"/>
                <a:hlinkClick r:id="rId13"/>
              </a:rPr>
              <a:t>https://www.youtube.com/watch?v=i41E7-4FpJg</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alpha val="70000"/>
                </a:srgbClr>
              </a:solidFill>
            </a:endParaRPr>
          </a:p>
          <a:p>
            <a:pPr marL="359410" indent="-359410">
              <a:buNone/>
            </a:pPr>
            <a:r>
              <a:rPr lang="en-US" dirty="0">
                <a:solidFill>
                  <a:srgbClr val="FFFFFF">
                    <a:alpha val="70000"/>
                  </a:srgbClr>
                </a:solidFill>
                <a:ea typeface="+mn-lt"/>
                <a:cs typeface="+mn-lt"/>
              </a:rPr>
              <a:t>P. </a:t>
            </a:r>
            <a:r>
              <a:rPr lang="en-US" dirty="0" err="1">
                <a:solidFill>
                  <a:srgbClr val="FFFFFF">
                    <a:alpha val="70000"/>
                  </a:srgbClr>
                </a:solidFill>
                <a:ea typeface="+mn-lt"/>
                <a:cs typeface="+mn-lt"/>
              </a:rPr>
              <a:t>Baheti</a:t>
            </a:r>
            <a:r>
              <a:rPr lang="en-US" dirty="0">
                <a:solidFill>
                  <a:srgbClr val="FFFFFF">
                    <a:alpha val="70000"/>
                  </a:srgbClr>
                </a:solidFill>
                <a:ea typeface="+mn-lt"/>
                <a:cs typeface="+mn-lt"/>
              </a:rPr>
              <a:t>, “Neural Style Transfer: Everything You Need to Know [Guide],” </a:t>
            </a:r>
            <a:r>
              <a:rPr lang="en-US" i="1" dirty="0">
                <a:solidFill>
                  <a:srgbClr val="FFFFFF">
                    <a:alpha val="70000"/>
                  </a:srgbClr>
                </a:solidFill>
                <a:ea typeface="+mn-lt"/>
                <a:cs typeface="+mn-lt"/>
                <a:hlinkClick r:id="rId14"/>
              </a:rPr>
              <a:t>www.v7labs.com</a:t>
            </a:r>
            <a:r>
              <a:rPr lang="en-US" dirty="0">
                <a:solidFill>
                  <a:srgbClr val="FFFFFF">
                    <a:alpha val="70000"/>
                  </a:srgbClr>
                </a:solidFill>
                <a:ea typeface="+mn-lt"/>
                <a:cs typeface="+mn-lt"/>
              </a:rPr>
              <a:t>, Sep. 08, 2021. </a:t>
            </a:r>
            <a:r>
              <a:rPr lang="en-US" dirty="0">
                <a:solidFill>
                  <a:srgbClr val="FFFFFF">
                    <a:alpha val="70000"/>
                  </a:srgbClr>
                </a:solidFill>
                <a:ea typeface="+mn-lt"/>
                <a:cs typeface="+mn-lt"/>
                <a:hlinkClick r:id="rId15"/>
              </a:rPr>
              <a:t>https://www.v7labs.com/blog/neural-style-transfer</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alpha val="70000"/>
                </a:srgbClr>
              </a:solidFill>
            </a:endParaRPr>
          </a:p>
          <a:p>
            <a:pPr marL="359410" indent="-359410">
              <a:buNone/>
            </a:pPr>
            <a:r>
              <a:rPr lang="en-US" dirty="0">
                <a:solidFill>
                  <a:srgbClr val="FFFFFF">
                    <a:alpha val="70000"/>
                  </a:srgbClr>
                </a:solidFill>
                <a:ea typeface="+mn-lt"/>
                <a:cs typeface="+mn-lt"/>
              </a:rPr>
              <a:t>“What Is GPU Rendering? | CPU vs GPU Rendering | Autodesk,” </a:t>
            </a:r>
            <a:r>
              <a:rPr lang="en-US" i="1" dirty="0">
                <a:solidFill>
                  <a:srgbClr val="FFFFFF">
                    <a:alpha val="70000"/>
                  </a:srgbClr>
                </a:solidFill>
                <a:ea typeface="+mn-lt"/>
                <a:cs typeface="+mn-lt"/>
              </a:rPr>
              <a:t>Autodesk.com</a:t>
            </a:r>
            <a:r>
              <a:rPr lang="en-US" dirty="0">
                <a:solidFill>
                  <a:srgbClr val="FFFFFF">
                    <a:alpha val="70000"/>
                  </a:srgbClr>
                </a:solidFill>
                <a:ea typeface="+mn-lt"/>
                <a:cs typeface="+mn-lt"/>
              </a:rPr>
              <a:t>, Jul. 16, 2024. </a:t>
            </a:r>
            <a:r>
              <a:rPr lang="en-US" dirty="0">
                <a:solidFill>
                  <a:srgbClr val="FFFFFF">
                    <a:alpha val="70000"/>
                  </a:srgbClr>
                </a:solidFill>
                <a:ea typeface="+mn-lt"/>
                <a:cs typeface="+mn-lt"/>
                <a:hlinkClick r:id="rId16"/>
              </a:rPr>
              <a:t>https://www.autodesk.com/solutions/gpu-rendering</a:t>
            </a:r>
            <a:r>
              <a:rPr lang="en-US" dirty="0">
                <a:solidFill>
                  <a:srgbClr val="FFFFFF">
                    <a:alpha val="70000"/>
                  </a:srgbClr>
                </a:solidFill>
                <a:ea typeface="+mn-lt"/>
                <a:cs typeface="+mn-lt"/>
              </a:rPr>
              <a:t> </a:t>
            </a:r>
            <a:r>
              <a:rPr lang="en-US" dirty="0">
                <a:solidFill>
                  <a:srgbClr val="FFFFFF"/>
                </a:solidFill>
                <a:ea typeface="+mn-lt"/>
                <a:cs typeface="+mn-lt"/>
              </a:rPr>
              <a:t>(accessed Nov. 6, 2024).</a:t>
            </a:r>
            <a:endParaRPr lang="en-US" dirty="0">
              <a:solidFill>
                <a:srgbClr val="FFFFFF">
                  <a:alpha val="70000"/>
                </a:srgbClr>
              </a:solidFill>
            </a:endParaRPr>
          </a:p>
          <a:p>
            <a:pPr marL="359410" indent="-359410">
              <a:buNone/>
            </a:pPr>
            <a:r>
              <a:rPr lang="en-US" dirty="0">
                <a:solidFill>
                  <a:srgbClr val="FFFFFF">
                    <a:alpha val="70000"/>
                  </a:srgbClr>
                </a:solidFill>
                <a:ea typeface="+mn-lt"/>
                <a:cs typeface="+mn-lt"/>
              </a:rPr>
              <a:t>[B. the, “Inside Out | Making of / Behind the Scenes | Pixar Animation Studio | @3DAnimationInternships,” </a:t>
            </a:r>
            <a:r>
              <a:rPr lang="en-US" i="1" dirty="0">
                <a:solidFill>
                  <a:srgbClr val="FFFFFF">
                    <a:alpha val="70000"/>
                  </a:srgbClr>
                </a:solidFill>
                <a:ea typeface="+mn-lt"/>
                <a:cs typeface="+mn-lt"/>
              </a:rPr>
              <a:t>YouTube</a:t>
            </a:r>
            <a:r>
              <a:rPr lang="en-US" dirty="0">
                <a:solidFill>
                  <a:srgbClr val="FFFFFF">
                    <a:alpha val="70000"/>
                  </a:srgbClr>
                </a:solidFill>
                <a:ea typeface="+mn-lt"/>
                <a:cs typeface="+mn-lt"/>
              </a:rPr>
              <a:t>, 2024. </a:t>
            </a:r>
            <a:r>
              <a:rPr lang="en-US" dirty="0">
                <a:solidFill>
                  <a:srgbClr val="FFFFFF">
                    <a:alpha val="70000"/>
                  </a:srgbClr>
                </a:solidFill>
                <a:ea typeface="+mn-lt"/>
                <a:cs typeface="+mn-lt"/>
                <a:hlinkClick r:id="rId17"/>
              </a:rPr>
              <a:t>https://youtu.be/nr1_GNErbQA?si=mDadQqt5XDlOTZ4T</a:t>
            </a:r>
            <a:r>
              <a:rPr lang="en-US" dirty="0">
                <a:solidFill>
                  <a:srgbClr val="FFFFFF">
                    <a:alpha val="70000"/>
                  </a:srgbClr>
                </a:solidFill>
                <a:ea typeface="+mn-lt"/>
                <a:cs typeface="+mn-lt"/>
              </a:rPr>
              <a:t> </a:t>
            </a:r>
            <a:r>
              <a:rPr lang="en-US" sz="2300" dirty="0">
                <a:solidFill>
                  <a:srgbClr val="FFFFFF"/>
                </a:solidFill>
                <a:ea typeface="+mn-lt"/>
                <a:cs typeface="+mn-lt"/>
              </a:rPr>
              <a:t>(accessed Nov. 6, 2024).</a:t>
            </a:r>
            <a:endParaRPr lang="en-US" sz="2300" dirty="0">
              <a:solidFill>
                <a:srgbClr val="FFFFFF"/>
              </a:solidFill>
            </a:endParaRPr>
          </a:p>
          <a:p>
            <a:pPr marL="359410" indent="-359410">
              <a:buNone/>
            </a:pPr>
            <a:endParaRPr lang="en-US">
              <a:solidFill>
                <a:srgbClr val="FFFFFF">
                  <a:alpha val="70000"/>
                </a:srgbClr>
              </a:solidFill>
            </a:endParaRPr>
          </a:p>
          <a:p>
            <a:pPr marL="359410" indent="-359410">
              <a:buNone/>
            </a:pPr>
            <a:endParaRPr lang="en-US">
              <a:solidFill>
                <a:srgbClr val="FFFFFF">
                  <a:alpha val="70000"/>
                </a:srgbClr>
              </a:solidFill>
            </a:endParaRPr>
          </a:p>
          <a:p>
            <a:pPr marL="0" indent="0">
              <a:buNone/>
            </a:pPr>
            <a:endParaRPr lang="en-US">
              <a:solidFill>
                <a:srgbClr val="FFFFFF">
                  <a:alpha val="70000"/>
                </a:srgbClr>
              </a:solidFill>
            </a:endParaRPr>
          </a:p>
        </p:txBody>
      </p:sp>
      <p:sp>
        <p:nvSpPr>
          <p:cNvPr id="4" name="Slide Number Placeholder 3">
            <a:extLst>
              <a:ext uri="{FF2B5EF4-FFF2-40B4-BE49-F238E27FC236}">
                <a16:creationId xmlns:a16="http://schemas.microsoft.com/office/drawing/2014/main" id="{57F4C9E1-A19E-719C-C0A6-A8C479BE62E2}"/>
              </a:ext>
            </a:extLst>
          </p:cNvPr>
          <p:cNvSpPr>
            <a:spLocks noGrp="1"/>
          </p:cNvSpPr>
          <p:nvPr>
            <p:ph type="sldNum" sz="quarter" idx="12"/>
          </p:nvPr>
        </p:nvSpPr>
        <p:spPr/>
        <p:txBody>
          <a:bodyPr/>
          <a:lstStyle/>
          <a:p>
            <a:fld id="{D39607A7-8386-47DB-8578-DDEDD194E5D4}" type="slidenum">
              <a:rPr lang="en-US" smtClean="0"/>
              <a:pPr/>
              <a:t>16</a:t>
            </a:fld>
            <a:endParaRPr lang="en-US"/>
          </a:p>
        </p:txBody>
      </p:sp>
    </p:spTree>
    <p:extLst>
      <p:ext uri="{BB962C8B-B14F-4D97-AF65-F5344CB8AC3E}">
        <p14:creationId xmlns:p14="http://schemas.microsoft.com/office/powerpoint/2010/main" val="4030556708"/>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3A5F18C-93E4-4C3A-A312-44EF0CB57AC8}">
  <ds:schemaRefs>
    <ds:schemaRef ds:uri="http://schemas.microsoft.com/sharepoint/v3/contenttype/forms"/>
  </ds:schemaRefs>
</ds:datastoreItem>
</file>

<file path=customXml/itemProps2.xml><?xml version="1.0" encoding="utf-8"?>
<ds:datastoreItem xmlns:ds="http://schemas.openxmlformats.org/officeDocument/2006/customXml" ds:itemID="{187FEE6A-70C7-4994-95E7-698D6AC488DF}">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A33059B-AF8D-467E-BDB3-CD063FDD209D}">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LeafVTI</Template>
  <Application>Microsoft Office PowerPoint</Application>
  <PresentationFormat>Widescreen</PresentationFormat>
  <Slides>16</Slides>
  <Notes>12</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LeafVTI</vt:lpstr>
      <vt:lpstr>SEARCHING FOR THE RIGHT WAY TO DRAW – animate - evoke a performance </vt:lpstr>
      <vt:lpstr>Context Page</vt:lpstr>
      <vt:lpstr>Introducing </vt:lpstr>
      <vt:lpstr>Fire Characters</vt:lpstr>
      <vt:lpstr>Lumiere </vt:lpstr>
      <vt:lpstr>hades </vt:lpstr>
      <vt:lpstr>Ember </vt:lpstr>
      <vt:lpstr>Anger </vt:lpstr>
      <vt:lpstr>Final Proposal </vt:lpstr>
      <vt:lpstr>Test videos </vt:lpstr>
      <vt:lpstr>Mood board</vt:lpstr>
      <vt:lpstr>Inspiration  </vt:lpstr>
      <vt:lpstr>Sketches </vt:lpstr>
      <vt:lpstr>Bibliography</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SEARCHING FOR THE RIGHT WAY TO DRAW – animate - evoke a performance </dc:title>
  <dc:creator/>
  <cp:revision>309</cp:revision>
  <dcterms:created xsi:type="dcterms:W3CDTF">2024-10-27T21:32:45Z</dcterms:created>
  <dcterms:modified xsi:type="dcterms:W3CDTF">2024-11-11T12:21:11Z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