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00" r:id="rId4"/>
  </p:sldMasterIdLst>
  <p:notesMasterIdLst>
    <p:notesMasterId r:id="rId14"/>
  </p:notesMasterIdLst>
  <p:handoutMasterIdLst>
    <p:handoutMasterId r:id="rId15"/>
  </p:handoutMasterIdLst>
  <p:sldIdLst>
    <p:sldId id="1497" r:id="rId5"/>
    <p:sldId id="1514" r:id="rId6"/>
    <p:sldId id="1515" r:id="rId7"/>
    <p:sldId id="1499" r:id="rId8"/>
    <p:sldId id="1516" r:id="rId9"/>
    <p:sldId id="1513" r:id="rId10"/>
    <p:sldId id="1502" r:id="rId11"/>
    <p:sldId id="1511" r:id="rId12"/>
    <p:sldId id="1508"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9941987A-41B7-49AC-EE6E-03F2D0BD95BA}" name="Daria Naidenov" initials="DN" userId="S::danaidenov@microsoft.com::ab38ab5f-bdf0-4774-ae5a-d2782abb2027" providerId="AD"/>
  <p188:author id="{E2AFCBE2-96AD-378F-B4C9-6D94B252CA9F}" name="Kaila Orsucci (ANDERSEN CONSULTANTS LLC)" initials="KO" userId="S::v-kaiorsucci@microsoft.com::6b53eb50-4ec2-4e76-8ec7-518784d2a685"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361E14"/>
    <a:srgbClr val="F8F6ED"/>
    <a:srgbClr val="E3DED8"/>
    <a:srgbClr val="D8E3E2"/>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4EBC4FE-0FDA-F24D-2A6A-FE15AB5882EB}" v="1092" dt="2026-01-05T20:47:19.033"/>
    <p1510:client id="{B2E9CD1D-B700-4DE1-1710-EC611C1A7D87}" v="842" dt="2026-01-05T15:24:57.711"/>
  </p1510:revLst>
</p1510:revInfo>
</file>

<file path=ppt/tableStyles.xml><?xml version="1.0" encoding="utf-8"?>
<a:tblStyleLst xmlns:a="http://schemas.openxmlformats.org/drawingml/2006/main" def="{5940675A-B579-460E-94D1-54222C63F5D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188"/>
    <p:restoredTop sz="94610"/>
  </p:normalViewPr>
  <p:slideViewPr>
    <p:cSldViewPr snapToGrid="0">
      <p:cViewPr>
        <p:scale>
          <a:sx n="100" d="100"/>
          <a:sy n="100" d="100"/>
        </p:scale>
        <p:origin x="-821" y="-542"/>
      </p:cViewPr>
      <p:guideLst/>
    </p:cSldViewPr>
  </p:slideViewPr>
  <p:notesTextViewPr>
    <p:cViewPr>
      <p:scale>
        <a:sx n="1" d="1"/>
        <a:sy n="1" d="1"/>
      </p:scale>
      <p:origin x="0" y="0"/>
    </p:cViewPr>
  </p:notesTextViewPr>
  <p:notesViewPr>
    <p:cSldViewPr snapToGrid="0">
      <p:cViewPr varScale="1">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21" Type="http://schemas.microsoft.com/office/2018/10/relationships/authors" Target="author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198972-73C8-9327-0850-18A64251345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2955A2EB-01C3-20E0-FF45-07CCC86724F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5D1EC30-5B0B-48D0-A1A8-66A96720DF24}" type="datetimeFigureOut">
              <a:rPr lang="en-US" smtClean="0"/>
              <a:t>1/5/2026</a:t>
            </a:fld>
            <a:endParaRPr lang="en-US" dirty="0"/>
          </a:p>
        </p:txBody>
      </p:sp>
      <p:sp>
        <p:nvSpPr>
          <p:cNvPr id="4" name="Footer Placeholder 3">
            <a:extLst>
              <a:ext uri="{FF2B5EF4-FFF2-40B4-BE49-F238E27FC236}">
                <a16:creationId xmlns:a16="http://schemas.microsoft.com/office/drawing/2014/main" id="{91C50A84-CDF8-9D1C-7599-D1B543581C0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1BAAFBD2-1F7B-DB18-5994-6D22C6743F9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B8FBFCE-2205-4B9C-81E5-532E0690D8C1}" type="slidenum">
              <a:rPr lang="en-US" smtClean="0"/>
              <a:t>‹#›</a:t>
            </a:fld>
            <a:endParaRPr lang="en-US" dirty="0"/>
          </a:p>
        </p:txBody>
      </p:sp>
    </p:spTree>
    <p:extLst>
      <p:ext uri="{BB962C8B-B14F-4D97-AF65-F5344CB8AC3E}">
        <p14:creationId xmlns:p14="http://schemas.microsoft.com/office/powerpoint/2010/main" val="11787311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F68A4D-42A7-45F7-9930-00E8DCB48D7E}" type="datetimeFigureOut">
              <a:rPr lang="en-US" smtClean="0"/>
              <a:t>1/5/2026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DD6F49-EBB7-4CCF-97A8-E526BB28BB69}" type="slidenum">
              <a:rPr lang="en-US" smtClean="0"/>
              <a:t>‹#›</a:t>
            </a:fld>
            <a:endParaRPr lang="en-US" dirty="0"/>
          </a:p>
        </p:txBody>
      </p:sp>
    </p:spTree>
    <p:extLst>
      <p:ext uri="{BB962C8B-B14F-4D97-AF65-F5344CB8AC3E}">
        <p14:creationId xmlns:p14="http://schemas.microsoft.com/office/powerpoint/2010/main" val="27871936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FDD6F49-EBB7-4CCF-97A8-E526BB28BB69}" type="slidenum">
              <a:rPr lang="en-US" smtClean="0"/>
              <a:t>4</a:t>
            </a:fld>
            <a:endParaRPr lang="en-US" dirty="0"/>
          </a:p>
        </p:txBody>
      </p:sp>
    </p:spTree>
    <p:extLst>
      <p:ext uri="{BB962C8B-B14F-4D97-AF65-F5344CB8AC3E}">
        <p14:creationId xmlns:p14="http://schemas.microsoft.com/office/powerpoint/2010/main" val="30101396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FDD6F49-EBB7-4CCF-97A8-E526BB28BB69}" type="slidenum">
              <a:rPr lang="en-US" smtClean="0"/>
              <a:t>5</a:t>
            </a:fld>
            <a:endParaRPr lang="en-US" dirty="0"/>
          </a:p>
        </p:txBody>
      </p:sp>
    </p:spTree>
    <p:extLst>
      <p:ext uri="{BB962C8B-B14F-4D97-AF65-F5344CB8AC3E}">
        <p14:creationId xmlns:p14="http://schemas.microsoft.com/office/powerpoint/2010/main" val="401645964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Master" Target="../slideMasters/slideMaster1.xml"/><Relationship Id="rId4" Type="http://schemas.openxmlformats.org/officeDocument/2006/relationships/image" Target="../media/image16.jpeg"/></Relationships>
</file>

<file path=ppt/slideLayouts/_rels/slideLayout39.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png"/><Relationship Id="rId1" Type="http://schemas.openxmlformats.org/officeDocument/2006/relationships/slideMaster" Target="../slideMasters/slideMaster1.xml"/><Relationship Id="rId4" Type="http://schemas.openxmlformats.org/officeDocument/2006/relationships/image" Target="../media/image16.jpeg"/></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30" y="5231479"/>
            <a:ext cx="10923934" cy="786384"/>
          </a:xfrm>
        </p:spPr>
        <p:txBody>
          <a:bodyPr lIns="0" tIns="0" rIns="0" bIns="0" anchor="b">
            <a:noAutofit/>
          </a:bodyPr>
          <a:lstStyle>
            <a:lvl1pPr algn="l">
              <a:defRPr sz="5000">
                <a:solidFill>
                  <a:schemeClr val="tx2"/>
                </a:solidFill>
              </a:defRPr>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34030" y="5972629"/>
            <a:ext cx="10923934" cy="480373"/>
          </a:xfrm>
        </p:spPr>
        <p:txBody>
          <a:bodyPr lIns="0" tIns="0" rIns="0" bIns="0" anchor="ctr">
            <a:normAutofit/>
          </a:bodyPr>
          <a:lstStyle>
            <a:lvl1pPr marL="0" indent="0" algn="l">
              <a:buNone/>
              <a:defRPr sz="17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0" y="0"/>
            <a:ext cx="12191999" cy="4986425"/>
          </a:xfrm>
          <a:blipFill dpi="0" rotWithShape="1">
            <a:blip r:embed="rId2">
              <a:alphaModFix amt="60000"/>
            </a:blip>
            <a:srcRect/>
            <a:stretch>
              <a:fillRect/>
            </a:stretch>
          </a:blipFill>
        </p:spPr>
        <p:txBody>
          <a:bodyPr/>
          <a:lstStyle>
            <a:lvl1pPr marL="0" indent="0">
              <a:buNone/>
              <a:defRPr/>
            </a:lvl1pPr>
          </a:lstStyle>
          <a:p>
            <a:r>
              <a:rPr lang="en-US" dirty="0"/>
              <a:t>Click icon to add picture</a:t>
            </a:r>
          </a:p>
        </p:txBody>
      </p:sp>
      <p:sp>
        <p:nvSpPr>
          <p:cNvPr id="34" name="Date Placeholder 3">
            <a:extLst>
              <a:ext uri="{FF2B5EF4-FFF2-40B4-BE49-F238E27FC236}">
                <a16:creationId xmlns:a16="http://schemas.microsoft.com/office/drawing/2014/main" id="{68FAFD42-F1EE-EC2E-5193-97BC2F058370}"/>
              </a:ext>
            </a:extLst>
          </p:cNvPr>
          <p:cNvSpPr>
            <a:spLocks noGrp="1"/>
          </p:cNvSpPr>
          <p:nvPr>
            <p:ph type="dt" sz="half" idx="2"/>
          </p:nvPr>
        </p:nvSpPr>
        <p:spPr>
          <a:xfrm>
            <a:off x="634028" y="6453002"/>
            <a:ext cx="3771901" cy="365125"/>
          </a:xfrm>
          <a:prstGeom prst="rect">
            <a:avLst/>
          </a:prstGeom>
        </p:spPr>
        <p:txBody>
          <a:bodyPr vert="horz" lIns="0" tIns="0" rIns="0" bIns="0" rtlCol="0" anchor="ctr"/>
          <a:lstStyle>
            <a:lvl1pPr algn="l">
              <a:defRPr sz="900" b="0" i="0">
                <a:solidFill>
                  <a:schemeClr val="tx2"/>
                </a:solidFill>
                <a:latin typeface="+mn-lt"/>
              </a:defRPr>
            </a:lvl1pPr>
          </a:lstStyle>
          <a:p>
            <a:endParaRPr lang="en-US" dirty="0"/>
          </a:p>
        </p:txBody>
      </p:sp>
      <p:sp>
        <p:nvSpPr>
          <p:cNvPr id="35" name="Footer Placeholder 4">
            <a:extLst>
              <a:ext uri="{FF2B5EF4-FFF2-40B4-BE49-F238E27FC236}">
                <a16:creationId xmlns:a16="http://schemas.microsoft.com/office/drawing/2014/main" id="{FBB82CDC-EB44-1256-4911-2C2E40B09519}"/>
              </a:ext>
            </a:extLst>
          </p:cNvPr>
          <p:cNvSpPr>
            <a:spLocks noGrp="1"/>
          </p:cNvSpPr>
          <p:nvPr>
            <p:ph type="ftr" sz="quarter" idx="3"/>
          </p:nvPr>
        </p:nvSpPr>
        <p:spPr>
          <a:xfrm>
            <a:off x="8172454" y="6453002"/>
            <a:ext cx="2828925" cy="365125"/>
          </a:xfrm>
          <a:prstGeom prst="rect">
            <a:avLst/>
          </a:prstGeom>
        </p:spPr>
        <p:txBody>
          <a:bodyPr vert="horz" lIns="0" tIns="0" rIns="0" bIns="0" rtlCol="0" anchor="ctr"/>
          <a:lstStyle>
            <a:lvl1pPr algn="r">
              <a:defRPr sz="900" b="0" i="0">
                <a:solidFill>
                  <a:schemeClr val="tx2"/>
                </a:solidFill>
                <a:latin typeface="+mn-lt"/>
              </a:defRPr>
            </a:lvl1pPr>
          </a:lstStyle>
          <a:p>
            <a:endParaRPr lang="en-US" dirty="0"/>
          </a:p>
        </p:txBody>
      </p:sp>
      <p:sp>
        <p:nvSpPr>
          <p:cNvPr id="36" name="Slide Number Placeholder 5">
            <a:extLst>
              <a:ext uri="{FF2B5EF4-FFF2-40B4-BE49-F238E27FC236}">
                <a16:creationId xmlns:a16="http://schemas.microsoft.com/office/drawing/2014/main" id="{B3BC0BC3-14B3-08E1-D8D4-9C4E9AB65C83}"/>
              </a:ext>
            </a:extLst>
          </p:cNvPr>
          <p:cNvSpPr>
            <a:spLocks noGrp="1"/>
          </p:cNvSpPr>
          <p:nvPr>
            <p:ph type="sldNum" sz="quarter" idx="4"/>
          </p:nvPr>
        </p:nvSpPr>
        <p:spPr>
          <a:xfrm>
            <a:off x="11001375" y="6453002"/>
            <a:ext cx="556590" cy="365125"/>
          </a:xfrm>
          <a:prstGeom prst="rect">
            <a:avLst/>
          </a:prstGeom>
        </p:spPr>
        <p:txBody>
          <a:bodyPr vert="horz" lIns="0" tIns="0" rIns="0" bIns="0" rtlCol="0" anchor="ctr"/>
          <a:lstStyle>
            <a:lvl1pPr algn="r">
              <a:defRPr sz="900" b="0" i="0">
                <a:solidFill>
                  <a:schemeClr val="tx2"/>
                </a:solidFill>
                <a:latin typeface="+mn-l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95669629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30" y="634998"/>
            <a:ext cx="10923934" cy="1113475"/>
          </a:xfrm>
        </p:spPr>
        <p:txBody>
          <a:bodyPr lIns="0" tIns="0" rIns="0" bIns="0">
            <a:noAutofit/>
          </a:bodyPr>
          <a:lstStyle>
            <a:lvl1pPr>
              <a:defRPr sz="5000">
                <a:solidFill>
                  <a:schemeClr val="tx2"/>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634029" y="1748474"/>
            <a:ext cx="10923935" cy="4474526"/>
          </a:xfrm>
        </p:spPr>
        <p:txBody>
          <a:bodyPr lIns="0" tIns="0" rIns="0" bIns="0">
            <a:normAutofit/>
          </a:bodyPr>
          <a:lstStyle>
            <a:lvl1pPr marL="0" indent="0">
              <a:buNone/>
              <a:defRPr sz="1700">
                <a:solidFill>
                  <a:schemeClr val="tx2"/>
                </a:solidFill>
              </a:defRPr>
            </a:lvl1pPr>
          </a:lstStyle>
          <a:p>
            <a:pPr lvl="0"/>
            <a:r>
              <a:rPr lang="en-US" dirty="0"/>
              <a:t>Click to edit Master text styles</a:t>
            </a:r>
          </a:p>
        </p:txBody>
      </p:sp>
      <p:sp>
        <p:nvSpPr>
          <p:cNvPr id="4" name="Date Placeholder 3">
            <a:extLst>
              <a:ext uri="{FF2B5EF4-FFF2-40B4-BE49-F238E27FC236}">
                <a16:creationId xmlns:a16="http://schemas.microsoft.com/office/drawing/2014/main" id="{C155EAB8-62E0-C9D1-A19A-39B7B70D430D}"/>
              </a:ext>
            </a:extLst>
          </p:cNvPr>
          <p:cNvSpPr>
            <a:spLocks noGrp="1"/>
          </p:cNvSpPr>
          <p:nvPr>
            <p:ph type="dt" sz="half" idx="10"/>
          </p:nvPr>
        </p:nvSpPr>
        <p:spPr/>
        <p:txBody>
          <a:bodyPr/>
          <a:lstStyle/>
          <a:p>
            <a:endParaRPr lang="en-US" dirty="0"/>
          </a:p>
        </p:txBody>
      </p:sp>
      <p:sp>
        <p:nvSpPr>
          <p:cNvPr id="5" name="Footer Placeholder 4">
            <a:extLst>
              <a:ext uri="{FF2B5EF4-FFF2-40B4-BE49-F238E27FC236}">
                <a16:creationId xmlns:a16="http://schemas.microsoft.com/office/drawing/2014/main" id="{81EA176A-057A-44AB-2808-7DB840D8B11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6EE9672-C3A9-EF7E-5984-F7D22A073A01}"/>
              </a:ext>
            </a:extLst>
          </p:cNvPr>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1619391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061200" y="1000758"/>
            <a:ext cx="4469384" cy="3500577"/>
          </a:xfrm>
        </p:spPr>
        <p:txBody>
          <a:bodyPr anchor="b">
            <a:normAutofit/>
          </a:bodyPr>
          <a:lstStyle>
            <a:lvl1pPr algn="l">
              <a:defRPr sz="5000">
                <a:solidFill>
                  <a:schemeClr val="tx2"/>
                </a:solidFill>
              </a:defRPr>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061200" y="4731336"/>
            <a:ext cx="4469384" cy="1125906"/>
          </a:xfrm>
        </p:spPr>
        <p:txBody>
          <a:bodyPr anchor="t">
            <a:normAutofit/>
          </a:bodyPr>
          <a:lstStyle>
            <a:lvl1pPr marL="0" indent="0" algn="l">
              <a:buNone/>
              <a:defRPr sz="17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0" y="0"/>
            <a:ext cx="6584950" cy="6858000"/>
          </a:xfrm>
          <a:blipFill dpi="0" rotWithShape="1">
            <a:blip r:embed="rId2">
              <a:alphaModFix amt="60000"/>
            </a:blip>
            <a:srcRect/>
            <a:stretch>
              <a:fillRect/>
            </a:stretch>
          </a:blipFill>
        </p:spPr>
        <p:txBody>
          <a:bodyPr/>
          <a:lstStyle>
            <a:lvl1pPr marL="0" indent="0">
              <a:buNone/>
              <a:defRPr/>
            </a:lvl1pPr>
          </a:lstStyle>
          <a:p>
            <a:r>
              <a:rPr lang="en-US" dirty="0"/>
              <a:t>Click icon to add picture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061200" y="6453002"/>
            <a:ext cx="1707625" cy="365125"/>
          </a:xfrm>
        </p:spPr>
        <p:txBody>
          <a:bodyPr/>
          <a:lstStyle>
            <a:lvl1pPr>
              <a:defRPr>
                <a:solidFill>
                  <a:schemeClr val="tx2"/>
                </a:solidFill>
                <a:effectLst/>
              </a:defRPr>
            </a:lvl1pPr>
          </a:lstStyle>
          <a:p>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145073" y="6453002"/>
            <a:ext cx="2828925" cy="365125"/>
          </a:xfrm>
        </p:spPr>
        <p:txBody>
          <a:bodyPr/>
          <a:lstStyle>
            <a:lvl1pPr>
              <a:defRPr>
                <a:solidFill>
                  <a:schemeClr val="tx2"/>
                </a:solidFill>
              </a:defRPr>
            </a:lvl1pPr>
          </a:lstStyle>
          <a:p>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0973994" y="6453002"/>
            <a:ext cx="556590" cy="365125"/>
          </a:xfrm>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74837695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3">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30" y="634998"/>
            <a:ext cx="4524303" cy="3726813"/>
          </a:xfrm>
        </p:spPr>
        <p:txBody>
          <a:bodyPr anchor="t">
            <a:normAutofit/>
          </a:bodyPr>
          <a:lstStyle>
            <a:lvl1pPr algn="l">
              <a:defRPr sz="5000">
                <a:solidFill>
                  <a:srgbClr val="361E14"/>
                </a:solidFill>
              </a:defRPr>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34030" y="4728526"/>
            <a:ext cx="4524302" cy="1494474"/>
          </a:xfrm>
        </p:spPr>
        <p:txBody>
          <a:bodyPr anchor="b">
            <a:normAutofit/>
          </a:bodyPr>
          <a:lstStyle>
            <a:lvl1pPr marL="0" indent="0" algn="l">
              <a:buNone/>
              <a:defRPr sz="1700">
                <a:solidFill>
                  <a:srgbClr val="361E14"/>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Picture Placeholder 10">
            <a:extLst>
              <a:ext uri="{FF2B5EF4-FFF2-40B4-BE49-F238E27FC236}">
                <a16:creationId xmlns:a16="http://schemas.microsoft.com/office/drawing/2014/main" id="{6FBEF2DC-8DF4-BEA8-FEB9-4D9CF47A4D74}"/>
              </a:ext>
            </a:extLst>
          </p:cNvPr>
          <p:cNvSpPr>
            <a:spLocks noGrp="1"/>
          </p:cNvSpPr>
          <p:nvPr>
            <p:ph type="pic" sz="quarter" idx="17"/>
          </p:nvPr>
        </p:nvSpPr>
        <p:spPr>
          <a:xfrm>
            <a:off x="5605272" y="0"/>
            <a:ext cx="6584950" cy="6858000"/>
          </a:xfrm>
          <a:blipFill dpi="0" rotWithShape="1">
            <a:blip r:embed="rId2">
              <a:alphaModFix amt="60000"/>
            </a:blip>
            <a:srcRect/>
            <a:stretch>
              <a:fillRect/>
            </a:stretch>
          </a:blipFill>
        </p:spPr>
        <p:txBody>
          <a:bodyPr/>
          <a:lstStyle>
            <a:lvl1pPr marL="0" indent="0">
              <a:buNone/>
              <a:defRPr/>
            </a:lvl1pPr>
          </a:lstStyle>
          <a:p>
            <a:r>
              <a:rPr lang="en-US" dirty="0"/>
              <a:t>Click icon to add picture</a:t>
            </a:r>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a:off x="634030" y="6453002"/>
            <a:ext cx="1951777" cy="365125"/>
          </a:xfrm>
        </p:spPr>
        <p:txBody>
          <a:bodyPr/>
          <a:lstStyle>
            <a:lvl1pPr>
              <a:defRPr>
                <a:solidFill>
                  <a:srgbClr val="361E14"/>
                </a:solidFill>
              </a:defRPr>
            </a:lvl1pPr>
          </a:lstStyle>
          <a:p>
            <a:endParaRPr lang="en-US" dirty="0"/>
          </a:p>
        </p:txBody>
      </p: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a:off x="1973484" y="6453002"/>
            <a:ext cx="2805405" cy="365125"/>
          </a:xfrm>
        </p:spPr>
        <p:txBody>
          <a:bodyPr/>
          <a:lstStyle>
            <a:lvl1pPr>
              <a:defRPr>
                <a:solidFill>
                  <a:srgbClr val="361E14"/>
                </a:solidFill>
              </a:defRPr>
            </a:lvl1pPr>
          </a:lstStyle>
          <a:p>
            <a:endParaRPr lang="en-US" dirty="0"/>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4729125" y="6453002"/>
            <a:ext cx="429207" cy="365125"/>
          </a:xfrm>
        </p:spPr>
        <p:txBody>
          <a:bodyPr/>
          <a:lstStyle>
            <a:lvl1pPr>
              <a:defRPr>
                <a:solidFill>
                  <a:srgbClr val="361E14"/>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18866155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Title with Picture 4">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30" y="634999"/>
            <a:ext cx="5266090" cy="3726811"/>
          </a:xfrm>
        </p:spPr>
        <p:txBody>
          <a:bodyPr wrap="square" lIns="0" tIns="0" rIns="0" bIns="0" anchor="b">
            <a:normAutofit/>
          </a:bodyPr>
          <a:lstStyle>
            <a:lvl1pPr algn="l">
              <a:lnSpc>
                <a:spcPct val="85000"/>
              </a:lnSpc>
              <a:defRPr sz="5000" spc="30" baseline="0">
                <a:solidFill>
                  <a:schemeClr val="tx2"/>
                </a:solidFill>
              </a:defRPr>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34030" y="5109525"/>
            <a:ext cx="5276855" cy="747715"/>
          </a:xfrm>
        </p:spPr>
        <p:txBody>
          <a:bodyPr lIns="0" tIns="0" rIns="0" bIns="0" anchor="b">
            <a:normAutofit/>
          </a:bodyPr>
          <a:lstStyle>
            <a:lvl1pPr marL="0" indent="0" algn="l">
              <a:lnSpc>
                <a:spcPct val="100000"/>
              </a:lnSpc>
              <a:buNone/>
              <a:defRPr sz="17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84" name="Circles">
            <a:extLst>
              <a:ext uri="{FF2B5EF4-FFF2-40B4-BE49-F238E27FC236}">
                <a16:creationId xmlns:a16="http://schemas.microsoft.com/office/drawing/2014/main" id="{3846C0C3-8097-19BC-77BD-DAAE2C0893C5}"/>
              </a:ext>
            </a:extLst>
          </p:cNvPr>
          <p:cNvSpPr/>
          <p:nvPr/>
        </p:nvSpPr>
        <p:spPr>
          <a:xfrm>
            <a:off x="6291887" y="783303"/>
            <a:ext cx="5266078" cy="5291395"/>
          </a:xfrm>
          <a:custGeom>
            <a:avLst/>
            <a:gdLst>
              <a:gd name="connsiteX0" fmla="*/ 525553 w 5266078"/>
              <a:gd name="connsiteY0" fmla="*/ 1924144 h 5291395"/>
              <a:gd name="connsiteX1" fmla="*/ 0 w 5266078"/>
              <a:gd name="connsiteY1" fmla="*/ 1202590 h 5291395"/>
              <a:gd name="connsiteX2" fmla="*/ 773050 w 5266078"/>
              <a:gd name="connsiteY2" fmla="*/ 350946 h 5291395"/>
              <a:gd name="connsiteX3" fmla="*/ 2633039 w 5266078"/>
              <a:gd name="connsiteY3" fmla="*/ 0 h 5291395"/>
              <a:gd name="connsiteX4" fmla="*/ 4493028 w 5266078"/>
              <a:gd name="connsiteY4" fmla="*/ 350946 h 5291395"/>
              <a:gd name="connsiteX5" fmla="*/ 5266078 w 5266078"/>
              <a:gd name="connsiteY5" fmla="*/ 1202590 h 5291395"/>
              <a:gd name="connsiteX6" fmla="*/ 4740527 w 5266078"/>
              <a:gd name="connsiteY6" fmla="*/ 1924144 h 5291395"/>
              <a:gd name="connsiteX7" fmla="*/ 5266078 w 5266078"/>
              <a:gd name="connsiteY7" fmla="*/ 2645698 h 5291395"/>
              <a:gd name="connsiteX8" fmla="*/ 4740527 w 5266078"/>
              <a:gd name="connsiteY8" fmla="*/ 3367251 h 5291395"/>
              <a:gd name="connsiteX9" fmla="*/ 5266078 w 5266078"/>
              <a:gd name="connsiteY9" fmla="*/ 4088805 h 5291395"/>
              <a:gd name="connsiteX10" fmla="*/ 4493028 w 5266078"/>
              <a:gd name="connsiteY10" fmla="*/ 4940448 h 5291395"/>
              <a:gd name="connsiteX11" fmla="*/ 2633039 w 5266078"/>
              <a:gd name="connsiteY11" fmla="*/ 5291395 h 5291395"/>
              <a:gd name="connsiteX12" fmla="*/ 773050 w 5266078"/>
              <a:gd name="connsiteY12" fmla="*/ 4940448 h 5291395"/>
              <a:gd name="connsiteX13" fmla="*/ 0 w 5266078"/>
              <a:gd name="connsiteY13" fmla="*/ 4088805 h 5291395"/>
              <a:gd name="connsiteX14" fmla="*/ 525553 w 5266078"/>
              <a:gd name="connsiteY14" fmla="*/ 3367251 h 5291395"/>
              <a:gd name="connsiteX15" fmla="*/ 0 w 5266078"/>
              <a:gd name="connsiteY15" fmla="*/ 2645698 h 5291395"/>
              <a:gd name="connsiteX16" fmla="*/ 525553 w 5266078"/>
              <a:gd name="connsiteY16" fmla="*/ 1924144 h 5291395"/>
              <a:gd name="connsiteX17" fmla="*/ 12659 w 5266078"/>
              <a:gd name="connsiteY17" fmla="*/ 1202590 h 5291395"/>
              <a:gd name="connsiteX18" fmla="*/ 778297 w 5266078"/>
              <a:gd name="connsiteY18" fmla="*/ 362466 h 5291395"/>
              <a:gd name="connsiteX19" fmla="*/ 2633039 w 5266078"/>
              <a:gd name="connsiteY19" fmla="*/ 12659 h 5291395"/>
              <a:gd name="connsiteX20" fmla="*/ 4487781 w 5266078"/>
              <a:gd name="connsiteY20" fmla="*/ 362466 h 5291395"/>
              <a:gd name="connsiteX21" fmla="*/ 5253419 w 5266078"/>
              <a:gd name="connsiteY21" fmla="*/ 1202590 h 5291395"/>
              <a:gd name="connsiteX22" fmla="*/ 4728305 w 5266078"/>
              <a:gd name="connsiteY22" fmla="*/ 1916764 h 5291395"/>
              <a:gd name="connsiteX23" fmla="*/ 4493028 w 5266078"/>
              <a:gd name="connsiteY23" fmla="*/ 1794055 h 5291395"/>
              <a:gd name="connsiteX24" fmla="*/ 2633039 w 5266078"/>
              <a:gd name="connsiteY24" fmla="*/ 1443108 h 5291395"/>
              <a:gd name="connsiteX25" fmla="*/ 773050 w 5266078"/>
              <a:gd name="connsiteY25" fmla="*/ 1794055 h 5291395"/>
              <a:gd name="connsiteX26" fmla="*/ 537775 w 5266078"/>
              <a:gd name="connsiteY26" fmla="*/ 1916764 h 5291395"/>
              <a:gd name="connsiteX27" fmla="*/ 12659 w 5266078"/>
              <a:gd name="connsiteY27" fmla="*/ 1202590 h 5291395"/>
              <a:gd name="connsiteX28" fmla="*/ 4728305 w 5266078"/>
              <a:gd name="connsiteY28" fmla="*/ 1931524 h 5291395"/>
              <a:gd name="connsiteX29" fmla="*/ 5253419 w 5266078"/>
              <a:gd name="connsiteY29" fmla="*/ 2645698 h 5291395"/>
              <a:gd name="connsiteX30" fmla="*/ 4728305 w 5266078"/>
              <a:gd name="connsiteY30" fmla="*/ 3359871 h 5291395"/>
              <a:gd name="connsiteX31" fmla="*/ 4493028 w 5266078"/>
              <a:gd name="connsiteY31" fmla="*/ 3237163 h 5291395"/>
              <a:gd name="connsiteX32" fmla="*/ 2633039 w 5266078"/>
              <a:gd name="connsiteY32" fmla="*/ 2886216 h 5291395"/>
              <a:gd name="connsiteX33" fmla="*/ 773050 w 5266078"/>
              <a:gd name="connsiteY33" fmla="*/ 3237163 h 5291395"/>
              <a:gd name="connsiteX34" fmla="*/ 537775 w 5266078"/>
              <a:gd name="connsiteY34" fmla="*/ 3359871 h 5291395"/>
              <a:gd name="connsiteX35" fmla="*/ 12659 w 5266078"/>
              <a:gd name="connsiteY35" fmla="*/ 2645698 h 5291395"/>
              <a:gd name="connsiteX36" fmla="*/ 537775 w 5266078"/>
              <a:gd name="connsiteY36" fmla="*/ 1931524 h 5291395"/>
              <a:gd name="connsiteX37" fmla="*/ 773050 w 5266078"/>
              <a:gd name="connsiteY37" fmla="*/ 2054232 h 5291395"/>
              <a:gd name="connsiteX38" fmla="*/ 2633039 w 5266078"/>
              <a:gd name="connsiteY38" fmla="*/ 2405180 h 5291395"/>
              <a:gd name="connsiteX39" fmla="*/ 4493028 w 5266078"/>
              <a:gd name="connsiteY39" fmla="*/ 2054232 h 5291395"/>
              <a:gd name="connsiteX40" fmla="*/ 4728305 w 5266078"/>
              <a:gd name="connsiteY40" fmla="*/ 1931524 h 5291395"/>
              <a:gd name="connsiteX41" fmla="*/ 4715988 w 5266078"/>
              <a:gd name="connsiteY41" fmla="*/ 1924144 h 5291395"/>
              <a:gd name="connsiteX42" fmla="*/ 4487781 w 5266078"/>
              <a:gd name="connsiteY42" fmla="*/ 2042713 h 5291395"/>
              <a:gd name="connsiteX43" fmla="*/ 2633039 w 5266078"/>
              <a:gd name="connsiteY43" fmla="*/ 2392521 h 5291395"/>
              <a:gd name="connsiteX44" fmla="*/ 778297 w 5266078"/>
              <a:gd name="connsiteY44" fmla="*/ 2042713 h 5291395"/>
              <a:gd name="connsiteX45" fmla="*/ 550091 w 5266078"/>
              <a:gd name="connsiteY45" fmla="*/ 1924144 h 5291395"/>
              <a:gd name="connsiteX46" fmla="*/ 778297 w 5266078"/>
              <a:gd name="connsiteY46" fmla="*/ 1805575 h 5291395"/>
              <a:gd name="connsiteX47" fmla="*/ 2633039 w 5266078"/>
              <a:gd name="connsiteY47" fmla="*/ 1455767 h 5291395"/>
              <a:gd name="connsiteX48" fmla="*/ 4487781 w 5266078"/>
              <a:gd name="connsiteY48" fmla="*/ 1805575 h 5291395"/>
              <a:gd name="connsiteX49" fmla="*/ 4715988 w 5266078"/>
              <a:gd name="connsiteY49" fmla="*/ 1924144 h 5291395"/>
              <a:gd name="connsiteX50" fmla="*/ 5253419 w 5266078"/>
              <a:gd name="connsiteY50" fmla="*/ 4088805 h 5291395"/>
              <a:gd name="connsiteX51" fmla="*/ 4728305 w 5266078"/>
              <a:gd name="connsiteY51" fmla="*/ 3374632 h 5291395"/>
              <a:gd name="connsiteX52" fmla="*/ 4493028 w 5266078"/>
              <a:gd name="connsiteY52" fmla="*/ 3497340 h 5291395"/>
              <a:gd name="connsiteX53" fmla="*/ 2633039 w 5266078"/>
              <a:gd name="connsiteY53" fmla="*/ 3848287 h 5291395"/>
              <a:gd name="connsiteX54" fmla="*/ 773050 w 5266078"/>
              <a:gd name="connsiteY54" fmla="*/ 3497340 h 5291395"/>
              <a:gd name="connsiteX55" fmla="*/ 537775 w 5266078"/>
              <a:gd name="connsiteY55" fmla="*/ 3374632 h 5291395"/>
              <a:gd name="connsiteX56" fmla="*/ 12659 w 5266078"/>
              <a:gd name="connsiteY56" fmla="*/ 4088805 h 5291395"/>
              <a:gd name="connsiteX57" fmla="*/ 778297 w 5266078"/>
              <a:gd name="connsiteY57" fmla="*/ 4928928 h 5291395"/>
              <a:gd name="connsiteX58" fmla="*/ 2633039 w 5266078"/>
              <a:gd name="connsiteY58" fmla="*/ 5278736 h 5291395"/>
              <a:gd name="connsiteX59" fmla="*/ 4487781 w 5266078"/>
              <a:gd name="connsiteY59" fmla="*/ 4928928 h 5291395"/>
              <a:gd name="connsiteX60" fmla="*/ 5253419 w 5266078"/>
              <a:gd name="connsiteY60" fmla="*/ 4088805 h 5291395"/>
              <a:gd name="connsiteX61" fmla="*/ 4487781 w 5266078"/>
              <a:gd name="connsiteY61" fmla="*/ 3485820 h 5291395"/>
              <a:gd name="connsiteX62" fmla="*/ 4715988 w 5266078"/>
              <a:gd name="connsiteY62" fmla="*/ 3367251 h 5291395"/>
              <a:gd name="connsiteX63" fmla="*/ 4487781 w 5266078"/>
              <a:gd name="connsiteY63" fmla="*/ 3248683 h 5291395"/>
              <a:gd name="connsiteX64" fmla="*/ 2633039 w 5266078"/>
              <a:gd name="connsiteY64" fmla="*/ 2898874 h 5291395"/>
              <a:gd name="connsiteX65" fmla="*/ 778297 w 5266078"/>
              <a:gd name="connsiteY65" fmla="*/ 3248683 h 5291395"/>
              <a:gd name="connsiteX66" fmla="*/ 550091 w 5266078"/>
              <a:gd name="connsiteY66" fmla="*/ 3367251 h 5291395"/>
              <a:gd name="connsiteX67" fmla="*/ 778297 w 5266078"/>
              <a:gd name="connsiteY67" fmla="*/ 3485820 h 5291395"/>
              <a:gd name="connsiteX68" fmla="*/ 2633039 w 5266078"/>
              <a:gd name="connsiteY68" fmla="*/ 3835629 h 5291395"/>
              <a:gd name="connsiteX69" fmla="*/ 4487781 w 5266078"/>
              <a:gd name="connsiteY69" fmla="*/ 3485820 h 5291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5266078" h="5291395">
                <a:moveTo>
                  <a:pt x="525553" y="1924144"/>
                </a:moveTo>
                <a:cubicBezTo>
                  <a:pt x="196456" y="1723900"/>
                  <a:pt x="0" y="1474381"/>
                  <a:pt x="0" y="1202590"/>
                </a:cubicBezTo>
                <a:cubicBezTo>
                  <a:pt x="0" y="868251"/>
                  <a:pt x="297280" y="567622"/>
                  <a:pt x="773050" y="350946"/>
                </a:cubicBezTo>
                <a:cubicBezTo>
                  <a:pt x="1249390" y="134011"/>
                  <a:pt x="1907004" y="0"/>
                  <a:pt x="2633039" y="0"/>
                </a:cubicBezTo>
                <a:cubicBezTo>
                  <a:pt x="3359074" y="0"/>
                  <a:pt x="4016689" y="134011"/>
                  <a:pt x="4493028" y="350946"/>
                </a:cubicBezTo>
                <a:cubicBezTo>
                  <a:pt x="4968798" y="567622"/>
                  <a:pt x="5266078" y="868251"/>
                  <a:pt x="5266078" y="1202590"/>
                </a:cubicBezTo>
                <a:cubicBezTo>
                  <a:pt x="5266078" y="1474381"/>
                  <a:pt x="5069619" y="1723900"/>
                  <a:pt x="4740527" y="1924144"/>
                </a:cubicBezTo>
                <a:cubicBezTo>
                  <a:pt x="5069619" y="2124388"/>
                  <a:pt x="5266078" y="2373906"/>
                  <a:pt x="5266078" y="2645698"/>
                </a:cubicBezTo>
                <a:cubicBezTo>
                  <a:pt x="5266078" y="2917489"/>
                  <a:pt x="5069619" y="3167008"/>
                  <a:pt x="4740527" y="3367251"/>
                </a:cubicBezTo>
                <a:cubicBezTo>
                  <a:pt x="5069619" y="3567495"/>
                  <a:pt x="5266078" y="3817014"/>
                  <a:pt x="5266078" y="4088805"/>
                </a:cubicBezTo>
                <a:cubicBezTo>
                  <a:pt x="5266078" y="4423144"/>
                  <a:pt x="4968798" y="4723773"/>
                  <a:pt x="4493028" y="4940448"/>
                </a:cubicBezTo>
                <a:cubicBezTo>
                  <a:pt x="4016689" y="5157383"/>
                  <a:pt x="3359074" y="5291395"/>
                  <a:pt x="2633039" y="5291395"/>
                </a:cubicBezTo>
                <a:cubicBezTo>
                  <a:pt x="1907004" y="5291395"/>
                  <a:pt x="1249390" y="5157383"/>
                  <a:pt x="773050" y="4940448"/>
                </a:cubicBezTo>
                <a:cubicBezTo>
                  <a:pt x="297280" y="4723773"/>
                  <a:pt x="0" y="4423144"/>
                  <a:pt x="0" y="4088805"/>
                </a:cubicBezTo>
                <a:cubicBezTo>
                  <a:pt x="0" y="3817014"/>
                  <a:pt x="196456" y="3567495"/>
                  <a:pt x="525553" y="3367251"/>
                </a:cubicBezTo>
                <a:cubicBezTo>
                  <a:pt x="196456" y="3167008"/>
                  <a:pt x="0" y="2917489"/>
                  <a:pt x="0" y="2645698"/>
                </a:cubicBezTo>
                <a:cubicBezTo>
                  <a:pt x="0" y="2373906"/>
                  <a:pt x="196456" y="2124388"/>
                  <a:pt x="525553" y="1924144"/>
                </a:cubicBezTo>
                <a:close/>
                <a:moveTo>
                  <a:pt x="12659" y="1202590"/>
                </a:moveTo>
                <a:cubicBezTo>
                  <a:pt x="12659" y="876251"/>
                  <a:pt x="303388" y="578751"/>
                  <a:pt x="778297" y="362466"/>
                </a:cubicBezTo>
                <a:cubicBezTo>
                  <a:pt x="1252643" y="146440"/>
                  <a:pt x="1908384" y="12659"/>
                  <a:pt x="2633039" y="12659"/>
                </a:cubicBezTo>
                <a:cubicBezTo>
                  <a:pt x="3357694" y="12659"/>
                  <a:pt x="4013435" y="146440"/>
                  <a:pt x="4487781" y="362466"/>
                </a:cubicBezTo>
                <a:cubicBezTo>
                  <a:pt x="4962690" y="578751"/>
                  <a:pt x="5253419" y="876251"/>
                  <a:pt x="5253419" y="1202590"/>
                </a:cubicBezTo>
                <a:cubicBezTo>
                  <a:pt x="5253419" y="1469489"/>
                  <a:pt x="5058954" y="1717102"/>
                  <a:pt x="4728305" y="1916764"/>
                </a:cubicBezTo>
                <a:cubicBezTo>
                  <a:pt x="4655916" y="1873413"/>
                  <a:pt x="4577266" y="1832418"/>
                  <a:pt x="4493028" y="1794055"/>
                </a:cubicBezTo>
                <a:cubicBezTo>
                  <a:pt x="4016689" y="1577121"/>
                  <a:pt x="3359074" y="1443108"/>
                  <a:pt x="2633039" y="1443108"/>
                </a:cubicBezTo>
                <a:cubicBezTo>
                  <a:pt x="1907004" y="1443108"/>
                  <a:pt x="1249390" y="1577121"/>
                  <a:pt x="773050" y="1794055"/>
                </a:cubicBezTo>
                <a:cubicBezTo>
                  <a:pt x="688812" y="1832418"/>
                  <a:pt x="610165" y="1873413"/>
                  <a:pt x="537775" y="1916764"/>
                </a:cubicBezTo>
                <a:cubicBezTo>
                  <a:pt x="207127" y="1717102"/>
                  <a:pt x="12659" y="1469489"/>
                  <a:pt x="12659" y="1202590"/>
                </a:cubicBezTo>
                <a:close/>
                <a:moveTo>
                  <a:pt x="4728305" y="1931524"/>
                </a:moveTo>
                <a:cubicBezTo>
                  <a:pt x="5058954" y="2131185"/>
                  <a:pt x="5253419" y="2378799"/>
                  <a:pt x="5253419" y="2645698"/>
                </a:cubicBezTo>
                <a:cubicBezTo>
                  <a:pt x="5253419" y="2912597"/>
                  <a:pt x="5058954" y="3160210"/>
                  <a:pt x="4728305" y="3359871"/>
                </a:cubicBezTo>
                <a:cubicBezTo>
                  <a:pt x="4655916" y="3316521"/>
                  <a:pt x="4577266" y="3275526"/>
                  <a:pt x="4493028" y="3237163"/>
                </a:cubicBezTo>
                <a:cubicBezTo>
                  <a:pt x="4016689" y="3020228"/>
                  <a:pt x="3359074" y="2886216"/>
                  <a:pt x="2633039" y="2886216"/>
                </a:cubicBezTo>
                <a:cubicBezTo>
                  <a:pt x="1907004" y="2886216"/>
                  <a:pt x="1249390" y="3020228"/>
                  <a:pt x="773050" y="3237163"/>
                </a:cubicBezTo>
                <a:cubicBezTo>
                  <a:pt x="688812" y="3275526"/>
                  <a:pt x="610165" y="3316521"/>
                  <a:pt x="537775" y="3359871"/>
                </a:cubicBezTo>
                <a:cubicBezTo>
                  <a:pt x="207127" y="3160210"/>
                  <a:pt x="12659" y="2912597"/>
                  <a:pt x="12659" y="2645698"/>
                </a:cubicBezTo>
                <a:cubicBezTo>
                  <a:pt x="12659" y="2378799"/>
                  <a:pt x="207127" y="2131185"/>
                  <a:pt x="537775" y="1931524"/>
                </a:cubicBezTo>
                <a:cubicBezTo>
                  <a:pt x="610165" y="1974874"/>
                  <a:pt x="688812" y="2015870"/>
                  <a:pt x="773050" y="2054232"/>
                </a:cubicBezTo>
                <a:cubicBezTo>
                  <a:pt x="1249390" y="2271167"/>
                  <a:pt x="1907004" y="2405180"/>
                  <a:pt x="2633039" y="2405180"/>
                </a:cubicBezTo>
                <a:cubicBezTo>
                  <a:pt x="3359074" y="2405180"/>
                  <a:pt x="4016689" y="2271167"/>
                  <a:pt x="4493028" y="2054232"/>
                </a:cubicBezTo>
                <a:cubicBezTo>
                  <a:pt x="4577266" y="2015870"/>
                  <a:pt x="4655916" y="1974874"/>
                  <a:pt x="4728305" y="1931524"/>
                </a:cubicBezTo>
                <a:close/>
                <a:moveTo>
                  <a:pt x="4715988" y="1924144"/>
                </a:moveTo>
                <a:cubicBezTo>
                  <a:pt x="4645732" y="1965893"/>
                  <a:pt x="4569481" y="2005502"/>
                  <a:pt x="4487781" y="2042713"/>
                </a:cubicBezTo>
                <a:cubicBezTo>
                  <a:pt x="4013435" y="2258742"/>
                  <a:pt x="3357694" y="2392521"/>
                  <a:pt x="2633039" y="2392521"/>
                </a:cubicBezTo>
                <a:cubicBezTo>
                  <a:pt x="1908384" y="2392521"/>
                  <a:pt x="1252643" y="2258742"/>
                  <a:pt x="778297" y="2042713"/>
                </a:cubicBezTo>
                <a:cubicBezTo>
                  <a:pt x="696597" y="2005502"/>
                  <a:pt x="620347" y="1965893"/>
                  <a:pt x="550091" y="1924144"/>
                </a:cubicBezTo>
                <a:cubicBezTo>
                  <a:pt x="620347" y="1882395"/>
                  <a:pt x="696597" y="1842785"/>
                  <a:pt x="778297" y="1805575"/>
                </a:cubicBezTo>
                <a:cubicBezTo>
                  <a:pt x="1252643" y="1589545"/>
                  <a:pt x="1908384" y="1455767"/>
                  <a:pt x="2633039" y="1455767"/>
                </a:cubicBezTo>
                <a:cubicBezTo>
                  <a:pt x="3357694" y="1455767"/>
                  <a:pt x="4013435" y="1589545"/>
                  <a:pt x="4487781" y="1805575"/>
                </a:cubicBezTo>
                <a:cubicBezTo>
                  <a:pt x="4569481" y="1842785"/>
                  <a:pt x="4645732" y="1882395"/>
                  <a:pt x="4715988" y="1924144"/>
                </a:cubicBezTo>
                <a:close/>
                <a:moveTo>
                  <a:pt x="5253419" y="4088805"/>
                </a:moveTo>
                <a:cubicBezTo>
                  <a:pt x="5253419" y="3821906"/>
                  <a:pt x="5058954" y="3574293"/>
                  <a:pt x="4728305" y="3374632"/>
                </a:cubicBezTo>
                <a:cubicBezTo>
                  <a:pt x="4655916" y="3417982"/>
                  <a:pt x="4577266" y="3458977"/>
                  <a:pt x="4493028" y="3497340"/>
                </a:cubicBezTo>
                <a:cubicBezTo>
                  <a:pt x="4016689" y="3714275"/>
                  <a:pt x="3359074" y="3848287"/>
                  <a:pt x="2633039" y="3848287"/>
                </a:cubicBezTo>
                <a:cubicBezTo>
                  <a:pt x="1907004" y="3848287"/>
                  <a:pt x="1249390" y="3714275"/>
                  <a:pt x="773050" y="3497340"/>
                </a:cubicBezTo>
                <a:cubicBezTo>
                  <a:pt x="688812" y="3458977"/>
                  <a:pt x="610165" y="3417982"/>
                  <a:pt x="537775" y="3374632"/>
                </a:cubicBezTo>
                <a:cubicBezTo>
                  <a:pt x="207127" y="3574293"/>
                  <a:pt x="12659" y="3821906"/>
                  <a:pt x="12659" y="4088805"/>
                </a:cubicBezTo>
                <a:cubicBezTo>
                  <a:pt x="12659" y="4415144"/>
                  <a:pt x="303388" y="4712646"/>
                  <a:pt x="778297" y="4928928"/>
                </a:cubicBezTo>
                <a:cubicBezTo>
                  <a:pt x="1252643" y="5144958"/>
                  <a:pt x="1908384" y="5278736"/>
                  <a:pt x="2633039" y="5278736"/>
                </a:cubicBezTo>
                <a:cubicBezTo>
                  <a:pt x="3357694" y="5278736"/>
                  <a:pt x="4013435" y="5144958"/>
                  <a:pt x="4487781" y="4928928"/>
                </a:cubicBezTo>
                <a:cubicBezTo>
                  <a:pt x="4962690" y="4712646"/>
                  <a:pt x="5253419" y="4415144"/>
                  <a:pt x="5253419" y="4088805"/>
                </a:cubicBezTo>
                <a:close/>
                <a:moveTo>
                  <a:pt x="4487781" y="3485820"/>
                </a:moveTo>
                <a:cubicBezTo>
                  <a:pt x="4569481" y="3448610"/>
                  <a:pt x="4645732" y="3409000"/>
                  <a:pt x="4715988" y="3367251"/>
                </a:cubicBezTo>
                <a:cubicBezTo>
                  <a:pt x="4645732" y="3325503"/>
                  <a:pt x="4569481" y="3285893"/>
                  <a:pt x="4487781" y="3248683"/>
                </a:cubicBezTo>
                <a:cubicBezTo>
                  <a:pt x="4013435" y="3032653"/>
                  <a:pt x="3357694" y="2898874"/>
                  <a:pt x="2633039" y="2898874"/>
                </a:cubicBezTo>
                <a:cubicBezTo>
                  <a:pt x="1908384" y="2898874"/>
                  <a:pt x="1252643" y="3032653"/>
                  <a:pt x="778297" y="3248683"/>
                </a:cubicBezTo>
                <a:cubicBezTo>
                  <a:pt x="696597" y="3285893"/>
                  <a:pt x="620347" y="3325503"/>
                  <a:pt x="550091" y="3367251"/>
                </a:cubicBezTo>
                <a:cubicBezTo>
                  <a:pt x="620347" y="3409000"/>
                  <a:pt x="696597" y="3448610"/>
                  <a:pt x="778297" y="3485820"/>
                </a:cubicBezTo>
                <a:cubicBezTo>
                  <a:pt x="1252643" y="3701850"/>
                  <a:pt x="1908384" y="3835629"/>
                  <a:pt x="2633039" y="3835629"/>
                </a:cubicBezTo>
                <a:cubicBezTo>
                  <a:pt x="3357694" y="3835629"/>
                  <a:pt x="4013435" y="3701850"/>
                  <a:pt x="4487781" y="3485820"/>
                </a:cubicBezTo>
                <a:close/>
              </a:path>
            </a:pathLst>
          </a:custGeom>
          <a:solidFill>
            <a:schemeClr val="tx2"/>
          </a:solidFill>
          <a:ln w="6319" cap="flat">
            <a:noFill/>
            <a:prstDash val="solid"/>
            <a:miter/>
          </a:ln>
        </p:spPr>
        <p:txBody>
          <a:bodyPr rtlCol="0" anchor="ctr"/>
          <a:lstStyle/>
          <a:p>
            <a:endParaRPr lang="en-US" dirty="0"/>
          </a:p>
        </p:txBody>
      </p:sp>
      <p:sp>
        <p:nvSpPr>
          <p:cNvPr id="86" name="Picture Placeholder 10">
            <a:extLst>
              <a:ext uri="{FF2B5EF4-FFF2-40B4-BE49-F238E27FC236}">
                <a16:creationId xmlns:a16="http://schemas.microsoft.com/office/drawing/2014/main" id="{E37AD4D7-DF5E-80C0-7D49-87609C9C6AE5}"/>
              </a:ext>
            </a:extLst>
          </p:cNvPr>
          <p:cNvSpPr>
            <a:spLocks noGrp="1"/>
          </p:cNvSpPr>
          <p:nvPr>
            <p:ph type="pic" sz="quarter" idx="13"/>
          </p:nvPr>
        </p:nvSpPr>
        <p:spPr>
          <a:xfrm>
            <a:off x="6304546" y="3682177"/>
            <a:ext cx="5240759" cy="2379862"/>
          </a:xfrm>
          <a:custGeom>
            <a:avLst/>
            <a:gdLst>
              <a:gd name="connsiteX0" fmla="*/ 525115 w 5240759"/>
              <a:gd name="connsiteY0" fmla="*/ 475757 h 2379862"/>
              <a:gd name="connsiteX1" fmla="*/ 760390 w 5240759"/>
              <a:gd name="connsiteY1" fmla="*/ 598466 h 2379862"/>
              <a:gd name="connsiteX2" fmla="*/ 2620379 w 5240759"/>
              <a:gd name="connsiteY2" fmla="*/ 949413 h 2379862"/>
              <a:gd name="connsiteX3" fmla="*/ 4480368 w 5240759"/>
              <a:gd name="connsiteY3" fmla="*/ 598466 h 2379862"/>
              <a:gd name="connsiteX4" fmla="*/ 4715646 w 5240759"/>
              <a:gd name="connsiteY4" fmla="*/ 475757 h 2379862"/>
              <a:gd name="connsiteX5" fmla="*/ 5231758 w 5240759"/>
              <a:gd name="connsiteY5" fmla="*/ 1090804 h 2379862"/>
              <a:gd name="connsiteX6" fmla="*/ 5240759 w 5240759"/>
              <a:gd name="connsiteY6" fmla="*/ 1189920 h 2379862"/>
              <a:gd name="connsiteX7" fmla="*/ 5240759 w 5240759"/>
              <a:gd name="connsiteY7" fmla="*/ 1189940 h 2379862"/>
              <a:gd name="connsiteX8" fmla="*/ 5227340 w 5240759"/>
              <a:gd name="connsiteY8" fmla="*/ 1310854 h 2379862"/>
              <a:gd name="connsiteX9" fmla="*/ 4475121 w 5240759"/>
              <a:gd name="connsiteY9" fmla="*/ 2030054 h 2379862"/>
              <a:gd name="connsiteX10" fmla="*/ 2620379 w 5240759"/>
              <a:gd name="connsiteY10" fmla="*/ 2379862 h 2379862"/>
              <a:gd name="connsiteX11" fmla="*/ 765637 w 5240759"/>
              <a:gd name="connsiteY11" fmla="*/ 2030054 h 2379862"/>
              <a:gd name="connsiteX12" fmla="*/ 678779 w 5240759"/>
              <a:gd name="connsiteY12" fmla="*/ 1988564 h 2379862"/>
              <a:gd name="connsiteX13" fmla="*/ 11806 w 5240759"/>
              <a:gd name="connsiteY13" fmla="*/ 1303386 h 2379862"/>
              <a:gd name="connsiteX14" fmla="*/ 0 w 5240759"/>
              <a:gd name="connsiteY14" fmla="*/ 1189941 h 2379862"/>
              <a:gd name="connsiteX15" fmla="*/ 0 w 5240759"/>
              <a:gd name="connsiteY15" fmla="*/ 1189920 h 2379862"/>
              <a:gd name="connsiteX16" fmla="*/ 9001 w 5240759"/>
              <a:gd name="connsiteY16" fmla="*/ 1090804 h 2379862"/>
              <a:gd name="connsiteX17" fmla="*/ 525115 w 5240759"/>
              <a:gd name="connsiteY17" fmla="*/ 475757 h 2379862"/>
              <a:gd name="connsiteX18" fmla="*/ 2620379 w 5240759"/>
              <a:gd name="connsiteY18" fmla="*/ 0 h 2379862"/>
              <a:gd name="connsiteX19" fmla="*/ 4475121 w 5240759"/>
              <a:gd name="connsiteY19" fmla="*/ 349808 h 2379862"/>
              <a:gd name="connsiteX20" fmla="*/ 4703329 w 5240759"/>
              <a:gd name="connsiteY20" fmla="*/ 468377 h 2379862"/>
              <a:gd name="connsiteX21" fmla="*/ 4475121 w 5240759"/>
              <a:gd name="connsiteY21" fmla="*/ 586946 h 2379862"/>
              <a:gd name="connsiteX22" fmla="*/ 2620379 w 5240759"/>
              <a:gd name="connsiteY22" fmla="*/ 936754 h 2379862"/>
              <a:gd name="connsiteX23" fmla="*/ 765637 w 5240759"/>
              <a:gd name="connsiteY23" fmla="*/ 586946 h 2379862"/>
              <a:gd name="connsiteX24" fmla="*/ 537431 w 5240759"/>
              <a:gd name="connsiteY24" fmla="*/ 468377 h 2379862"/>
              <a:gd name="connsiteX25" fmla="*/ 765637 w 5240759"/>
              <a:gd name="connsiteY25" fmla="*/ 349808 h 2379862"/>
              <a:gd name="connsiteX26" fmla="*/ 951798 w 5240759"/>
              <a:gd name="connsiteY26" fmla="*/ 272754 h 2379862"/>
              <a:gd name="connsiteX27" fmla="*/ 2620379 w 5240759"/>
              <a:gd name="connsiteY27" fmla="*/ 0 h 23798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40759" h="2379862">
                <a:moveTo>
                  <a:pt x="525115" y="475757"/>
                </a:moveTo>
                <a:cubicBezTo>
                  <a:pt x="597505" y="519107"/>
                  <a:pt x="676152" y="560103"/>
                  <a:pt x="760390" y="598466"/>
                </a:cubicBezTo>
                <a:cubicBezTo>
                  <a:pt x="1236730" y="815400"/>
                  <a:pt x="1894344" y="949413"/>
                  <a:pt x="2620379" y="949413"/>
                </a:cubicBezTo>
                <a:cubicBezTo>
                  <a:pt x="3346415" y="949413"/>
                  <a:pt x="4004029" y="815400"/>
                  <a:pt x="4480368" y="598466"/>
                </a:cubicBezTo>
                <a:cubicBezTo>
                  <a:pt x="4564606" y="560103"/>
                  <a:pt x="4643256" y="519107"/>
                  <a:pt x="4715646" y="475757"/>
                </a:cubicBezTo>
                <a:cubicBezTo>
                  <a:pt x="5004963" y="650462"/>
                  <a:pt x="5190016" y="861878"/>
                  <a:pt x="5231758" y="1090804"/>
                </a:cubicBezTo>
                <a:lnTo>
                  <a:pt x="5240759" y="1189920"/>
                </a:lnTo>
                <a:lnTo>
                  <a:pt x="5240759" y="1189940"/>
                </a:lnTo>
                <a:lnTo>
                  <a:pt x="5227340" y="1310854"/>
                </a:lnTo>
                <a:cubicBezTo>
                  <a:pt x="5165200" y="1589376"/>
                  <a:pt x="4890666" y="1840807"/>
                  <a:pt x="4475121" y="2030054"/>
                </a:cubicBezTo>
                <a:cubicBezTo>
                  <a:pt x="4000775" y="2246083"/>
                  <a:pt x="3345035" y="2379862"/>
                  <a:pt x="2620379" y="2379862"/>
                </a:cubicBezTo>
                <a:cubicBezTo>
                  <a:pt x="1895724" y="2379862"/>
                  <a:pt x="1239983" y="2246083"/>
                  <a:pt x="765637" y="2030054"/>
                </a:cubicBezTo>
                <a:cubicBezTo>
                  <a:pt x="735959" y="2016534"/>
                  <a:pt x="706995" y="2002704"/>
                  <a:pt x="678779" y="1988564"/>
                </a:cubicBezTo>
                <a:cubicBezTo>
                  <a:pt x="308429" y="1802984"/>
                  <a:pt x="66501" y="1564950"/>
                  <a:pt x="11806" y="1303386"/>
                </a:cubicBezTo>
                <a:lnTo>
                  <a:pt x="0" y="1189941"/>
                </a:lnTo>
                <a:lnTo>
                  <a:pt x="0" y="1189920"/>
                </a:lnTo>
                <a:lnTo>
                  <a:pt x="9001" y="1090804"/>
                </a:lnTo>
                <a:cubicBezTo>
                  <a:pt x="50744" y="861878"/>
                  <a:pt x="235798" y="650462"/>
                  <a:pt x="525115" y="475757"/>
                </a:cubicBezTo>
                <a:close/>
                <a:moveTo>
                  <a:pt x="2620379" y="0"/>
                </a:moveTo>
                <a:cubicBezTo>
                  <a:pt x="3345035" y="0"/>
                  <a:pt x="4000775" y="133779"/>
                  <a:pt x="4475121" y="349808"/>
                </a:cubicBezTo>
                <a:cubicBezTo>
                  <a:pt x="4556821" y="387019"/>
                  <a:pt x="4633072" y="426628"/>
                  <a:pt x="4703329" y="468377"/>
                </a:cubicBezTo>
                <a:cubicBezTo>
                  <a:pt x="4633072" y="510126"/>
                  <a:pt x="4556821" y="549735"/>
                  <a:pt x="4475121" y="586946"/>
                </a:cubicBezTo>
                <a:cubicBezTo>
                  <a:pt x="4000775" y="802976"/>
                  <a:pt x="3345035" y="936754"/>
                  <a:pt x="2620379" y="936754"/>
                </a:cubicBezTo>
                <a:cubicBezTo>
                  <a:pt x="1895724" y="936754"/>
                  <a:pt x="1239983" y="802976"/>
                  <a:pt x="765637" y="586946"/>
                </a:cubicBezTo>
                <a:cubicBezTo>
                  <a:pt x="683937" y="549735"/>
                  <a:pt x="607687" y="510126"/>
                  <a:pt x="537431" y="468377"/>
                </a:cubicBezTo>
                <a:cubicBezTo>
                  <a:pt x="607687" y="426628"/>
                  <a:pt x="683937" y="387019"/>
                  <a:pt x="765637" y="349808"/>
                </a:cubicBezTo>
                <a:cubicBezTo>
                  <a:pt x="824931" y="322807"/>
                  <a:pt x="887061" y="297084"/>
                  <a:pt x="951798" y="272754"/>
                </a:cubicBezTo>
                <a:cubicBezTo>
                  <a:pt x="1404998" y="102429"/>
                  <a:pt x="1986310" y="0"/>
                  <a:pt x="2620379"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Click icon to add picture</a:t>
            </a:r>
          </a:p>
        </p:txBody>
      </p:sp>
      <p:sp>
        <p:nvSpPr>
          <p:cNvPr id="6" name="Date Placeholder 6">
            <a:extLst>
              <a:ext uri="{FF2B5EF4-FFF2-40B4-BE49-F238E27FC236}">
                <a16:creationId xmlns:a16="http://schemas.microsoft.com/office/drawing/2014/main" id="{63E1CB2B-425E-870F-234A-11066990B84B}"/>
              </a:ext>
            </a:extLst>
          </p:cNvPr>
          <p:cNvSpPr>
            <a:spLocks noGrp="1"/>
          </p:cNvSpPr>
          <p:nvPr>
            <p:ph type="dt" sz="half" idx="14"/>
          </p:nvPr>
        </p:nvSpPr>
        <p:spPr>
          <a:xfrm>
            <a:off x="634030" y="6453002"/>
            <a:ext cx="1951777" cy="365125"/>
          </a:xfrm>
        </p:spPr>
        <p:txBody>
          <a:bodyPr/>
          <a:lstStyle>
            <a:lvl1pPr>
              <a:defRPr>
                <a:solidFill>
                  <a:schemeClr val="tx2"/>
                </a:solidFill>
              </a:defRPr>
            </a:lvl1pPr>
          </a:lstStyle>
          <a:p>
            <a:endParaRPr lang="en-US" dirty="0"/>
          </a:p>
        </p:txBody>
      </p:sp>
      <p:sp>
        <p:nvSpPr>
          <p:cNvPr id="7" name="Footer Placeholder 7">
            <a:extLst>
              <a:ext uri="{FF2B5EF4-FFF2-40B4-BE49-F238E27FC236}">
                <a16:creationId xmlns:a16="http://schemas.microsoft.com/office/drawing/2014/main" id="{850BF87A-EDEC-867A-CDAD-B928EDCAEEEE}"/>
              </a:ext>
            </a:extLst>
          </p:cNvPr>
          <p:cNvSpPr>
            <a:spLocks noGrp="1"/>
          </p:cNvSpPr>
          <p:nvPr>
            <p:ph type="ftr" sz="quarter" idx="15"/>
          </p:nvPr>
        </p:nvSpPr>
        <p:spPr>
          <a:xfrm>
            <a:off x="2726037" y="6453002"/>
            <a:ext cx="2805405" cy="365125"/>
          </a:xfrm>
        </p:spPr>
        <p:txBody>
          <a:bodyPr/>
          <a:lstStyle>
            <a:lvl1pPr>
              <a:defRPr>
                <a:solidFill>
                  <a:schemeClr val="tx2"/>
                </a:solidFill>
              </a:defRPr>
            </a:lvl1pPr>
          </a:lstStyle>
          <a:p>
            <a:endParaRPr lang="en-US" dirty="0"/>
          </a:p>
        </p:txBody>
      </p:sp>
      <p:sp>
        <p:nvSpPr>
          <p:cNvPr id="8" name="Slide Number Placeholder 8">
            <a:extLst>
              <a:ext uri="{FF2B5EF4-FFF2-40B4-BE49-F238E27FC236}">
                <a16:creationId xmlns:a16="http://schemas.microsoft.com/office/drawing/2014/main" id="{5AE0F92F-FE2F-893B-E9CB-D4FBFB75386A}"/>
              </a:ext>
            </a:extLst>
          </p:cNvPr>
          <p:cNvSpPr>
            <a:spLocks noGrp="1"/>
          </p:cNvSpPr>
          <p:nvPr>
            <p:ph type="sldNum" sz="quarter" idx="16"/>
          </p:nvPr>
        </p:nvSpPr>
        <p:spPr>
          <a:xfrm>
            <a:off x="5481678" y="6453002"/>
            <a:ext cx="429207" cy="365125"/>
          </a:xfrm>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423409317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28" y="634999"/>
            <a:ext cx="7538426" cy="3726812"/>
          </a:xfrm>
        </p:spPr>
        <p:txBody>
          <a:bodyPr anchor="t">
            <a:normAutofit/>
          </a:bodyPr>
          <a:lstStyle>
            <a:lvl1pPr algn="l">
              <a:defRPr sz="6400"/>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34028" y="4591812"/>
            <a:ext cx="7538426" cy="1477683"/>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68977770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2">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28" y="1000760"/>
            <a:ext cx="8095017" cy="3361052"/>
          </a:xfrm>
        </p:spPr>
        <p:txBody>
          <a:bodyPr anchor="b">
            <a:normAutofit/>
          </a:bodyPr>
          <a:lstStyle>
            <a:lvl1pPr algn="l">
              <a:defRPr sz="6400"/>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34028" y="4728525"/>
            <a:ext cx="8095017" cy="1128715"/>
          </a:xfrm>
        </p:spPr>
        <p:txBody>
          <a:bodyPr anchor="t">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782354329"/>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3">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577005" y="1381758"/>
            <a:ext cx="9037983" cy="2557697"/>
          </a:xfrm>
        </p:spPr>
        <p:txBody>
          <a:bodyPr anchor="b">
            <a:normAutofit/>
          </a:bodyPr>
          <a:lstStyle>
            <a:lvl1pPr algn="ctr">
              <a:defRPr sz="6400"/>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133603" y="4211767"/>
            <a:ext cx="7924802" cy="1241971"/>
          </a:xfrm>
        </p:spPr>
        <p:txBody>
          <a:bodyPr>
            <a:normAutofit/>
          </a:bodyPr>
          <a:lstStyle>
            <a:lvl1pPr marL="0" indent="0" algn="ct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96451626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ection Header">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28649" y="1001715"/>
            <a:ext cx="8486780" cy="5221286"/>
          </a:xfrm>
        </p:spPr>
        <p:txBody>
          <a:bodyPr anchor="b">
            <a:normAutofit/>
          </a:bodyPr>
          <a:lstStyle>
            <a:lvl1pPr algn="l">
              <a:defRPr sz="6400">
                <a:solidFill>
                  <a:schemeClr val="bg2"/>
                </a:solidFill>
              </a:defRPr>
            </a:lvl1pPr>
          </a:lstStyle>
          <a:p>
            <a:r>
              <a:rPr lang="en-US" dirty="0"/>
              <a:t>Click to edit Master 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bg2"/>
                </a:solidFill>
              </a:defRPr>
            </a:lvl1pPr>
          </a:lstStyle>
          <a:p>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bg2"/>
                </a:solidFill>
              </a:defRPr>
            </a:lvl1pPr>
          </a:lstStyle>
          <a:p>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bg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571573902"/>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ection Header 2">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30" y="4353867"/>
            <a:ext cx="9980959" cy="1869134"/>
          </a:xfrm>
        </p:spPr>
        <p:txBody>
          <a:bodyPr lIns="0" tIns="0" rIns="0" bIns="0" anchor="b">
            <a:normAutofit/>
          </a:bodyPr>
          <a:lstStyle>
            <a:lvl1pPr algn="l">
              <a:lnSpc>
                <a:spcPct val="84000"/>
              </a:lnSpc>
              <a:defRPr sz="6400">
                <a:solidFill>
                  <a:schemeClr val="bg2"/>
                </a:solidFill>
              </a:defRPr>
            </a:lvl1pPr>
          </a:lstStyle>
          <a:p>
            <a:r>
              <a:rPr lang="en-US" dirty="0"/>
              <a:t>Click to edit Master title style</a:t>
            </a:r>
          </a:p>
        </p:txBody>
      </p:sp>
      <p:sp>
        <p:nvSpPr>
          <p:cNvPr id="4" name="Date Placeholder 3">
            <a:extLst>
              <a:ext uri="{FF2B5EF4-FFF2-40B4-BE49-F238E27FC236}">
                <a16:creationId xmlns:a16="http://schemas.microsoft.com/office/drawing/2014/main" id="{A2E0BFFA-7DAF-52FB-8C17-25A920A8CC5F}"/>
              </a:ext>
            </a:extLst>
          </p:cNvPr>
          <p:cNvSpPr>
            <a:spLocks noGrp="1"/>
          </p:cNvSpPr>
          <p:nvPr>
            <p:ph type="dt" sz="half" idx="10"/>
          </p:nvPr>
        </p:nvSpPr>
        <p:spPr/>
        <p:txBody>
          <a:bodyPr/>
          <a:lstStyle>
            <a:lvl1pPr>
              <a:defRPr b="0" i="0">
                <a:solidFill>
                  <a:schemeClr val="bg2"/>
                </a:solidFill>
                <a:latin typeface="+mn-lt"/>
              </a:defRPr>
            </a:lvl1pPr>
          </a:lstStyle>
          <a:p>
            <a:endParaRPr lang="en-US" dirty="0"/>
          </a:p>
        </p:txBody>
      </p:sp>
      <p:sp>
        <p:nvSpPr>
          <p:cNvPr id="5" name="Footer Placeholder 4">
            <a:extLst>
              <a:ext uri="{FF2B5EF4-FFF2-40B4-BE49-F238E27FC236}">
                <a16:creationId xmlns:a16="http://schemas.microsoft.com/office/drawing/2014/main" id="{9FBA860A-CE60-9153-311E-1630CE572432}"/>
              </a:ext>
            </a:extLst>
          </p:cNvPr>
          <p:cNvSpPr>
            <a:spLocks noGrp="1"/>
          </p:cNvSpPr>
          <p:nvPr>
            <p:ph type="ftr" sz="quarter" idx="11"/>
          </p:nvPr>
        </p:nvSpPr>
        <p:spPr/>
        <p:txBody>
          <a:bodyPr/>
          <a:lstStyle>
            <a:lvl1pPr>
              <a:defRPr b="0" i="0">
                <a:solidFill>
                  <a:schemeClr val="bg2"/>
                </a:solidFill>
                <a:latin typeface="+mn-lt"/>
              </a:defRPr>
            </a:lvl1pPr>
          </a:lstStyle>
          <a:p>
            <a:endParaRPr lang="en-US" dirty="0"/>
          </a:p>
        </p:txBody>
      </p:sp>
      <p:sp>
        <p:nvSpPr>
          <p:cNvPr id="6" name="Slide Number Placeholder 5">
            <a:extLst>
              <a:ext uri="{FF2B5EF4-FFF2-40B4-BE49-F238E27FC236}">
                <a16:creationId xmlns:a16="http://schemas.microsoft.com/office/drawing/2014/main" id="{25FFB454-6FF8-3E7D-5E61-22795DC06435}"/>
              </a:ext>
            </a:extLst>
          </p:cNvPr>
          <p:cNvSpPr>
            <a:spLocks noGrp="1"/>
          </p:cNvSpPr>
          <p:nvPr>
            <p:ph type="sldNum" sz="quarter" idx="12"/>
          </p:nvPr>
        </p:nvSpPr>
        <p:spPr/>
        <p:txBody>
          <a:bodyPr/>
          <a:lstStyle>
            <a:lvl1pPr>
              <a:defRPr b="0" i="0">
                <a:solidFill>
                  <a:schemeClr val="bg2"/>
                </a:solidFill>
                <a:latin typeface="+mn-l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4129763566"/>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Agenda">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34027" y="664108"/>
            <a:ext cx="8481402" cy="1554480"/>
          </a:xfrm>
        </p:spPr>
        <p:txBody>
          <a:bodyPr bIns="0" anchor="b">
            <a:normAutofit/>
          </a:bodyPr>
          <a:lstStyle>
            <a:lvl1pPr>
              <a:defRPr sz="5000"/>
            </a:lvl1pPr>
          </a:lstStyle>
          <a:p>
            <a:r>
              <a:rPr lang="en-US" dirty="0"/>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34027" y="2348374"/>
            <a:ext cx="8481402" cy="3689909"/>
          </a:xfrm>
        </p:spPr>
        <p:txBody>
          <a:bodyPr bIns="0">
            <a:normAutofit/>
          </a:bodyPr>
          <a:lstStyle>
            <a:lvl1pPr marL="342900" indent="-342900">
              <a:buFont typeface="+mj-lt"/>
              <a:buAutoNum type="arabicPeriod"/>
              <a:defRPr sz="1700"/>
            </a:lvl1pPr>
            <a:lvl2pPr marL="228600" indent="0">
              <a:buFont typeface="+mj-lt"/>
              <a:buNone/>
              <a:defRPr sz="1700"/>
            </a:lvl2pPr>
            <a:lvl3pPr marL="457200" indent="0">
              <a:buFont typeface="+mj-lt"/>
              <a:buNone/>
              <a:defRPr sz="1700"/>
            </a:lvl3pPr>
            <a:lvl4pPr marL="1028700" indent="-342900">
              <a:buFont typeface="+mj-lt"/>
              <a:buAutoNum type="arabicPeriod"/>
              <a:defRPr sz="1600"/>
            </a:lvl4pPr>
            <a:lvl5pPr marL="1257300" indent="-342900">
              <a:buFont typeface="+mj-lt"/>
              <a:buAutoNum type="arabicPeriod"/>
              <a:defRPr sz="1400"/>
            </a:lvl5pPr>
          </a:lstStyle>
          <a:p>
            <a:pPr lvl="0"/>
            <a:r>
              <a:rPr lang="en-US"/>
              <a:t>Click to edit Master text styles</a:t>
            </a:r>
          </a:p>
          <a:p>
            <a:pPr lvl="1"/>
            <a:r>
              <a:rPr lang="en-US"/>
              <a:t>Second level</a:t>
            </a:r>
          </a:p>
          <a:p>
            <a:pPr lvl="2"/>
            <a:r>
              <a:rPr lang="en-US"/>
              <a:t>Third level</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bIns="0"/>
          <a:lstStyle/>
          <a:p>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bIns="0"/>
          <a:lstStyle/>
          <a:p>
            <a:endParaRPr lang="en-US" dirty="0"/>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bIns="0"/>
          <a:lstStyle/>
          <a:p>
            <a:fld id="{CC057153-B650-4DEB-B370-79DDCFDCE934}" type="slidenum">
              <a:rPr lang="en-US" smtClean="0"/>
              <a:t>‹#›</a:t>
            </a:fld>
            <a:endParaRPr lang="en-US" dirty="0"/>
          </a:p>
        </p:txBody>
      </p:sp>
    </p:spTree>
    <p:extLst>
      <p:ext uri="{BB962C8B-B14F-4D97-AF65-F5344CB8AC3E}">
        <p14:creationId xmlns:p14="http://schemas.microsoft.com/office/powerpoint/2010/main" val="13087411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Agenda with Picture">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593595" y="634999"/>
            <a:ext cx="5075580" cy="1868241"/>
          </a:xfrm>
        </p:spPr>
        <p:txBody>
          <a:bodyPr anchor="b">
            <a:noAutofit/>
          </a:bodyPr>
          <a:lstStyle>
            <a:lvl1pPr>
              <a:defRPr sz="5000">
                <a:solidFill>
                  <a:schemeClr val="tx2"/>
                </a:solidFill>
              </a:defRPr>
            </a:lvl1pPr>
          </a:lstStyle>
          <a:p>
            <a:r>
              <a:rPr lang="en-US" dirty="0"/>
              <a:t>Click to edit Master title style</a:t>
            </a:r>
          </a:p>
        </p:txBody>
      </p:sp>
      <p:sp>
        <p:nvSpPr>
          <p:cNvPr id="6" name="Picture Placeholder 10">
            <a:extLst>
              <a:ext uri="{FF2B5EF4-FFF2-40B4-BE49-F238E27FC236}">
                <a16:creationId xmlns:a16="http://schemas.microsoft.com/office/drawing/2014/main" id="{8C6E1410-66DE-9241-4185-21B0E61A5034}"/>
              </a:ext>
            </a:extLst>
          </p:cNvPr>
          <p:cNvSpPr>
            <a:spLocks noGrp="1"/>
          </p:cNvSpPr>
          <p:nvPr>
            <p:ph type="pic" sz="quarter" idx="15"/>
          </p:nvPr>
        </p:nvSpPr>
        <p:spPr>
          <a:xfrm>
            <a:off x="0" y="0"/>
            <a:ext cx="6096000" cy="6858000"/>
          </a:xfrm>
          <a:blipFill dpi="0" rotWithShape="1">
            <a:blip r:embed="rId2">
              <a:alphaModFix amt="60000"/>
            </a:blip>
            <a:srcRect/>
            <a:stretch>
              <a:fillRect r="-8021"/>
            </a:stretch>
          </a:blipFill>
        </p:spPr>
        <p:txBody>
          <a:bodyPr/>
          <a:lstStyle>
            <a:lvl1pPr marL="0" indent="0">
              <a:buNone/>
              <a:defRPr/>
            </a:lvl1pPr>
          </a:lstStyle>
          <a:p>
            <a:r>
              <a:rPr lang="en-US" dirty="0"/>
              <a:t>Click icon to add picture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593595" y="2875340"/>
            <a:ext cx="5075580" cy="3347660"/>
          </a:xfrm>
        </p:spPr>
        <p:txBody>
          <a:bodyPr>
            <a:normAutofit/>
          </a:bodyPr>
          <a:lstStyle>
            <a:lvl1pPr marL="0" indent="0">
              <a:buFont typeface="Arial" panose="020B0604020202020204" pitchFamily="34" charset="0"/>
              <a:buNone/>
              <a:defRPr sz="1700">
                <a:solidFill>
                  <a:schemeClr val="tx2"/>
                </a:solidFill>
              </a:defRPr>
            </a:lvl1pPr>
            <a:lvl2pPr marL="228600" indent="0">
              <a:buFont typeface="Arial" panose="020B0604020202020204" pitchFamily="34" charset="0"/>
              <a:buNone/>
              <a:defRPr sz="1600">
                <a:solidFill>
                  <a:schemeClr val="tx2"/>
                </a:solidFill>
              </a:defRPr>
            </a:lvl2pPr>
            <a:lvl3pPr marL="457200" indent="0">
              <a:buFont typeface="Arial" panose="020B0604020202020204" pitchFamily="34" charset="0"/>
              <a:buNone/>
              <a:defRPr sz="1400">
                <a:solidFill>
                  <a:schemeClr val="tx2"/>
                </a:solidFill>
              </a:defRPr>
            </a:lvl3pPr>
            <a:lvl4pPr marL="1028700" indent="-342900">
              <a:buFont typeface="+mj-lt"/>
              <a:buAutoNum type="arabicPeriod"/>
              <a:defRPr sz="1400"/>
            </a:lvl4pPr>
            <a:lvl5pPr>
              <a:buFont typeface="+mj-lt"/>
              <a:buAutoNum type="arabicPeriod"/>
              <a:defRPr sz="1200"/>
            </a:lvl5pPr>
          </a:lstStyle>
          <a:p>
            <a:pPr lvl="0"/>
            <a:r>
              <a:rPr lang="en-US"/>
              <a:t>Click to edit Master text styles</a:t>
            </a:r>
          </a:p>
          <a:p>
            <a:pPr lvl="1"/>
            <a:r>
              <a:rPr lang="en-US"/>
              <a:t>Second level</a:t>
            </a:r>
          </a:p>
          <a:p>
            <a:pPr lvl="2"/>
            <a:r>
              <a:rPr lang="en-US"/>
              <a:t>Third level</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6593591" y="6453002"/>
            <a:ext cx="1996689" cy="365125"/>
          </a:xfrm>
        </p:spPr>
        <p:txBody>
          <a:bodyPr/>
          <a:lstStyle>
            <a:lvl1pPr>
              <a:defRPr>
                <a:solidFill>
                  <a:schemeClr val="tx2"/>
                </a:solidFill>
              </a:defRPr>
            </a:lvl1pPr>
          </a:lstStyle>
          <a:p>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8283664" y="6453001"/>
            <a:ext cx="2828925" cy="365125"/>
          </a:xfrm>
        </p:spPr>
        <p:txBody>
          <a:bodyPr/>
          <a:lstStyle>
            <a:lvl1pPr>
              <a:defRPr>
                <a:solidFill>
                  <a:schemeClr val="tx2"/>
                </a:solidFill>
              </a:defRPr>
            </a:lvl1pPr>
          </a:lstStyle>
          <a:p>
            <a:endParaRPr lang="en-US" dirty="0"/>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112585" y="6453001"/>
            <a:ext cx="556590" cy="365125"/>
          </a:xfrm>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73127523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2">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8" y="2385975"/>
            <a:ext cx="4719431" cy="2454796"/>
          </a:xfrm>
        </p:spPr>
        <p:txBody>
          <a:bodyPr>
            <a:noAutofit/>
          </a:bodyPr>
          <a:lstStyle>
            <a:lvl1pPr>
              <a:defRPr sz="5000">
                <a:solidFill>
                  <a:schemeClr val="tx2"/>
                </a:solidFill>
              </a:defRPr>
            </a:lvl1pPr>
          </a:lstStyle>
          <a:p>
            <a:r>
              <a:rPr lang="en-US" dirty="0"/>
              <a:t>Click to edit Master title style</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286499" y="2386584"/>
            <a:ext cx="4328489" cy="2459736"/>
          </a:xfrm>
        </p:spPr>
        <p:txBody>
          <a:bodyPr>
            <a:normAutofit/>
          </a:bodyPr>
          <a:lstStyle>
            <a:lvl1pPr marL="0" indent="0">
              <a:buFont typeface="Arial" panose="020B0604020202020204" pitchFamily="34" charset="0"/>
              <a:buNone/>
              <a:defRPr sz="1700">
                <a:solidFill>
                  <a:schemeClr val="tx2"/>
                </a:solidFill>
              </a:defRPr>
            </a:lvl1pPr>
            <a:lvl2pPr marL="228600" indent="0">
              <a:buFont typeface="Arial" panose="020B0604020202020204" pitchFamily="34" charset="0"/>
              <a:buNone/>
              <a:defRPr sz="2000">
                <a:solidFill>
                  <a:schemeClr val="tx2"/>
                </a:solidFill>
              </a:defRPr>
            </a:lvl2pPr>
            <a:lvl3pPr marL="457200" indent="0">
              <a:buFont typeface="Arial" panose="020B0604020202020204" pitchFamily="34" charset="0"/>
              <a:buNone/>
              <a:defRPr sz="2000">
                <a:solidFill>
                  <a:schemeClr val="tx2"/>
                </a:solidFill>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2"/>
                </a:solidFill>
              </a:defRPr>
            </a:lvl1pPr>
          </a:lstStyle>
          <a:p>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7229477" y="6453002"/>
            <a:ext cx="2828925" cy="365125"/>
          </a:xfrm>
        </p:spPr>
        <p:txBody>
          <a:bodyPr/>
          <a:lstStyle>
            <a:lvl1pPr>
              <a:defRPr>
                <a:solidFill>
                  <a:schemeClr val="tx2"/>
                </a:solidFill>
              </a:defRPr>
            </a:lvl1p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0058398" y="6453002"/>
            <a:ext cx="556590" cy="365125"/>
          </a:xfrm>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72139394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3">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8" y="2258568"/>
            <a:ext cx="4328499" cy="3557016"/>
          </a:xfrm>
        </p:spPr>
        <p:txBody>
          <a:bodyPr bIns="0">
            <a:normAutofit/>
          </a:bodyPr>
          <a:lstStyle>
            <a:lvl1pPr>
              <a:defRPr sz="5000">
                <a:solidFill>
                  <a:schemeClr val="tx2"/>
                </a:solidFill>
              </a:defRPr>
            </a:lvl1pPr>
          </a:lstStyle>
          <a:p>
            <a:r>
              <a:rPr lang="en-US" dirty="0"/>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348911" y="2254250"/>
            <a:ext cx="5266077" cy="3556000"/>
          </a:xfrm>
        </p:spPr>
        <p:txBody>
          <a:bodyPr bIns="0">
            <a:normAutofit/>
          </a:bodyPr>
          <a:lstStyle>
            <a:lvl1pPr marL="0" indent="0">
              <a:buNone/>
              <a:defRPr sz="1700">
                <a:solidFill>
                  <a:schemeClr val="tx2"/>
                </a:solidFill>
              </a:defRPr>
            </a:lvl1pPr>
            <a:lvl2pPr marL="228600" indent="0">
              <a:buNone/>
              <a:defRPr>
                <a:solidFill>
                  <a:srgbClr val="361E14"/>
                </a:solidFill>
              </a:defRPr>
            </a:lvl2pPr>
            <a:lvl3pPr marL="457200" indent="0">
              <a:buNone/>
              <a:defRPr>
                <a:solidFill>
                  <a:srgbClr val="361E14"/>
                </a:solidFill>
              </a:defRPr>
            </a:lvl3pPr>
            <a:lvl4pPr marL="685800" indent="0">
              <a:buNone/>
              <a:defRPr/>
            </a:lvl4pPr>
          </a:lstStyle>
          <a:p>
            <a:pPr lvl="0"/>
            <a:r>
              <a:rPr lang="en-US"/>
              <a:t>Click to edit Master text styles</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bIns="0"/>
          <a:lstStyle>
            <a:lvl1pPr>
              <a:defRPr>
                <a:solidFill>
                  <a:schemeClr val="tx2"/>
                </a:solidFill>
              </a:defRPr>
            </a:lvl1pPr>
          </a:lstStyle>
          <a:p>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bIns="0"/>
          <a:lstStyle>
            <a:lvl1pPr>
              <a:defRPr>
                <a:solidFill>
                  <a:schemeClr val="tx2"/>
                </a:solidFill>
              </a:defRPr>
            </a:lvl1p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bIns="0"/>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16233030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4">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60398" y="829193"/>
            <a:ext cx="4391662" cy="5068687"/>
          </a:xfrm>
        </p:spPr>
        <p:txBody>
          <a:bodyPr>
            <a:normAutofit/>
          </a:bodyPr>
          <a:lstStyle>
            <a:lvl1pPr>
              <a:defRPr sz="5000">
                <a:solidFill>
                  <a:schemeClr val="tx2"/>
                </a:solidFill>
              </a:defRPr>
            </a:lvl1pPr>
          </a:lstStyle>
          <a:p>
            <a:r>
              <a:rPr lang="en-US" dirty="0"/>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565458" y="829628"/>
            <a:ext cx="5681662" cy="5068252"/>
          </a:xfrm>
        </p:spPr>
        <p:txBody>
          <a:bodyPr>
            <a:normAutofit/>
          </a:bodyPr>
          <a:lstStyle>
            <a:lvl1pPr marL="0" indent="0">
              <a:buNone/>
              <a:defRPr sz="1700">
                <a:solidFill>
                  <a:schemeClr val="tx2"/>
                </a:solidFill>
              </a:defRPr>
            </a:lvl1pPr>
            <a:lvl2pPr marL="228600" indent="0">
              <a:buNone/>
              <a:defRPr>
                <a:solidFill>
                  <a:srgbClr val="361E14"/>
                </a:solidFill>
              </a:defRPr>
            </a:lvl2pPr>
            <a:lvl3pPr marL="457200" indent="0">
              <a:buNone/>
              <a:defRPr>
                <a:solidFill>
                  <a:srgbClr val="361E14"/>
                </a:solidFill>
              </a:defRPr>
            </a:lvl3pPr>
            <a:lvl4pPr marL="685800" indent="0">
              <a:buNone/>
              <a:defRPr/>
            </a:lvl4pPr>
          </a:lstStyle>
          <a:p>
            <a:pPr lvl="0"/>
            <a:r>
              <a:rPr lang="en-US"/>
              <a:t>Click to edit Master text styles</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2"/>
                </a:solidFill>
              </a:defRPr>
            </a:lvl1pPr>
          </a:lstStyle>
          <a:p>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2"/>
                </a:solidFill>
              </a:defRPr>
            </a:lvl1p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85148589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5">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7" y="993213"/>
            <a:ext cx="4328500" cy="4864028"/>
          </a:xfrm>
        </p:spPr>
        <p:txBody>
          <a:bodyPr>
            <a:normAutofit/>
          </a:bodyPr>
          <a:lstStyle>
            <a:lvl1pPr>
              <a:defRPr sz="5000">
                <a:solidFill>
                  <a:schemeClr val="tx2"/>
                </a:solidFill>
              </a:defRPr>
            </a:lvl1pPr>
          </a:lstStyle>
          <a:p>
            <a:r>
              <a:rPr lang="en-US" dirty="0"/>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348911" y="1001714"/>
            <a:ext cx="6209053" cy="5221285"/>
          </a:xfrm>
        </p:spPr>
        <p:txBody>
          <a:bodyPr>
            <a:normAutofit/>
          </a:bodyPr>
          <a:lstStyle>
            <a:lvl1pPr marL="0" indent="0">
              <a:buNone/>
              <a:defRPr sz="1700">
                <a:solidFill>
                  <a:schemeClr val="tx2"/>
                </a:solidFill>
              </a:defRPr>
            </a:lvl1pPr>
            <a:lvl2pPr marL="228600" indent="0">
              <a:buNone/>
              <a:defRPr>
                <a:solidFill>
                  <a:srgbClr val="361E14"/>
                </a:solidFill>
              </a:defRPr>
            </a:lvl2pPr>
            <a:lvl3pPr marL="457200" indent="0">
              <a:buNone/>
              <a:defRPr>
                <a:solidFill>
                  <a:srgbClr val="361E14"/>
                </a:solidFill>
              </a:defRPr>
            </a:lvl3pPr>
          </a:lstStyle>
          <a:p>
            <a:pPr lvl="0"/>
            <a:r>
              <a:rPr lang="en-US"/>
              <a:t>Click to edit Master text styles</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2"/>
                </a:solidFill>
              </a:defRPr>
            </a:lvl1pPr>
          </a:lstStyle>
          <a:p>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2"/>
                </a:solidFill>
              </a:defRPr>
            </a:lvl1p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17610532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6">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7" y="634998"/>
            <a:ext cx="3399377" cy="5588001"/>
          </a:xfrm>
        </p:spPr>
        <p:txBody>
          <a:bodyPr>
            <a:normAutofit/>
          </a:bodyPr>
          <a:lstStyle>
            <a:lvl1pPr>
              <a:defRPr sz="5000">
                <a:solidFill>
                  <a:schemeClr val="tx2"/>
                </a:solidFill>
              </a:defRPr>
            </a:lvl1pPr>
          </a:lstStyle>
          <a:p>
            <a:r>
              <a:rPr lang="en-US" dirty="0"/>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419788" y="634998"/>
            <a:ext cx="7138176" cy="5588001"/>
          </a:xfrm>
        </p:spPr>
        <p:txBody>
          <a:bodyPr>
            <a:normAutofit/>
          </a:bodyPr>
          <a:lstStyle>
            <a:lvl1pPr marL="0" indent="0">
              <a:buNone/>
              <a:defRPr sz="1700">
                <a:solidFill>
                  <a:schemeClr val="tx2"/>
                </a:solidFill>
              </a:defRPr>
            </a:lvl1pPr>
            <a:lvl2pPr>
              <a:defRPr>
                <a:solidFill>
                  <a:srgbClr val="361E14"/>
                </a:solidFill>
              </a:defRPr>
            </a:lvl2pPr>
            <a:lvl3pPr>
              <a:defRPr>
                <a:solidFill>
                  <a:srgbClr val="361E14"/>
                </a:solidFill>
              </a:defRPr>
            </a:lvl3pPr>
          </a:lstStyle>
          <a:p>
            <a:pPr lvl="0"/>
            <a:r>
              <a:rPr lang="en-US"/>
              <a:t>Click to edit Master text styles</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2"/>
                </a:solidFill>
              </a:defRPr>
            </a:lvl1pPr>
          </a:lstStyle>
          <a:p>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2"/>
                </a:solidFill>
              </a:defRPr>
            </a:lvl1p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53238496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Content 7">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30" y="634997"/>
            <a:ext cx="10923934" cy="1113477"/>
          </a:xfrm>
        </p:spPr>
        <p:txBody>
          <a:bodyPr lIns="0" tIns="0" rIns="0" bIns="0" anchor="b">
            <a:noAutofit/>
          </a:bodyPr>
          <a:lstStyle>
            <a:lvl1pPr>
              <a:defRPr sz="5000">
                <a:solidFill>
                  <a:schemeClr val="tx2"/>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634030" y="2142921"/>
            <a:ext cx="10923934" cy="4093526"/>
          </a:xfrm>
        </p:spPr>
        <p:txBody>
          <a:bodyPr anchor="ctr">
            <a:normAutofit/>
          </a:bodyPr>
          <a:lstStyle>
            <a:lvl1pPr marL="0" indent="0">
              <a:buFont typeface="Arial" panose="020B0604020202020204" pitchFamily="34" charset="0"/>
              <a:buNone/>
              <a:defRPr sz="1700">
                <a:solidFill>
                  <a:schemeClr val="tx2"/>
                </a:solidFill>
              </a:defRPr>
            </a:lvl1pPr>
            <a:lvl2pPr marL="228600" indent="0">
              <a:buNone/>
              <a:defRPr>
                <a:solidFill>
                  <a:srgbClr val="361E14"/>
                </a:solidFill>
              </a:defRPr>
            </a:lvl2pPr>
            <a:lvl3pPr marL="457200" indent="0">
              <a:buNone/>
              <a:defRPr>
                <a:solidFill>
                  <a:srgbClr val="361E14"/>
                </a:solidFill>
              </a:defRPr>
            </a:lvl3pPr>
            <a:lvl4pPr marL="685800" indent="0">
              <a:buNone/>
              <a:defRPr>
                <a:solidFill>
                  <a:srgbClr val="361E14"/>
                </a:solidFill>
              </a:defRPr>
            </a:lvl4pPr>
            <a:lvl5pPr marL="914400" indent="0">
              <a:buNone/>
              <a:defRPr>
                <a:solidFill>
                  <a:srgbClr val="361E14"/>
                </a:solidFill>
              </a:defRPr>
            </a:lvl5pPr>
          </a:lstStyle>
          <a:p>
            <a:pPr lvl="0"/>
            <a:r>
              <a:rPr lang="en-US"/>
              <a:t>Click to edit Master text styles</a:t>
            </a:r>
          </a:p>
        </p:txBody>
      </p:sp>
      <p:sp>
        <p:nvSpPr>
          <p:cNvPr id="28" name="Date Placeholder 3">
            <a:extLst>
              <a:ext uri="{FF2B5EF4-FFF2-40B4-BE49-F238E27FC236}">
                <a16:creationId xmlns:a16="http://schemas.microsoft.com/office/drawing/2014/main" id="{2FE53322-94C5-FBF3-4E46-D79515F3F304}"/>
              </a:ext>
            </a:extLst>
          </p:cNvPr>
          <p:cNvSpPr>
            <a:spLocks noGrp="1"/>
          </p:cNvSpPr>
          <p:nvPr>
            <p:ph type="dt" sz="half" idx="2"/>
          </p:nvPr>
        </p:nvSpPr>
        <p:spPr>
          <a:xfrm>
            <a:off x="634028" y="6453002"/>
            <a:ext cx="3771901" cy="365125"/>
          </a:xfrm>
          <a:prstGeom prst="rect">
            <a:avLst/>
          </a:prstGeom>
        </p:spPr>
        <p:txBody>
          <a:bodyPr vert="horz" lIns="0" tIns="0" rIns="0" bIns="0" rtlCol="0" anchor="ctr"/>
          <a:lstStyle>
            <a:lvl1pPr algn="l">
              <a:defRPr sz="900" b="0" i="0">
                <a:solidFill>
                  <a:schemeClr val="tx2"/>
                </a:solidFill>
                <a:latin typeface="+mn-lt"/>
              </a:defRPr>
            </a:lvl1pPr>
          </a:lstStyle>
          <a:p>
            <a:endParaRPr lang="en-US" dirty="0"/>
          </a:p>
        </p:txBody>
      </p:sp>
      <p:sp>
        <p:nvSpPr>
          <p:cNvPr id="29" name="Footer Placeholder 4">
            <a:extLst>
              <a:ext uri="{FF2B5EF4-FFF2-40B4-BE49-F238E27FC236}">
                <a16:creationId xmlns:a16="http://schemas.microsoft.com/office/drawing/2014/main" id="{0EC10FEF-5A5B-FFAB-9CB8-FFB517C50E6C}"/>
              </a:ext>
            </a:extLst>
          </p:cNvPr>
          <p:cNvSpPr>
            <a:spLocks noGrp="1"/>
          </p:cNvSpPr>
          <p:nvPr>
            <p:ph type="ftr" sz="quarter" idx="3"/>
          </p:nvPr>
        </p:nvSpPr>
        <p:spPr>
          <a:xfrm>
            <a:off x="8172454" y="6453002"/>
            <a:ext cx="2828925" cy="365125"/>
          </a:xfrm>
          <a:prstGeom prst="rect">
            <a:avLst/>
          </a:prstGeom>
        </p:spPr>
        <p:txBody>
          <a:bodyPr vert="horz" lIns="0" tIns="0" rIns="0" bIns="0" rtlCol="0" anchor="ctr"/>
          <a:lstStyle>
            <a:lvl1pPr algn="r">
              <a:defRPr sz="900" b="0" i="0">
                <a:solidFill>
                  <a:schemeClr val="tx2"/>
                </a:solidFill>
                <a:latin typeface="+mn-lt"/>
              </a:defRPr>
            </a:lvl1pPr>
          </a:lstStyle>
          <a:p>
            <a:endParaRPr lang="en-US" dirty="0"/>
          </a:p>
        </p:txBody>
      </p:sp>
      <p:sp>
        <p:nvSpPr>
          <p:cNvPr id="30" name="Slide Number Placeholder 5">
            <a:extLst>
              <a:ext uri="{FF2B5EF4-FFF2-40B4-BE49-F238E27FC236}">
                <a16:creationId xmlns:a16="http://schemas.microsoft.com/office/drawing/2014/main" id="{3F7EBC81-5A58-80DA-E8BB-8E707B13CDE7}"/>
              </a:ext>
            </a:extLst>
          </p:cNvPr>
          <p:cNvSpPr>
            <a:spLocks noGrp="1"/>
          </p:cNvSpPr>
          <p:nvPr>
            <p:ph type="sldNum" sz="quarter" idx="4"/>
          </p:nvPr>
        </p:nvSpPr>
        <p:spPr>
          <a:xfrm>
            <a:off x="11001375" y="6453002"/>
            <a:ext cx="556590" cy="365125"/>
          </a:xfrm>
          <a:prstGeom prst="rect">
            <a:avLst/>
          </a:prstGeom>
        </p:spPr>
        <p:txBody>
          <a:bodyPr vert="horz" lIns="0" tIns="0" rIns="0" bIns="0" rtlCol="0" anchor="ctr"/>
          <a:lstStyle>
            <a:lvl1pPr algn="r">
              <a:defRPr sz="900" b="0" i="0">
                <a:solidFill>
                  <a:schemeClr val="tx2"/>
                </a:solidFill>
                <a:latin typeface="+mn-l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77359569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with Picture">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178993" y="634998"/>
            <a:ext cx="6378971" cy="1113477"/>
          </a:xfrm>
        </p:spPr>
        <p:txBody>
          <a:bodyPr anchor="b"/>
          <a:lstStyle>
            <a:lvl1pPr>
              <a:defRPr>
                <a:solidFill>
                  <a:schemeClr val="tx2"/>
                </a:solidFill>
              </a:defRPr>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1"/>
            <a:ext cx="4793885" cy="6858000"/>
          </a:xfrm>
          <a:blipFill dpi="0" rotWithShape="1">
            <a:blip r:embed="rId2">
              <a:alphaModFix amt="60000"/>
            </a:blip>
            <a:srcRect/>
            <a:stretch>
              <a:fillRect/>
            </a:stretch>
          </a:blipFill>
        </p:spPr>
        <p:txBody>
          <a:bodyPr/>
          <a:lstStyle>
            <a:lvl1pPr marL="0" indent="0">
              <a:buNone/>
              <a:defRPr>
                <a:solidFill>
                  <a:srgbClr val="361E14"/>
                </a:solidFill>
              </a:defRPr>
            </a:lvl1pPr>
          </a:lstStyle>
          <a:p>
            <a:r>
              <a:rPr lang="en-US" dirty="0"/>
              <a:t>Click icon to add picture</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180269" y="2129475"/>
            <a:ext cx="6356348" cy="4093526"/>
          </a:xfrm>
        </p:spPr>
        <p:txBody>
          <a:bodyPr>
            <a:normAutofit/>
          </a:bodyPr>
          <a:lstStyle>
            <a:lvl1pPr marL="0" indent="0">
              <a:buNone/>
              <a:defRPr sz="1700">
                <a:solidFill>
                  <a:schemeClr val="tx2"/>
                </a:solidFill>
              </a:defRPr>
            </a:lvl1pPr>
            <a:lvl2pPr marL="228600" indent="0">
              <a:buNone/>
              <a:defRPr>
                <a:solidFill>
                  <a:srgbClr val="361E14"/>
                </a:solidFill>
              </a:defRPr>
            </a:lvl2pPr>
            <a:lvl3pPr marL="457200" indent="0">
              <a:buNone/>
              <a:defRPr>
                <a:solidFill>
                  <a:srgbClr val="361E14"/>
                </a:solidFill>
              </a:defRPr>
            </a:lvl3pPr>
            <a:lvl4pPr marL="685800" indent="0">
              <a:buNone/>
              <a:defRPr/>
            </a:lvl4pPr>
          </a:lstStyle>
          <a:p>
            <a:pPr lvl="0"/>
            <a:r>
              <a:rPr lang="en-US"/>
              <a:t>Click to edit Master text styles</a:t>
            </a:r>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a:off x="5174303" y="6453002"/>
            <a:ext cx="3337584" cy="365125"/>
          </a:xfrm>
        </p:spPr>
        <p:txBody>
          <a:bodyPr/>
          <a:lstStyle>
            <a:lvl1pPr>
              <a:defRPr>
                <a:solidFill>
                  <a:schemeClr val="tx2"/>
                </a:solidFill>
              </a:defRPr>
            </a:lvl1pPr>
          </a:lstStyle>
          <a:p>
            <a:endParaRPr lang="en-US" dirty="0"/>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a:off x="8151106" y="6448643"/>
            <a:ext cx="2828925" cy="365125"/>
          </a:xfrm>
        </p:spPr>
        <p:txBody>
          <a:bodyPr/>
          <a:lstStyle>
            <a:lvl1pPr>
              <a:defRPr>
                <a:solidFill>
                  <a:schemeClr val="tx2"/>
                </a:solidFill>
              </a:defRPr>
            </a:lvl1pPr>
          </a:lstStyle>
          <a:p>
            <a:endParaRPr lang="en-US" dirty="0"/>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a:xfrm>
            <a:off x="10980027" y="6448643"/>
            <a:ext cx="556590" cy="365125"/>
          </a:xfrm>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13153340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ontent with Picture 2">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7" y="634998"/>
            <a:ext cx="6208941" cy="1113475"/>
          </a:xfrm>
        </p:spPr>
        <p:txBody>
          <a:bodyPr anchor="b"/>
          <a:lstStyle>
            <a:lvl1pPr>
              <a:defRPr>
                <a:solidFill>
                  <a:schemeClr val="tx2"/>
                </a:solidFill>
              </a:defRPr>
            </a:lvl1pPr>
          </a:lstStyle>
          <a:p>
            <a:r>
              <a:rPr lang="en-US" dirty="0"/>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34153" y="2129474"/>
            <a:ext cx="6208941" cy="4189029"/>
          </a:xfrm>
        </p:spPr>
        <p:txBody>
          <a:bodyPr>
            <a:normAutofit/>
          </a:bodyPr>
          <a:lstStyle>
            <a:lvl1pPr marL="0" indent="0">
              <a:buNone/>
              <a:defRPr sz="1700">
                <a:solidFill>
                  <a:schemeClr val="tx2"/>
                </a:solidFill>
              </a:defRPr>
            </a:lvl1pPr>
            <a:lvl2pPr marL="228600" indent="0">
              <a:buNone/>
              <a:defRPr sz="1700">
                <a:solidFill>
                  <a:srgbClr val="361E14"/>
                </a:solidFill>
              </a:defRPr>
            </a:lvl2pPr>
            <a:lvl3pPr marL="457200" indent="0">
              <a:buNone/>
              <a:defRPr sz="1700">
                <a:solidFill>
                  <a:srgbClr val="361E14"/>
                </a:solidFill>
              </a:defRPr>
            </a:lvl3pPr>
            <a:lvl4pPr marL="685800" indent="0">
              <a:buNone/>
              <a:defRPr/>
            </a:lvl4pPr>
          </a:lstStyle>
          <a:p>
            <a:pPr lvl="0"/>
            <a:r>
              <a:rPr lang="en-US"/>
              <a:t>Click to edit Master text styles</a:t>
            </a:r>
          </a:p>
        </p:txBody>
      </p:sp>
      <p:sp>
        <p:nvSpPr>
          <p:cNvPr id="3" name="Picture Placeholder 10">
            <a:extLst>
              <a:ext uri="{FF2B5EF4-FFF2-40B4-BE49-F238E27FC236}">
                <a16:creationId xmlns:a16="http://schemas.microsoft.com/office/drawing/2014/main" id="{2FF36F2E-B43F-6ED0-72B5-6CC25644B090}"/>
              </a:ext>
            </a:extLst>
          </p:cNvPr>
          <p:cNvSpPr>
            <a:spLocks noGrp="1"/>
          </p:cNvSpPr>
          <p:nvPr>
            <p:ph type="pic" sz="quarter" idx="18"/>
          </p:nvPr>
        </p:nvSpPr>
        <p:spPr>
          <a:xfrm>
            <a:off x="7398115" y="1"/>
            <a:ext cx="4793885" cy="6858000"/>
          </a:xfrm>
          <a:blipFill dpi="0" rotWithShape="1">
            <a:blip r:embed="rId2">
              <a:alphaModFix amt="60000"/>
            </a:blip>
            <a:srcRect/>
            <a:stretch>
              <a:fillRect/>
            </a:stretch>
          </a:blipFill>
        </p:spPr>
        <p:txBody>
          <a:bodyPr/>
          <a:lstStyle>
            <a:lvl1pPr marL="0" indent="0">
              <a:buNone/>
              <a:defRPr>
                <a:solidFill>
                  <a:srgbClr val="361E14"/>
                </a:solidFill>
              </a:defRPr>
            </a:lvl1pPr>
          </a:lstStyle>
          <a:p>
            <a:r>
              <a:rPr lang="en-US" dirty="0"/>
              <a:t>Click icon to add picture</a:t>
            </a:r>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a:xfrm>
            <a:off x="634027" y="6453002"/>
            <a:ext cx="3771901" cy="365125"/>
          </a:xfrm>
        </p:spPr>
        <p:txBody>
          <a:bodyPr/>
          <a:lstStyle>
            <a:lvl1pPr>
              <a:defRPr>
                <a:solidFill>
                  <a:schemeClr val="tx2"/>
                </a:solidFill>
              </a:defRPr>
            </a:lvl1pPr>
          </a:lstStyle>
          <a:p>
            <a:endParaRPr lang="en-US" dirty="0"/>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a:off x="3656668" y="6453002"/>
            <a:ext cx="2805405" cy="365125"/>
          </a:xfrm>
        </p:spPr>
        <p:txBody>
          <a:bodyPr/>
          <a:lstStyle>
            <a:lvl1pPr>
              <a:defRPr>
                <a:solidFill>
                  <a:schemeClr val="tx2"/>
                </a:solidFill>
              </a:defRPr>
            </a:lvl1pPr>
          </a:lstStyle>
          <a:p>
            <a:endParaRPr lang="en-US" dirty="0"/>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6412309" y="6453002"/>
            <a:ext cx="429207" cy="365125"/>
          </a:xfrm>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94693877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with Picture 3">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745736" y="634999"/>
            <a:ext cx="6812228" cy="741373"/>
          </a:xfrm>
        </p:spPr>
        <p:txBody>
          <a:bodyPr bIns="0" anchor="b"/>
          <a:lstStyle>
            <a:lvl1pPr>
              <a:defRPr>
                <a:solidFill>
                  <a:schemeClr val="tx2"/>
                </a:solidFill>
              </a:defRPr>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1"/>
            <a:ext cx="4023360" cy="6858000"/>
          </a:xfrm>
          <a:blipFill dpi="0" rotWithShape="1">
            <a:blip r:embed="rId2">
              <a:alphaModFix amt="60000"/>
            </a:blip>
            <a:srcRect/>
            <a:stretch>
              <a:fillRect/>
            </a:stretch>
          </a:blipFill>
        </p:spPr>
        <p:txBody>
          <a:bodyPr/>
          <a:lstStyle>
            <a:lvl1pPr marL="0" indent="0">
              <a:buNone/>
              <a:defRPr>
                <a:solidFill>
                  <a:srgbClr val="361E14"/>
                </a:solidFill>
              </a:defRPr>
            </a:lvl1pPr>
          </a:lstStyle>
          <a:p>
            <a:r>
              <a:rPr lang="en-US" dirty="0"/>
              <a:t>Click icon to add picture</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745736" y="1748474"/>
            <a:ext cx="6812228" cy="4615749"/>
          </a:xfrm>
        </p:spPr>
        <p:txBody>
          <a:bodyPr bIns="0">
            <a:normAutofit/>
          </a:bodyPr>
          <a:lstStyle>
            <a:lvl1pPr marL="0" indent="0">
              <a:buFont typeface="Arial" panose="020B0604020202020204" pitchFamily="34" charset="0"/>
              <a:buNone/>
              <a:defRPr sz="1700">
                <a:solidFill>
                  <a:schemeClr val="tx2"/>
                </a:solidFill>
              </a:defRPr>
            </a:lvl1pPr>
            <a:lvl2pPr marL="228600" indent="0">
              <a:buFont typeface="Arial" panose="020B0604020202020204" pitchFamily="34" charset="0"/>
              <a:buNone/>
              <a:defRPr>
                <a:solidFill>
                  <a:schemeClr val="tx2"/>
                </a:solidFill>
              </a:defRPr>
            </a:lvl2pPr>
            <a:lvl3pPr marL="457200" indent="0">
              <a:buFont typeface="Arial" panose="020B0604020202020204" pitchFamily="34" charset="0"/>
              <a:buNone/>
              <a:defRPr>
                <a:solidFill>
                  <a:schemeClr val="tx2"/>
                </a:solidFill>
              </a:defRPr>
            </a:lvl3pPr>
          </a:lstStyle>
          <a:p>
            <a:pPr lvl="0"/>
            <a:r>
              <a:rPr lang="en-US"/>
              <a:t>Click to edit Master text styles</a:t>
            </a:r>
          </a:p>
          <a:p>
            <a:pPr lvl="1"/>
            <a:r>
              <a:rPr lang="en-US"/>
              <a:t>Second level</a:t>
            </a:r>
          </a:p>
          <a:p>
            <a:pPr lvl="2"/>
            <a:r>
              <a:rPr lang="en-US"/>
              <a:t>Third level</a:t>
            </a:r>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4745736" y="6453002"/>
            <a:ext cx="3494314" cy="365125"/>
          </a:xfrm>
        </p:spPr>
        <p:txBody>
          <a:bodyPr bIns="0"/>
          <a:lstStyle>
            <a:lvl1pPr>
              <a:defRPr>
                <a:solidFill>
                  <a:schemeClr val="tx2"/>
                </a:solidFill>
              </a:defRPr>
            </a:lvl1pPr>
          </a:lstStyle>
          <a:p>
            <a:endParaRPr lang="en-US" dirty="0"/>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p:txBody>
          <a:bodyPr bIns="0"/>
          <a:lstStyle>
            <a:lvl1pPr>
              <a:defRPr>
                <a:solidFill>
                  <a:schemeClr val="tx2"/>
                </a:solidFill>
              </a:defRPr>
            </a:lvl1pPr>
          </a:lstStyle>
          <a:p>
            <a:endParaRPr lang="en-US" dirty="0"/>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p:txBody>
          <a:bodyPr bIns="0"/>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425781845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4">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634999"/>
            <a:ext cx="6858000" cy="741373"/>
          </a:xfrm>
        </p:spPr>
        <p:txBody>
          <a:bodyPr anchor="b"/>
          <a:lstStyle>
            <a:lvl1pPr>
              <a:defRPr>
                <a:solidFill>
                  <a:schemeClr val="tx2"/>
                </a:solidFill>
              </a:defRPr>
            </a:lvl1pPr>
          </a:lstStyle>
          <a:p>
            <a:r>
              <a:rPr lang="en-US" dirty="0"/>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7" y="1748474"/>
            <a:ext cx="6858000" cy="4615750"/>
          </a:xfrm>
        </p:spPr>
        <p:txBody>
          <a:bodyPr>
            <a:normAutofit/>
          </a:bodyPr>
          <a:lstStyle>
            <a:lvl1pPr marL="0" indent="0">
              <a:buFont typeface="Arial" panose="020B0604020202020204" pitchFamily="34" charset="0"/>
              <a:buNone/>
              <a:defRPr sz="1700">
                <a:solidFill>
                  <a:schemeClr val="tx2"/>
                </a:solidFill>
              </a:defRPr>
            </a:lvl1pPr>
            <a:lvl2pPr marL="228600" indent="0">
              <a:buFont typeface="Arial" panose="020B0604020202020204" pitchFamily="34" charset="0"/>
              <a:buNone/>
              <a:defRPr sz="1700">
                <a:solidFill>
                  <a:schemeClr val="tx2"/>
                </a:solidFill>
              </a:defRPr>
            </a:lvl2pPr>
            <a:lvl3pPr marL="457200" indent="0">
              <a:buFont typeface="Arial" panose="020B0604020202020204" pitchFamily="34" charset="0"/>
              <a:buNone/>
              <a:defRPr sz="1700">
                <a:solidFill>
                  <a:schemeClr val="tx2"/>
                </a:solidFill>
              </a:defRPr>
            </a:lvl3pPr>
          </a:lstStyle>
          <a:p>
            <a:pPr lvl="0"/>
            <a:r>
              <a:rPr lang="en-US"/>
              <a:t>Click to edit Master text styles</a:t>
            </a:r>
          </a:p>
          <a:p>
            <a:pPr lvl="1"/>
            <a:r>
              <a:rPr lang="en-US"/>
              <a:t>Second level</a:t>
            </a:r>
          </a:p>
          <a:p>
            <a:pPr lvl="2"/>
            <a:r>
              <a:rPr lang="en-US"/>
              <a:t>Third level</a:t>
            </a:r>
          </a:p>
        </p:txBody>
      </p:sp>
      <p:sp>
        <p:nvSpPr>
          <p:cNvPr id="3" name="Picture Placeholder 10">
            <a:extLst>
              <a:ext uri="{FF2B5EF4-FFF2-40B4-BE49-F238E27FC236}">
                <a16:creationId xmlns:a16="http://schemas.microsoft.com/office/drawing/2014/main" id="{E9129CC5-2B3D-252B-BC3C-186277471B5E}"/>
              </a:ext>
            </a:extLst>
          </p:cNvPr>
          <p:cNvSpPr>
            <a:spLocks noGrp="1"/>
          </p:cNvSpPr>
          <p:nvPr>
            <p:ph type="pic" sz="quarter" idx="18"/>
          </p:nvPr>
        </p:nvSpPr>
        <p:spPr>
          <a:xfrm>
            <a:off x="8168640" y="1"/>
            <a:ext cx="4023360" cy="6858000"/>
          </a:xfrm>
          <a:blipFill dpi="0" rotWithShape="1">
            <a:blip r:embed="rId2">
              <a:alphaModFix amt="60000"/>
            </a:blip>
            <a:srcRect/>
            <a:stretch>
              <a:fillRect/>
            </a:stretch>
          </a:blipFill>
        </p:spPr>
        <p:txBody>
          <a:bodyPr/>
          <a:lstStyle>
            <a:lvl1pPr marL="0" indent="0">
              <a:buNone/>
              <a:defRPr>
                <a:solidFill>
                  <a:srgbClr val="361E14"/>
                </a:solidFill>
              </a:defRPr>
            </a:lvl1pPr>
          </a:lstStyle>
          <a:p>
            <a:r>
              <a:rPr lang="en-US" dirty="0"/>
              <a:t>Click icon to add picture</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p:txBody>
          <a:bodyPr/>
          <a:lstStyle>
            <a:lvl1pPr>
              <a:defRPr>
                <a:solidFill>
                  <a:schemeClr val="tx2"/>
                </a:solidFill>
              </a:defRPr>
            </a:lvl1pPr>
          </a:lstStyle>
          <a:p>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4285799" y="6453002"/>
            <a:ext cx="2805405" cy="365125"/>
          </a:xfrm>
        </p:spPr>
        <p:txBody>
          <a:bodyPr/>
          <a:lstStyle>
            <a:lvl1pPr>
              <a:defRPr>
                <a:solidFill>
                  <a:schemeClr val="tx2"/>
                </a:solidFill>
              </a:defRPr>
            </a:lvl1pPr>
          </a:lstStyle>
          <a:p>
            <a:endParaRPr lang="en-US" dirty="0"/>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7041440" y="6453002"/>
            <a:ext cx="429207" cy="365125"/>
          </a:xfrm>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5437355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with Picture 5">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224097" y="634999"/>
            <a:ext cx="4333867" cy="1476388"/>
          </a:xfrm>
        </p:spPr>
        <p:txBody>
          <a:bodyPr anchor="b"/>
          <a:lstStyle>
            <a:lvl1pPr>
              <a:defRPr>
                <a:solidFill>
                  <a:schemeClr val="tx2"/>
                </a:solidFill>
              </a:defRPr>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0"/>
            <a:ext cx="6611509" cy="6858000"/>
          </a:xfrm>
          <a:blipFill dpi="0" rotWithShape="1">
            <a:blip r:embed="rId2">
              <a:alphaModFix amt="60000"/>
            </a:blip>
            <a:srcRect/>
            <a:stretch>
              <a:fillRect/>
            </a:stretch>
          </a:blipFill>
        </p:spPr>
        <p:txBody>
          <a:bodyPr/>
          <a:lstStyle>
            <a:lvl1pPr marL="0" indent="0">
              <a:buNone/>
              <a:defRPr>
                <a:solidFill>
                  <a:srgbClr val="361E14"/>
                </a:solidFill>
              </a:defRPr>
            </a:lvl1pPr>
          </a:lstStyle>
          <a:p>
            <a:r>
              <a:rPr lang="en-US" dirty="0"/>
              <a:t>Click icon to add picture</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224097" y="2514278"/>
            <a:ext cx="4333867" cy="3708722"/>
          </a:xfrm>
        </p:spPr>
        <p:txBody>
          <a:bodyPr>
            <a:normAutofit/>
          </a:bodyPr>
          <a:lstStyle>
            <a:lvl1pPr marL="0" indent="0">
              <a:buFont typeface="Arial" panose="020B0604020202020204" pitchFamily="34" charset="0"/>
              <a:buNone/>
              <a:defRPr sz="1700">
                <a:solidFill>
                  <a:schemeClr val="tx2"/>
                </a:solidFill>
              </a:defRPr>
            </a:lvl1pPr>
            <a:lvl2pPr marL="228600" indent="0">
              <a:buFont typeface="Arial" panose="020B0604020202020204" pitchFamily="34" charset="0"/>
              <a:buNone/>
              <a:defRPr>
                <a:solidFill>
                  <a:schemeClr val="tx2"/>
                </a:solidFill>
              </a:defRPr>
            </a:lvl2pPr>
            <a:lvl3pPr marL="457200" indent="0">
              <a:buFont typeface="Arial" panose="020B0604020202020204" pitchFamily="34" charset="0"/>
              <a:buNone/>
              <a:defRPr>
                <a:solidFill>
                  <a:schemeClr val="tx2"/>
                </a:solidFill>
              </a:defRPr>
            </a:lvl3pPr>
          </a:lstStyle>
          <a:p>
            <a:pPr lvl="0"/>
            <a:r>
              <a:rPr lang="en-US"/>
              <a:t>Click to edit Master text styles</a:t>
            </a:r>
          </a:p>
          <a:p>
            <a:pPr lvl="1"/>
            <a:r>
              <a:rPr lang="en-US"/>
              <a:t>Second level</a:t>
            </a:r>
          </a:p>
          <a:p>
            <a:pPr lvl="2"/>
            <a:r>
              <a:rPr lang="en-US"/>
              <a:t>Third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253745" y="6453002"/>
            <a:ext cx="1622776" cy="365125"/>
          </a:xfrm>
        </p:spPr>
        <p:txBody>
          <a:bodyPr/>
          <a:lstStyle>
            <a:lvl1pPr>
              <a:defRPr>
                <a:solidFill>
                  <a:schemeClr val="tx2"/>
                </a:solidFill>
                <a:effectLst/>
              </a:defRPr>
            </a:lvl1pPr>
          </a:lstStyle>
          <a:p>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2"/>
                </a:solidFill>
              </a:defRPr>
            </a:lvl1p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89517440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6">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0" y="634999"/>
            <a:ext cx="4340306" cy="1475462"/>
          </a:xfrm>
        </p:spPr>
        <p:txBody>
          <a:bodyPr anchor="b"/>
          <a:lstStyle>
            <a:lvl1pPr>
              <a:defRPr>
                <a:solidFill>
                  <a:schemeClr val="tx2"/>
                </a:solidFill>
              </a:defRPr>
            </a:lvl1pPr>
          </a:lstStyle>
          <a:p>
            <a:r>
              <a:rPr lang="en-US" dirty="0"/>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34153" y="2491461"/>
            <a:ext cx="4339485" cy="3817264"/>
          </a:xfrm>
        </p:spPr>
        <p:txBody>
          <a:bodyPr>
            <a:normAutofit/>
          </a:bodyPr>
          <a:lstStyle>
            <a:lvl1pPr marL="0" indent="0">
              <a:buFont typeface="Arial" panose="020B0604020202020204" pitchFamily="34" charset="0"/>
              <a:buNone/>
              <a:defRPr sz="1700">
                <a:solidFill>
                  <a:schemeClr val="tx2"/>
                </a:solidFill>
              </a:defRPr>
            </a:lvl1pPr>
            <a:lvl2pPr>
              <a:defRPr>
                <a:solidFill>
                  <a:srgbClr val="361E14"/>
                </a:solidFill>
              </a:defRPr>
            </a:lvl2pPr>
            <a:lvl3pPr>
              <a:defRPr>
                <a:solidFill>
                  <a:srgbClr val="361E14"/>
                </a:solidFill>
              </a:defRPr>
            </a:lvl3pPr>
          </a:lstStyle>
          <a:p>
            <a:pPr lvl="0"/>
            <a:r>
              <a:rPr lang="en-US"/>
              <a:t>Click to edit Master text styles</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745480" y="0"/>
            <a:ext cx="6446520" cy="6858000"/>
          </a:xfrm>
          <a:blipFill dpi="0" rotWithShape="1">
            <a:blip r:embed="rId2">
              <a:alphaModFix amt="60000"/>
            </a:blip>
            <a:srcRect/>
            <a:stretch>
              <a:fillRect/>
            </a:stretch>
          </a:blipFill>
        </p:spPr>
        <p:txBody>
          <a:bodyPr/>
          <a:lstStyle>
            <a:lvl1pPr marL="0" indent="0">
              <a:buNone/>
              <a:defRPr>
                <a:solidFill>
                  <a:srgbClr val="361E14"/>
                </a:solidFill>
              </a:defRPr>
            </a:lvl1pPr>
          </a:lstStyle>
          <a:p>
            <a:r>
              <a:rPr lang="en-US" dirty="0"/>
              <a:t>Click icon to add picture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634030" y="6453002"/>
            <a:ext cx="2031073" cy="365125"/>
          </a:xfrm>
        </p:spPr>
        <p:txBody>
          <a:bodyPr/>
          <a:lstStyle>
            <a:lvl1pPr>
              <a:defRPr>
                <a:solidFill>
                  <a:schemeClr val="tx2"/>
                </a:solidFill>
              </a:defRPr>
            </a:lvl1pPr>
          </a:lstStyle>
          <a:p>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788790" y="6453002"/>
            <a:ext cx="2805405" cy="365125"/>
          </a:xfrm>
        </p:spPr>
        <p:txBody>
          <a:bodyPr/>
          <a:lstStyle>
            <a:lvl1pPr>
              <a:defRPr>
                <a:solidFill>
                  <a:schemeClr val="tx2"/>
                </a:solidFill>
                <a:effectLst/>
              </a:defRPr>
            </a:lvl1p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544431" y="6453002"/>
            <a:ext cx="429207" cy="365125"/>
          </a:xfrm>
        </p:spPr>
        <p:txBody>
          <a:bodyPr/>
          <a:lstStyle>
            <a:lvl1pPr>
              <a:defRPr>
                <a:solidFill>
                  <a:schemeClr val="tx2"/>
                </a:solidFill>
                <a:effectLs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0072237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7">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070163" y="634998"/>
            <a:ext cx="4487665" cy="1113476"/>
          </a:xfrm>
        </p:spPr>
        <p:txBody>
          <a:bodyPr anchor="b">
            <a:noAutofit/>
          </a:bodyPr>
          <a:lstStyle>
            <a:lvl1pPr>
              <a:defRPr sz="5000">
                <a:solidFill>
                  <a:schemeClr val="tx2"/>
                </a:solidFill>
              </a:defRPr>
            </a:lvl1pPr>
          </a:lstStyle>
          <a:p>
            <a:r>
              <a:rPr lang="en-US" dirty="0"/>
              <a:t>Click to edit Master title style</a:t>
            </a:r>
          </a:p>
        </p:txBody>
      </p:sp>
      <p:sp>
        <p:nvSpPr>
          <p:cNvPr id="4" name="Picture Placeholder 10">
            <a:extLst>
              <a:ext uri="{FF2B5EF4-FFF2-40B4-BE49-F238E27FC236}">
                <a16:creationId xmlns:a16="http://schemas.microsoft.com/office/drawing/2014/main" id="{FD399BB0-0243-B130-7751-E5FFFCB57B05}"/>
              </a:ext>
            </a:extLst>
          </p:cNvPr>
          <p:cNvSpPr>
            <a:spLocks noGrp="1"/>
          </p:cNvSpPr>
          <p:nvPr>
            <p:ph type="pic" sz="quarter" idx="15"/>
          </p:nvPr>
        </p:nvSpPr>
        <p:spPr>
          <a:xfrm>
            <a:off x="0" y="0"/>
            <a:ext cx="6446520" cy="6858000"/>
          </a:xfrm>
          <a:blipFill dpi="0" rotWithShape="1">
            <a:blip r:embed="rId2">
              <a:alphaModFix amt="60000"/>
            </a:blip>
            <a:srcRect/>
            <a:stretch>
              <a:fillRect/>
            </a:stretch>
          </a:blipFill>
        </p:spPr>
        <p:txBody>
          <a:bodyPr/>
          <a:lstStyle>
            <a:lvl1pPr marL="0" indent="0">
              <a:buNone/>
              <a:defRPr>
                <a:solidFill>
                  <a:srgbClr val="361E14"/>
                </a:solidFill>
              </a:defRPr>
            </a:lvl1pPr>
          </a:lstStyle>
          <a:p>
            <a:r>
              <a:rPr lang="en-US" dirty="0"/>
              <a:t>Click icon to add picture</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080555" y="2129474"/>
            <a:ext cx="4477410" cy="4234749"/>
          </a:xfrm>
        </p:spPr>
        <p:txBody>
          <a:bodyPr>
            <a:normAutofit/>
          </a:bodyPr>
          <a:lstStyle>
            <a:lvl1pPr marL="0" indent="0">
              <a:buNone/>
              <a:defRPr sz="1700">
                <a:solidFill>
                  <a:schemeClr val="tx2"/>
                </a:solidFill>
              </a:defRPr>
            </a:lvl1pPr>
            <a:lvl2pPr>
              <a:defRPr>
                <a:solidFill>
                  <a:srgbClr val="361E14"/>
                </a:solidFill>
              </a:defRPr>
            </a:lvl2pPr>
            <a:lvl3pPr>
              <a:defRPr>
                <a:solidFill>
                  <a:srgbClr val="361E14"/>
                </a:solidFill>
              </a:defRPr>
            </a:lvl3pPr>
          </a:lstStyle>
          <a:p>
            <a:pPr lvl="0"/>
            <a:r>
              <a:rPr lang="en-US"/>
              <a:t>Click to edit Master text styles</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070163" y="6453002"/>
            <a:ext cx="1772029" cy="365125"/>
          </a:xfrm>
        </p:spPr>
        <p:txBody>
          <a:bodyPr/>
          <a:lstStyle>
            <a:lvl1pPr>
              <a:defRPr>
                <a:solidFill>
                  <a:schemeClr val="tx2"/>
                </a:solidFill>
                <a:effectLst/>
              </a:defRPr>
            </a:lvl1pPr>
          </a:lstStyle>
          <a:p>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2"/>
                </a:solidFill>
              </a:defRPr>
            </a:lvl1p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56466596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8">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0" y="634999"/>
            <a:ext cx="4714754" cy="741373"/>
          </a:xfrm>
        </p:spPr>
        <p:txBody>
          <a:bodyPr anchor="b">
            <a:noAutofit/>
          </a:bodyPr>
          <a:lstStyle>
            <a:lvl1pPr>
              <a:defRPr sz="5000">
                <a:solidFill>
                  <a:schemeClr val="tx2"/>
                </a:solidFill>
              </a:defRPr>
            </a:lvl1pPr>
          </a:lstStyle>
          <a:p>
            <a:r>
              <a:rPr lang="en-US" dirty="0"/>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34156" y="1748474"/>
            <a:ext cx="4714754" cy="4615749"/>
          </a:xfrm>
        </p:spPr>
        <p:txBody>
          <a:bodyPr>
            <a:normAutofit/>
          </a:bodyPr>
          <a:lstStyle>
            <a:lvl1pPr marL="0" indent="0">
              <a:buNone/>
              <a:defRPr sz="1700">
                <a:solidFill>
                  <a:schemeClr val="tx2"/>
                </a:solidFill>
              </a:defRPr>
            </a:lvl1pPr>
            <a:lvl2pPr>
              <a:defRPr>
                <a:solidFill>
                  <a:srgbClr val="361E14"/>
                </a:solidFill>
              </a:defRPr>
            </a:lvl2pPr>
            <a:lvl3pPr>
              <a:defRPr>
                <a:solidFill>
                  <a:srgbClr val="361E14"/>
                </a:solidFill>
              </a:defRPr>
            </a:lvl3pPr>
          </a:lstStyle>
          <a:p>
            <a:pPr lvl="0"/>
            <a:r>
              <a:rPr lang="en-US"/>
              <a:t>Click to edit Master text styles</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17720" y="0"/>
            <a:ext cx="6274279" cy="6858000"/>
          </a:xfrm>
          <a:blipFill dpi="0" rotWithShape="1">
            <a:blip r:embed="rId2">
              <a:alphaModFix amt="60000"/>
            </a:blip>
            <a:srcRect/>
            <a:stretch>
              <a:fillRect/>
            </a:stretch>
          </a:blipFill>
        </p:spPr>
        <p:txBody>
          <a:bodyPr/>
          <a:lstStyle>
            <a:lvl1pPr marL="0" indent="0">
              <a:buNone/>
              <a:defRPr>
                <a:solidFill>
                  <a:srgbClr val="361E14"/>
                </a:solidFill>
              </a:defRPr>
            </a:lvl1pPr>
          </a:lstStyle>
          <a:p>
            <a:r>
              <a:rPr lang="en-US" dirty="0"/>
              <a:t>Click icon to add picture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634030" y="6453002"/>
            <a:ext cx="2031073" cy="365125"/>
          </a:xfrm>
        </p:spPr>
        <p:txBody>
          <a:bodyPr/>
          <a:lstStyle>
            <a:lvl1pPr>
              <a:defRPr>
                <a:solidFill>
                  <a:schemeClr val="tx2"/>
                </a:solidFill>
              </a:defRPr>
            </a:lvl1pPr>
          </a:lstStyle>
          <a:p>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2163936" y="6448054"/>
            <a:ext cx="2805405" cy="365125"/>
          </a:xfrm>
        </p:spPr>
        <p:txBody>
          <a:bodyPr/>
          <a:lstStyle>
            <a:lvl1pPr>
              <a:defRPr>
                <a:solidFill>
                  <a:schemeClr val="tx2"/>
                </a:solidFill>
                <a:effectLst/>
              </a:defRPr>
            </a:lvl1p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919577" y="6448054"/>
            <a:ext cx="429207" cy="365125"/>
          </a:xfrm>
        </p:spPr>
        <p:txBody>
          <a:bodyPr/>
          <a:lstStyle>
            <a:lvl1pPr>
              <a:defRPr>
                <a:solidFill>
                  <a:schemeClr val="tx2"/>
                </a:solidFill>
                <a:effectLs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1480404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9">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72455" y="634999"/>
            <a:ext cx="3385510" cy="1475462"/>
          </a:xfrm>
        </p:spPr>
        <p:txBody>
          <a:bodyPr anchor="b">
            <a:noAutofit/>
          </a:bodyPr>
          <a:lstStyle>
            <a:lvl1pPr>
              <a:defRPr sz="5000">
                <a:solidFill>
                  <a:schemeClr val="tx2"/>
                </a:solidFill>
              </a:defRPr>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0"/>
            <a:ext cx="7584144" cy="6858000"/>
          </a:xfrm>
          <a:blipFill dpi="0" rotWithShape="1">
            <a:blip r:embed="rId2">
              <a:alphaModFix amt="60000"/>
            </a:blip>
            <a:srcRect/>
            <a:stretch>
              <a:fillRect/>
            </a:stretch>
          </a:blipFill>
        </p:spPr>
        <p:txBody>
          <a:bodyPr/>
          <a:lstStyle>
            <a:lvl1pPr marL="0" indent="0">
              <a:buNone/>
              <a:defRPr>
                <a:solidFill>
                  <a:srgbClr val="361E14"/>
                </a:solidFill>
              </a:defRPr>
            </a:lvl1pPr>
          </a:lstStyle>
          <a:p>
            <a:r>
              <a:rPr lang="en-US" dirty="0"/>
              <a:t>Click icon to add picture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172582" y="2491461"/>
            <a:ext cx="3385510" cy="3731539"/>
          </a:xfrm>
        </p:spPr>
        <p:txBody>
          <a:bodyPr>
            <a:normAutofit/>
          </a:bodyPr>
          <a:lstStyle>
            <a:lvl1pPr marL="0" indent="0">
              <a:buNone/>
              <a:defRPr sz="1700">
                <a:solidFill>
                  <a:schemeClr val="tx2"/>
                </a:solidFill>
              </a:defRPr>
            </a:lvl1pPr>
            <a:lvl2pPr>
              <a:defRPr>
                <a:solidFill>
                  <a:srgbClr val="361E14"/>
                </a:solidFill>
              </a:defRPr>
            </a:lvl2pPr>
            <a:lvl3pPr>
              <a:defRPr>
                <a:solidFill>
                  <a:srgbClr val="361E14"/>
                </a:solidFill>
              </a:defRPr>
            </a:lvl3pPr>
          </a:lstStyle>
          <a:p>
            <a:pPr lvl="0"/>
            <a:r>
              <a:rPr lang="en-US"/>
              <a:t>Click to edit Master text styles</a:t>
            </a:r>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8172454" y="6453002"/>
            <a:ext cx="922372" cy="365125"/>
          </a:xfrm>
        </p:spPr>
        <p:txBody>
          <a:bodyPr/>
          <a:lstStyle>
            <a:lvl1pPr>
              <a:defRPr>
                <a:solidFill>
                  <a:schemeClr val="tx2"/>
                </a:solidFill>
              </a:defRPr>
            </a:lvl1pPr>
          </a:lstStyle>
          <a:p>
            <a:endParaRPr lang="en-US" dirty="0"/>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8732778" y="6453002"/>
            <a:ext cx="2546891" cy="365125"/>
          </a:xfrm>
        </p:spPr>
        <p:txBody>
          <a:bodyPr/>
          <a:lstStyle>
            <a:lvl1pPr>
              <a:defRPr>
                <a:solidFill>
                  <a:schemeClr val="tx2"/>
                </a:solidFill>
              </a:defRPr>
            </a:lvl1pPr>
          </a:lstStyle>
          <a:p>
            <a:endParaRPr lang="en-US" dirty="0"/>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11001374" y="6453002"/>
            <a:ext cx="556590" cy="365125"/>
          </a:xfrm>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4678768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10">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0" y="634999"/>
            <a:ext cx="3380186" cy="1475462"/>
          </a:xfrm>
        </p:spPr>
        <p:txBody>
          <a:bodyPr anchor="b">
            <a:noAutofit/>
          </a:bodyPr>
          <a:lstStyle>
            <a:lvl1pPr>
              <a:defRPr sz="5000">
                <a:solidFill>
                  <a:schemeClr val="tx2"/>
                </a:solidFill>
              </a:defRPr>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34157" y="2212975"/>
            <a:ext cx="3380186" cy="4010025"/>
          </a:xfrm>
        </p:spPr>
        <p:txBody>
          <a:bodyPr>
            <a:normAutofit/>
          </a:bodyPr>
          <a:lstStyle>
            <a:lvl1pPr marL="0" indent="0">
              <a:buNone/>
              <a:defRPr sz="1700">
                <a:solidFill>
                  <a:schemeClr val="tx2"/>
                </a:solidFill>
              </a:defRPr>
            </a:lvl1pPr>
            <a:lvl2pPr>
              <a:defRPr>
                <a:solidFill>
                  <a:srgbClr val="361E14"/>
                </a:solidFill>
              </a:defRPr>
            </a:lvl2pPr>
            <a:lvl3pPr>
              <a:defRPr>
                <a:solidFill>
                  <a:srgbClr val="361E14"/>
                </a:solidFill>
              </a:defRPr>
            </a:lvl3pPr>
            <a:lvl4pPr marL="685800" indent="0">
              <a:buNone/>
              <a:defRPr/>
            </a:lvl4pPr>
          </a:lstStyle>
          <a:p>
            <a:pPr lvl="0"/>
            <a:r>
              <a:rPr lang="en-US"/>
              <a:t>Click to edit Master text styles</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4761780" y="0"/>
            <a:ext cx="7430219" cy="6858000"/>
          </a:xfrm>
          <a:blipFill dpi="0" rotWithShape="1">
            <a:blip r:embed="rId2">
              <a:alphaModFix amt="60000"/>
            </a:blip>
            <a:srcRect/>
            <a:stretch>
              <a:fillRect/>
            </a:stretch>
          </a:blipFill>
        </p:spPr>
        <p:txBody>
          <a:bodyPr/>
          <a:lstStyle>
            <a:lvl1pPr marL="0" indent="0">
              <a:buNone/>
              <a:defRPr>
                <a:solidFill>
                  <a:srgbClr val="361E14"/>
                </a:solidFill>
              </a:defRPr>
            </a:lvl1pPr>
          </a:lstStyle>
          <a:p>
            <a:r>
              <a:rPr lang="en-US" dirty="0"/>
              <a:t>Click icon to add picture</a:t>
            </a:r>
          </a:p>
        </p:txBody>
      </p:sp>
      <p:sp>
        <p:nvSpPr>
          <p:cNvPr id="32" name="Date Placeholder 4">
            <a:extLst>
              <a:ext uri="{FF2B5EF4-FFF2-40B4-BE49-F238E27FC236}">
                <a16:creationId xmlns:a16="http://schemas.microsoft.com/office/drawing/2014/main" id="{FFF12B4A-E1B9-5631-D806-48F6A0C47E73}"/>
              </a:ext>
            </a:extLst>
          </p:cNvPr>
          <p:cNvSpPr>
            <a:spLocks noGrp="1"/>
          </p:cNvSpPr>
          <p:nvPr>
            <p:ph type="dt" sz="half" idx="10"/>
          </p:nvPr>
        </p:nvSpPr>
        <p:spPr>
          <a:xfrm>
            <a:off x="634030" y="6453002"/>
            <a:ext cx="2031073" cy="365125"/>
          </a:xfrm>
        </p:spPr>
        <p:txBody>
          <a:bodyPr/>
          <a:lstStyle>
            <a:lvl1pPr>
              <a:defRPr>
                <a:solidFill>
                  <a:schemeClr val="tx2"/>
                </a:solidFill>
              </a:defRPr>
            </a:lvl1pPr>
          </a:lstStyle>
          <a:p>
            <a:endParaRPr lang="en-US" dirty="0"/>
          </a:p>
        </p:txBody>
      </p:sp>
      <p:sp>
        <p:nvSpPr>
          <p:cNvPr id="33" name="Footer Placeholder 5">
            <a:extLst>
              <a:ext uri="{FF2B5EF4-FFF2-40B4-BE49-F238E27FC236}">
                <a16:creationId xmlns:a16="http://schemas.microsoft.com/office/drawing/2014/main" id="{6F99F8D7-6253-E1E0-1409-A9F289B0E96A}"/>
              </a:ext>
            </a:extLst>
          </p:cNvPr>
          <p:cNvSpPr>
            <a:spLocks noGrp="1"/>
          </p:cNvSpPr>
          <p:nvPr>
            <p:ph type="ftr" sz="quarter" idx="11"/>
          </p:nvPr>
        </p:nvSpPr>
        <p:spPr>
          <a:xfrm>
            <a:off x="829368" y="6448054"/>
            <a:ext cx="2805405" cy="365125"/>
          </a:xfrm>
        </p:spPr>
        <p:txBody>
          <a:bodyPr/>
          <a:lstStyle>
            <a:lvl1pPr>
              <a:defRPr>
                <a:solidFill>
                  <a:schemeClr val="tx2"/>
                </a:solidFill>
                <a:effectLst/>
              </a:defRPr>
            </a:lvl1pPr>
          </a:lstStyle>
          <a:p>
            <a:endParaRPr lang="en-US" dirty="0"/>
          </a:p>
        </p:txBody>
      </p:sp>
      <p:sp>
        <p:nvSpPr>
          <p:cNvPr id="34" name="Slide Number Placeholder 6">
            <a:extLst>
              <a:ext uri="{FF2B5EF4-FFF2-40B4-BE49-F238E27FC236}">
                <a16:creationId xmlns:a16="http://schemas.microsoft.com/office/drawing/2014/main" id="{87C1BA40-72F4-9003-EC0B-FC56D455B45A}"/>
              </a:ext>
            </a:extLst>
          </p:cNvPr>
          <p:cNvSpPr>
            <a:spLocks noGrp="1"/>
          </p:cNvSpPr>
          <p:nvPr>
            <p:ph type="sldNum" sz="quarter" idx="12"/>
          </p:nvPr>
        </p:nvSpPr>
        <p:spPr>
          <a:xfrm>
            <a:off x="3585009" y="6448054"/>
            <a:ext cx="429207" cy="365125"/>
          </a:xfrm>
        </p:spPr>
        <p:txBody>
          <a:bodyPr/>
          <a:lstStyle>
            <a:lvl1pPr>
              <a:defRPr>
                <a:solidFill>
                  <a:schemeClr val="tx2"/>
                </a:solidFill>
                <a:effectLs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44986541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11">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72454" y="1001716"/>
            <a:ext cx="3385510" cy="2020050"/>
          </a:xfrm>
        </p:spPr>
        <p:txBody>
          <a:bodyPr anchor="b"/>
          <a:lstStyle>
            <a:lvl1pPr>
              <a:defRPr>
                <a:solidFill>
                  <a:schemeClr val="tx2"/>
                </a:solidFill>
              </a:defRPr>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0"/>
            <a:ext cx="7781365" cy="6858000"/>
          </a:xfrm>
          <a:blipFill dpi="0" rotWithShape="1">
            <a:blip r:embed="rId2">
              <a:alphaModFix amt="60000"/>
            </a:blip>
            <a:srcRect/>
            <a:stretch>
              <a:fillRect/>
            </a:stretch>
          </a:blipFill>
        </p:spPr>
        <p:txBody>
          <a:bodyPr/>
          <a:lstStyle>
            <a:lvl1pPr marL="0" indent="0">
              <a:buNone/>
              <a:defRPr>
                <a:solidFill>
                  <a:srgbClr val="361E14"/>
                </a:solidFill>
              </a:defRPr>
            </a:lvl1pPr>
          </a:lstStyle>
          <a:p>
            <a:r>
              <a:rPr lang="en-US" dirty="0"/>
              <a:t>Click icon to add picture</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173448" y="3099816"/>
            <a:ext cx="3385510" cy="3123184"/>
          </a:xfrm>
        </p:spPr>
        <p:txBody>
          <a:bodyPr>
            <a:normAutofit/>
          </a:bodyPr>
          <a:lstStyle>
            <a:lvl1pPr marL="0" indent="0">
              <a:buNone/>
              <a:defRPr sz="1700">
                <a:solidFill>
                  <a:schemeClr val="tx2"/>
                </a:solidFill>
              </a:defRPr>
            </a:lvl1pPr>
            <a:lvl2pPr marL="228600" indent="0">
              <a:buNone/>
              <a:defRPr sz="1600">
                <a:solidFill>
                  <a:srgbClr val="361E14"/>
                </a:solidFill>
              </a:defRPr>
            </a:lvl2pPr>
            <a:lvl3pPr marL="457200" indent="0">
              <a:buNone/>
              <a:defRPr sz="1400">
                <a:solidFill>
                  <a:srgbClr val="361E14"/>
                </a:solidFill>
              </a:defRPr>
            </a:lvl3pPr>
            <a:lvl4pPr marL="685800" indent="0">
              <a:buNone/>
              <a:defRPr sz="1100"/>
            </a:lvl4pPr>
            <a:lvl5pPr marL="914400" indent="0">
              <a:buNone/>
              <a:defRPr sz="1050"/>
            </a:lvl5pPr>
          </a:lstStyle>
          <a:p>
            <a:pPr lvl="0"/>
            <a:r>
              <a:rPr lang="en-US"/>
              <a:t>Click to edit Master text styles</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8172450" y="6453002"/>
            <a:ext cx="997743" cy="365125"/>
          </a:xfrm>
        </p:spPr>
        <p:txBody>
          <a:bodyPr/>
          <a:lstStyle>
            <a:lvl1pPr>
              <a:defRPr>
                <a:solidFill>
                  <a:schemeClr val="tx2"/>
                </a:solidFill>
                <a:effectLst/>
              </a:defRPr>
            </a:lvl1pPr>
          </a:lstStyle>
          <a:p>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90821" y="6453002"/>
            <a:ext cx="2335165" cy="365125"/>
          </a:xfrm>
        </p:spPr>
        <p:txBody>
          <a:bodyPr/>
          <a:lstStyle>
            <a:lvl1pPr>
              <a:defRPr>
                <a:solidFill>
                  <a:schemeClr val="tx2"/>
                </a:solidFill>
              </a:defRPr>
            </a:lvl1p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02214619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12">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7" y="5109526"/>
            <a:ext cx="4328500" cy="1113474"/>
          </a:xfrm>
        </p:spPr>
        <p:txBody>
          <a:bodyPr anchor="t">
            <a:noAutofit/>
          </a:bodyPr>
          <a:lstStyle>
            <a:lvl1pPr>
              <a:defRPr sz="5000">
                <a:solidFill>
                  <a:schemeClr val="tx2"/>
                </a:solidFill>
              </a:defRPr>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12192000" cy="4635132"/>
          </a:xfrm>
          <a:blipFill dpi="0" rotWithShape="1">
            <a:blip r:embed="rId2">
              <a:alphaModFix amt="60000"/>
            </a:blip>
            <a:srcRect/>
            <a:stretch>
              <a:fillRect/>
            </a:stretch>
          </a:blipFill>
        </p:spPr>
        <p:txBody>
          <a:bodyPr/>
          <a:lstStyle>
            <a:lvl1pPr marL="0" indent="0">
              <a:buNone/>
              <a:defRPr>
                <a:solidFill>
                  <a:srgbClr val="361E14"/>
                </a:solidFill>
              </a:defRPr>
            </a:lvl1pPr>
          </a:lstStyle>
          <a:p>
            <a:r>
              <a:rPr lang="en-US" dirty="0"/>
              <a:t>Click icon to add picture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349240" y="5109526"/>
            <a:ext cx="6208724" cy="1113474"/>
          </a:xfrm>
        </p:spPr>
        <p:txBody>
          <a:bodyPr>
            <a:noAutofit/>
          </a:bodyPr>
          <a:lstStyle>
            <a:lvl1pPr marL="0" indent="0">
              <a:buFont typeface="Arial" panose="020B0604020202020204" pitchFamily="34" charset="0"/>
              <a:buNone/>
              <a:defRPr sz="1700">
                <a:solidFill>
                  <a:schemeClr val="tx2"/>
                </a:solidFill>
              </a:defRPr>
            </a:lvl1pPr>
            <a:lvl2pPr marL="228600" indent="0">
              <a:buFont typeface="Arial" panose="020B0604020202020204" pitchFamily="34" charset="0"/>
              <a:buNone/>
              <a:defRPr sz="1600">
                <a:solidFill>
                  <a:srgbClr val="361E14"/>
                </a:solidFill>
              </a:defRPr>
            </a:lvl2pPr>
            <a:lvl3pPr marL="457200" indent="0">
              <a:buFont typeface="Arial" panose="020B0604020202020204" pitchFamily="34" charset="0"/>
              <a:buNone/>
              <a:defRPr sz="1400">
                <a:solidFill>
                  <a:srgbClr val="361E14"/>
                </a:solidFill>
              </a:defRPr>
            </a:lvl3pPr>
            <a:lvl4pPr marL="685800" indent="0">
              <a:buFont typeface="Arial" panose="020B0604020202020204" pitchFamily="34" charset="0"/>
              <a:buNone/>
              <a:defRPr sz="1100"/>
            </a:lvl4pPr>
            <a:lvl5pPr marL="914400" indent="0">
              <a:buFont typeface="Arial" panose="020B0604020202020204" pitchFamily="34" charset="0"/>
              <a:buNone/>
              <a:defRPr sz="1050"/>
            </a:lvl5pPr>
          </a:lstStyle>
          <a:p>
            <a:pPr lvl="0"/>
            <a:r>
              <a:rPr lang="en-US"/>
              <a:t>Click to edit Master text styles</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2"/>
                </a:solidFill>
              </a:defRPr>
            </a:lvl1pPr>
          </a:lstStyle>
          <a:p>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2"/>
                </a:solidFill>
              </a:defRPr>
            </a:lvl1p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12370536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3">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7638" y="4162318"/>
            <a:ext cx="2995530" cy="2060682"/>
          </a:xfrm>
        </p:spPr>
        <p:txBody>
          <a:bodyPr anchor="t">
            <a:noAutofit/>
          </a:bodyPr>
          <a:lstStyle>
            <a:lvl1pPr>
              <a:defRPr sz="5000">
                <a:solidFill>
                  <a:srgbClr val="361E14"/>
                </a:solidFill>
              </a:defRPr>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12192000" cy="3778270"/>
          </a:xfrm>
          <a:blipFill dpi="0" rotWithShape="1">
            <a:blip r:embed="rId2">
              <a:alphaModFix amt="60000"/>
            </a:blip>
            <a:srcRect/>
            <a:stretch>
              <a:fillRect/>
            </a:stretch>
          </a:blipFill>
        </p:spPr>
        <p:txBody>
          <a:bodyPr/>
          <a:lstStyle>
            <a:lvl1pPr marL="0" indent="0">
              <a:buNone/>
              <a:defRPr>
                <a:solidFill>
                  <a:srgbClr val="361E14"/>
                </a:solidFill>
              </a:defRPr>
            </a:lvl1pPr>
          </a:lstStyle>
          <a:p>
            <a:r>
              <a:rPr lang="en-US" dirty="0"/>
              <a:t>Click icon to add picture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019552" y="4162318"/>
            <a:ext cx="7534810" cy="2060682"/>
          </a:xfrm>
        </p:spPr>
        <p:txBody>
          <a:bodyPr bIns="0">
            <a:noAutofit/>
          </a:bodyPr>
          <a:lstStyle>
            <a:lvl1pPr marL="0" indent="0">
              <a:buFont typeface="+mj-lt"/>
              <a:buNone/>
              <a:defRPr sz="1700">
                <a:solidFill>
                  <a:srgbClr val="361E14"/>
                </a:solidFill>
              </a:defRPr>
            </a:lvl1pPr>
            <a:lvl2pPr marL="228600" indent="0">
              <a:buFont typeface="+mj-lt"/>
              <a:buNone/>
              <a:defRPr sz="1600">
                <a:solidFill>
                  <a:srgbClr val="361E14"/>
                </a:solidFill>
              </a:defRPr>
            </a:lvl2pPr>
            <a:lvl3pPr marL="457200" indent="0">
              <a:buFont typeface="+mj-lt"/>
              <a:buNone/>
              <a:defRPr sz="1400">
                <a:solidFill>
                  <a:srgbClr val="361E14"/>
                </a:solidFill>
              </a:defRPr>
            </a:lvl3pPr>
            <a:lvl4pPr marL="857250" indent="-171450">
              <a:buFont typeface="Arial" panose="020B0604020202020204" pitchFamily="34" charset="0"/>
              <a:buChar char="•"/>
              <a:defRPr sz="1200"/>
            </a:lvl4pPr>
            <a:lvl5pPr marL="1085850" indent="-171450">
              <a:buFont typeface="Arial" panose="020B0604020202020204" pitchFamily="34" charset="0"/>
              <a:buChar char="•"/>
              <a:defRPr sz="1100"/>
            </a:lvl5pPr>
          </a:lstStyle>
          <a:p>
            <a:pPr lvl="0"/>
            <a:r>
              <a:rPr lang="en-US"/>
              <a:t>Click to edit Master text styles</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rgbClr val="361E14"/>
                </a:solidFill>
              </a:defRPr>
            </a:lvl1pPr>
          </a:lstStyle>
          <a:p>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rgbClr val="361E14"/>
                </a:solidFill>
              </a:defRPr>
            </a:lvl1p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rgbClr val="361E14"/>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35805651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4">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7637" y="634998"/>
            <a:ext cx="3067587" cy="2240279"/>
          </a:xfrm>
        </p:spPr>
        <p:txBody>
          <a:bodyPr anchor="t">
            <a:noAutofit/>
          </a:bodyPr>
          <a:lstStyle>
            <a:lvl1pPr>
              <a:defRPr sz="5000">
                <a:solidFill>
                  <a:schemeClr val="tx2"/>
                </a:solidFill>
              </a:defRPr>
            </a:lvl1pPr>
          </a:lstStyle>
          <a:p>
            <a:r>
              <a:rPr lang="en-US" dirty="0"/>
              <a:t>Click to edit Master title style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019546" y="634997"/>
            <a:ext cx="7534817" cy="2240280"/>
          </a:xfrm>
        </p:spPr>
        <p:txBody>
          <a:bodyPr>
            <a:noAutofit/>
          </a:bodyPr>
          <a:lstStyle>
            <a:lvl1pPr marL="0" indent="0">
              <a:buFont typeface="Arial" panose="020B0604020202020204" pitchFamily="34" charset="0"/>
              <a:buNone/>
              <a:defRPr sz="1700">
                <a:solidFill>
                  <a:schemeClr val="tx2"/>
                </a:solidFill>
              </a:defRPr>
            </a:lvl1pPr>
            <a:lvl2pPr marL="228600" indent="0">
              <a:buFont typeface="Arial" panose="020B0604020202020204" pitchFamily="34" charset="0"/>
              <a:buNone/>
              <a:defRPr sz="1600">
                <a:solidFill>
                  <a:srgbClr val="361E14"/>
                </a:solidFill>
              </a:defRPr>
            </a:lvl2pPr>
            <a:lvl3pPr marL="457200" indent="0">
              <a:buFont typeface="Arial" panose="020B0604020202020204" pitchFamily="34" charset="0"/>
              <a:buNone/>
              <a:defRPr sz="1400">
                <a:solidFill>
                  <a:srgbClr val="361E14"/>
                </a:solidFill>
              </a:defRPr>
            </a:lvl3pPr>
            <a:lvl4pPr marL="857250" indent="-171450">
              <a:buFont typeface="Arial" panose="020B0604020202020204" pitchFamily="34" charset="0"/>
              <a:buChar char="•"/>
              <a:defRPr sz="1200"/>
            </a:lvl4pPr>
            <a:lvl5pPr marL="1085850" indent="-171450">
              <a:buFont typeface="Arial" panose="020B0604020202020204" pitchFamily="34" charset="0"/>
              <a:buChar char="•"/>
              <a:defRPr sz="1100"/>
            </a:lvl5pPr>
          </a:lstStyle>
          <a:p>
            <a:pPr lvl="0"/>
            <a:r>
              <a:rPr lang="en-US"/>
              <a:t>Click to edit Master text styles</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3079730"/>
            <a:ext cx="12192000" cy="3778270"/>
          </a:xfrm>
          <a:blipFill dpi="0" rotWithShape="1">
            <a:blip r:embed="rId2">
              <a:alphaModFix amt="60000"/>
            </a:blip>
            <a:srcRect/>
            <a:stretch>
              <a:fillRect/>
            </a:stretch>
          </a:blipFill>
        </p:spPr>
        <p:txBody>
          <a:bodyPr/>
          <a:lstStyle>
            <a:lvl1pPr marL="0" indent="0">
              <a:buNone/>
              <a:defRPr>
                <a:solidFill>
                  <a:srgbClr val="361E14"/>
                </a:solidFill>
              </a:defRPr>
            </a:lvl1pPr>
          </a:lstStyle>
          <a:p>
            <a:r>
              <a:rPr lang="en-US" dirty="0"/>
              <a:t>Click icon to add picture</a:t>
            </a:r>
          </a:p>
        </p:txBody>
      </p:sp>
      <p:sp>
        <p:nvSpPr>
          <p:cNvPr id="29" name="Date Placeholder 4">
            <a:extLst>
              <a:ext uri="{FF2B5EF4-FFF2-40B4-BE49-F238E27FC236}">
                <a16:creationId xmlns:a16="http://schemas.microsoft.com/office/drawing/2014/main" id="{283D4C62-3268-B772-8C96-16B0F1453677}"/>
              </a:ext>
            </a:extLst>
          </p:cNvPr>
          <p:cNvSpPr>
            <a:spLocks noGrp="1"/>
          </p:cNvSpPr>
          <p:nvPr>
            <p:ph type="dt" sz="half" idx="10"/>
          </p:nvPr>
        </p:nvSpPr>
        <p:spPr>
          <a:xfrm>
            <a:off x="634028" y="5800"/>
            <a:ext cx="3771901" cy="365125"/>
          </a:xfrm>
        </p:spPr>
        <p:txBody>
          <a:bodyPr/>
          <a:lstStyle>
            <a:lvl1pPr>
              <a:defRPr>
                <a:solidFill>
                  <a:schemeClr val="tx2"/>
                </a:solidFill>
              </a:defRPr>
            </a:lvl1pPr>
          </a:lstStyle>
          <a:p>
            <a:endParaRPr lang="en-US" dirty="0"/>
          </a:p>
        </p:txBody>
      </p:sp>
      <p:sp>
        <p:nvSpPr>
          <p:cNvPr id="30" name="Footer Placeholder 5">
            <a:extLst>
              <a:ext uri="{FF2B5EF4-FFF2-40B4-BE49-F238E27FC236}">
                <a16:creationId xmlns:a16="http://schemas.microsoft.com/office/drawing/2014/main" id="{1683C407-F5D3-740D-62C1-85CF60F54A1E}"/>
              </a:ext>
            </a:extLst>
          </p:cNvPr>
          <p:cNvSpPr>
            <a:spLocks noGrp="1"/>
          </p:cNvSpPr>
          <p:nvPr>
            <p:ph type="ftr" sz="quarter" idx="11"/>
          </p:nvPr>
        </p:nvSpPr>
        <p:spPr>
          <a:xfrm>
            <a:off x="8172454" y="5800"/>
            <a:ext cx="2828925" cy="365125"/>
          </a:xfrm>
        </p:spPr>
        <p:txBody>
          <a:bodyPr/>
          <a:lstStyle>
            <a:lvl1pPr>
              <a:defRPr>
                <a:solidFill>
                  <a:schemeClr val="tx2"/>
                </a:solidFill>
              </a:defRPr>
            </a:lvl1pPr>
          </a:lstStyle>
          <a:p>
            <a:endParaRPr lang="en-US" dirty="0"/>
          </a:p>
        </p:txBody>
      </p:sp>
      <p:sp>
        <p:nvSpPr>
          <p:cNvPr id="31" name="Slide Number Placeholder 6">
            <a:extLst>
              <a:ext uri="{FF2B5EF4-FFF2-40B4-BE49-F238E27FC236}">
                <a16:creationId xmlns:a16="http://schemas.microsoft.com/office/drawing/2014/main" id="{72D982D5-ACEC-D441-9A14-F9D56B2D6C8B}"/>
              </a:ext>
            </a:extLst>
          </p:cNvPr>
          <p:cNvSpPr>
            <a:spLocks noGrp="1"/>
          </p:cNvSpPr>
          <p:nvPr>
            <p:ph type="sldNum" sz="quarter" idx="12"/>
          </p:nvPr>
        </p:nvSpPr>
        <p:spPr>
          <a:xfrm>
            <a:off x="11001375" y="5800"/>
            <a:ext cx="556590" cy="365125"/>
          </a:xfrm>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05472995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5">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634999"/>
            <a:ext cx="10945318" cy="938968"/>
          </a:xfrm>
        </p:spPr>
        <p:txBody>
          <a:bodyPr anchor="ctr">
            <a:noAutofit/>
          </a:bodyPr>
          <a:lstStyle>
            <a:lvl1pPr>
              <a:defRPr sz="5000">
                <a:solidFill>
                  <a:schemeClr val="tx2"/>
                </a:solidFill>
              </a:defRPr>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12645" y="1828800"/>
            <a:ext cx="6172200" cy="4425696"/>
          </a:xfrm>
          <a:blipFill dpi="0" rotWithShape="1">
            <a:blip r:embed="rId2">
              <a:alphaModFix amt="60000"/>
            </a:blip>
            <a:srcRect/>
            <a:stretch>
              <a:fillRect/>
            </a:stretch>
          </a:blipFill>
        </p:spPr>
        <p:txBody>
          <a:bodyPr/>
          <a:lstStyle>
            <a:lvl1pPr marL="0" indent="0">
              <a:buNone/>
              <a:defRPr>
                <a:solidFill>
                  <a:srgbClr val="361E14"/>
                </a:solidFill>
              </a:defRPr>
            </a:lvl1pPr>
          </a:lstStyle>
          <a:p>
            <a:r>
              <a:rPr lang="en-US" dirty="0"/>
              <a:t>Click icon to add picture</a:t>
            </a:r>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7224097" y="1828801"/>
            <a:ext cx="4333867" cy="4394200"/>
          </a:xfrm>
        </p:spPr>
        <p:txBody>
          <a:bodyPr>
            <a:normAutofit/>
          </a:bodyPr>
          <a:lstStyle>
            <a:lvl1pPr marL="0" indent="0">
              <a:buFont typeface="Arial" panose="020B0604020202020204" pitchFamily="34" charset="0"/>
              <a:buNone/>
              <a:defRPr sz="1700">
                <a:solidFill>
                  <a:schemeClr val="tx2"/>
                </a:solidFill>
              </a:defRPr>
            </a:lvl1pPr>
            <a:lvl2pPr marL="228600" indent="0">
              <a:buFont typeface="Arial" panose="020B0604020202020204" pitchFamily="34" charset="0"/>
              <a:buNone/>
              <a:defRPr>
                <a:solidFill>
                  <a:schemeClr val="tx2"/>
                </a:solidFill>
              </a:defRPr>
            </a:lvl2pPr>
            <a:lvl3pPr marL="457200" indent="0">
              <a:buFont typeface="Arial" panose="020B0604020202020204" pitchFamily="34" charset="0"/>
              <a:buNone/>
              <a:defRPr>
                <a:solidFill>
                  <a:schemeClr val="tx2"/>
                </a:solidFill>
              </a:defRPr>
            </a:lvl3pPr>
          </a:lstStyle>
          <a:p>
            <a:pPr lvl="0"/>
            <a:r>
              <a:rPr lang="en-US"/>
              <a:t>Click to edit Master text styles</a:t>
            </a:r>
          </a:p>
          <a:p>
            <a:pPr lvl="1"/>
            <a:r>
              <a:rPr lang="en-US"/>
              <a:t>Second level</a:t>
            </a:r>
          </a:p>
          <a:p>
            <a:pPr lvl="2"/>
            <a:r>
              <a:rPr lang="en-US"/>
              <a:t>Third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2"/>
                </a:solidFill>
              </a:defRPr>
            </a:lvl1pPr>
          </a:lstStyle>
          <a:p>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2"/>
                </a:solidFill>
              </a:defRPr>
            </a:lvl1p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29346028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6">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634999"/>
            <a:ext cx="4953762" cy="1494476"/>
          </a:xfrm>
        </p:spPr>
        <p:txBody>
          <a:bodyPr>
            <a:noAutofit/>
          </a:bodyPr>
          <a:lstStyle>
            <a:lvl1pPr>
              <a:defRPr sz="5000">
                <a:solidFill>
                  <a:schemeClr val="tx2"/>
                </a:solidFill>
              </a:defRPr>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12648" y="2594610"/>
            <a:ext cx="4953762" cy="3737928"/>
          </a:xfrm>
          <a:blipFill dpi="0" rotWithShape="1">
            <a:blip r:embed="rId2">
              <a:alphaModFix amt="60000"/>
            </a:blip>
            <a:srcRect/>
            <a:stretch>
              <a:fillRect/>
            </a:stretch>
          </a:blipFill>
        </p:spPr>
        <p:txBody>
          <a:bodyPr/>
          <a:lstStyle>
            <a:lvl1pPr marL="0" indent="0">
              <a:buNone/>
              <a:defRPr>
                <a:solidFill>
                  <a:srgbClr val="361E14"/>
                </a:solidFill>
              </a:defRPr>
            </a:lvl1pPr>
          </a:lstStyle>
          <a:p>
            <a:r>
              <a:rPr lang="en-US" dirty="0"/>
              <a:t>Click icon to add picture</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096001" y="634999"/>
            <a:ext cx="5461964" cy="5588001"/>
          </a:xfrm>
        </p:spPr>
        <p:txBody>
          <a:bodyPr>
            <a:normAutofit/>
          </a:bodyPr>
          <a:lstStyle>
            <a:lvl1pPr marL="0" indent="0">
              <a:buFont typeface="Arial" panose="020B0604020202020204" pitchFamily="34" charset="0"/>
              <a:buNone/>
              <a:defRPr sz="1700">
                <a:solidFill>
                  <a:schemeClr val="tx2"/>
                </a:solidFill>
              </a:defRPr>
            </a:lvl1pPr>
            <a:lvl2pPr marL="228600" indent="0">
              <a:buFont typeface="Arial" panose="020B0604020202020204" pitchFamily="34" charset="0"/>
              <a:buNone/>
              <a:defRPr>
                <a:solidFill>
                  <a:schemeClr val="tx2"/>
                </a:solidFill>
              </a:defRPr>
            </a:lvl2pPr>
            <a:lvl3pPr marL="457200" indent="0">
              <a:buFont typeface="Arial" panose="020B0604020202020204" pitchFamily="34" charset="0"/>
              <a:buNone/>
              <a:defRPr>
                <a:solidFill>
                  <a:schemeClr val="tx2"/>
                </a:solidFill>
              </a:defRPr>
            </a:lvl3pPr>
          </a:lstStyle>
          <a:p>
            <a:pPr lvl="0"/>
            <a:r>
              <a:rPr lang="en-US"/>
              <a:t>Click to edit Master text styles</a:t>
            </a:r>
          </a:p>
          <a:p>
            <a:pPr lvl="1"/>
            <a:r>
              <a:rPr lang="en-US"/>
              <a:t>Second level</a:t>
            </a:r>
          </a:p>
          <a:p>
            <a:pPr lvl="2"/>
            <a:r>
              <a:rPr lang="en-US"/>
              <a:t>Third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2"/>
                </a:solidFill>
              </a:defRPr>
            </a:lvl1pPr>
          </a:lstStyle>
          <a:p>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2"/>
                </a:solidFill>
              </a:defRPr>
            </a:lvl1p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91604169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ontent with Picture 17">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1" y="634999"/>
            <a:ext cx="3490176" cy="1264475"/>
          </a:xfrm>
        </p:spPr>
        <p:txBody>
          <a:bodyPr anchor="t">
            <a:noAutofit/>
          </a:bodyPr>
          <a:lstStyle>
            <a:lvl1pPr>
              <a:defRPr sz="5000">
                <a:solidFill>
                  <a:schemeClr val="tx2"/>
                </a:solidFill>
              </a:defRPr>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731521" y="2181352"/>
            <a:ext cx="3490176" cy="4041648"/>
          </a:xfrm>
          <a:blipFill dpi="0" rotWithShape="1">
            <a:blip r:embed="rId2">
              <a:alphaModFix amt="60000"/>
            </a:blip>
            <a:srcRect/>
            <a:stretch>
              <a:fillRect/>
            </a:stretch>
          </a:blipFill>
        </p:spPr>
        <p:txBody>
          <a:bodyPr/>
          <a:lstStyle>
            <a:lvl1pPr marL="0" indent="0">
              <a:buNone/>
              <a:defRPr>
                <a:solidFill>
                  <a:srgbClr val="361E14"/>
                </a:solidFill>
              </a:defRPr>
            </a:lvl1pPr>
          </a:lstStyle>
          <a:p>
            <a:r>
              <a:rPr lang="en-US" dirty="0"/>
              <a:t>Click icon to add picture</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962527" y="634999"/>
            <a:ext cx="6595437" cy="5588001"/>
          </a:xfrm>
        </p:spPr>
        <p:txBody>
          <a:bodyPr>
            <a:normAutofit/>
          </a:bodyPr>
          <a:lstStyle>
            <a:lvl1pPr marL="0" indent="0">
              <a:buNone/>
              <a:defRPr sz="1700">
                <a:solidFill>
                  <a:schemeClr val="tx2"/>
                </a:solidFill>
              </a:defRPr>
            </a:lvl1pPr>
            <a:lvl2pPr marL="228600" indent="0">
              <a:buNone/>
              <a:defRPr sz="1700">
                <a:solidFill>
                  <a:srgbClr val="361E14"/>
                </a:solidFill>
              </a:defRPr>
            </a:lvl2pPr>
            <a:lvl3pPr marL="457200" indent="0">
              <a:buNone/>
              <a:defRPr sz="1700">
                <a:solidFill>
                  <a:srgbClr val="361E14"/>
                </a:solidFill>
              </a:defRPr>
            </a:lvl3pPr>
          </a:lstStyle>
          <a:p>
            <a:pPr lvl="0"/>
            <a:r>
              <a:rPr lang="en-US"/>
              <a:t>Click to edit Master text styles</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2"/>
                </a:solidFill>
              </a:defRPr>
            </a:lvl1pPr>
          </a:lstStyle>
          <a:p>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2"/>
                </a:solidFill>
              </a:defRPr>
            </a:lvl1p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12567371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ontent with Picture 18">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8" y="5016133"/>
            <a:ext cx="5266092" cy="1206868"/>
          </a:xfrm>
        </p:spPr>
        <p:txBody>
          <a:bodyPr anchor="t">
            <a:noAutofit/>
          </a:bodyPr>
          <a:lstStyle>
            <a:lvl1pPr>
              <a:defRPr sz="5000">
                <a:solidFill>
                  <a:schemeClr val="tx2"/>
                </a:solidFill>
              </a:defRPr>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12192000" cy="4635132"/>
          </a:xfrm>
          <a:blipFill dpi="0" rotWithShape="1">
            <a:blip r:embed="rId2">
              <a:alphaModFix amt="60000"/>
            </a:blip>
            <a:srcRect/>
            <a:stretch>
              <a:fillRect/>
            </a:stretch>
          </a:blipFill>
        </p:spPr>
        <p:txBody>
          <a:bodyPr/>
          <a:lstStyle>
            <a:lvl1pPr marL="0" indent="0">
              <a:buNone/>
              <a:defRPr>
                <a:solidFill>
                  <a:srgbClr val="361E14"/>
                </a:solidFill>
              </a:defRPr>
            </a:lvl1pPr>
          </a:lstStyle>
          <a:p>
            <a:r>
              <a:rPr lang="en-US" dirty="0"/>
              <a:t>Click icon to add picture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6286504" y="5016133"/>
            <a:ext cx="5271460" cy="1206868"/>
          </a:xfrm>
        </p:spPr>
        <p:txBody>
          <a:bodyPr>
            <a:noAutofit/>
          </a:bodyPr>
          <a:lstStyle>
            <a:lvl1pPr marL="0" indent="0">
              <a:buFont typeface="Arial" panose="020B0604020202020204" pitchFamily="34" charset="0"/>
              <a:buNone/>
              <a:defRPr sz="1700">
                <a:solidFill>
                  <a:schemeClr val="tx2"/>
                </a:solidFill>
              </a:defRPr>
            </a:lvl1pPr>
            <a:lvl2pPr marL="228600" indent="0">
              <a:buFont typeface="Arial" panose="020B0604020202020204" pitchFamily="34" charset="0"/>
              <a:buNone/>
              <a:defRPr sz="1600">
                <a:solidFill>
                  <a:srgbClr val="361E14"/>
                </a:solidFill>
              </a:defRPr>
            </a:lvl2pPr>
            <a:lvl3pPr marL="457200" indent="0">
              <a:buFont typeface="Arial" panose="020B0604020202020204" pitchFamily="34" charset="0"/>
              <a:buNone/>
              <a:defRPr sz="1400">
                <a:solidFill>
                  <a:srgbClr val="361E14"/>
                </a:solidFill>
              </a:defRPr>
            </a:lvl3pPr>
            <a:lvl4pPr marL="685800" indent="0">
              <a:buFont typeface="Arial" panose="020B0604020202020204" pitchFamily="34" charset="0"/>
              <a:buNone/>
              <a:defRPr sz="1100"/>
            </a:lvl4pPr>
            <a:lvl5pPr marL="914400" indent="0">
              <a:buFont typeface="Arial" panose="020B0604020202020204" pitchFamily="34" charset="0"/>
              <a:buNone/>
              <a:defRPr sz="1050"/>
            </a:lvl5pPr>
          </a:lstStyle>
          <a:p>
            <a:pPr lvl="0"/>
            <a:r>
              <a:rPr lang="en-US"/>
              <a:t>Click to edit Master text styles</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2"/>
                </a:solidFill>
              </a:defRPr>
            </a:lvl1pPr>
          </a:lstStyle>
          <a:p>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2"/>
                </a:solidFill>
              </a:defRPr>
            </a:lvl1p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7364611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Content with Picture 19">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8" y="2310943"/>
            <a:ext cx="4719431" cy="2236454"/>
          </a:xfrm>
        </p:spPr>
        <p:txBody>
          <a:bodyPr>
            <a:noAutofit/>
          </a:bodyPr>
          <a:lstStyle>
            <a:lvl1pPr>
              <a:defRPr sz="5000">
                <a:solidFill>
                  <a:schemeClr val="tx2"/>
                </a:solidFill>
              </a:defRPr>
            </a:lvl1pPr>
          </a:lstStyle>
          <a:p>
            <a:r>
              <a:rPr lang="en-US" dirty="0"/>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634028" y="0"/>
            <a:ext cx="3771901" cy="365125"/>
          </a:xfrm>
        </p:spPr>
        <p:txBody>
          <a:bodyPr/>
          <a:lstStyle>
            <a:lvl1pPr>
              <a:defRPr>
                <a:solidFill>
                  <a:schemeClr val="tx2"/>
                </a:solidFill>
              </a:defRPr>
            </a:lvl1pPr>
          </a:lstStyle>
          <a:p>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7229477" y="0"/>
            <a:ext cx="2828925" cy="365125"/>
          </a:xfrm>
        </p:spPr>
        <p:txBody>
          <a:bodyPr/>
          <a:lstStyle>
            <a:lvl1pPr>
              <a:defRPr>
                <a:solidFill>
                  <a:schemeClr val="tx2"/>
                </a:solidFill>
              </a:defRPr>
            </a:lvl1p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0058398" y="0"/>
            <a:ext cx="556590" cy="365125"/>
          </a:xfrm>
        </p:spPr>
        <p:txBody>
          <a:bodyPr/>
          <a:lstStyle>
            <a:lvl1pPr>
              <a:defRPr>
                <a:solidFill>
                  <a:schemeClr val="tx2"/>
                </a:solidFill>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286499" y="2311401"/>
            <a:ext cx="4328489" cy="2240954"/>
          </a:xfrm>
        </p:spPr>
        <p:txBody>
          <a:bodyPr>
            <a:normAutofit/>
          </a:bodyPr>
          <a:lstStyle>
            <a:lvl1pPr marL="0" indent="0">
              <a:buFont typeface="Arial" panose="020B0604020202020204" pitchFamily="34" charset="0"/>
              <a:buNone/>
              <a:defRPr sz="1700">
                <a:solidFill>
                  <a:schemeClr val="tx2"/>
                </a:solidFill>
              </a:defRPr>
            </a:lvl1pPr>
            <a:lvl2pPr marL="228600" indent="0">
              <a:buFont typeface="Arial" panose="020B0604020202020204" pitchFamily="34" charset="0"/>
              <a:buNone/>
              <a:defRPr sz="2000">
                <a:solidFill>
                  <a:schemeClr val="tx2"/>
                </a:solidFill>
              </a:defRPr>
            </a:lvl2pPr>
            <a:lvl3pPr marL="457200" indent="0">
              <a:buFont typeface="Arial" panose="020B0604020202020204" pitchFamily="34" charset="0"/>
              <a:buNone/>
              <a:defRPr sz="2000">
                <a:solidFill>
                  <a:schemeClr val="tx2"/>
                </a:solidFill>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p:txBody>
      </p:sp>
      <p:sp>
        <p:nvSpPr>
          <p:cNvPr id="3" name="Picture Placeholder 10">
            <a:extLst>
              <a:ext uri="{FF2B5EF4-FFF2-40B4-BE49-F238E27FC236}">
                <a16:creationId xmlns:a16="http://schemas.microsoft.com/office/drawing/2014/main" id="{2757E84F-C55F-67F9-0840-D4FD37632314}"/>
              </a:ext>
            </a:extLst>
          </p:cNvPr>
          <p:cNvSpPr>
            <a:spLocks noGrp="1"/>
          </p:cNvSpPr>
          <p:nvPr>
            <p:ph type="pic" sz="quarter" idx="14"/>
          </p:nvPr>
        </p:nvSpPr>
        <p:spPr>
          <a:xfrm>
            <a:off x="-1" y="5475285"/>
            <a:ext cx="12192000" cy="1382715"/>
          </a:xfrm>
          <a:blipFill dpi="0" rotWithShape="1">
            <a:blip r:embed="rId2">
              <a:alphaModFix amt="60000"/>
            </a:blip>
            <a:srcRect/>
            <a:stretch>
              <a:fillRect t="-145696" b="-27554"/>
            </a:stretch>
          </a:blipFill>
        </p:spPr>
        <p:txBody>
          <a:bodyPr/>
          <a:lstStyle>
            <a:lvl1pPr marL="0" indent="0">
              <a:buNone/>
              <a:defRPr>
                <a:solidFill>
                  <a:srgbClr val="361E14"/>
                </a:solidFill>
              </a:defRPr>
            </a:lvl1pPr>
          </a:lstStyle>
          <a:p>
            <a:r>
              <a:rPr lang="en-US" dirty="0"/>
              <a:t>Click icon to add picture</a:t>
            </a:r>
          </a:p>
        </p:txBody>
      </p:sp>
    </p:spTree>
    <p:extLst>
      <p:ext uri="{BB962C8B-B14F-4D97-AF65-F5344CB8AC3E}">
        <p14:creationId xmlns:p14="http://schemas.microsoft.com/office/powerpoint/2010/main" val="76653478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Content with Picture 20">
    <p:bg>
      <p:bgPr>
        <a:solidFill>
          <a:schemeClr val="bg2"/>
        </a:solidFill>
        <a:effectLst/>
      </p:bgPr>
    </p:bg>
    <p:spTree>
      <p:nvGrpSpPr>
        <p:cNvPr id="1" name=""/>
        <p:cNvGrpSpPr/>
        <p:nvPr/>
      </p:nvGrpSpPr>
      <p:grpSpPr>
        <a:xfrm>
          <a:off x="0" y="0"/>
          <a:ext cx="0" cy="0"/>
          <a:chOff x="0" y="0"/>
          <a:chExt cx="0" cy="0"/>
        </a:xfrm>
      </p:grpSpPr>
      <p:sp>
        <p:nvSpPr>
          <p:cNvPr id="34" name="Title 1">
            <a:extLst>
              <a:ext uri="{FF2B5EF4-FFF2-40B4-BE49-F238E27FC236}">
                <a16:creationId xmlns:a16="http://schemas.microsoft.com/office/drawing/2014/main" id="{93E0EAAA-FEA6-5737-75F5-61C4B685D1EB}"/>
              </a:ext>
            </a:extLst>
          </p:cNvPr>
          <p:cNvSpPr>
            <a:spLocks noGrp="1"/>
          </p:cNvSpPr>
          <p:nvPr>
            <p:ph type="title"/>
          </p:nvPr>
        </p:nvSpPr>
        <p:spPr>
          <a:xfrm>
            <a:off x="634030" y="634999"/>
            <a:ext cx="4713895" cy="1861191"/>
          </a:xfrm>
        </p:spPr>
        <p:txBody>
          <a:bodyPr lIns="0" tIns="0" rIns="0" bIns="0" anchor="b">
            <a:noAutofit/>
          </a:bodyPr>
          <a:lstStyle>
            <a:lvl1pPr>
              <a:defRPr sz="5000">
                <a:solidFill>
                  <a:schemeClr val="tx2"/>
                </a:solidFill>
              </a:defRPr>
            </a:lvl1pPr>
          </a:lstStyle>
          <a:p>
            <a:r>
              <a:rPr lang="en-US" dirty="0"/>
              <a:t>Click to edit Master title style</a:t>
            </a:r>
          </a:p>
        </p:txBody>
      </p:sp>
      <p:sp>
        <p:nvSpPr>
          <p:cNvPr id="33" name="Content Placeholder 7">
            <a:extLst>
              <a:ext uri="{FF2B5EF4-FFF2-40B4-BE49-F238E27FC236}">
                <a16:creationId xmlns:a16="http://schemas.microsoft.com/office/drawing/2014/main" id="{FB61DAEE-B7B0-5C8B-B6D8-C19544DC2D62}"/>
              </a:ext>
            </a:extLst>
          </p:cNvPr>
          <p:cNvSpPr>
            <a:spLocks noGrp="1"/>
          </p:cNvSpPr>
          <p:nvPr>
            <p:ph sz="quarter" idx="14"/>
          </p:nvPr>
        </p:nvSpPr>
        <p:spPr>
          <a:xfrm>
            <a:off x="634156" y="2877191"/>
            <a:ext cx="4713895" cy="2980050"/>
          </a:xfrm>
        </p:spPr>
        <p:txBody>
          <a:bodyPr lIns="0" tIns="0" rIns="0" bIns="0">
            <a:normAutofit/>
          </a:bodyPr>
          <a:lstStyle>
            <a:lvl1pPr marL="0" indent="0">
              <a:lnSpc>
                <a:spcPct val="100000"/>
              </a:lnSpc>
              <a:buFont typeface="Arial" panose="020B0604020202020204" pitchFamily="34" charset="0"/>
              <a:buNone/>
              <a:defRPr sz="1700">
                <a:solidFill>
                  <a:schemeClr val="tx2"/>
                </a:solidFill>
              </a:defRPr>
            </a:lvl1pPr>
            <a:lvl2pPr marL="228600" indent="0">
              <a:lnSpc>
                <a:spcPct val="93000"/>
              </a:lnSpc>
              <a:buFont typeface="Arial" panose="020B0604020202020204" pitchFamily="34" charset="0"/>
              <a:buNone/>
              <a:defRPr sz="1700">
                <a:solidFill>
                  <a:srgbClr val="361E14"/>
                </a:solidFill>
              </a:defRPr>
            </a:lvl2pPr>
            <a:lvl3pPr marL="457200" indent="0">
              <a:lnSpc>
                <a:spcPct val="93000"/>
              </a:lnSpc>
              <a:buFont typeface="Arial" panose="020B0604020202020204" pitchFamily="34" charset="0"/>
              <a:buNone/>
              <a:defRPr sz="1700">
                <a:solidFill>
                  <a:srgbClr val="361E14"/>
                </a:solidFill>
              </a:defRPr>
            </a:lvl3pPr>
            <a:lvl4pPr marL="685800" indent="0">
              <a:lnSpc>
                <a:spcPct val="93000"/>
              </a:lnSpc>
              <a:buFont typeface="Arial" panose="020B0604020202020204" pitchFamily="34" charset="0"/>
              <a:buNone/>
              <a:defRPr sz="1700">
                <a:solidFill>
                  <a:srgbClr val="361E14"/>
                </a:solidFill>
              </a:defRPr>
            </a:lvl4pPr>
            <a:lvl5pPr marL="914400" indent="0">
              <a:lnSpc>
                <a:spcPct val="93000"/>
              </a:lnSpc>
              <a:buFont typeface="Arial" panose="020B0604020202020204" pitchFamily="34" charset="0"/>
              <a:buNone/>
              <a:defRPr sz="1700">
                <a:solidFill>
                  <a:srgbClr val="361E14"/>
                </a:solidFill>
              </a:defRPr>
            </a:lvl5pPr>
          </a:lstStyle>
          <a:p>
            <a:pPr lvl="0"/>
            <a:r>
              <a:rPr lang="en-US"/>
              <a:t>Click to edit Master text styles</a:t>
            </a:r>
          </a:p>
        </p:txBody>
      </p:sp>
      <p:pic>
        <p:nvPicPr>
          <p:cNvPr id="43" name="Circles">
            <a:extLst>
              <a:ext uri="{FF2B5EF4-FFF2-40B4-BE49-F238E27FC236}">
                <a16:creationId xmlns:a16="http://schemas.microsoft.com/office/drawing/2014/main" id="{712ACB22-17CF-B0E0-9F66-199D012E0D49}"/>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291020" y="787101"/>
            <a:ext cx="5266944" cy="5283799"/>
          </a:xfrm>
          <a:prstGeom prst="rect">
            <a:avLst/>
          </a:prstGeom>
        </p:spPr>
      </p:pic>
      <p:sp>
        <p:nvSpPr>
          <p:cNvPr id="11" name="Picture Placeholder 10">
            <a:extLst>
              <a:ext uri="{FF2B5EF4-FFF2-40B4-BE49-F238E27FC236}">
                <a16:creationId xmlns:a16="http://schemas.microsoft.com/office/drawing/2014/main" id="{3C7084CA-E815-3B47-AAA3-4B9FBAF6BE7D}"/>
              </a:ext>
            </a:extLst>
          </p:cNvPr>
          <p:cNvSpPr>
            <a:spLocks noGrp="1"/>
          </p:cNvSpPr>
          <p:nvPr>
            <p:ph type="pic" sz="quarter" idx="13"/>
          </p:nvPr>
        </p:nvSpPr>
        <p:spPr>
          <a:xfrm>
            <a:off x="6304736" y="2241116"/>
            <a:ext cx="5239512" cy="2383894"/>
          </a:xfrm>
          <a:custGeom>
            <a:avLst/>
            <a:gdLst>
              <a:gd name="connsiteX0" fmla="*/ 517856 w 5239512"/>
              <a:gd name="connsiteY0" fmla="*/ 480368 h 2383894"/>
              <a:gd name="connsiteX1" fmla="*/ 762078 w 5239512"/>
              <a:gd name="connsiteY1" fmla="*/ 608355 h 2383894"/>
              <a:gd name="connsiteX2" fmla="*/ 2619756 w 5239512"/>
              <a:gd name="connsiteY2" fmla="*/ 958602 h 2383894"/>
              <a:gd name="connsiteX3" fmla="*/ 4477435 w 5239512"/>
              <a:gd name="connsiteY3" fmla="*/ 608355 h 2383894"/>
              <a:gd name="connsiteX4" fmla="*/ 4721659 w 5239512"/>
              <a:gd name="connsiteY4" fmla="*/ 480368 h 2383894"/>
              <a:gd name="connsiteX5" fmla="*/ 5239512 w 5239512"/>
              <a:gd name="connsiteY5" fmla="*/ 1191947 h 2383894"/>
              <a:gd name="connsiteX6" fmla="*/ 2619756 w 5239512"/>
              <a:gd name="connsiteY6" fmla="*/ 2383894 h 2383894"/>
              <a:gd name="connsiteX7" fmla="*/ 0 w 5239512"/>
              <a:gd name="connsiteY7" fmla="*/ 1191947 h 2383894"/>
              <a:gd name="connsiteX8" fmla="*/ 517856 w 5239512"/>
              <a:gd name="connsiteY8" fmla="*/ 480368 h 2383894"/>
              <a:gd name="connsiteX9" fmla="*/ 2619756 w 5239512"/>
              <a:gd name="connsiteY9" fmla="*/ 0 h 2383894"/>
              <a:gd name="connsiteX10" fmla="*/ 4709482 w 5239512"/>
              <a:gd name="connsiteY10" fmla="*/ 472995 h 2383894"/>
              <a:gd name="connsiteX11" fmla="*/ 2619756 w 5239512"/>
              <a:gd name="connsiteY11" fmla="*/ 945990 h 2383894"/>
              <a:gd name="connsiteX12" fmla="*/ 530032 w 5239512"/>
              <a:gd name="connsiteY12" fmla="*/ 472995 h 2383894"/>
              <a:gd name="connsiteX13" fmla="*/ 2619756 w 5239512"/>
              <a:gd name="connsiteY13" fmla="*/ 0 h 2383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39512" h="2383894">
                <a:moveTo>
                  <a:pt x="517856" y="480368"/>
                </a:moveTo>
                <a:cubicBezTo>
                  <a:pt x="592778" y="525719"/>
                  <a:pt x="674445" y="568484"/>
                  <a:pt x="762078" y="608355"/>
                </a:cubicBezTo>
                <a:cubicBezTo>
                  <a:pt x="1238147" y="824959"/>
                  <a:pt x="1894949" y="958602"/>
                  <a:pt x="2619756" y="958602"/>
                </a:cubicBezTo>
                <a:cubicBezTo>
                  <a:pt x="3344564" y="958602"/>
                  <a:pt x="4001365" y="824959"/>
                  <a:pt x="4477435" y="608355"/>
                </a:cubicBezTo>
                <a:cubicBezTo>
                  <a:pt x="4565067" y="568484"/>
                  <a:pt x="4646734" y="525719"/>
                  <a:pt x="4721659" y="480368"/>
                </a:cubicBezTo>
                <a:cubicBezTo>
                  <a:pt x="5046963" y="678962"/>
                  <a:pt x="5239512" y="925222"/>
                  <a:pt x="5239512" y="1191947"/>
                </a:cubicBezTo>
                <a:cubicBezTo>
                  <a:pt x="5239512" y="1850242"/>
                  <a:pt x="4066606" y="2383894"/>
                  <a:pt x="2619756" y="2383894"/>
                </a:cubicBezTo>
                <a:cubicBezTo>
                  <a:pt x="1172906" y="2383894"/>
                  <a:pt x="0" y="1850242"/>
                  <a:pt x="0" y="1191947"/>
                </a:cubicBezTo>
                <a:cubicBezTo>
                  <a:pt x="0" y="925222"/>
                  <a:pt x="192550" y="678962"/>
                  <a:pt x="517856" y="480368"/>
                </a:cubicBezTo>
                <a:close/>
                <a:moveTo>
                  <a:pt x="2619756" y="0"/>
                </a:moveTo>
                <a:cubicBezTo>
                  <a:pt x="3473102" y="0"/>
                  <a:pt x="4231158" y="185637"/>
                  <a:pt x="4709482" y="472995"/>
                </a:cubicBezTo>
                <a:cubicBezTo>
                  <a:pt x="4231158" y="760355"/>
                  <a:pt x="3473102" y="945990"/>
                  <a:pt x="2619756" y="945990"/>
                </a:cubicBezTo>
                <a:cubicBezTo>
                  <a:pt x="1766410" y="945990"/>
                  <a:pt x="1008353" y="760355"/>
                  <a:pt x="530032" y="472995"/>
                </a:cubicBezTo>
                <a:cubicBezTo>
                  <a:pt x="1008353" y="185637"/>
                  <a:pt x="1766410" y="0"/>
                  <a:pt x="2619756" y="0"/>
                </a:cubicBezTo>
                <a:close/>
              </a:path>
            </a:pathLst>
          </a:custGeom>
          <a:blipFill dpi="0" rotWithShape="1">
            <a:blip r:embed="rId4">
              <a:alphaModFix amt="60000"/>
            </a:blip>
            <a:srcRect/>
            <a:stretch>
              <a:fillRect/>
            </a:stretch>
          </a:blipFill>
        </p:spPr>
        <p:txBody>
          <a:bodyPr wrap="square">
            <a:noAutofit/>
          </a:bodyPr>
          <a:lstStyle>
            <a:lvl1pPr marL="0" indent="0">
              <a:buNone/>
              <a:defRPr>
                <a:solidFill>
                  <a:srgbClr val="361E14"/>
                </a:solidFill>
              </a:defRPr>
            </a:lvl1pPr>
          </a:lstStyle>
          <a:p>
            <a:r>
              <a:rPr lang="en-US" dirty="0"/>
              <a:t>Click icon to add picture</a:t>
            </a:r>
          </a:p>
        </p:txBody>
      </p:sp>
      <p:sp>
        <p:nvSpPr>
          <p:cNvPr id="30" name="Date Placeholder 6">
            <a:extLst>
              <a:ext uri="{FF2B5EF4-FFF2-40B4-BE49-F238E27FC236}">
                <a16:creationId xmlns:a16="http://schemas.microsoft.com/office/drawing/2014/main" id="{A74164D1-9B94-AEE9-7715-9BEB334DA8D9}"/>
              </a:ext>
            </a:extLst>
          </p:cNvPr>
          <p:cNvSpPr>
            <a:spLocks noGrp="1"/>
          </p:cNvSpPr>
          <p:nvPr>
            <p:ph type="dt" sz="half" idx="19"/>
          </p:nvPr>
        </p:nvSpPr>
        <p:spPr>
          <a:xfrm>
            <a:off x="634030" y="6453002"/>
            <a:ext cx="1951777" cy="365125"/>
          </a:xfrm>
        </p:spPr>
        <p:txBody>
          <a:bodyPr/>
          <a:lstStyle>
            <a:lvl1pPr>
              <a:defRPr>
                <a:solidFill>
                  <a:schemeClr val="tx2"/>
                </a:solidFill>
              </a:defRPr>
            </a:lvl1pPr>
          </a:lstStyle>
          <a:p>
            <a:endParaRPr lang="en-US" dirty="0"/>
          </a:p>
        </p:txBody>
      </p:sp>
      <p:sp>
        <p:nvSpPr>
          <p:cNvPr id="31" name="Footer Placeholder 7">
            <a:extLst>
              <a:ext uri="{FF2B5EF4-FFF2-40B4-BE49-F238E27FC236}">
                <a16:creationId xmlns:a16="http://schemas.microsoft.com/office/drawing/2014/main" id="{05A82874-BA9D-5B82-C581-D711198AEF04}"/>
              </a:ext>
            </a:extLst>
          </p:cNvPr>
          <p:cNvSpPr>
            <a:spLocks noGrp="1"/>
          </p:cNvSpPr>
          <p:nvPr>
            <p:ph type="ftr" sz="quarter" idx="15"/>
          </p:nvPr>
        </p:nvSpPr>
        <p:spPr>
          <a:xfrm>
            <a:off x="2160592" y="6453002"/>
            <a:ext cx="2805405" cy="365125"/>
          </a:xfrm>
        </p:spPr>
        <p:txBody>
          <a:bodyPr/>
          <a:lstStyle>
            <a:lvl1pPr>
              <a:defRPr>
                <a:solidFill>
                  <a:schemeClr val="tx2"/>
                </a:solidFill>
              </a:defRPr>
            </a:lvl1pPr>
          </a:lstStyle>
          <a:p>
            <a:endParaRPr lang="en-US" dirty="0"/>
          </a:p>
        </p:txBody>
      </p:sp>
      <p:sp>
        <p:nvSpPr>
          <p:cNvPr id="32" name="Slide Number Placeholder 8">
            <a:extLst>
              <a:ext uri="{FF2B5EF4-FFF2-40B4-BE49-F238E27FC236}">
                <a16:creationId xmlns:a16="http://schemas.microsoft.com/office/drawing/2014/main" id="{2094E0EA-795D-1429-1CBC-F45F3F3D3034}"/>
              </a:ext>
            </a:extLst>
          </p:cNvPr>
          <p:cNvSpPr>
            <a:spLocks noGrp="1"/>
          </p:cNvSpPr>
          <p:nvPr>
            <p:ph type="sldNum" sz="quarter" idx="16"/>
          </p:nvPr>
        </p:nvSpPr>
        <p:spPr>
          <a:xfrm>
            <a:off x="4916233" y="6453002"/>
            <a:ext cx="429207" cy="365125"/>
          </a:xfrm>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81264068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Content with Picture 21">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843095" y="634999"/>
            <a:ext cx="4699952" cy="2980051"/>
          </a:xfrm>
        </p:spPr>
        <p:txBody>
          <a:bodyPr lIns="0" tIns="0" rIns="0" bIns="0" anchor="b">
            <a:noAutofit/>
          </a:bodyPr>
          <a:lstStyle>
            <a:lvl1pPr>
              <a:defRPr sz="5000" spc="0" baseline="0">
                <a:solidFill>
                  <a:schemeClr val="tx2"/>
                </a:solidFill>
              </a:defRPr>
            </a:lvl1pPr>
          </a:lstStyle>
          <a:p>
            <a:r>
              <a:rPr lang="en-US" dirty="0"/>
              <a:t>Click to edit Master title style</a:t>
            </a:r>
          </a:p>
        </p:txBody>
      </p:sp>
      <p:pic>
        <p:nvPicPr>
          <p:cNvPr id="11" name="Circles">
            <a:extLst>
              <a:ext uri="{FF2B5EF4-FFF2-40B4-BE49-F238E27FC236}">
                <a16:creationId xmlns:a16="http://schemas.microsoft.com/office/drawing/2014/main" id="{1D9B6B12-CCC2-0AB1-93EB-113A3AD00F61}"/>
              </a:ext>
            </a:extLst>
          </p:cNvPr>
          <p:cNvPicPr>
            <a:picLocks/>
          </p:cNvPicPr>
          <p:nvPr/>
        </p:nvPicPr>
        <p:blipFill>
          <a:blip r:embed="rId2">
            <a:extLst>
              <a:ext uri="{96DAC541-7B7A-43D3-8B79-37D633B846F1}">
                <asvg:svgBlip xmlns:asvg="http://schemas.microsoft.com/office/drawing/2016/SVG/main" r:embed="rId3"/>
              </a:ext>
            </a:extLst>
          </a:blip>
          <a:stretch>
            <a:fillRect/>
          </a:stretch>
        </p:blipFill>
        <p:spPr>
          <a:xfrm>
            <a:off x="636294" y="786384"/>
            <a:ext cx="5266944" cy="5285232"/>
          </a:xfrm>
          <a:prstGeom prst="rect">
            <a:avLst/>
          </a:prstGeom>
        </p:spPr>
      </p:pic>
      <p:sp>
        <p:nvSpPr>
          <p:cNvPr id="33" name="Picture Placeholder 10">
            <a:extLst>
              <a:ext uri="{FF2B5EF4-FFF2-40B4-BE49-F238E27FC236}">
                <a16:creationId xmlns:a16="http://schemas.microsoft.com/office/drawing/2014/main" id="{DB8F8844-621E-B5B9-7B92-2A534E62DCA1}"/>
              </a:ext>
            </a:extLst>
          </p:cNvPr>
          <p:cNvSpPr>
            <a:spLocks noGrp="1"/>
          </p:cNvSpPr>
          <p:nvPr>
            <p:ph type="pic" sz="quarter" idx="18"/>
          </p:nvPr>
        </p:nvSpPr>
        <p:spPr>
          <a:xfrm>
            <a:off x="648953" y="800222"/>
            <a:ext cx="5240759" cy="2377440"/>
          </a:xfrm>
          <a:custGeom>
            <a:avLst/>
            <a:gdLst>
              <a:gd name="connsiteX0" fmla="*/ 2620380 w 5240759"/>
              <a:gd name="connsiteY0" fmla="*/ 0 h 2377440"/>
              <a:gd name="connsiteX1" fmla="*/ 5240759 w 5240759"/>
              <a:gd name="connsiteY1" fmla="*/ 1188720 h 2377440"/>
              <a:gd name="connsiteX2" fmla="*/ 2620380 w 5240759"/>
              <a:gd name="connsiteY2" fmla="*/ 2377440 h 2377440"/>
              <a:gd name="connsiteX3" fmla="*/ 0 w 5240759"/>
              <a:gd name="connsiteY3" fmla="*/ 1188720 h 2377440"/>
              <a:gd name="connsiteX4" fmla="*/ 2620380 w 5240759"/>
              <a:gd name="connsiteY4" fmla="*/ 0 h 23774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40759" h="2377440">
                <a:moveTo>
                  <a:pt x="2620380" y="0"/>
                </a:moveTo>
                <a:cubicBezTo>
                  <a:pt x="4067575" y="0"/>
                  <a:pt x="5240759" y="532208"/>
                  <a:pt x="5240759" y="1188720"/>
                </a:cubicBezTo>
                <a:cubicBezTo>
                  <a:pt x="5240759" y="1845232"/>
                  <a:pt x="4067575" y="2377440"/>
                  <a:pt x="2620380" y="2377440"/>
                </a:cubicBezTo>
                <a:cubicBezTo>
                  <a:pt x="1173184" y="2377440"/>
                  <a:pt x="0" y="1845232"/>
                  <a:pt x="0" y="1188720"/>
                </a:cubicBezTo>
                <a:cubicBezTo>
                  <a:pt x="0" y="532208"/>
                  <a:pt x="1173184" y="0"/>
                  <a:pt x="2620380" y="0"/>
                </a:cubicBezTo>
                <a:close/>
              </a:path>
            </a:pathLst>
          </a:custGeom>
          <a:blipFill dpi="0" rotWithShape="1">
            <a:blip r:embed="rId4">
              <a:alphaModFix amt="60000"/>
            </a:blip>
            <a:srcRect/>
            <a:stretch>
              <a:fillRect/>
            </a:stretch>
          </a:blipFill>
        </p:spPr>
        <p:txBody>
          <a:bodyPr wrap="square">
            <a:noAutofit/>
          </a:bodyPr>
          <a:lstStyle>
            <a:lvl1pPr marL="0" indent="0">
              <a:buNone/>
              <a:defRPr>
                <a:solidFill>
                  <a:srgbClr val="361E14"/>
                </a:solidFill>
              </a:defRPr>
            </a:lvl1pPr>
          </a:lstStyle>
          <a:p>
            <a:r>
              <a:rPr lang="en-US" dirty="0"/>
              <a:t>Click icon to add picture</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6843095" y="3981766"/>
            <a:ext cx="4699952" cy="1875475"/>
          </a:xfrm>
        </p:spPr>
        <p:txBody>
          <a:bodyPr lIns="0" tIns="0" rIns="0" bIns="0" anchor="t">
            <a:normAutofit/>
          </a:bodyPr>
          <a:lstStyle>
            <a:lvl1pPr marL="0" indent="0">
              <a:lnSpc>
                <a:spcPct val="100000"/>
              </a:lnSpc>
              <a:buNone/>
              <a:defRPr sz="1700">
                <a:solidFill>
                  <a:schemeClr val="tx2"/>
                </a:solidFill>
              </a:defRPr>
            </a:lvl1pPr>
            <a:lvl2pPr marL="228600" indent="0">
              <a:lnSpc>
                <a:spcPct val="93000"/>
              </a:lnSpc>
              <a:buNone/>
              <a:defRPr sz="1700">
                <a:solidFill>
                  <a:srgbClr val="361E14"/>
                </a:solidFill>
              </a:defRPr>
            </a:lvl2pPr>
            <a:lvl3pPr marL="457200" indent="0">
              <a:lnSpc>
                <a:spcPct val="93000"/>
              </a:lnSpc>
              <a:buNone/>
              <a:defRPr sz="1700">
                <a:solidFill>
                  <a:srgbClr val="361E14"/>
                </a:solidFill>
              </a:defRPr>
            </a:lvl3pPr>
            <a:lvl4pPr marL="685800" indent="0">
              <a:lnSpc>
                <a:spcPct val="93000"/>
              </a:lnSpc>
              <a:buNone/>
              <a:defRPr sz="1700">
                <a:solidFill>
                  <a:srgbClr val="361E14"/>
                </a:solidFill>
              </a:defRPr>
            </a:lvl4pPr>
            <a:lvl5pPr marL="914400" indent="0">
              <a:lnSpc>
                <a:spcPct val="93000"/>
              </a:lnSpc>
              <a:buNone/>
              <a:defRPr sz="1700">
                <a:solidFill>
                  <a:srgbClr val="361E14"/>
                </a:solidFill>
              </a:defRPr>
            </a:lvl5pPr>
          </a:lstStyle>
          <a:p>
            <a:pPr lvl="0"/>
            <a:r>
              <a:rPr lang="en-US"/>
              <a:t>Click to edit Master text styles</a:t>
            </a:r>
          </a:p>
        </p:txBody>
      </p:sp>
      <p:sp>
        <p:nvSpPr>
          <p:cNvPr id="4" name="Date Placeholder 2">
            <a:extLst>
              <a:ext uri="{FF2B5EF4-FFF2-40B4-BE49-F238E27FC236}">
                <a16:creationId xmlns:a16="http://schemas.microsoft.com/office/drawing/2014/main" id="{84CAE01D-F1BE-14A8-F5EA-250F558ECFFF}"/>
              </a:ext>
            </a:extLst>
          </p:cNvPr>
          <p:cNvSpPr>
            <a:spLocks noGrp="1"/>
          </p:cNvSpPr>
          <p:nvPr>
            <p:ph type="dt" sz="half" idx="10"/>
          </p:nvPr>
        </p:nvSpPr>
        <p:spPr>
          <a:xfrm>
            <a:off x="6857999" y="6453002"/>
            <a:ext cx="1996689" cy="365125"/>
          </a:xfrm>
        </p:spPr>
        <p:txBody>
          <a:bodyPr/>
          <a:lstStyle>
            <a:lvl1pPr>
              <a:defRPr>
                <a:solidFill>
                  <a:schemeClr val="tx2"/>
                </a:solidFill>
              </a:defRPr>
            </a:lvl1pPr>
          </a:lstStyle>
          <a:p>
            <a:endParaRPr lang="en-US" dirty="0"/>
          </a:p>
        </p:txBody>
      </p:sp>
      <p:sp>
        <p:nvSpPr>
          <p:cNvPr id="5" name="Footer Placeholder 3">
            <a:extLst>
              <a:ext uri="{FF2B5EF4-FFF2-40B4-BE49-F238E27FC236}">
                <a16:creationId xmlns:a16="http://schemas.microsoft.com/office/drawing/2014/main" id="{D750D2E2-3C30-204E-92E3-CED5F1CA447A}"/>
              </a:ext>
            </a:extLst>
          </p:cNvPr>
          <p:cNvSpPr>
            <a:spLocks noGrp="1"/>
          </p:cNvSpPr>
          <p:nvPr>
            <p:ph type="ftr" sz="quarter" idx="11"/>
          </p:nvPr>
        </p:nvSpPr>
        <p:spPr>
          <a:xfrm>
            <a:off x="8373116" y="6453002"/>
            <a:ext cx="2805405" cy="365125"/>
          </a:xfrm>
        </p:spPr>
        <p:txBody>
          <a:bodyPr/>
          <a:lstStyle>
            <a:lvl1pPr>
              <a:defRPr>
                <a:solidFill>
                  <a:schemeClr val="tx2"/>
                </a:solidFill>
              </a:defRPr>
            </a:lvl1pPr>
          </a:lstStyle>
          <a:p>
            <a:endParaRPr lang="en-US" dirty="0"/>
          </a:p>
        </p:txBody>
      </p:sp>
      <p:sp>
        <p:nvSpPr>
          <p:cNvPr id="6" name="Slide Number Placeholder 4">
            <a:extLst>
              <a:ext uri="{FF2B5EF4-FFF2-40B4-BE49-F238E27FC236}">
                <a16:creationId xmlns:a16="http://schemas.microsoft.com/office/drawing/2014/main" id="{EA82C9C2-C11E-E038-D1EA-789F561A9C7F}"/>
              </a:ext>
            </a:extLst>
          </p:cNvPr>
          <p:cNvSpPr>
            <a:spLocks noGrp="1"/>
          </p:cNvSpPr>
          <p:nvPr>
            <p:ph type="sldNum" sz="quarter" idx="12"/>
          </p:nvPr>
        </p:nvSpPr>
        <p:spPr>
          <a:xfrm>
            <a:off x="11128757" y="6453002"/>
            <a:ext cx="429207" cy="365125"/>
          </a:xfrm>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51174335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Number Large">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634023" y="4718304"/>
            <a:ext cx="6209072" cy="1353312"/>
          </a:xfrm>
        </p:spPr>
        <p:txBody>
          <a:bodyPr>
            <a:normAutofit/>
          </a:bodyPr>
          <a:lstStyle>
            <a:lvl1pPr>
              <a:lnSpc>
                <a:spcPct val="100000"/>
              </a:lnSpc>
              <a:defRPr sz="3200" b="0" i="0" cap="none" baseline="0">
                <a:solidFill>
                  <a:schemeClr val="tx2"/>
                </a:solidFill>
                <a:latin typeface="+mn-lt"/>
              </a:defRPr>
            </a:lvl1pPr>
          </a:lstStyle>
          <a:p>
            <a:r>
              <a:rPr lang="en-US" dirty="0"/>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634028" y="634999"/>
            <a:ext cx="10923936" cy="4302760"/>
          </a:xfrm>
        </p:spPr>
        <p:txBody>
          <a:bodyPr anchor="b">
            <a:normAutofit/>
          </a:bodyPr>
          <a:lstStyle>
            <a:lvl1pPr marL="0" indent="0">
              <a:lnSpc>
                <a:spcPct val="80000"/>
              </a:lnSpc>
              <a:spcBef>
                <a:spcPts val="0"/>
              </a:spcBef>
              <a:buNone/>
              <a:defRPr sz="18200" b="0" i="1">
                <a:solidFill>
                  <a:schemeClr val="tx2"/>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2"/>
                </a:solidFill>
              </a:defRPr>
            </a:lvl1pPr>
          </a:lstStyle>
          <a:p>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2"/>
                </a:solidFill>
              </a:defRPr>
            </a:lvl1pPr>
          </a:lstStyle>
          <a:p>
            <a:endParaRPr lang="en-US" dirty="0"/>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40497231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Number Large 2">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2133602" y="4728526"/>
            <a:ext cx="7924796" cy="1489395"/>
          </a:xfrm>
        </p:spPr>
        <p:txBody>
          <a:bodyPr>
            <a:normAutofit/>
          </a:bodyPr>
          <a:lstStyle>
            <a:lvl1pPr algn="ctr">
              <a:lnSpc>
                <a:spcPct val="100000"/>
              </a:lnSpc>
              <a:defRPr sz="3200" b="0" i="0" cap="none" baseline="0">
                <a:solidFill>
                  <a:schemeClr val="tx2"/>
                </a:solidFill>
                <a:latin typeface="+mn-lt"/>
              </a:defRPr>
            </a:lvl1pPr>
          </a:lstStyle>
          <a:p>
            <a:r>
              <a:rPr lang="en-US" dirty="0"/>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634028" y="640079"/>
            <a:ext cx="10923936" cy="4083367"/>
          </a:xfrm>
        </p:spPr>
        <p:txBody>
          <a:bodyPr anchor="b">
            <a:normAutofit/>
          </a:bodyPr>
          <a:lstStyle>
            <a:lvl1pPr marL="0" indent="0" algn="ctr">
              <a:lnSpc>
                <a:spcPct val="80000"/>
              </a:lnSpc>
              <a:buNone/>
              <a:defRPr sz="18200" b="0" i="1">
                <a:solidFill>
                  <a:schemeClr val="tx2"/>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2"/>
                </a:solidFill>
              </a:defRPr>
            </a:lvl1pPr>
          </a:lstStyle>
          <a:p>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2"/>
                </a:solidFill>
              </a:defRPr>
            </a:lvl1pPr>
          </a:lstStyle>
          <a:p>
            <a:endParaRPr lang="en-US" dirty="0"/>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307064666"/>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Number Large 3">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6286500" y="1381758"/>
            <a:ext cx="4972050" cy="3840484"/>
          </a:xfrm>
        </p:spPr>
        <p:txBody>
          <a:bodyPr rIns="0" bIns="0" anchor="b">
            <a:normAutofit/>
          </a:bodyPr>
          <a:lstStyle>
            <a:lvl1pPr algn="l">
              <a:lnSpc>
                <a:spcPct val="100000"/>
              </a:lnSpc>
              <a:defRPr sz="3200" b="0" i="0" cap="none" baseline="0">
                <a:solidFill>
                  <a:schemeClr val="tx2"/>
                </a:solidFill>
                <a:latin typeface="+mn-lt"/>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776614" y="1381759"/>
            <a:ext cx="5123506" cy="4342636"/>
          </a:xfrm>
        </p:spPr>
        <p:txBody>
          <a:bodyPr bIns="0" anchor="b">
            <a:noAutofit/>
          </a:bodyPr>
          <a:lstStyle>
            <a:lvl1pPr marL="0" indent="0" algn="l">
              <a:lnSpc>
                <a:spcPct val="80000"/>
              </a:lnSpc>
              <a:buNone/>
              <a:defRPr sz="20000" b="0" i="1">
                <a:solidFill>
                  <a:schemeClr val="tx2"/>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2"/>
                </a:solidFill>
              </a:defRPr>
            </a:lvl1pPr>
          </a:lstStyle>
          <a:p>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2"/>
                </a:solidFill>
              </a:defRPr>
            </a:lvl1pPr>
          </a:lstStyle>
          <a:p>
            <a:endParaRPr lang="en-US" dirty="0"/>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886757440"/>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Statement">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lvl1pPr>
              <a:defRPr b="0" i="0" cap="none" baseline="0">
                <a:solidFill>
                  <a:schemeClr val="tx2"/>
                </a:solidFill>
                <a:latin typeface="+mn-lt"/>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630936"/>
            <a:ext cx="10874502" cy="5605272"/>
          </a:xfrm>
        </p:spPr>
        <p:txBody>
          <a:bodyPr bIns="0" anchor="b">
            <a:noAutofit/>
          </a:bodyPr>
          <a:lstStyle>
            <a:lvl1pPr marL="0" indent="0">
              <a:lnSpc>
                <a:spcPct val="85000"/>
              </a:lnSpc>
              <a:buNone/>
              <a:defRPr sz="8000" b="0" i="1" cap="all" spc="50" baseline="0">
                <a:solidFill>
                  <a:schemeClr val="tx2"/>
                </a:solidFill>
                <a:latin typeface="+mj-lt"/>
              </a:defRPr>
            </a:lvl1pPr>
            <a:lvl2pPr marL="228600" indent="0">
              <a:lnSpc>
                <a:spcPct val="85000"/>
              </a:lnSpc>
              <a:buNone/>
              <a:defRPr sz="4800" b="0" i="0">
                <a:solidFill>
                  <a:srgbClr val="361E14"/>
                </a:solidFill>
                <a:latin typeface="Univers Light" panose="020B0403020202020204" pitchFamily="34" charset="0"/>
              </a:defRPr>
            </a:lvl2pPr>
            <a:lvl3pPr marL="457200" indent="0">
              <a:lnSpc>
                <a:spcPct val="85000"/>
              </a:lnSpc>
              <a:buNone/>
              <a:defRPr sz="4400" b="0" i="0">
                <a:solidFill>
                  <a:srgbClr val="361E14"/>
                </a:solidFill>
                <a:latin typeface="Univers Light" panose="020B0403020202020204" pitchFamily="34" charset="0"/>
              </a:defRPr>
            </a:lvl3pPr>
            <a:lvl4pPr marL="685800" indent="0">
              <a:lnSpc>
                <a:spcPct val="100000"/>
              </a:lnSpc>
              <a:buNone/>
              <a:defRPr sz="4000" b="1"/>
            </a:lvl4pPr>
            <a:lvl5pPr marL="914400" indent="0">
              <a:lnSpc>
                <a:spcPct val="100000"/>
              </a:lnSpc>
              <a:buNone/>
              <a:defRPr sz="3600" b="1"/>
            </a:lvl5pPr>
          </a:lstStyle>
          <a:p>
            <a:pPr lvl="0"/>
            <a:r>
              <a:rPr lang="en-US" dirty="0"/>
              <a:t>CLICK TO add STATEMENT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2"/>
                </a:solidFill>
              </a:defRPr>
            </a:lvl1pPr>
          </a:lstStyle>
          <a:p>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tx2"/>
                </a:solidFill>
              </a:defRPr>
            </a:lvl1pPr>
          </a:lstStyle>
          <a:p>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17099069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cSld name="Statement 2">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lvl1pPr>
              <a:defRPr>
                <a:solidFill>
                  <a:schemeClr val="tx2"/>
                </a:solidFill>
              </a:defRPr>
            </a:lvl1pPr>
          </a:lstStyle>
          <a:p>
            <a:r>
              <a:rPr lang="en-US" dirty="0"/>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7" y="1748474"/>
            <a:ext cx="10002341" cy="3361052"/>
          </a:xfrm>
        </p:spPr>
        <p:txBody>
          <a:bodyPr anchor="ctr">
            <a:noAutofit/>
          </a:bodyPr>
          <a:lstStyle>
            <a:lvl1pPr marL="0" indent="0">
              <a:lnSpc>
                <a:spcPct val="85000"/>
              </a:lnSpc>
              <a:buNone/>
              <a:defRPr sz="8000" b="0" i="0">
                <a:solidFill>
                  <a:schemeClr val="tx2"/>
                </a:solidFill>
                <a:latin typeface="+mn-lt"/>
              </a:defRPr>
            </a:lvl1pPr>
            <a:lvl2pPr marL="228600" indent="0">
              <a:lnSpc>
                <a:spcPct val="100000"/>
              </a:lnSpc>
              <a:buNone/>
              <a:defRPr sz="4400" b="0" i="0">
                <a:solidFill>
                  <a:srgbClr val="361E14"/>
                </a:solidFill>
                <a:latin typeface="Univers Light" panose="020B0403020202020204" pitchFamily="34" charset="0"/>
              </a:defRPr>
            </a:lvl2pPr>
            <a:lvl3pPr marL="457200" indent="0">
              <a:lnSpc>
                <a:spcPct val="100000"/>
              </a:lnSpc>
              <a:buNone/>
              <a:defRPr sz="4000" b="0" i="0">
                <a:solidFill>
                  <a:srgbClr val="361E14"/>
                </a:solidFill>
                <a:latin typeface="Univers Light" panose="020B0403020202020204" pitchFamily="34" charset="0"/>
              </a:defRPr>
            </a:lvl3pPr>
            <a:lvl4pPr marL="685800" indent="0">
              <a:lnSpc>
                <a:spcPct val="100000"/>
              </a:lnSpc>
              <a:buNone/>
              <a:defRPr sz="3600" b="0" i="0">
                <a:solidFill>
                  <a:srgbClr val="361E14"/>
                </a:solidFill>
                <a:latin typeface="Univers Light" panose="020B0403020202020204" pitchFamily="34" charset="0"/>
              </a:defRPr>
            </a:lvl4pPr>
            <a:lvl5pPr marL="914400" indent="0">
              <a:lnSpc>
                <a:spcPct val="100000"/>
              </a:lnSpc>
              <a:buNone/>
              <a:defRPr sz="3200" b="0" i="0">
                <a:solidFill>
                  <a:srgbClr val="361E14"/>
                </a:solidFill>
                <a:latin typeface="Univers Light" panose="020B0403020202020204" pitchFamily="34" charset="0"/>
              </a:defRPr>
            </a:lvl5pPr>
          </a:lstStyle>
          <a:p>
            <a:pPr lvl="0"/>
            <a:r>
              <a:rPr lang="en-US" dirty="0"/>
              <a:t>Click to add Statement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b="0" i="0">
                <a:solidFill>
                  <a:schemeClr val="tx2"/>
                </a:solidFill>
                <a:latin typeface="+mn-lt"/>
              </a:defRPr>
            </a:lvl1pPr>
          </a:lstStyle>
          <a:p>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b="0" i="0">
                <a:solidFill>
                  <a:schemeClr val="tx2"/>
                </a:solidFill>
                <a:latin typeface="+mn-lt"/>
              </a:defRPr>
            </a:lvl1pPr>
          </a:lstStyle>
          <a:p>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b="0" i="0">
                <a:solidFill>
                  <a:schemeClr val="tx2"/>
                </a:solidFill>
                <a:latin typeface="+mn-l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693431530"/>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Statement 3">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lvl1pPr>
              <a:defRPr>
                <a:solidFill>
                  <a:schemeClr val="tx2"/>
                </a:solidFill>
              </a:defRPr>
            </a:lvl1pPr>
          </a:lstStyle>
          <a:p>
            <a:r>
              <a:rPr lang="en-US" dirty="0"/>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7" y="634998"/>
            <a:ext cx="8502777" cy="5588002"/>
          </a:xfrm>
        </p:spPr>
        <p:txBody>
          <a:bodyPr anchor="t">
            <a:noAutofit/>
          </a:bodyPr>
          <a:lstStyle>
            <a:lvl1pPr marL="0" indent="0">
              <a:lnSpc>
                <a:spcPct val="85000"/>
              </a:lnSpc>
              <a:buNone/>
              <a:defRPr sz="8000" b="0" i="0">
                <a:solidFill>
                  <a:schemeClr val="tx2"/>
                </a:solidFill>
                <a:latin typeface="+mn-lt"/>
              </a:defRPr>
            </a:lvl1pPr>
            <a:lvl2pPr marL="228600" indent="0">
              <a:lnSpc>
                <a:spcPct val="100000"/>
              </a:lnSpc>
              <a:buNone/>
              <a:defRPr sz="4400" b="1"/>
            </a:lvl2pPr>
            <a:lvl3pPr marL="457200" indent="0">
              <a:lnSpc>
                <a:spcPct val="100000"/>
              </a:lnSpc>
              <a:buNone/>
              <a:defRPr sz="4000" b="1"/>
            </a:lvl3pPr>
            <a:lvl4pPr marL="685800" indent="0">
              <a:lnSpc>
                <a:spcPct val="100000"/>
              </a:lnSpc>
              <a:buNone/>
              <a:defRPr sz="3600" b="1"/>
            </a:lvl4pPr>
            <a:lvl5pPr marL="914400" indent="0">
              <a:lnSpc>
                <a:spcPct val="100000"/>
              </a:lnSpc>
              <a:buNone/>
              <a:defRPr sz="3200" b="1"/>
            </a:lvl5pPr>
          </a:lstStyle>
          <a:p>
            <a:pPr lvl="0"/>
            <a:r>
              <a:rPr lang="en-US" dirty="0"/>
              <a:t>Click to add Statement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2"/>
                </a:solidFill>
                <a:latin typeface="+mn-lt"/>
              </a:defRPr>
            </a:lvl1pPr>
          </a:lstStyle>
          <a:p>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tx2"/>
                </a:solidFill>
                <a:latin typeface="+mn-lt"/>
              </a:defRPr>
            </a:lvl1pPr>
          </a:lstStyle>
          <a:p>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2"/>
                </a:solidFill>
                <a:latin typeface="+mn-l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42103637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Quote">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577004" y="5431536"/>
            <a:ext cx="9037985" cy="466344"/>
          </a:xfrm>
        </p:spPr>
        <p:txBody>
          <a:bodyPr anchor="ctr">
            <a:normAutofit/>
          </a:bodyPr>
          <a:lstStyle>
            <a:lvl1pPr>
              <a:lnSpc>
                <a:spcPct val="100000"/>
              </a:lnSpc>
              <a:defRPr sz="1700" b="0" i="0" cap="none" baseline="0">
                <a:solidFill>
                  <a:schemeClr val="tx2"/>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577004" y="1188720"/>
            <a:ext cx="9037985" cy="3657600"/>
          </a:xfrm>
        </p:spPr>
        <p:txBody>
          <a:bodyPr anchor="ctr">
            <a:normAutofit/>
          </a:bodyPr>
          <a:lstStyle>
            <a:lvl1pPr marL="164592" indent="-164592">
              <a:lnSpc>
                <a:spcPct val="85000"/>
              </a:lnSpc>
              <a:spcBef>
                <a:spcPts val="0"/>
              </a:spcBef>
              <a:buNone/>
              <a:defRPr sz="4400" b="0" i="1" cap="all" baseline="0">
                <a:solidFill>
                  <a:schemeClr val="tx2"/>
                </a:solidFill>
                <a:latin typeface="+mj-lt"/>
              </a:defRPr>
            </a:lvl1pPr>
          </a:lstStyle>
          <a:p>
            <a:pPr lvl="0"/>
            <a:r>
              <a:rPr lang="en-US" dirty="0"/>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tx2"/>
                </a:solidFill>
              </a:defRPr>
            </a:lvl1pPr>
          </a:lstStyle>
          <a:p>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tx2"/>
                </a:solidFill>
              </a:defRPr>
            </a:lvl1pPr>
          </a:lstStyle>
          <a:p>
            <a:endParaRPr lang="en-US" dirty="0"/>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899718355"/>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Quote 2">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577004" y="5349240"/>
            <a:ext cx="9037985" cy="466344"/>
          </a:xfrm>
        </p:spPr>
        <p:txBody>
          <a:bodyPr anchor="ctr">
            <a:normAutofit/>
          </a:bodyPr>
          <a:lstStyle>
            <a:lvl1pPr>
              <a:lnSpc>
                <a:spcPct val="100000"/>
              </a:lnSpc>
              <a:defRPr sz="1700" b="0" i="0" cap="none" baseline="0">
                <a:solidFill>
                  <a:schemeClr val="bg2"/>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577004" y="1344168"/>
            <a:ext cx="9037985" cy="3291840"/>
          </a:xfrm>
        </p:spPr>
        <p:txBody>
          <a:bodyPr anchor="ctr">
            <a:normAutofit/>
          </a:bodyPr>
          <a:lstStyle>
            <a:lvl1pPr marL="164592" indent="-164592">
              <a:lnSpc>
                <a:spcPct val="85000"/>
              </a:lnSpc>
              <a:spcBef>
                <a:spcPts val="0"/>
              </a:spcBef>
              <a:buNone/>
              <a:defRPr sz="4400" b="0" i="1" cap="all" baseline="0">
                <a:solidFill>
                  <a:schemeClr val="bg2"/>
                </a:solidFill>
                <a:latin typeface="+mj-lt"/>
              </a:defRPr>
            </a:lvl1pPr>
          </a:lstStyle>
          <a:p>
            <a:pPr lvl="0"/>
            <a:r>
              <a:rPr lang="en-US" dirty="0"/>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bg2"/>
                </a:solidFill>
              </a:defRPr>
            </a:lvl1pPr>
          </a:lstStyle>
          <a:p>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bg2"/>
                </a:solidFill>
              </a:defRPr>
            </a:lvl1pPr>
          </a:lstStyle>
          <a:p>
            <a:endParaRPr lang="en-US" dirty="0"/>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bg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847961062"/>
      </p:ext>
    </p:extLst>
  </p:cSld>
  <p:clrMapOvr>
    <a:overrideClrMapping bg1="dk1" tx1="lt1" bg2="dk2" tx2="lt2" accent1="accent1" accent2="accent2" accent3="accent3" accent4="accent4" accent5="accent5" accent6="accent6" hlink="hlink" folHlink="folHlink"/>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Quote 3">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790041" y="5669280"/>
            <a:ext cx="8805672" cy="466344"/>
          </a:xfrm>
        </p:spPr>
        <p:txBody>
          <a:bodyPr anchor="ctr">
            <a:normAutofit/>
          </a:bodyPr>
          <a:lstStyle>
            <a:lvl1pPr>
              <a:lnSpc>
                <a:spcPct val="100000"/>
              </a:lnSpc>
              <a:defRPr sz="1700" b="0" i="0" cap="none" baseline="0">
                <a:solidFill>
                  <a:schemeClr val="tx2"/>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34028" y="1097280"/>
            <a:ext cx="9037986" cy="3474720"/>
          </a:xfrm>
        </p:spPr>
        <p:txBody>
          <a:bodyPr anchor="ctr">
            <a:normAutofit/>
          </a:bodyPr>
          <a:lstStyle>
            <a:lvl1pPr marL="164592" indent="-164592">
              <a:lnSpc>
                <a:spcPct val="85000"/>
              </a:lnSpc>
              <a:spcBef>
                <a:spcPts val="0"/>
              </a:spcBef>
              <a:buNone/>
              <a:defRPr sz="4400" b="0" i="1" cap="all" baseline="0">
                <a:solidFill>
                  <a:schemeClr val="tx2"/>
                </a:solidFill>
                <a:latin typeface="+mj-lt"/>
              </a:defRPr>
            </a:lvl1pPr>
          </a:lstStyle>
          <a:p>
            <a:pPr lvl="0"/>
            <a:r>
              <a:rPr lang="en-US" dirty="0"/>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tx2"/>
                </a:solidFill>
                <a:latin typeface="+mn-lt"/>
              </a:defRPr>
            </a:lvl1pPr>
          </a:lstStyle>
          <a:p>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tx2"/>
                </a:solidFill>
                <a:latin typeface="+mn-lt"/>
              </a:defRPr>
            </a:lvl1pPr>
          </a:lstStyle>
          <a:p>
            <a:endParaRPr lang="en-US" dirty="0"/>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tx2"/>
                </a:solidFill>
                <a:latin typeface="+mn-l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269568717"/>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Quote 4">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914400" y="5475284"/>
            <a:ext cx="9700589" cy="747716"/>
          </a:xfrm>
        </p:spPr>
        <p:txBody>
          <a:bodyPr lIns="0" tIns="0" rIns="0" bIns="0" anchor="t">
            <a:normAutofit/>
          </a:bodyPr>
          <a:lstStyle>
            <a:lvl1pPr>
              <a:lnSpc>
                <a:spcPct val="100000"/>
              </a:lnSpc>
              <a:defRPr sz="1700" b="0" i="0" cap="none" baseline="0">
                <a:solidFill>
                  <a:schemeClr val="bg2"/>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34030" y="1001715"/>
            <a:ext cx="9980960" cy="4107811"/>
          </a:xfrm>
        </p:spPr>
        <p:txBody>
          <a:bodyPr lIns="0" tIns="0" rIns="0" bIns="0" anchor="ctr">
            <a:normAutofit/>
          </a:bodyPr>
          <a:lstStyle>
            <a:lvl1pPr marL="164592" indent="-164592">
              <a:lnSpc>
                <a:spcPct val="85000"/>
              </a:lnSpc>
              <a:spcBef>
                <a:spcPts val="0"/>
              </a:spcBef>
              <a:buNone/>
              <a:defRPr sz="4400" b="0" i="1" cap="all" baseline="0">
                <a:solidFill>
                  <a:schemeClr val="bg2"/>
                </a:solidFill>
                <a:latin typeface="+mj-lt"/>
              </a:defRPr>
            </a:lvl1pPr>
          </a:lstStyle>
          <a:p>
            <a:pPr lvl="0"/>
            <a:r>
              <a:rPr lang="en-US" dirty="0"/>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b="0" i="0">
                <a:solidFill>
                  <a:schemeClr val="bg2"/>
                </a:solidFill>
                <a:latin typeface="+mn-lt"/>
              </a:defRPr>
            </a:lvl1pPr>
          </a:lstStyle>
          <a:p>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b="0" i="0">
                <a:solidFill>
                  <a:schemeClr val="bg2"/>
                </a:solidFill>
                <a:latin typeface="+mn-lt"/>
              </a:defRPr>
            </a:lvl1pPr>
          </a:lstStyle>
          <a:p>
            <a:endParaRPr lang="en-US" dirty="0"/>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b="0" i="0">
                <a:solidFill>
                  <a:schemeClr val="bg2"/>
                </a:solidFill>
                <a:latin typeface="+mn-l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5693217"/>
      </p:ext>
    </p:extLst>
  </p:cSld>
  <p:clrMapOvr>
    <a:overrideClrMapping bg1="dk1" tx1="lt1" bg2="dk2" tx2="lt2" accent1="accent1" accent2="accent2" accent3="accent3" accent4="accent4" accent5="accent5" accent6="accent6" hlink="hlink" folHlink="folHlink"/>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Two Content">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45764" y="634998"/>
            <a:ext cx="10912199" cy="1122375"/>
          </a:xfrm>
        </p:spPr>
        <p:txBody>
          <a:bodyPr/>
          <a:lstStyle>
            <a:lvl1pPr>
              <a:lnSpc>
                <a:spcPct val="85000"/>
              </a:lnSpc>
              <a:defRPr>
                <a:solidFill>
                  <a:schemeClr val="tx2"/>
                </a:solidFill>
              </a:defRPr>
            </a:lvl1pPr>
          </a:lstStyle>
          <a:p>
            <a:r>
              <a:rPr lang="en-US" dirty="0"/>
              <a:t>Click to edit Master title style</a:t>
            </a:r>
          </a:p>
        </p:txBody>
      </p:sp>
      <p:sp>
        <p:nvSpPr>
          <p:cNvPr id="9" name="Text Placeholder 8">
            <a:extLst>
              <a:ext uri="{FF2B5EF4-FFF2-40B4-BE49-F238E27FC236}">
                <a16:creationId xmlns:a16="http://schemas.microsoft.com/office/drawing/2014/main" id="{84DC103C-4E45-07FA-2734-5BAE2624DC48}"/>
              </a:ext>
            </a:extLst>
          </p:cNvPr>
          <p:cNvSpPr>
            <a:spLocks noGrp="1"/>
          </p:cNvSpPr>
          <p:nvPr>
            <p:ph type="body" sz="quarter" idx="13"/>
          </p:nvPr>
        </p:nvSpPr>
        <p:spPr>
          <a:xfrm>
            <a:off x="634027" y="1978475"/>
            <a:ext cx="5266093" cy="4244525"/>
          </a:xfrm>
        </p:spPr>
        <p:txBody>
          <a:bodyPr>
            <a:normAutofit/>
          </a:bodyPr>
          <a:lstStyle>
            <a:lvl1pPr marL="0" indent="0">
              <a:buNone/>
              <a:defRPr sz="1700">
                <a:solidFill>
                  <a:schemeClr val="tx2"/>
                </a:solidFill>
              </a:defRPr>
            </a:lvl1pPr>
            <a:lvl2pPr>
              <a:defRPr>
                <a:solidFill>
                  <a:srgbClr val="361E14"/>
                </a:solidFill>
              </a:defRPr>
            </a:lvl2pPr>
            <a:lvl3pPr>
              <a:defRPr>
                <a:solidFill>
                  <a:srgbClr val="361E14"/>
                </a:solidFill>
              </a:defRPr>
            </a:lvl3pPr>
          </a:lstStyle>
          <a:p>
            <a:pPr lvl="0"/>
            <a:r>
              <a:rPr lang="en-US" dirty="0"/>
              <a:t>Click to edit Master text styles</a:t>
            </a:r>
          </a:p>
        </p:txBody>
      </p:sp>
      <p:sp>
        <p:nvSpPr>
          <p:cNvPr id="11" name="Text Placeholder 10">
            <a:extLst>
              <a:ext uri="{FF2B5EF4-FFF2-40B4-BE49-F238E27FC236}">
                <a16:creationId xmlns:a16="http://schemas.microsoft.com/office/drawing/2014/main" id="{288F1ED9-CE64-0191-F909-FDC002A7456F}"/>
              </a:ext>
            </a:extLst>
          </p:cNvPr>
          <p:cNvSpPr>
            <a:spLocks noGrp="1"/>
          </p:cNvSpPr>
          <p:nvPr>
            <p:ph type="body" sz="quarter" idx="14"/>
          </p:nvPr>
        </p:nvSpPr>
        <p:spPr>
          <a:xfrm>
            <a:off x="6286499" y="1978475"/>
            <a:ext cx="5271463" cy="4244525"/>
          </a:xfrm>
        </p:spPr>
        <p:txBody>
          <a:bodyPr>
            <a:normAutofit/>
          </a:bodyPr>
          <a:lstStyle>
            <a:lvl1pPr marL="0" indent="0">
              <a:buNone/>
              <a:defRPr sz="1700">
                <a:solidFill>
                  <a:schemeClr val="tx2"/>
                </a:solidFill>
              </a:defRPr>
            </a:lvl1pPr>
            <a:lvl2pPr>
              <a:defRPr>
                <a:solidFill>
                  <a:srgbClr val="361E14"/>
                </a:solidFill>
              </a:defRPr>
            </a:lvl2pPr>
            <a:lvl3pPr>
              <a:defRPr>
                <a:solidFill>
                  <a:srgbClr val="361E14"/>
                </a:solidFill>
              </a:defRPr>
            </a:lvl3pPr>
          </a:lstStyle>
          <a:p>
            <a:pPr lvl="0"/>
            <a:r>
              <a:rPr lang="en-US"/>
              <a:t>Click to edit Master text styles</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2"/>
                </a:solidFill>
              </a:defRPr>
            </a:lvl1pPr>
          </a:lstStyle>
          <a:p>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2"/>
                </a:solidFill>
              </a:defRPr>
            </a:lvl1p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631926494"/>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Comparison">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34028" y="634998"/>
            <a:ext cx="10923936" cy="1226193"/>
          </a:xfrm>
        </p:spPr>
        <p:txBody>
          <a:bodyPr/>
          <a:lstStyle>
            <a:lvl1pPr>
              <a:lnSpc>
                <a:spcPct val="85000"/>
              </a:lnSpc>
              <a:defRPr>
                <a:solidFill>
                  <a:schemeClr val="tx2"/>
                </a:solidFill>
              </a:defRPr>
            </a:lvl1pPr>
          </a:lstStyle>
          <a:p>
            <a:r>
              <a:rPr lang="en-US" dirty="0"/>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34028" y="1748474"/>
            <a:ext cx="5266087" cy="577213"/>
          </a:xfrm>
        </p:spPr>
        <p:txBody>
          <a:bodyPr anchor="b">
            <a:normAutofit/>
          </a:bodyPr>
          <a:lstStyle>
            <a:lvl1pPr marL="0" indent="0">
              <a:lnSpc>
                <a:spcPct val="100000"/>
              </a:lnSpc>
              <a:buNone/>
              <a:defRPr sz="2000" b="1" i="0" cap="none" baseline="0">
                <a:solidFill>
                  <a:schemeClr val="tx2"/>
                </a:solidFill>
                <a:latin typeface="Univers" panose="020B0503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286500" y="1748474"/>
            <a:ext cx="5271464" cy="577213"/>
          </a:xfrm>
        </p:spPr>
        <p:txBody>
          <a:bodyPr anchor="b">
            <a:normAutofit/>
          </a:bodyPr>
          <a:lstStyle>
            <a:lvl1pPr marL="0" indent="0">
              <a:lnSpc>
                <a:spcPct val="100000"/>
              </a:lnSpc>
              <a:buNone/>
              <a:defRPr sz="2000" b="1" i="0" cap="none" baseline="0">
                <a:solidFill>
                  <a:schemeClr val="tx2"/>
                </a:solidFill>
                <a:latin typeface="Univers" panose="020B0503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1" name="Text Placeholder 10">
            <a:extLst>
              <a:ext uri="{FF2B5EF4-FFF2-40B4-BE49-F238E27FC236}">
                <a16:creationId xmlns:a16="http://schemas.microsoft.com/office/drawing/2014/main" id="{F86E5640-DE07-46FE-2EFB-FCD8C5238DC9}"/>
              </a:ext>
            </a:extLst>
          </p:cNvPr>
          <p:cNvSpPr>
            <a:spLocks noGrp="1"/>
          </p:cNvSpPr>
          <p:nvPr>
            <p:ph type="body" sz="quarter" idx="13"/>
          </p:nvPr>
        </p:nvSpPr>
        <p:spPr>
          <a:xfrm>
            <a:off x="634028" y="2496190"/>
            <a:ext cx="5266088" cy="3726810"/>
          </a:xfrm>
        </p:spPr>
        <p:txBody>
          <a:bodyPr>
            <a:normAutofit/>
          </a:bodyPr>
          <a:lstStyle>
            <a:lvl1pPr marL="0" indent="0">
              <a:lnSpc>
                <a:spcPct val="100000"/>
              </a:lnSpc>
              <a:buFont typeface="Arial" panose="020B0604020202020204" pitchFamily="34" charset="0"/>
              <a:buNone/>
              <a:defRPr sz="1700">
                <a:solidFill>
                  <a:schemeClr val="tx2"/>
                </a:solidFill>
              </a:defRPr>
            </a:lvl1pPr>
            <a:lvl2pPr marL="228600" indent="0">
              <a:lnSpc>
                <a:spcPct val="100000"/>
              </a:lnSpc>
              <a:buFont typeface="Arial" panose="020B0604020202020204" pitchFamily="34" charset="0"/>
              <a:buNone/>
              <a:defRPr sz="1700">
                <a:solidFill>
                  <a:srgbClr val="361E14"/>
                </a:solidFill>
              </a:defRPr>
            </a:lvl2pPr>
            <a:lvl3pPr marL="457200" indent="0">
              <a:lnSpc>
                <a:spcPct val="100000"/>
              </a:lnSpc>
              <a:buFont typeface="Arial" panose="020B0604020202020204" pitchFamily="34" charset="0"/>
              <a:buNone/>
              <a:defRPr sz="1700">
                <a:solidFill>
                  <a:srgbClr val="361E14"/>
                </a:solidFill>
              </a:defRPr>
            </a:lvl3pPr>
          </a:lstStyle>
          <a:p>
            <a:pPr lvl="0"/>
            <a:r>
              <a:rPr lang="en-US"/>
              <a:t>Click to edit Master text styles</a:t>
            </a:r>
          </a:p>
        </p:txBody>
      </p:sp>
      <p:sp>
        <p:nvSpPr>
          <p:cNvPr id="13" name="Text Placeholder 12">
            <a:extLst>
              <a:ext uri="{FF2B5EF4-FFF2-40B4-BE49-F238E27FC236}">
                <a16:creationId xmlns:a16="http://schemas.microsoft.com/office/drawing/2014/main" id="{20D5795C-6228-AA6F-1CF7-AD7010686BC6}"/>
              </a:ext>
            </a:extLst>
          </p:cNvPr>
          <p:cNvSpPr>
            <a:spLocks noGrp="1"/>
          </p:cNvSpPr>
          <p:nvPr>
            <p:ph type="body" sz="quarter" idx="14"/>
          </p:nvPr>
        </p:nvSpPr>
        <p:spPr>
          <a:xfrm>
            <a:off x="6286500" y="2496190"/>
            <a:ext cx="5271464" cy="3726810"/>
          </a:xfrm>
        </p:spPr>
        <p:txBody>
          <a:bodyPr>
            <a:normAutofit/>
          </a:bodyPr>
          <a:lstStyle>
            <a:lvl1pPr marL="0" indent="0">
              <a:lnSpc>
                <a:spcPct val="100000"/>
              </a:lnSpc>
              <a:buFont typeface="Arial" panose="020B0604020202020204" pitchFamily="34" charset="0"/>
              <a:buNone/>
              <a:defRPr sz="1700">
                <a:solidFill>
                  <a:schemeClr val="tx2"/>
                </a:solidFill>
              </a:defRPr>
            </a:lvl1pPr>
            <a:lvl2pPr marL="228600" indent="0">
              <a:lnSpc>
                <a:spcPct val="100000"/>
              </a:lnSpc>
              <a:buFont typeface="Arial" panose="020B0604020202020204" pitchFamily="34" charset="0"/>
              <a:buNone/>
              <a:defRPr sz="1700">
                <a:solidFill>
                  <a:srgbClr val="361E14"/>
                </a:solidFill>
              </a:defRPr>
            </a:lvl2pPr>
            <a:lvl3pPr marL="457200" indent="0">
              <a:lnSpc>
                <a:spcPct val="100000"/>
              </a:lnSpc>
              <a:buFont typeface="Arial" panose="020B0604020202020204" pitchFamily="34" charset="0"/>
              <a:buNone/>
              <a:defRPr sz="1700">
                <a:solidFill>
                  <a:srgbClr val="361E14"/>
                </a:solidFill>
              </a:defRPr>
            </a:lvl3pPr>
          </a:lstStyle>
          <a:p>
            <a:pPr lvl="0"/>
            <a:r>
              <a:rPr lang="en-US"/>
              <a:t>Click to edit Master text styles</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lvl1pPr>
              <a:defRPr>
                <a:solidFill>
                  <a:schemeClr val="tx2"/>
                </a:solidFill>
              </a:defRPr>
            </a:lvl1pPr>
          </a:lstStyle>
          <a:p>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lvl1pPr>
              <a:defRPr>
                <a:solidFill>
                  <a:schemeClr val="tx2"/>
                </a:solidFill>
              </a:defRPr>
            </a:lvl1pPr>
          </a:lstStyle>
          <a:p>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730423265"/>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itleOnly" preserve="1">
  <p:cSld name="Title Only">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bIns="0"/>
          <a:lstStyle>
            <a:lvl1pPr>
              <a:lnSpc>
                <a:spcPct val="85000"/>
              </a:lnSpc>
              <a:defRPr>
                <a:solidFill>
                  <a:schemeClr val="tx2"/>
                </a:solidFill>
              </a:defRPr>
            </a:lvl1pPr>
          </a:lstStyle>
          <a:p>
            <a:r>
              <a:rPr lang="en-US" dirty="0"/>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lvl1pPr>
              <a:defRPr>
                <a:solidFill>
                  <a:schemeClr val="tx2"/>
                </a:solidFill>
              </a:defRPr>
            </a:lvl1pPr>
          </a:lstStyle>
          <a:p>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lvl1pPr>
              <a:defRPr>
                <a:solidFill>
                  <a:schemeClr val="tx2"/>
                </a:solidFill>
              </a:defRPr>
            </a:lvl1pPr>
          </a:lstStyle>
          <a:p>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287960898"/>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bg2"/>
        </a:solid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lvl1pPr>
              <a:defRPr>
                <a:solidFill>
                  <a:srgbClr val="361E14"/>
                </a:solidFill>
              </a:defRPr>
            </a:lvl1pPr>
          </a:lstStyle>
          <a:p>
            <a:endParaRPr lang="en-US" dirty="0"/>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lvl1pPr>
              <a:defRPr>
                <a:solidFill>
                  <a:srgbClr val="361E14"/>
                </a:solidFill>
              </a:defRPr>
            </a:lvl1pPr>
          </a:lstStyle>
          <a:p>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lvl1pPr>
              <a:defRPr>
                <a:solidFill>
                  <a:srgbClr val="361E14"/>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738748301"/>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634028" y="634999"/>
            <a:ext cx="3754912" cy="1630234"/>
          </a:xfrm>
        </p:spPr>
        <p:txBody>
          <a:bodyPr anchor="t">
            <a:noAutofit/>
          </a:bodyPr>
          <a:lstStyle>
            <a:lvl1pPr>
              <a:lnSpc>
                <a:spcPct val="85000"/>
              </a:lnSpc>
              <a:defRPr sz="5000">
                <a:solidFill>
                  <a:schemeClr val="tx2"/>
                </a:solidFill>
              </a:defRPr>
            </a:lvl1pPr>
          </a:lstStyle>
          <a:p>
            <a:r>
              <a:rPr lang="en-US" dirty="0"/>
              <a:t>Click to edit Master title style</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634028" y="2495234"/>
            <a:ext cx="3754912" cy="3727766"/>
          </a:xfrm>
        </p:spPr>
        <p:txBody>
          <a:bodyPr anchor="t">
            <a:normAutofit/>
          </a:bodyPr>
          <a:lstStyle>
            <a:lvl1pPr marL="0" indent="0">
              <a:buNone/>
              <a:defRPr sz="1700">
                <a:solidFill>
                  <a:schemeClr val="tx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4979523" y="634999"/>
            <a:ext cx="6578441" cy="5588001"/>
          </a:xfrm>
        </p:spPr>
        <p:txBody>
          <a:bodyPr>
            <a:normAutofit/>
          </a:bodyPr>
          <a:lstStyle>
            <a:lvl1pPr marL="0" indent="0">
              <a:buNone/>
              <a:defRPr sz="1700">
                <a:solidFill>
                  <a:schemeClr val="tx2"/>
                </a:solidFill>
              </a:defRPr>
            </a:lvl1pPr>
            <a:lvl2pPr>
              <a:defRPr sz="1700">
                <a:solidFill>
                  <a:srgbClr val="361E14"/>
                </a:solidFill>
              </a:defRPr>
            </a:lvl2pPr>
            <a:lvl3pPr>
              <a:defRPr sz="1700">
                <a:solidFill>
                  <a:srgbClr val="361E14"/>
                </a:solidFill>
              </a:defRPr>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lvl1pPr>
              <a:defRPr>
                <a:solidFill>
                  <a:schemeClr val="tx2"/>
                </a:solidFill>
              </a:defRPr>
            </a:lvl1pPr>
          </a:lstStyle>
          <a:p>
            <a:endParaRPr lang="en-US" dirty="0"/>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lvl1pPr>
              <a:defRPr>
                <a:solidFill>
                  <a:schemeClr val="tx2"/>
                </a:solidFill>
              </a:defRPr>
            </a:lvl1pPr>
          </a:lstStyle>
          <a:p>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081436180"/>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634027" y="634999"/>
            <a:ext cx="3771901" cy="2135098"/>
          </a:xfrm>
        </p:spPr>
        <p:txBody>
          <a:bodyPr anchor="t">
            <a:noAutofit/>
          </a:bodyPr>
          <a:lstStyle>
            <a:lvl1pPr>
              <a:lnSpc>
                <a:spcPct val="85000"/>
              </a:lnSpc>
              <a:defRPr sz="5000">
                <a:solidFill>
                  <a:schemeClr val="tx2"/>
                </a:solidFill>
              </a:defRPr>
            </a:lvl1pPr>
          </a:lstStyle>
          <a:p>
            <a:r>
              <a:rPr lang="en-US" dirty="0"/>
              <a:t>Click to edit Master title style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34026" y="2877190"/>
            <a:ext cx="3771901" cy="3345810"/>
          </a:xfrm>
        </p:spPr>
        <p:txBody>
          <a:bodyPr anchor="b">
            <a:normAutofit/>
          </a:bodyPr>
          <a:lstStyle>
            <a:lvl1pPr marL="0" indent="0">
              <a:buNone/>
              <a:defRPr sz="1700">
                <a:solidFill>
                  <a:schemeClr val="tx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5776" y="557784"/>
            <a:ext cx="6519080" cy="5779007"/>
          </a:xfrm>
          <a:blipFill dpi="0" rotWithShape="1">
            <a:blip r:embed="rId2">
              <a:alphaModFix amt="60000"/>
            </a:blip>
            <a:srcRect/>
            <a:stretch>
              <a:fillRect/>
            </a:stretch>
          </a:blipFill>
        </p:spPr>
        <p:txBody>
          <a:bodyPr/>
          <a:lstStyle>
            <a:lvl1pPr marL="0" indent="0">
              <a:buNone/>
              <a:defRPr sz="3200">
                <a:solidFill>
                  <a:srgbClr val="361E14"/>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lvl1pPr>
              <a:defRPr>
                <a:solidFill>
                  <a:schemeClr val="tx2"/>
                </a:solidFill>
              </a:defRPr>
            </a:lvl1pPr>
          </a:lstStyle>
          <a:p>
            <a:endParaRPr lang="en-US" dirty="0"/>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lvl1pPr>
              <a:defRPr>
                <a:solidFill>
                  <a:schemeClr val="tx2"/>
                </a:solidFill>
              </a:defRPr>
            </a:lvl1pPr>
          </a:lstStyle>
          <a:p>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496226653"/>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6" y="1748475"/>
            <a:ext cx="7557778" cy="1128715"/>
          </a:xfrm>
        </p:spPr>
        <p:txBody>
          <a:bodyPr anchor="b">
            <a:noAutofit/>
          </a:bodyPr>
          <a:lstStyle>
            <a:lvl1pPr>
              <a:lnSpc>
                <a:spcPct val="85000"/>
              </a:lnSpc>
              <a:defRPr sz="5000">
                <a:solidFill>
                  <a:schemeClr val="tx2"/>
                </a:solidFill>
              </a:defRPr>
            </a:lvl1pPr>
          </a:lstStyle>
          <a:p>
            <a:r>
              <a:rPr lang="en-US" dirty="0"/>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612774" y="3472951"/>
            <a:ext cx="10945189" cy="2750049"/>
          </a:xfrm>
        </p:spPr>
        <p:txBody>
          <a:bodyPr>
            <a:normAutofit/>
          </a:bodyPr>
          <a:lstStyle>
            <a:lvl1pPr marL="0" indent="0">
              <a:buNone/>
              <a:defRPr sz="2000">
                <a:solidFill>
                  <a:schemeClr val="tx2"/>
                </a:solidFill>
              </a:defRPr>
            </a:lvl1pPr>
            <a:lvl2pPr marL="228600" indent="0">
              <a:buNone/>
              <a:defRPr>
                <a:solidFill>
                  <a:srgbClr val="361E14"/>
                </a:solidFill>
              </a:defRPr>
            </a:lvl2pPr>
            <a:lvl3pPr marL="457200" indent="0">
              <a:buNone/>
              <a:defRPr>
                <a:solidFill>
                  <a:srgbClr val="361E14"/>
                </a:solidFill>
              </a:defRPr>
            </a:lvl3pPr>
            <a:lvl4pPr marL="685800" indent="0">
              <a:buNone/>
              <a:defRPr/>
            </a:lvl4pPr>
            <a:lvl5pPr marL="914400" indent="0">
              <a:buNone/>
              <a:defRPr/>
            </a:lvl5pPr>
          </a:lstStyle>
          <a:p>
            <a:pPr lvl="0"/>
            <a:r>
              <a:rPr lang="en-US"/>
              <a:t>Click to edit Master text styles</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2"/>
                </a:solidFill>
              </a:defRPr>
            </a:lvl1pPr>
          </a:lstStyle>
          <a:p>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2"/>
                </a:solidFill>
              </a:defRPr>
            </a:lvl1p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070182985"/>
      </p:ext>
    </p:extLst>
  </p:cSld>
  <p:clrMapOvr>
    <a:overrideClrMapping bg1="lt1" tx1="dk1" bg2="lt2" tx2="dk2" accent1="accent1" accent2="accent2" accent3="accent3" accent4="accent4" accent5="accent5" accent6="accent6" hlink="hlink" folHlink="folHlink"/>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7" y="1627318"/>
            <a:ext cx="8481401" cy="1842020"/>
          </a:xfrm>
        </p:spPr>
        <p:txBody>
          <a:bodyPr anchor="b">
            <a:noAutofit/>
          </a:bodyPr>
          <a:lstStyle>
            <a:lvl1pPr>
              <a:lnSpc>
                <a:spcPct val="85000"/>
              </a:lnSpc>
              <a:defRPr sz="5000">
                <a:solidFill>
                  <a:schemeClr val="tx2"/>
                </a:solidFill>
              </a:defRPr>
            </a:lvl1pPr>
          </a:lstStyle>
          <a:p>
            <a:r>
              <a:rPr lang="en-US" dirty="0"/>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34156" y="3622674"/>
            <a:ext cx="8481272" cy="1279615"/>
          </a:xfrm>
        </p:spPr>
        <p:txBody>
          <a:bodyPr>
            <a:noAutofit/>
          </a:bodyPr>
          <a:lstStyle>
            <a:lvl1pPr marL="0" indent="0">
              <a:buNone/>
              <a:defRPr sz="1700">
                <a:solidFill>
                  <a:schemeClr val="tx2"/>
                </a:solidFill>
              </a:defRPr>
            </a:lvl1pPr>
            <a:lvl2pPr marL="228600" indent="0">
              <a:buNone/>
              <a:defRPr sz="2000">
                <a:solidFill>
                  <a:srgbClr val="361E14"/>
                </a:solidFill>
              </a:defRPr>
            </a:lvl2pPr>
            <a:lvl3pPr marL="457200" indent="0">
              <a:buNone/>
              <a:defRPr sz="1800">
                <a:solidFill>
                  <a:srgbClr val="361E14"/>
                </a:solidFill>
              </a:defRPr>
            </a:lvl3pPr>
            <a:lvl4pPr marL="685800" indent="0">
              <a:buNone/>
              <a:defRPr sz="1600"/>
            </a:lvl4pPr>
            <a:lvl5pPr marL="914400" indent="0">
              <a:buNone/>
              <a:defRPr sz="1400"/>
            </a:lvl5pPr>
          </a:lstStyle>
          <a:p>
            <a:pPr lvl="0"/>
            <a:r>
              <a:rPr lang="en-US"/>
              <a:t>Click to edit Master text styles</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2"/>
                </a:solidFill>
              </a:defRPr>
            </a:lvl1pPr>
          </a:lstStyle>
          <a:p>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2"/>
                </a:solidFill>
              </a:defRPr>
            </a:lvl1p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400689392"/>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theme" Target="../theme/theme1.xml"/><Relationship Id="rId5" Type="http://schemas.openxmlformats.org/officeDocument/2006/relationships/slideLayout" Target="../slideLayouts/slideLayout5.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34030" y="634998"/>
            <a:ext cx="10923934" cy="1113475"/>
          </a:xfrm>
          <a:prstGeom prst="rect">
            <a:avLst/>
          </a:prstGeom>
        </p:spPr>
        <p:txBody>
          <a:bodyPr vert="horz" lIns="0" tIns="0" rIns="0" bIns="0" rtlCol="0" anchor="t">
            <a:noAutofit/>
          </a:bodyPr>
          <a:lstStyle/>
          <a:p>
            <a:r>
              <a:rPr lang="en-US" dirty="0"/>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34029" y="1748474"/>
            <a:ext cx="10923935" cy="4474526"/>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634028" y="6453002"/>
            <a:ext cx="3771901" cy="365125"/>
          </a:xfrm>
          <a:prstGeom prst="rect">
            <a:avLst/>
          </a:prstGeom>
        </p:spPr>
        <p:txBody>
          <a:bodyPr vert="horz" lIns="0" tIns="0" rIns="0" bIns="0" rtlCol="0" anchor="ctr"/>
          <a:lstStyle>
            <a:lvl1pPr algn="l">
              <a:defRPr sz="900" b="0" i="0">
                <a:solidFill>
                  <a:schemeClr val="tx2"/>
                </a:solidFill>
                <a:latin typeface="+mn-lt"/>
              </a:defRPr>
            </a:lvl1pPr>
          </a:lstStyle>
          <a:p>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172454" y="6453002"/>
            <a:ext cx="2828925" cy="365125"/>
          </a:xfrm>
          <a:prstGeom prst="rect">
            <a:avLst/>
          </a:prstGeom>
        </p:spPr>
        <p:txBody>
          <a:bodyPr vert="horz" lIns="0" tIns="0" rIns="0" bIns="0" rtlCol="0" anchor="ctr"/>
          <a:lstStyle>
            <a:lvl1pPr algn="r">
              <a:defRPr sz="900" b="0" i="0">
                <a:solidFill>
                  <a:schemeClr val="tx2"/>
                </a:solidFill>
                <a:latin typeface="+mn-lt"/>
              </a:defRPr>
            </a:lvl1pPr>
          </a:lstStyle>
          <a:p>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001375" y="6453002"/>
            <a:ext cx="556590" cy="365125"/>
          </a:xfrm>
          <a:prstGeom prst="rect">
            <a:avLst/>
          </a:prstGeom>
        </p:spPr>
        <p:txBody>
          <a:bodyPr vert="horz" lIns="0" tIns="0" rIns="0" bIns="0" rtlCol="0" anchor="ctr"/>
          <a:lstStyle>
            <a:lvl1pPr algn="r">
              <a:defRPr sz="900" b="0" i="0">
                <a:solidFill>
                  <a:schemeClr val="tx2"/>
                </a:solidFill>
                <a:latin typeface="+mn-l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849701107"/>
      </p:ext>
    </p:extLst>
  </p:cSld>
  <p:clrMap bg1="lt1" tx1="dk1" bg2="lt2" tx2="dk2" accent1="accent1" accent2="accent2" accent3="accent3" accent4="accent4" accent5="accent5" accent6="accent6" hlink="hlink" folHlink="folHlink"/>
  <p:sldLayoutIdLst>
    <p:sldLayoutId id="2147484101" r:id="rId1"/>
    <p:sldLayoutId id="2147484102" r:id="rId2"/>
    <p:sldLayoutId id="2147484104" r:id="rId3"/>
    <p:sldLayoutId id="2147484105" r:id="rId4"/>
    <p:sldLayoutId id="2147484106" r:id="rId5"/>
    <p:sldLayoutId id="2147484107" r:id="rId6"/>
    <p:sldLayoutId id="2147484108" r:id="rId7"/>
    <p:sldLayoutId id="2147484109" r:id="rId8"/>
    <p:sldLayoutId id="2147484110" r:id="rId9"/>
    <p:sldLayoutId id="2147484111" r:id="rId10"/>
    <p:sldLayoutId id="2147484112" r:id="rId11"/>
    <p:sldLayoutId id="2147484113" r:id="rId12"/>
    <p:sldLayoutId id="2147484114" r:id="rId13"/>
    <p:sldLayoutId id="2147484116" r:id="rId14"/>
    <p:sldLayoutId id="2147484117" r:id="rId15"/>
    <p:sldLayoutId id="2147484118" r:id="rId16"/>
    <p:sldLayoutId id="2147484119" r:id="rId17"/>
    <p:sldLayoutId id="2147484103" r:id="rId18"/>
    <p:sldLayoutId id="2147484120" r:id="rId19"/>
    <p:sldLayoutId id="2147484121" r:id="rId20"/>
    <p:sldLayoutId id="2147484122" r:id="rId21"/>
    <p:sldLayoutId id="2147484123" r:id="rId22"/>
    <p:sldLayoutId id="2147484124" r:id="rId23"/>
    <p:sldLayoutId id="2147484125" r:id="rId24"/>
    <p:sldLayoutId id="2147484126" r:id="rId25"/>
    <p:sldLayoutId id="2147484127" r:id="rId26"/>
    <p:sldLayoutId id="2147484128" r:id="rId27"/>
    <p:sldLayoutId id="2147484129" r:id="rId28"/>
    <p:sldLayoutId id="2147484130" r:id="rId29"/>
    <p:sldLayoutId id="2147484131" r:id="rId30"/>
    <p:sldLayoutId id="2147484133" r:id="rId31"/>
    <p:sldLayoutId id="2147484134" r:id="rId32"/>
    <p:sldLayoutId id="2147484135" r:id="rId33"/>
    <p:sldLayoutId id="2147484136" r:id="rId34"/>
    <p:sldLayoutId id="2147484137" r:id="rId35"/>
    <p:sldLayoutId id="2147484132" r:id="rId36"/>
    <p:sldLayoutId id="2147484115" r:id="rId37"/>
    <p:sldLayoutId id="2147484138" r:id="rId38"/>
    <p:sldLayoutId id="2147484139" r:id="rId39"/>
    <p:sldLayoutId id="2147484140" r:id="rId40"/>
    <p:sldLayoutId id="2147484141" r:id="rId41"/>
    <p:sldLayoutId id="2147484142" r:id="rId42"/>
    <p:sldLayoutId id="2147484143" r:id="rId43"/>
    <p:sldLayoutId id="2147484144" r:id="rId44"/>
    <p:sldLayoutId id="2147484145" r:id="rId45"/>
    <p:sldLayoutId id="2147484146" r:id="rId46"/>
    <p:sldLayoutId id="2147484147" r:id="rId47"/>
    <p:sldLayoutId id="2147484148" r:id="rId48"/>
    <p:sldLayoutId id="2147484149" r:id="rId49"/>
    <p:sldLayoutId id="2147484150" r:id="rId50"/>
    <p:sldLayoutId id="2147484151" r:id="rId51"/>
    <p:sldLayoutId id="2147484152" r:id="rId52"/>
    <p:sldLayoutId id="2147484153" r:id="rId53"/>
    <p:sldLayoutId id="2147484154" r:id="rId54"/>
    <p:sldLayoutId id="2147484155" r:id="rId55"/>
    <p:sldLayoutId id="2147484156" r:id="rId56"/>
    <p:sldLayoutId id="2147484157" r:id="rId57"/>
  </p:sldLayoutIdLst>
  <p:hf sldNum="0" hdr="0" ftr="0" dt="0"/>
  <p:txStyles>
    <p:titleStyle>
      <a:lvl1pPr algn="l" defTabSz="914400" rtl="0" eaLnBrk="1" latinLnBrk="0" hangingPunct="1">
        <a:lnSpc>
          <a:spcPct val="85000"/>
        </a:lnSpc>
        <a:spcBef>
          <a:spcPct val="0"/>
        </a:spcBef>
        <a:buNone/>
        <a:defRPr sz="5000" b="0" i="1" kern="1200" cap="all" spc="50" baseline="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1800" b="0" i="0" kern="1200" cap="none" baseline="0">
          <a:solidFill>
            <a:schemeClr val="tx2"/>
          </a:solidFill>
          <a:latin typeface="+mn-lt"/>
          <a:ea typeface="+mn-ea"/>
          <a:cs typeface="+mn-cs"/>
        </a:defRPr>
      </a:lvl1pPr>
      <a:lvl2pPr marL="457200" indent="-228600" algn="l" defTabSz="914400" rtl="0" eaLnBrk="1" latinLnBrk="0" hangingPunct="1">
        <a:lnSpc>
          <a:spcPct val="100000"/>
        </a:lnSpc>
        <a:spcBef>
          <a:spcPts val="500"/>
        </a:spcBef>
        <a:buFont typeface="Arial" panose="020B0604020202020204" pitchFamily="34" charset="0"/>
        <a:buChar char="•"/>
        <a:defRPr sz="1600" b="0" i="0" kern="1200" cap="none" baseline="0">
          <a:solidFill>
            <a:schemeClr val="tx2"/>
          </a:solidFill>
          <a:latin typeface="+mn-lt"/>
          <a:ea typeface="+mn-ea"/>
          <a:cs typeface="+mn-cs"/>
        </a:defRPr>
      </a:lvl2pPr>
      <a:lvl3pPr marL="685800" indent="-228600" algn="l" defTabSz="914400" rtl="0" eaLnBrk="1" latinLnBrk="0" hangingPunct="1">
        <a:lnSpc>
          <a:spcPct val="100000"/>
        </a:lnSpc>
        <a:spcBef>
          <a:spcPts val="500"/>
        </a:spcBef>
        <a:buFont typeface="Arial" panose="020B0604020202020204" pitchFamily="34" charset="0"/>
        <a:buChar char="•"/>
        <a:defRPr sz="1400" b="0" i="0" kern="1200" cap="none" baseline="0">
          <a:solidFill>
            <a:schemeClr val="tx2"/>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b="0" i="0" kern="1200">
          <a:solidFill>
            <a:schemeClr val="tx1"/>
          </a:solidFill>
          <a:latin typeface="Univers Light" panose="020B0403020202020204" pitchFamily="34" charset="0"/>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b="0" i="0" kern="1200">
          <a:solidFill>
            <a:schemeClr val="tx1"/>
          </a:solidFill>
          <a:latin typeface="Univers Light" panose="020B0403020202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36.xml"/></Relationships>
</file>

<file path=ppt/slides/_rels/slide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3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xml"/><Relationship Id="rId1" Type="http://schemas.openxmlformats.org/officeDocument/2006/relationships/slideLayout" Target="../slideLayouts/slideLayout34.xml"/></Relationships>
</file>

<file path=ppt/slides/_rels/slide6.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36.xml"/></Relationships>
</file>

<file path=ppt/slides/_rels/slide9.xml.rels><?xml version="1.0" encoding="UTF-8" standalone="yes"?>
<Relationships xmlns="http://schemas.openxmlformats.org/package/2006/relationships"><Relationship Id="rId3" Type="http://schemas.openxmlformats.org/officeDocument/2006/relationships/hyperlink" Target="https://www.nhs.uk/mental-health/conditions/post-traumatic-stress-disorder-ptsd/overview/" TargetMode="External"/><Relationship Id="rId2" Type="http://schemas.openxmlformats.org/officeDocument/2006/relationships/hyperlink" Target="https://mentalhealth-uk.org/help-and-information/conditions/post-traumatic-stress-disorder-ptsd/diagnosis/" TargetMode="External"/><Relationship Id="rId1" Type="http://schemas.openxmlformats.org/officeDocument/2006/relationships/slideLayout" Target="../slideLayouts/slideLayout10.xml"/><Relationship Id="rId5" Type="http://schemas.openxmlformats.org/officeDocument/2006/relationships/hyperlink" Target="https://www.ptsd.va.gov/professional/assessment/adult-sr/ptsd-checklist.asp" TargetMode="External"/><Relationship Id="rId4" Type="http://schemas.openxmlformats.org/officeDocument/2006/relationships/hyperlink" Target="https://www.nice.org.uk/guidance/ng116/chapter/Recommendation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057989-07E4-B482-9F2A-EBF670F7FA92}"/>
              </a:ext>
            </a:extLst>
          </p:cNvPr>
          <p:cNvSpPr>
            <a:spLocks noGrp="1"/>
          </p:cNvSpPr>
          <p:nvPr>
            <p:ph type="title"/>
          </p:nvPr>
        </p:nvSpPr>
        <p:spPr>
          <a:xfrm>
            <a:off x="634028" y="5016133"/>
            <a:ext cx="5266092" cy="1206868"/>
          </a:xfrm>
        </p:spPr>
        <p:txBody>
          <a:bodyPr anchor="t">
            <a:normAutofit/>
          </a:bodyPr>
          <a:lstStyle/>
          <a:p>
            <a:r>
              <a:rPr lang="en-US" sz="3500" dirty="0"/>
              <a:t>Assessments and diagnosis </a:t>
            </a:r>
          </a:p>
        </p:txBody>
      </p:sp>
      <p:pic>
        <p:nvPicPr>
          <p:cNvPr id="8" name="Picture Placeholder 7" descr="senior, healthcare, home medical, care, patient, medicine, nursing ...">
            <a:extLst>
              <a:ext uri="{FF2B5EF4-FFF2-40B4-BE49-F238E27FC236}">
                <a16:creationId xmlns:a16="http://schemas.microsoft.com/office/drawing/2014/main" id="{F68F57E8-D3A1-5EEE-0FA1-CDBE06E801BC}"/>
              </a:ext>
            </a:extLst>
          </p:cNvPr>
          <p:cNvPicPr>
            <a:picLocks noGrp="1" noChangeAspect="1"/>
          </p:cNvPicPr>
          <p:nvPr>
            <p:ph type="pic" sz="quarter" idx="13"/>
          </p:nvPr>
        </p:nvPicPr>
        <p:blipFill>
          <a:blip r:embed="rId2"/>
          <a:srcRect t="21454" b="21454"/>
          <a:stretch>
            <a:fillRect/>
          </a:stretch>
        </p:blipFill>
        <p:spPr>
          <a:xfrm>
            <a:off x="-1" y="10"/>
            <a:ext cx="12192000" cy="4635122"/>
          </a:xfrm>
          <a:noFill/>
        </p:spPr>
      </p:pic>
      <p:sp>
        <p:nvSpPr>
          <p:cNvPr id="3" name="Subtitle 2">
            <a:extLst>
              <a:ext uri="{FF2B5EF4-FFF2-40B4-BE49-F238E27FC236}">
                <a16:creationId xmlns:a16="http://schemas.microsoft.com/office/drawing/2014/main" id="{363CF5F8-0028-8636-5006-5D5C52B32774}"/>
              </a:ext>
            </a:extLst>
          </p:cNvPr>
          <p:cNvSpPr>
            <a:spLocks noGrp="1"/>
          </p:cNvSpPr>
          <p:nvPr>
            <p:ph sz="quarter" idx="14"/>
          </p:nvPr>
        </p:nvSpPr>
        <p:spPr>
          <a:xfrm>
            <a:off x="6286504" y="5016133"/>
            <a:ext cx="5271460" cy="1206868"/>
          </a:xfrm>
        </p:spPr>
        <p:txBody>
          <a:bodyPr vert="horz" lIns="0" tIns="0" rIns="0" bIns="0" rtlCol="0" anchor="t">
            <a:normAutofit/>
          </a:bodyPr>
          <a:lstStyle/>
          <a:p>
            <a:r>
              <a:rPr lang="en-US" dirty="0"/>
              <a:t>Presented by Chelsey Powell</a:t>
            </a:r>
          </a:p>
        </p:txBody>
      </p:sp>
    </p:spTree>
    <p:extLst>
      <p:ext uri="{BB962C8B-B14F-4D97-AF65-F5344CB8AC3E}">
        <p14:creationId xmlns:p14="http://schemas.microsoft.com/office/powerpoint/2010/main" val="17738313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896B45-59A7-C589-9ECA-BA4BE7D7D9F3}"/>
              </a:ext>
            </a:extLst>
          </p:cNvPr>
          <p:cNvSpPr>
            <a:spLocks noGrp="1"/>
          </p:cNvSpPr>
          <p:nvPr>
            <p:ph type="title"/>
          </p:nvPr>
        </p:nvSpPr>
        <p:spPr>
          <a:xfrm>
            <a:off x="190476" y="195540"/>
            <a:ext cx="8256475" cy="598723"/>
          </a:xfrm>
        </p:spPr>
        <p:txBody>
          <a:bodyPr/>
          <a:lstStyle/>
          <a:p>
            <a:r>
              <a:rPr lang="en-US" dirty="0"/>
              <a:t>Brief Definition</a:t>
            </a:r>
          </a:p>
        </p:txBody>
      </p:sp>
      <p:sp>
        <p:nvSpPr>
          <p:cNvPr id="5" name="Content Placeholder 4">
            <a:extLst>
              <a:ext uri="{FF2B5EF4-FFF2-40B4-BE49-F238E27FC236}">
                <a16:creationId xmlns:a16="http://schemas.microsoft.com/office/drawing/2014/main" id="{FBFE3E85-F977-4917-D2F3-E64C503441F1}"/>
              </a:ext>
            </a:extLst>
          </p:cNvPr>
          <p:cNvSpPr>
            <a:spLocks noGrp="1"/>
          </p:cNvSpPr>
          <p:nvPr>
            <p:ph sz="quarter" idx="13"/>
          </p:nvPr>
        </p:nvSpPr>
        <p:spPr>
          <a:xfrm>
            <a:off x="-2844" y="1114023"/>
            <a:ext cx="12198697" cy="5186416"/>
          </a:xfrm>
        </p:spPr>
        <p:txBody>
          <a:bodyPr vert="horz" lIns="0" tIns="0" rIns="0" bIns="0" rtlCol="0" anchor="t">
            <a:normAutofit fontScale="92500" lnSpcReduction="20000"/>
          </a:bodyPr>
          <a:lstStyle/>
          <a:p>
            <a:pPr>
              <a:lnSpc>
                <a:spcPct val="110000"/>
              </a:lnSpc>
            </a:pPr>
            <a:r>
              <a:rPr lang="en-GB" sz="2400" dirty="0">
                <a:solidFill>
                  <a:srgbClr val="000000"/>
                </a:solidFill>
                <a:latin typeface="Aptos"/>
              </a:rPr>
              <a:t>O  PTSD (Post traumatic Stress disorder) is a psychiatric disorder listed in the </a:t>
            </a:r>
            <a:r>
              <a:rPr lang="en-GB" sz="2400" i="1" dirty="0">
                <a:solidFill>
                  <a:srgbClr val="000000"/>
                </a:solidFill>
                <a:latin typeface="Aptos"/>
              </a:rPr>
              <a:t>DSM-5</a:t>
            </a:r>
            <a:r>
              <a:rPr lang="en-GB" sz="2400" dirty="0">
                <a:solidFill>
                  <a:srgbClr val="000000"/>
                </a:solidFill>
                <a:latin typeface="Aptos"/>
              </a:rPr>
              <a:t> that can be induced by experience or witness  to extremely traumatic events. Some examples include ;</a:t>
            </a:r>
            <a:endParaRPr lang="en-US" sz="2400" dirty="0">
              <a:solidFill>
                <a:srgbClr val="000000"/>
              </a:solidFill>
              <a:latin typeface="Aptos"/>
            </a:endParaRPr>
          </a:p>
          <a:p>
            <a:pPr>
              <a:lnSpc>
                <a:spcPct val="110000"/>
              </a:lnSpc>
            </a:pPr>
            <a:r>
              <a:rPr lang="en-GB" sz="2400" dirty="0">
                <a:solidFill>
                  <a:srgbClr val="000000"/>
                </a:solidFill>
                <a:latin typeface="Aptos"/>
              </a:rPr>
              <a:t>O    natural or man-made disasters, death, threats of or actual sexual abuse, war and repetitive abuse during childhood or adulthood. </a:t>
            </a:r>
          </a:p>
          <a:p>
            <a:pPr>
              <a:lnSpc>
                <a:spcPct val="110000"/>
              </a:lnSpc>
            </a:pPr>
            <a:r>
              <a:rPr lang="en-GB" sz="2400" dirty="0">
                <a:solidFill>
                  <a:srgbClr val="000000"/>
                </a:solidFill>
                <a:latin typeface="Aptos"/>
              </a:rPr>
              <a:t>O  Once an individual has experienced these traumatic events and PTSD has developed, either diagnosed or undiagnosed the individual often develops triggers and symptoms. The </a:t>
            </a:r>
            <a:r>
              <a:rPr lang="en-GB" sz="2400" i="1" dirty="0">
                <a:solidFill>
                  <a:srgbClr val="000000"/>
                </a:solidFill>
                <a:latin typeface="Aptos"/>
              </a:rPr>
              <a:t>DSM-5</a:t>
            </a:r>
            <a:r>
              <a:rPr lang="en-GB" sz="2400" dirty="0">
                <a:solidFill>
                  <a:srgbClr val="000000"/>
                </a:solidFill>
                <a:latin typeface="Aptos"/>
              </a:rPr>
              <a:t> states that symptoms can include ;</a:t>
            </a:r>
          </a:p>
          <a:p>
            <a:pPr marL="342900" indent="-342900">
              <a:lnSpc>
                <a:spcPct val="110000"/>
              </a:lnSpc>
              <a:buFont typeface="Wingdings" panose="020B0604020202020204" pitchFamily="34" charset="0"/>
              <a:buChar char="Ø"/>
            </a:pPr>
            <a:r>
              <a:rPr lang="en-GB" sz="2400" dirty="0">
                <a:solidFill>
                  <a:srgbClr val="000000"/>
                </a:solidFill>
                <a:latin typeface="Aptos"/>
              </a:rPr>
              <a:t> Hypervigilance and an exaggerated startle respone  </a:t>
            </a:r>
          </a:p>
          <a:p>
            <a:pPr marL="342900" indent="-342900">
              <a:lnSpc>
                <a:spcPct val="110000"/>
              </a:lnSpc>
              <a:buFont typeface="Wingdings" panose="020B0604020202020204" pitchFamily="34" charset="0"/>
              <a:buChar char="Ø"/>
            </a:pPr>
            <a:r>
              <a:rPr lang="en-GB" sz="2400" dirty="0">
                <a:solidFill>
                  <a:srgbClr val="000000"/>
                </a:solidFill>
                <a:latin typeface="Aptos"/>
              </a:rPr>
              <a:t>Insomnia and sleep disturbances</a:t>
            </a:r>
            <a:endParaRPr lang="en-US" sz="2400" dirty="0">
              <a:solidFill>
                <a:srgbClr val="000000"/>
              </a:solidFill>
              <a:latin typeface="Aptos"/>
            </a:endParaRPr>
          </a:p>
          <a:p>
            <a:pPr marL="342900" indent="-342900">
              <a:lnSpc>
                <a:spcPct val="110000"/>
              </a:lnSpc>
              <a:buFont typeface="Wingdings" panose="020B0604020202020204" pitchFamily="34" charset="0"/>
              <a:buChar char="Ø"/>
            </a:pPr>
            <a:r>
              <a:rPr lang="en-GB" sz="2400" dirty="0">
                <a:solidFill>
                  <a:srgbClr val="000000"/>
                </a:solidFill>
                <a:latin typeface="Aptos"/>
              </a:rPr>
              <a:t>Avoidance of situations similar to the traumatic event</a:t>
            </a:r>
          </a:p>
          <a:p>
            <a:pPr marL="342900" indent="-342900">
              <a:lnSpc>
                <a:spcPct val="110000"/>
              </a:lnSpc>
              <a:buFont typeface="Wingdings" panose="020B0604020202020204" pitchFamily="34" charset="0"/>
              <a:buChar char="Ø"/>
            </a:pPr>
            <a:r>
              <a:rPr lang="en-GB" sz="2400" dirty="0">
                <a:solidFill>
                  <a:srgbClr val="000000"/>
                </a:solidFill>
                <a:latin typeface="Aptos"/>
              </a:rPr>
              <a:t> feelings of fear, shame, anger, sadness or horror.                                                             </a:t>
            </a:r>
          </a:p>
          <a:p>
            <a:pPr>
              <a:lnSpc>
                <a:spcPct val="110000"/>
              </a:lnSpc>
            </a:pPr>
            <a:r>
              <a:rPr lang="en-GB" sz="2400" dirty="0">
                <a:solidFill>
                  <a:srgbClr val="000000"/>
                </a:solidFill>
                <a:latin typeface="Aptos"/>
              </a:rPr>
              <a:t>                                                                                                                                                                                       </a:t>
            </a:r>
            <a:r>
              <a:rPr lang="en-GB" sz="2000" dirty="0">
                <a:solidFill>
                  <a:srgbClr val="000000"/>
                </a:solidFill>
                <a:latin typeface="Avenir Next LT Pro"/>
              </a:rPr>
              <a:t>                                                    </a:t>
            </a:r>
            <a:endParaRPr lang="en-GB" dirty="0"/>
          </a:p>
        </p:txBody>
      </p:sp>
      <p:pic>
        <p:nvPicPr>
          <p:cNvPr id="13" name="Picture Placeholder 12" descr="Clouds">
            <a:extLst>
              <a:ext uri="{FF2B5EF4-FFF2-40B4-BE49-F238E27FC236}">
                <a16:creationId xmlns:a16="http://schemas.microsoft.com/office/drawing/2014/main" id="{ECB1680D-84D9-A574-450C-14AE1DB8AD53}"/>
              </a:ext>
            </a:extLst>
          </p:cNvPr>
          <p:cNvPicPr>
            <a:picLocks noGrp="1" noChangeAspect="1"/>
          </p:cNvPicPr>
          <p:nvPr>
            <p:ph type="pic" sz="quarter" idx="14"/>
          </p:nvPr>
        </p:nvPicPr>
        <p:blipFill>
          <a:blip r:embed="rId2"/>
          <a:srcRect t="39" b="39"/>
          <a:stretch>
            <a:fillRect/>
          </a:stretch>
        </p:blipFill>
        <p:spPr>
          <a:prstGeom prst="rect">
            <a:avLst/>
          </a:prstGeom>
        </p:spPr>
      </p:pic>
    </p:spTree>
    <p:extLst>
      <p:ext uri="{BB962C8B-B14F-4D97-AF65-F5344CB8AC3E}">
        <p14:creationId xmlns:p14="http://schemas.microsoft.com/office/powerpoint/2010/main" val="15662912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45782E-E94C-F7FF-5DDC-7C1DFF856F9E}"/>
              </a:ext>
            </a:extLst>
          </p:cNvPr>
          <p:cNvSpPr>
            <a:spLocks noGrp="1"/>
          </p:cNvSpPr>
          <p:nvPr>
            <p:ph type="ctrTitle"/>
          </p:nvPr>
        </p:nvSpPr>
        <p:spPr>
          <a:xfrm>
            <a:off x="1183" y="2151"/>
            <a:ext cx="10930269" cy="1285830"/>
          </a:xfrm>
        </p:spPr>
        <p:txBody>
          <a:bodyPr anchor="t">
            <a:normAutofit/>
          </a:bodyPr>
          <a:lstStyle/>
          <a:p>
            <a:r>
              <a:rPr lang="en-US"/>
              <a:t>Symptoms and Screening</a:t>
            </a:r>
          </a:p>
        </p:txBody>
      </p:sp>
      <p:sp>
        <p:nvSpPr>
          <p:cNvPr id="5" name="TextBox 4">
            <a:extLst>
              <a:ext uri="{FF2B5EF4-FFF2-40B4-BE49-F238E27FC236}">
                <a16:creationId xmlns:a16="http://schemas.microsoft.com/office/drawing/2014/main" id="{A8A40ECE-BCE6-0D5F-C5E0-43F21B79C248}"/>
              </a:ext>
            </a:extLst>
          </p:cNvPr>
          <p:cNvSpPr txBox="1"/>
          <p:nvPr/>
        </p:nvSpPr>
        <p:spPr>
          <a:xfrm>
            <a:off x="-3166" y="1043060"/>
            <a:ext cx="12195501" cy="59093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latin typeface="Aptos"/>
                <a:ea typeface="+mn-lt"/>
                <a:cs typeface="+mn-lt"/>
              </a:rPr>
              <a:t>To be officially diagnosed with PTSD, an individual must go through certain screening  processes. But the symptoms and behavior must meet certain criteria. </a:t>
            </a:r>
            <a:r>
              <a:rPr lang="en-US" sz="2400" i="1" dirty="0">
                <a:latin typeface="Aptos"/>
                <a:ea typeface="+mn-lt"/>
                <a:cs typeface="+mn-lt"/>
              </a:rPr>
              <a:t>(DSM- 5,p.273-274.2013) </a:t>
            </a:r>
            <a:r>
              <a:rPr lang="en-US" sz="2400" dirty="0">
                <a:latin typeface="Aptos"/>
                <a:ea typeface="+mn-lt"/>
                <a:cs typeface="+mn-lt"/>
              </a:rPr>
              <a:t>states </a:t>
            </a:r>
            <a:r>
              <a:rPr lang="en-GB" sz="2400" dirty="0">
                <a:latin typeface="Aptos"/>
                <a:ea typeface="Calibri"/>
                <a:cs typeface="Calibri"/>
              </a:rPr>
              <a:t>“</a:t>
            </a:r>
            <a:r>
              <a:rPr lang="en-GB" sz="2400" dirty="0">
                <a:latin typeface="Aptos"/>
                <a:ea typeface="+mn-lt"/>
                <a:cs typeface="+mn-lt"/>
              </a:rPr>
              <a:t>The essential feature of posttraumatic stress disorder (PTSD) is the development of char­acteristic symptoms following exposure to one or more traumatic events." Although not everyone shows the same symptoms. </a:t>
            </a:r>
            <a:r>
              <a:rPr lang="en-GB" sz="2400" i="1" dirty="0">
                <a:latin typeface="Aptos"/>
                <a:ea typeface="+mn-lt"/>
                <a:cs typeface="+mn-lt"/>
              </a:rPr>
              <a:t>The DSM- 5 also </a:t>
            </a:r>
            <a:r>
              <a:rPr lang="en-GB" sz="2400" dirty="0">
                <a:latin typeface="Aptos"/>
                <a:ea typeface="+mn-lt"/>
                <a:cs typeface="+mn-lt"/>
              </a:rPr>
              <a:t>sates "The clinical presentation of PTSD varies. In some individuals:</a:t>
            </a:r>
            <a:endParaRPr lang="en-GB" sz="1200" dirty="0">
              <a:latin typeface="Aptos"/>
              <a:ea typeface="+mn-lt"/>
              <a:cs typeface="+mn-lt"/>
            </a:endParaRPr>
          </a:p>
          <a:p>
            <a:endParaRPr lang="en-GB" sz="2400" dirty="0">
              <a:latin typeface="Aptos"/>
            </a:endParaRPr>
          </a:p>
          <a:p>
            <a:pPr marL="342900" indent="-342900">
              <a:buFont typeface="Arial"/>
              <a:buChar char="•"/>
            </a:pPr>
            <a:r>
              <a:rPr lang="en-GB" sz="2400" dirty="0">
                <a:latin typeface="Aptos"/>
              </a:rPr>
              <a:t>fear-based reexperiencing (flasbacks), emotional and behavioural symptoms may predominate.</a:t>
            </a:r>
          </a:p>
          <a:p>
            <a:pPr marL="342900" indent="-342900">
              <a:buFont typeface="Arial"/>
              <a:buChar char="•"/>
            </a:pPr>
            <a:r>
              <a:rPr lang="en-GB" sz="2400" dirty="0">
                <a:latin typeface="Aptos"/>
              </a:rPr>
              <a:t>In others, Dysphoric mood states and negative conditions may distress them the most. </a:t>
            </a:r>
          </a:p>
          <a:p>
            <a:pPr marL="342900" indent="-342900">
              <a:buFont typeface="Arial"/>
              <a:buChar char="•"/>
            </a:pPr>
            <a:r>
              <a:rPr lang="en-GB" sz="2400" dirty="0">
                <a:latin typeface="Aptos"/>
              </a:rPr>
              <a:t>Dissociative and avoidant symptoms may also predominate others.</a:t>
            </a:r>
          </a:p>
          <a:p>
            <a:pPr marL="342900" indent="-342900">
              <a:buFont typeface="Arial"/>
              <a:buChar char="•"/>
            </a:pPr>
            <a:r>
              <a:rPr lang="en-GB" sz="2400" dirty="0">
                <a:latin typeface="Aptos"/>
              </a:rPr>
              <a:t>And some individuals exhibit combina­tions of these symptom patterns</a:t>
            </a:r>
          </a:p>
          <a:p>
            <a:endParaRPr lang="en-GB" sz="2400" dirty="0">
              <a:latin typeface="Aptos"/>
            </a:endParaRPr>
          </a:p>
          <a:p>
            <a:r>
              <a:rPr lang="en-GB" sz="2400" dirty="0">
                <a:latin typeface="Aptos"/>
              </a:rPr>
              <a:t>So, if symptoms are displayed In so many variations in different people, how can we move forward to the next step which is screening and diagnosis? </a:t>
            </a:r>
          </a:p>
          <a:p>
            <a:endParaRPr lang="en-GB" dirty="0">
              <a:latin typeface="Univers Light"/>
            </a:endParaRPr>
          </a:p>
        </p:txBody>
      </p:sp>
    </p:spTree>
    <p:extLst>
      <p:ext uri="{BB962C8B-B14F-4D97-AF65-F5344CB8AC3E}">
        <p14:creationId xmlns:p14="http://schemas.microsoft.com/office/powerpoint/2010/main" val="5990296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CC7084-C959-6935-0D99-455326A78F99}"/>
              </a:ext>
            </a:extLst>
          </p:cNvPr>
          <p:cNvSpPr>
            <a:spLocks noGrp="1"/>
          </p:cNvSpPr>
          <p:nvPr>
            <p:ph type="ctrTitle"/>
          </p:nvPr>
        </p:nvSpPr>
        <p:spPr>
          <a:xfrm>
            <a:off x="2999" y="-670570"/>
            <a:ext cx="9980959" cy="1869134"/>
          </a:xfrm>
        </p:spPr>
        <p:txBody>
          <a:bodyPr/>
          <a:lstStyle/>
          <a:p>
            <a:r>
              <a:rPr lang="en-US" dirty="0"/>
              <a:t>Screening process</a:t>
            </a:r>
          </a:p>
        </p:txBody>
      </p:sp>
      <p:sp>
        <p:nvSpPr>
          <p:cNvPr id="3" name="TextBox 2">
            <a:extLst>
              <a:ext uri="{FF2B5EF4-FFF2-40B4-BE49-F238E27FC236}">
                <a16:creationId xmlns:a16="http://schemas.microsoft.com/office/drawing/2014/main" id="{ED79B290-CC5B-2F71-3B26-B1DAFA700A28}"/>
              </a:ext>
            </a:extLst>
          </p:cNvPr>
          <p:cNvSpPr txBox="1"/>
          <p:nvPr/>
        </p:nvSpPr>
        <p:spPr>
          <a:xfrm>
            <a:off x="136541" y="1192740"/>
            <a:ext cx="12046189"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solidFill>
                  <a:schemeClr val="bg1"/>
                </a:solidFill>
                <a:latin typeface="Aptos"/>
                <a:ea typeface="+mn-lt"/>
                <a:cs typeface="+mn-lt"/>
              </a:rPr>
              <a:t>After symptoms have been recognized and processed, the individual must then meet with a General Practitioner (GP) and discuss their symptoms and possible treatment.  The GP will offer:</a:t>
            </a:r>
          </a:p>
          <a:p>
            <a:endParaRPr lang="en-US" sz="2400" dirty="0">
              <a:solidFill>
                <a:schemeClr val="bg1"/>
              </a:solidFill>
              <a:latin typeface="Aptos"/>
            </a:endParaRPr>
          </a:p>
          <a:p>
            <a:pPr marL="342900" indent="-342900">
              <a:buFont typeface="Arial"/>
              <a:buChar char="•"/>
            </a:pPr>
            <a:r>
              <a:rPr lang="en-US" sz="2400" dirty="0">
                <a:solidFill>
                  <a:schemeClr val="bg1"/>
                </a:solidFill>
                <a:latin typeface="Aptos"/>
              </a:rPr>
              <a:t>a screening, which follows a series of questions about patients’ symptoms that align with National Institute for Health and Care Excellence (</a:t>
            </a:r>
            <a:r>
              <a:rPr lang="en-US" sz="2400" i="1" dirty="0">
                <a:solidFill>
                  <a:schemeClr val="bg1"/>
                </a:solidFill>
                <a:latin typeface="Aptos"/>
              </a:rPr>
              <a:t>NICE,2018)</a:t>
            </a:r>
            <a:r>
              <a:rPr lang="en-US" sz="2400" dirty="0">
                <a:solidFill>
                  <a:schemeClr val="bg1"/>
                </a:solidFill>
                <a:latin typeface="Aptos"/>
              </a:rPr>
              <a:t> guidelines for medical practitioners. </a:t>
            </a:r>
          </a:p>
          <a:p>
            <a:pPr marL="342900" indent="-342900">
              <a:buFont typeface="Arial"/>
              <a:buChar char="•"/>
            </a:pPr>
            <a:endParaRPr lang="en-US" sz="2400" dirty="0">
              <a:solidFill>
                <a:schemeClr val="bg1"/>
              </a:solidFill>
              <a:latin typeface="Aptos"/>
            </a:endParaRPr>
          </a:p>
          <a:p>
            <a:pPr marL="342900" indent="-342900">
              <a:buFont typeface="Arial"/>
              <a:buChar char="•"/>
            </a:pPr>
            <a:r>
              <a:rPr lang="en-US" sz="2400" dirty="0">
                <a:solidFill>
                  <a:schemeClr val="bg1"/>
                </a:solidFill>
                <a:latin typeface="Aptos"/>
              </a:rPr>
              <a:t>In some cases, depending on the location and region, during the screening, a tool called the PCL5 checklist is used. This is a 20 question self-report tool, it takes roughly 10 minutes to complete, and its purpose is to provide screening and possibly a provisional diagnosis. It assesses the severity of PTSD symptoms and after the scores have been revised, "if the score reaches the cutoff point past 31-33", then the likelihood of that person having PTDS is very high. (</a:t>
            </a:r>
            <a:r>
              <a:rPr lang="en-US" sz="2400" i="1" dirty="0">
                <a:solidFill>
                  <a:schemeClr val="bg1"/>
                </a:solidFill>
                <a:latin typeface="Aptos"/>
              </a:rPr>
              <a:t>Us Department of Veteran Affairs,PCL5,2025)</a:t>
            </a:r>
          </a:p>
          <a:p>
            <a:pPr marL="342900" indent="-342900">
              <a:buFont typeface="Arial"/>
              <a:buChar char="•"/>
            </a:pPr>
            <a:endParaRPr lang="en-US" sz="2400" dirty="0">
              <a:solidFill>
                <a:schemeClr val="bg1"/>
              </a:solidFill>
              <a:latin typeface="Aptos"/>
            </a:endParaRPr>
          </a:p>
        </p:txBody>
      </p:sp>
    </p:spTree>
    <p:extLst>
      <p:ext uri="{BB962C8B-B14F-4D97-AF65-F5344CB8AC3E}">
        <p14:creationId xmlns:p14="http://schemas.microsoft.com/office/powerpoint/2010/main" val="17518853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4C32F8-E21D-68DC-2A6B-6A44F01175C0}"/>
              </a:ext>
            </a:extLst>
          </p:cNvPr>
          <p:cNvSpPr>
            <a:spLocks noGrp="1"/>
          </p:cNvSpPr>
          <p:nvPr>
            <p:ph type="title"/>
          </p:nvPr>
        </p:nvSpPr>
        <p:spPr>
          <a:xfrm>
            <a:off x="-1501" y="225566"/>
            <a:ext cx="5299045" cy="1494476"/>
          </a:xfrm>
        </p:spPr>
        <p:txBody>
          <a:bodyPr/>
          <a:lstStyle/>
          <a:p>
            <a:r>
              <a:rPr lang="en-US" dirty="0"/>
              <a:t>DIAGNOSIS and treatment </a:t>
            </a:r>
          </a:p>
        </p:txBody>
      </p:sp>
      <p:pic>
        <p:nvPicPr>
          <p:cNvPr id="12" name="Picture Placeholder 11" descr="Patient and counsellor">
            <a:extLst>
              <a:ext uri="{FF2B5EF4-FFF2-40B4-BE49-F238E27FC236}">
                <a16:creationId xmlns:a16="http://schemas.microsoft.com/office/drawing/2014/main" id="{71878421-9845-54D8-CA5D-CBF5B0C3E9C7}"/>
              </a:ext>
            </a:extLst>
          </p:cNvPr>
          <p:cNvPicPr>
            <a:picLocks noGrp="1" noChangeAspect="1"/>
          </p:cNvPicPr>
          <p:nvPr>
            <p:ph type="pic" sz="quarter" idx="13"/>
          </p:nvPr>
        </p:nvPicPr>
        <p:blipFill>
          <a:blip r:embed="rId3"/>
          <a:srcRect l="5824" r="5824"/>
          <a:stretch/>
        </p:blipFill>
        <p:spPr>
          <a:xfrm>
            <a:off x="-1501" y="2035549"/>
            <a:ext cx="4953762" cy="3737928"/>
          </a:xfrm>
        </p:spPr>
      </p:pic>
      <p:sp>
        <p:nvSpPr>
          <p:cNvPr id="3" name="Text Placeholder 2">
            <a:extLst>
              <a:ext uri="{FF2B5EF4-FFF2-40B4-BE49-F238E27FC236}">
                <a16:creationId xmlns:a16="http://schemas.microsoft.com/office/drawing/2014/main" id="{E435B5EE-EC32-8941-B9F3-74604A298061}"/>
              </a:ext>
            </a:extLst>
          </p:cNvPr>
          <p:cNvSpPr>
            <a:spLocks noGrp="1"/>
          </p:cNvSpPr>
          <p:nvPr>
            <p:ph sz="quarter" idx="14"/>
          </p:nvPr>
        </p:nvSpPr>
        <p:spPr>
          <a:xfrm>
            <a:off x="5561464" y="-1895"/>
            <a:ext cx="6610650" cy="6850417"/>
          </a:xfrm>
        </p:spPr>
        <p:txBody>
          <a:bodyPr vert="horz" lIns="0" tIns="0" rIns="0" bIns="0" rtlCol="0" anchor="t">
            <a:normAutofit/>
          </a:bodyPr>
          <a:lstStyle/>
          <a:p>
            <a:endParaRPr lang="en-US" dirty="0"/>
          </a:p>
          <a:p>
            <a:endParaRPr lang="en-US" dirty="0"/>
          </a:p>
        </p:txBody>
      </p:sp>
      <p:sp>
        <p:nvSpPr>
          <p:cNvPr id="5" name="TextBox 4">
            <a:extLst>
              <a:ext uri="{FF2B5EF4-FFF2-40B4-BE49-F238E27FC236}">
                <a16:creationId xmlns:a16="http://schemas.microsoft.com/office/drawing/2014/main" id="{76E1A270-C799-F16F-61CA-C00BC4F83B86}"/>
              </a:ext>
            </a:extLst>
          </p:cNvPr>
          <p:cNvSpPr txBox="1"/>
          <p:nvPr/>
        </p:nvSpPr>
        <p:spPr>
          <a:xfrm>
            <a:off x="4978306" y="2115"/>
            <a:ext cx="6986533" cy="766363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Aptos"/>
                <a:ea typeface="+mn-lt"/>
                <a:cs typeface="+mn-lt"/>
              </a:rPr>
              <a:t>"After screening, the GP will refer the individual to a mental health specialist for further assessment and treatment. This can vary from a Psychologist, Psychiatrist or a community psychiatric nurse."(</a:t>
            </a:r>
            <a:r>
              <a:rPr lang="en-GB" sz="2400" i="1" dirty="0">
                <a:latin typeface="Aptos"/>
                <a:ea typeface="+mn-lt"/>
                <a:cs typeface="+mn-lt"/>
              </a:rPr>
              <a:t>Mental Health Uk.2025</a:t>
            </a:r>
            <a:r>
              <a:rPr lang="en-GB" sz="2400" dirty="0">
                <a:latin typeface="Aptos"/>
                <a:ea typeface="+mn-lt"/>
                <a:cs typeface="+mn-lt"/>
              </a:rPr>
              <a:t>) </a:t>
            </a:r>
            <a:endParaRPr lang="en-US" dirty="0">
              <a:latin typeface="Univers Light"/>
              <a:ea typeface="+mn-lt"/>
              <a:cs typeface="+mn-lt"/>
            </a:endParaRPr>
          </a:p>
          <a:p>
            <a:endParaRPr lang="en-GB" sz="2400" dirty="0">
              <a:latin typeface="Aptos"/>
              <a:ea typeface="+mn-lt"/>
              <a:cs typeface="+mn-lt"/>
            </a:endParaRPr>
          </a:p>
          <a:p>
            <a:r>
              <a:rPr lang="en-GB" sz="2400" dirty="0">
                <a:latin typeface="Aptos"/>
                <a:ea typeface="+mn-lt"/>
                <a:cs typeface="+mn-lt"/>
              </a:rPr>
              <a:t>Mental health UK also mentions that the assessment should include the information discussed about the patients’ physical, mental, social needs, and if they are a risk to themselves or others. Once the correct diagnosis is given, the proper care and treatment for that patient can be put in place.</a:t>
            </a:r>
            <a:r>
              <a:rPr lang="en-GB" dirty="0">
                <a:ea typeface="+mn-lt"/>
                <a:cs typeface="+mn-lt"/>
              </a:rPr>
              <a:t> </a:t>
            </a:r>
            <a:endParaRPr lang="en-US"/>
          </a:p>
          <a:p>
            <a:pPr algn="l"/>
            <a:endParaRPr lang="en-GB" dirty="0"/>
          </a:p>
          <a:p>
            <a:pPr marL="285750" indent="-285750">
              <a:buFont typeface="Arial"/>
              <a:buChar char="•"/>
            </a:pPr>
            <a:r>
              <a:rPr lang="en-GB" sz="2400" dirty="0">
                <a:latin typeface="Aptos"/>
                <a:ea typeface="+mn-lt"/>
                <a:cs typeface="+mn-lt"/>
              </a:rPr>
              <a:t>This can look like taking certain medication like anti-depressants like paroxetine and sertraline. The treatment can also include regularly attending therapy such as talking therapy or Cognitive behavioural therapy. (</a:t>
            </a:r>
            <a:r>
              <a:rPr lang="en-GB" sz="2400" i="1" dirty="0">
                <a:latin typeface="Aptos"/>
                <a:ea typeface="+mn-lt"/>
                <a:cs typeface="+mn-lt"/>
              </a:rPr>
              <a:t>Nhs.co.uk,2025</a:t>
            </a:r>
            <a:r>
              <a:rPr lang="en-GB" sz="2400" dirty="0">
                <a:latin typeface="Aptos"/>
                <a:ea typeface="+mn-lt"/>
                <a:cs typeface="+mn-lt"/>
              </a:rPr>
              <a:t>) </a:t>
            </a:r>
            <a:endParaRPr lang="en-GB" sz="2400" dirty="0">
              <a:latin typeface="Aptos"/>
            </a:endParaRPr>
          </a:p>
          <a:p>
            <a:endParaRPr lang="en-GB" sz="2400" dirty="0">
              <a:latin typeface="Aptos"/>
            </a:endParaRPr>
          </a:p>
          <a:p>
            <a:endParaRPr lang="en-GB" dirty="0"/>
          </a:p>
        </p:txBody>
      </p:sp>
    </p:spTree>
    <p:extLst>
      <p:ext uri="{BB962C8B-B14F-4D97-AF65-F5344CB8AC3E}">
        <p14:creationId xmlns:p14="http://schemas.microsoft.com/office/powerpoint/2010/main" val="21687357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B701D7-435D-8E7D-53C0-66C0C37F5C2A}"/>
            </a:ext>
          </a:extLst>
        </p:cNvPr>
        <p:cNvGrpSpPr/>
        <p:nvPr/>
      </p:nvGrpSpPr>
      <p:grpSpPr>
        <a:xfrm>
          <a:off x="0" y="0"/>
          <a:ext cx="0" cy="0"/>
          <a:chOff x="0" y="0"/>
          <a:chExt cx="0" cy="0"/>
        </a:xfrm>
      </p:grpSpPr>
      <p:sp>
        <p:nvSpPr>
          <p:cNvPr id="8" name="Title 1">
            <a:extLst>
              <a:ext uri="{FF2B5EF4-FFF2-40B4-BE49-F238E27FC236}">
                <a16:creationId xmlns:a16="http://schemas.microsoft.com/office/drawing/2014/main" id="{4328B7A1-1250-BFEE-16CE-A2A700D69F75}"/>
              </a:ext>
            </a:extLst>
          </p:cNvPr>
          <p:cNvSpPr>
            <a:spLocks noGrp="1"/>
          </p:cNvSpPr>
          <p:nvPr>
            <p:ph type="title"/>
          </p:nvPr>
        </p:nvSpPr>
        <p:spPr>
          <a:xfrm>
            <a:off x="6093177" y="-854882"/>
            <a:ext cx="5075580" cy="1697644"/>
          </a:xfrm>
        </p:spPr>
        <p:txBody>
          <a:bodyPr/>
          <a:lstStyle/>
          <a:p>
            <a:r>
              <a:rPr lang="en-US" dirty="0"/>
              <a:t>Challenges </a:t>
            </a:r>
          </a:p>
        </p:txBody>
      </p:sp>
      <p:pic>
        <p:nvPicPr>
          <p:cNvPr id="3" name="Picture 2" descr="A maze of bushes and flowers with Glendurgan Garden in the background&#10;&#10;AI-generated content may be incorrect.">
            <a:extLst>
              <a:ext uri="{FF2B5EF4-FFF2-40B4-BE49-F238E27FC236}">
                <a16:creationId xmlns:a16="http://schemas.microsoft.com/office/drawing/2014/main" id="{5EB5F983-40D1-FCE4-B91F-D7A27ED53A2E}"/>
              </a:ext>
            </a:extLst>
          </p:cNvPr>
          <p:cNvPicPr>
            <a:picLocks noChangeAspect="1"/>
          </p:cNvPicPr>
          <p:nvPr/>
        </p:nvPicPr>
        <p:blipFill>
          <a:blip r:embed="rId2"/>
          <a:srcRect l="25931" r="14958"/>
          <a:stretch>
            <a:fillRect/>
          </a:stretch>
        </p:blipFill>
        <p:spPr>
          <a:xfrm>
            <a:off x="20" y="10"/>
            <a:ext cx="5208876" cy="685799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2" name="TextBox 1">
            <a:extLst>
              <a:ext uri="{FF2B5EF4-FFF2-40B4-BE49-F238E27FC236}">
                <a16:creationId xmlns:a16="http://schemas.microsoft.com/office/drawing/2014/main" id="{5362B12C-9615-6FB0-0CFC-A80CCB33C88B}"/>
              </a:ext>
            </a:extLst>
          </p:cNvPr>
          <p:cNvSpPr txBox="1"/>
          <p:nvPr/>
        </p:nvSpPr>
        <p:spPr>
          <a:xfrm>
            <a:off x="5228820" y="839550"/>
            <a:ext cx="7111369" cy="5190107"/>
          </a:xfrm>
          <a:prstGeom prst="rect">
            <a:avLst/>
          </a:prstGeom>
        </p:spPr>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p>
            <a:pPr>
              <a:lnSpc>
                <a:spcPct val="90000"/>
              </a:lnSpc>
              <a:spcBef>
                <a:spcPts val="1000"/>
              </a:spcBef>
            </a:pPr>
            <a:r>
              <a:rPr lang="en-US" sz="2400" dirty="0">
                <a:solidFill>
                  <a:schemeClr val="tx2"/>
                </a:solidFill>
                <a:latin typeface="Aptos"/>
              </a:rPr>
              <a:t>Along with any diagnosis comes challenges, the day-to-day challenges and hurdles we face can seem gigantic and almost impossible with such a diverse and intricate trauma related health condition such as PTSD. With my own personal diagnosis and experience of CPTSD Everyday tasks and errands feel sometimes too daunting to complete, triggers can pop out of nowhere and disrupt the whole day. </a:t>
            </a:r>
          </a:p>
          <a:p>
            <a:pPr>
              <a:lnSpc>
                <a:spcPct val="90000"/>
              </a:lnSpc>
              <a:spcBef>
                <a:spcPts val="1000"/>
              </a:spcBef>
            </a:pPr>
            <a:endParaRPr lang="en-US" sz="2400" dirty="0">
              <a:solidFill>
                <a:schemeClr val="tx2"/>
              </a:solidFill>
              <a:latin typeface="Aptos"/>
            </a:endParaRPr>
          </a:p>
          <a:p>
            <a:pPr>
              <a:lnSpc>
                <a:spcPct val="90000"/>
              </a:lnSpc>
              <a:spcBef>
                <a:spcPts val="1000"/>
              </a:spcBef>
            </a:pPr>
            <a:r>
              <a:rPr lang="en-US" sz="2400" dirty="0">
                <a:solidFill>
                  <a:schemeClr val="tx2"/>
                </a:solidFill>
                <a:latin typeface="Aptos"/>
              </a:rPr>
              <a:t>For example, loud unexpected noises, witnessing harassment or verbal abuse especially in work environments. Relationships and friendships can feel hard to navigate due to fear of judgement or abandonment and even work can feel like a huge hurdle to overcome for others. </a:t>
            </a:r>
          </a:p>
          <a:p>
            <a:pPr>
              <a:lnSpc>
                <a:spcPct val="90000"/>
              </a:lnSpc>
              <a:spcBef>
                <a:spcPts val="1000"/>
              </a:spcBef>
            </a:pPr>
            <a:endParaRPr lang="en-US" sz="1400">
              <a:solidFill>
                <a:schemeClr val="tx2"/>
              </a:solidFill>
            </a:endParaRPr>
          </a:p>
        </p:txBody>
      </p:sp>
    </p:spTree>
    <p:extLst>
      <p:ext uri="{BB962C8B-B14F-4D97-AF65-F5344CB8AC3E}">
        <p14:creationId xmlns:p14="http://schemas.microsoft.com/office/powerpoint/2010/main" val="14034955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A360D7-F74C-CD9E-C576-1CB8FFE8778E}"/>
              </a:ext>
            </a:extLst>
          </p:cNvPr>
          <p:cNvSpPr>
            <a:spLocks noGrp="1"/>
          </p:cNvSpPr>
          <p:nvPr>
            <p:ph type="ctrTitle"/>
          </p:nvPr>
        </p:nvSpPr>
        <p:spPr>
          <a:xfrm>
            <a:off x="3045134" y="-2045"/>
            <a:ext cx="5818392" cy="947911"/>
          </a:xfrm>
        </p:spPr>
        <p:txBody>
          <a:bodyPr/>
          <a:lstStyle/>
          <a:p>
            <a:r>
              <a:rPr lang="en-US" dirty="0"/>
              <a:t>Conclusion</a:t>
            </a:r>
          </a:p>
        </p:txBody>
      </p:sp>
      <p:sp>
        <p:nvSpPr>
          <p:cNvPr id="4" name="TextBox 3">
            <a:extLst>
              <a:ext uri="{FF2B5EF4-FFF2-40B4-BE49-F238E27FC236}">
                <a16:creationId xmlns:a16="http://schemas.microsoft.com/office/drawing/2014/main" id="{F20FDA81-1CD3-B033-58C1-AAA05458DC9D}"/>
              </a:ext>
            </a:extLst>
          </p:cNvPr>
          <p:cNvSpPr txBox="1"/>
          <p:nvPr/>
        </p:nvSpPr>
        <p:spPr>
          <a:xfrm>
            <a:off x="12280" y="1416615"/>
            <a:ext cx="12150324" cy="21236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a:p>
            <a:r>
              <a:rPr lang="en-GB" sz="2400" dirty="0">
                <a:solidFill>
                  <a:schemeClr val="bg1"/>
                </a:solidFill>
                <a:latin typeface="Aptos"/>
                <a:ea typeface="+mn-lt"/>
                <a:cs typeface="+mn-lt"/>
              </a:rPr>
              <a:t>In conclusion, the Uk healthcare system has been incredibly beneficial for supporting, screening and diagnosing people with PTSD and they continue to change lives for the better every day with the brilliant  support systems they have put in place, and I am personally grateful for them.</a:t>
            </a:r>
            <a:r>
              <a:rPr lang="en-GB" dirty="0">
                <a:ea typeface="+mn-lt"/>
                <a:cs typeface="+mn-lt"/>
              </a:rPr>
              <a:t> </a:t>
            </a:r>
            <a:endParaRPr lang="en-GB" dirty="0"/>
          </a:p>
          <a:p>
            <a:pPr algn="l"/>
            <a:endParaRPr lang="en-GB" dirty="0"/>
          </a:p>
        </p:txBody>
      </p:sp>
    </p:spTree>
    <p:extLst>
      <p:ext uri="{BB962C8B-B14F-4D97-AF65-F5344CB8AC3E}">
        <p14:creationId xmlns:p14="http://schemas.microsoft.com/office/powerpoint/2010/main" val="18583877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676E2C-040E-4D92-F9F7-F61C47F4F152}"/>
              </a:ext>
            </a:extLst>
          </p:cNvPr>
          <p:cNvSpPr>
            <a:spLocks noGrp="1"/>
          </p:cNvSpPr>
          <p:nvPr>
            <p:ph type="title"/>
          </p:nvPr>
        </p:nvSpPr>
        <p:spPr>
          <a:xfrm>
            <a:off x="634028" y="5016133"/>
            <a:ext cx="5266092" cy="1206868"/>
          </a:xfrm>
        </p:spPr>
        <p:txBody>
          <a:bodyPr>
            <a:normAutofit fontScale="90000"/>
          </a:bodyPr>
          <a:lstStyle/>
          <a:p>
            <a:r>
              <a:rPr lang="en-US" dirty="0"/>
              <a:t>Thank you for </a:t>
            </a:r>
            <a:r>
              <a:rPr lang="en-US"/>
              <a:t>your time. </a:t>
            </a:r>
            <a:endParaRPr lang="en-US" dirty="0"/>
          </a:p>
        </p:txBody>
      </p:sp>
      <p:pic>
        <p:nvPicPr>
          <p:cNvPr id="35" name="Picture Placeholder 34" descr="A blurry image of the waves on the ocean">
            <a:extLst>
              <a:ext uri="{FF2B5EF4-FFF2-40B4-BE49-F238E27FC236}">
                <a16:creationId xmlns:a16="http://schemas.microsoft.com/office/drawing/2014/main" id="{45957B1B-DE86-CB5A-6179-2480021AD58D}"/>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Lst>
          </a:blip>
          <a:srcRect t="21481" b="21481"/>
          <a:stretch/>
        </p:blipFill>
        <p:spPr>
          <a:xfrm>
            <a:off x="-1" y="0"/>
            <a:ext cx="12192000" cy="4635132"/>
          </a:xfrm>
        </p:spPr>
      </p:pic>
      <p:sp>
        <p:nvSpPr>
          <p:cNvPr id="3" name="Content Placeholder 2">
            <a:extLst>
              <a:ext uri="{FF2B5EF4-FFF2-40B4-BE49-F238E27FC236}">
                <a16:creationId xmlns:a16="http://schemas.microsoft.com/office/drawing/2014/main" id="{3C6EE18F-CF72-C06C-3020-B9FA4DEAB729}"/>
              </a:ext>
            </a:extLst>
          </p:cNvPr>
          <p:cNvSpPr>
            <a:spLocks noGrp="1"/>
          </p:cNvSpPr>
          <p:nvPr>
            <p:ph sz="quarter" idx="14"/>
          </p:nvPr>
        </p:nvSpPr>
        <p:spPr>
          <a:xfrm>
            <a:off x="6286504" y="5016133"/>
            <a:ext cx="5271460" cy="1206868"/>
          </a:xfrm>
        </p:spPr>
        <p:txBody>
          <a:bodyPr vert="horz" lIns="0" tIns="0" rIns="0" bIns="0" rtlCol="0" anchor="t">
            <a:normAutofit/>
          </a:bodyPr>
          <a:lstStyle/>
          <a:p>
            <a:r>
              <a:rPr lang="en-US" sz="2400" dirty="0">
                <a:latin typeface="Aptos"/>
              </a:rPr>
              <a:t>Now onto Ali for her section of this presentation.</a:t>
            </a:r>
          </a:p>
        </p:txBody>
      </p:sp>
    </p:spTree>
    <p:extLst>
      <p:ext uri="{BB962C8B-B14F-4D97-AF65-F5344CB8AC3E}">
        <p14:creationId xmlns:p14="http://schemas.microsoft.com/office/powerpoint/2010/main" val="22365539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B47223-A893-96A6-F0E7-83F317B9BE5B}"/>
              </a:ext>
            </a:extLst>
          </p:cNvPr>
          <p:cNvSpPr>
            <a:spLocks noGrp="1"/>
          </p:cNvSpPr>
          <p:nvPr>
            <p:ph type="ctrTitle"/>
          </p:nvPr>
        </p:nvSpPr>
        <p:spPr>
          <a:xfrm>
            <a:off x="2351551" y="295613"/>
            <a:ext cx="6301928" cy="952353"/>
          </a:xfrm>
        </p:spPr>
        <p:txBody>
          <a:bodyPr/>
          <a:lstStyle/>
          <a:p>
            <a:r>
              <a:rPr lang="en-US" dirty="0"/>
              <a:t>References. </a:t>
            </a:r>
          </a:p>
        </p:txBody>
      </p:sp>
      <p:sp>
        <p:nvSpPr>
          <p:cNvPr id="3" name="TextBox 2">
            <a:extLst>
              <a:ext uri="{FF2B5EF4-FFF2-40B4-BE49-F238E27FC236}">
                <a16:creationId xmlns:a16="http://schemas.microsoft.com/office/drawing/2014/main" id="{45CB316E-58B6-7C2B-D9E6-E3BF923D1019}"/>
              </a:ext>
            </a:extLst>
          </p:cNvPr>
          <p:cNvSpPr txBox="1"/>
          <p:nvPr/>
        </p:nvSpPr>
        <p:spPr>
          <a:xfrm>
            <a:off x="989924" y="1553157"/>
            <a:ext cx="11059842" cy="517064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400" dirty="0">
                <a:solidFill>
                  <a:schemeClr val="bg1"/>
                </a:solidFill>
                <a:latin typeface="Aptos"/>
                <a:ea typeface="+mn-lt"/>
                <a:cs typeface="+mn-lt"/>
              </a:rPr>
              <a:t>American Psychiatric Association</a:t>
            </a:r>
            <a:r>
              <a:rPr lang="en-GB" sz="2400" i="1" dirty="0">
                <a:solidFill>
                  <a:schemeClr val="bg1"/>
                </a:solidFill>
                <a:latin typeface="Aptos"/>
                <a:ea typeface="+mn-lt"/>
                <a:cs typeface="+mn-lt"/>
              </a:rPr>
              <a:t>, Diagnostic and statistical Manual of Mental Disorders, Fifth edition,</a:t>
            </a:r>
            <a:r>
              <a:rPr lang="en-GB" sz="2400" dirty="0">
                <a:solidFill>
                  <a:schemeClr val="bg1"/>
                </a:solidFill>
                <a:latin typeface="Aptos"/>
                <a:ea typeface="+mn-lt"/>
                <a:cs typeface="+mn-lt"/>
              </a:rPr>
              <a:t> P.273-274, Arlington, VA, American Psychiatric Association,2013.</a:t>
            </a:r>
            <a:endParaRPr lang="en-US" sz="2400" dirty="0">
              <a:solidFill>
                <a:schemeClr val="bg1"/>
              </a:solidFill>
              <a:latin typeface="Aptos"/>
            </a:endParaRPr>
          </a:p>
          <a:p>
            <a:pPr marL="285750" indent="-285750">
              <a:buFont typeface="Arial"/>
              <a:buChar char="•"/>
            </a:pPr>
            <a:r>
              <a:rPr lang="en-GB" sz="2400" dirty="0">
                <a:solidFill>
                  <a:schemeClr val="bg1"/>
                </a:solidFill>
                <a:latin typeface="Aptos"/>
                <a:ea typeface="+mn-lt"/>
                <a:cs typeface="+mn-lt"/>
              </a:rPr>
              <a:t>Mental Health UK, </a:t>
            </a:r>
            <a:r>
              <a:rPr lang="en-GB" sz="2400" i="1" dirty="0">
                <a:solidFill>
                  <a:schemeClr val="bg1"/>
                </a:solidFill>
                <a:latin typeface="Aptos"/>
                <a:ea typeface="+mn-lt"/>
                <a:cs typeface="+mn-lt"/>
              </a:rPr>
              <a:t>Post traumatic stress disorder diagnosis</a:t>
            </a:r>
            <a:r>
              <a:rPr lang="en-GB" sz="2400" dirty="0">
                <a:solidFill>
                  <a:schemeClr val="bg1"/>
                </a:solidFill>
                <a:latin typeface="Aptos"/>
                <a:ea typeface="+mn-lt"/>
                <a:cs typeface="+mn-lt"/>
              </a:rPr>
              <a:t>, 2025. </a:t>
            </a:r>
            <a:r>
              <a:rPr lang="en-GB" sz="2400" dirty="0">
                <a:solidFill>
                  <a:schemeClr val="bg1"/>
                </a:solidFill>
                <a:latin typeface="Aptos"/>
                <a:ea typeface="+mn-lt"/>
                <a:cs typeface="+mn-lt"/>
                <a:hlinkClick r:id="rId2">
                  <a:extLst>
                    <a:ext uri="{A12FA001-AC4F-418D-AE19-62706E023703}">
                      <ahyp:hlinkClr xmlns:ahyp="http://schemas.microsoft.com/office/drawing/2018/hyperlinkcolor" val="tx"/>
                    </a:ext>
                  </a:extLst>
                </a:hlinkClick>
              </a:rPr>
              <a:t>https://mentalhealth-uk.org/help-and-information/conditions/post-traumatic-stress-disorder-ptsd/diagnosis/</a:t>
            </a:r>
            <a:endParaRPr lang="en-GB" sz="2400">
              <a:solidFill>
                <a:schemeClr val="bg1"/>
              </a:solidFill>
              <a:latin typeface="Aptos"/>
              <a:hlinkClick r:id="">
                <a:extLst>
                  <a:ext uri="{A12FA001-AC4F-418D-AE19-62706E023703}">
                    <ahyp:hlinkClr xmlns:ahyp="http://schemas.microsoft.com/office/drawing/2018/hyperlinkcolor" val="tx"/>
                  </a:ext>
                </a:extLst>
              </a:hlinkClick>
            </a:endParaRPr>
          </a:p>
          <a:p>
            <a:pPr marL="285750" indent="-285750">
              <a:buFont typeface="Arial"/>
              <a:buChar char="•"/>
            </a:pPr>
            <a:r>
              <a:rPr lang="en-GB" sz="2400" dirty="0">
                <a:solidFill>
                  <a:schemeClr val="bg1"/>
                </a:solidFill>
                <a:latin typeface="Aptos"/>
                <a:ea typeface="+mn-lt"/>
                <a:cs typeface="+mn-lt"/>
              </a:rPr>
              <a:t>NHS.co.uk, </a:t>
            </a:r>
            <a:r>
              <a:rPr lang="en-GB" sz="2400" i="1" dirty="0">
                <a:solidFill>
                  <a:schemeClr val="bg1"/>
                </a:solidFill>
                <a:latin typeface="Aptos"/>
                <a:ea typeface="+mn-lt"/>
                <a:cs typeface="+mn-lt"/>
              </a:rPr>
              <a:t>Overview, Post traumatic stress disorder, 2025. </a:t>
            </a:r>
            <a:r>
              <a:rPr lang="en-GB" sz="2400" i="1" dirty="0">
                <a:solidFill>
                  <a:schemeClr val="bg1"/>
                </a:solidFill>
                <a:latin typeface="Aptos"/>
                <a:ea typeface="+mn-lt"/>
                <a:cs typeface="+mn-lt"/>
                <a:hlinkClick r:id="rId3">
                  <a:extLst>
                    <a:ext uri="{A12FA001-AC4F-418D-AE19-62706E023703}">
                      <ahyp:hlinkClr xmlns:ahyp="http://schemas.microsoft.com/office/drawing/2018/hyperlinkcolor" val="tx"/>
                    </a:ext>
                  </a:extLst>
                </a:hlinkClick>
              </a:rPr>
              <a:t>https://www.nhs.uk/mental-health/conditions/post-traumatic-stress-disorder-ptsd/overview/</a:t>
            </a:r>
            <a:endParaRPr lang="en-GB" sz="2400">
              <a:solidFill>
                <a:schemeClr val="bg1"/>
              </a:solidFill>
              <a:latin typeface="Aptos"/>
              <a:hlinkClick r:id="">
                <a:extLst>
                  <a:ext uri="{A12FA001-AC4F-418D-AE19-62706E023703}">
                    <ahyp:hlinkClr xmlns:ahyp="http://schemas.microsoft.com/office/drawing/2018/hyperlinkcolor" val="tx"/>
                  </a:ext>
                </a:extLst>
              </a:hlinkClick>
            </a:endParaRPr>
          </a:p>
          <a:p>
            <a:pPr marL="285750" indent="-285750">
              <a:buFont typeface="Arial"/>
              <a:buChar char="•"/>
            </a:pPr>
            <a:r>
              <a:rPr lang="en-GB" sz="2400" dirty="0">
                <a:solidFill>
                  <a:schemeClr val="bg1"/>
                </a:solidFill>
                <a:latin typeface="Aptos"/>
                <a:ea typeface="+mn-lt"/>
                <a:cs typeface="+mn-lt"/>
              </a:rPr>
              <a:t>National Institute for health and Care Excellence, </a:t>
            </a:r>
            <a:r>
              <a:rPr lang="en-GB" sz="2400" i="1" dirty="0">
                <a:solidFill>
                  <a:schemeClr val="bg1"/>
                </a:solidFill>
                <a:latin typeface="Aptos"/>
                <a:ea typeface="+mn-lt"/>
                <a:cs typeface="+mn-lt"/>
              </a:rPr>
              <a:t>Post traumatic stress disorder, 2018. </a:t>
            </a:r>
            <a:r>
              <a:rPr lang="en-GB" sz="2400" i="1" dirty="0">
                <a:solidFill>
                  <a:schemeClr val="bg1"/>
                </a:solidFill>
                <a:latin typeface="Aptos"/>
                <a:ea typeface="+mn-lt"/>
                <a:cs typeface="+mn-lt"/>
                <a:hlinkClick r:id="rId4">
                  <a:extLst>
                    <a:ext uri="{A12FA001-AC4F-418D-AE19-62706E023703}">
                      <ahyp:hlinkClr xmlns:ahyp="http://schemas.microsoft.com/office/drawing/2018/hyperlinkcolor" val="tx"/>
                    </a:ext>
                  </a:extLst>
                </a:hlinkClick>
              </a:rPr>
              <a:t>https://www.nice.org.uk/guidance/ng116/chapter/Recommendations</a:t>
            </a:r>
            <a:endParaRPr lang="en-GB" sz="2400">
              <a:solidFill>
                <a:schemeClr val="bg1"/>
              </a:solidFill>
              <a:latin typeface="Aptos"/>
              <a:hlinkClick r:id="">
                <a:extLst>
                  <a:ext uri="{A12FA001-AC4F-418D-AE19-62706E023703}">
                    <ahyp:hlinkClr xmlns:ahyp="http://schemas.microsoft.com/office/drawing/2018/hyperlinkcolor" val="tx"/>
                  </a:ext>
                </a:extLst>
              </a:hlinkClick>
            </a:endParaRPr>
          </a:p>
          <a:p>
            <a:pPr marL="285750" indent="-285750">
              <a:buFont typeface="Arial"/>
              <a:buChar char="•"/>
            </a:pPr>
            <a:r>
              <a:rPr lang="en-GB" sz="2400" dirty="0">
                <a:solidFill>
                  <a:schemeClr val="bg1"/>
                </a:solidFill>
                <a:latin typeface="Aptos"/>
                <a:ea typeface="+mn-lt"/>
                <a:cs typeface="+mn-lt"/>
              </a:rPr>
              <a:t>Us Department of Veteran Affairs</a:t>
            </a:r>
            <a:r>
              <a:rPr lang="en-GB" sz="2400" i="1" dirty="0">
                <a:solidFill>
                  <a:schemeClr val="bg1"/>
                </a:solidFill>
                <a:latin typeface="Aptos"/>
                <a:ea typeface="+mn-lt"/>
                <a:cs typeface="+mn-lt"/>
              </a:rPr>
              <a:t>, PTSD checklist for DSM-5 (PCL5),2025.</a:t>
            </a:r>
            <a:r>
              <a:rPr lang="en-GB" sz="2400" dirty="0">
                <a:solidFill>
                  <a:schemeClr val="bg1"/>
                </a:solidFill>
                <a:latin typeface="Aptos"/>
                <a:ea typeface="+mn-lt"/>
                <a:cs typeface="+mn-lt"/>
              </a:rPr>
              <a:t> </a:t>
            </a:r>
            <a:r>
              <a:rPr lang="en-GB" sz="2400" i="1" dirty="0">
                <a:solidFill>
                  <a:schemeClr val="bg1"/>
                </a:solidFill>
                <a:latin typeface="Aptos"/>
                <a:ea typeface="+mn-lt"/>
                <a:cs typeface="+mn-lt"/>
                <a:hlinkClick r:id="rId5">
                  <a:extLst>
                    <a:ext uri="{A12FA001-AC4F-418D-AE19-62706E023703}">
                      <ahyp:hlinkClr xmlns:ahyp="http://schemas.microsoft.com/office/drawing/2018/hyperlinkcolor" val="tx"/>
                    </a:ext>
                  </a:extLst>
                </a:hlinkClick>
              </a:rPr>
              <a:t>https://www.ptsd.va.gov/professional/assessment/adult-sr/ptsd-checklist.asp</a:t>
            </a:r>
            <a:endParaRPr lang="en-GB" sz="2400">
              <a:solidFill>
                <a:schemeClr val="bg1"/>
              </a:solidFill>
              <a:latin typeface="Aptos"/>
              <a:hlinkClick r:id="rId5">
                <a:extLst>
                  <a:ext uri="{A12FA001-AC4F-418D-AE19-62706E023703}">
                    <ahyp:hlinkClr xmlns:ahyp="http://schemas.microsoft.com/office/drawing/2018/hyperlinkcolor" val="tx"/>
                  </a:ext>
                </a:extLst>
              </a:hlinkClick>
            </a:endParaRPr>
          </a:p>
          <a:p>
            <a:pPr algn="l"/>
            <a:endParaRPr lang="en-GB" dirty="0"/>
          </a:p>
        </p:txBody>
      </p:sp>
    </p:spTree>
    <p:extLst>
      <p:ext uri="{BB962C8B-B14F-4D97-AF65-F5344CB8AC3E}">
        <p14:creationId xmlns:p14="http://schemas.microsoft.com/office/powerpoint/2010/main" val="3761678752"/>
      </p:ext>
    </p:extLst>
  </p:cSld>
  <p:clrMapOvr>
    <a:masterClrMapping/>
  </p:clrMapOvr>
</p:sld>
</file>

<file path=ppt/theme/theme1.xml><?xml version="1.0" encoding="utf-8"?>
<a:theme xmlns:a="http://schemas.openxmlformats.org/drawingml/2006/main" name="LayeredFlow_Marketing">
  <a:themeElements>
    <a:clrScheme name="LayeredFlow_Marketing 6">
      <a:dk1>
        <a:srgbClr val="000000"/>
      </a:dk1>
      <a:lt1>
        <a:srgbClr val="FEFFFF"/>
      </a:lt1>
      <a:dk2>
        <a:srgbClr val="351D14"/>
      </a:dk2>
      <a:lt2>
        <a:srgbClr val="F8F6ED"/>
      </a:lt2>
      <a:accent1>
        <a:srgbClr val="D8E3E2"/>
      </a:accent1>
      <a:accent2>
        <a:srgbClr val="E3DED8"/>
      </a:accent2>
      <a:accent3>
        <a:srgbClr val="D8CDD5"/>
      </a:accent3>
      <a:accent4>
        <a:srgbClr val="E5D3C9"/>
      </a:accent4>
      <a:accent5>
        <a:srgbClr val="D7D8CD"/>
      </a:accent5>
      <a:accent6>
        <a:srgbClr val="BABBAF"/>
      </a:accent6>
      <a:hlink>
        <a:srgbClr val="AEBFBE"/>
      </a:hlink>
      <a:folHlink>
        <a:srgbClr val="91A1A0"/>
      </a:folHlink>
    </a:clrScheme>
    <a:fontScheme name="Custom 25">
      <a:majorFont>
        <a:latin typeface="Walbaum Display Light"/>
        <a:ea typeface=""/>
        <a:cs typeface=""/>
      </a:majorFont>
      <a:minorFont>
        <a:latin typeface="Univer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ayeredFlow_Marketing_win32_KO_V8" id="{41849D79-757D-42B0-BC47-9A7555E79563}" vid="{55DFBDA8-55D6-42B8-A7D4-13BAE1D6C07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1CEDABF-7176-4A42-8EF9-E5D4DD31FF6C}">
  <ds:schemaRefs>
    <ds:schemaRef ds:uri="http://purl.org/dc/dcmitype/"/>
    <ds:schemaRef ds:uri="http://purl.org/dc/terms/"/>
    <ds:schemaRef ds:uri="http://purl.org/dc/elements/1.1/"/>
    <ds:schemaRef ds:uri="230e9df3-be65-4c73-a93b-d1236ebd677e"/>
    <ds:schemaRef ds:uri="http://www.w3.org/XML/1998/namespace"/>
    <ds:schemaRef ds:uri="http://schemas.microsoft.com/sharepoint/v3"/>
    <ds:schemaRef ds:uri="http://schemas.microsoft.com/office/2006/documentManagement/types"/>
    <ds:schemaRef ds:uri="http://schemas.microsoft.com/office/2006/metadata/properties"/>
    <ds:schemaRef ds:uri="16c05727-aa75-4e4a-9b5f-8a80a1165891"/>
    <ds:schemaRef ds:uri="http://schemas.microsoft.com/office/infopath/2007/PartnerControls"/>
    <ds:schemaRef ds:uri="http://schemas.openxmlformats.org/package/2006/metadata/core-properties"/>
    <ds:schemaRef ds:uri="71af3243-3dd4-4a8d-8c0d-dd76da1f02a5"/>
  </ds:schemaRefs>
</ds:datastoreItem>
</file>

<file path=customXml/itemProps2.xml><?xml version="1.0" encoding="utf-8"?>
<ds:datastoreItem xmlns:ds="http://schemas.openxmlformats.org/officeDocument/2006/customXml" ds:itemID="{D3301439-688F-4D19-B908-B48B62C56078}">
  <ds:schemaRefs>
    <ds:schemaRef ds:uri="http://schemas.microsoft.com/sharepoint/v3/contenttype/forms"/>
  </ds:schemaRefs>
</ds:datastoreItem>
</file>

<file path=customXml/itemProps3.xml><?xml version="1.0" encoding="utf-8"?>
<ds:datastoreItem xmlns:ds="http://schemas.openxmlformats.org/officeDocument/2006/customXml" ds:itemID="{CAF915B7-03AD-43A4-A162-1CE0BD9F93B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f42aa342-8706-4288-bd11-ebb85995028c}" enabled="1" method="Privileged" siteId="{72f988bf-86f1-41af-91ab-2d7cd011db47}" removed="0"/>
</clbl:labelList>
</file>

<file path=docProps/app.xml><?xml version="1.0" encoding="utf-8"?>
<Properties xmlns="http://schemas.openxmlformats.org/officeDocument/2006/extended-properties" xmlns:vt="http://schemas.openxmlformats.org/officeDocument/2006/docPropsVTypes">
  <Template/>
  <TotalTime>0</TotalTime>
  <Words>341</Words>
  <Application>Microsoft Office PowerPoint</Application>
  <PresentationFormat>Widescreen</PresentationFormat>
  <Paragraphs>54</Paragraphs>
  <Slides>9</Slides>
  <Notes>2</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LayeredFlow_Marketing</vt:lpstr>
      <vt:lpstr>Assessments and diagnosis </vt:lpstr>
      <vt:lpstr>Brief Definition</vt:lpstr>
      <vt:lpstr>Symptoms and Screening</vt:lpstr>
      <vt:lpstr>Screening process</vt:lpstr>
      <vt:lpstr>DIAGNOSIS and treatment </vt:lpstr>
      <vt:lpstr>Challenges </vt:lpstr>
      <vt:lpstr>Conclusion</vt:lpstr>
      <vt:lpstr>Thank you for your time.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507</cp:revision>
  <dcterms:created xsi:type="dcterms:W3CDTF">2025-12-20T17:40:03Z</dcterms:created>
  <dcterms:modified xsi:type="dcterms:W3CDTF">2026-01-05T20:47:20Z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