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D088C-ECA0-482D-5F6F-1DC8F65B6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82FC31-3912-A884-42F8-228CC7B890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5323B-07EC-4D3C-32DA-F54E76D86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8A6FC-C733-0CA3-7FA2-FCE26689E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658FD-28E8-C6B8-D70D-BB4A63E8A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135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C6B12-7A84-DDD4-0554-2064DDA14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0244F-B782-0101-6FAE-7DC23F704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BA5D6-564E-91D7-B708-702BF5245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B14C64-89B4-F3E7-EF94-A27B04DBA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20E47-8F9C-3BEF-DC09-D60426DAC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285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C46C-E88C-59D1-FEF3-B954D1589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E736B-EEEF-3815-0BB6-98B6E1985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CE610-DE43-3183-F902-89FE8AD28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5C200C-FA46-D627-C98C-8779CA924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34647-59B6-986F-4F7A-C21DF1E60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61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F4351-D9FA-2AB2-26D0-C9288BE67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6C241-25F3-5DCE-B2A5-D3583470DF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CA421-2205-0C40-B4D4-767CB4DE1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CAC01-4CA1-CFE6-638A-E5B38F25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2D5A8-B031-3B4C-0621-6A9B87DF4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067419-2CEB-113E-140C-6C593DA1C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587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8194D-C18B-22B2-1AF8-9F0570969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A52FFD-FA9C-F8CC-3718-9E19CF40E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F78AAC-87D7-B631-8165-B613AAF20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285C78-50B9-DD8B-6DA8-BA25E4A9CF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4CE8A5-085D-07A7-E1DC-4FDD4B46DA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B4845-A64B-4D9B-68C7-D5320F975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4BB932-3469-1B01-EE1F-C95F89F81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F39E62-FFBC-0C8B-9E9A-8A23F5BEB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591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7C45-FB7F-1E3A-D049-83C455D58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F1FA82-BE49-286E-7674-4944700FB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B1A09-2123-2E1F-6AC4-6359F0830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49838-1B5D-39B4-7690-F65CB1E06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641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D85A4D-1A21-37CA-B815-1EB8891D2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310804-9DE0-D2A4-015B-A6960EBBC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E5FFE2-7179-9586-1E5E-CF9236FA3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570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076E8-B89C-B870-1773-2C2D406E8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F09B5-494B-9F24-65E8-435E65AFA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0E15A7-1F6D-76DA-F951-EEB4332AF8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5D456B-28DD-306A-0B96-292D3FC04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917CCD-6081-84A4-B754-E36EEF6E0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539B5C-EAEC-4363-3098-3D8A517DA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821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F0573-7746-10B6-08BB-33BFC938E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3C930F-C32E-53E7-2881-6A6DC79AC5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3181F5-6A1A-E97C-9183-DC00D536BD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B67D5-A949-B1B2-0476-7CBA8B29A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DD9BEE-0BEA-3835-D09E-14033FA16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1CE9BF-5698-A42F-FA77-C029FCF45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562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1569D-C76A-2DC6-B651-E26CE3E86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169E77-B8B5-3455-0EBB-1CFD12010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C243C-84EC-89B4-D191-C694C0DD2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0BE5E-DE01-C7BC-B61B-24DA4CA0E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271C1-1119-73ED-DE6C-EB5C8ED00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382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B00F64-4371-D155-658A-35F6F12CE6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D050D-0BE0-9876-AEB7-CE8C2E603D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E8E05-14AD-961A-8A44-2ECF621FE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8A620-DFD1-ECC1-CC9A-D527D5EE3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77DF9-F009-8AE0-53E9-7120935EE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388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BF879A-D135-CBCC-66C2-D2E02016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7EBA21-BFC4-84D6-7C18-3148D7776A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84220-6D73-384E-FF03-D84A62033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D37F2D-7A54-F24D-8622-F449F80B5A43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548A1-6EEA-077D-C19C-367FD88E1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336FE-81E4-31F6-1349-D650182E4D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788E66-0E29-9C40-AD2E-556F3BB74B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381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C5ABF-DCD4-14C4-D73C-406E3CA80A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Pressique</a:t>
            </a:r>
            <a:r>
              <a:rPr lang="en-GB" dirty="0"/>
              <a:t> nails by </a:t>
            </a:r>
            <a:r>
              <a:rPr lang="en-GB" dirty="0" err="1"/>
              <a:t>lish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4A06EF-FBA1-35F6-E8EA-BAF76110A60F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55ADD0-2888-CC4D-A0DF-726C0EFBAE84}"/>
              </a:ext>
            </a:extLst>
          </p:cNvPr>
          <p:cNvSpPr txBox="1"/>
          <p:nvPr/>
        </p:nvSpPr>
        <p:spPr>
          <a:xfrm>
            <a:off x="100594" y="5281188"/>
            <a:ext cx="3935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2425411 </a:t>
            </a:r>
            <a:r>
              <a:rPr lang="en-GB" dirty="0" err="1"/>
              <a:t>ilishba</a:t>
            </a:r>
            <a:r>
              <a:rPr lang="en-GB" dirty="0"/>
              <a:t> </a:t>
            </a:r>
            <a:r>
              <a:rPr lang="en-GB" dirty="0" err="1"/>
              <a:t>majid</a:t>
            </a:r>
            <a:endParaRPr lang="en-GB" dirty="0"/>
          </a:p>
          <a:p>
            <a:pPr algn="l"/>
            <a:r>
              <a:rPr lang="en-GB" dirty="0"/>
              <a:t>Business administration LCLM4006</a:t>
            </a:r>
          </a:p>
          <a:p>
            <a:pPr algn="l"/>
            <a:r>
              <a:rPr lang="en-GB" dirty="0" err="1"/>
              <a:t>Inidivudial</a:t>
            </a:r>
            <a:r>
              <a:rPr lang="en-GB" dirty="0"/>
              <a:t> presentation</a:t>
            </a:r>
          </a:p>
          <a:p>
            <a:pPr algn="l"/>
            <a:r>
              <a:rPr lang="en-GB" dirty="0"/>
              <a:t>Dennis </a:t>
            </a:r>
            <a:r>
              <a:rPr lang="en-GB" dirty="0" err="1"/>
              <a:t>Pepple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446444-41FD-CF6F-9876-DCD93F09C5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1679" y="3869213"/>
            <a:ext cx="2722512" cy="282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984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86C87-DCCD-ABEB-1D22-EF7FE26B8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overview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2F6BED-1FFA-BC70-A098-8AE261BC0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Product: pre-designed and custom press on nail sets</a:t>
            </a:r>
          </a:p>
          <a:p>
            <a:r>
              <a:rPr lang="en-GB" dirty="0"/>
              <a:t>Unique style, moody and chic aesthetic</a:t>
            </a:r>
          </a:p>
          <a:p>
            <a:r>
              <a:rPr lang="en-GB" dirty="0"/>
              <a:t>Location: uk-based, online store</a:t>
            </a:r>
          </a:p>
          <a:p>
            <a:r>
              <a:rPr lang="en-GB" dirty="0"/>
              <a:t>Target market: women ages between 16 and 30</a:t>
            </a:r>
          </a:p>
          <a:p>
            <a:r>
              <a:rPr lang="en-GB" dirty="0"/>
              <a:t>Legal structure: sole trader</a:t>
            </a:r>
          </a:p>
          <a:p>
            <a:r>
              <a:rPr lang="en-GB" dirty="0"/>
              <a:t>Management: owner-managed business (I handle product, marketing, and customer service)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ABE652-D85E-710E-2C54-6B6B55E21F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7921" y="4763821"/>
            <a:ext cx="1971644" cy="194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08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6403-289F-BC63-BA4D-3C9ED8DDA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problem and opportunity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13159-2E1E-1D5D-9D02-7FADADC60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Rising demand and affordable self-care products</a:t>
            </a:r>
          </a:p>
          <a:p>
            <a:r>
              <a:rPr lang="en-GB" dirty="0"/>
              <a:t>Nail salons are costly and time consuming</a:t>
            </a:r>
          </a:p>
          <a:p>
            <a:r>
              <a:rPr lang="en-GB" dirty="0"/>
              <a:t>Press one offer reusable, quick alternatives</a:t>
            </a:r>
          </a:p>
          <a:p>
            <a:r>
              <a:rPr lang="en-GB" dirty="0"/>
              <a:t>Opportunity: growing </a:t>
            </a:r>
            <a:r>
              <a:rPr lang="en-GB" dirty="0" err="1"/>
              <a:t>tiktok</a:t>
            </a:r>
            <a:r>
              <a:rPr lang="en-GB" dirty="0"/>
              <a:t>/instagram trend for nail art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7267B6-F7E1-A09F-A7EF-80D659887116}"/>
              </a:ext>
            </a:extLst>
          </p:cNvPr>
          <p:cNvSpPr txBox="1"/>
          <p:nvPr/>
        </p:nvSpPr>
        <p:spPr>
          <a:xfrm>
            <a:off x="5182833" y="251336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E1223B-A0D1-1B34-AA6B-0A6CC3DA43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0637" y="4001294"/>
            <a:ext cx="2668568" cy="262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12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6AB31-E7F1-4EF0-7D1C-AB4CA2054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60" y="266484"/>
            <a:ext cx="10515600" cy="1325563"/>
          </a:xfrm>
        </p:spPr>
        <p:txBody>
          <a:bodyPr/>
          <a:lstStyle/>
          <a:p>
            <a:r>
              <a:rPr lang="en-GB" dirty="0"/>
              <a:t>Environmental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62E8B-B2FD-A2BC-70A3-81AF761BD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60" y="1787901"/>
            <a:ext cx="9724177" cy="3430415"/>
          </a:xfrm>
        </p:spPr>
        <p:txBody>
          <a:bodyPr>
            <a:normAutofit/>
          </a:bodyPr>
          <a:lstStyle/>
          <a:p>
            <a:r>
              <a:rPr lang="en-GB" sz="2200" dirty="0"/>
              <a:t>Political: stable uk trade environment for small businesses</a:t>
            </a:r>
          </a:p>
          <a:p>
            <a:r>
              <a:rPr lang="en-GB" sz="2200" dirty="0"/>
              <a:t>Economic: court of living crisis increases demand for affordable luxuries</a:t>
            </a:r>
          </a:p>
          <a:p>
            <a:r>
              <a:rPr lang="en-GB" sz="2200" dirty="0"/>
              <a:t>Social: social media beauty culture supports growth</a:t>
            </a:r>
          </a:p>
          <a:p>
            <a:r>
              <a:rPr lang="en-GB" sz="2200" dirty="0"/>
              <a:t>Technological: e-commerce tools make online sales simple</a:t>
            </a:r>
          </a:p>
          <a:p>
            <a:r>
              <a:rPr lang="en-GB" sz="2200" dirty="0"/>
              <a:t>Environmental: focus on reusable, low waste products</a:t>
            </a:r>
          </a:p>
          <a:p>
            <a:r>
              <a:rPr lang="en-GB" sz="2200" dirty="0"/>
              <a:t>Legal: must comply with uk consumer protection and product safety laws</a:t>
            </a:r>
            <a:endParaRPr lang="en-US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CEBB1C-C268-40B8-DC07-A133763696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3870">
            <a:off x="10130864" y="4272196"/>
            <a:ext cx="1445248" cy="212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186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99460-2F87-9B67-8D52-B627E1601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B6D6F-1635-560A-13F5-C30A8AAE0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Online stores (</a:t>
            </a:r>
            <a:r>
              <a:rPr lang="en-GB" dirty="0" err="1"/>
              <a:t>shopifyand</a:t>
            </a:r>
            <a:r>
              <a:rPr lang="en-GB" dirty="0"/>
              <a:t> </a:t>
            </a:r>
            <a:r>
              <a:rPr lang="en-GB" dirty="0" err="1"/>
              <a:t>etsy</a:t>
            </a:r>
            <a:r>
              <a:rPr lang="en-GB" dirty="0"/>
              <a:t>)</a:t>
            </a:r>
          </a:p>
          <a:p>
            <a:r>
              <a:rPr lang="en-GB" dirty="0"/>
              <a:t>Social media marketing (</a:t>
            </a:r>
            <a:r>
              <a:rPr lang="en-GB" dirty="0" err="1"/>
              <a:t>tiktok</a:t>
            </a:r>
            <a:r>
              <a:rPr lang="en-GB" dirty="0"/>
              <a:t>, instagram, pinterest)</a:t>
            </a:r>
          </a:p>
          <a:p>
            <a:r>
              <a:rPr lang="en-GB" dirty="0"/>
              <a:t>Collaborations with micro-influencers</a:t>
            </a:r>
          </a:p>
          <a:p>
            <a:r>
              <a:rPr lang="en-GB" dirty="0"/>
              <a:t>Launch discounts and loyalty programs</a:t>
            </a:r>
          </a:p>
          <a:p>
            <a:r>
              <a:rPr lang="en-GB" dirty="0"/>
              <a:t>Professional photoshoots and branded packaging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549524-E26C-D6B5-6C35-3FA4A3C1AA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2332" y="3634512"/>
            <a:ext cx="2877008" cy="2858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90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CDBB4-6B9E-ACA2-7721-A78BFDAC3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and cost allocations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1C10E-75FE-0C7A-8957-503502F94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Startup cost: £1200</a:t>
            </a:r>
          </a:p>
          <a:p>
            <a:endParaRPr lang="en-GB" dirty="0"/>
          </a:p>
          <a:p>
            <a:r>
              <a:rPr lang="en-GB" dirty="0"/>
              <a:t>Nail supplies and tools: £400</a:t>
            </a:r>
          </a:p>
          <a:p>
            <a:r>
              <a:rPr lang="en-GB" dirty="0"/>
              <a:t>Branding and packaging: £300</a:t>
            </a:r>
          </a:p>
          <a:p>
            <a:r>
              <a:rPr lang="en-GB" dirty="0"/>
              <a:t>Website and domain: £150</a:t>
            </a:r>
          </a:p>
          <a:p>
            <a:r>
              <a:rPr lang="en-GB" dirty="0"/>
              <a:t>Marketing and photoshoots: £250</a:t>
            </a:r>
          </a:p>
          <a:p>
            <a:r>
              <a:rPr lang="en-GB" dirty="0"/>
              <a:t>Miscellaneous/reserve: £100</a:t>
            </a:r>
          </a:p>
          <a:p>
            <a:endParaRPr lang="en-GB" dirty="0"/>
          </a:p>
          <a:p>
            <a:r>
              <a:rPr lang="en-GB" dirty="0"/>
              <a:t>Funding source: personal savings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2F0F81-0EEA-C62D-9A1E-E5064819B1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598" y="4241138"/>
            <a:ext cx="3320208" cy="225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337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3AC94-BBC7-96F1-B705-B80952351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growth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300B3-D43E-F653-8EC3-AC7F3D827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Expand to custom nails sets</a:t>
            </a:r>
          </a:p>
          <a:p>
            <a:r>
              <a:rPr lang="en-GB" dirty="0"/>
              <a:t>Collaborate with makeup artists and local events</a:t>
            </a:r>
          </a:p>
          <a:p>
            <a:r>
              <a:rPr lang="en-GB" dirty="0"/>
              <a:t>Offer seasonal collections</a:t>
            </a:r>
          </a:p>
          <a:p>
            <a:r>
              <a:rPr lang="en-GB" dirty="0"/>
              <a:t>Create tutorials and care guides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C9E571-0387-3D83-8918-0D9BCDDB7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3118" y="3540506"/>
            <a:ext cx="2740842" cy="295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446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7EB19-CC3F-EEB5-2C53-F5330A407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24350-2787-2E9C-E768-1F52ACC2C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target market</a:t>
            </a:r>
          </a:p>
          <a:p>
            <a:r>
              <a:rPr lang="en-GB" dirty="0"/>
              <a:t>Affordable and aesthetic product</a:t>
            </a:r>
          </a:p>
          <a:p>
            <a:r>
              <a:rPr lang="en-GB" dirty="0"/>
              <a:t>Online growth potential</a:t>
            </a:r>
          </a:p>
          <a:p>
            <a:r>
              <a:rPr lang="en-GB" dirty="0"/>
              <a:t>Sustainable and trend-driven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5A6CA2-9E3A-F1D3-4580-6F728B6F4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079" y="3011657"/>
            <a:ext cx="2640595" cy="3511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336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Pressique nails by lish</vt:lpstr>
      <vt:lpstr>Business overview</vt:lpstr>
      <vt:lpstr>Market problem and opportunity</vt:lpstr>
      <vt:lpstr>Environmental analysis</vt:lpstr>
      <vt:lpstr>Marketing strategy</vt:lpstr>
      <vt:lpstr>Funding and cost allocations</vt:lpstr>
      <vt:lpstr>Future growth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Pressique nails by lish</dc:title>
  <dc:creator>Ilishba Majid (2425411)</dc:creator>
  <cp:lastModifiedBy>Ilishba Majid (2425411)</cp:lastModifiedBy>
  <cp:revision>2</cp:revision>
  <dcterms:created xsi:type="dcterms:W3CDTF">2025-11-06T14:33:20Z</dcterms:created>
  <dcterms:modified xsi:type="dcterms:W3CDTF">2025-11-09T17:09:51Z</dcterms:modified>
</cp:coreProperties>
</file>