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4" r:id="rId4"/>
  </p:sldMasterIdLst>
  <p:notesMasterIdLst>
    <p:notesMasterId r:id="rId25"/>
  </p:notesMasterIdLst>
  <p:handoutMasterIdLst>
    <p:handoutMasterId r:id="rId26"/>
  </p:handoutMasterIdLst>
  <p:sldIdLst>
    <p:sldId id="2561" r:id="rId5"/>
    <p:sldId id="2562" r:id="rId6"/>
    <p:sldId id="2563" r:id="rId7"/>
    <p:sldId id="2564" r:id="rId8"/>
    <p:sldId id="2565" r:id="rId9"/>
    <p:sldId id="2566" r:id="rId10"/>
    <p:sldId id="2567" r:id="rId11"/>
    <p:sldId id="2568" r:id="rId12"/>
    <p:sldId id="2569" r:id="rId13"/>
    <p:sldId id="2570" r:id="rId14"/>
    <p:sldId id="2571" r:id="rId15"/>
    <p:sldId id="2572" r:id="rId16"/>
    <p:sldId id="2573" r:id="rId17"/>
    <p:sldId id="2574" r:id="rId18"/>
    <p:sldId id="2575" r:id="rId19"/>
    <p:sldId id="2576" r:id="rId20"/>
    <p:sldId id="2577" r:id="rId21"/>
    <p:sldId id="2578" r:id="rId22"/>
    <p:sldId id="2581" r:id="rId23"/>
    <p:sldId id="2579"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Latest Trends in Sustainability Research &amp; Practice (2025)" id="{640E0BF8-3514-40E5-BDB2-A7921E739EF1}">
          <p14:sldIdLst>
            <p14:sldId id="2561"/>
          </p14:sldIdLst>
        </p14:section>
        <p14:section name="Global Sustainability Landscape" id="{55C09AFD-0BF3-4300-9C7F-765DE59B0D3C}">
          <p14:sldIdLst>
            <p14:sldId id="2562"/>
            <p14:sldId id="2563"/>
          </p14:sldIdLst>
        </p14:section>
        <p14:section name="Emerging Sustainability Innovations" id="{4B955028-909E-4716-87EC-52B13A520A86}">
          <p14:sldIdLst>
            <p14:sldId id="2564"/>
            <p14:sldId id="2565"/>
            <p14:sldId id="2566"/>
            <p14:sldId id="2567"/>
          </p14:sldIdLst>
        </p14:section>
        <p14:section name="Climate and Biodiversity Strategies" id="{BF5077A0-23B3-4C90-BF75-FEC4B28A3B27}">
          <p14:sldIdLst>
            <p14:sldId id="2568"/>
            <p14:sldId id="2569"/>
          </p14:sldIdLst>
        </p14:section>
        <p14:section name="Governance and Finance" id="{BA2A7C95-5EDF-4A93-8959-431AB771EB27}">
          <p14:sldIdLst>
            <p14:sldId id="2570"/>
            <p14:sldId id="2571"/>
          </p14:sldIdLst>
        </p14:section>
        <p14:section name="Urban and Technological Innovations" id="{43E668D8-D185-4B02-8698-FE4F1E8364CE}">
          <p14:sldIdLst>
            <p14:sldId id="2572"/>
            <p14:sldId id="2573"/>
            <p14:sldId id="2574"/>
          </p14:sldIdLst>
        </p14:section>
        <p14:section name="Academic and Industry Collaboration" id="{4BE0A78E-D10C-4540-A831-E5C66B2E46AC}">
          <p14:sldIdLst>
            <p14:sldId id="2575"/>
            <p14:sldId id="2576"/>
          </p14:sldIdLst>
        </p14:section>
        <p14:section name="Conclusion and Future Outlook" id="{2DACAA0E-7FAA-4BFC-91E2-B27663F13470}">
          <p14:sldIdLst>
            <p14:sldId id="2577"/>
            <p14:sldId id="2578"/>
            <p14:sldId id="2581"/>
            <p14:sldId id="2579"/>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F39A418-C943-DD85-ADF2-615A2809C342}" name="Michaele Watts" initials="mlw" userId="Michaele Watts" providerId="None"/>
  <p188:author id="{9941987A-41B7-49AC-EE6E-03F2D0BD95BA}" name="Daria Naidenov" initials="DN" userId="S::danaidenov@microsoft.com::ab38ab5f-bdf0-4774-ae5a-d2782abb2027" providerId="AD"/>
  <p188:author id="{05079B93-9652-6626-7181-414354FAD15D}" name="Sher Dionisio" initials="SD" userId="Sher Dionisio" providerId="None"/>
  <p188:author id="{8168F4C2-6FA5-8634-E20F-B56538A88D7A}" name="Sherielyn Dionisio (ALLEGIS GROUP HOLDINGS INC)" initials="SI" userId="S::v-shdionisio@microsoft.com::123d4478-1eef-449e-9930-a1816bf260f6"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E0B8C8-155A-4BAA-A048-D12F4D677C0D}" v="10" dt="2025-11-12T23:26:35.176"/>
  </p1510:revLst>
</p1510:revInfo>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621" autoAdjust="0"/>
    <p:restoredTop sz="94673"/>
  </p:normalViewPr>
  <p:slideViewPr>
    <p:cSldViewPr snapToGrid="0">
      <p:cViewPr varScale="1">
        <p:scale>
          <a:sx n="78" d="100"/>
          <a:sy n="78" d="100"/>
        </p:scale>
        <p:origin x="93" y="41"/>
      </p:cViewPr>
      <p:guideLst/>
    </p:cSldViewPr>
  </p:slideViewPr>
  <p:notesTextViewPr>
    <p:cViewPr>
      <p:scale>
        <a:sx n="1" d="1"/>
        <a:sy n="1" d="1"/>
      </p:scale>
      <p:origin x="0" y="0"/>
    </p:cViewPr>
  </p:notesTextViewPr>
  <p:sorterViewPr>
    <p:cViewPr>
      <p:scale>
        <a:sx n="100" d="100"/>
        <a:sy n="100" d="100"/>
      </p:scale>
      <p:origin x="0" y="-1972"/>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33"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rina Neaga" userId="13ef5b0c-644d-4705-8b70-f94d4b718805" providerId="ADAL" clId="{F70F92DB-B221-47BA-98AB-51E75B345F2C}"/>
    <pc:docChg chg="custSel addSld delSld modSld modSection">
      <pc:chgData name="Irina Neaga" userId="13ef5b0c-644d-4705-8b70-f94d4b718805" providerId="ADAL" clId="{F70F92DB-B221-47BA-98AB-51E75B345F2C}" dt="2025-11-12T23:26:48.770" v="98" actId="14100"/>
      <pc:docMkLst>
        <pc:docMk/>
      </pc:docMkLst>
      <pc:sldChg chg="modSp mod">
        <pc:chgData name="Irina Neaga" userId="13ef5b0c-644d-4705-8b70-f94d4b718805" providerId="ADAL" clId="{F70F92DB-B221-47BA-98AB-51E75B345F2C}" dt="2025-11-12T23:24:18.420" v="86" actId="20577"/>
        <pc:sldMkLst>
          <pc:docMk/>
          <pc:sldMk cId="3873525024" sldId="2571"/>
        </pc:sldMkLst>
        <pc:spChg chg="mod">
          <ac:chgData name="Irina Neaga" userId="13ef5b0c-644d-4705-8b70-f94d4b718805" providerId="ADAL" clId="{F70F92DB-B221-47BA-98AB-51E75B345F2C}" dt="2025-11-12T23:21:27.754" v="83" actId="20577"/>
          <ac:spMkLst>
            <pc:docMk/>
            <pc:sldMk cId="3873525024" sldId="2571"/>
            <ac:spMk id="2" creationId="{C1FDC453-BC2C-0557-BF7E-DDED4D051188}"/>
          </ac:spMkLst>
        </pc:spChg>
        <pc:spChg chg="mod">
          <ac:chgData name="Irina Neaga" userId="13ef5b0c-644d-4705-8b70-f94d4b718805" providerId="ADAL" clId="{F70F92DB-B221-47BA-98AB-51E75B345F2C}" dt="2025-11-12T23:24:18.420" v="86" actId="20577"/>
          <ac:spMkLst>
            <pc:docMk/>
            <pc:sldMk cId="3873525024" sldId="2571"/>
            <ac:spMk id="7" creationId="{543145DA-74C4-7FEB-7DC6-66A6EF15BE88}"/>
          </ac:spMkLst>
        </pc:spChg>
      </pc:sldChg>
      <pc:sldChg chg="modSp mod">
        <pc:chgData name="Irina Neaga" userId="13ef5b0c-644d-4705-8b70-f94d4b718805" providerId="ADAL" clId="{F70F92DB-B221-47BA-98AB-51E75B345F2C}" dt="2025-11-12T23:26:11.854" v="94" actId="1076"/>
        <pc:sldMkLst>
          <pc:docMk/>
          <pc:sldMk cId="3412910542" sldId="2573"/>
        </pc:sldMkLst>
        <pc:spChg chg="mod">
          <ac:chgData name="Irina Neaga" userId="13ef5b0c-644d-4705-8b70-f94d4b718805" providerId="ADAL" clId="{F70F92DB-B221-47BA-98AB-51E75B345F2C}" dt="2025-11-12T23:25:43.153" v="90" actId="14100"/>
          <ac:spMkLst>
            <pc:docMk/>
            <pc:sldMk cId="3412910542" sldId="2573"/>
            <ac:spMk id="2" creationId="{7DE7253B-9393-308A-6301-27DCB1CF3D3D}"/>
          </ac:spMkLst>
        </pc:spChg>
        <pc:spChg chg="mod">
          <ac:chgData name="Irina Neaga" userId="13ef5b0c-644d-4705-8b70-f94d4b718805" providerId="ADAL" clId="{F70F92DB-B221-47BA-98AB-51E75B345F2C}" dt="2025-11-12T23:26:03.271" v="93" actId="14100"/>
          <ac:spMkLst>
            <pc:docMk/>
            <pc:sldMk cId="3412910542" sldId="2573"/>
            <ac:spMk id="7" creationId="{20AED349-E5FA-8D0A-FDFF-B5DC207CB4A5}"/>
          </ac:spMkLst>
        </pc:spChg>
        <pc:picChg chg="mod">
          <ac:chgData name="Irina Neaga" userId="13ef5b0c-644d-4705-8b70-f94d4b718805" providerId="ADAL" clId="{F70F92DB-B221-47BA-98AB-51E75B345F2C}" dt="2025-11-12T23:26:11.854" v="94" actId="1076"/>
          <ac:picMkLst>
            <pc:docMk/>
            <pc:sldMk cId="3412910542" sldId="2573"/>
            <ac:picMk id="8" creationId="{F77E8D05-6279-42D0-B171-E5B0CEDDB1B4}"/>
          </ac:picMkLst>
        </pc:picChg>
      </pc:sldChg>
      <pc:sldChg chg="modSp mod">
        <pc:chgData name="Irina Neaga" userId="13ef5b0c-644d-4705-8b70-f94d4b718805" providerId="ADAL" clId="{F70F92DB-B221-47BA-98AB-51E75B345F2C}" dt="2025-11-12T23:26:48.770" v="98" actId="14100"/>
        <pc:sldMkLst>
          <pc:docMk/>
          <pc:sldMk cId="828319840" sldId="2574"/>
        </pc:sldMkLst>
        <pc:spChg chg="mod">
          <ac:chgData name="Irina Neaga" userId="13ef5b0c-644d-4705-8b70-f94d4b718805" providerId="ADAL" clId="{F70F92DB-B221-47BA-98AB-51E75B345F2C}" dt="2025-11-12T23:26:38.893" v="96" actId="1076"/>
          <ac:spMkLst>
            <pc:docMk/>
            <pc:sldMk cId="828319840" sldId="2574"/>
            <ac:spMk id="2" creationId="{6D6409C3-D2F5-55D5-851D-DB0C65B26BCD}"/>
          </ac:spMkLst>
        </pc:spChg>
        <pc:spChg chg="mod">
          <ac:chgData name="Irina Neaga" userId="13ef5b0c-644d-4705-8b70-f94d4b718805" providerId="ADAL" clId="{F70F92DB-B221-47BA-98AB-51E75B345F2C}" dt="2025-11-12T23:26:48.770" v="98" actId="14100"/>
          <ac:spMkLst>
            <pc:docMk/>
            <pc:sldMk cId="828319840" sldId="2574"/>
            <ac:spMk id="7" creationId="{A20CFAE0-B7BF-2C41-B52A-82157545A805}"/>
          </ac:spMkLst>
        </pc:spChg>
      </pc:sldChg>
      <pc:sldChg chg="delSp new mod">
        <pc:chgData name="Irina Neaga" userId="13ef5b0c-644d-4705-8b70-f94d4b718805" providerId="ADAL" clId="{F70F92DB-B221-47BA-98AB-51E75B345F2C}" dt="2025-11-12T23:04:41.257" v="1" actId="478"/>
        <pc:sldMkLst>
          <pc:docMk/>
          <pc:sldMk cId="1299230758" sldId="2579"/>
        </pc:sldMkLst>
        <pc:spChg chg="del">
          <ac:chgData name="Irina Neaga" userId="13ef5b0c-644d-4705-8b70-f94d4b718805" providerId="ADAL" clId="{F70F92DB-B221-47BA-98AB-51E75B345F2C}" dt="2025-11-12T23:04:41.257" v="1" actId="478"/>
          <ac:spMkLst>
            <pc:docMk/>
            <pc:sldMk cId="1299230758" sldId="2579"/>
            <ac:spMk id="6" creationId="{A54E96A0-6CA2-86C3-5197-8F011F4FA41A}"/>
          </ac:spMkLst>
        </pc:spChg>
      </pc:sldChg>
      <pc:sldChg chg="modSp add del mod modAnim">
        <pc:chgData name="Irina Neaga" userId="13ef5b0c-644d-4705-8b70-f94d4b718805" providerId="ADAL" clId="{F70F92DB-B221-47BA-98AB-51E75B345F2C}" dt="2025-11-12T23:09:15.024" v="38" actId="47"/>
        <pc:sldMkLst>
          <pc:docMk/>
          <pc:sldMk cId="1761885706" sldId="2580"/>
        </pc:sldMkLst>
        <pc:spChg chg="mod">
          <ac:chgData name="Irina Neaga" userId="13ef5b0c-644d-4705-8b70-f94d4b718805" providerId="ADAL" clId="{F70F92DB-B221-47BA-98AB-51E75B345F2C}" dt="2025-11-12T23:05:34.241" v="4" actId="14100"/>
          <ac:spMkLst>
            <pc:docMk/>
            <pc:sldMk cId="1761885706" sldId="2580"/>
            <ac:spMk id="2" creationId="{2603F265-E113-800B-A7D2-90F714F38356}"/>
          </ac:spMkLst>
        </pc:spChg>
      </pc:sldChg>
      <pc:sldChg chg="addSp delSp modSp new mod modClrScheme chgLayout">
        <pc:chgData name="Irina Neaga" userId="13ef5b0c-644d-4705-8b70-f94d4b718805" providerId="ADAL" clId="{F70F92DB-B221-47BA-98AB-51E75B345F2C}" dt="2025-11-12T23:12:00.002" v="57" actId="2711"/>
        <pc:sldMkLst>
          <pc:docMk/>
          <pc:sldMk cId="2800256964" sldId="2581"/>
        </pc:sldMkLst>
        <pc:spChg chg="mod ord">
          <ac:chgData name="Irina Neaga" userId="13ef5b0c-644d-4705-8b70-f94d4b718805" providerId="ADAL" clId="{F70F92DB-B221-47BA-98AB-51E75B345F2C}" dt="2025-11-12T23:08:13.829" v="25" actId="1076"/>
          <ac:spMkLst>
            <pc:docMk/>
            <pc:sldMk cId="2800256964" sldId="2581"/>
            <ac:spMk id="2" creationId="{D67D84BA-B03F-5B7B-20A3-11141492DBAF}"/>
          </ac:spMkLst>
        </pc:spChg>
        <pc:spChg chg="mod ord">
          <ac:chgData name="Irina Neaga" userId="13ef5b0c-644d-4705-8b70-f94d4b718805" providerId="ADAL" clId="{F70F92DB-B221-47BA-98AB-51E75B345F2C}" dt="2025-11-12T23:07:30.685" v="19" actId="700"/>
          <ac:spMkLst>
            <pc:docMk/>
            <pc:sldMk cId="2800256964" sldId="2581"/>
            <ac:spMk id="3" creationId="{99592F88-51AF-A651-F04C-E681556E7BEA}"/>
          </ac:spMkLst>
        </pc:spChg>
        <pc:spChg chg="mod ord">
          <ac:chgData name="Irina Neaga" userId="13ef5b0c-644d-4705-8b70-f94d4b718805" providerId="ADAL" clId="{F70F92DB-B221-47BA-98AB-51E75B345F2C}" dt="2025-11-12T23:07:30.685" v="19" actId="700"/>
          <ac:spMkLst>
            <pc:docMk/>
            <pc:sldMk cId="2800256964" sldId="2581"/>
            <ac:spMk id="4" creationId="{E9245CA5-DEDA-BA85-E373-A60D65899356}"/>
          </ac:spMkLst>
        </pc:spChg>
        <pc:spChg chg="mod ord">
          <ac:chgData name="Irina Neaga" userId="13ef5b0c-644d-4705-8b70-f94d4b718805" providerId="ADAL" clId="{F70F92DB-B221-47BA-98AB-51E75B345F2C}" dt="2025-11-12T23:07:30.685" v="19" actId="700"/>
          <ac:spMkLst>
            <pc:docMk/>
            <pc:sldMk cId="2800256964" sldId="2581"/>
            <ac:spMk id="5" creationId="{B7B6EC68-B675-FE7C-C360-4DB6C6713498}"/>
          </ac:spMkLst>
        </pc:spChg>
        <pc:spChg chg="del mod ord">
          <ac:chgData name="Irina Neaga" userId="13ef5b0c-644d-4705-8b70-f94d4b718805" providerId="ADAL" clId="{F70F92DB-B221-47BA-98AB-51E75B345F2C}" dt="2025-11-12T23:07:30.685" v="19" actId="700"/>
          <ac:spMkLst>
            <pc:docMk/>
            <pc:sldMk cId="2800256964" sldId="2581"/>
            <ac:spMk id="6" creationId="{F7BCC792-8AA1-0055-D81C-A8E7099354B3}"/>
          </ac:spMkLst>
        </pc:spChg>
        <pc:spChg chg="add mod ord">
          <ac:chgData name="Irina Neaga" userId="13ef5b0c-644d-4705-8b70-f94d4b718805" providerId="ADAL" clId="{F70F92DB-B221-47BA-98AB-51E75B345F2C}" dt="2025-11-12T23:12:00.002" v="57" actId="2711"/>
          <ac:spMkLst>
            <pc:docMk/>
            <pc:sldMk cId="2800256964" sldId="2581"/>
            <ac:spMk id="7" creationId="{D65A6A9A-4DA4-365A-C235-08A4C0C44DFF}"/>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11/12/2025</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11/12/2025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fld id="{BFDD6F49-EBB7-4CCF-97A8-E526BB28BB69}" type="slidenum">
              <a:rPr lang="en-US" smtClean="0"/>
              <a:t>1</a:t>
            </a:fld>
            <a:endParaRPr lang="en-US" dirty="0"/>
          </a:p>
        </p:txBody>
      </p:sp>
    </p:spTree>
    <p:extLst>
      <p:ext uri="{BB962C8B-B14F-4D97-AF65-F5344CB8AC3E}">
        <p14:creationId xmlns:p14="http://schemas.microsoft.com/office/powerpoint/2010/main" val="40273902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instituteofsustainabilitystudies.com/insights/lexicon/sustainability-trends-2025-shaping-the-future-of-business/,https://www.pwc.co.uk/services/esg/five-trends-shaping-sustainability-agenda-in-2025.html,https://www.imd.org/ibyimd/2025-trends/sustainability-trends-businesses-must-watch-in-2025/
Global Context &amp; Urgency
</a:t>
            </a:r>
          </a:p>
        </p:txBody>
      </p:sp>
      <p:sp>
        <p:nvSpPr>
          <p:cNvPr id="4" name="Slide Number Placeholder 3"/>
          <p:cNvSpPr>
            <a:spLocks noGrp="1"/>
          </p:cNvSpPr>
          <p:nvPr>
            <p:ph type="sldNum" sz="quarter" idx="5"/>
          </p:nvPr>
        </p:nvSpPr>
        <p:spPr/>
        <p:txBody>
          <a:bodyPr/>
          <a:lstStyle/>
          <a:p>
            <a:fld id="{BFDD6F49-EBB7-4CCF-97A8-E526BB28BB69}" type="slidenum">
              <a:rPr lang="en-US" smtClean="0"/>
              <a:t>2</a:t>
            </a:fld>
            <a:endParaRPr lang="en-US" dirty="0"/>
          </a:p>
        </p:txBody>
      </p:sp>
    </p:spTree>
    <p:extLst>
      <p:ext uri="{BB962C8B-B14F-4D97-AF65-F5344CB8AC3E}">
        <p14:creationId xmlns:p14="http://schemas.microsoft.com/office/powerpoint/2010/main" val="34016811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instituteofsustainabilitystudies.com/insights/lexicon/sustainability-trends-2025-shaping-the-future-of-business/,https://www.pwc.co.uk/services/esg/five-trends-shaping-sustainability-agenda-in-2025.html,https://www.imd.org/ibyimd/2025-trends/sustainability-trends-businesses-must-watch-in-2025/
The global sustainability landscape in 2025 is marked by accelerating climate change impacts, increasing geopolitical tensions, and a growing urgency to meet the United Nations Sustainable Development Goals (SDGs). Climate-related disasters and biodiversity loss are becoming more frequent and severe, prompting governments, industries, and academia to prioritize systemic solutions. The urgency is further amplified by the narrowing window to limit global warming to 1.5°C, as highlighted by the World Meteorological Organization. This context has catalyzed a shift in sustainability discourse from high-level goal-setting to actionable strategies. Academic institutions are aligning research agendas with pressing global challenges, while industries are integrating sustainability into core operations. The convergence of environmental, social, and economic pressures necessitates a multidisciplinary approach to sustainability, emphasizing innovation, collaboration, and resilience.
</a:t>
            </a:r>
          </a:p>
        </p:txBody>
      </p:sp>
      <p:sp>
        <p:nvSpPr>
          <p:cNvPr id="4" name="Slide Number Placeholder 3"/>
          <p:cNvSpPr>
            <a:spLocks noGrp="1"/>
          </p:cNvSpPr>
          <p:nvPr>
            <p:ph type="sldNum" sz="quarter" idx="5"/>
          </p:nvPr>
        </p:nvSpPr>
        <p:spPr/>
        <p:txBody>
          <a:bodyPr/>
          <a:lstStyle/>
          <a:p>
            <a:fld id="{BFDD6F49-EBB7-4CCF-97A8-E526BB28BB69}" type="slidenum">
              <a:rPr lang="en-US" smtClean="0"/>
              <a:t>3</a:t>
            </a:fld>
            <a:endParaRPr lang="en-US" dirty="0"/>
          </a:p>
        </p:txBody>
      </p:sp>
    </p:spTree>
    <p:extLst>
      <p:ext uri="{BB962C8B-B14F-4D97-AF65-F5344CB8AC3E}">
        <p14:creationId xmlns:p14="http://schemas.microsoft.com/office/powerpoint/2010/main" val="5452126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https://www.sustainablebusinesstoolkit.com/sustainability-trends/
Circular Economy &amp; Waste Reduction, Renewable Energy &amp; Clean Transportation, Regenerative Agriculture &amp; Food Systems
</a:t>
            </a:r>
          </a:p>
        </p:txBody>
      </p:sp>
      <p:sp>
        <p:nvSpPr>
          <p:cNvPr id="4" name="Slide Number Placeholder 3"/>
          <p:cNvSpPr>
            <a:spLocks noGrp="1"/>
          </p:cNvSpPr>
          <p:nvPr>
            <p:ph type="sldNum" sz="quarter" idx="5"/>
          </p:nvPr>
        </p:nvSpPr>
        <p:spPr/>
        <p:txBody>
          <a:bodyPr/>
          <a:lstStyle/>
          <a:p>
            <a:fld id="{BFDD6F49-EBB7-4CCF-97A8-E526BB28BB69}" type="slidenum">
              <a:rPr lang="en-US" smtClean="0"/>
              <a:t>4</a:t>
            </a:fld>
            <a:endParaRPr lang="en-US" dirty="0"/>
          </a:p>
        </p:txBody>
      </p:sp>
    </p:spTree>
    <p:extLst>
      <p:ext uri="{BB962C8B-B14F-4D97-AF65-F5344CB8AC3E}">
        <p14:creationId xmlns:p14="http://schemas.microsoft.com/office/powerpoint/2010/main" val="11403841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https://www.sustainablebusinesstoolkit.com/sustainability-trends/
Circular economy initiatives are gaining momentum in 2025 as a transformative approach to resource management. These initiatives focus on reducing waste, maximizing resource efficiency, and designing products for longevity and recyclability. Businesses are increasingly adopting modular product designs that facilitate easy disassembly and reuse. Zero-waste packaging and sustainable materials are becoming standard practices across industries. The circular economy model challenges the traditional linear consumption pattern and promotes a regenerative system where products and materials are continuously cycled. Academic research is exploring innovative methods to enhance product durability and lifecycle analysis, while policy frameworks are supporting the transition through incentives and regulations. This trend reflects a broader shift towards sustainable production and consumption, aligning economic growth with environmental stewardship.
</a:t>
            </a:r>
          </a:p>
        </p:txBody>
      </p:sp>
      <p:sp>
        <p:nvSpPr>
          <p:cNvPr id="4" name="Slide Number Placeholder 3"/>
          <p:cNvSpPr>
            <a:spLocks noGrp="1"/>
          </p:cNvSpPr>
          <p:nvPr>
            <p:ph type="sldNum" sz="quarter" idx="5"/>
          </p:nvPr>
        </p:nvSpPr>
        <p:spPr/>
        <p:txBody>
          <a:bodyPr/>
          <a:lstStyle/>
          <a:p>
            <a:fld id="{BFDD6F49-EBB7-4CCF-97A8-E526BB28BB69}" type="slidenum">
              <a:rPr lang="en-US" smtClean="0"/>
              <a:t>5</a:t>
            </a:fld>
            <a:endParaRPr lang="en-US" dirty="0"/>
          </a:p>
        </p:txBody>
      </p:sp>
    </p:spTree>
    <p:extLst>
      <p:ext uri="{BB962C8B-B14F-4D97-AF65-F5344CB8AC3E}">
        <p14:creationId xmlns:p14="http://schemas.microsoft.com/office/powerpoint/2010/main" val="4065856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https://www.sustainablebusinesstoolkit.com/sustainability-trends/
The transition to renewable energy and clean transportation is a cornerstone of sustainability efforts in 2025. Solar and wind energy adoption is expanding rapidly, driven by declining costs and supportive policies. Electric vehicles (EVs) are becoming mainstream, with advancements in battery technology and infrastructure development. Public transportation systems are increasingly powered by renewable sources, contributing to reduced carbon emissions. This shift is particularly significant in emerging markets, where sustainable financing and carbon credit markets are facilitating the transition. Academic research is focused on optimizing energy systems, integrating renewables into grids, and assessing the environmental impacts of transportation technologies. The synergy between clean energy and mobility solutions is essential for achieving net-zero targets and mitigating climate change.
</a:t>
            </a:r>
          </a:p>
        </p:txBody>
      </p:sp>
      <p:sp>
        <p:nvSpPr>
          <p:cNvPr id="4" name="Slide Number Placeholder 3"/>
          <p:cNvSpPr>
            <a:spLocks noGrp="1"/>
          </p:cNvSpPr>
          <p:nvPr>
            <p:ph type="sldNum" sz="quarter" idx="5"/>
          </p:nvPr>
        </p:nvSpPr>
        <p:spPr/>
        <p:txBody>
          <a:bodyPr/>
          <a:lstStyle/>
          <a:p>
            <a:fld id="{BFDD6F49-EBB7-4CCF-97A8-E526BB28BB69}" type="slidenum">
              <a:rPr lang="en-US" smtClean="0"/>
              <a:t>6</a:t>
            </a:fld>
            <a:endParaRPr lang="en-US" dirty="0"/>
          </a:p>
        </p:txBody>
      </p:sp>
    </p:spTree>
    <p:extLst>
      <p:ext uri="{BB962C8B-B14F-4D97-AF65-F5344CB8AC3E}">
        <p14:creationId xmlns:p14="http://schemas.microsoft.com/office/powerpoint/2010/main" val="15384305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https://www.sustainablebusinesstoolkit.com/sustainability-trends/
Regenerative agriculture is emerging as a vital strategy for sustainable food systems in 2025. This approach emphasizes restoring soil health, enhancing biodiversity, and improving water retention through practices such as cover cropping, crop rotation, and reduced tillage. The goal is to create resilient agricultural ecosystems that sequester carbon and support long-term productivity. Food waste reduction is also a key focus, with innovations in logistics, consumer behavior, and supply chain management contributing to more efficient resource use. Academic institutions are researching agroecological methods and the socio-economic impacts of regenerative practices. Collaboration between farmers, researchers, and policymakers is essential to scale these solutions and ensure food security in the face of climate change and population growth.
</a:t>
            </a:r>
          </a:p>
        </p:txBody>
      </p:sp>
      <p:sp>
        <p:nvSpPr>
          <p:cNvPr id="4" name="Slide Number Placeholder 3"/>
          <p:cNvSpPr>
            <a:spLocks noGrp="1"/>
          </p:cNvSpPr>
          <p:nvPr>
            <p:ph type="sldNum" sz="quarter" idx="5"/>
          </p:nvPr>
        </p:nvSpPr>
        <p:spPr/>
        <p:txBody>
          <a:bodyPr/>
          <a:lstStyle/>
          <a:p>
            <a:fld id="{BFDD6F49-EBB7-4CCF-97A8-E526BB28BB69}" type="slidenum">
              <a:rPr lang="en-US" smtClean="0"/>
              <a:t>7</a:t>
            </a:fld>
            <a:endParaRPr lang="en-US" dirty="0"/>
          </a:p>
        </p:txBody>
      </p:sp>
    </p:spTree>
    <p:extLst>
      <p:ext uri="{BB962C8B-B14F-4D97-AF65-F5344CB8AC3E}">
        <p14:creationId xmlns:p14="http://schemas.microsoft.com/office/powerpoint/2010/main" val="38735540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https://www.linkedin.com/pulse/what-biggest-global-sustainability-challenges-2025-crescenda-babiera-gougc
Climate Adaptation &amp; Biodiversity
</a:t>
            </a:r>
          </a:p>
        </p:txBody>
      </p:sp>
      <p:sp>
        <p:nvSpPr>
          <p:cNvPr id="4" name="Slide Number Placeholder 3"/>
          <p:cNvSpPr>
            <a:spLocks noGrp="1"/>
          </p:cNvSpPr>
          <p:nvPr>
            <p:ph type="sldNum" sz="quarter" idx="5"/>
          </p:nvPr>
        </p:nvSpPr>
        <p:spPr/>
        <p:txBody>
          <a:bodyPr/>
          <a:lstStyle/>
          <a:p>
            <a:fld id="{BFDD6F49-EBB7-4CCF-97A8-E526BB28BB69}" type="slidenum">
              <a:rPr lang="en-US" smtClean="0"/>
              <a:t>8</a:t>
            </a:fld>
            <a:endParaRPr lang="en-US" dirty="0"/>
          </a:p>
        </p:txBody>
      </p:sp>
    </p:spTree>
    <p:extLst>
      <p:ext uri="{BB962C8B-B14F-4D97-AF65-F5344CB8AC3E}">
        <p14:creationId xmlns:p14="http://schemas.microsoft.com/office/powerpoint/2010/main" val="13015097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https://www.linkedin.com/pulse/what-biggest-global-sustainability-challenges-2025-crescenda-babiera-gougc
Climate adaptation and biodiversity conservation are critical components of sustainability strategies in 2025. Investments in climate-resilient infrastructure, such as flood defenses and heat-resistant buildings, are increasing to protect vulnerable communities. Biodiversity frameworks like the Kunming-Montreal Global Biodiversity Framework are guiding international efforts to preserve ecosystems and species. Nature-based solutions, including reforestation and wetland restoration, are gaining traction for their dual benefits of climate mitigation and ecological health. Academic research is advancing understanding of ecosystem services, species interactions, and the socio-economic value of biodiversity. Effective implementation requires cross-sector collaboration, robust monitoring systems, and inclusive governance that considers indigenous knowledge and community participation.
</a:t>
            </a:r>
          </a:p>
        </p:txBody>
      </p:sp>
      <p:sp>
        <p:nvSpPr>
          <p:cNvPr id="4" name="Slide Number Placeholder 3"/>
          <p:cNvSpPr>
            <a:spLocks noGrp="1"/>
          </p:cNvSpPr>
          <p:nvPr>
            <p:ph type="sldNum" sz="quarter" idx="5"/>
          </p:nvPr>
        </p:nvSpPr>
        <p:spPr/>
        <p:txBody>
          <a:bodyPr/>
          <a:lstStyle/>
          <a:p>
            <a:fld id="{BFDD6F49-EBB7-4CCF-97A8-E526BB28BB69}" type="slidenum">
              <a:rPr lang="en-US" smtClean="0"/>
              <a:t>9</a:t>
            </a:fld>
            <a:endParaRPr lang="en-US" dirty="0"/>
          </a:p>
        </p:txBody>
      </p:sp>
    </p:spTree>
    <p:extLst>
      <p:ext uri="{BB962C8B-B14F-4D97-AF65-F5344CB8AC3E}">
        <p14:creationId xmlns:p14="http://schemas.microsoft.com/office/powerpoint/2010/main" val="12253968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https://www.imd.org/ibyimd/2025-trends/sustainability-trends-businesses-must-watch-in-2025/,https://insuf.org/journal/icms/article/view/15
Sustainable Finance &amp; ESG Reporting
</a:t>
            </a:r>
          </a:p>
        </p:txBody>
      </p:sp>
      <p:sp>
        <p:nvSpPr>
          <p:cNvPr id="4" name="Slide Number Placeholder 3"/>
          <p:cNvSpPr>
            <a:spLocks noGrp="1"/>
          </p:cNvSpPr>
          <p:nvPr>
            <p:ph type="sldNum" sz="quarter" idx="5"/>
          </p:nvPr>
        </p:nvSpPr>
        <p:spPr/>
        <p:txBody>
          <a:bodyPr/>
          <a:lstStyle/>
          <a:p>
            <a:fld id="{BFDD6F49-EBB7-4CCF-97A8-E526BB28BB69}" type="slidenum">
              <a:rPr lang="en-US" smtClean="0"/>
              <a:t>10</a:t>
            </a:fld>
            <a:endParaRPr lang="en-US" dirty="0"/>
          </a:p>
        </p:txBody>
      </p:sp>
    </p:spTree>
    <p:extLst>
      <p:ext uri="{BB962C8B-B14F-4D97-AF65-F5344CB8AC3E}">
        <p14:creationId xmlns:p14="http://schemas.microsoft.com/office/powerpoint/2010/main" val="1715348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https://www.imd.org/ibyimd/2025-trends/sustainability-trends-businesses-must-watch-in-2025/,https://insuf.org/journal/icms/article/view/15
Sustainable finance and ESG (Environmental, Social, Governance) reporting are reshaping corporate strategies in 2025. Green investments are on the rise, with voluntary carbon markets providing funding for decarbonization projects, especially in developing countries. Regulatory frameworks like the Corporate Sustainability Reporting Directive (CSRD) are enhancing transparency and accountability. Companies are integrating ESG metrics into decision-making processes, aligning financial performance with sustainability goals. Academic research is exploring the impact of ESG disclosures on investor behavior, corporate governance, and long-term value creation. The evolution of sustainability reporting reflects a broader shift towards responsible business practices and stakeholder engagement.
</a:t>
            </a:r>
          </a:p>
        </p:txBody>
      </p:sp>
      <p:sp>
        <p:nvSpPr>
          <p:cNvPr id="4" name="Slide Number Placeholder 3"/>
          <p:cNvSpPr>
            <a:spLocks noGrp="1"/>
          </p:cNvSpPr>
          <p:nvPr>
            <p:ph type="sldNum" sz="quarter" idx="5"/>
          </p:nvPr>
        </p:nvSpPr>
        <p:spPr/>
        <p:txBody>
          <a:bodyPr/>
          <a:lstStyle/>
          <a:p>
            <a:fld id="{BFDD6F49-EBB7-4CCF-97A8-E526BB28BB69}" type="slidenum">
              <a:rPr lang="en-US" smtClean="0"/>
              <a:t>11</a:t>
            </a:fld>
            <a:endParaRPr lang="en-US" dirty="0"/>
          </a:p>
        </p:txBody>
      </p:sp>
    </p:spTree>
    <p:extLst>
      <p:ext uri="{BB962C8B-B14F-4D97-AF65-F5344CB8AC3E}">
        <p14:creationId xmlns:p14="http://schemas.microsoft.com/office/powerpoint/2010/main" val="33135947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https://www.sustainablebusinesstoolkit.com/sustainability-trends/
Smart Cities &amp; Green Infrastructure, Technology &amp; Ethics in Sustainability
</a:t>
            </a:r>
          </a:p>
        </p:txBody>
      </p:sp>
      <p:sp>
        <p:nvSpPr>
          <p:cNvPr id="4" name="Slide Number Placeholder 3"/>
          <p:cNvSpPr>
            <a:spLocks noGrp="1"/>
          </p:cNvSpPr>
          <p:nvPr>
            <p:ph type="sldNum" sz="quarter" idx="5"/>
          </p:nvPr>
        </p:nvSpPr>
        <p:spPr/>
        <p:txBody>
          <a:bodyPr/>
          <a:lstStyle/>
          <a:p>
            <a:fld id="{BFDD6F49-EBB7-4CCF-97A8-E526BB28BB69}" type="slidenum">
              <a:rPr lang="en-US" smtClean="0"/>
              <a:t>12</a:t>
            </a:fld>
            <a:endParaRPr lang="en-US" dirty="0"/>
          </a:p>
        </p:txBody>
      </p:sp>
    </p:spTree>
    <p:extLst>
      <p:ext uri="{BB962C8B-B14F-4D97-AF65-F5344CB8AC3E}">
        <p14:creationId xmlns:p14="http://schemas.microsoft.com/office/powerpoint/2010/main" val="38467003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https://www.sustainablebusinesstoolkit.com/sustainability-trends/
Smart cities and green infrastructure are central to urban sustainability in 2025. Urban planning is increasingly incorporating energy-efficient building designs, green spaces, and smart technologies to enhance livability and reduce environmental impact. Innovations such as sensor-based waste management, intelligent traffic systems, and renewable-powered public transport are transforming cityscapes. Academic research is focused on evaluating the effectiveness of smart city initiatives, understanding urban metabolism, and promoting inclusive urban development. Collaboration between municipalities, technology providers, and researchers is essential to scale these solutions and address challenges such as data privacy, equity, and resilience.
</a:t>
            </a:r>
          </a:p>
        </p:txBody>
      </p:sp>
      <p:sp>
        <p:nvSpPr>
          <p:cNvPr id="4" name="Slide Number Placeholder 3"/>
          <p:cNvSpPr>
            <a:spLocks noGrp="1"/>
          </p:cNvSpPr>
          <p:nvPr>
            <p:ph type="sldNum" sz="quarter" idx="5"/>
          </p:nvPr>
        </p:nvSpPr>
        <p:spPr/>
        <p:txBody>
          <a:bodyPr/>
          <a:lstStyle/>
          <a:p>
            <a:fld id="{BFDD6F49-EBB7-4CCF-97A8-E526BB28BB69}" type="slidenum">
              <a:rPr lang="en-US" smtClean="0"/>
              <a:t>13</a:t>
            </a:fld>
            <a:endParaRPr lang="en-US" dirty="0"/>
          </a:p>
        </p:txBody>
      </p:sp>
    </p:spTree>
    <p:extLst>
      <p:ext uri="{BB962C8B-B14F-4D97-AF65-F5344CB8AC3E}">
        <p14:creationId xmlns:p14="http://schemas.microsoft.com/office/powerpoint/2010/main" val="28599602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https://www.sustainablebusinesstoolkit.com/sustainability-trends/
The intersection of technology and ethics is a growing concern in sustainability discourse. Artificial intelligence (AI) is being leveraged for carbon tracking, climate modeling, and optimizing resource use. However, ethical considerations around data privacy, digital equity, and environmental impacts of tech infrastructure are gaining prominence. Blockchain technologies are being explored for supply chain transparency and carbon credit verification. Academic research is examining the governance of emerging technologies, their societal implications, and frameworks for responsible innovation. Ensuring that technological advancements contribute positively to sustainability goals requires inclusive design, stakeholder engagement, and robust ethical standards.
</a:t>
            </a:r>
          </a:p>
        </p:txBody>
      </p:sp>
      <p:sp>
        <p:nvSpPr>
          <p:cNvPr id="4" name="Slide Number Placeholder 3"/>
          <p:cNvSpPr>
            <a:spLocks noGrp="1"/>
          </p:cNvSpPr>
          <p:nvPr>
            <p:ph type="sldNum" sz="quarter" idx="5"/>
          </p:nvPr>
        </p:nvSpPr>
        <p:spPr/>
        <p:txBody>
          <a:bodyPr/>
          <a:lstStyle/>
          <a:p>
            <a:fld id="{BFDD6F49-EBB7-4CCF-97A8-E526BB28BB69}" type="slidenum">
              <a:rPr lang="en-US" smtClean="0"/>
              <a:t>14</a:t>
            </a:fld>
            <a:endParaRPr lang="en-US" dirty="0"/>
          </a:p>
        </p:txBody>
      </p:sp>
    </p:spTree>
    <p:extLst>
      <p:ext uri="{BB962C8B-B14F-4D97-AF65-F5344CB8AC3E}">
        <p14:creationId xmlns:p14="http://schemas.microsoft.com/office/powerpoint/2010/main" val="24894513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https://eu-prod.asyncgw.teams.microsoft.com/v1/objects/0-suk-d4-f0c84b7401a81b840495241b8a51894a/views/original/Teaching_Observation_Report_with_Reflection.docx
Collaboration Across Academia &amp; Industry
</a:t>
            </a:r>
          </a:p>
        </p:txBody>
      </p:sp>
      <p:sp>
        <p:nvSpPr>
          <p:cNvPr id="4" name="Slide Number Placeholder 3"/>
          <p:cNvSpPr>
            <a:spLocks noGrp="1"/>
          </p:cNvSpPr>
          <p:nvPr>
            <p:ph type="sldNum" sz="quarter" idx="5"/>
          </p:nvPr>
        </p:nvSpPr>
        <p:spPr/>
        <p:txBody>
          <a:bodyPr/>
          <a:lstStyle/>
          <a:p>
            <a:fld id="{BFDD6F49-EBB7-4CCF-97A8-E526BB28BB69}" type="slidenum">
              <a:rPr lang="en-US" smtClean="0"/>
              <a:t>15</a:t>
            </a:fld>
            <a:endParaRPr lang="en-US" dirty="0"/>
          </a:p>
        </p:txBody>
      </p:sp>
    </p:spTree>
    <p:extLst>
      <p:ext uri="{BB962C8B-B14F-4D97-AF65-F5344CB8AC3E}">
        <p14:creationId xmlns:p14="http://schemas.microsoft.com/office/powerpoint/2010/main" val="28332928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https://eu-prod.asyncgw.teams.microsoft.com/v1/objects/0-suk-d4-f0c84b7401a81b840495241b8a51894a/views/original/Teaching_Observation_Report_with_Reflection.docx
Collaboration between academia and industry is essential for advancing sustainability in 2025. Joint research initiatives are addressing real-world challenges through interdisciplinary approaches and applied innovation. Academic institutions provide cutting-edge knowledge and analytical tools, while industries offer practical insights and implementation capabilities. This partnership is fostering the development of sustainable technologies, enhancing workforce skills, and promoting evidence-based policymaking. The integration of sustainability into research and development (R&amp;D) processes is enabling resource optimization, waste reduction, and environmental stewardship. Academic conferences and workshops are facilitating knowledge exchange and shaping future research agendas. Strengthening this alliance is key to building a sustainable future that benefits both society and the environment.
</a:t>
            </a:r>
          </a:p>
        </p:txBody>
      </p:sp>
      <p:sp>
        <p:nvSpPr>
          <p:cNvPr id="4" name="Slide Number Placeholder 3"/>
          <p:cNvSpPr>
            <a:spLocks noGrp="1"/>
          </p:cNvSpPr>
          <p:nvPr>
            <p:ph type="sldNum" sz="quarter" idx="5"/>
          </p:nvPr>
        </p:nvSpPr>
        <p:spPr/>
        <p:txBody>
          <a:bodyPr/>
          <a:lstStyle/>
          <a:p>
            <a:fld id="{BFDD6F49-EBB7-4CCF-97A8-E526BB28BB69}" type="slidenum">
              <a:rPr lang="en-US" smtClean="0"/>
              <a:t>16</a:t>
            </a:fld>
            <a:endParaRPr lang="en-US" dirty="0"/>
          </a:p>
        </p:txBody>
      </p:sp>
    </p:spTree>
    <p:extLst>
      <p:ext uri="{BB962C8B-B14F-4D97-AF65-F5344CB8AC3E}">
        <p14:creationId xmlns:p14="http://schemas.microsoft.com/office/powerpoint/2010/main" val="17171050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instituteofsustainabilitystudies.com/insights/lexicon/sustainability-trends-2025-shaping-the-future-of-business/,https://www.sustainablebusinesstoolkit.com/sustainability-trends/,https://eu-prod.asyncgw.teams.microsoft.com/v1/objects/0-suk-d4-f0c84b7401a81b840495241b8a51894a/views/original/Teaching_Observation_Report_with_Reflection.docx
Key Takeaways &amp; Future Directions
</a:t>
            </a:r>
          </a:p>
        </p:txBody>
      </p:sp>
      <p:sp>
        <p:nvSpPr>
          <p:cNvPr id="4" name="Slide Number Placeholder 3"/>
          <p:cNvSpPr>
            <a:spLocks noGrp="1"/>
          </p:cNvSpPr>
          <p:nvPr>
            <p:ph type="sldNum" sz="quarter" idx="5"/>
          </p:nvPr>
        </p:nvSpPr>
        <p:spPr/>
        <p:txBody>
          <a:bodyPr/>
          <a:lstStyle/>
          <a:p>
            <a:fld id="{BFDD6F49-EBB7-4CCF-97A8-E526BB28BB69}" type="slidenum">
              <a:rPr lang="en-US" smtClean="0"/>
              <a:t>17</a:t>
            </a:fld>
            <a:endParaRPr lang="en-US" dirty="0"/>
          </a:p>
        </p:txBody>
      </p:sp>
    </p:spTree>
    <p:extLst>
      <p:ext uri="{BB962C8B-B14F-4D97-AF65-F5344CB8AC3E}">
        <p14:creationId xmlns:p14="http://schemas.microsoft.com/office/powerpoint/2010/main" val="170678394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instituteofsustainabilitystudies.com/insights/lexicon/sustainability-trends-2025-shaping-the-future-of-business/,https://www.sustainablebusinesstoolkit.com/sustainability-trends/,https://eu-prod.asyncgw.teams.microsoft.com/v1/objects/0-suk-d4-f0c84b7401a81b840495241b8a51894a/views/original/Teaching_Observation_Report_with_Reflection.docx
The sustainability landscape in 2025 is characterized by innovation, urgency, and collaboration. Key trends such as circular economy, renewable energy, regenerative agriculture, and smart cities are reshaping research and practice. Governance frameworks and ethical considerations are guiding responsible implementation. Academic and industry partnerships are driving progress through shared knowledge and resources. Moving forward, sustainability efforts must prioritize equity, resilience, and systemic change. Future research should focus on integrating social dimensions, enhancing data-driven decision-making, and fostering global cooperation. By embracing multidisciplinary approaches and long-term thinking, stakeholders can navigate complex challenges and contribute to a sustainable and just world.
</a:t>
            </a:r>
          </a:p>
        </p:txBody>
      </p:sp>
      <p:sp>
        <p:nvSpPr>
          <p:cNvPr id="4" name="Slide Number Placeholder 3"/>
          <p:cNvSpPr>
            <a:spLocks noGrp="1"/>
          </p:cNvSpPr>
          <p:nvPr>
            <p:ph type="sldNum" sz="quarter" idx="5"/>
          </p:nvPr>
        </p:nvSpPr>
        <p:spPr/>
        <p:txBody>
          <a:bodyPr/>
          <a:lstStyle/>
          <a:p>
            <a:fld id="{BFDD6F49-EBB7-4CCF-97A8-E526BB28BB69}" type="slidenum">
              <a:rPr lang="en-US" smtClean="0"/>
              <a:t>18</a:t>
            </a:fld>
            <a:endParaRPr lang="en-US" dirty="0"/>
          </a:p>
        </p:txBody>
      </p:sp>
    </p:spTree>
    <p:extLst>
      <p:ext uri="{BB962C8B-B14F-4D97-AF65-F5344CB8AC3E}">
        <p14:creationId xmlns:p14="http://schemas.microsoft.com/office/powerpoint/2010/main" val="9086869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with Picture">
    <p:bg>
      <p:bgPr>
        <a:solidFill>
          <a:schemeClr val="bg2">
            <a:lumMod val="90000"/>
          </a:schemeClr>
        </a:solidFill>
        <a:effectLst/>
      </p:bgPr>
    </p:bg>
    <p:spTree>
      <p:nvGrpSpPr>
        <p:cNvPr id="1" name=""/>
        <p:cNvGrpSpPr/>
        <p:nvPr/>
      </p:nvGrpSpPr>
      <p:grpSpPr>
        <a:xfrm>
          <a:off x="0" y="0"/>
          <a:ext cx="0" cy="0"/>
          <a:chOff x="0" y="0"/>
          <a:chExt cx="0" cy="0"/>
        </a:xfrm>
      </p:grpSpPr>
      <p:sp>
        <p:nvSpPr>
          <p:cNvPr id="19" name="Title 1">
            <a:extLst>
              <a:ext uri="{FF2B5EF4-FFF2-40B4-BE49-F238E27FC236}">
                <a16:creationId xmlns:a16="http://schemas.microsoft.com/office/drawing/2014/main" id="{7E57259E-EB49-83B2-A198-68B73458BDEB}"/>
              </a:ext>
            </a:extLst>
          </p:cNvPr>
          <p:cNvSpPr>
            <a:spLocks noGrp="1"/>
          </p:cNvSpPr>
          <p:nvPr>
            <p:ph type="ctrTitle"/>
          </p:nvPr>
        </p:nvSpPr>
        <p:spPr>
          <a:xfrm>
            <a:off x="7716623" y="1411358"/>
            <a:ext cx="3736010" cy="2845567"/>
          </a:xfrm>
        </p:spPr>
        <p:txBody>
          <a:bodyPr vert="horz" lIns="91440" tIns="45720" rIns="91440" bIns="45720" rtlCol="0" anchor="b">
            <a:normAutofit/>
          </a:bodyPr>
          <a:lstStyle>
            <a:lvl1pPr>
              <a:defRPr lang="en-US" sz="3600" dirty="0"/>
            </a:lvl1pPr>
          </a:lstStyle>
          <a:p>
            <a:pPr lvl="0"/>
            <a:r>
              <a:rPr lang="en-US"/>
              <a:t>Click to edit Master title style</a:t>
            </a:r>
            <a:endParaRPr lang="en-US" dirty="0"/>
          </a:p>
        </p:txBody>
      </p:sp>
      <p:sp>
        <p:nvSpPr>
          <p:cNvPr id="20" name="Subtitle 2">
            <a:extLst>
              <a:ext uri="{FF2B5EF4-FFF2-40B4-BE49-F238E27FC236}">
                <a16:creationId xmlns:a16="http://schemas.microsoft.com/office/drawing/2014/main" id="{A132AEC4-FCF7-2D11-D3D9-B11462CDCF92}"/>
              </a:ext>
            </a:extLst>
          </p:cNvPr>
          <p:cNvSpPr>
            <a:spLocks noGrp="1"/>
          </p:cNvSpPr>
          <p:nvPr>
            <p:ph type="subTitle" idx="1"/>
          </p:nvPr>
        </p:nvSpPr>
        <p:spPr>
          <a:xfrm>
            <a:off x="7716621" y="4403039"/>
            <a:ext cx="3729915" cy="1123122"/>
          </a:xfrm>
          <a:prstGeom prst="rect">
            <a:avLst/>
          </a:prstGeom>
        </p:spPr>
        <p:txBody>
          <a:bodyPr vert="horz" lIns="91440" tIns="45720" rIns="91440" bIns="45720" rtlCol="0">
            <a:normAutofit/>
          </a:bodyPr>
          <a:lstStyle>
            <a:lvl1pPr marL="0" indent="0">
              <a:buNone/>
              <a:defRPr lang="en-US" sz="1400" dirty="0"/>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16200000">
            <a:off x="-2067574" y="2231727"/>
            <a:ext cx="4564362" cy="429208"/>
          </a:xfrm>
        </p:spPr>
        <p:txBody>
          <a:body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16200000">
            <a:off x="-532639" y="5261154"/>
            <a:ext cx="1494490" cy="429205"/>
          </a:xfrm>
        </p:spPr>
        <p:txBody>
          <a:bodyPr/>
          <a:lstStyle>
            <a:lvl1pPr>
              <a:defRPr>
                <a:solidFill>
                  <a:schemeClr val="tx1"/>
                </a:solidFill>
                <a:effectLst/>
              </a:defRPr>
            </a:lvl1pPr>
          </a:lstStyle>
          <a:p>
            <a:fld id="{49B045A2-93A3-0245-952F-F70516988491}" type="datetime1">
              <a:rPr lang="en-US" smtClean="0"/>
              <a:t>11/12/2025</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18" name="Picture Placeholder 13">
            <a:extLst>
              <a:ext uri="{FF2B5EF4-FFF2-40B4-BE49-F238E27FC236}">
                <a16:creationId xmlns:a16="http://schemas.microsoft.com/office/drawing/2014/main" id="{2D414E7B-9F49-92EB-7F2B-395CE70FEEBA}"/>
              </a:ext>
            </a:extLst>
          </p:cNvPr>
          <p:cNvSpPr>
            <a:spLocks noGrp="1"/>
          </p:cNvSpPr>
          <p:nvPr>
            <p:ph type="pic" sz="quarter" idx="15" hasCustomPrompt="1"/>
          </p:nvPr>
        </p:nvSpPr>
        <p:spPr>
          <a:xfrm>
            <a:off x="597728" y="-6350"/>
            <a:ext cx="6656839" cy="6873766"/>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cxnSp>
        <p:nvCxnSpPr>
          <p:cNvPr id="7" name="Straight Connector 6">
            <a:extLst>
              <a:ext uri="{FF2B5EF4-FFF2-40B4-BE49-F238E27FC236}">
                <a16:creationId xmlns:a16="http://schemas.microsoft.com/office/drawing/2014/main" id="{A0C85949-E7A7-1597-9B25-6E4771C4834E}"/>
              </a:ext>
            </a:extLst>
          </p:cNvPr>
          <p:cNvCxnSpPr>
            <a:cxnSpLocks/>
          </p:cNvCxnSpPr>
          <p:nvPr userDrawn="1"/>
        </p:nvCxnSpPr>
        <p:spPr>
          <a:xfrm>
            <a:off x="7424272" y="164150"/>
            <a:ext cx="476772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EECB499A-44C1-4187-68C2-C06DFDB39E97}"/>
              </a:ext>
            </a:extLst>
          </p:cNvPr>
          <p:cNvCxnSpPr>
            <a:cxnSpLocks/>
          </p:cNvCxnSpPr>
          <p:nvPr userDrawn="1"/>
        </p:nvCxnSpPr>
        <p:spPr>
          <a:xfrm>
            <a:off x="74242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39F2815-A85D-9B68-7DDE-FE83662DD977}"/>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187007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ntent">
    <p:bg>
      <p:bgRef idx="1001">
        <a:schemeClr val="bg1"/>
      </p:bgRef>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6E5A671A-CD1D-3726-5EBC-4251B0B1F630}"/>
              </a:ext>
            </a:extLst>
          </p:cNvPr>
          <p:cNvCxnSpPr/>
          <p:nvPr/>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6" y="634991"/>
            <a:ext cx="11323505" cy="755659"/>
          </a:xfrm>
        </p:spPr>
        <p:txBody>
          <a:body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16200000">
            <a:off x="-2067304" y="2241964"/>
            <a:ext cx="4564376" cy="429768"/>
          </a:xfrm>
        </p:spPr>
        <p:txBody>
          <a:body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53ED406-9BBB-8243-8F57-F2904DFCFBBC}" type="datetime1">
              <a:rPr lang="en-US" smtClean="0"/>
              <a:t>11/12/2025</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652BC221-6328-07B8-5E00-E12DFAC6BF43}"/>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12646" y="1572050"/>
            <a:ext cx="11323505" cy="4920463"/>
          </a:xfrm>
          <a:prstGeom prst="rect">
            <a:avLst/>
          </a:prstGeom>
        </p:spPr>
        <p:txBody>
          <a:bodyPr>
            <a:norm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980075118"/>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with Pictur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543799" y="634990"/>
            <a:ext cx="4244009" cy="4227952"/>
          </a:xfrm>
        </p:spPr>
        <p:txBody>
          <a:bodyPr vert="horz" lIns="91440" tIns="45720" rIns="91440" bIns="45720" rtlCol="0" anchor="t">
            <a:normAutofit/>
          </a:bodyPr>
          <a:lstStyle>
            <a:lvl1pPr>
              <a:defRPr lang="en-US" sz="36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543799" y="5189329"/>
            <a:ext cx="3741886" cy="1033669"/>
          </a:xfrm>
          <a:prstGeom prst="rect">
            <a:avLst/>
          </a:prstGeom>
        </p:spPr>
        <p:txBody>
          <a:bodyPr vert="horz" lIns="91440" tIns="45720" rIns="91440" bIns="45720" rtlCol="0" anchor="b">
            <a:normAutofit/>
          </a:bodyPr>
          <a:lstStyle>
            <a:lvl1pPr marL="0" indent="0">
              <a:buNone/>
              <a:defRPr lang="en-US" sz="1400" dirty="0"/>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16200000">
            <a:off x="-2067585" y="2231733"/>
            <a:ext cx="4564375" cy="429205"/>
          </a:xfrm>
        </p:spPr>
        <p:txBody>
          <a:body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16200000">
            <a:off x="-532638" y="5261161"/>
            <a:ext cx="1494477" cy="429202"/>
          </a:xfrm>
        </p:spPr>
        <p:txBody>
          <a:bodyPr/>
          <a:lstStyle>
            <a:lvl1pPr>
              <a:defRPr>
                <a:solidFill>
                  <a:schemeClr val="tx1"/>
                </a:solidFill>
                <a:effectLst/>
              </a:defRPr>
            </a:lvl1pPr>
          </a:lstStyle>
          <a:p>
            <a:fld id="{6B7F706A-D109-3944-B52B-877BA50BC7DE}" type="datetime1">
              <a:rPr lang="en-US" smtClean="0"/>
              <a:t>11/12/2025</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15" name="Picture Placeholder 13">
            <a:extLst>
              <a:ext uri="{FF2B5EF4-FFF2-40B4-BE49-F238E27FC236}">
                <a16:creationId xmlns:a16="http://schemas.microsoft.com/office/drawing/2014/main" id="{453992B1-FB53-5896-E556-2208A45F982B}"/>
              </a:ext>
            </a:extLst>
          </p:cNvPr>
          <p:cNvSpPr>
            <a:spLocks noGrp="1"/>
          </p:cNvSpPr>
          <p:nvPr>
            <p:ph type="pic" sz="quarter" idx="14" hasCustomPrompt="1"/>
          </p:nvPr>
        </p:nvSpPr>
        <p:spPr>
          <a:xfrm>
            <a:off x="597728" y="0"/>
            <a:ext cx="6488922" cy="68580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b="1" dirty="0">
                <a:effectLst/>
              </a:rPr>
              <a:t> </a:t>
            </a:r>
            <a:endParaRPr lang="en-US" dirty="0"/>
          </a:p>
        </p:txBody>
      </p:sp>
      <p:cxnSp>
        <p:nvCxnSpPr>
          <p:cNvPr id="8" name="Straight Connector 7">
            <a:extLst>
              <a:ext uri="{FF2B5EF4-FFF2-40B4-BE49-F238E27FC236}">
                <a16:creationId xmlns:a16="http://schemas.microsoft.com/office/drawing/2014/main" id="{39A94CD3-3183-0F04-2405-7D52239F28A0}"/>
              </a:ext>
            </a:extLst>
          </p:cNvPr>
          <p:cNvCxnSpPr>
            <a:cxnSpLocks/>
          </p:cNvCxnSpPr>
          <p:nvPr userDrawn="1"/>
        </p:nvCxnSpPr>
        <p:spPr>
          <a:xfrm>
            <a:off x="7254575" y="164150"/>
            <a:ext cx="493742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E2D7818A-B409-D3C7-1DEC-7919EC439E8E}"/>
              </a:ext>
            </a:extLst>
          </p:cNvPr>
          <p:cNvCxnSpPr>
            <a:cxnSpLocks/>
          </p:cNvCxnSpPr>
          <p:nvPr userDrawn="1"/>
        </p:nvCxnSpPr>
        <p:spPr>
          <a:xfrm>
            <a:off x="7254575"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52C8901F-66EF-1A3E-9AE7-B0A426C81DF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19306430"/>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Picture 3">
    <p:bg>
      <p:bgPr>
        <a:solidFill>
          <a:schemeClr val="bg2"/>
        </a:solidFill>
        <a:effectLst/>
      </p:bgPr>
    </p:bg>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E2615D95-4353-B9DA-619F-62F51763C54C}"/>
              </a:ext>
            </a:extLst>
          </p:cNvPr>
          <p:cNvCxnSpPr>
            <a:cxnSpLocks/>
          </p:cNvCxnSpPr>
          <p:nvPr/>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itle 4">
            <a:extLst>
              <a:ext uri="{FF2B5EF4-FFF2-40B4-BE49-F238E27FC236}">
                <a16:creationId xmlns:a16="http://schemas.microsoft.com/office/drawing/2014/main" id="{48AEEAA7-1FB1-66FD-6698-0A692D3A2B96}"/>
              </a:ext>
            </a:extLst>
          </p:cNvPr>
          <p:cNvSpPr>
            <a:spLocks noGrp="1"/>
          </p:cNvSpPr>
          <p:nvPr>
            <p:ph type="title"/>
          </p:nvPr>
        </p:nvSpPr>
        <p:spPr>
          <a:xfrm>
            <a:off x="598327" y="5096040"/>
            <a:ext cx="10963656" cy="755659"/>
          </a:xfrm>
        </p:spPr>
        <p:txBody>
          <a:bodyPr anchor="b"/>
          <a:lstStyle/>
          <a:p>
            <a:r>
              <a:rPr lang="en-US"/>
              <a:t>Click to edit Master title style</a:t>
            </a:r>
          </a:p>
        </p:txBody>
      </p:sp>
      <p:sp>
        <p:nvSpPr>
          <p:cNvPr id="12" name="Subtitle 2">
            <a:extLst>
              <a:ext uri="{FF2B5EF4-FFF2-40B4-BE49-F238E27FC236}">
                <a16:creationId xmlns:a16="http://schemas.microsoft.com/office/drawing/2014/main" id="{F12A78E0-F03D-DA65-CE03-3BF1B174A306}"/>
              </a:ext>
            </a:extLst>
          </p:cNvPr>
          <p:cNvSpPr>
            <a:spLocks noGrp="1"/>
          </p:cNvSpPr>
          <p:nvPr>
            <p:ph type="subTitle" idx="1"/>
          </p:nvPr>
        </p:nvSpPr>
        <p:spPr>
          <a:xfrm>
            <a:off x="598328" y="5971305"/>
            <a:ext cx="10963656" cy="521208"/>
          </a:xfrm>
          <a:prstGeom prst="rect">
            <a:avLst/>
          </a:prstGeom>
        </p:spPr>
        <p:txBody>
          <a:bodyPr vert="horz" lIns="91440" tIns="45720" rIns="91440" bIns="45720" rtlCol="0" anchor="t">
            <a:normAutofit/>
          </a:bodyPr>
          <a:lstStyle>
            <a:lvl1pPr marL="0" indent="0">
              <a:buNone/>
              <a:defRPr lang="en-US" sz="1400" dirty="0"/>
            </a:lvl1pPr>
          </a:lstStyle>
          <a:p>
            <a:pPr lvl="0"/>
            <a:r>
              <a:rPr lang="en-US"/>
              <a:t>Click to edit Master subtitle style</a:t>
            </a:r>
            <a:endParaRPr lang="en-US" dirty="0"/>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r>
              <a:rPr lang="en-US" dirty="0"/>
              <a:t>SAMPLE FOOTER TEXT</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58943BE1-14A2-AD48-96B1-88BA0DE8B86C}" type="datetime1">
              <a:rPr lang="en-US" smtClean="0"/>
              <a:t>11/12/2025</a:t>
            </a:fld>
            <a:endParaRPr lang="en-US" dirty="0"/>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598327" y="0"/>
            <a:ext cx="11593671" cy="4723939"/>
          </a:xfrm>
          <a:prstGeom prst="rect">
            <a:avLst/>
          </a:prstGeom>
          <a:blipFill dpi="0" rotWithShape="1">
            <a:blip r:embed="rId2">
              <a:alphaModFix amt="60000"/>
            </a:blip>
            <a:srcRect/>
            <a:stretch>
              <a:fillRect/>
            </a:stretch>
          </a:blipFill>
        </p:spPr>
        <p:txBody>
          <a:bodyPr/>
          <a:lstStyle>
            <a:lvl1pPr marL="0" indent="0">
              <a:buNone/>
              <a:defRPr/>
            </a:lvl1pPr>
          </a:lstStyle>
          <a:p>
            <a:r>
              <a:rPr lang="en-US" b="1" dirty="0">
                <a:effectLst/>
              </a:rPr>
              <a:t> </a:t>
            </a:r>
            <a:endParaRPr lang="en-US" dirty="0"/>
          </a:p>
        </p:txBody>
      </p:sp>
    </p:spTree>
    <p:extLst>
      <p:ext uri="{BB962C8B-B14F-4D97-AF65-F5344CB8AC3E}">
        <p14:creationId xmlns:p14="http://schemas.microsoft.com/office/powerpoint/2010/main" val="196848888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with Picture 4">
    <p:bg>
      <p:bgPr>
        <a:solidFill>
          <a:schemeClr val="bg2">
            <a:lumMod val="90000"/>
          </a:schemeClr>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5812441-B03B-71E2-9A2F-F3AF112B2CB1}"/>
              </a:ext>
            </a:extLst>
          </p:cNvPr>
          <p:cNvSpPr>
            <a:spLocks noGrp="1"/>
          </p:cNvSpPr>
          <p:nvPr>
            <p:ph type="ctrTitle"/>
          </p:nvPr>
        </p:nvSpPr>
        <p:spPr>
          <a:xfrm>
            <a:off x="612648" y="1373807"/>
            <a:ext cx="3892269" cy="3331896"/>
          </a:xfrm>
        </p:spPr>
        <p:txBody>
          <a:bodyPr vert="horz" lIns="91440" tIns="45720" rIns="91440" bIns="45720" rtlCol="0" anchor="t">
            <a:normAutofit/>
          </a:bodyPr>
          <a:lstStyle>
            <a:lvl1pPr>
              <a:defRPr lang="en-US" sz="3600" dirty="0"/>
            </a:lvl1pPr>
          </a:lstStyle>
          <a:p>
            <a:pPr lvl="0"/>
            <a:r>
              <a:rPr lang="en-US"/>
              <a:t>Click to edit Master title style</a:t>
            </a:r>
            <a:endParaRPr lang="en-US" dirty="0"/>
          </a:p>
        </p:txBody>
      </p:sp>
      <p:sp>
        <p:nvSpPr>
          <p:cNvPr id="6" name="Subtitle 2">
            <a:extLst>
              <a:ext uri="{FF2B5EF4-FFF2-40B4-BE49-F238E27FC236}">
                <a16:creationId xmlns:a16="http://schemas.microsoft.com/office/drawing/2014/main" id="{61F41BB3-E8DA-23DD-7C7E-6AEEA88BD674}"/>
              </a:ext>
            </a:extLst>
          </p:cNvPr>
          <p:cNvSpPr>
            <a:spLocks noGrp="1"/>
          </p:cNvSpPr>
          <p:nvPr>
            <p:ph type="subTitle" idx="1"/>
          </p:nvPr>
        </p:nvSpPr>
        <p:spPr>
          <a:xfrm>
            <a:off x="612649" y="4811646"/>
            <a:ext cx="3174160" cy="1411356"/>
          </a:xfrm>
          <a:prstGeom prst="rect">
            <a:avLst/>
          </a:prstGeom>
        </p:spPr>
        <p:txBody>
          <a:bodyPr vert="horz" lIns="91440" tIns="45720" rIns="91440" bIns="45720" rtlCol="0" anchor="b">
            <a:normAutofit/>
          </a:bodyPr>
          <a:lstStyle>
            <a:lvl1pPr marL="0" indent="0">
              <a:buNone/>
              <a:defRPr lang="en-US" sz="1400" dirty="0"/>
            </a:lvl1pPr>
          </a:lstStyle>
          <a:p>
            <a:pPr lvl="0"/>
            <a:r>
              <a:rPr lang="en-US"/>
              <a:t>Click to edit Master subtitle style</a:t>
            </a:r>
            <a:endParaRPr lang="en-US" dirty="0"/>
          </a:p>
        </p:txBody>
      </p:sp>
      <p:cxnSp>
        <p:nvCxnSpPr>
          <p:cNvPr id="5" name="Straight Connector 4">
            <a:extLst>
              <a:ext uri="{FF2B5EF4-FFF2-40B4-BE49-F238E27FC236}">
                <a16:creationId xmlns:a16="http://schemas.microsoft.com/office/drawing/2014/main" id="{61F22791-F1DC-82EE-574A-946C4F39A8F5}"/>
              </a:ext>
            </a:extLst>
          </p:cNvPr>
          <p:cNvCxnSpPr>
            <a:cxnSpLocks/>
          </p:cNvCxnSpPr>
          <p:nvPr userDrawn="1"/>
        </p:nvCxnSpPr>
        <p:spPr>
          <a:xfrm>
            <a:off x="429209" y="164150"/>
            <a:ext cx="450484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rot="16200000">
            <a:off x="-2067733" y="2231455"/>
            <a:ext cx="4564378" cy="429768"/>
          </a:xfrm>
        </p:spPr>
        <p:txBody>
          <a:bodyPr/>
          <a:lstStyle/>
          <a:p>
            <a:r>
              <a:rPr lang="en-US" dirty="0"/>
              <a:t>SAMPLE FOOTER TEXT</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rot="16200000">
            <a:off x="-537354" y="5265452"/>
            <a:ext cx="1494475" cy="420624"/>
          </a:xfrm>
        </p:spPr>
        <p:txBody>
          <a:bodyPr/>
          <a:lstStyle/>
          <a:p>
            <a:fld id="{D6DB9EC1-C4C2-B548-AAAE-47A4C38F1382}" type="datetime1">
              <a:rPr lang="en-US" smtClean="0"/>
              <a:t>11/12/2025</a:t>
            </a:fld>
            <a:endParaRPr lang="en-US" dirty="0"/>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29" y="6492875"/>
            <a:ext cx="429207" cy="365125"/>
          </a:xfrm>
        </p:spPr>
        <p:txBody>
          <a:bodyPr/>
          <a:lstStyle/>
          <a:p>
            <a:fld id="{CC057153-B650-4DEB-B370-79DDCFDCE934}" type="slidenum">
              <a:rPr lang="en-US" smtClean="0"/>
              <a:t>‹#›</a:t>
            </a:fld>
            <a:endParaRPr lang="en-US" dirty="0"/>
          </a:p>
        </p:txBody>
      </p:sp>
      <p:sp>
        <p:nvSpPr>
          <p:cNvPr id="13" name="Picture Placeholder 10">
            <a:extLst>
              <a:ext uri="{FF2B5EF4-FFF2-40B4-BE49-F238E27FC236}">
                <a16:creationId xmlns:a16="http://schemas.microsoft.com/office/drawing/2014/main" id="{8E488C3A-0D21-4B03-AE9F-2575D71F1BE5}"/>
              </a:ext>
            </a:extLst>
          </p:cNvPr>
          <p:cNvSpPr>
            <a:spLocks noGrp="1"/>
          </p:cNvSpPr>
          <p:nvPr>
            <p:ph type="pic" sz="quarter" idx="13" hasCustomPrompt="1"/>
          </p:nvPr>
        </p:nvSpPr>
        <p:spPr>
          <a:xfrm>
            <a:off x="5111574" y="0"/>
            <a:ext cx="7080426" cy="6858000"/>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cxnSp>
        <p:nvCxnSpPr>
          <p:cNvPr id="10" name="Straight Connector 9">
            <a:extLst>
              <a:ext uri="{FF2B5EF4-FFF2-40B4-BE49-F238E27FC236}">
                <a16:creationId xmlns:a16="http://schemas.microsoft.com/office/drawing/2014/main" id="{EDC9DC64-28F1-DE35-BA93-42BE9EDD8B26}"/>
              </a:ext>
            </a:extLst>
          </p:cNvPr>
          <p:cNvCxnSpPr>
            <a:cxnSpLocks/>
          </p:cNvCxnSpPr>
          <p:nvPr userDrawn="1"/>
        </p:nvCxnSpPr>
        <p:spPr>
          <a:xfrm>
            <a:off x="4934051"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A3CE87-786A-4910-E740-1852BBC75C53}"/>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421592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p:bg>
      <p:bgRef idx="1001">
        <a:schemeClr val="bg2"/>
      </p:bgRef>
    </p:bg>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CBFAA997-E292-EBAB-2E9D-3845D76D6263}"/>
              </a:ext>
            </a:extLst>
          </p:cNvPr>
          <p:cNvSpPr>
            <a:spLocks noGrp="1"/>
          </p:cNvSpPr>
          <p:nvPr>
            <p:ph type="ctrTitle"/>
          </p:nvPr>
        </p:nvSpPr>
        <p:spPr>
          <a:xfrm>
            <a:off x="612648" y="353804"/>
            <a:ext cx="9598152" cy="4099340"/>
          </a:xfrm>
        </p:spPr>
        <p:txBody>
          <a:bodyPr vert="horz" lIns="91440" tIns="45720" rIns="91440" bIns="45720" rtlCol="0" anchor="t">
            <a:normAutofit/>
          </a:bodyPr>
          <a:lstStyle>
            <a:lvl1pPr>
              <a:defRPr lang="en-US" sz="6000" dirty="0"/>
            </a:lvl1pPr>
          </a:lstStyle>
          <a:p>
            <a:pPr lvl="0"/>
            <a:r>
              <a:rPr lang="en-US"/>
              <a:t>Click to edit Master title style</a:t>
            </a:r>
            <a:endParaRPr lang="en-US" dirty="0"/>
          </a:p>
        </p:txBody>
      </p:sp>
      <p:sp>
        <p:nvSpPr>
          <p:cNvPr id="12" name="Subtitle 2">
            <a:extLst>
              <a:ext uri="{FF2B5EF4-FFF2-40B4-BE49-F238E27FC236}">
                <a16:creationId xmlns:a16="http://schemas.microsoft.com/office/drawing/2014/main" id="{2CE2F65D-E74D-73DE-8713-5AD69E7CEEB1}"/>
              </a:ext>
            </a:extLst>
          </p:cNvPr>
          <p:cNvSpPr>
            <a:spLocks noGrp="1"/>
          </p:cNvSpPr>
          <p:nvPr>
            <p:ph type="subTitle" idx="1"/>
          </p:nvPr>
        </p:nvSpPr>
        <p:spPr>
          <a:xfrm>
            <a:off x="612646" y="5588006"/>
            <a:ext cx="7769354" cy="634991"/>
          </a:xfrm>
          <a:prstGeom prst="rect">
            <a:avLst/>
          </a:prstGeom>
        </p:spPr>
        <p:txBody>
          <a:bodyPr vert="horz" lIns="91440" tIns="45720" rIns="91440" bIns="45720" rtlCol="0" anchor="b">
            <a:normAutofit/>
          </a:bodyPr>
          <a:lstStyle>
            <a:lvl1pPr marL="0" indent="0">
              <a:buNone/>
              <a:defRPr lang="en-US" sz="1400" dirty="0"/>
            </a:lvl1pPr>
          </a:lstStyle>
          <a:p>
            <a:pPr lvl="0"/>
            <a:r>
              <a:rPr lang="en-US"/>
              <a:t>Click to edit Master subtitle style</a:t>
            </a:r>
            <a:endParaRPr lang="en-US" dirty="0"/>
          </a:p>
        </p:txBody>
      </p:sp>
      <p:cxnSp>
        <p:nvCxnSpPr>
          <p:cNvPr id="8" name="Straight Connector 7">
            <a:extLst>
              <a:ext uri="{FF2B5EF4-FFF2-40B4-BE49-F238E27FC236}">
                <a16:creationId xmlns:a16="http://schemas.microsoft.com/office/drawing/2014/main" id="{D8D58296-262D-E3A1-3EDA-108D59ADDEB9}"/>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BE98C5E6-9287-6A44-A9ED-68C630E53090}" type="datetime1">
              <a:rPr lang="en-US" smtClean="0"/>
              <a:t>11/12/2025</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5FC82B15-2BAA-B79D-562D-AB6EE143DF7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253083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2">
    <p:bg>
      <p:bgPr>
        <a:solidFill>
          <a:schemeClr val="bg2">
            <a:lumMod val="90000"/>
          </a:schemeClr>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53784593-B08F-6412-D575-67F684C5A929}"/>
              </a:ext>
            </a:extLst>
          </p:cNvPr>
          <p:cNvSpPr>
            <a:spLocks noGrp="1"/>
          </p:cNvSpPr>
          <p:nvPr>
            <p:ph type="ctrTitle"/>
          </p:nvPr>
        </p:nvSpPr>
        <p:spPr>
          <a:xfrm>
            <a:off x="598578" y="2018460"/>
            <a:ext cx="9140954" cy="3236439"/>
          </a:xfrm>
        </p:spPr>
        <p:txBody>
          <a:bodyPr vert="horz" lIns="91440" tIns="45720" rIns="91440" bIns="45720" rtlCol="0" anchor="b">
            <a:noAutofit/>
          </a:bodyPr>
          <a:lstStyle>
            <a:lvl1pPr>
              <a:defRPr lang="en-US" sz="6000" dirty="0"/>
            </a:lvl1pPr>
          </a:lstStyle>
          <a:p>
            <a:pPr lvl="0"/>
            <a:r>
              <a:rPr lang="en-US"/>
              <a:t>Click to edit Master title style</a:t>
            </a:r>
            <a:endParaRPr lang="en-US" dirty="0"/>
          </a:p>
        </p:txBody>
      </p:sp>
      <p:sp>
        <p:nvSpPr>
          <p:cNvPr id="10" name="Subtitle 2">
            <a:extLst>
              <a:ext uri="{FF2B5EF4-FFF2-40B4-BE49-F238E27FC236}">
                <a16:creationId xmlns:a16="http://schemas.microsoft.com/office/drawing/2014/main" id="{4192A629-1C7A-908C-99B6-E95B0C98017A}"/>
              </a:ext>
            </a:extLst>
          </p:cNvPr>
          <p:cNvSpPr>
            <a:spLocks noGrp="1"/>
          </p:cNvSpPr>
          <p:nvPr>
            <p:ph type="subTitle" idx="1"/>
          </p:nvPr>
        </p:nvSpPr>
        <p:spPr>
          <a:xfrm>
            <a:off x="598579" y="5477529"/>
            <a:ext cx="7312153" cy="1014984"/>
          </a:xfrm>
          <a:prstGeom prst="rect">
            <a:avLst/>
          </a:prstGeom>
        </p:spPr>
        <p:txBody>
          <a:bodyPr vert="horz" lIns="91440" tIns="45720" rIns="91440" bIns="45720" rtlCol="0">
            <a:normAutofit/>
          </a:bodyPr>
          <a:lstStyle>
            <a:lvl1pPr marL="0" indent="0">
              <a:buNone/>
              <a:defRPr lang="en-US" sz="1400" dirty="0"/>
            </a:lvl1pPr>
          </a:lstStyle>
          <a:p>
            <a:pPr lvl="0"/>
            <a:r>
              <a:rPr lang="en-US"/>
              <a:t>Click to edit Master subtitle style</a:t>
            </a:r>
            <a:endParaRPr lang="en-US" dirty="0"/>
          </a:p>
        </p:txBody>
      </p:sp>
      <p:cxnSp>
        <p:nvCxnSpPr>
          <p:cNvPr id="9" name="Straight Connector 8">
            <a:extLst>
              <a:ext uri="{FF2B5EF4-FFF2-40B4-BE49-F238E27FC236}">
                <a16:creationId xmlns:a16="http://schemas.microsoft.com/office/drawing/2014/main" id="{617A912A-256D-661B-C181-034D06ED868C}"/>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0AF22403-57C6-1844-A1CE-EC8B0C9F71DA}" type="datetime1">
              <a:rPr lang="en-US" smtClean="0"/>
              <a:t>11/12/2025</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8" name="Straight Connector 7">
            <a:extLst>
              <a:ext uri="{FF2B5EF4-FFF2-40B4-BE49-F238E27FC236}">
                <a16:creationId xmlns:a16="http://schemas.microsoft.com/office/drawing/2014/main" id="{DCC649EA-F1C7-472F-52D7-A93BB7EC19B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731194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3">
    <p:bg>
      <p:bgPr>
        <a:solidFill>
          <a:schemeClr val="bg2"/>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10FCED8-73AC-58D6-B68F-AAFD305C6675}"/>
              </a:ext>
            </a:extLst>
          </p:cNvPr>
          <p:cNvSpPr>
            <a:spLocks noGrp="1"/>
          </p:cNvSpPr>
          <p:nvPr>
            <p:ph type="ctrTitle"/>
          </p:nvPr>
        </p:nvSpPr>
        <p:spPr>
          <a:xfrm>
            <a:off x="1981200" y="1560442"/>
            <a:ext cx="8229600" cy="2379013"/>
          </a:xfrm>
        </p:spPr>
        <p:txBody>
          <a:bodyPr anchor="b">
            <a:normAutofit/>
          </a:bodyPr>
          <a:lstStyle>
            <a:lvl1pPr algn="ctr">
              <a:defRPr sz="6000"/>
            </a:lvl1pPr>
          </a:lstStyle>
          <a:p>
            <a:r>
              <a:rPr lang="en-US"/>
              <a:t>Click to edit Master title style</a:t>
            </a:r>
            <a:endParaRPr lang="en-US" dirty="0"/>
          </a:p>
        </p:txBody>
      </p:sp>
      <p:sp>
        <p:nvSpPr>
          <p:cNvPr id="10" name="Subtitle 2">
            <a:extLst>
              <a:ext uri="{FF2B5EF4-FFF2-40B4-BE49-F238E27FC236}">
                <a16:creationId xmlns:a16="http://schemas.microsoft.com/office/drawing/2014/main" id="{D983008E-F782-B9DD-6537-0B9EAE9279E9}"/>
              </a:ext>
            </a:extLst>
          </p:cNvPr>
          <p:cNvSpPr>
            <a:spLocks noGrp="1"/>
          </p:cNvSpPr>
          <p:nvPr>
            <p:ph type="subTitle" idx="1"/>
          </p:nvPr>
        </p:nvSpPr>
        <p:spPr>
          <a:xfrm>
            <a:off x="2301923" y="4039648"/>
            <a:ext cx="7588155" cy="1029310"/>
          </a:xfrm>
          <a:prstGeom prst="rect">
            <a:avLst/>
          </a:prstGeom>
        </p:spPr>
        <p:txBody>
          <a:bodyPr>
            <a:normAutofit/>
          </a:bodyPr>
          <a:lstStyle>
            <a:lvl1pPr marL="0" indent="0" algn="ctr">
              <a:buNone/>
              <a:defRPr sz="1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0CFC45B0-B1A3-3E44-43D7-C15E5073EEB5}"/>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3EF67CE4-B6BA-0C48-874C-4DFD10A9B4AF}" type="datetime1">
              <a:rPr lang="en-US" smtClean="0"/>
              <a:t>11/12/2025</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7" name="Straight Connector 6">
            <a:extLst>
              <a:ext uri="{FF2B5EF4-FFF2-40B4-BE49-F238E27FC236}">
                <a16:creationId xmlns:a16="http://schemas.microsoft.com/office/drawing/2014/main" id="{3BEA1CDC-959E-33FA-9AF1-75DB91B6A967}"/>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091970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tx2"/>
        </a:soli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6A27FB5B-F1F4-96F1-0152-318F0A4000BC}"/>
              </a:ext>
            </a:extLst>
          </p:cNvPr>
          <p:cNvCxnSpPr/>
          <p:nvPr/>
        </p:nvCxnSpPr>
        <p:spPr>
          <a:xfrm>
            <a:off x="429209" y="164150"/>
            <a:ext cx="1176279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9" name="Title 1">
            <a:extLst>
              <a:ext uri="{FF2B5EF4-FFF2-40B4-BE49-F238E27FC236}">
                <a16:creationId xmlns:a16="http://schemas.microsoft.com/office/drawing/2014/main" id="{9355388B-2964-6FA6-1B0D-6858F19DB09C}"/>
              </a:ext>
            </a:extLst>
          </p:cNvPr>
          <p:cNvSpPr>
            <a:spLocks noGrp="1"/>
          </p:cNvSpPr>
          <p:nvPr>
            <p:ph type="ctrTitle" hasCustomPrompt="1"/>
          </p:nvPr>
        </p:nvSpPr>
        <p:spPr>
          <a:xfrm>
            <a:off x="612648" y="1001713"/>
            <a:ext cx="7909560" cy="5477510"/>
          </a:xfrm>
        </p:spPr>
        <p:txBody>
          <a:bodyPr vert="horz" lIns="91440" tIns="45720" rIns="91440" bIns="45720" rtlCol="0" anchor="b">
            <a:normAutofit/>
          </a:bodyPr>
          <a:lstStyle>
            <a:lvl1pPr>
              <a:defRPr lang="en-US" sz="6000" dirty="0">
                <a:solidFill>
                  <a:schemeClr val="bg1"/>
                </a:solidFill>
              </a:defRPr>
            </a:lvl1pPr>
          </a:lstStyle>
          <a:p>
            <a:pPr lvl="0"/>
            <a:r>
              <a:rPr lang="en-US" dirty="0"/>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2E0ED0FC-24F7-C844-8E98-AE6A55D9AF57}" type="datetime1">
              <a:rPr lang="en-US" smtClean="0"/>
              <a:t>11/12/2025</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61593392-0733-4701-8F74-B58075202E27}"/>
              </a:ext>
            </a:extLst>
          </p:cNvPr>
          <p:cNvCxnSpPr>
            <a:cxnSpLocks/>
          </p:cNvCxnSpPr>
          <p:nvPr userDrawn="1"/>
        </p:nvCxnSpPr>
        <p:spPr>
          <a:xfrm>
            <a:off x="429793"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892460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Agenda">
    <p:bg>
      <p:bgPr>
        <a:solidFill>
          <a:schemeClr val="bg1"/>
        </a:solidFill>
        <a:effectLst/>
      </p:bgPr>
    </p:bg>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95807522-A1BC-0AAD-E7B4-C948DF50EAC6}"/>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itle 1">
            <a:extLst>
              <a:ext uri="{FF2B5EF4-FFF2-40B4-BE49-F238E27FC236}">
                <a16:creationId xmlns:a16="http://schemas.microsoft.com/office/drawing/2014/main" id="{CA55A84E-CDD9-01F9-8DA0-BCAED7E43D04}"/>
              </a:ext>
            </a:extLst>
          </p:cNvPr>
          <p:cNvSpPr>
            <a:spLocks noGrp="1"/>
          </p:cNvSpPr>
          <p:nvPr>
            <p:ph type="title" hasCustomPrompt="1"/>
          </p:nvPr>
        </p:nvSpPr>
        <p:spPr>
          <a:xfrm>
            <a:off x="609599" y="634988"/>
            <a:ext cx="4754563" cy="5568895"/>
          </a:xfrm>
        </p:spPr>
        <p:txBody>
          <a:bodyPr anchor="ctr">
            <a:normAutofit/>
          </a:bodyPr>
          <a:lstStyle>
            <a:lvl1pPr algn="ctr">
              <a:defRPr sz="3600"/>
            </a:lvl1pPr>
          </a:lstStyle>
          <a:p>
            <a:r>
              <a:rPr lang="en-US" dirty="0"/>
              <a:t>Agenda</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A0B683C1-A69F-6246-93C5-635FEE862ABF}" type="datetime1">
              <a:rPr lang="en-US" smtClean="0"/>
              <a:t>11/12/2025</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Content Placeholder 6">
            <a:extLst>
              <a:ext uri="{FF2B5EF4-FFF2-40B4-BE49-F238E27FC236}">
                <a16:creationId xmlns:a16="http://schemas.microsoft.com/office/drawing/2014/main" id="{731916B7-ECCD-C24F-03F1-DB5BB483E71F}"/>
              </a:ext>
            </a:extLst>
          </p:cNvPr>
          <p:cNvSpPr>
            <a:spLocks noGrp="1"/>
          </p:cNvSpPr>
          <p:nvPr>
            <p:ph sz="quarter" idx="13"/>
          </p:nvPr>
        </p:nvSpPr>
        <p:spPr>
          <a:xfrm>
            <a:off x="5725556" y="634989"/>
            <a:ext cx="5501871" cy="5568895"/>
          </a:xfrm>
          <a:prstGeom prst="rect">
            <a:avLst/>
          </a:prstGeom>
        </p:spPr>
        <p:txBody>
          <a:bodyPr anchor="ctr">
            <a:normAutofit/>
          </a:bodyPr>
          <a:lstStyle>
            <a:lvl1pPr marL="457200" indent="-457200">
              <a:buFont typeface="+mj-lt"/>
              <a:buAutoNum type="arabicPeriod"/>
              <a:defRPr sz="1400"/>
            </a:lvl1pPr>
            <a:lvl2pPr marL="685800" indent="-457200">
              <a:buFont typeface="+mj-lt"/>
              <a:buAutoNum type="arabicPeriod"/>
              <a:defRPr sz="1400"/>
            </a:lvl2pPr>
            <a:lvl3pPr marL="800100" indent="-342900">
              <a:buFont typeface="+mj-lt"/>
              <a:buAutoNum type="arabicPeriod"/>
              <a:defRPr sz="1400"/>
            </a:lvl3pPr>
            <a:lvl4pPr marL="1028700" indent="-342900">
              <a:buFont typeface="+mj-lt"/>
              <a:buAutoNum type="arabicPeriod"/>
              <a:defRPr sz="1400"/>
            </a:lvl4pPr>
            <a:lvl5pPr marL="12573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2" name="Straight Connector 1">
            <a:extLst>
              <a:ext uri="{FF2B5EF4-FFF2-40B4-BE49-F238E27FC236}">
                <a16:creationId xmlns:a16="http://schemas.microsoft.com/office/drawing/2014/main" id="{3739F038-F9FC-1926-4D71-CC8CA3499051}"/>
              </a:ext>
            </a:extLst>
          </p:cNvPr>
          <p:cNvCxnSpPr>
            <a:cxnSpLocks/>
          </p:cNvCxnSpPr>
          <p:nvPr userDrawn="1"/>
        </p:nvCxnSpPr>
        <p:spPr>
          <a:xfrm>
            <a:off x="5544868" y="164150"/>
            <a:ext cx="664713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3A97BDF7-C98C-7BAF-72C0-73D855999627}"/>
              </a:ext>
            </a:extLst>
          </p:cNvPr>
          <p:cNvCxnSpPr>
            <a:cxnSpLocks/>
          </p:cNvCxnSpPr>
          <p:nvPr userDrawn="1"/>
        </p:nvCxnSpPr>
        <p:spPr>
          <a:xfrm>
            <a:off x="5544868"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76659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with Picture">
    <p:bg>
      <p:bgPr>
        <a:solidFill>
          <a:schemeClr val="bg2"/>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C92E087-D311-16FB-DFD8-7DFD79458D04}"/>
              </a:ext>
            </a:extLst>
          </p:cNvPr>
          <p:cNvCxnSpPr>
            <a:cxnSpLocks/>
          </p:cNvCxnSpPr>
          <p:nvPr userDrawn="1"/>
        </p:nvCxnSpPr>
        <p:spPr>
          <a:xfrm>
            <a:off x="4734117" y="164150"/>
            <a:ext cx="745788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itle 1">
            <a:extLst>
              <a:ext uri="{FF2B5EF4-FFF2-40B4-BE49-F238E27FC236}">
                <a16:creationId xmlns:a16="http://schemas.microsoft.com/office/drawing/2014/main" id="{B660C5CD-5D68-8F5D-7451-71E5050BBB85}"/>
              </a:ext>
            </a:extLst>
          </p:cNvPr>
          <p:cNvSpPr>
            <a:spLocks noGrp="1"/>
          </p:cNvSpPr>
          <p:nvPr>
            <p:ph type="title" hasCustomPrompt="1"/>
          </p:nvPr>
        </p:nvSpPr>
        <p:spPr>
          <a:xfrm>
            <a:off x="5366300" y="634989"/>
            <a:ext cx="5916508" cy="2010163"/>
          </a:xfrm>
        </p:spPr>
        <p:txBody>
          <a:bodyPr anchor="b">
            <a:normAutofit/>
          </a:bodyPr>
          <a:lstStyle>
            <a:lvl1pPr>
              <a:defRPr sz="3600"/>
            </a:lvl1pPr>
          </a:lstStyle>
          <a:p>
            <a:r>
              <a:rPr lang="en-US" dirty="0"/>
              <a:t>Agenda</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rot="16200000">
            <a:off x="-2067304" y="2231454"/>
            <a:ext cx="4564376" cy="429768"/>
          </a:xfrm>
        </p:spPr>
        <p:txBody>
          <a:bodyPr/>
          <a:lstStyle/>
          <a:p>
            <a:r>
              <a:rPr lang="en-US" dirty="0"/>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rot="16200000">
            <a:off x="-532353" y="5260880"/>
            <a:ext cx="1494474" cy="429768"/>
          </a:xfrm>
        </p:spPr>
        <p:txBody>
          <a:bodyPr/>
          <a:lstStyle/>
          <a:p>
            <a:fld id="{1E1C6775-CD52-A54C-A886-04159AE48FCC}" type="datetime1">
              <a:rPr lang="en-US" smtClean="0"/>
              <a:t>11/12/2025</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Picture Placeholder 7">
            <a:extLst>
              <a:ext uri="{FF2B5EF4-FFF2-40B4-BE49-F238E27FC236}">
                <a16:creationId xmlns:a16="http://schemas.microsoft.com/office/drawing/2014/main" id="{9AC20259-235D-F9C3-3788-C1457976F5AC}"/>
              </a:ext>
            </a:extLst>
          </p:cNvPr>
          <p:cNvSpPr>
            <a:spLocks noGrp="1"/>
          </p:cNvSpPr>
          <p:nvPr>
            <p:ph type="pic" sz="quarter" idx="14" hasCustomPrompt="1"/>
          </p:nvPr>
        </p:nvSpPr>
        <p:spPr>
          <a:xfrm>
            <a:off x="598329" y="0"/>
            <a:ext cx="3967253" cy="6858000"/>
          </a:xfrm>
          <a:prstGeom prst="rect">
            <a:avLst/>
          </a:prstGeom>
          <a:blipFill dpi="0" rotWithShape="1">
            <a:blip r:embed="rId2">
              <a:alphaModFix amt="60000"/>
            </a:blip>
            <a:srcRect/>
            <a:stretch>
              <a:fillRect/>
            </a:stretch>
          </a:blipFill>
        </p:spPr>
        <p:txBody>
          <a:bodyPr/>
          <a:lstStyle>
            <a:lvl1pPr marL="0" indent="0">
              <a:buNone/>
              <a:defRPr/>
            </a:lvl1pPr>
          </a:lstStyle>
          <a:p>
            <a:r>
              <a:rPr lang="en-US" b="1" dirty="0">
                <a:effectLst/>
              </a:rPr>
              <a:t> </a:t>
            </a:r>
            <a:endParaRPr lang="en-US" dirty="0"/>
          </a:p>
        </p:txBody>
      </p:sp>
      <p:cxnSp>
        <p:nvCxnSpPr>
          <p:cNvPr id="14" name="Straight Connector 13">
            <a:extLst>
              <a:ext uri="{FF2B5EF4-FFF2-40B4-BE49-F238E27FC236}">
                <a16:creationId xmlns:a16="http://schemas.microsoft.com/office/drawing/2014/main" id="{6EC5A10F-4276-544F-CA8D-14E3EDCA493B}"/>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Content Placeholder 6">
            <a:extLst>
              <a:ext uri="{FF2B5EF4-FFF2-40B4-BE49-F238E27FC236}">
                <a16:creationId xmlns:a16="http://schemas.microsoft.com/office/drawing/2014/main" id="{5CF91619-8B0D-4421-A55F-551E27448797}"/>
              </a:ext>
            </a:extLst>
          </p:cNvPr>
          <p:cNvSpPr>
            <a:spLocks noGrp="1"/>
          </p:cNvSpPr>
          <p:nvPr>
            <p:ph sz="quarter" idx="13"/>
          </p:nvPr>
        </p:nvSpPr>
        <p:spPr>
          <a:xfrm>
            <a:off x="5366301" y="2785844"/>
            <a:ext cx="5916507" cy="3436789"/>
          </a:xfrm>
          <a:prstGeom prst="rect">
            <a:avLst/>
          </a:prstGeom>
        </p:spPr>
        <p:txBody>
          <a:bodyPr>
            <a:normAutofit/>
          </a:bodyPr>
          <a:lstStyle>
            <a:lvl1pPr marL="457200" indent="-457200">
              <a:buFont typeface="+mj-lt"/>
              <a:buAutoNum type="arabicPeriod"/>
              <a:defRPr sz="1400"/>
            </a:lvl1pPr>
            <a:lvl2pPr marL="571500" indent="-342900">
              <a:buFont typeface="+mj-lt"/>
              <a:buAutoNum type="arabicPeriod"/>
              <a:defRPr sz="1400"/>
            </a:lvl2pPr>
            <a:lvl3pPr marL="800100" indent="-342900">
              <a:buFont typeface="+mj-lt"/>
              <a:buAutoNum type="arabicPeriod"/>
              <a:defRPr sz="1400"/>
            </a:lvl3pPr>
            <a:lvl4pPr marL="1028700" indent="-342900">
              <a:buFont typeface="+mj-lt"/>
              <a:buAutoNum type="arabicPeriod"/>
              <a:defRPr sz="1400"/>
            </a:lvl4pPr>
            <a:lvl5pPr>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5" name="Straight Connector 14">
            <a:extLst>
              <a:ext uri="{FF2B5EF4-FFF2-40B4-BE49-F238E27FC236}">
                <a16:creationId xmlns:a16="http://schemas.microsoft.com/office/drawing/2014/main" id="{33DCD739-74E4-2105-6F53-768C6751732F}"/>
              </a:ext>
            </a:extLst>
          </p:cNvPr>
          <p:cNvCxnSpPr>
            <a:cxnSpLocks/>
          </p:cNvCxnSpPr>
          <p:nvPr userDrawn="1"/>
        </p:nvCxnSpPr>
        <p:spPr>
          <a:xfrm>
            <a:off x="4734117"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125678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ntent 2">
    <p:bg>
      <p:bgRef idx="1001">
        <a:schemeClr val="bg1"/>
      </p:bgRef>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430124F2-891B-DC7A-86AD-C038AE8A6493}"/>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 name="Title 1">
            <a:extLst>
              <a:ext uri="{FF2B5EF4-FFF2-40B4-BE49-F238E27FC236}">
                <a16:creationId xmlns:a16="http://schemas.microsoft.com/office/drawing/2014/main" id="{9341AF79-3F16-A8E7-007E-1A2980E81DD4}"/>
              </a:ext>
            </a:extLst>
          </p:cNvPr>
          <p:cNvSpPr>
            <a:spLocks noGrp="1"/>
          </p:cNvSpPr>
          <p:nvPr>
            <p:ph type="title"/>
          </p:nvPr>
        </p:nvSpPr>
        <p:spPr>
          <a:xfrm>
            <a:off x="2790911" y="2133600"/>
            <a:ext cx="6623436" cy="1070776"/>
          </a:xfrm>
        </p:spPr>
        <p:txBody>
          <a:bodyPr anchor="b">
            <a:noAutofit/>
          </a:bodyPr>
          <a:lstStyle>
            <a:lvl1pPr algn="ctr">
              <a:defRPr sz="3600"/>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3C33FAE-1362-BD4C-BD27-D14D765263BE}" type="datetime1">
              <a:rPr lang="en-US" smtClean="0"/>
              <a:t>11/12/2025</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7" name="Straight Connector 6">
            <a:extLst>
              <a:ext uri="{FF2B5EF4-FFF2-40B4-BE49-F238E27FC236}">
                <a16:creationId xmlns:a16="http://schemas.microsoft.com/office/drawing/2014/main" id="{CD1D8F17-EF76-0E40-74BF-199C61642602}"/>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Content Placeholder 7">
            <a:extLst>
              <a:ext uri="{FF2B5EF4-FFF2-40B4-BE49-F238E27FC236}">
                <a16:creationId xmlns:a16="http://schemas.microsoft.com/office/drawing/2014/main" id="{C931F20E-084F-FB1E-5BCE-895E1E7C00A8}"/>
              </a:ext>
            </a:extLst>
          </p:cNvPr>
          <p:cNvSpPr>
            <a:spLocks noGrp="1"/>
          </p:cNvSpPr>
          <p:nvPr>
            <p:ph sz="quarter" idx="13"/>
          </p:nvPr>
        </p:nvSpPr>
        <p:spPr>
          <a:xfrm>
            <a:off x="3768786" y="3335364"/>
            <a:ext cx="4659735" cy="1645198"/>
          </a:xfrm>
          <a:prstGeom prst="rect">
            <a:avLst/>
          </a:prstGeom>
        </p:spPr>
        <p:txBody>
          <a:bodyPr/>
          <a:lstStyle>
            <a:lvl1pPr marL="0" indent="0" algn="ctr">
              <a:buNone/>
              <a:defRPr/>
            </a:lvl1pPr>
            <a:lvl2pPr marL="228600" indent="0" algn="ctr">
              <a:buNone/>
              <a:defRPr/>
            </a:lvl2pPr>
            <a:lvl3pPr marL="457200" indent="0" algn="ctr">
              <a:buNone/>
              <a:defRPr/>
            </a:lvl3pPr>
            <a:lvl4pPr marL="685800" indent="0" algn="ctr">
              <a:buNone/>
              <a:defRPr/>
            </a:lvl4pPr>
            <a:lvl5pPr marL="914400" indent="0" algn="ct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90735044"/>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ntent 3">
    <p:bg>
      <p:bgRef idx="1001">
        <a:schemeClr val="bg1"/>
      </p:bgRef>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EFA3D046-B01C-DBA5-51DF-DBED5201FE45}"/>
              </a:ext>
            </a:extLst>
          </p:cNvPr>
          <p:cNvSpPr>
            <a:spLocks noGrp="1"/>
          </p:cNvSpPr>
          <p:nvPr>
            <p:ph type="title"/>
          </p:nvPr>
        </p:nvSpPr>
        <p:spPr>
          <a:xfrm>
            <a:off x="612646" y="639308"/>
            <a:ext cx="3493858" cy="3456894"/>
          </a:xfrm>
        </p:spPr>
        <p:txBody>
          <a:bodyPr anchor="t">
            <a:normAutofit/>
          </a:bodyPr>
          <a:lstStyle>
            <a:lvl1pPr>
              <a:defRPr sz="3600"/>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325E669-05A6-404B-8715-25833A839546}" type="datetime1">
              <a:rPr lang="en-US" smtClean="0"/>
              <a:t>11/12/2025</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3" name="Straight Connector 2">
            <a:extLst>
              <a:ext uri="{FF2B5EF4-FFF2-40B4-BE49-F238E27FC236}">
                <a16:creationId xmlns:a16="http://schemas.microsoft.com/office/drawing/2014/main" id="{A9054AC9-7FE7-AA63-76C1-0BB3E059FCEA}"/>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Content Placeholder 7">
            <a:extLst>
              <a:ext uri="{FF2B5EF4-FFF2-40B4-BE49-F238E27FC236}">
                <a16:creationId xmlns:a16="http://schemas.microsoft.com/office/drawing/2014/main" id="{6597F5E1-A046-AB64-9D7D-F213B99BA206}"/>
              </a:ext>
            </a:extLst>
          </p:cNvPr>
          <p:cNvSpPr>
            <a:spLocks noGrp="1"/>
          </p:cNvSpPr>
          <p:nvPr>
            <p:ph sz="quarter" idx="13"/>
          </p:nvPr>
        </p:nvSpPr>
        <p:spPr>
          <a:xfrm>
            <a:off x="4784847" y="634990"/>
            <a:ext cx="4956175" cy="346121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2" name="Straight Connector 11">
            <a:extLst>
              <a:ext uri="{FF2B5EF4-FFF2-40B4-BE49-F238E27FC236}">
                <a16:creationId xmlns:a16="http://schemas.microsoft.com/office/drawing/2014/main" id="{2A7D9751-738D-5DDB-78D9-0E6ADE16DBF4}"/>
              </a:ext>
            </a:extLst>
          </p:cNvPr>
          <p:cNvCxnSpPr>
            <a:cxnSpLocks/>
          </p:cNvCxnSpPr>
          <p:nvPr userDrawn="1"/>
        </p:nvCxnSpPr>
        <p:spPr>
          <a:xfrm>
            <a:off x="4447588" y="164150"/>
            <a:ext cx="774441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6097523F-06BD-1944-4024-B46F8F3B01EF}"/>
              </a:ext>
            </a:extLst>
          </p:cNvPr>
          <p:cNvCxnSpPr>
            <a:cxnSpLocks/>
          </p:cNvCxnSpPr>
          <p:nvPr userDrawn="1"/>
        </p:nvCxnSpPr>
        <p:spPr>
          <a:xfrm>
            <a:off x="4447588"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2022469"/>
      </p:ext>
    </p:extLst>
  </p:cSld>
  <p:clrMapOvr>
    <a:overrideClrMapping bg1="lt1" tx1="dk1" bg2="lt2" tx2="dk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4">
    <p:bg>
      <p:bgRef idx="1001">
        <a:schemeClr val="bg1"/>
      </p:bgRef>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878FADAF-0BCA-C95A-D2BE-C98740CF0EB8}"/>
              </a:ext>
            </a:extLst>
          </p:cNvPr>
          <p:cNvSpPr>
            <a:spLocks noGrp="1"/>
          </p:cNvSpPr>
          <p:nvPr>
            <p:ph type="title"/>
          </p:nvPr>
        </p:nvSpPr>
        <p:spPr>
          <a:xfrm>
            <a:off x="614678" y="634556"/>
            <a:ext cx="3923455" cy="4083580"/>
          </a:xfrm>
        </p:spPr>
        <p:txBody>
          <a:bodyPr anchor="t">
            <a:normAutofit/>
          </a:bodyPr>
          <a:lstStyle>
            <a:lvl1pPr>
              <a:defRPr sz="3600"/>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6DFBFE4-ABE6-4446-98A0-81193AB08FE6}" type="datetime1">
              <a:rPr lang="en-US" smtClean="0"/>
              <a:t>11/12/2025</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3" name="Straight Connector 2">
            <a:extLst>
              <a:ext uri="{FF2B5EF4-FFF2-40B4-BE49-F238E27FC236}">
                <a16:creationId xmlns:a16="http://schemas.microsoft.com/office/drawing/2014/main" id="{D32B1FAB-0434-52D4-45F7-F1C56FA427F8}"/>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Content Placeholder 7">
            <a:extLst>
              <a:ext uri="{FF2B5EF4-FFF2-40B4-BE49-F238E27FC236}">
                <a16:creationId xmlns:a16="http://schemas.microsoft.com/office/drawing/2014/main" id="{3B645384-979B-3284-353F-AE6BA73B6308}"/>
              </a:ext>
            </a:extLst>
          </p:cNvPr>
          <p:cNvSpPr>
            <a:spLocks noGrp="1"/>
          </p:cNvSpPr>
          <p:nvPr>
            <p:ph sz="quarter" idx="13"/>
          </p:nvPr>
        </p:nvSpPr>
        <p:spPr>
          <a:xfrm>
            <a:off x="5156011" y="634990"/>
            <a:ext cx="6045390" cy="4083579"/>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8" name="Straight Connector 7">
            <a:extLst>
              <a:ext uri="{FF2B5EF4-FFF2-40B4-BE49-F238E27FC236}">
                <a16:creationId xmlns:a16="http://schemas.microsoft.com/office/drawing/2014/main" id="{31DE67CE-9944-D773-D6CE-6886E0FC7B92}"/>
              </a:ext>
            </a:extLst>
          </p:cNvPr>
          <p:cNvCxnSpPr>
            <a:cxnSpLocks/>
          </p:cNvCxnSpPr>
          <p:nvPr userDrawn="1"/>
        </p:nvCxnSpPr>
        <p:spPr>
          <a:xfrm>
            <a:off x="4845153" y="164150"/>
            <a:ext cx="734684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FC4113B4-BD8F-E8D0-B91A-25A71EBD29DB}"/>
              </a:ext>
            </a:extLst>
          </p:cNvPr>
          <p:cNvCxnSpPr>
            <a:cxnSpLocks/>
          </p:cNvCxnSpPr>
          <p:nvPr userDrawn="1"/>
        </p:nvCxnSpPr>
        <p:spPr>
          <a:xfrm>
            <a:off x="484515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3729325"/>
      </p:ext>
    </p:extLst>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5">
    <p:bg>
      <p:bgRef idx="1001">
        <a:schemeClr val="bg1"/>
      </p:bgRef>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BFC402DE-0801-3DC8-B525-21BE7D10845C}"/>
              </a:ext>
            </a:extLst>
          </p:cNvPr>
          <p:cNvSpPr>
            <a:spLocks noGrp="1"/>
          </p:cNvSpPr>
          <p:nvPr>
            <p:ph type="title"/>
          </p:nvPr>
        </p:nvSpPr>
        <p:spPr>
          <a:xfrm>
            <a:off x="614677" y="634990"/>
            <a:ext cx="3496147" cy="4940661"/>
          </a:xfrm>
        </p:spPr>
        <p:txBody>
          <a:bodyPr anchor="t">
            <a:normAutofit/>
          </a:bodyPr>
          <a:lstStyle>
            <a:lvl1pPr>
              <a:defRPr sz="3600"/>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830A1E6-64A0-A640-8661-BD4B0C6BF0D6}" type="datetime1">
              <a:rPr lang="en-US" smtClean="0"/>
              <a:t>11/12/2025</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3" name="Straight Connector 2">
            <a:extLst>
              <a:ext uri="{FF2B5EF4-FFF2-40B4-BE49-F238E27FC236}">
                <a16:creationId xmlns:a16="http://schemas.microsoft.com/office/drawing/2014/main" id="{68F4B9D1-5247-53CB-C1FC-9E3459BF16C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9" name="Content Placeholder 7">
            <a:extLst>
              <a:ext uri="{FF2B5EF4-FFF2-40B4-BE49-F238E27FC236}">
                <a16:creationId xmlns:a16="http://schemas.microsoft.com/office/drawing/2014/main" id="{FAFB8F5C-FBC3-1AD5-7B6E-3D6E72CC8EDA}"/>
              </a:ext>
            </a:extLst>
          </p:cNvPr>
          <p:cNvSpPr>
            <a:spLocks noGrp="1"/>
          </p:cNvSpPr>
          <p:nvPr>
            <p:ph sz="quarter" idx="13"/>
          </p:nvPr>
        </p:nvSpPr>
        <p:spPr>
          <a:xfrm>
            <a:off x="4800600" y="634990"/>
            <a:ext cx="6775703" cy="4940661"/>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8" name="Straight Connector 7">
            <a:extLst>
              <a:ext uri="{FF2B5EF4-FFF2-40B4-BE49-F238E27FC236}">
                <a16:creationId xmlns:a16="http://schemas.microsoft.com/office/drawing/2014/main" id="{2E987FE6-F1FA-D76D-889F-27925E215AFE}"/>
              </a:ext>
            </a:extLst>
          </p:cNvPr>
          <p:cNvCxnSpPr>
            <a:cxnSpLocks/>
          </p:cNvCxnSpPr>
          <p:nvPr userDrawn="1"/>
        </p:nvCxnSpPr>
        <p:spPr>
          <a:xfrm>
            <a:off x="4447588" y="164150"/>
            <a:ext cx="774441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4D5175A-6AE4-265E-5E7C-0D58C0399013}"/>
              </a:ext>
            </a:extLst>
          </p:cNvPr>
          <p:cNvCxnSpPr>
            <a:cxnSpLocks/>
          </p:cNvCxnSpPr>
          <p:nvPr userDrawn="1"/>
        </p:nvCxnSpPr>
        <p:spPr>
          <a:xfrm>
            <a:off x="4447588"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6138060"/>
      </p:ext>
    </p:extLst>
  </p:cSld>
  <p:clrMapOvr>
    <a:overrideClrMapping bg1="lt1" tx1="dk1" bg2="lt2" tx2="dk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6">
    <p:bg>
      <p:bgRef idx="1001">
        <a:schemeClr val="bg1"/>
      </p:bgRef>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DA14E02C-EAB1-336F-35FC-74C50ABEE3F5}"/>
              </a:ext>
            </a:extLst>
          </p:cNvPr>
          <p:cNvSpPr>
            <a:spLocks noGrp="1"/>
          </p:cNvSpPr>
          <p:nvPr>
            <p:ph type="title"/>
          </p:nvPr>
        </p:nvSpPr>
        <p:spPr>
          <a:xfrm>
            <a:off x="612646" y="634991"/>
            <a:ext cx="3203979" cy="2960689"/>
          </a:xfrm>
        </p:spPr>
        <p:txBody>
          <a:bodyPr anchor="t">
            <a:normAutofit/>
          </a:bodyPr>
          <a:lstStyle>
            <a:lvl1pPr>
              <a:defRPr sz="3600"/>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4E2C4FF-3DB1-694D-98F8-CDB69183155A}" type="datetime1">
              <a:rPr lang="en-US" smtClean="0"/>
              <a:t>11/12/2025</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3" name="Straight Connector 2">
            <a:extLst>
              <a:ext uri="{FF2B5EF4-FFF2-40B4-BE49-F238E27FC236}">
                <a16:creationId xmlns:a16="http://schemas.microsoft.com/office/drawing/2014/main" id="{CE7E8DAF-8174-2859-E029-6F85464CAC9F}"/>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34228395-2719-9A44-CE27-6CFD8BD848E8}"/>
              </a:ext>
            </a:extLst>
          </p:cNvPr>
          <p:cNvCxnSpPr>
            <a:cxnSpLocks/>
          </p:cNvCxnSpPr>
          <p:nvPr userDrawn="1"/>
        </p:nvCxnSpPr>
        <p:spPr>
          <a:xfrm>
            <a:off x="4076527" y="164150"/>
            <a:ext cx="811547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E83E6F6-12DD-3AC0-8C59-D6E9DEDA1456}"/>
              </a:ext>
            </a:extLst>
          </p:cNvPr>
          <p:cNvCxnSpPr>
            <a:cxnSpLocks/>
          </p:cNvCxnSpPr>
          <p:nvPr userDrawn="1"/>
        </p:nvCxnSpPr>
        <p:spPr>
          <a:xfrm>
            <a:off x="4076527"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Content Placeholder 7">
            <a:extLst>
              <a:ext uri="{FF2B5EF4-FFF2-40B4-BE49-F238E27FC236}">
                <a16:creationId xmlns:a16="http://schemas.microsoft.com/office/drawing/2014/main" id="{A0FAA1F1-BF1B-05BE-95CD-DAD1794AEEC3}"/>
              </a:ext>
            </a:extLst>
          </p:cNvPr>
          <p:cNvSpPr>
            <a:spLocks noGrp="1"/>
          </p:cNvSpPr>
          <p:nvPr>
            <p:ph sz="quarter" idx="13"/>
          </p:nvPr>
        </p:nvSpPr>
        <p:spPr>
          <a:xfrm>
            <a:off x="4336430" y="634990"/>
            <a:ext cx="7239873" cy="5221289"/>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08441738"/>
      </p:ext>
    </p:extLst>
  </p:cSld>
  <p:clrMapOvr>
    <a:overrideClrMapping bg1="lt1" tx1="dk1" bg2="lt2" tx2="dk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with Picture">
    <p:bg>
      <p:bgRef idx="1001">
        <a:schemeClr val="bg1"/>
      </p:bgRef>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FCB705E-6980-8EA2-DEFB-527BC9F42B3C}"/>
              </a:ext>
            </a:extLst>
          </p:cNvPr>
          <p:cNvSpPr>
            <a:spLocks noGrp="1"/>
          </p:cNvSpPr>
          <p:nvPr>
            <p:ph type="title"/>
          </p:nvPr>
        </p:nvSpPr>
        <p:spPr>
          <a:xfrm>
            <a:off x="5195209" y="649229"/>
            <a:ext cx="6426389" cy="1315029"/>
          </a:xfrm>
        </p:spPr>
        <p:txBody>
          <a:bodyPr anchor="t"/>
          <a:lstStyle/>
          <a:p>
            <a:r>
              <a:rPr lang="en-US"/>
              <a:t>Click to edit Master title style</a:t>
            </a:r>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rot="16200000">
            <a:off x="-2067304" y="2231454"/>
            <a:ext cx="4564376" cy="429768"/>
          </a:xfrm>
        </p:spPr>
        <p:txBody>
          <a:bodyPr/>
          <a:lstStyle/>
          <a:p>
            <a:r>
              <a:rPr lang="en-US" dirty="0"/>
              <a:t>SAMPLE FOOTER TEXT</a:t>
            </a:r>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rot="16200000">
            <a:off x="-532354" y="5260879"/>
            <a:ext cx="1494475" cy="429768"/>
          </a:xfrm>
        </p:spPr>
        <p:txBody>
          <a:bodyPr/>
          <a:lstStyle/>
          <a:p>
            <a:fld id="{3B20CA3A-3B93-8A4D-A86D-073A7B7FB78B}" type="datetime1">
              <a:rPr lang="en-US" smtClean="0"/>
              <a:t>11/12/2025</a:t>
            </a:fld>
            <a:endParaRPr lang="en-US" dirty="0"/>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98328" y="1"/>
            <a:ext cx="3955689" cy="6858000"/>
          </a:xfrm>
          <a:prstGeom prst="rect">
            <a:avLst/>
          </a:prstGeom>
          <a:blipFill dpi="0" rotWithShape="1">
            <a:blip r:embed="rId2">
              <a:alphaModFix amt="60000"/>
            </a:blip>
            <a:srcRect/>
            <a:stretch>
              <a:fillRect l="-2278" r="-6699"/>
            </a:stretch>
          </a:blipFill>
        </p:spPr>
        <p:txBody>
          <a:bodyPr/>
          <a:lstStyle>
            <a:lvl1pPr marL="0" indent="0">
              <a:buNone/>
              <a:defRPr/>
            </a:lvl1pPr>
          </a:lstStyle>
          <a:p>
            <a:r>
              <a:rPr lang="en-US" dirty="0"/>
              <a:t> </a:t>
            </a:r>
          </a:p>
        </p:txBody>
      </p:sp>
      <p:sp>
        <p:nvSpPr>
          <p:cNvPr id="13" name="Content Placeholder 7">
            <a:extLst>
              <a:ext uri="{FF2B5EF4-FFF2-40B4-BE49-F238E27FC236}">
                <a16:creationId xmlns:a16="http://schemas.microsoft.com/office/drawing/2014/main" id="{1DEA9FDC-933A-D673-02B2-DFC917E1F183}"/>
              </a:ext>
            </a:extLst>
          </p:cNvPr>
          <p:cNvSpPr>
            <a:spLocks noGrp="1"/>
          </p:cNvSpPr>
          <p:nvPr>
            <p:ph sz="quarter" idx="14"/>
          </p:nvPr>
        </p:nvSpPr>
        <p:spPr>
          <a:xfrm>
            <a:off x="5196566" y="2129468"/>
            <a:ext cx="6418935" cy="40931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6" name="Straight Connector 5">
            <a:extLst>
              <a:ext uri="{FF2B5EF4-FFF2-40B4-BE49-F238E27FC236}">
                <a16:creationId xmlns:a16="http://schemas.microsoft.com/office/drawing/2014/main" id="{8F3207AA-DF92-4449-9316-61475F014448}"/>
              </a:ext>
            </a:extLst>
          </p:cNvPr>
          <p:cNvCxnSpPr>
            <a:cxnSpLocks/>
          </p:cNvCxnSpPr>
          <p:nvPr userDrawn="1"/>
        </p:nvCxnSpPr>
        <p:spPr>
          <a:xfrm>
            <a:off x="4554017" y="164150"/>
            <a:ext cx="763798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D34805F9-D010-6E54-928C-1EBB88CBA9D3}"/>
              </a:ext>
            </a:extLst>
          </p:cNvPr>
          <p:cNvCxnSpPr>
            <a:cxnSpLocks/>
          </p:cNvCxnSpPr>
          <p:nvPr userDrawn="1"/>
        </p:nvCxnSpPr>
        <p:spPr>
          <a:xfrm>
            <a:off x="4558521"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A487952-A86B-7C85-B4C5-3B9E9DED85AF}"/>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5290574"/>
      </p:ext>
    </p:extLst>
  </p:cSld>
  <p:clrMapOvr>
    <a:overrideClrMapping bg1="lt1" tx1="dk1" bg2="lt2" tx2="dk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with Picture 2">
    <p:bg>
      <p:bgRef idx="1001">
        <a:schemeClr val="bg1"/>
      </p:bgRef>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A54697B-6BB0-3017-1C4B-D8473D35C9F1}"/>
              </a:ext>
            </a:extLst>
          </p:cNvPr>
          <p:cNvSpPr>
            <a:spLocks noGrp="1"/>
          </p:cNvSpPr>
          <p:nvPr>
            <p:ph type="title"/>
          </p:nvPr>
        </p:nvSpPr>
        <p:spPr>
          <a:xfrm>
            <a:off x="612647" y="634999"/>
            <a:ext cx="6339541" cy="1191320"/>
          </a:xfrm>
        </p:spPr>
        <p:txBody>
          <a:bodyPr anchor="t"/>
          <a:lstStyle/>
          <a:p>
            <a:r>
              <a:rPr lang="en-US"/>
              <a:t>Click to edit Master title style</a:t>
            </a:r>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rot="16200000">
            <a:off x="-2067302" y="2231454"/>
            <a:ext cx="4564376" cy="429768"/>
          </a:xfrm>
        </p:spPr>
        <p:txBody>
          <a:bodyPr/>
          <a:lstStyle/>
          <a:p>
            <a:r>
              <a:rPr lang="en-US" dirty="0"/>
              <a:t>SAMPLE FOOTER TEXT</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rot="16200000">
            <a:off x="-532352" y="5260879"/>
            <a:ext cx="1494475" cy="429768"/>
          </a:xfrm>
        </p:spPr>
        <p:txBody>
          <a:bodyPr/>
          <a:lstStyle/>
          <a:p>
            <a:fld id="{83FF3418-23F6-0E41-81BF-3ADC067979C5}" type="datetime1">
              <a:rPr lang="en-US" smtClean="0"/>
              <a:t>11/12/2025</a:t>
            </a:fld>
            <a:endParaRPr lang="en-US" dirty="0"/>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1" y="6492875"/>
            <a:ext cx="429207" cy="365125"/>
          </a:xfrm>
        </p:spPr>
        <p:txBody>
          <a:bodyPr/>
          <a:lstStyle/>
          <a:p>
            <a:fld id="{CC057153-B650-4DEB-B370-79DDCFDCE934}" type="slidenum">
              <a:rPr lang="en-US" smtClean="0"/>
              <a:t>‹#›</a:t>
            </a:fld>
            <a:endParaRPr lang="en-US" dirty="0"/>
          </a:p>
        </p:txBody>
      </p:sp>
      <p:cxnSp>
        <p:nvCxnSpPr>
          <p:cNvPr id="3" name="Straight Connector 2">
            <a:extLst>
              <a:ext uri="{FF2B5EF4-FFF2-40B4-BE49-F238E27FC236}">
                <a16:creationId xmlns:a16="http://schemas.microsoft.com/office/drawing/2014/main" id="{967BDF5B-E352-4558-1EFA-37F504BFE32E}"/>
              </a:ext>
            </a:extLst>
          </p:cNvPr>
          <p:cNvCxnSpPr>
            <a:cxnSpLocks/>
          </p:cNvCxnSpPr>
          <p:nvPr userDrawn="1"/>
        </p:nvCxnSpPr>
        <p:spPr>
          <a:xfrm>
            <a:off x="429208" y="164150"/>
            <a:ext cx="719111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Content Placeholder 7">
            <a:extLst>
              <a:ext uri="{FF2B5EF4-FFF2-40B4-BE49-F238E27FC236}">
                <a16:creationId xmlns:a16="http://schemas.microsoft.com/office/drawing/2014/main" id="{071AEEC6-CCC7-7524-30CC-97FFD70292E7}"/>
              </a:ext>
            </a:extLst>
          </p:cNvPr>
          <p:cNvSpPr>
            <a:spLocks noGrp="1"/>
          </p:cNvSpPr>
          <p:nvPr>
            <p:ph sz="quarter" idx="14"/>
          </p:nvPr>
        </p:nvSpPr>
        <p:spPr>
          <a:xfrm>
            <a:off x="612774" y="1975104"/>
            <a:ext cx="6339414" cy="422899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624831" y="0"/>
            <a:ext cx="4567169" cy="6858000"/>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cxnSp>
        <p:nvCxnSpPr>
          <p:cNvPr id="6" name="Straight Connector 5">
            <a:extLst>
              <a:ext uri="{FF2B5EF4-FFF2-40B4-BE49-F238E27FC236}">
                <a16:creationId xmlns:a16="http://schemas.microsoft.com/office/drawing/2014/main" id="{D02BFE52-C7C3-A7E3-F6D9-EDECDF40EF56}"/>
              </a:ext>
            </a:extLst>
          </p:cNvPr>
          <p:cNvCxnSpPr>
            <a:cxnSpLocks/>
          </p:cNvCxnSpPr>
          <p:nvPr userDrawn="1"/>
        </p:nvCxnSpPr>
        <p:spPr>
          <a:xfrm>
            <a:off x="7620327"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21C0473F-E6DB-D181-43D0-0D5C945184BB}"/>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03434122"/>
      </p:ext>
    </p:extLst>
  </p:cSld>
  <p:clrMapOvr>
    <a:overrideClrMapping bg1="lt1" tx1="dk1" bg2="lt2" tx2="dk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with Picture 3">
    <p:bg>
      <p:bgRef idx="1001">
        <a:schemeClr val="bg1"/>
      </p:bgRef>
    </p:bg>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B5514FA0-05E8-2961-1038-EAF5251DC614}"/>
              </a:ext>
            </a:extLst>
          </p:cNvPr>
          <p:cNvSpPr>
            <a:spLocks noGrp="1"/>
          </p:cNvSpPr>
          <p:nvPr>
            <p:ph type="title"/>
          </p:nvPr>
        </p:nvSpPr>
        <p:spPr>
          <a:xfrm>
            <a:off x="4487024" y="634999"/>
            <a:ext cx="6950232" cy="1124525"/>
          </a:xfrm>
        </p:spPr>
        <p:txBody>
          <a:bodyPr anchor="t"/>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rot="16200000">
            <a:off x="-2067304" y="2231454"/>
            <a:ext cx="4564376" cy="429768"/>
          </a:xfrm>
        </p:spPr>
        <p:txBody>
          <a:bodyPr/>
          <a:lstStyle/>
          <a:p>
            <a:r>
              <a:rPr lang="en-US" dirty="0"/>
              <a:t>SAMPLE FOOTER TEXT</a:t>
            </a:r>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rot="16200000">
            <a:off x="-532354" y="5260879"/>
            <a:ext cx="1494474" cy="429768"/>
          </a:xfrm>
        </p:spPr>
        <p:txBody>
          <a:bodyPr/>
          <a:lstStyle/>
          <a:p>
            <a:fld id="{F2A5EBC1-EEC5-7C42-832C-A9026EE0BC29}" type="datetime1">
              <a:rPr lang="en-US" smtClean="0"/>
              <a:t>11/12/2025</a:t>
            </a:fld>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5EA26726-2193-5028-87FF-55119A73A643}"/>
              </a:ext>
            </a:extLst>
          </p:cNvPr>
          <p:cNvCxnSpPr>
            <a:cxnSpLocks/>
          </p:cNvCxnSpPr>
          <p:nvPr userDrawn="1"/>
        </p:nvCxnSpPr>
        <p:spPr>
          <a:xfrm>
            <a:off x="3854841" y="164150"/>
            <a:ext cx="833715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98328" y="0"/>
            <a:ext cx="3256513" cy="6858000"/>
          </a:xfrm>
          <a:prstGeom prst="rect">
            <a:avLst/>
          </a:prstGeom>
          <a:blipFill dpi="0" rotWithShape="1">
            <a:blip r:embed="rId2">
              <a:alphaModFix amt="60000"/>
            </a:blip>
            <a:srcRect/>
            <a:stretch>
              <a:fillRect l="-74" r="-74"/>
            </a:stretch>
          </a:blipFill>
        </p:spPr>
        <p:txBody>
          <a:bodyPr/>
          <a:lstStyle>
            <a:lvl1pPr marL="0" indent="0">
              <a:buNone/>
              <a:defRPr/>
            </a:lvl1pPr>
          </a:lstStyle>
          <a:p>
            <a:r>
              <a:rPr lang="en-US" dirty="0"/>
              <a:t> </a:t>
            </a:r>
          </a:p>
        </p:txBody>
      </p:sp>
      <p:cxnSp>
        <p:nvCxnSpPr>
          <p:cNvPr id="5" name="Straight Connector 4">
            <a:extLst>
              <a:ext uri="{FF2B5EF4-FFF2-40B4-BE49-F238E27FC236}">
                <a16:creationId xmlns:a16="http://schemas.microsoft.com/office/drawing/2014/main" id="{1FAA0E72-1F2C-EAE4-77B7-9FF7C88D21DD}"/>
              </a:ext>
            </a:extLst>
          </p:cNvPr>
          <p:cNvCxnSpPr>
            <a:cxnSpLocks/>
          </p:cNvCxnSpPr>
          <p:nvPr userDrawn="1"/>
        </p:nvCxnSpPr>
        <p:spPr>
          <a:xfrm>
            <a:off x="3854841"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EA80D3F-C3CE-0859-0D1F-594C0503DBAA}"/>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7" name="Content Placeholder 7">
            <a:extLst>
              <a:ext uri="{FF2B5EF4-FFF2-40B4-BE49-F238E27FC236}">
                <a16:creationId xmlns:a16="http://schemas.microsoft.com/office/drawing/2014/main" id="{7A9AAC07-CAB1-CF16-5C97-C863D7E6BD22}"/>
              </a:ext>
            </a:extLst>
          </p:cNvPr>
          <p:cNvSpPr>
            <a:spLocks noGrp="1"/>
          </p:cNvSpPr>
          <p:nvPr>
            <p:ph sz="quarter" idx="14"/>
          </p:nvPr>
        </p:nvSpPr>
        <p:spPr>
          <a:xfrm>
            <a:off x="4487024" y="1879608"/>
            <a:ext cx="6950232" cy="434338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547851483"/>
      </p:ext>
    </p:extLst>
  </p:cSld>
  <p:clrMapOvr>
    <a:overrideClrMapping bg1="lt1" tx1="dk1" bg2="lt2" tx2="dk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with Picture 4">
    <p:bg>
      <p:bgRef idx="1001">
        <a:schemeClr val="bg1"/>
      </p:bgRef>
    </p:bg>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616649CF-C20C-7376-D09A-88A289B7A347}"/>
              </a:ext>
            </a:extLst>
          </p:cNvPr>
          <p:cNvCxnSpPr>
            <a:cxnSpLocks/>
          </p:cNvCxnSpPr>
          <p:nvPr userDrawn="1"/>
        </p:nvCxnSpPr>
        <p:spPr>
          <a:xfrm>
            <a:off x="429208" y="164150"/>
            <a:ext cx="850627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Title 1">
            <a:extLst>
              <a:ext uri="{FF2B5EF4-FFF2-40B4-BE49-F238E27FC236}">
                <a16:creationId xmlns:a16="http://schemas.microsoft.com/office/drawing/2014/main" id="{2035DE79-838A-407A-D882-E2ECC332BA37}"/>
              </a:ext>
            </a:extLst>
          </p:cNvPr>
          <p:cNvSpPr>
            <a:spLocks noGrp="1"/>
          </p:cNvSpPr>
          <p:nvPr>
            <p:ph type="title"/>
          </p:nvPr>
        </p:nvSpPr>
        <p:spPr>
          <a:xfrm>
            <a:off x="612646" y="634999"/>
            <a:ext cx="8053370" cy="932688"/>
          </a:xfrm>
        </p:spPr>
        <p:txBody>
          <a:bodyPr anchor="t"/>
          <a:lstStyle/>
          <a:p>
            <a:r>
              <a:rPr lang="en-US"/>
              <a:t>Click to edit Master title style</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rot="16200000">
            <a:off x="-2067302" y="2231454"/>
            <a:ext cx="4564376" cy="429768"/>
          </a:xfrm>
        </p:spPr>
        <p:txBody>
          <a:bodyPr/>
          <a:lstStyle/>
          <a:p>
            <a:r>
              <a:rPr lang="en-US" dirty="0"/>
              <a:t>SAMPLE FOOTER TEXT</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rot="16200000">
            <a:off x="-532352" y="5260879"/>
            <a:ext cx="1494475" cy="429768"/>
          </a:xfrm>
        </p:spPr>
        <p:txBody>
          <a:bodyPr/>
          <a:lstStyle/>
          <a:p>
            <a:fld id="{0CAB06F6-E685-BB44-8251-DAABC7824548}" type="datetime1">
              <a:rPr lang="en-US" smtClean="0"/>
              <a:t>11/12/2025</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 y="6492240"/>
            <a:ext cx="429207" cy="365125"/>
          </a:xfrm>
        </p:spPr>
        <p:txBody>
          <a:bodyPr/>
          <a:lstStyle/>
          <a:p>
            <a:fld id="{CC057153-B650-4DEB-B370-79DDCFDCE934}" type="slidenum">
              <a:rPr lang="en-US" smtClean="0"/>
              <a:t>‹#›</a:t>
            </a:fld>
            <a:endParaRPr lang="en-US" dirty="0"/>
          </a:p>
        </p:txBody>
      </p:sp>
      <p:cxnSp>
        <p:nvCxnSpPr>
          <p:cNvPr id="12" name="Straight Connector 11">
            <a:extLst>
              <a:ext uri="{FF2B5EF4-FFF2-40B4-BE49-F238E27FC236}">
                <a16:creationId xmlns:a16="http://schemas.microsoft.com/office/drawing/2014/main" id="{BB030F47-B045-036A-B67B-EF84DE9E2A8D}"/>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Content Placeholder 7">
            <a:extLst>
              <a:ext uri="{FF2B5EF4-FFF2-40B4-BE49-F238E27FC236}">
                <a16:creationId xmlns:a16="http://schemas.microsoft.com/office/drawing/2014/main" id="{74611DE4-D3F2-8522-9161-AA66017D25C5}"/>
              </a:ext>
            </a:extLst>
          </p:cNvPr>
          <p:cNvSpPr>
            <a:spLocks noGrp="1"/>
          </p:cNvSpPr>
          <p:nvPr>
            <p:ph sz="quarter" idx="14"/>
          </p:nvPr>
        </p:nvSpPr>
        <p:spPr>
          <a:xfrm>
            <a:off x="612646" y="1710153"/>
            <a:ext cx="8053370" cy="4535370"/>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Picture Placeholder 10">
            <a:extLst>
              <a:ext uri="{FF2B5EF4-FFF2-40B4-BE49-F238E27FC236}">
                <a16:creationId xmlns:a16="http://schemas.microsoft.com/office/drawing/2014/main" id="{30B91F0A-C479-FEF7-833F-CCE5C4EB4617}"/>
              </a:ext>
            </a:extLst>
          </p:cNvPr>
          <p:cNvSpPr>
            <a:spLocks noGrp="1"/>
          </p:cNvSpPr>
          <p:nvPr>
            <p:ph type="pic" sz="quarter" idx="13" hasCustomPrompt="1"/>
          </p:nvPr>
        </p:nvSpPr>
        <p:spPr>
          <a:xfrm>
            <a:off x="8935487" y="0"/>
            <a:ext cx="3256513" cy="6858000"/>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cxnSp>
        <p:nvCxnSpPr>
          <p:cNvPr id="6" name="Straight Connector 5">
            <a:extLst>
              <a:ext uri="{FF2B5EF4-FFF2-40B4-BE49-F238E27FC236}">
                <a16:creationId xmlns:a16="http://schemas.microsoft.com/office/drawing/2014/main" id="{83378864-FFEC-CA89-08FD-A1FFF3F03CA9}"/>
              </a:ext>
            </a:extLst>
          </p:cNvPr>
          <p:cNvCxnSpPr>
            <a:cxnSpLocks/>
          </p:cNvCxnSpPr>
          <p:nvPr userDrawn="1"/>
        </p:nvCxnSpPr>
        <p:spPr>
          <a:xfrm>
            <a:off x="8935487"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0670558"/>
      </p:ext>
    </p:extLst>
  </p:cSld>
  <p:clrMapOvr>
    <a:overrideClrMapping bg1="lt1" tx1="dk1" bg2="lt2" tx2="dk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with Picture 5">
    <p:bg>
      <p:bgRef idx="1001">
        <a:schemeClr val="bg1"/>
      </p:bgRef>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7AF30E7C-B7B6-19F0-A56E-A9173599A966}"/>
              </a:ext>
            </a:extLst>
          </p:cNvPr>
          <p:cNvSpPr>
            <a:spLocks noGrp="1"/>
          </p:cNvSpPr>
          <p:nvPr>
            <p:ph type="title"/>
          </p:nvPr>
        </p:nvSpPr>
        <p:spPr>
          <a:xfrm>
            <a:off x="7094553" y="634999"/>
            <a:ext cx="4477512" cy="1328932"/>
          </a:xfrm>
        </p:spPr>
        <p:txBody>
          <a:bodyPr anchor="t">
            <a:noAutofit/>
          </a:bodyPr>
          <a:lstStyle>
            <a:lvl1pPr>
              <a:defRPr sz="36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7304" y="2231454"/>
            <a:ext cx="4564376" cy="429768"/>
          </a:xfrm>
        </p:spPr>
        <p:txBody>
          <a:body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1666" y="5260191"/>
            <a:ext cx="1493097" cy="429768"/>
          </a:xfrm>
        </p:spPr>
        <p:txBody>
          <a:bodyPr/>
          <a:lstStyle>
            <a:lvl1pPr>
              <a:defRPr>
                <a:solidFill>
                  <a:schemeClr val="tx1"/>
                </a:solidFill>
                <a:effectLst/>
              </a:defRPr>
            </a:lvl1pPr>
          </a:lstStyle>
          <a:p>
            <a:fld id="{18FB12C4-D228-0548-ADB4-1A4C8851F4D3}" type="datetime1">
              <a:rPr lang="en-US" smtClean="0"/>
              <a:t>11/12/2025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B44E0F01-74F8-4E05-0BF9-107555BA139C}"/>
              </a:ext>
            </a:extLst>
          </p:cNvPr>
          <p:cNvCxnSpPr>
            <a:cxnSpLocks/>
          </p:cNvCxnSpPr>
          <p:nvPr userDrawn="1"/>
        </p:nvCxnSpPr>
        <p:spPr>
          <a:xfrm>
            <a:off x="6453101" y="164150"/>
            <a:ext cx="57388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09599" y="0"/>
            <a:ext cx="5843502" cy="6858000"/>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cxnSp>
        <p:nvCxnSpPr>
          <p:cNvPr id="3" name="Straight Connector 2">
            <a:extLst>
              <a:ext uri="{FF2B5EF4-FFF2-40B4-BE49-F238E27FC236}">
                <a16:creationId xmlns:a16="http://schemas.microsoft.com/office/drawing/2014/main" id="{A85E70CC-C7D7-B9CE-493E-0579781D2D31}"/>
              </a:ext>
            </a:extLst>
          </p:cNvPr>
          <p:cNvCxnSpPr>
            <a:cxnSpLocks/>
          </p:cNvCxnSpPr>
          <p:nvPr userDrawn="1"/>
        </p:nvCxnSpPr>
        <p:spPr>
          <a:xfrm>
            <a:off x="6453101"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0E830231-922B-910E-CA0F-2B635AE5E80F}"/>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Content Placeholder 7">
            <a:extLst>
              <a:ext uri="{FF2B5EF4-FFF2-40B4-BE49-F238E27FC236}">
                <a16:creationId xmlns:a16="http://schemas.microsoft.com/office/drawing/2014/main" id="{2805764E-60E5-FE62-A39B-C399C892CA28}"/>
              </a:ext>
            </a:extLst>
          </p:cNvPr>
          <p:cNvSpPr>
            <a:spLocks noGrp="1"/>
          </p:cNvSpPr>
          <p:nvPr>
            <p:ph sz="quarter" idx="15"/>
          </p:nvPr>
        </p:nvSpPr>
        <p:spPr>
          <a:xfrm>
            <a:off x="7094553" y="2110570"/>
            <a:ext cx="4477512" cy="428257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701865921"/>
      </p:ext>
    </p:extLst>
  </p:cSld>
  <p:clrMapOvr>
    <a:overrideClrMapping bg1="lt1" tx1="dk1" bg2="lt2" tx2="dk2" accent1="accent1" accent2="accent2" accent3="accent3" accent4="accent4" accent5="accent5" accent6="accent6" hlink="hlink" folHlink="folHlink"/>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with Picture 6">
    <p:bg>
      <p:bgRef idx="1001">
        <a:schemeClr val="bg1"/>
      </p:bgRef>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378C3E4-9A2C-A408-E558-ACBB88C70840}"/>
              </a:ext>
            </a:extLst>
          </p:cNvPr>
          <p:cNvSpPr>
            <a:spLocks noGrp="1"/>
          </p:cNvSpPr>
          <p:nvPr>
            <p:ph type="title"/>
          </p:nvPr>
        </p:nvSpPr>
        <p:spPr>
          <a:xfrm>
            <a:off x="612649" y="632326"/>
            <a:ext cx="4494189" cy="1288169"/>
          </a:xfrm>
        </p:spPr>
        <p:txBody>
          <a:bodyPr anchor="t">
            <a:noAutofit/>
          </a:bodyPr>
          <a:lstStyle>
            <a:lvl1pPr>
              <a:defRPr sz="36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71905" y="2231455"/>
            <a:ext cx="4564377" cy="429768"/>
          </a:xfrm>
        </p:spPr>
        <p:txBody>
          <a:bodyPr/>
          <a:lstStyle>
            <a:lvl1pPr>
              <a:defRPr>
                <a:solidFill>
                  <a:schemeClr val="tx1"/>
                </a:solidFill>
                <a:effectLst/>
              </a:defRPr>
            </a:lvl1p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6954" y="5260879"/>
            <a:ext cx="1494474" cy="429768"/>
          </a:xfrm>
        </p:spPr>
        <p:txBody>
          <a:bodyPr/>
          <a:lstStyle/>
          <a:p>
            <a:fld id="{2992CB46-8CF1-8348-978D-ADB871DB2637}" type="datetime1">
              <a:rPr lang="en-US" smtClean="0"/>
              <a:t>11/12/2025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601" y="6492240"/>
            <a:ext cx="429207" cy="365760"/>
          </a:xfr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9" name="Content Placeholder 7">
            <a:extLst>
              <a:ext uri="{FF2B5EF4-FFF2-40B4-BE49-F238E27FC236}">
                <a16:creationId xmlns:a16="http://schemas.microsoft.com/office/drawing/2014/main" id="{3FB30328-57E8-EA3D-F9A4-154570AE3DF0}"/>
              </a:ext>
            </a:extLst>
          </p:cNvPr>
          <p:cNvSpPr>
            <a:spLocks noGrp="1"/>
          </p:cNvSpPr>
          <p:nvPr>
            <p:ph sz="quarter" idx="14"/>
          </p:nvPr>
        </p:nvSpPr>
        <p:spPr>
          <a:xfrm>
            <a:off x="612775" y="2068714"/>
            <a:ext cx="4494063" cy="4156956"/>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Picture Placeholder 10">
            <a:extLst>
              <a:ext uri="{FF2B5EF4-FFF2-40B4-BE49-F238E27FC236}">
                <a16:creationId xmlns:a16="http://schemas.microsoft.com/office/drawing/2014/main" id="{39DAEF4D-3959-2C17-59C0-0C51806BBED5}"/>
              </a:ext>
            </a:extLst>
          </p:cNvPr>
          <p:cNvSpPr>
            <a:spLocks noGrp="1"/>
          </p:cNvSpPr>
          <p:nvPr>
            <p:ph type="pic" sz="quarter" idx="15" hasCustomPrompt="1"/>
          </p:nvPr>
        </p:nvSpPr>
        <p:spPr>
          <a:xfrm>
            <a:off x="5658928" y="0"/>
            <a:ext cx="6533072" cy="6858000"/>
          </a:xfrm>
          <a:prstGeom prst="rect">
            <a:avLst/>
          </a:prstGeom>
          <a:blipFill dpi="0" rotWithShape="1">
            <a:blip r:embed="rId2">
              <a:alphaModFix amt="60000"/>
            </a:blip>
            <a:srcRect/>
            <a:stretch>
              <a:fillRect l="-154" r="-154"/>
            </a:stretch>
          </a:blipFill>
        </p:spPr>
        <p:txBody>
          <a:bodyPr/>
          <a:lstStyle>
            <a:lvl1pPr marL="0" indent="0">
              <a:buNone/>
              <a:defRPr/>
            </a:lvl1pPr>
          </a:lstStyle>
          <a:p>
            <a:r>
              <a:rPr lang="en-US" dirty="0"/>
              <a:t> </a:t>
            </a:r>
          </a:p>
        </p:txBody>
      </p:sp>
      <p:cxnSp>
        <p:nvCxnSpPr>
          <p:cNvPr id="3" name="Straight Connector 2">
            <a:extLst>
              <a:ext uri="{FF2B5EF4-FFF2-40B4-BE49-F238E27FC236}">
                <a16:creationId xmlns:a16="http://schemas.microsoft.com/office/drawing/2014/main" id="{8812D87E-65D6-AA23-C2F1-6ACD679648B1}"/>
              </a:ext>
            </a:extLst>
          </p:cNvPr>
          <p:cNvCxnSpPr>
            <a:cxnSpLocks/>
          </p:cNvCxnSpPr>
          <p:nvPr userDrawn="1"/>
        </p:nvCxnSpPr>
        <p:spPr>
          <a:xfrm>
            <a:off x="431800" y="164150"/>
            <a:ext cx="52138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5CC1A446-6BAE-22CC-E376-C7034DBFDE71}"/>
              </a:ext>
            </a:extLst>
          </p:cNvPr>
          <p:cNvCxnSpPr>
            <a:cxnSpLocks/>
          </p:cNvCxnSpPr>
          <p:nvPr userDrawn="1"/>
        </p:nvCxnSpPr>
        <p:spPr>
          <a:xfrm>
            <a:off x="5656309" y="372"/>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4047466-B04C-40AF-946A-45572220C733}"/>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7855530"/>
      </p:ext>
    </p:extLst>
  </p:cSld>
  <p:clrMapOvr>
    <a:overrideClrMapping bg1="lt1" tx1="dk1" bg2="lt2" tx2="dk2" accent1="accent1" accent2="accent2" accent3="accent3" accent4="accent4" accent5="accent5" accent6="accent6" hlink="hlink" folHlink="folHlink"/>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7">
    <p:bg>
      <p:bgRef idx="1001">
        <a:schemeClr val="bg1"/>
      </p:bgRef>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4496FAE0-B42A-699E-0194-1D9B07385D83}"/>
              </a:ext>
            </a:extLst>
          </p:cNvPr>
          <p:cNvSpPr>
            <a:spLocks noGrp="1"/>
          </p:cNvSpPr>
          <p:nvPr>
            <p:ph type="title"/>
          </p:nvPr>
        </p:nvSpPr>
        <p:spPr>
          <a:xfrm>
            <a:off x="8212663" y="634999"/>
            <a:ext cx="3363514" cy="1667226"/>
          </a:xfrm>
        </p:spPr>
        <p:txBody>
          <a:bodyPr anchor="t">
            <a:noAutofit/>
          </a:bodyPr>
          <a:lstStyle>
            <a:lvl1pPr>
              <a:defRPr sz="36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7304" y="2231454"/>
            <a:ext cx="4564376" cy="429768"/>
          </a:xfrm>
        </p:spPr>
        <p:txBody>
          <a:body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2354" y="5260879"/>
            <a:ext cx="1494473" cy="429768"/>
          </a:xfrm>
        </p:spPr>
        <p:txBody>
          <a:bodyPr/>
          <a:lstStyle>
            <a:lvl1pPr>
              <a:defRPr>
                <a:solidFill>
                  <a:schemeClr val="tx1"/>
                </a:solidFill>
                <a:effectLst/>
              </a:defRPr>
            </a:lvl1pPr>
          </a:lstStyle>
          <a:p>
            <a:fld id="{C35D9022-AF13-914E-AAF5-06802DCD2AF1}" type="datetime1">
              <a:rPr lang="en-US" smtClean="0"/>
              <a:t>11/12/2025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3" name="Picture Placeholder 10">
            <a:extLst>
              <a:ext uri="{FF2B5EF4-FFF2-40B4-BE49-F238E27FC236}">
                <a16:creationId xmlns:a16="http://schemas.microsoft.com/office/drawing/2014/main" id="{2CCC32EC-CCE1-D04B-E748-1BE84D20874B}"/>
              </a:ext>
            </a:extLst>
          </p:cNvPr>
          <p:cNvSpPr>
            <a:spLocks noGrp="1"/>
          </p:cNvSpPr>
          <p:nvPr>
            <p:ph type="pic" sz="quarter" idx="14" hasCustomPrompt="1"/>
          </p:nvPr>
        </p:nvSpPr>
        <p:spPr>
          <a:xfrm>
            <a:off x="597134" y="0"/>
            <a:ext cx="6987010" cy="6858000"/>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14" name="Content Placeholder 7">
            <a:extLst>
              <a:ext uri="{FF2B5EF4-FFF2-40B4-BE49-F238E27FC236}">
                <a16:creationId xmlns:a16="http://schemas.microsoft.com/office/drawing/2014/main" id="{8B608AF4-46F5-990E-C133-313D6B22C312}"/>
              </a:ext>
            </a:extLst>
          </p:cNvPr>
          <p:cNvSpPr>
            <a:spLocks noGrp="1"/>
          </p:cNvSpPr>
          <p:nvPr>
            <p:ph sz="quarter" idx="15"/>
          </p:nvPr>
        </p:nvSpPr>
        <p:spPr>
          <a:xfrm>
            <a:off x="8212790" y="2450529"/>
            <a:ext cx="3363513" cy="385464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9" name="Straight Connector 8">
            <a:extLst>
              <a:ext uri="{FF2B5EF4-FFF2-40B4-BE49-F238E27FC236}">
                <a16:creationId xmlns:a16="http://schemas.microsoft.com/office/drawing/2014/main" id="{78B378FF-8198-DC37-BA5B-473DEDD75988}"/>
              </a:ext>
            </a:extLst>
          </p:cNvPr>
          <p:cNvCxnSpPr>
            <a:cxnSpLocks/>
          </p:cNvCxnSpPr>
          <p:nvPr userDrawn="1"/>
        </p:nvCxnSpPr>
        <p:spPr>
          <a:xfrm>
            <a:off x="7584144" y="164150"/>
            <a:ext cx="460785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E54E56D6-14F7-4AF8-BCF3-2B60F1174250}"/>
              </a:ext>
            </a:extLst>
          </p:cNvPr>
          <p:cNvCxnSpPr>
            <a:cxnSpLocks/>
          </p:cNvCxnSpPr>
          <p:nvPr userDrawn="1"/>
        </p:nvCxnSpPr>
        <p:spPr>
          <a:xfrm>
            <a:off x="7588298"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1FD24FBA-09F1-E77D-0C3E-A914CBD5F4F2}"/>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73851120"/>
      </p:ext>
    </p:extLst>
  </p:cSld>
  <p:clrMapOvr>
    <a:overrideClrMapping bg1="lt1" tx1="dk1" bg2="lt2" tx2="dk2" accent1="accent1" accent2="accent2" accent3="accent3" accent4="accent4" accent5="accent5" accent6="accent6" hlink="hlink" folHlink="folHlink"/>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Picture 8">
    <p:bg>
      <p:bgRef idx="1001">
        <a:schemeClr val="bg1"/>
      </p:bgRef>
    </p:bg>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C73E7AA6-3E01-E0FE-40A6-864DFD88873B}"/>
              </a:ext>
            </a:extLst>
          </p:cNvPr>
          <p:cNvSpPr>
            <a:spLocks noGrp="1"/>
          </p:cNvSpPr>
          <p:nvPr>
            <p:ph type="title"/>
          </p:nvPr>
        </p:nvSpPr>
        <p:spPr>
          <a:xfrm>
            <a:off x="615697" y="634999"/>
            <a:ext cx="3363510" cy="1667226"/>
          </a:xfrm>
        </p:spPr>
        <p:txBody>
          <a:bodyPr anchor="t">
            <a:noAutofit/>
          </a:bodyPr>
          <a:lstStyle>
            <a:lvl1pPr>
              <a:defRPr sz="36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4711" y="2231455"/>
            <a:ext cx="4564377" cy="429768"/>
          </a:xfrm>
        </p:spPr>
        <p:txBody>
          <a:bodyPr/>
          <a:lstStyle>
            <a:lvl1pPr>
              <a:defRPr>
                <a:solidFill>
                  <a:schemeClr val="tx1"/>
                </a:solidFill>
                <a:effectLst/>
              </a:defRPr>
            </a:lvl1p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29760" y="5260879"/>
            <a:ext cx="1494474" cy="429768"/>
          </a:xfrm>
        </p:spPr>
        <p:txBody>
          <a:bodyPr/>
          <a:lstStyle/>
          <a:p>
            <a:fld id="{4D3895DF-CE00-4443-B506-04551A131964}" type="datetime1">
              <a:rPr lang="en-US" smtClean="0"/>
              <a:t>11/12/2025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2593" y="6492875"/>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14" name="Content Placeholder 7">
            <a:extLst>
              <a:ext uri="{FF2B5EF4-FFF2-40B4-BE49-F238E27FC236}">
                <a16:creationId xmlns:a16="http://schemas.microsoft.com/office/drawing/2014/main" id="{07C31AA0-00A0-8749-8CC5-95B234604803}"/>
              </a:ext>
            </a:extLst>
          </p:cNvPr>
          <p:cNvSpPr>
            <a:spLocks noGrp="1"/>
          </p:cNvSpPr>
          <p:nvPr>
            <p:ph sz="quarter" idx="14"/>
          </p:nvPr>
        </p:nvSpPr>
        <p:spPr>
          <a:xfrm>
            <a:off x="615824" y="2450529"/>
            <a:ext cx="3363513" cy="381488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Picture Placeholder 10">
            <a:extLst>
              <a:ext uri="{FF2B5EF4-FFF2-40B4-BE49-F238E27FC236}">
                <a16:creationId xmlns:a16="http://schemas.microsoft.com/office/drawing/2014/main" id="{ABDC61D1-0D87-5A5A-4C73-5CAFD8889E02}"/>
              </a:ext>
            </a:extLst>
          </p:cNvPr>
          <p:cNvSpPr>
            <a:spLocks noGrp="1"/>
          </p:cNvSpPr>
          <p:nvPr>
            <p:ph type="pic" sz="quarter" idx="15" hasCustomPrompt="1"/>
          </p:nvPr>
        </p:nvSpPr>
        <p:spPr>
          <a:xfrm>
            <a:off x="4607856" y="0"/>
            <a:ext cx="7584144" cy="6858000"/>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cxnSp>
        <p:nvCxnSpPr>
          <p:cNvPr id="9" name="Straight Connector 8">
            <a:extLst>
              <a:ext uri="{FF2B5EF4-FFF2-40B4-BE49-F238E27FC236}">
                <a16:creationId xmlns:a16="http://schemas.microsoft.com/office/drawing/2014/main" id="{56838F21-75ED-E44B-42EB-FC7FE5E930B5}"/>
              </a:ext>
            </a:extLst>
          </p:cNvPr>
          <p:cNvCxnSpPr>
            <a:cxnSpLocks/>
          </p:cNvCxnSpPr>
          <p:nvPr userDrawn="1"/>
        </p:nvCxnSpPr>
        <p:spPr>
          <a:xfrm>
            <a:off x="431800" y="164150"/>
            <a:ext cx="4162804"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CF9AEDF6-9814-FD08-73EB-63D58BF776EA}"/>
              </a:ext>
            </a:extLst>
          </p:cNvPr>
          <p:cNvCxnSpPr>
            <a:cxnSpLocks/>
          </p:cNvCxnSpPr>
          <p:nvPr userDrawn="1"/>
        </p:nvCxnSpPr>
        <p:spPr>
          <a:xfrm>
            <a:off x="460189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5A8CA044-325A-12D3-37BC-BDCEBBC342C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7621235"/>
      </p:ext>
    </p:extLst>
  </p:cSld>
  <p:clrMapOvr>
    <a:overrideClrMapping bg1="lt1" tx1="dk1" bg2="lt2" tx2="dk2" accent1="accent1" accent2="accent2" accent3="accent3" accent4="accent4" accent5="accent5" accent6="accent6" hlink="hlink" folHlink="folHlink"/>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9">
    <p:bg>
      <p:bgRef idx="1001">
        <a:schemeClr val="bg1"/>
      </p:bgRef>
    </p:bg>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DEDD9488-FAAC-3468-EC84-62DCAA385014}"/>
              </a:ext>
            </a:extLst>
          </p:cNvPr>
          <p:cNvSpPr>
            <a:spLocks noGrp="1"/>
          </p:cNvSpPr>
          <p:nvPr>
            <p:ph type="title"/>
          </p:nvPr>
        </p:nvSpPr>
        <p:spPr>
          <a:xfrm>
            <a:off x="8888061" y="634999"/>
            <a:ext cx="2699254" cy="2214453"/>
          </a:xfrm>
        </p:spPr>
        <p:txBody>
          <a:bodyPr anchor="t"/>
          <a:lstStyle/>
          <a:p>
            <a:r>
              <a:rPr lang="en-US"/>
              <a:t>Click to edit Master title style</a:t>
            </a:r>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rot="16200000">
            <a:off x="-2067301" y="2231454"/>
            <a:ext cx="4564376" cy="429768"/>
          </a:xfrm>
        </p:spPr>
        <p:txBody>
          <a:bodyPr/>
          <a:lstStyle/>
          <a:p>
            <a:r>
              <a:rPr lang="en-US" dirty="0"/>
              <a:t>SAMPLE FOOTER TEXT</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rot="16200000">
            <a:off x="-532352" y="5260879"/>
            <a:ext cx="1494475" cy="429768"/>
          </a:xfrm>
        </p:spPr>
        <p:txBody>
          <a:bodyPr/>
          <a:lstStyle/>
          <a:p>
            <a:fld id="{E242787B-6DCB-1542-A351-2D27DB5C9EB5}" type="datetime1">
              <a:rPr lang="en-US" smtClean="0"/>
              <a:t>11/12/2025</a:t>
            </a:fld>
            <a:endParaRPr lang="en-US" dirty="0"/>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2" y="6492513"/>
            <a:ext cx="429207" cy="365125"/>
          </a:xfrm>
        </p:spPr>
        <p:txBody>
          <a:bodyPr/>
          <a:lstStyle/>
          <a:p>
            <a:fld id="{CC057153-B650-4DEB-B370-79DDCFDCE934}" type="slidenum">
              <a:rPr lang="en-US" smtClean="0"/>
              <a:t>‹#›</a:t>
            </a:fld>
            <a:endParaRPr lang="en-US" dirty="0"/>
          </a:p>
        </p:txBody>
      </p:sp>
      <p:sp>
        <p:nvSpPr>
          <p:cNvPr id="13" name="Picture Placeholder 9">
            <a:extLst>
              <a:ext uri="{FF2B5EF4-FFF2-40B4-BE49-F238E27FC236}">
                <a16:creationId xmlns:a16="http://schemas.microsoft.com/office/drawing/2014/main" id="{9785BB1B-C644-BA77-7DDD-02B6EA405BF6}"/>
              </a:ext>
            </a:extLst>
          </p:cNvPr>
          <p:cNvSpPr>
            <a:spLocks noGrp="1"/>
          </p:cNvSpPr>
          <p:nvPr>
            <p:ph type="pic" sz="quarter" idx="18" hasCustomPrompt="1"/>
          </p:nvPr>
        </p:nvSpPr>
        <p:spPr>
          <a:xfrm>
            <a:off x="604685" y="0"/>
            <a:ext cx="764495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14" name="Content Placeholder 7">
            <a:extLst>
              <a:ext uri="{FF2B5EF4-FFF2-40B4-BE49-F238E27FC236}">
                <a16:creationId xmlns:a16="http://schemas.microsoft.com/office/drawing/2014/main" id="{8E56834F-CC6F-AB0D-0C2D-D32A96F77227}"/>
              </a:ext>
            </a:extLst>
          </p:cNvPr>
          <p:cNvSpPr>
            <a:spLocks noGrp="1"/>
          </p:cNvSpPr>
          <p:nvPr>
            <p:ph sz="quarter" idx="14"/>
          </p:nvPr>
        </p:nvSpPr>
        <p:spPr>
          <a:xfrm>
            <a:off x="8889055" y="3011335"/>
            <a:ext cx="2693346" cy="3211666"/>
          </a:xfrm>
          <a:prstGeom prst="rect">
            <a:avLst/>
          </a:prstGeo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7" name="Straight Connector 6">
            <a:extLst>
              <a:ext uri="{FF2B5EF4-FFF2-40B4-BE49-F238E27FC236}">
                <a16:creationId xmlns:a16="http://schemas.microsoft.com/office/drawing/2014/main" id="{8F9841FB-35AF-1919-0953-5642770662AC}"/>
              </a:ext>
            </a:extLst>
          </p:cNvPr>
          <p:cNvCxnSpPr>
            <a:cxnSpLocks/>
          </p:cNvCxnSpPr>
          <p:nvPr userDrawn="1"/>
        </p:nvCxnSpPr>
        <p:spPr>
          <a:xfrm>
            <a:off x="8259492" y="164150"/>
            <a:ext cx="393250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358AE5DC-7AFC-CD99-8A67-46A580A7DEFE}"/>
              </a:ext>
            </a:extLst>
          </p:cNvPr>
          <p:cNvCxnSpPr>
            <a:cxnSpLocks/>
          </p:cNvCxnSpPr>
          <p:nvPr userDrawn="1"/>
        </p:nvCxnSpPr>
        <p:spPr>
          <a:xfrm>
            <a:off x="825949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51BA6662-88AA-A191-B6D5-4B6DF99C8B16}"/>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40894611"/>
      </p:ext>
    </p:extLst>
  </p:cSld>
  <p:clrMapOvr>
    <a:overrideClrMapping bg1="lt1" tx1="dk1" bg2="lt2" tx2="dk2" accent1="accent1" accent2="accent2" accent3="accent3" accent4="accent4" accent5="accent5" accent6="accent6" hlink="hlink" folHlink="folHlink"/>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10">
    <p:bg>
      <p:bgRef idx="1001">
        <a:schemeClr val="bg1"/>
      </p:bgRef>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60D1278-B5CC-BDBD-8FA3-679C676A536D}"/>
              </a:ext>
            </a:extLst>
          </p:cNvPr>
          <p:cNvSpPr>
            <a:spLocks noGrp="1"/>
          </p:cNvSpPr>
          <p:nvPr>
            <p:ph type="title"/>
          </p:nvPr>
        </p:nvSpPr>
        <p:spPr>
          <a:xfrm>
            <a:off x="615697" y="634999"/>
            <a:ext cx="2699254" cy="2214453"/>
          </a:xfrm>
        </p:spPr>
        <p:txBody>
          <a:bodyPr anchor="t"/>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2638" y="2236683"/>
            <a:ext cx="4553921" cy="429768"/>
          </a:xfrm>
        </p:spPr>
        <p:txBody>
          <a:bodyPr/>
          <a:lstStyle>
            <a:lvl1pPr>
              <a:defRPr>
                <a:solidFill>
                  <a:schemeClr val="tx1"/>
                </a:solidFill>
                <a:effectLst/>
              </a:defRPr>
            </a:lvl1p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2354" y="5260880"/>
            <a:ext cx="1494476" cy="429768"/>
          </a:xfrm>
        </p:spPr>
        <p:txBody>
          <a:bodyPr/>
          <a:lstStyle/>
          <a:p>
            <a:fld id="{B71CD34A-E620-234C-80E5-E81441778490}" type="datetime1">
              <a:rPr lang="en-US" smtClean="0"/>
              <a:t>11/12/2025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0" y="6492875"/>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13" name="Content Placeholder 7">
            <a:extLst>
              <a:ext uri="{FF2B5EF4-FFF2-40B4-BE49-F238E27FC236}">
                <a16:creationId xmlns:a16="http://schemas.microsoft.com/office/drawing/2014/main" id="{4C1D2059-BF06-D57F-DC08-4CF8A0E3616D}"/>
              </a:ext>
            </a:extLst>
          </p:cNvPr>
          <p:cNvSpPr>
            <a:spLocks noGrp="1"/>
          </p:cNvSpPr>
          <p:nvPr>
            <p:ph sz="quarter" idx="14"/>
          </p:nvPr>
        </p:nvSpPr>
        <p:spPr>
          <a:xfrm>
            <a:off x="616691" y="3011335"/>
            <a:ext cx="2693346" cy="3211666"/>
          </a:xfrm>
          <a:prstGeom prst="rect">
            <a:avLst/>
          </a:prstGeo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Picture Placeholder 9">
            <a:extLst>
              <a:ext uri="{FF2B5EF4-FFF2-40B4-BE49-F238E27FC236}">
                <a16:creationId xmlns:a16="http://schemas.microsoft.com/office/drawing/2014/main" id="{FF55FC92-13DA-DA43-D4EE-90F1CFCD3002}"/>
              </a:ext>
            </a:extLst>
          </p:cNvPr>
          <p:cNvSpPr>
            <a:spLocks noGrp="1"/>
          </p:cNvSpPr>
          <p:nvPr>
            <p:ph type="pic" sz="quarter" idx="15" hasCustomPrompt="1"/>
          </p:nvPr>
        </p:nvSpPr>
        <p:spPr>
          <a:xfrm>
            <a:off x="3865677"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cxnSp>
        <p:nvCxnSpPr>
          <p:cNvPr id="3" name="Straight Connector 2">
            <a:extLst>
              <a:ext uri="{FF2B5EF4-FFF2-40B4-BE49-F238E27FC236}">
                <a16:creationId xmlns:a16="http://schemas.microsoft.com/office/drawing/2014/main" id="{9C4DF952-8FA0-48F5-F7EF-53D541404A33}"/>
              </a:ext>
            </a:extLst>
          </p:cNvPr>
          <p:cNvCxnSpPr>
            <a:cxnSpLocks/>
          </p:cNvCxnSpPr>
          <p:nvPr userDrawn="1"/>
        </p:nvCxnSpPr>
        <p:spPr>
          <a:xfrm>
            <a:off x="431800" y="164150"/>
            <a:ext cx="342062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696E75C3-3D50-62F4-97A1-08D85ABC2127}"/>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CD9DCC5-4A76-A29C-BDAD-62E571E6267E}"/>
              </a:ext>
            </a:extLst>
          </p:cNvPr>
          <p:cNvCxnSpPr>
            <a:cxnSpLocks/>
          </p:cNvCxnSpPr>
          <p:nvPr userDrawn="1"/>
        </p:nvCxnSpPr>
        <p:spPr>
          <a:xfrm>
            <a:off x="386152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1069105"/>
      </p:ext>
    </p:extLst>
  </p:cSld>
  <p:clrMapOvr>
    <a:overrideClrMapping bg1="lt1" tx1="dk1" bg2="lt2" tx2="dk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11">
    <p:bg>
      <p:bgRef idx="1001">
        <a:schemeClr val="bg1"/>
      </p:bgRef>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5EC775AC-06F6-654A-B451-BF23AC7E4EB9}"/>
              </a:ext>
            </a:extLst>
          </p:cNvPr>
          <p:cNvSpPr>
            <a:spLocks noGrp="1"/>
          </p:cNvSpPr>
          <p:nvPr>
            <p:ph type="title"/>
          </p:nvPr>
        </p:nvSpPr>
        <p:spPr>
          <a:xfrm>
            <a:off x="612646" y="5012268"/>
            <a:ext cx="4019522" cy="1127275"/>
          </a:xfrm>
        </p:spPr>
        <p:txBody>
          <a:bodyPr anchor="t">
            <a:noAutofit/>
          </a:bodyPr>
          <a:lstStyle>
            <a:lvl1pPr>
              <a:defRPr sz="36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7302" y="2231455"/>
            <a:ext cx="4564377" cy="429768"/>
          </a:xfrm>
        </p:spPr>
        <p:txBody>
          <a:body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2351" y="5260879"/>
            <a:ext cx="1494474" cy="429768"/>
          </a:xfrm>
        </p:spPr>
        <p:txBody>
          <a:bodyPr/>
          <a:lstStyle>
            <a:lvl1pPr>
              <a:defRPr>
                <a:solidFill>
                  <a:schemeClr val="tx1"/>
                </a:solidFill>
                <a:effectLst/>
              </a:defRPr>
            </a:lvl1pPr>
          </a:lstStyle>
          <a:p>
            <a:fld id="{E18AFC1E-5CDA-EE42-95A5-C2F245BB2156}" type="datetime1">
              <a:rPr lang="en-US" smtClean="0"/>
              <a:t>11/12/2025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2" y="6492513"/>
            <a:ext cx="429207" cy="365125"/>
          </a:xfrm>
        </p:spPr>
        <p:txBody>
          <a:bodyPr/>
          <a:lstStyle/>
          <a:p>
            <a:fld id="{CC057153-B650-4DEB-B370-79DDCFDCE934}" type="slidenum">
              <a:rPr lang="en-US" smtClean="0"/>
              <a:t>‹#›</a:t>
            </a:fld>
            <a:endParaRPr lang="en-US" dirty="0"/>
          </a:p>
        </p:txBody>
      </p:sp>
      <p:sp>
        <p:nvSpPr>
          <p:cNvPr id="12" name="Picture Placeholder 10">
            <a:extLst>
              <a:ext uri="{FF2B5EF4-FFF2-40B4-BE49-F238E27FC236}">
                <a16:creationId xmlns:a16="http://schemas.microsoft.com/office/drawing/2014/main" id="{13020A22-5D19-D344-F727-D4D20AA1FB7F}"/>
              </a:ext>
            </a:extLst>
          </p:cNvPr>
          <p:cNvSpPr>
            <a:spLocks noGrp="1"/>
          </p:cNvSpPr>
          <p:nvPr>
            <p:ph type="pic" sz="quarter" idx="14" hasCustomPrompt="1"/>
          </p:nvPr>
        </p:nvSpPr>
        <p:spPr>
          <a:xfrm>
            <a:off x="598303" y="0"/>
            <a:ext cx="11593695" cy="4635132"/>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13" name="Content Placeholder 7">
            <a:extLst>
              <a:ext uri="{FF2B5EF4-FFF2-40B4-BE49-F238E27FC236}">
                <a16:creationId xmlns:a16="http://schemas.microsoft.com/office/drawing/2014/main" id="{FB7ED5EB-305D-576F-1A1C-06E6B2A0F31B}"/>
              </a:ext>
            </a:extLst>
          </p:cNvPr>
          <p:cNvSpPr>
            <a:spLocks noGrp="1"/>
          </p:cNvSpPr>
          <p:nvPr>
            <p:ph sz="quarter" idx="15"/>
          </p:nvPr>
        </p:nvSpPr>
        <p:spPr>
          <a:xfrm>
            <a:off x="5156009" y="5012267"/>
            <a:ext cx="6426391" cy="1241576"/>
          </a:xfrm>
          <a:prstGeom prst="rect">
            <a:avLst/>
          </a:prstGeo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4" name="Straight Connector 3">
            <a:extLst>
              <a:ext uri="{FF2B5EF4-FFF2-40B4-BE49-F238E27FC236}">
                <a16:creationId xmlns:a16="http://schemas.microsoft.com/office/drawing/2014/main" id="{36A42A28-5C2F-9093-B5D9-C2651F290DFF}"/>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2243769"/>
      </p:ext>
    </p:extLst>
  </p:cSld>
  <p:clrMapOvr>
    <a:overrideClrMapping bg1="lt1" tx1="dk1" bg2="lt2" tx2="dk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12">
    <p:bg>
      <p:bgRef idx="1001">
        <a:schemeClr val="bg1"/>
      </p:bgRef>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41425E99-2E4D-268B-5E93-5F4B4D25A22A}"/>
              </a:ext>
            </a:extLst>
          </p:cNvPr>
          <p:cNvSpPr>
            <a:spLocks noGrp="1"/>
          </p:cNvSpPr>
          <p:nvPr>
            <p:ph type="title"/>
          </p:nvPr>
        </p:nvSpPr>
        <p:spPr>
          <a:xfrm>
            <a:off x="612646" y="3880757"/>
            <a:ext cx="3044954" cy="2245126"/>
          </a:xfrm>
        </p:spPr>
        <p:txBody>
          <a:bodyPr anchor="t">
            <a:normAutofit/>
          </a:bodyPr>
          <a:lstStyle>
            <a:lvl1pPr>
              <a:defRPr sz="36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E626BD0-BD46-934B-ADDF-CF3299725EE4}" type="datetime1">
              <a:rPr lang="en-US" smtClean="0"/>
              <a:t>11/12/2025</a:t>
            </a:fld>
            <a:endParaRPr lang="en-US" dirty="0"/>
          </a:p>
        </p:txBody>
      </p:sp>
      <p:sp>
        <p:nvSpPr>
          <p:cNvPr id="9" name="Picture Placeholder 10">
            <a:extLst>
              <a:ext uri="{FF2B5EF4-FFF2-40B4-BE49-F238E27FC236}">
                <a16:creationId xmlns:a16="http://schemas.microsoft.com/office/drawing/2014/main" id="{9FDEF7EB-1801-E3D3-0EB3-A17D6AD2341A}"/>
              </a:ext>
            </a:extLst>
          </p:cNvPr>
          <p:cNvSpPr>
            <a:spLocks noGrp="1"/>
          </p:cNvSpPr>
          <p:nvPr>
            <p:ph type="pic" sz="quarter" idx="14" hasCustomPrompt="1"/>
          </p:nvPr>
        </p:nvSpPr>
        <p:spPr>
          <a:xfrm>
            <a:off x="612645" y="0"/>
            <a:ext cx="11579353" cy="3443331"/>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10" name="Content Placeholder 7">
            <a:extLst>
              <a:ext uri="{FF2B5EF4-FFF2-40B4-BE49-F238E27FC236}">
                <a16:creationId xmlns:a16="http://schemas.microsoft.com/office/drawing/2014/main" id="{81C221A2-8407-5746-E87B-3CEAD025CD3F}"/>
              </a:ext>
            </a:extLst>
          </p:cNvPr>
          <p:cNvSpPr>
            <a:spLocks noGrp="1"/>
          </p:cNvSpPr>
          <p:nvPr>
            <p:ph sz="quarter" idx="15"/>
          </p:nvPr>
        </p:nvSpPr>
        <p:spPr>
          <a:xfrm>
            <a:off x="4122370" y="3880757"/>
            <a:ext cx="7460029" cy="2443843"/>
          </a:xfrm>
          <a:prstGeom prst="rect">
            <a:avLst/>
          </a:prstGeo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4" name="Straight Connector 3">
            <a:extLst>
              <a:ext uri="{FF2B5EF4-FFF2-40B4-BE49-F238E27FC236}">
                <a16:creationId xmlns:a16="http://schemas.microsoft.com/office/drawing/2014/main" id="{AE7E7B67-A585-C4C0-BD50-861ED489B135}"/>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1576722"/>
      </p:ext>
    </p:extLst>
  </p:cSld>
  <p:clrMapOvr>
    <a:overrideClrMapping bg1="lt1" tx1="dk1" bg2="lt2" tx2="dk2" accent1="accent1" accent2="accent2" accent3="accent3" accent4="accent4" accent5="accent5" accent6="accent6" hlink="hlink" folHlink="folHlink"/>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13">
    <p:bg>
      <p:bgRef idx="1001">
        <a:schemeClr val="bg1"/>
      </p:bgRef>
    </p:bg>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C737DE76-E217-D796-38E2-BE156016BD58}"/>
              </a:ext>
            </a:extLst>
          </p:cNvPr>
          <p:cNvSpPr>
            <a:spLocks noGrp="1"/>
          </p:cNvSpPr>
          <p:nvPr>
            <p:ph type="title"/>
          </p:nvPr>
        </p:nvSpPr>
        <p:spPr>
          <a:xfrm>
            <a:off x="598328" y="634999"/>
            <a:ext cx="3021868" cy="1773540"/>
          </a:xfrm>
        </p:spPr>
        <p:txBody>
          <a:bodyPr anchor="t">
            <a:noAutofit/>
          </a:bodyPr>
          <a:lstStyle>
            <a:lvl1pPr>
              <a:defRPr sz="36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1EC6455-E06F-4448-8EA7-FF67E5DC7A22}" type="datetime1">
              <a:rPr lang="en-US" smtClean="0"/>
              <a:t>11/12/2025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0" name="Content Placeholder 7">
            <a:extLst>
              <a:ext uri="{FF2B5EF4-FFF2-40B4-BE49-F238E27FC236}">
                <a16:creationId xmlns:a16="http://schemas.microsoft.com/office/drawing/2014/main" id="{38AE8B48-2473-88AA-21D0-3F9273AC0BDE}"/>
              </a:ext>
            </a:extLst>
          </p:cNvPr>
          <p:cNvSpPr>
            <a:spLocks noGrp="1"/>
          </p:cNvSpPr>
          <p:nvPr>
            <p:ph sz="quarter" idx="16"/>
          </p:nvPr>
        </p:nvSpPr>
        <p:spPr>
          <a:xfrm>
            <a:off x="4122370" y="634999"/>
            <a:ext cx="7460029" cy="2330455"/>
          </a:xfrm>
          <a:prstGeom prst="rect">
            <a:avLst/>
          </a:prstGeo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Picture Placeholder 3">
            <a:extLst>
              <a:ext uri="{FF2B5EF4-FFF2-40B4-BE49-F238E27FC236}">
                <a16:creationId xmlns:a16="http://schemas.microsoft.com/office/drawing/2014/main" id="{9CF2FA52-EFAF-6671-1458-CF597D619DA6}"/>
              </a:ext>
            </a:extLst>
          </p:cNvPr>
          <p:cNvSpPr>
            <a:spLocks noGrp="1"/>
          </p:cNvSpPr>
          <p:nvPr>
            <p:ph type="pic" sz="quarter" idx="15" hasCustomPrompt="1"/>
          </p:nvPr>
        </p:nvSpPr>
        <p:spPr>
          <a:xfrm>
            <a:off x="597745" y="3636524"/>
            <a:ext cx="11594254" cy="3221477"/>
          </a:xfrm>
          <a:custGeom>
            <a:avLst/>
            <a:gdLst>
              <a:gd name="connsiteX0" fmla="*/ 0 w 12192000"/>
              <a:gd name="connsiteY0" fmla="*/ 0 h 3221477"/>
              <a:gd name="connsiteX1" fmla="*/ 12192000 w 12192000"/>
              <a:gd name="connsiteY1" fmla="*/ 0 h 3221477"/>
              <a:gd name="connsiteX2" fmla="*/ 12192000 w 12192000"/>
              <a:gd name="connsiteY2" fmla="*/ 3221477 h 3221477"/>
              <a:gd name="connsiteX3" fmla="*/ 0 w 12192000"/>
              <a:gd name="connsiteY3" fmla="*/ 3221477 h 3221477"/>
            </a:gdLst>
            <a:ahLst/>
            <a:cxnLst>
              <a:cxn ang="0">
                <a:pos x="connsiteX0" y="connsiteY0"/>
              </a:cxn>
              <a:cxn ang="0">
                <a:pos x="connsiteX1" y="connsiteY1"/>
              </a:cxn>
              <a:cxn ang="0">
                <a:pos x="connsiteX2" y="connsiteY2"/>
              </a:cxn>
              <a:cxn ang="0">
                <a:pos x="connsiteX3" y="connsiteY3"/>
              </a:cxn>
            </a:cxnLst>
            <a:rect l="l" t="t" r="r" b="b"/>
            <a:pathLst>
              <a:path w="12192000" h="3221477">
                <a:moveTo>
                  <a:pt x="0" y="0"/>
                </a:moveTo>
                <a:lnTo>
                  <a:pt x="12192000" y="0"/>
                </a:lnTo>
                <a:lnTo>
                  <a:pt x="12192000" y="3221477"/>
                </a:lnTo>
                <a:lnTo>
                  <a:pt x="0" y="3221477"/>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cxnSp>
        <p:nvCxnSpPr>
          <p:cNvPr id="4" name="Straight Connector 3">
            <a:extLst>
              <a:ext uri="{FF2B5EF4-FFF2-40B4-BE49-F238E27FC236}">
                <a16:creationId xmlns:a16="http://schemas.microsoft.com/office/drawing/2014/main" id="{B4F2A9F8-8F3B-3616-48B8-F8DA72A7134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7970185"/>
      </p:ext>
    </p:extLst>
  </p:cSld>
  <p:clrMapOvr>
    <a:overrideClrMapping bg1="lt1" tx1="dk1" bg2="lt2" tx2="dk2" accent1="accent1" accent2="accent2" accent3="accent3" accent4="accent4" accent5="accent5" accent6="accent6" hlink="hlink" folHlink="folHlink"/>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14">
    <p:bg>
      <p:bgRef idx="1001">
        <a:schemeClr val="bg1"/>
      </p:bgRef>
    </p:bg>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4056BFCD-3259-DDE7-5625-EE56190B8F62}"/>
              </a:ext>
            </a:extLst>
          </p:cNvPr>
          <p:cNvCxnSpPr>
            <a:cxnSpLocks/>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itle 1">
            <a:extLst>
              <a:ext uri="{FF2B5EF4-FFF2-40B4-BE49-F238E27FC236}">
                <a16:creationId xmlns:a16="http://schemas.microsoft.com/office/drawing/2014/main" id="{43FCD0E4-9CD1-93F8-08DF-3BFC834A3E76}"/>
              </a:ext>
            </a:extLst>
          </p:cNvPr>
          <p:cNvSpPr>
            <a:spLocks noGrp="1"/>
          </p:cNvSpPr>
          <p:nvPr>
            <p:ph type="title"/>
          </p:nvPr>
        </p:nvSpPr>
        <p:spPr>
          <a:xfrm>
            <a:off x="612647" y="638736"/>
            <a:ext cx="10969753" cy="932688"/>
          </a:xfrm>
        </p:spPr>
        <p:txBody>
          <a:bodyPr anchor="t"/>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73146" y="2231455"/>
            <a:ext cx="4564377" cy="429768"/>
          </a:xfrm>
        </p:spPr>
        <p:txBody>
          <a:body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8191" y="5260876"/>
            <a:ext cx="1494468" cy="429768"/>
          </a:xfrm>
        </p:spPr>
        <p:txBody>
          <a:bodyPr/>
          <a:lstStyle/>
          <a:p>
            <a:fld id="{24773200-F230-534A-AA8E-3237E1017D06}" type="datetime1">
              <a:rPr lang="en-US" smtClean="0"/>
              <a:t>11/12/2025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5842" y="6492874"/>
            <a:ext cx="429207" cy="365125"/>
          </a:xfrm>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2C378E9B-0BD2-F103-F591-68E71F4480ED}"/>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Content Placeholder 7">
            <a:extLst>
              <a:ext uri="{FF2B5EF4-FFF2-40B4-BE49-F238E27FC236}">
                <a16:creationId xmlns:a16="http://schemas.microsoft.com/office/drawing/2014/main" id="{A94BBE19-E3B2-673A-37AB-2329CE36DA87}"/>
              </a:ext>
            </a:extLst>
          </p:cNvPr>
          <p:cNvSpPr>
            <a:spLocks noGrp="1"/>
          </p:cNvSpPr>
          <p:nvPr>
            <p:ph sz="quarter" idx="14"/>
          </p:nvPr>
        </p:nvSpPr>
        <p:spPr>
          <a:xfrm>
            <a:off x="612648" y="1713653"/>
            <a:ext cx="4485564" cy="4692340"/>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Picture Placeholder 11">
            <a:extLst>
              <a:ext uri="{FF2B5EF4-FFF2-40B4-BE49-F238E27FC236}">
                <a16:creationId xmlns:a16="http://schemas.microsoft.com/office/drawing/2014/main" id="{19D386B7-EEFC-D00F-7761-B261459996D2}"/>
              </a:ext>
            </a:extLst>
          </p:cNvPr>
          <p:cNvSpPr>
            <a:spLocks noGrp="1"/>
          </p:cNvSpPr>
          <p:nvPr>
            <p:ph type="pic" sz="quarter" idx="13" hasCustomPrompt="1"/>
          </p:nvPr>
        </p:nvSpPr>
        <p:spPr>
          <a:xfrm>
            <a:off x="5658927" y="1713653"/>
            <a:ext cx="6533071" cy="5144347"/>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Tree>
    <p:extLst>
      <p:ext uri="{BB962C8B-B14F-4D97-AF65-F5344CB8AC3E}">
        <p14:creationId xmlns:p14="http://schemas.microsoft.com/office/powerpoint/2010/main" val="1822874013"/>
      </p:ext>
    </p:extLst>
  </p:cSld>
  <p:clrMapOvr>
    <a:overrideClrMapping bg1="lt1" tx1="dk1" bg2="lt2" tx2="dk2" accent1="accent1" accent2="accent2" accent3="accent3" accent4="accent4" accent5="accent5" accent6="accent6" hlink="hlink" folHlink="folHlink"/>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15">
    <p:bg>
      <p:bgRef idx="1001">
        <a:schemeClr val="bg1"/>
      </p:bgRef>
    </p:bg>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E4F82DAF-8C88-BCF8-3DCD-BA0110CC6BB2}"/>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Title 1">
            <a:extLst>
              <a:ext uri="{FF2B5EF4-FFF2-40B4-BE49-F238E27FC236}">
                <a16:creationId xmlns:a16="http://schemas.microsoft.com/office/drawing/2014/main" id="{9AA955E6-9DAE-AA3C-BB38-0AC671A4095A}"/>
              </a:ext>
            </a:extLst>
          </p:cNvPr>
          <p:cNvSpPr>
            <a:spLocks noGrp="1"/>
          </p:cNvSpPr>
          <p:nvPr>
            <p:ph type="title"/>
          </p:nvPr>
        </p:nvSpPr>
        <p:spPr>
          <a:xfrm>
            <a:off x="612647" y="634999"/>
            <a:ext cx="10969753" cy="932688"/>
          </a:xfrm>
        </p:spPr>
        <p:txBody>
          <a:bodyPr anchor="t"/>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96C85C2-F25E-3944-B64A-31ACAD72BA40}" type="datetime1">
              <a:rPr lang="en-US" smtClean="0"/>
              <a:t>11/12/2025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3" name="Straight Connector 2">
            <a:extLst>
              <a:ext uri="{FF2B5EF4-FFF2-40B4-BE49-F238E27FC236}">
                <a16:creationId xmlns:a16="http://schemas.microsoft.com/office/drawing/2014/main" id="{271A0C8E-B9F0-C8A0-7A87-A97B78C1C482}"/>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Content Placeholder 7">
            <a:extLst>
              <a:ext uri="{FF2B5EF4-FFF2-40B4-BE49-F238E27FC236}">
                <a16:creationId xmlns:a16="http://schemas.microsoft.com/office/drawing/2014/main" id="{4025B090-9FA9-0FC5-EA6A-9BA0F54A4064}"/>
              </a:ext>
            </a:extLst>
          </p:cNvPr>
          <p:cNvSpPr>
            <a:spLocks noGrp="1"/>
          </p:cNvSpPr>
          <p:nvPr>
            <p:ph sz="quarter" idx="14"/>
          </p:nvPr>
        </p:nvSpPr>
        <p:spPr>
          <a:xfrm>
            <a:off x="612647" y="1912398"/>
            <a:ext cx="4637269" cy="4225054"/>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Picture Placeholder 5">
            <a:extLst>
              <a:ext uri="{FF2B5EF4-FFF2-40B4-BE49-F238E27FC236}">
                <a16:creationId xmlns:a16="http://schemas.microsoft.com/office/drawing/2014/main" id="{7DCDC1A0-A2FE-AF32-199F-D7E415F47574}"/>
              </a:ext>
            </a:extLst>
          </p:cNvPr>
          <p:cNvSpPr>
            <a:spLocks noGrp="1"/>
          </p:cNvSpPr>
          <p:nvPr>
            <p:ph type="pic" sz="quarter" idx="13" hasCustomPrompt="1"/>
          </p:nvPr>
        </p:nvSpPr>
        <p:spPr>
          <a:xfrm>
            <a:off x="5737861" y="1929756"/>
            <a:ext cx="5741992" cy="4207696"/>
          </a:xfrm>
          <a:custGeom>
            <a:avLst/>
            <a:gdLst>
              <a:gd name="connsiteX0" fmla="*/ 0 w 5560101"/>
              <a:gd name="connsiteY0" fmla="*/ 0 h 4074407"/>
              <a:gd name="connsiteX1" fmla="*/ 5560101 w 5560101"/>
              <a:gd name="connsiteY1" fmla="*/ 0 h 4074407"/>
              <a:gd name="connsiteX2" fmla="*/ 5560101 w 5560101"/>
              <a:gd name="connsiteY2" fmla="*/ 4074407 h 4074407"/>
              <a:gd name="connsiteX3" fmla="*/ 0 w 5560101"/>
              <a:gd name="connsiteY3" fmla="*/ 4074407 h 4074407"/>
            </a:gdLst>
            <a:ahLst/>
            <a:cxnLst>
              <a:cxn ang="0">
                <a:pos x="connsiteX0" y="connsiteY0"/>
              </a:cxn>
              <a:cxn ang="0">
                <a:pos x="connsiteX1" y="connsiteY1"/>
              </a:cxn>
              <a:cxn ang="0">
                <a:pos x="connsiteX2" y="connsiteY2"/>
              </a:cxn>
              <a:cxn ang="0">
                <a:pos x="connsiteX3" y="connsiteY3"/>
              </a:cxn>
            </a:cxnLst>
            <a:rect l="l" t="t" r="r" b="b"/>
            <a:pathLst>
              <a:path w="5560101" h="4074407">
                <a:moveTo>
                  <a:pt x="0" y="0"/>
                </a:moveTo>
                <a:lnTo>
                  <a:pt x="5560101" y="0"/>
                </a:lnTo>
                <a:lnTo>
                  <a:pt x="5560101" y="4074407"/>
                </a:lnTo>
                <a:lnTo>
                  <a:pt x="0" y="4074407"/>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Tree>
    <p:extLst>
      <p:ext uri="{BB962C8B-B14F-4D97-AF65-F5344CB8AC3E}">
        <p14:creationId xmlns:p14="http://schemas.microsoft.com/office/powerpoint/2010/main" val="2599807933"/>
      </p:ext>
    </p:extLst>
  </p:cSld>
  <p:clrMapOvr>
    <a:overrideClrMapping bg1="lt1" tx1="dk1" bg2="lt2" tx2="dk2" accent1="accent1" accent2="accent2" accent3="accent3" accent4="accent4" accent5="accent5" accent6="accent6" hlink="hlink" folHlink="folHlink"/>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Picture 16">
    <p:bg>
      <p:bgRef idx="1001">
        <a:schemeClr val="bg1"/>
      </p:bgRef>
    </p:bg>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C29A9DDD-8FD5-2897-8DC9-1CEC88541C50}"/>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itle 1">
            <a:extLst>
              <a:ext uri="{FF2B5EF4-FFF2-40B4-BE49-F238E27FC236}">
                <a16:creationId xmlns:a16="http://schemas.microsoft.com/office/drawing/2014/main" id="{D3FF54FB-A206-6CBA-CEBE-32EE19C37BC1}"/>
              </a:ext>
            </a:extLst>
          </p:cNvPr>
          <p:cNvSpPr>
            <a:spLocks noGrp="1"/>
          </p:cNvSpPr>
          <p:nvPr>
            <p:ph type="title"/>
          </p:nvPr>
        </p:nvSpPr>
        <p:spPr>
          <a:xfrm>
            <a:off x="612647" y="634999"/>
            <a:ext cx="10969753" cy="932688"/>
          </a:xfrm>
        </p:spPr>
        <p:txBody>
          <a:bodyPr anchor="t"/>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F3A96B8-82E0-6B4D-B0A8-9A4BCDF0FD2C}" type="datetime1">
              <a:rPr lang="en-US" smtClean="0"/>
              <a:t>11/12/2025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02BC9BBD-1994-9D19-11C8-FD27039C6338}"/>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Picture Placeholder 11">
            <a:extLst>
              <a:ext uri="{FF2B5EF4-FFF2-40B4-BE49-F238E27FC236}">
                <a16:creationId xmlns:a16="http://schemas.microsoft.com/office/drawing/2014/main" id="{FF925AEE-0C06-4F24-B6E3-73484A4008DC}"/>
              </a:ext>
            </a:extLst>
          </p:cNvPr>
          <p:cNvSpPr>
            <a:spLocks noGrp="1"/>
          </p:cNvSpPr>
          <p:nvPr>
            <p:ph type="pic" sz="quarter" idx="13" hasCustomPrompt="1"/>
          </p:nvPr>
        </p:nvSpPr>
        <p:spPr>
          <a:xfrm>
            <a:off x="609601" y="1713653"/>
            <a:ext cx="5860862" cy="5144347"/>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
        <p:nvSpPr>
          <p:cNvPr id="12" name="Content Placeholder 7">
            <a:extLst>
              <a:ext uri="{FF2B5EF4-FFF2-40B4-BE49-F238E27FC236}">
                <a16:creationId xmlns:a16="http://schemas.microsoft.com/office/drawing/2014/main" id="{422BCA1B-3481-37CE-708A-4CA6ACFAF7DA}"/>
              </a:ext>
            </a:extLst>
          </p:cNvPr>
          <p:cNvSpPr>
            <a:spLocks noGrp="1"/>
          </p:cNvSpPr>
          <p:nvPr>
            <p:ph sz="quarter" idx="14"/>
          </p:nvPr>
        </p:nvSpPr>
        <p:spPr>
          <a:xfrm>
            <a:off x="7103255" y="1704847"/>
            <a:ext cx="4479145" cy="4692340"/>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89758597"/>
      </p:ext>
    </p:extLst>
  </p:cSld>
  <p:clrMapOvr>
    <a:overrideClrMapping bg1="lt1" tx1="dk1" bg2="lt2" tx2="dk2" accent1="accent1" accent2="accent2" accent3="accent3" accent4="accent4" accent5="accent5" accent6="accent6" hlink="hlink" folHlink="folHlink"/>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with Picture 17">
    <p:bg>
      <p:bgRef idx="1001">
        <a:schemeClr val="bg1"/>
      </p:bgRef>
    </p:bg>
    <p:spTree>
      <p:nvGrpSpPr>
        <p:cNvPr id="1" name=""/>
        <p:cNvGrpSpPr/>
        <p:nvPr/>
      </p:nvGrpSpPr>
      <p:grpSpPr>
        <a:xfrm>
          <a:off x="0" y="0"/>
          <a:ext cx="0" cy="0"/>
          <a:chOff x="0" y="0"/>
          <a:chExt cx="0" cy="0"/>
        </a:xfrm>
      </p:grpSpPr>
      <p:sp>
        <p:nvSpPr>
          <p:cNvPr id="10" name="Picture Placeholder 10">
            <a:extLst>
              <a:ext uri="{FF2B5EF4-FFF2-40B4-BE49-F238E27FC236}">
                <a16:creationId xmlns:a16="http://schemas.microsoft.com/office/drawing/2014/main" id="{58A9F406-2B0C-9EC1-691A-81EC3B412DA5}"/>
              </a:ext>
            </a:extLst>
          </p:cNvPr>
          <p:cNvSpPr>
            <a:spLocks noGrp="1"/>
          </p:cNvSpPr>
          <p:nvPr>
            <p:ph type="pic" sz="quarter" idx="13" hasCustomPrompt="1"/>
          </p:nvPr>
        </p:nvSpPr>
        <p:spPr>
          <a:xfrm>
            <a:off x="609600" y="2173849"/>
            <a:ext cx="4675632" cy="4049141"/>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cxnSp>
        <p:nvCxnSpPr>
          <p:cNvPr id="4" name="Straight Connector 3">
            <a:extLst>
              <a:ext uri="{FF2B5EF4-FFF2-40B4-BE49-F238E27FC236}">
                <a16:creationId xmlns:a16="http://schemas.microsoft.com/office/drawing/2014/main" id="{DE681CC6-0816-FBB5-F117-CE232D15B0DE}"/>
              </a:ext>
            </a:extLst>
          </p:cNvPr>
          <p:cNvCxnSpPr>
            <a:cxnSpLocks/>
          </p:cNvCxnSpPr>
          <p:nvPr userDrawn="1"/>
        </p:nvCxnSpPr>
        <p:spPr>
          <a:xfrm>
            <a:off x="5454396" y="164150"/>
            <a:ext cx="6737604"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DE88D5F-773F-4748-992A-5C3C29E76AD7}" type="datetime1">
              <a:rPr lang="en-US" smtClean="0"/>
              <a:t>11/12/2025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3" name="Straight Connector 2">
            <a:extLst>
              <a:ext uri="{FF2B5EF4-FFF2-40B4-BE49-F238E27FC236}">
                <a16:creationId xmlns:a16="http://schemas.microsoft.com/office/drawing/2014/main" id="{664B8C12-E10A-C714-D6A0-BA32E2C7271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9" name="Title 1">
            <a:extLst>
              <a:ext uri="{FF2B5EF4-FFF2-40B4-BE49-F238E27FC236}">
                <a16:creationId xmlns:a16="http://schemas.microsoft.com/office/drawing/2014/main" id="{58B50728-3383-EC9A-417E-37D92F1A79C5}"/>
              </a:ext>
            </a:extLst>
          </p:cNvPr>
          <p:cNvSpPr>
            <a:spLocks noGrp="1"/>
          </p:cNvSpPr>
          <p:nvPr>
            <p:ph type="title"/>
          </p:nvPr>
        </p:nvSpPr>
        <p:spPr>
          <a:xfrm>
            <a:off x="612647" y="634999"/>
            <a:ext cx="4672584" cy="1269482"/>
          </a:xfrm>
        </p:spPr>
        <p:txBody>
          <a:bodyPr anchor="t">
            <a:noAutofit/>
          </a:bodyPr>
          <a:lstStyle>
            <a:lvl1pPr>
              <a:defRPr sz="3600"/>
            </a:lvl1pPr>
          </a:lstStyle>
          <a:p>
            <a:r>
              <a:rPr lang="en-US"/>
              <a:t>Click to edit Master title style</a:t>
            </a:r>
            <a:endParaRPr lang="en-US" dirty="0"/>
          </a:p>
        </p:txBody>
      </p:sp>
      <p:sp>
        <p:nvSpPr>
          <p:cNvPr id="12" name="Content Placeholder 7">
            <a:extLst>
              <a:ext uri="{FF2B5EF4-FFF2-40B4-BE49-F238E27FC236}">
                <a16:creationId xmlns:a16="http://schemas.microsoft.com/office/drawing/2014/main" id="{A934C409-3B5B-B521-A990-18EF2CF0BCFC}"/>
              </a:ext>
            </a:extLst>
          </p:cNvPr>
          <p:cNvSpPr>
            <a:spLocks noGrp="1"/>
          </p:cNvSpPr>
          <p:nvPr>
            <p:ph sz="quarter" idx="14"/>
          </p:nvPr>
        </p:nvSpPr>
        <p:spPr>
          <a:xfrm>
            <a:off x="5905562" y="634999"/>
            <a:ext cx="5676838" cy="5587996"/>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2" name="Straight Connector 1">
            <a:extLst>
              <a:ext uri="{FF2B5EF4-FFF2-40B4-BE49-F238E27FC236}">
                <a16:creationId xmlns:a16="http://schemas.microsoft.com/office/drawing/2014/main" id="{CFBAC7DD-4013-C579-09D4-3564365AACA7}"/>
              </a:ext>
            </a:extLst>
          </p:cNvPr>
          <p:cNvCxnSpPr>
            <a:cxnSpLocks/>
          </p:cNvCxnSpPr>
          <p:nvPr userDrawn="1"/>
        </p:nvCxnSpPr>
        <p:spPr>
          <a:xfrm>
            <a:off x="5454396"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10435382"/>
      </p:ext>
    </p:extLst>
  </p:cSld>
  <p:clrMapOvr>
    <a:overrideClrMapping bg1="lt1" tx1="dk1" bg2="lt2" tx2="dk2" accent1="accent1" accent2="accent2" accent3="accent3" accent4="accent4" accent5="accent5" accent6="accent6" hlink="hlink" folHlink="folHlink"/>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Picture 18">
    <p:bg>
      <p:bgRef idx="1001">
        <a:schemeClr val="bg1"/>
      </p:bgRef>
    </p:bg>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DE681CC6-0816-FBB5-F117-CE232D15B0DE}"/>
              </a:ext>
            </a:extLst>
          </p:cNvPr>
          <p:cNvCxnSpPr>
            <a:cxnSpLocks/>
          </p:cNvCxnSpPr>
          <p:nvPr userDrawn="1"/>
        </p:nvCxnSpPr>
        <p:spPr>
          <a:xfrm>
            <a:off x="4501602" y="164150"/>
            <a:ext cx="769039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A3D1319-A3E8-35B5-18BF-A7DAE36BE7FC}"/>
              </a:ext>
            </a:extLst>
          </p:cNvPr>
          <p:cNvSpPr>
            <a:spLocks noGrp="1"/>
          </p:cNvSpPr>
          <p:nvPr>
            <p:ph type="title"/>
          </p:nvPr>
        </p:nvSpPr>
        <p:spPr>
          <a:xfrm>
            <a:off x="612647" y="634999"/>
            <a:ext cx="3696859" cy="1316347"/>
          </a:xfrm>
        </p:spPr>
        <p:txBody>
          <a:bodyPr anchor="t">
            <a:noAutofit/>
          </a:bodyPr>
          <a:lstStyle>
            <a:lvl1pPr>
              <a:defRPr sz="36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1D982C3F-36DC-0440-A19E-AA83413F223D}" type="datetime1">
              <a:rPr lang="en-US" smtClean="0"/>
              <a:t>11/12/2025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3" name="Straight Connector 2">
            <a:extLst>
              <a:ext uri="{FF2B5EF4-FFF2-40B4-BE49-F238E27FC236}">
                <a16:creationId xmlns:a16="http://schemas.microsoft.com/office/drawing/2014/main" id="{664B8C12-E10A-C714-D6A0-BA32E2C7271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Picture Placeholder 10">
            <a:extLst>
              <a:ext uri="{FF2B5EF4-FFF2-40B4-BE49-F238E27FC236}">
                <a16:creationId xmlns:a16="http://schemas.microsoft.com/office/drawing/2014/main" id="{402FC37C-195C-E78C-A1E2-030CF77CBA2A}"/>
              </a:ext>
            </a:extLst>
          </p:cNvPr>
          <p:cNvSpPr>
            <a:spLocks noGrp="1"/>
          </p:cNvSpPr>
          <p:nvPr>
            <p:ph type="pic" sz="quarter" idx="13" hasCustomPrompt="1"/>
          </p:nvPr>
        </p:nvSpPr>
        <p:spPr>
          <a:xfrm>
            <a:off x="612646" y="2295145"/>
            <a:ext cx="3696856" cy="3927488"/>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11" name="Content Placeholder 7">
            <a:extLst>
              <a:ext uri="{FF2B5EF4-FFF2-40B4-BE49-F238E27FC236}">
                <a16:creationId xmlns:a16="http://schemas.microsoft.com/office/drawing/2014/main" id="{2959E347-BAB4-7F1F-65EB-C586FE97DE1E}"/>
              </a:ext>
            </a:extLst>
          </p:cNvPr>
          <p:cNvSpPr>
            <a:spLocks noGrp="1"/>
          </p:cNvSpPr>
          <p:nvPr>
            <p:ph sz="quarter" idx="14"/>
          </p:nvPr>
        </p:nvSpPr>
        <p:spPr>
          <a:xfrm>
            <a:off x="4933150" y="647724"/>
            <a:ext cx="6644488" cy="5562546"/>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9" name="Straight Connector 8">
            <a:extLst>
              <a:ext uri="{FF2B5EF4-FFF2-40B4-BE49-F238E27FC236}">
                <a16:creationId xmlns:a16="http://schemas.microsoft.com/office/drawing/2014/main" id="{0C63D850-B761-4DEA-5C9B-DE6AC0E856D9}"/>
              </a:ext>
            </a:extLst>
          </p:cNvPr>
          <p:cNvCxnSpPr>
            <a:cxnSpLocks/>
          </p:cNvCxnSpPr>
          <p:nvPr userDrawn="1"/>
        </p:nvCxnSpPr>
        <p:spPr>
          <a:xfrm>
            <a:off x="450160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17067572"/>
      </p:ext>
    </p:extLst>
  </p:cSld>
  <p:clrMapOvr>
    <a:overrideClrMapping bg1="lt1" tx1="dk1" bg2="lt2" tx2="dk2" accent1="accent1" accent2="accent2" accent3="accent3" accent4="accent4" accent5="accent5" accent6="accent6" hlink="hlink" folHlink="folHlink"/>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ver">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208" y="634999"/>
            <a:ext cx="6159851" cy="5844227"/>
          </a:xfrm>
        </p:spPr>
        <p:txBody>
          <a:bodyPr anchor="b">
            <a:normAutofit/>
          </a:bodyPr>
          <a:lstStyle>
            <a:lvl1pPr>
              <a:defRPr sz="6000" b="0" i="0">
                <a:latin typeface="+mj-lt"/>
                <a:ea typeface="Dotum" panose="020B0600000101010101" pitchFamily="34" charset="-127"/>
                <a:cs typeface="Noto Sans Kannada Thin" panose="020B0202040504020204" pitchFamily="34" charset="0"/>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065403" y="-1"/>
            <a:ext cx="5131677" cy="6222999"/>
          </a:xfrm>
          <a:prstGeom prst="rect">
            <a:avLst/>
          </a:prstGeom>
          <a:blipFill dpi="0" rotWithShape="1">
            <a:blip r:embed="rId2">
              <a:alphaModFix amt="60000"/>
            </a:blip>
            <a:srcRect/>
            <a:stretch>
              <a:fillRect l="-686" t="2" b="-4120"/>
            </a:stretch>
          </a:blipFill>
        </p:spPr>
        <p:txBody>
          <a:bodyPr/>
          <a:lstStyle>
            <a:lvl1pPr marL="0" indent="0">
              <a:buNone/>
              <a:defRPr/>
            </a:lvl1pPr>
          </a:lstStyle>
          <a:p>
            <a:r>
              <a:rPr lang="en-US" dirty="0"/>
              <a:t> </a:t>
            </a:r>
          </a:p>
        </p:txBody>
      </p:sp>
      <p:cxnSp>
        <p:nvCxnSpPr>
          <p:cNvPr id="4" name="Straight Connector 3">
            <a:extLst>
              <a:ext uri="{FF2B5EF4-FFF2-40B4-BE49-F238E27FC236}">
                <a16:creationId xmlns:a16="http://schemas.microsoft.com/office/drawing/2014/main" id="{28FA8915-517E-32B2-6836-7A69DEF7C849}"/>
              </a:ext>
            </a:extLst>
          </p:cNvPr>
          <p:cNvCxnSpPr>
            <a:cxnSpLocks/>
          </p:cNvCxnSpPr>
          <p:nvPr userDrawn="1"/>
        </p:nvCxnSpPr>
        <p:spPr>
          <a:xfrm>
            <a:off x="706032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F76B2467-9468-3DE8-CA1C-7B68F7ED9A67}"/>
              </a:ext>
            </a:extLst>
          </p:cNvPr>
          <p:cNvCxnSpPr>
            <a:cxnSpLocks/>
          </p:cNvCxnSpPr>
          <p:nvPr userDrawn="1"/>
        </p:nvCxnSpPr>
        <p:spPr>
          <a:xfrm>
            <a:off x="0" y="164150"/>
            <a:ext cx="7060324"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77414" y="6375748"/>
            <a:ext cx="4847572" cy="363255"/>
          </a:xfrm>
          <a:prstGeom prst="rect">
            <a:avLst/>
          </a:prstGeom>
        </p:spPr>
        <p:txBody>
          <a:bodyPr anchor="ctr">
            <a:normAutofit/>
          </a:bodyPr>
          <a:lstStyle>
            <a:lvl1pPr marL="0" indent="0">
              <a:buNone/>
              <a:defRPr sz="1400" b="0" i="0">
                <a:latin typeface="+mj-lt"/>
              </a:defRPr>
            </a:lvl1pPr>
            <a:lvl2pPr>
              <a:defRPr sz="1600" b="0" i="0">
                <a:latin typeface="Univers Light" panose="020B0403020202020204" pitchFamily="34" charset="0"/>
              </a:defRPr>
            </a:lvl2pPr>
            <a:lvl3pPr>
              <a:defRPr sz="1600" b="0" i="0">
                <a:latin typeface="Univers Light" panose="020B0403020202020204" pitchFamily="34" charset="0"/>
              </a:defRPr>
            </a:lvl3pPr>
            <a:lvl4pPr>
              <a:defRPr sz="1600" b="0" i="0">
                <a:latin typeface="Univers Light" panose="020B0403020202020204" pitchFamily="34" charset="0"/>
              </a:defRPr>
            </a:lvl4pPr>
            <a:lvl5pPr>
              <a:defRPr sz="1600" b="0" i="0">
                <a:latin typeface="Univers Light" panose="020B0403020202020204" pitchFamily="34" charset="0"/>
              </a:defRPr>
            </a:lvl5pPr>
          </a:lstStyle>
          <a:p>
            <a:pPr lvl="0"/>
            <a:r>
              <a:rPr lang="en-US"/>
              <a:t>Click to edit Master text styles</a:t>
            </a:r>
          </a:p>
        </p:txBody>
      </p:sp>
    </p:spTree>
    <p:extLst>
      <p:ext uri="{BB962C8B-B14F-4D97-AF65-F5344CB8AC3E}">
        <p14:creationId xmlns:p14="http://schemas.microsoft.com/office/powerpoint/2010/main" val="427229911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Number Large">
    <p:bg>
      <p:bgPr>
        <a:solidFill>
          <a:schemeClr val="bg2">
            <a:lumMod val="90000"/>
          </a:schemeClr>
        </a:solidFill>
        <a:effectLst/>
      </p:bgPr>
    </p:bg>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1113C676-72E3-B810-A6B9-DCE36B8778AC}"/>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85C83582-5E0E-E3D3-3C94-4ACFD9A1C718}"/>
              </a:ext>
            </a:extLst>
          </p:cNvPr>
          <p:cNvSpPr>
            <a:spLocks noGrp="1"/>
          </p:cNvSpPr>
          <p:nvPr>
            <p:ph type="title"/>
          </p:nvPr>
        </p:nvSpPr>
        <p:spPr>
          <a:xfrm>
            <a:off x="634030" y="5109709"/>
            <a:ext cx="10369296" cy="1207008"/>
          </a:xfrm>
        </p:spPr>
        <p:txBody>
          <a:bodyPr>
            <a:normAutofit/>
          </a:bodyPr>
          <a:lstStyle>
            <a:lvl1pPr>
              <a:defRPr sz="2400" cap="none" baseline="0"/>
            </a:lvl1pPr>
          </a:lstStyle>
          <a:p>
            <a:r>
              <a:rPr lang="en-US" dirty="0"/>
              <a:t>Click to edit Master title style</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dirty="0"/>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DF18D256-8D94-AD48-AC70-FA7FB4656784}" type="datetime1">
              <a:rPr lang="en-US" smtClean="0"/>
              <a:t>11/12/2025</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B088E26B-9247-68F3-E9B8-157E22E97147}"/>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Content Placeholder 11">
            <a:extLst>
              <a:ext uri="{FF2B5EF4-FFF2-40B4-BE49-F238E27FC236}">
                <a16:creationId xmlns:a16="http://schemas.microsoft.com/office/drawing/2014/main" id="{EADDD523-89BD-4FD5-9443-E7DD58338829}"/>
              </a:ext>
            </a:extLst>
          </p:cNvPr>
          <p:cNvSpPr>
            <a:spLocks noGrp="1"/>
          </p:cNvSpPr>
          <p:nvPr>
            <p:ph sz="quarter" idx="14" hasCustomPrompt="1"/>
          </p:nvPr>
        </p:nvSpPr>
        <p:spPr>
          <a:xfrm>
            <a:off x="634030" y="1374953"/>
            <a:ext cx="11128248" cy="3447288"/>
          </a:xfrm>
        </p:spPr>
        <p:txBody>
          <a:bodyPr>
            <a:noAutofit/>
          </a:bodyPr>
          <a:lstStyle>
            <a:lvl1pPr marL="0" indent="0">
              <a:lnSpc>
                <a:spcPct val="90000"/>
              </a:lnSpc>
              <a:buNone/>
              <a:defRPr sz="30000"/>
            </a:lvl1pPr>
          </a:lstStyle>
          <a:p>
            <a:pPr lvl="0"/>
            <a:r>
              <a:rPr lang="en-US" dirty="0"/>
              <a:t>##%</a:t>
            </a:r>
          </a:p>
        </p:txBody>
      </p:sp>
    </p:spTree>
    <p:extLst>
      <p:ext uri="{BB962C8B-B14F-4D97-AF65-F5344CB8AC3E}">
        <p14:creationId xmlns:p14="http://schemas.microsoft.com/office/powerpoint/2010/main" val="114232982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Number Large 2">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3AF240C4-9480-994E-0BD5-BF7BE95F9F7B}"/>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itle 9">
            <a:extLst>
              <a:ext uri="{FF2B5EF4-FFF2-40B4-BE49-F238E27FC236}">
                <a16:creationId xmlns:a16="http://schemas.microsoft.com/office/drawing/2014/main" id="{B4A34DBE-5B8B-D933-E010-32D592317E81}"/>
              </a:ext>
            </a:extLst>
          </p:cNvPr>
          <p:cNvSpPr>
            <a:spLocks noGrp="1"/>
          </p:cNvSpPr>
          <p:nvPr>
            <p:ph type="title"/>
          </p:nvPr>
        </p:nvSpPr>
        <p:spPr>
          <a:xfrm>
            <a:off x="634030" y="5380383"/>
            <a:ext cx="6773934" cy="936333"/>
          </a:xfrm>
        </p:spPr>
        <p:txBody>
          <a:bodyPr anchor="b">
            <a:normAutofit/>
          </a:bodyPr>
          <a:lstStyle>
            <a:lvl1pPr>
              <a:defRPr sz="2400" cap="none" baseline="0"/>
            </a:lvl1pPr>
          </a:lstStyle>
          <a:p>
            <a:r>
              <a:rPr lang="en-US" dirty="0"/>
              <a:t>Click to edit Master title style</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dirty="0"/>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CBC99D08-11FA-9A4F-8AE4-C4979B640AA7}" type="datetime1">
              <a:rPr lang="en-US" smtClean="0"/>
              <a:t>11/12/2025</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6" name="Straight Connector 5">
            <a:extLst>
              <a:ext uri="{FF2B5EF4-FFF2-40B4-BE49-F238E27FC236}">
                <a16:creationId xmlns:a16="http://schemas.microsoft.com/office/drawing/2014/main" id="{63547AA0-CA68-609A-06D4-5F771838B5D3}"/>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Content Placeholder 11">
            <a:extLst>
              <a:ext uri="{FF2B5EF4-FFF2-40B4-BE49-F238E27FC236}">
                <a16:creationId xmlns:a16="http://schemas.microsoft.com/office/drawing/2014/main" id="{A2C14DB2-31D1-2A77-5862-79EC80A884B1}"/>
              </a:ext>
            </a:extLst>
          </p:cNvPr>
          <p:cNvSpPr>
            <a:spLocks noGrp="1"/>
          </p:cNvSpPr>
          <p:nvPr>
            <p:ph sz="quarter" idx="14" hasCustomPrompt="1"/>
          </p:nvPr>
        </p:nvSpPr>
        <p:spPr>
          <a:xfrm>
            <a:off x="634030" y="1374952"/>
            <a:ext cx="10367347" cy="3833147"/>
          </a:xfrm>
        </p:spPr>
        <p:txBody>
          <a:bodyPr>
            <a:noAutofit/>
          </a:bodyPr>
          <a:lstStyle>
            <a:lvl1pPr marL="0" indent="0">
              <a:lnSpc>
                <a:spcPct val="90000"/>
              </a:lnSpc>
              <a:buNone/>
              <a:defRPr sz="30000"/>
            </a:lvl1pPr>
          </a:lstStyle>
          <a:p>
            <a:pPr lvl="0"/>
            <a:r>
              <a:rPr lang="en-US" dirty="0"/>
              <a:t>##%</a:t>
            </a:r>
          </a:p>
        </p:txBody>
      </p:sp>
    </p:spTree>
    <p:extLst>
      <p:ext uri="{BB962C8B-B14F-4D97-AF65-F5344CB8AC3E}">
        <p14:creationId xmlns:p14="http://schemas.microsoft.com/office/powerpoint/2010/main" val="379574814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Number Large 3">
    <p:bg>
      <p:bgPr>
        <a:solidFill>
          <a:schemeClr val="bg2"/>
        </a:solidFill>
        <a:effectLst/>
      </p:bgPr>
    </p:bg>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2B8C624E-4F6C-E890-10DF-FE279DA2597D}"/>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60774BD-35B4-BDFD-98B2-123D58FC6550}"/>
              </a:ext>
            </a:extLst>
          </p:cNvPr>
          <p:cNvSpPr>
            <a:spLocks noGrp="1"/>
          </p:cNvSpPr>
          <p:nvPr>
            <p:ph type="title"/>
          </p:nvPr>
        </p:nvSpPr>
        <p:spPr>
          <a:xfrm>
            <a:off x="634030" y="5109709"/>
            <a:ext cx="10367340" cy="1207008"/>
          </a:xfrm>
        </p:spPr>
        <p:txBody>
          <a:bodyPr>
            <a:normAutofit/>
          </a:bodyPr>
          <a:lstStyle>
            <a:lvl1pPr>
              <a:defRPr sz="2400" cap="none" baseline="0"/>
            </a:lvl1pPr>
          </a:lstStyle>
          <a:p>
            <a:r>
              <a:rPr lang="en-US"/>
              <a:t>Click to edit Master title style</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dirty="0"/>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A8AE8B27-11F7-194F-8BAB-D7C03BEEA90A}" type="datetime1">
              <a:rPr lang="en-US" smtClean="0"/>
              <a:t>11/12/2025</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5FD9BA66-49B9-422C-E28F-BA9E9DB64697}"/>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Content Placeholder 11">
            <a:extLst>
              <a:ext uri="{FF2B5EF4-FFF2-40B4-BE49-F238E27FC236}">
                <a16:creationId xmlns:a16="http://schemas.microsoft.com/office/drawing/2014/main" id="{856E9D3E-CEAC-9B88-5B32-F19B49057302}"/>
              </a:ext>
            </a:extLst>
          </p:cNvPr>
          <p:cNvSpPr>
            <a:spLocks noGrp="1"/>
          </p:cNvSpPr>
          <p:nvPr>
            <p:ph sz="quarter" idx="14" hasCustomPrompt="1"/>
          </p:nvPr>
        </p:nvSpPr>
        <p:spPr>
          <a:xfrm>
            <a:off x="634030" y="1340489"/>
            <a:ext cx="10369296" cy="3392424"/>
          </a:xfrm>
        </p:spPr>
        <p:txBody>
          <a:bodyPr>
            <a:noAutofit/>
          </a:bodyPr>
          <a:lstStyle>
            <a:lvl1pPr marL="0" indent="0">
              <a:lnSpc>
                <a:spcPct val="90000"/>
              </a:lnSpc>
              <a:buNone/>
              <a:defRPr sz="30000"/>
            </a:lvl1pPr>
          </a:lstStyle>
          <a:p>
            <a:pPr lvl="0"/>
            <a:r>
              <a:rPr lang="en-US" dirty="0"/>
              <a:t>##%</a:t>
            </a:r>
          </a:p>
        </p:txBody>
      </p:sp>
    </p:spTree>
    <p:extLst>
      <p:ext uri="{BB962C8B-B14F-4D97-AF65-F5344CB8AC3E}">
        <p14:creationId xmlns:p14="http://schemas.microsoft.com/office/powerpoint/2010/main" val="3667156823"/>
      </p:ext>
    </p:extLst>
  </p:cSld>
  <p:clrMapOvr>
    <a:overrideClrMapping bg1="dk1" tx1="lt1" bg2="dk2" tx2="lt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Statement">
    <p:bg>
      <p:bgPr>
        <a:solidFill>
          <a:schemeClr val="bg2"/>
        </a:solidFill>
        <a:effectLst/>
      </p:bgPr>
    </p:bg>
    <p:spTree>
      <p:nvGrpSpPr>
        <p:cNvPr id="1" name=""/>
        <p:cNvGrpSpPr/>
        <p:nvPr/>
      </p:nvGrpSpPr>
      <p:grpSpPr>
        <a:xfrm>
          <a:off x="0" y="0"/>
          <a:ext cx="0" cy="0"/>
          <a:chOff x="0" y="0"/>
          <a:chExt cx="0" cy="0"/>
        </a:xfrm>
      </p:grpSpPr>
      <p:cxnSp>
        <p:nvCxnSpPr>
          <p:cNvPr id="51" name="Straight Connector 50">
            <a:extLst>
              <a:ext uri="{FF2B5EF4-FFF2-40B4-BE49-F238E27FC236}">
                <a16:creationId xmlns:a16="http://schemas.microsoft.com/office/drawing/2014/main" id="{0D627006-2F17-8195-85F1-6A04C935CD0A}"/>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09600" y="-1186864"/>
            <a:ext cx="10652760" cy="1050725"/>
          </a:xfrm>
        </p:spPr>
        <p:txBody>
          <a:bodyPr/>
          <a:lstStyle>
            <a:lvl1pPr>
              <a:defRPr cap="none" baseline="0"/>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49D6C909-3D7F-834E-BB68-316E18E888F7}" type="datetime1">
              <a:rPr lang="en-US" smtClean="0"/>
              <a:t>11/12/2025</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cxnSp>
        <p:nvCxnSpPr>
          <p:cNvPr id="6" name="Straight Connector 5">
            <a:extLst>
              <a:ext uri="{FF2B5EF4-FFF2-40B4-BE49-F238E27FC236}">
                <a16:creationId xmlns:a16="http://schemas.microsoft.com/office/drawing/2014/main" id="{C6DC5F9A-93BE-3155-B9FF-4F2B904E7ED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9" name="Content Placeholder 6">
            <a:extLst>
              <a:ext uri="{FF2B5EF4-FFF2-40B4-BE49-F238E27FC236}">
                <a16:creationId xmlns:a16="http://schemas.microsoft.com/office/drawing/2014/main" id="{EB9CB9C1-FB48-2C3D-F797-DF062B37A94B}"/>
              </a:ext>
            </a:extLst>
          </p:cNvPr>
          <p:cNvSpPr>
            <a:spLocks noGrp="1"/>
          </p:cNvSpPr>
          <p:nvPr>
            <p:ph sz="quarter" idx="13" hasCustomPrompt="1"/>
          </p:nvPr>
        </p:nvSpPr>
        <p:spPr>
          <a:xfrm>
            <a:off x="609600" y="634999"/>
            <a:ext cx="10972800" cy="5669280"/>
          </a:xfrm>
          <a:prstGeom prst="rect">
            <a:avLst/>
          </a:prstGeom>
        </p:spPr>
        <p:txBody>
          <a:bodyPr anchor="t">
            <a:normAutofit/>
          </a:bodyPr>
          <a:lstStyle>
            <a:lvl1pPr marL="0" indent="0">
              <a:lnSpc>
                <a:spcPct val="90000"/>
              </a:lnSpc>
              <a:buNone/>
              <a:defRPr sz="6000" b="0" cap="all" baseline="0"/>
            </a:lvl1pPr>
            <a:lvl2pPr marL="228600" indent="0">
              <a:lnSpc>
                <a:spcPct val="90000"/>
              </a:lnSpc>
              <a:buNone/>
              <a:defRPr sz="6000" b="0" cap="all" baseline="0"/>
            </a:lvl2pPr>
            <a:lvl3pPr marL="457200" indent="0">
              <a:lnSpc>
                <a:spcPct val="90000"/>
              </a:lnSpc>
              <a:buNone/>
              <a:defRPr sz="6000" b="0" cap="all" baseline="0"/>
            </a:lvl3pPr>
            <a:lvl4pPr marL="685800" indent="0">
              <a:lnSpc>
                <a:spcPct val="90000"/>
              </a:lnSpc>
              <a:buNone/>
              <a:defRPr sz="6000" b="0" cap="all" baseline="0"/>
            </a:lvl4pPr>
            <a:lvl5pPr marL="914400" indent="0">
              <a:lnSpc>
                <a:spcPct val="90000"/>
              </a:lnSpc>
              <a:buNone/>
              <a:defRPr sz="6000" b="0" cap="all" baseline="0"/>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57346005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Statement 3">
    <p:bg>
      <p:bgPr>
        <a:solidFill>
          <a:schemeClr val="bg2">
            <a:lumMod val="90000"/>
          </a:schemeClr>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3F5B07A5-D0B6-BEDF-13F7-7E32618B6773}"/>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815201"/>
          </a:xfrm>
        </p:spPr>
        <p:txBody>
          <a:bodyPr/>
          <a:lstStyle>
            <a:lvl1pPr>
              <a:defRPr cap="none" baseline="0"/>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6A6BAF69-D870-EE43-874B-AC932294DF22}" type="datetime1">
              <a:rPr lang="en-US" smtClean="0"/>
              <a:t>11/12/2025</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cxnSp>
        <p:nvCxnSpPr>
          <p:cNvPr id="6" name="Straight Connector 5">
            <a:extLst>
              <a:ext uri="{FF2B5EF4-FFF2-40B4-BE49-F238E27FC236}">
                <a16:creationId xmlns:a16="http://schemas.microsoft.com/office/drawing/2014/main" id="{3E71C1F5-4C28-1974-E5FE-84A75C2718B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9" name="Content Placeholder 6">
            <a:extLst>
              <a:ext uri="{FF2B5EF4-FFF2-40B4-BE49-F238E27FC236}">
                <a16:creationId xmlns:a16="http://schemas.microsoft.com/office/drawing/2014/main" id="{FC1D2216-37D0-19A5-7EA9-4FE22F1CDD08}"/>
              </a:ext>
            </a:extLst>
          </p:cNvPr>
          <p:cNvSpPr>
            <a:spLocks noGrp="1"/>
          </p:cNvSpPr>
          <p:nvPr>
            <p:ph sz="quarter" idx="13" hasCustomPrompt="1"/>
          </p:nvPr>
        </p:nvSpPr>
        <p:spPr>
          <a:xfrm>
            <a:off x="612648" y="652005"/>
            <a:ext cx="10972800" cy="5553985"/>
          </a:xfrm>
          <a:prstGeom prst="rect">
            <a:avLst/>
          </a:prstGeom>
        </p:spPr>
        <p:txBody>
          <a:bodyPr anchor="b">
            <a:normAutofit/>
          </a:bodyPr>
          <a:lstStyle>
            <a:lvl1pPr marL="0" indent="0">
              <a:lnSpc>
                <a:spcPct val="90000"/>
              </a:lnSpc>
              <a:buNone/>
              <a:defRPr sz="6000" b="0" cap="all" baseline="0"/>
            </a:lvl1pPr>
            <a:lvl2pPr marL="228600" indent="0">
              <a:lnSpc>
                <a:spcPct val="90000"/>
              </a:lnSpc>
              <a:buNone/>
              <a:defRPr sz="6000" b="0" cap="all" baseline="0"/>
            </a:lvl2pPr>
            <a:lvl3pPr marL="457200" indent="0">
              <a:lnSpc>
                <a:spcPct val="90000"/>
              </a:lnSpc>
              <a:buNone/>
              <a:defRPr sz="6000" b="0" cap="all" baseline="0"/>
            </a:lvl3pPr>
            <a:lvl4pPr marL="685800" indent="0">
              <a:lnSpc>
                <a:spcPct val="90000"/>
              </a:lnSpc>
              <a:buNone/>
              <a:defRPr sz="6000" b="0" cap="all" baseline="0"/>
            </a:lvl4pPr>
            <a:lvl5pPr marL="914400" indent="0">
              <a:lnSpc>
                <a:spcPct val="90000"/>
              </a:lnSpc>
              <a:buNone/>
              <a:defRPr sz="6000" b="0" cap="all" baseline="0"/>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83676504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Statement 4">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3F5B07A5-D0B6-BEDF-13F7-7E32618B6773}"/>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815201"/>
          </a:xfrm>
        </p:spPr>
        <p:txBody>
          <a:bodyPr/>
          <a:lstStyle>
            <a:lvl1pPr>
              <a:defRPr cap="none" baseline="0"/>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8F7E9A70-5D05-F64F-A304-DFD75CCDEE2E}" type="datetime1">
              <a:rPr lang="en-US" smtClean="0"/>
              <a:t>11/12/2025</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cxnSp>
        <p:nvCxnSpPr>
          <p:cNvPr id="6" name="Straight Connector 5">
            <a:extLst>
              <a:ext uri="{FF2B5EF4-FFF2-40B4-BE49-F238E27FC236}">
                <a16:creationId xmlns:a16="http://schemas.microsoft.com/office/drawing/2014/main" id="{3E71C1F5-4C28-1974-E5FE-84A75C2718B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9" name="Content Placeholder 6">
            <a:extLst>
              <a:ext uri="{FF2B5EF4-FFF2-40B4-BE49-F238E27FC236}">
                <a16:creationId xmlns:a16="http://schemas.microsoft.com/office/drawing/2014/main" id="{FC1D2216-37D0-19A5-7EA9-4FE22F1CDD08}"/>
              </a:ext>
            </a:extLst>
          </p:cNvPr>
          <p:cNvSpPr>
            <a:spLocks noGrp="1"/>
          </p:cNvSpPr>
          <p:nvPr>
            <p:ph sz="quarter" idx="13" hasCustomPrompt="1"/>
          </p:nvPr>
        </p:nvSpPr>
        <p:spPr>
          <a:xfrm>
            <a:off x="612648" y="652007"/>
            <a:ext cx="10972800" cy="5553985"/>
          </a:xfrm>
          <a:prstGeom prst="rect">
            <a:avLst/>
          </a:prstGeom>
        </p:spPr>
        <p:txBody>
          <a:bodyPr anchor="b">
            <a:normAutofit/>
          </a:bodyPr>
          <a:lstStyle>
            <a:lvl1pPr marL="0" indent="0">
              <a:lnSpc>
                <a:spcPct val="90000"/>
              </a:lnSpc>
              <a:buNone/>
              <a:defRPr sz="6000" b="0" cap="all" baseline="0">
                <a:solidFill>
                  <a:schemeClr val="accent1">
                    <a:lumMod val="25000"/>
                  </a:schemeClr>
                </a:solidFill>
              </a:defRPr>
            </a:lvl1pPr>
            <a:lvl2pPr marL="228600" indent="0">
              <a:lnSpc>
                <a:spcPct val="90000"/>
              </a:lnSpc>
              <a:buNone/>
              <a:defRPr sz="6000" b="0" cap="all" baseline="0">
                <a:solidFill>
                  <a:schemeClr val="accent1">
                    <a:lumMod val="25000"/>
                  </a:schemeClr>
                </a:solidFill>
              </a:defRPr>
            </a:lvl2pPr>
            <a:lvl3pPr marL="457200" indent="0">
              <a:lnSpc>
                <a:spcPct val="90000"/>
              </a:lnSpc>
              <a:buNone/>
              <a:defRPr sz="6000" b="0" cap="all" baseline="0">
                <a:solidFill>
                  <a:schemeClr val="accent1">
                    <a:lumMod val="25000"/>
                  </a:schemeClr>
                </a:solidFill>
              </a:defRPr>
            </a:lvl3pPr>
            <a:lvl4pPr marL="685800" indent="0">
              <a:lnSpc>
                <a:spcPct val="90000"/>
              </a:lnSpc>
              <a:buNone/>
              <a:defRPr sz="6000" b="0" cap="all" baseline="0">
                <a:solidFill>
                  <a:schemeClr val="accent1">
                    <a:lumMod val="25000"/>
                  </a:schemeClr>
                </a:solidFill>
              </a:defRPr>
            </a:lvl4pPr>
            <a:lvl5pPr marL="914400" indent="0">
              <a:lnSpc>
                <a:spcPct val="90000"/>
              </a:lnSpc>
              <a:buNone/>
              <a:defRPr sz="6000" b="0" cap="all" baseline="0">
                <a:solidFill>
                  <a:schemeClr val="accent1">
                    <a:lumMod val="25000"/>
                  </a:schemeClr>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01324943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Statement 5">
    <p:bg>
      <p:bgPr>
        <a:solidFill>
          <a:schemeClr val="tx2"/>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3F5B07A5-D0B6-BEDF-13F7-7E32618B6773}"/>
              </a:ext>
            </a:extLst>
          </p:cNvPr>
          <p:cNvCxnSpPr/>
          <p:nvPr userDrawn="1"/>
        </p:nvCxnSpPr>
        <p:spPr>
          <a:xfrm>
            <a:off x="429209" y="164150"/>
            <a:ext cx="1176279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815201"/>
          </a:xfrm>
        </p:spPr>
        <p:txBody>
          <a:bodyPr/>
          <a:lstStyle>
            <a:lvl1pPr>
              <a:defRPr cap="none" baseline="0"/>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r>
              <a:rPr lang="en-US" dirty="0"/>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bg1"/>
                </a:solidFill>
              </a:defRPr>
            </a:lvl1pPr>
          </a:lstStyle>
          <a:p>
            <a:fld id="{D151979D-E75F-A743-8C5B-88CDEDEC73D6}" type="datetime1">
              <a:rPr lang="en-US" smtClean="0"/>
              <a:t>11/12/2025</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cxnSp>
        <p:nvCxnSpPr>
          <p:cNvPr id="6" name="Straight Connector 5">
            <a:extLst>
              <a:ext uri="{FF2B5EF4-FFF2-40B4-BE49-F238E27FC236}">
                <a16:creationId xmlns:a16="http://schemas.microsoft.com/office/drawing/2014/main" id="{3E71C1F5-4C28-1974-E5FE-84A75C2718B0}"/>
              </a:ext>
            </a:extLst>
          </p:cNvPr>
          <p:cNvCxnSpPr>
            <a:cxnSpLocks/>
          </p:cNvCxnSpPr>
          <p:nvPr userDrawn="1"/>
        </p:nvCxnSpPr>
        <p:spPr>
          <a:xfrm>
            <a:off x="429793"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9" name="Content Placeholder 6">
            <a:extLst>
              <a:ext uri="{FF2B5EF4-FFF2-40B4-BE49-F238E27FC236}">
                <a16:creationId xmlns:a16="http://schemas.microsoft.com/office/drawing/2014/main" id="{FC1D2216-37D0-19A5-7EA9-4FE22F1CDD08}"/>
              </a:ext>
            </a:extLst>
          </p:cNvPr>
          <p:cNvSpPr>
            <a:spLocks noGrp="1"/>
          </p:cNvSpPr>
          <p:nvPr>
            <p:ph sz="quarter" idx="13" hasCustomPrompt="1"/>
          </p:nvPr>
        </p:nvSpPr>
        <p:spPr>
          <a:xfrm>
            <a:off x="612648" y="669011"/>
            <a:ext cx="10972800" cy="5553985"/>
          </a:xfrm>
          <a:prstGeom prst="rect">
            <a:avLst/>
          </a:prstGeom>
        </p:spPr>
        <p:txBody>
          <a:bodyPr anchor="b">
            <a:normAutofit/>
          </a:bodyPr>
          <a:lstStyle>
            <a:lvl1pPr marL="0" indent="0">
              <a:lnSpc>
                <a:spcPct val="90000"/>
              </a:lnSpc>
              <a:buNone/>
              <a:defRPr sz="6000" b="1" cap="all" baseline="0">
                <a:solidFill>
                  <a:schemeClr val="bg1"/>
                </a:solidFill>
              </a:defRPr>
            </a:lvl1pPr>
            <a:lvl2pPr marL="228600" indent="0">
              <a:lnSpc>
                <a:spcPct val="90000"/>
              </a:lnSpc>
              <a:buNone/>
              <a:defRPr sz="6000" b="1" cap="all" baseline="0">
                <a:solidFill>
                  <a:schemeClr val="bg1"/>
                </a:solidFill>
              </a:defRPr>
            </a:lvl2pPr>
            <a:lvl3pPr marL="457200" indent="0">
              <a:lnSpc>
                <a:spcPct val="90000"/>
              </a:lnSpc>
              <a:buNone/>
              <a:defRPr sz="6000" b="1" cap="all" baseline="0">
                <a:solidFill>
                  <a:schemeClr val="bg1"/>
                </a:solidFill>
              </a:defRPr>
            </a:lvl3pPr>
            <a:lvl4pPr marL="685800" indent="0">
              <a:lnSpc>
                <a:spcPct val="90000"/>
              </a:lnSpc>
              <a:buNone/>
              <a:defRPr sz="6000" b="1" cap="all" baseline="0">
                <a:solidFill>
                  <a:schemeClr val="bg1"/>
                </a:solidFill>
              </a:defRPr>
            </a:lvl4pPr>
            <a:lvl5pPr marL="914400" indent="0">
              <a:lnSpc>
                <a:spcPct val="90000"/>
              </a:lnSpc>
              <a:buNone/>
              <a:defRPr sz="6000" b="1" cap="all" baseline="0">
                <a:solidFill>
                  <a:schemeClr val="bg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49106412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8C518A1F-ACCA-80D1-B725-434280AEC752}"/>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3A49BD5-2A20-6D4F-BDE5-9C60FF133D72}"/>
              </a:ext>
            </a:extLst>
          </p:cNvPr>
          <p:cNvSpPr>
            <a:spLocks noGrp="1"/>
          </p:cNvSpPr>
          <p:nvPr>
            <p:ph type="title" hasCustomPrompt="1"/>
          </p:nvPr>
        </p:nvSpPr>
        <p:spPr>
          <a:xfrm>
            <a:off x="628953" y="5578741"/>
            <a:ext cx="10069527" cy="640080"/>
          </a:xfrm>
        </p:spPr>
        <p:txBody>
          <a:bodyPr anchor="b">
            <a:normAutofit/>
          </a:bodyPr>
          <a:lstStyle>
            <a:lvl1pPr>
              <a:lnSpc>
                <a:spcPct val="120000"/>
              </a:lnSpc>
              <a:defRPr sz="1600" cap="none" spc="0">
                <a:solidFill>
                  <a:schemeClr val="tx1"/>
                </a:solidFill>
                <a:latin typeface="+mn-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dirty="0"/>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BC72B243-4245-AC4F-8428-841FDABED002}" type="datetime1">
              <a:rPr lang="en-US" smtClean="0"/>
              <a:t>11/12/2025</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6" name="Straight Connector 5">
            <a:extLst>
              <a:ext uri="{FF2B5EF4-FFF2-40B4-BE49-F238E27FC236}">
                <a16:creationId xmlns:a16="http://schemas.microsoft.com/office/drawing/2014/main" id="{1EDBAF72-4C6A-14D9-5801-64F0FA350F7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Content Placeholder 6">
            <a:extLst>
              <a:ext uri="{FF2B5EF4-FFF2-40B4-BE49-F238E27FC236}">
                <a16:creationId xmlns:a16="http://schemas.microsoft.com/office/drawing/2014/main" id="{6CA0554C-4FF8-F224-177F-D44E2EA0BFBB}"/>
              </a:ext>
            </a:extLst>
          </p:cNvPr>
          <p:cNvSpPr>
            <a:spLocks noGrp="1"/>
          </p:cNvSpPr>
          <p:nvPr>
            <p:ph sz="quarter" idx="13" hasCustomPrompt="1"/>
          </p:nvPr>
        </p:nvSpPr>
        <p:spPr>
          <a:xfrm>
            <a:off x="628953" y="1373807"/>
            <a:ext cx="10069527" cy="4060635"/>
          </a:xfrm>
          <a:prstGeom prst="rect">
            <a:avLst/>
          </a:prstGeom>
        </p:spPr>
        <p:txBody>
          <a:bodyPr anchor="t">
            <a:normAutofit/>
          </a:bodyPr>
          <a:lstStyle>
            <a:lvl1pPr marL="164592" indent="-164592">
              <a:lnSpc>
                <a:spcPct val="100000"/>
              </a:lnSpc>
              <a:spcBef>
                <a:spcPts val="0"/>
              </a:spcBef>
              <a:buNone/>
              <a:defRPr sz="3600" cap="all" baseline="0">
                <a:latin typeface="+mj-lt"/>
              </a:defRPr>
            </a:lvl1pPr>
          </a:lstStyle>
          <a:p>
            <a:pPr lvl="0"/>
            <a:r>
              <a:rPr lang="en-US" dirty="0"/>
              <a:t>CLICK TO ADD QUOTE</a:t>
            </a:r>
          </a:p>
        </p:txBody>
      </p:sp>
    </p:spTree>
    <p:extLst>
      <p:ext uri="{BB962C8B-B14F-4D97-AF65-F5344CB8AC3E}">
        <p14:creationId xmlns:p14="http://schemas.microsoft.com/office/powerpoint/2010/main" val="89190516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Quote 2">
    <p:bg>
      <p:bgPr>
        <a:solidFill>
          <a:schemeClr val="tx2"/>
        </a:solidFill>
        <a:effectLst/>
      </p:bgPr>
    </p:bg>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4FD47CB2-2DC0-2D1C-3E20-3B23C0394451}"/>
              </a:ext>
            </a:extLst>
          </p:cNvPr>
          <p:cNvCxnSpPr/>
          <p:nvPr userDrawn="1"/>
        </p:nvCxnSpPr>
        <p:spPr>
          <a:xfrm>
            <a:off x="429209" y="164150"/>
            <a:ext cx="1176279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34940376-AFED-3D68-777A-172B7001E87B}"/>
              </a:ext>
            </a:extLst>
          </p:cNvPr>
          <p:cNvSpPr>
            <a:spLocks noGrp="1"/>
          </p:cNvSpPr>
          <p:nvPr>
            <p:ph type="title" hasCustomPrompt="1"/>
          </p:nvPr>
        </p:nvSpPr>
        <p:spPr>
          <a:xfrm>
            <a:off x="628953" y="5578741"/>
            <a:ext cx="10069527" cy="640080"/>
          </a:xfrm>
        </p:spPr>
        <p:txBody>
          <a:bodyPr anchor="b">
            <a:normAutofit/>
          </a:bodyPr>
          <a:lstStyle>
            <a:lvl1pPr>
              <a:lnSpc>
                <a:spcPct val="120000"/>
              </a:lnSpc>
              <a:defRPr sz="1600" cap="none" spc="0">
                <a:solidFill>
                  <a:schemeClr val="bg1"/>
                </a:solidFill>
                <a:latin typeface="+mn-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bg1"/>
                </a:solidFill>
              </a:defRPr>
            </a:lvl1pPr>
          </a:lstStyle>
          <a:p>
            <a:r>
              <a:rPr lang="en-US" dirty="0"/>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bg1"/>
                </a:solidFill>
              </a:defRPr>
            </a:lvl1pPr>
          </a:lstStyle>
          <a:p>
            <a:fld id="{01A4D632-3FB7-744B-8469-F41F493E43AE}" type="datetime1">
              <a:rPr lang="en-US" smtClean="0"/>
              <a:t>11/12/2025</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cxnSp>
        <p:nvCxnSpPr>
          <p:cNvPr id="8" name="Straight Connector 7">
            <a:extLst>
              <a:ext uri="{FF2B5EF4-FFF2-40B4-BE49-F238E27FC236}">
                <a16:creationId xmlns:a16="http://schemas.microsoft.com/office/drawing/2014/main" id="{315DE24C-5070-BB46-4081-8ED244198E0F}"/>
              </a:ext>
            </a:extLst>
          </p:cNvPr>
          <p:cNvCxnSpPr>
            <a:cxnSpLocks/>
          </p:cNvCxnSpPr>
          <p:nvPr userDrawn="1"/>
        </p:nvCxnSpPr>
        <p:spPr>
          <a:xfrm>
            <a:off x="429793"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2" name="Content Placeholder 6">
            <a:extLst>
              <a:ext uri="{FF2B5EF4-FFF2-40B4-BE49-F238E27FC236}">
                <a16:creationId xmlns:a16="http://schemas.microsoft.com/office/drawing/2014/main" id="{EE5118C8-ABCC-8F3E-B739-002235EBAB7C}"/>
              </a:ext>
            </a:extLst>
          </p:cNvPr>
          <p:cNvSpPr>
            <a:spLocks noGrp="1"/>
          </p:cNvSpPr>
          <p:nvPr>
            <p:ph sz="quarter" idx="13" hasCustomPrompt="1"/>
          </p:nvPr>
        </p:nvSpPr>
        <p:spPr>
          <a:xfrm>
            <a:off x="628953" y="667890"/>
            <a:ext cx="10069527" cy="4060635"/>
          </a:xfrm>
          <a:prstGeom prst="rect">
            <a:avLst/>
          </a:prstGeom>
        </p:spPr>
        <p:txBody>
          <a:bodyPr anchor="t">
            <a:normAutofit/>
          </a:bodyPr>
          <a:lstStyle>
            <a:lvl1pPr marL="164592" indent="-164592">
              <a:lnSpc>
                <a:spcPct val="100000"/>
              </a:lnSpc>
              <a:spcBef>
                <a:spcPts val="0"/>
              </a:spcBef>
              <a:buNone/>
              <a:defRPr sz="3600" cap="all" baseline="0">
                <a:solidFill>
                  <a:schemeClr val="bg1"/>
                </a:solidFill>
                <a:latin typeface="+mj-lt"/>
              </a:defRPr>
            </a:lvl1pPr>
          </a:lstStyle>
          <a:p>
            <a:pPr lvl="0"/>
            <a:r>
              <a:rPr lang="en-US" dirty="0"/>
              <a:t>CLICK TO ADD QUOTE</a:t>
            </a:r>
          </a:p>
        </p:txBody>
      </p:sp>
    </p:spTree>
    <p:extLst>
      <p:ext uri="{BB962C8B-B14F-4D97-AF65-F5344CB8AC3E}">
        <p14:creationId xmlns:p14="http://schemas.microsoft.com/office/powerpoint/2010/main" val="3279516171"/>
      </p:ext>
    </p:extLst>
  </p:cSld>
  <p:clrMapOvr>
    <a:overrideClrMapping bg1="dk1" tx1="lt1" bg2="dk2" tx2="lt2" accent1="accent1" accent2="accent2" accent3="accent3" accent4="accent4" accent5="accent5" accent6="accent6" hlink="hlink" folHlink="folHlink"/>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Quote 3">
    <p:bg>
      <p:bgPr>
        <a:solidFill>
          <a:schemeClr val="tx2"/>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80708A38-78BC-D3CE-5C55-65C094C8935A}"/>
              </a:ext>
            </a:extLst>
          </p:cNvPr>
          <p:cNvCxnSpPr/>
          <p:nvPr userDrawn="1"/>
        </p:nvCxnSpPr>
        <p:spPr>
          <a:xfrm>
            <a:off x="429209" y="164150"/>
            <a:ext cx="1176279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605FFFF2-E35B-B16D-3D98-6A7B571A2044}"/>
              </a:ext>
            </a:extLst>
          </p:cNvPr>
          <p:cNvSpPr>
            <a:spLocks noGrp="1"/>
          </p:cNvSpPr>
          <p:nvPr>
            <p:ph type="title" hasCustomPrompt="1"/>
          </p:nvPr>
        </p:nvSpPr>
        <p:spPr>
          <a:xfrm>
            <a:off x="628953" y="5578741"/>
            <a:ext cx="10069527" cy="640080"/>
          </a:xfrm>
        </p:spPr>
        <p:txBody>
          <a:bodyPr anchor="b">
            <a:normAutofit/>
          </a:bodyPr>
          <a:lstStyle>
            <a:lvl1pPr>
              <a:lnSpc>
                <a:spcPct val="120000"/>
              </a:lnSpc>
              <a:defRPr sz="1600" cap="none" spc="0">
                <a:solidFill>
                  <a:schemeClr val="bg1"/>
                </a:solidFill>
                <a:latin typeface="+mn-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bg1"/>
                </a:solidFill>
              </a:defRPr>
            </a:lvl1pPr>
          </a:lstStyle>
          <a:p>
            <a:r>
              <a:rPr lang="en-US"/>
              <a:t>SAMPLE FOOTER TEXT</a:t>
            </a:r>
            <a:endParaRPr lang="en-US" dirty="0"/>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bg1"/>
                </a:solidFill>
              </a:defRPr>
            </a:lvl1pPr>
          </a:lstStyle>
          <a:p>
            <a:fld id="{BE62FDEF-F6CD-6E40-89C3-8A8BB711875E}" type="datetime1">
              <a:rPr lang="en-US" smtClean="0"/>
              <a:t>11/12/2025</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cxnSp>
        <p:nvCxnSpPr>
          <p:cNvPr id="6" name="Straight Connector 5">
            <a:extLst>
              <a:ext uri="{FF2B5EF4-FFF2-40B4-BE49-F238E27FC236}">
                <a16:creationId xmlns:a16="http://schemas.microsoft.com/office/drawing/2014/main" id="{B1108F76-E7E3-1812-8331-DCE59FFE0DFB}"/>
              </a:ext>
            </a:extLst>
          </p:cNvPr>
          <p:cNvCxnSpPr>
            <a:cxnSpLocks/>
          </p:cNvCxnSpPr>
          <p:nvPr userDrawn="1"/>
        </p:nvCxnSpPr>
        <p:spPr>
          <a:xfrm>
            <a:off x="429793"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2" name="Content Placeholder 6">
            <a:extLst>
              <a:ext uri="{FF2B5EF4-FFF2-40B4-BE49-F238E27FC236}">
                <a16:creationId xmlns:a16="http://schemas.microsoft.com/office/drawing/2014/main" id="{2D1EB142-2C95-07B2-16A2-D3B362900569}"/>
              </a:ext>
            </a:extLst>
          </p:cNvPr>
          <p:cNvSpPr>
            <a:spLocks noGrp="1"/>
          </p:cNvSpPr>
          <p:nvPr>
            <p:ph sz="quarter" idx="13" hasCustomPrompt="1"/>
          </p:nvPr>
        </p:nvSpPr>
        <p:spPr>
          <a:xfrm>
            <a:off x="628953" y="634635"/>
            <a:ext cx="10069527" cy="4799807"/>
          </a:xfrm>
          <a:prstGeom prst="rect">
            <a:avLst/>
          </a:prstGeom>
        </p:spPr>
        <p:txBody>
          <a:bodyPr anchor="b">
            <a:normAutofit/>
          </a:bodyPr>
          <a:lstStyle>
            <a:lvl1pPr marL="164592" indent="-164592">
              <a:lnSpc>
                <a:spcPct val="100000"/>
              </a:lnSpc>
              <a:spcBef>
                <a:spcPts val="0"/>
              </a:spcBef>
              <a:buNone/>
              <a:defRPr sz="3600" cap="all" baseline="0">
                <a:solidFill>
                  <a:schemeClr val="bg1"/>
                </a:solidFill>
                <a:latin typeface="+mj-lt"/>
              </a:defRPr>
            </a:lvl1pPr>
          </a:lstStyle>
          <a:p>
            <a:pPr lvl="0"/>
            <a:r>
              <a:rPr lang="en-US" dirty="0"/>
              <a:t>CLICK TO ADD QUOTE</a:t>
            </a:r>
          </a:p>
        </p:txBody>
      </p:sp>
    </p:spTree>
    <p:extLst>
      <p:ext uri="{BB962C8B-B14F-4D97-AF65-F5344CB8AC3E}">
        <p14:creationId xmlns:p14="http://schemas.microsoft.com/office/powerpoint/2010/main" val="219314549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033CF370-3CA5-B9C3-AA2C-1D52A27AD182}"/>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634990"/>
            <a:ext cx="10923934" cy="1127756"/>
          </a:xfrm>
        </p:spPr>
        <p:txBody>
          <a:body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FAA6F6B0-7BDB-FB4C-9D76-500FE2DDFD1B}" type="datetime1">
              <a:rPr lang="en-US" smtClean="0"/>
              <a:t>11/12/2025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3" name="Straight Connector 2">
            <a:extLst>
              <a:ext uri="{FF2B5EF4-FFF2-40B4-BE49-F238E27FC236}">
                <a16:creationId xmlns:a16="http://schemas.microsoft.com/office/drawing/2014/main" id="{0DA0E66B-621F-DCB6-E24E-748318E12F2D}"/>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Content Placeholder 9">
            <a:extLst>
              <a:ext uri="{FF2B5EF4-FFF2-40B4-BE49-F238E27FC236}">
                <a16:creationId xmlns:a16="http://schemas.microsoft.com/office/drawing/2014/main" id="{70CAE2F0-3041-7269-FCA3-14BE4B94ECBB}"/>
              </a:ext>
            </a:extLst>
          </p:cNvPr>
          <p:cNvSpPr>
            <a:spLocks noGrp="1"/>
          </p:cNvSpPr>
          <p:nvPr>
            <p:ph sz="quarter" idx="15"/>
          </p:nvPr>
        </p:nvSpPr>
        <p:spPr>
          <a:xfrm>
            <a:off x="634030" y="2129474"/>
            <a:ext cx="5267332" cy="4094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9">
            <a:extLst>
              <a:ext uri="{FF2B5EF4-FFF2-40B4-BE49-F238E27FC236}">
                <a16:creationId xmlns:a16="http://schemas.microsoft.com/office/drawing/2014/main" id="{202FAAFA-42C4-CFD2-DBA8-BC2201120380}"/>
              </a:ext>
            </a:extLst>
          </p:cNvPr>
          <p:cNvSpPr>
            <a:spLocks noGrp="1"/>
          </p:cNvSpPr>
          <p:nvPr>
            <p:ph sz="quarter" idx="16"/>
          </p:nvPr>
        </p:nvSpPr>
        <p:spPr>
          <a:xfrm>
            <a:off x="6290632" y="2128839"/>
            <a:ext cx="5267332" cy="4094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6381563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A1A96DE7-ACFB-A025-20F2-1C9A4CEF7566}"/>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34030" y="641197"/>
            <a:ext cx="10923934" cy="688973"/>
          </a:xfrm>
        </p:spPr>
        <p:txBody>
          <a:bodyPr>
            <a:normAutofit/>
          </a:bodyPr>
          <a:lstStyle>
            <a:lvl1pPr>
              <a:defRPr sz="3600"/>
            </a:lvl1p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SAMPLE FOOTER TEXT</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E8BC4869-D3B1-C341-9C4A-88DDA4DA192E}" type="datetime1">
              <a:rPr lang="en-US" smtClean="0"/>
              <a:t>11/12/2025</a:t>
            </a:fld>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33472" y="1456523"/>
            <a:ext cx="5266644" cy="688973"/>
          </a:xfrm>
          <a:prstGeom prst="rect">
            <a:avLst/>
          </a:prstGeom>
        </p:spPr>
        <p:txBody>
          <a:bodyPr anchor="b">
            <a:normAutofit/>
          </a:bodyPr>
          <a:lstStyle>
            <a:lvl1pPr marL="0" indent="0">
              <a:lnSpc>
                <a:spcPct val="90000"/>
              </a:lnSpc>
              <a:buNone/>
              <a:defRPr sz="14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Content Placeholder 9">
            <a:extLst>
              <a:ext uri="{FF2B5EF4-FFF2-40B4-BE49-F238E27FC236}">
                <a16:creationId xmlns:a16="http://schemas.microsoft.com/office/drawing/2014/main" id="{AAF7DC9C-9332-6860-8B76-290D8AE372F7}"/>
              </a:ext>
            </a:extLst>
          </p:cNvPr>
          <p:cNvSpPr>
            <a:spLocks noGrp="1"/>
          </p:cNvSpPr>
          <p:nvPr>
            <p:ph sz="quarter" idx="15"/>
          </p:nvPr>
        </p:nvSpPr>
        <p:spPr>
          <a:xfrm>
            <a:off x="633470" y="2271849"/>
            <a:ext cx="5267332" cy="39449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6500" y="1456523"/>
            <a:ext cx="5271464" cy="688973"/>
          </a:xfrm>
          <a:prstGeom prst="rect">
            <a:avLst/>
          </a:prstGeom>
        </p:spPr>
        <p:txBody>
          <a:bodyPr anchor="b">
            <a:normAutofit/>
          </a:bodyPr>
          <a:lstStyle>
            <a:lvl1pPr marL="0" indent="0">
              <a:lnSpc>
                <a:spcPct val="90000"/>
              </a:lnSpc>
              <a:buNone/>
              <a:defRPr sz="14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9">
            <a:extLst>
              <a:ext uri="{FF2B5EF4-FFF2-40B4-BE49-F238E27FC236}">
                <a16:creationId xmlns:a16="http://schemas.microsoft.com/office/drawing/2014/main" id="{814A6650-A301-AE53-ACE9-C9F2CCD87CE8}"/>
              </a:ext>
            </a:extLst>
          </p:cNvPr>
          <p:cNvSpPr>
            <a:spLocks noGrp="1"/>
          </p:cNvSpPr>
          <p:nvPr>
            <p:ph sz="quarter" idx="16"/>
          </p:nvPr>
        </p:nvSpPr>
        <p:spPr>
          <a:xfrm>
            <a:off x="6290072" y="2271849"/>
            <a:ext cx="5267332" cy="39449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4" name="Straight Connector 3">
            <a:extLst>
              <a:ext uri="{FF2B5EF4-FFF2-40B4-BE49-F238E27FC236}">
                <a16:creationId xmlns:a16="http://schemas.microsoft.com/office/drawing/2014/main" id="{FFC723C3-DA4A-8D71-987B-EB7E7A74D1E6}"/>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08460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44A141C8-6351-7BB4-B97D-32DF6F45DBC5}"/>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634030" y="634990"/>
            <a:ext cx="10923933" cy="1127761"/>
          </a:xfrm>
        </p:spPr>
        <p:txBody>
          <a:bodyPr>
            <a:normAutofit/>
          </a:bodyPr>
          <a:lstStyle>
            <a:lvl1pPr>
              <a:defRPr sz="3600"/>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dirty="0"/>
              <a:t>SAMPLE FOOTER TEXT</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01280AA4-9AC4-7644-BD1D-3608838FE24E}" type="datetime1">
              <a:rPr lang="en-US" smtClean="0"/>
              <a:t>11/12/2025</a:t>
            </a:fld>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6" name="Straight Connector 5">
            <a:extLst>
              <a:ext uri="{FF2B5EF4-FFF2-40B4-BE49-F238E27FC236}">
                <a16:creationId xmlns:a16="http://schemas.microsoft.com/office/drawing/2014/main" id="{D88218CD-6934-8D18-A575-7C745D80A6C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6305866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BFE09A4A-7256-DFB0-F197-FAC31C991665}"/>
              </a:ext>
            </a:extLst>
          </p:cNvPr>
          <p:cNvCxnSpPr/>
          <p:nvPr/>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dirty="0"/>
              <a:t>SAMPLE FOOTER TEXT</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4081334A-D224-D041-9F63-26A9E0C05551}" type="datetime1">
              <a:rPr lang="en-US" smtClean="0"/>
              <a:t>11/12/2025</a:t>
            </a:fld>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7" name="Straight Connector 6">
            <a:extLst>
              <a:ext uri="{FF2B5EF4-FFF2-40B4-BE49-F238E27FC236}">
                <a16:creationId xmlns:a16="http://schemas.microsoft.com/office/drawing/2014/main" id="{1571AA78-5D18-EE68-E9E7-A1075C78BC2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8918235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34030" y="634990"/>
            <a:ext cx="4096995" cy="1874006"/>
          </a:xfrm>
        </p:spPr>
        <p:txBody>
          <a:bodyPr anchor="t">
            <a:noAutofit/>
          </a:bodyPr>
          <a:lstStyle>
            <a:lvl1pPr>
              <a:defRPr sz="36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dirty="0"/>
              <a:t>SAMPLE FOOTER TEXT</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6F2E9456-38E2-B645-89F2-A4EE19009666}" type="datetime1">
              <a:rPr lang="en-US" smtClean="0"/>
              <a:t>11/12/2025</a:t>
            </a:fld>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CD4A6C7F-9167-3CFF-8E30-53AE9D6BB738}"/>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34020" y="2866804"/>
            <a:ext cx="4096987" cy="2989469"/>
          </a:xfrm>
          <a:prstGeom prst="rect">
            <a:avLst/>
          </a:prstGeo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062330" y="634989"/>
            <a:ext cx="6495633" cy="5857517"/>
          </a:xfrm>
          <a:prstGeom prst="rect">
            <a:avLst/>
          </a:prstGeom>
        </p:spPr>
        <p:txBody>
          <a:bodyPr>
            <a:normAutofit/>
          </a:bodyPr>
          <a:lstStyle>
            <a:lvl1pPr>
              <a:defRPr sz="1400"/>
            </a:lvl1pPr>
            <a:lvl2pPr>
              <a:defRPr sz="1400"/>
            </a:lvl2pPr>
            <a:lvl3pPr>
              <a:defRPr sz="14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8" name="Straight Connector 7">
            <a:extLst>
              <a:ext uri="{FF2B5EF4-FFF2-40B4-BE49-F238E27FC236}">
                <a16:creationId xmlns:a16="http://schemas.microsoft.com/office/drawing/2014/main" id="{A9C0A275-A2A5-8AD0-2E0F-DDE194CF88B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911082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SAMPLE FOOTER TEXT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E0D70470-0208-0F43-B978-960D5782D9F1}" type="datetime1">
              <a:rPr lang="en-US" smtClean="0"/>
              <a:t>11/12/2025</a:t>
            </a:fld>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03E95682-83E4-B8FD-0229-98470A1CACC8}"/>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C2BD7F5-CDD3-75CC-75F0-0D3B429420E5}"/>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itle 1">
            <a:extLst>
              <a:ext uri="{FF2B5EF4-FFF2-40B4-BE49-F238E27FC236}">
                <a16:creationId xmlns:a16="http://schemas.microsoft.com/office/drawing/2014/main" id="{C56D9DA0-6EE9-83EA-17DF-CC70C2448FC9}"/>
              </a:ext>
            </a:extLst>
          </p:cNvPr>
          <p:cNvSpPr>
            <a:spLocks noGrp="1"/>
          </p:cNvSpPr>
          <p:nvPr>
            <p:ph type="title"/>
          </p:nvPr>
        </p:nvSpPr>
        <p:spPr>
          <a:xfrm>
            <a:off x="612648" y="634990"/>
            <a:ext cx="3595634" cy="1762083"/>
          </a:xfrm>
        </p:spPr>
        <p:txBody>
          <a:bodyPr anchor="t">
            <a:normAutofit/>
          </a:bodyPr>
          <a:lstStyle>
            <a:lvl1pPr>
              <a:defRPr sz="3600"/>
            </a:lvl1pPr>
          </a:lstStyle>
          <a:p>
            <a:r>
              <a:rPr lang="en-US"/>
              <a:t>Click to edit Master title style</a:t>
            </a:r>
            <a:endParaRPr lang="en-US" dirty="0"/>
          </a:p>
        </p:txBody>
      </p:sp>
      <p:sp>
        <p:nvSpPr>
          <p:cNvPr id="11" name="Text Placeholder 3">
            <a:extLst>
              <a:ext uri="{FF2B5EF4-FFF2-40B4-BE49-F238E27FC236}">
                <a16:creationId xmlns:a16="http://schemas.microsoft.com/office/drawing/2014/main" id="{D578782C-4033-2DC8-D9E6-78F704FB0CD8}"/>
              </a:ext>
            </a:extLst>
          </p:cNvPr>
          <p:cNvSpPr>
            <a:spLocks noGrp="1"/>
          </p:cNvSpPr>
          <p:nvPr>
            <p:ph type="body" sz="half" idx="2"/>
          </p:nvPr>
        </p:nvSpPr>
        <p:spPr>
          <a:xfrm>
            <a:off x="612648" y="2521515"/>
            <a:ext cx="3585586" cy="3701117"/>
          </a:xfrm>
          <a:prstGeom prst="rect">
            <a:avLst/>
          </a:prstGeom>
        </p:spPr>
        <p:txBody>
          <a:bodyPr anchor="b">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2" name="Picture Placeholder 2">
            <a:extLst>
              <a:ext uri="{FF2B5EF4-FFF2-40B4-BE49-F238E27FC236}">
                <a16:creationId xmlns:a16="http://schemas.microsoft.com/office/drawing/2014/main" id="{4782C0C8-F3A4-B2F1-131D-63904B515429}"/>
              </a:ext>
            </a:extLst>
          </p:cNvPr>
          <p:cNvSpPr>
            <a:spLocks noGrp="1"/>
          </p:cNvSpPr>
          <p:nvPr>
            <p:ph type="pic" idx="1" hasCustomPrompt="1"/>
          </p:nvPr>
        </p:nvSpPr>
        <p:spPr>
          <a:xfrm>
            <a:off x="5340483" y="634990"/>
            <a:ext cx="6139637" cy="5587643"/>
          </a:xfrm>
          <a:prstGeom prst="rect">
            <a:avLst/>
          </a:prstGeom>
          <a:blipFill dpi="0" rotWithShape="1">
            <a:blip r:embed="rId2">
              <a:alphaModFix amt="60000"/>
            </a:blip>
            <a:srcRect/>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 </a:t>
            </a:r>
          </a:p>
        </p:txBody>
      </p:sp>
    </p:spTree>
    <p:extLst>
      <p:ext uri="{BB962C8B-B14F-4D97-AF65-F5344CB8AC3E}">
        <p14:creationId xmlns:p14="http://schemas.microsoft.com/office/powerpoint/2010/main" val="97509807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onclus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1373816"/>
            <a:ext cx="10906802" cy="1607128"/>
          </a:xfrm>
        </p:spPr>
        <p:txBody>
          <a:bodyPr anchor="b">
            <a:noAutofit/>
          </a:bodyPr>
          <a:lstStyle>
            <a:lvl1pPr>
              <a:defRPr sz="360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2B19637D-AC4A-CB4E-96DC-9B86DEC28BAD}" type="datetime1">
              <a:rPr lang="en-US" smtClean="0"/>
              <a:t>11/12/2025</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7" name="Straight Connector 6">
            <a:extLst>
              <a:ext uri="{FF2B5EF4-FFF2-40B4-BE49-F238E27FC236}">
                <a16:creationId xmlns:a16="http://schemas.microsoft.com/office/drawing/2014/main" id="{BB4F35B0-78B0-CF96-BDA9-3D1E19B0636E}"/>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hasCustomPrompt="1"/>
          </p:nvPr>
        </p:nvSpPr>
        <p:spPr>
          <a:xfrm>
            <a:off x="633480" y="3615051"/>
            <a:ext cx="10906781" cy="2607949"/>
          </a:xfrm>
          <a:prstGeom prst="rect">
            <a:avLst/>
          </a:prstGeom>
        </p:spPr>
        <p:txBody>
          <a:bodyPr>
            <a:normAutofit/>
          </a:bodyPr>
          <a:lstStyle>
            <a:lvl1pPr marL="0" indent="0">
              <a:buNone/>
              <a:defRPr sz="1400">
                <a:solidFill>
                  <a:schemeClr val="tx1"/>
                </a:solidFill>
              </a:defRPr>
            </a:lvl1pPr>
            <a:lvl2pPr marL="228600" indent="0">
              <a:buNone/>
              <a:defRPr sz="1400">
                <a:solidFill>
                  <a:schemeClr val="tx1"/>
                </a:solidFill>
              </a:defRPr>
            </a:lvl2pPr>
            <a:lvl3pPr marL="457200" indent="0">
              <a:buNone/>
              <a:defRPr sz="1400">
                <a:solidFill>
                  <a:schemeClr val="tx1"/>
                </a:solidFill>
              </a:defRPr>
            </a:lvl3pPr>
            <a:lvl4pPr marL="685800" indent="0">
              <a:buNone/>
              <a:defRPr sz="1400">
                <a:solidFill>
                  <a:schemeClr val="tx1"/>
                </a:solidFill>
              </a:defRPr>
            </a:lvl4pPr>
            <a:lvl5pPr marL="914400" indent="0">
              <a:buNone/>
              <a:defRPr sz="1400">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55FE6CEC-AEBC-8860-A62E-637765B0DE26}"/>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2631864"/>
      </p:ext>
    </p:extLst>
  </p:cSld>
  <p:clrMapOvr>
    <a:overrideClrMapping bg1="lt1" tx1="dk1" bg2="lt2" tx2="dk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Conclusion 2">
    <p:bg>
      <p:bgPr>
        <a:solidFill>
          <a:schemeClr val="bg2"/>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6C31587E-E768-0BED-F16B-618390A49DBC}"/>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9" name="Title 1">
            <a:extLst>
              <a:ext uri="{FF2B5EF4-FFF2-40B4-BE49-F238E27FC236}">
                <a16:creationId xmlns:a16="http://schemas.microsoft.com/office/drawing/2014/main" id="{0B729E58-15D4-9BFF-C39F-C683CED24138}"/>
              </a:ext>
            </a:extLst>
          </p:cNvPr>
          <p:cNvSpPr>
            <a:spLocks noGrp="1"/>
          </p:cNvSpPr>
          <p:nvPr>
            <p:ph type="title"/>
          </p:nvPr>
        </p:nvSpPr>
        <p:spPr>
          <a:xfrm>
            <a:off x="612647" y="1953889"/>
            <a:ext cx="8430767" cy="1842020"/>
          </a:xfrm>
        </p:spPr>
        <p:txBody>
          <a:bodyPr anchor="b">
            <a:noAutofit/>
          </a:bodyPr>
          <a:lstStyle>
            <a:lvl1pPr>
              <a:defRPr sz="360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rot="16200000">
            <a:off x="-532352" y="5260879"/>
            <a:ext cx="1494475" cy="429768"/>
          </a:xfrm>
        </p:spPr>
        <p:txBody>
          <a:bodyPr/>
          <a:lstStyle>
            <a:lvl1pPr>
              <a:defRPr>
                <a:solidFill>
                  <a:schemeClr val="bg1"/>
                </a:solidFill>
              </a:defRPr>
            </a:lvl1pPr>
          </a:lstStyle>
          <a:p>
            <a:fld id="{68B0FE8A-6796-DE43-BAD7-69D8B3740AE7}" type="datetime1">
              <a:rPr lang="en-US" smtClean="0"/>
              <a:t>11/12/2025</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A329D384-6BDA-A5B3-C1ED-7DADE9654365}"/>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Content Placeholder 6">
            <a:extLst>
              <a:ext uri="{FF2B5EF4-FFF2-40B4-BE49-F238E27FC236}">
                <a16:creationId xmlns:a16="http://schemas.microsoft.com/office/drawing/2014/main" id="{349BFD2E-FBA7-08CA-139F-3F60185F32DE}"/>
              </a:ext>
            </a:extLst>
          </p:cNvPr>
          <p:cNvSpPr>
            <a:spLocks noGrp="1"/>
          </p:cNvSpPr>
          <p:nvPr>
            <p:ph sz="quarter" idx="14" hasCustomPrompt="1"/>
          </p:nvPr>
        </p:nvSpPr>
        <p:spPr>
          <a:xfrm>
            <a:off x="612775" y="3971109"/>
            <a:ext cx="8430639" cy="2251892"/>
          </a:xfrm>
          <a:prstGeom prst="rect">
            <a:avLst/>
          </a:prstGeom>
        </p:spPr>
        <p:txBody>
          <a:bodyPr anchor="b">
            <a:noAutofit/>
          </a:bodyPr>
          <a:lstStyle>
            <a:lvl1pPr marL="0" indent="0">
              <a:buNone/>
              <a:defRPr sz="1400">
                <a:solidFill>
                  <a:schemeClr val="tx1"/>
                </a:solidFill>
              </a:defRPr>
            </a:lvl1pPr>
            <a:lvl2pPr marL="228600" indent="0">
              <a:buNone/>
              <a:defRPr sz="1400">
                <a:solidFill>
                  <a:schemeClr val="tx1"/>
                </a:solidFill>
              </a:defRPr>
            </a:lvl2pPr>
            <a:lvl3pPr marL="457200" indent="0">
              <a:buNone/>
              <a:defRPr sz="1400">
                <a:solidFill>
                  <a:schemeClr val="tx1"/>
                </a:solidFill>
              </a:defRPr>
            </a:lvl3pPr>
            <a:lvl4pPr marL="685800" indent="0">
              <a:buNone/>
              <a:defRPr sz="1400">
                <a:solidFill>
                  <a:schemeClr val="tx1"/>
                </a:solidFill>
              </a:defRPr>
            </a:lvl4pPr>
            <a:lvl5pPr marL="914400" indent="0">
              <a:buNone/>
              <a:defRPr sz="1400">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457966120"/>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34030" y="634990"/>
            <a:ext cx="10923934" cy="755659"/>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rot="16200000">
            <a:off x="-2067304" y="2231454"/>
            <a:ext cx="4564376" cy="429768"/>
          </a:xfrm>
          <a:prstGeom prst="rect">
            <a:avLst/>
          </a:prstGeom>
        </p:spPr>
        <p:txBody>
          <a:bodyPr vert="horz" lIns="91440" tIns="45720" rIns="91440" bIns="45720" rtlCol="0" anchor="ctr"/>
          <a:lstStyle>
            <a:lvl1pPr algn="r" rtl="0">
              <a:defRPr sz="800" b="0" i="0">
                <a:solidFill>
                  <a:schemeClr val="tx1"/>
                </a:solidFill>
                <a:latin typeface="+mn-lt"/>
                <a:ea typeface="Batang" panose="02030600000101010101" pitchFamily="18" charset="-127"/>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rot="16200000">
            <a:off x="-532352" y="5260879"/>
            <a:ext cx="1494475" cy="429768"/>
          </a:xfrm>
          <a:prstGeom prst="rect">
            <a:avLst/>
          </a:prstGeom>
        </p:spPr>
        <p:txBody>
          <a:bodyPr vert="horz" lIns="91440" tIns="45720" rIns="91440" bIns="45720" rtlCol="0" anchor="ctr"/>
          <a:lstStyle>
            <a:lvl1pPr algn="l" rtl="0">
              <a:defRPr sz="800" b="0" i="0">
                <a:solidFill>
                  <a:schemeClr val="tx1"/>
                </a:solidFill>
                <a:latin typeface="+mn-lt"/>
                <a:ea typeface="Batang" panose="02030600000101010101" pitchFamily="18" charset="-127"/>
              </a:defRPr>
            </a:lvl1pPr>
          </a:lstStyle>
          <a:p>
            <a:fld id="{43E9438E-6B36-A14E-B7B5-A87CBFCBC1F9}" type="datetime1">
              <a:rPr lang="en-US" smtClean="0"/>
              <a:pPr/>
              <a:t>11/12/2025</a:t>
            </a:fld>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2" y="6492513"/>
            <a:ext cx="429207" cy="365125"/>
          </a:xfrm>
          <a:prstGeom prst="rect">
            <a:avLst/>
          </a:prstGeom>
        </p:spPr>
        <p:txBody>
          <a:bodyPr vert="horz" lIns="91440" tIns="45720" rIns="91440" bIns="45720" rtlCol="0" anchor="ctr"/>
          <a:lstStyle>
            <a:lvl1pPr algn="ctr" rtl="0">
              <a:defRPr sz="800" b="0" i="0">
                <a:solidFill>
                  <a:schemeClr val="tx1"/>
                </a:solidFill>
                <a:latin typeface="+mn-lt"/>
                <a:ea typeface="Batang" panose="02030600000101010101" pitchFamily="18" charset="-127"/>
              </a:defRPr>
            </a:lvl1pPr>
          </a:lstStyle>
          <a:p>
            <a:fld id="{CC057153-B650-4DEB-B370-79DDCFDCE934}" type="slidenum">
              <a:rPr lang="en-US" smtClean="0"/>
              <a:pPr/>
              <a:t>‹#›</a:t>
            </a:fld>
            <a:endParaRPr lang="en-US" dirty="0"/>
          </a:p>
        </p:txBody>
      </p:sp>
      <p:sp>
        <p:nvSpPr>
          <p:cNvPr id="9" name="Text Placeholder 2">
            <a:extLst>
              <a:ext uri="{FF2B5EF4-FFF2-40B4-BE49-F238E27FC236}">
                <a16:creationId xmlns:a16="http://schemas.microsoft.com/office/drawing/2014/main" id="{65102932-722B-3E65-A301-BE5A2490CA12}"/>
              </a:ext>
            </a:extLst>
          </p:cNvPr>
          <p:cNvSpPr>
            <a:spLocks noGrp="1"/>
          </p:cNvSpPr>
          <p:nvPr>
            <p:ph type="body" idx="1"/>
          </p:nvPr>
        </p:nvSpPr>
        <p:spPr>
          <a:xfrm>
            <a:off x="634030" y="1537958"/>
            <a:ext cx="10923934" cy="468504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37627104"/>
      </p:ext>
    </p:extLst>
  </p:cSld>
  <p:clrMap bg1="lt1" tx1="dk1" bg2="lt2" tx2="dk2" accent1="accent1" accent2="accent2" accent3="accent3" accent4="accent4" accent5="accent5" accent6="accent6" hlink="hlink" folHlink="folHlink"/>
  <p:sldLayoutIdLst>
    <p:sldLayoutId id="2147483815" r:id="rId1"/>
    <p:sldLayoutId id="2147483766" r:id="rId2"/>
    <p:sldLayoutId id="2147483816" r:id="rId3"/>
    <p:sldLayoutId id="2147483765" r:id="rId4"/>
    <p:sldLayoutId id="2147483768" r:id="rId5"/>
    <p:sldLayoutId id="2147483769" r:id="rId6"/>
    <p:sldLayoutId id="2147483770" r:id="rId7"/>
    <p:sldLayoutId id="2147483771" r:id="rId8"/>
    <p:sldLayoutId id="2147483772" r:id="rId9"/>
    <p:sldLayoutId id="2147483821" r:id="rId10"/>
    <p:sldLayoutId id="2147483774" r:id="rId11"/>
    <p:sldLayoutId id="2147483775" r:id="rId12"/>
    <p:sldLayoutId id="2147483776" r:id="rId13"/>
    <p:sldLayoutId id="2147483777" r:id="rId14"/>
    <p:sldLayoutId id="2147483778" r:id="rId15"/>
    <p:sldLayoutId id="2147483779" r:id="rId16"/>
    <p:sldLayoutId id="2147483780" r:id="rId17"/>
    <p:sldLayoutId id="2147483781" r:id="rId18"/>
    <p:sldLayoutId id="2147483783" r:id="rId19"/>
    <p:sldLayoutId id="2147483784" r:id="rId20"/>
    <p:sldLayoutId id="2147483785" r:id="rId21"/>
    <p:sldLayoutId id="2147483786" r:id="rId22"/>
    <p:sldLayoutId id="2147483787" r:id="rId23"/>
    <p:sldLayoutId id="2147483788" r:id="rId24"/>
    <p:sldLayoutId id="2147483789" r:id="rId25"/>
    <p:sldLayoutId id="2147483790" r:id="rId26"/>
    <p:sldLayoutId id="2147483791" r:id="rId27"/>
    <p:sldLayoutId id="2147483792" r:id="rId28"/>
    <p:sldLayoutId id="2147483793" r:id="rId29"/>
    <p:sldLayoutId id="2147483794" r:id="rId30"/>
    <p:sldLayoutId id="2147483795" r:id="rId31"/>
    <p:sldLayoutId id="2147483796" r:id="rId32"/>
    <p:sldLayoutId id="2147483797" r:id="rId33"/>
    <p:sldLayoutId id="2147483817" r:id="rId34"/>
    <p:sldLayoutId id="2147483782" r:id="rId35"/>
    <p:sldLayoutId id="2147483798" r:id="rId36"/>
    <p:sldLayoutId id="2147483799" r:id="rId37"/>
    <p:sldLayoutId id="2147483800" r:id="rId38"/>
    <p:sldLayoutId id="2147483801" r:id="rId39"/>
    <p:sldLayoutId id="2147483803" r:id="rId40"/>
    <p:sldLayoutId id="2147483819" r:id="rId41"/>
    <p:sldLayoutId id="2147483820" r:id="rId42"/>
    <p:sldLayoutId id="2147483804" r:id="rId43"/>
    <p:sldLayoutId id="2147483805" r:id="rId44"/>
    <p:sldLayoutId id="2147483806" r:id="rId45"/>
    <p:sldLayoutId id="2147483807" r:id="rId46"/>
    <p:sldLayoutId id="2147483808" r:id="rId47"/>
    <p:sldLayoutId id="2147483809" r:id="rId48"/>
    <p:sldLayoutId id="2147483810" r:id="rId49"/>
    <p:sldLayoutId id="2147483811" r:id="rId50"/>
    <p:sldLayoutId id="2147483812" r:id="rId51"/>
    <p:sldLayoutId id="2147483813" r:id="rId52"/>
    <p:sldLayoutId id="2147483814" r:id="rId53"/>
  </p:sldLayoutIdLst>
  <p:hf hdr="0"/>
  <p:txStyles>
    <p:titleStyle>
      <a:lvl1pPr algn="l" defTabSz="914400" rtl="0" eaLnBrk="1" latinLnBrk="0" hangingPunct="1">
        <a:lnSpc>
          <a:spcPct val="90000"/>
        </a:lnSpc>
        <a:spcBef>
          <a:spcPct val="0"/>
        </a:spcBef>
        <a:buNone/>
        <a:defRPr sz="3600" b="0" i="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b="0" i="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33.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33.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3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21.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4.xml"/><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6.xml"/><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8.xml"/><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3" Type="http://schemas.openxmlformats.org/officeDocument/2006/relationships/hyperlink" Target="https://www.mdpi.com/2071-1050/17/16/7301" TargetMode="External"/><Relationship Id="rId7" Type="http://schemas.openxmlformats.org/officeDocument/2006/relationships/hyperlink" Target="https://www.mdpi.com/2071-1050/17/2/454" TargetMode="External"/><Relationship Id="rId2" Type="http://schemas.openxmlformats.org/officeDocument/2006/relationships/hyperlink" Target="https://link.springer.com/article/10.1007/s43621-025-01606-x" TargetMode="External"/><Relationship Id="rId1" Type="http://schemas.openxmlformats.org/officeDocument/2006/relationships/slideLayout" Target="../slideLayouts/slideLayout2.xml"/><Relationship Id="rId6" Type="http://schemas.openxmlformats.org/officeDocument/2006/relationships/hyperlink" Target="https://enveurope.springeropen.com/articles/10.1186/s12302-025-01184-9" TargetMode="External"/><Relationship Id="rId5" Type="http://schemas.openxmlformats.org/officeDocument/2006/relationships/hyperlink" Target="https://www.wisdomlib.org/uploads/journals/mdpi-sust/2025-volume-17-issue-5--2071-1050-17-5-1801-.pdf" TargetMode="External"/><Relationship Id="rId4" Type="http://schemas.openxmlformats.org/officeDocument/2006/relationships/hyperlink" Target="https://academic.oup.com/ce/article/9/2/190/7950757"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20294-7FDA-340C-DA97-269D63FB4EC5}"/>
              </a:ext>
            </a:extLst>
          </p:cNvPr>
          <p:cNvSpPr>
            <a:spLocks noGrp="1"/>
          </p:cNvSpPr>
          <p:nvPr>
            <p:ph type="ctrTitle"/>
          </p:nvPr>
        </p:nvSpPr>
        <p:spPr>
          <a:xfrm>
            <a:off x="612648" y="1373807"/>
            <a:ext cx="3892269" cy="3331896"/>
          </a:xfrm>
        </p:spPr>
        <p:txBody>
          <a:bodyPr anchor="t">
            <a:normAutofit/>
          </a:bodyPr>
          <a:lstStyle/>
          <a:p>
            <a:r>
              <a:rPr lang="en-US"/>
              <a:t>Latest Trends in Sustainability Research &amp; Practice (2025)</a:t>
            </a:r>
          </a:p>
        </p:txBody>
      </p:sp>
      <p:sp>
        <p:nvSpPr>
          <p:cNvPr id="3" name="Subtitle 2">
            <a:extLst>
              <a:ext uri="{FF2B5EF4-FFF2-40B4-BE49-F238E27FC236}">
                <a16:creationId xmlns:a16="http://schemas.microsoft.com/office/drawing/2014/main" id="{5454C50B-F275-8533-888B-86E600AC5121}"/>
              </a:ext>
            </a:extLst>
          </p:cNvPr>
          <p:cNvSpPr>
            <a:spLocks noGrp="1"/>
          </p:cNvSpPr>
          <p:nvPr>
            <p:ph type="subTitle" idx="1"/>
          </p:nvPr>
        </p:nvSpPr>
        <p:spPr>
          <a:xfrm>
            <a:off x="612649" y="4811646"/>
            <a:ext cx="3174160" cy="1411356"/>
          </a:xfrm>
        </p:spPr>
        <p:txBody>
          <a:bodyPr anchor="b">
            <a:normAutofit/>
          </a:bodyPr>
          <a:lstStyle/>
          <a:p>
            <a:r>
              <a:rPr lang="en-US"/>
              <a:t>Emerging innovations shaping sustainable futures</a:t>
            </a:r>
          </a:p>
        </p:txBody>
      </p:sp>
      <p:sp>
        <p:nvSpPr>
          <p:cNvPr id="4" name="Footer Placeholder 3">
            <a:extLst>
              <a:ext uri="{FF2B5EF4-FFF2-40B4-BE49-F238E27FC236}">
                <a16:creationId xmlns:a16="http://schemas.microsoft.com/office/drawing/2014/main" id="{4B805F3C-9215-8BC2-70C8-CFB2E4E099F9}"/>
              </a:ext>
            </a:extLst>
          </p:cNvPr>
          <p:cNvSpPr>
            <a:spLocks noGrp="1"/>
          </p:cNvSpPr>
          <p:nvPr>
            <p:ph type="ftr" sz="quarter" idx="15"/>
          </p:nvPr>
        </p:nvSpPr>
        <p:spPr>
          <a:xfrm rot="16200000">
            <a:off x="-2067733" y="2231455"/>
            <a:ext cx="4564378" cy="429768"/>
          </a:xfrm>
        </p:spPr>
        <p:txBody>
          <a:bodyPr anchor="ctr">
            <a:normAutofit/>
          </a:bodyPr>
          <a:lstStyle/>
          <a:p>
            <a:pPr>
              <a:spcAft>
                <a:spcPts val="600"/>
              </a:spcAft>
            </a:pPr>
            <a:r>
              <a:rPr lang="en-US" dirty="0"/>
              <a:t>SAMPLE FOOTER TEXT</a:t>
            </a:r>
            <a:endParaRPr lang="en-US"/>
          </a:p>
        </p:txBody>
      </p:sp>
      <p:sp>
        <p:nvSpPr>
          <p:cNvPr id="5" name="Date Placeholder 4">
            <a:extLst>
              <a:ext uri="{FF2B5EF4-FFF2-40B4-BE49-F238E27FC236}">
                <a16:creationId xmlns:a16="http://schemas.microsoft.com/office/drawing/2014/main" id="{353C0B99-4F6A-E4CF-C289-1DFE469085CD}"/>
              </a:ext>
            </a:extLst>
          </p:cNvPr>
          <p:cNvSpPr>
            <a:spLocks noGrp="1"/>
          </p:cNvSpPr>
          <p:nvPr>
            <p:ph type="dt" sz="half" idx="14"/>
          </p:nvPr>
        </p:nvSpPr>
        <p:spPr>
          <a:xfrm rot="16200000">
            <a:off x="-537354" y="5265452"/>
            <a:ext cx="1494475" cy="420624"/>
          </a:xfrm>
        </p:spPr>
        <p:txBody>
          <a:bodyPr anchor="ctr">
            <a:normAutofit/>
          </a:bodyPr>
          <a:lstStyle/>
          <a:p>
            <a:pPr>
              <a:spcAft>
                <a:spcPts val="600"/>
              </a:spcAft>
            </a:pPr>
            <a:fld id="{49B045A2-93A3-0245-952F-F70516988491}" type="datetime1">
              <a:rPr lang="en-US" smtClean="0"/>
              <a:pPr>
                <a:spcAft>
                  <a:spcPts val="600"/>
                </a:spcAft>
              </a:pPr>
              <a:t>11/12/2025</a:t>
            </a:fld>
            <a:endParaRPr lang="en-US"/>
          </a:p>
        </p:txBody>
      </p:sp>
      <p:sp>
        <p:nvSpPr>
          <p:cNvPr id="6" name="Slide Number Placeholder 5">
            <a:extLst>
              <a:ext uri="{FF2B5EF4-FFF2-40B4-BE49-F238E27FC236}">
                <a16:creationId xmlns:a16="http://schemas.microsoft.com/office/drawing/2014/main" id="{135454A6-367F-BBB5-99B8-C7901E0247D4}"/>
              </a:ext>
            </a:extLst>
          </p:cNvPr>
          <p:cNvSpPr>
            <a:spLocks noGrp="1"/>
          </p:cNvSpPr>
          <p:nvPr>
            <p:ph type="sldNum" sz="quarter" idx="16"/>
          </p:nvPr>
        </p:nvSpPr>
        <p:spPr>
          <a:xfrm>
            <a:off x="-429" y="6492875"/>
            <a:ext cx="429207" cy="365125"/>
          </a:xfrm>
        </p:spPr>
        <p:txBody>
          <a:bodyPr anchor="ctr">
            <a:normAutofit/>
          </a:bodyPr>
          <a:lstStyle/>
          <a:p>
            <a:pPr>
              <a:spcAft>
                <a:spcPts val="600"/>
              </a:spcAft>
            </a:pPr>
            <a:fld id="{AEAA3239-9EA4-4A65-A281-97F994456D9F}" type="slidenum">
              <a:rPr lang="en-US" smtClean="0"/>
              <a:pPr>
                <a:spcAft>
                  <a:spcPts val="600"/>
                </a:spcAft>
              </a:pPr>
              <a:t>1</a:t>
            </a:fld>
            <a:endParaRPr lang="en-US"/>
          </a:p>
        </p:txBody>
      </p:sp>
      <p:pic>
        <p:nvPicPr>
          <p:cNvPr id="8" name="Picture Placeholder 7" descr="Ecology concept. Sun shining on green hedge.">
            <a:extLst>
              <a:ext uri="{FF2B5EF4-FFF2-40B4-BE49-F238E27FC236}">
                <a16:creationId xmlns:a16="http://schemas.microsoft.com/office/drawing/2014/main" id="{7F5690A6-6F93-4A2D-8192-AB7BE7630EA2}"/>
              </a:ext>
            </a:extLst>
          </p:cNvPr>
          <p:cNvPicPr>
            <a:picLocks noGrp="1" noChangeAspect="1"/>
          </p:cNvPicPr>
          <p:nvPr>
            <p:ph type="pic" sz="quarter" idx="13"/>
          </p:nvPr>
        </p:nvPicPr>
        <p:blipFill>
          <a:blip r:embed="rId3"/>
          <a:srcRect t="15009" b="15009"/>
          <a:stretch/>
        </p:blipFill>
        <p:spPr>
          <a:xfrm>
            <a:off x="5111660" y="0"/>
            <a:ext cx="7080254" cy="68580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noFill/>
        </p:spPr>
      </p:pic>
    </p:spTree>
    <p:extLst>
      <p:ext uri="{BB962C8B-B14F-4D97-AF65-F5344CB8AC3E}">
        <p14:creationId xmlns:p14="http://schemas.microsoft.com/office/powerpoint/2010/main" val="3568385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B1CDD-16F5-71F2-95BD-11AAD3DEADEE}"/>
              </a:ext>
            </a:extLst>
          </p:cNvPr>
          <p:cNvSpPr>
            <a:spLocks noGrp="1"/>
          </p:cNvSpPr>
          <p:nvPr>
            <p:ph type="ctrTitle"/>
          </p:nvPr>
        </p:nvSpPr>
        <p:spPr>
          <a:xfrm>
            <a:off x="612648" y="1001713"/>
            <a:ext cx="7909560" cy="5477510"/>
          </a:xfrm>
        </p:spPr>
        <p:txBody>
          <a:bodyPr anchor="b">
            <a:normAutofit/>
          </a:bodyPr>
          <a:lstStyle/>
          <a:p>
            <a:r>
              <a:rPr lang="en-US"/>
              <a:t>Global Sustainability Landscape</a:t>
            </a:r>
          </a:p>
        </p:txBody>
      </p:sp>
      <p:sp>
        <p:nvSpPr>
          <p:cNvPr id="4" name="Footer Placeholder 3">
            <a:extLst>
              <a:ext uri="{FF2B5EF4-FFF2-40B4-BE49-F238E27FC236}">
                <a16:creationId xmlns:a16="http://schemas.microsoft.com/office/drawing/2014/main" id="{1D7FD87F-F426-DC89-8679-529435C6BA96}"/>
              </a:ext>
            </a:extLst>
          </p:cNvPr>
          <p:cNvSpPr>
            <a:spLocks noGrp="1"/>
          </p:cNvSpPr>
          <p:nvPr>
            <p:ph type="ftr" sz="quarter" idx="11"/>
          </p:nvPr>
        </p:nvSpPr>
        <p:spPr>
          <a:xfrm rot="16200000">
            <a:off x="-2067304" y="2231454"/>
            <a:ext cx="4564376" cy="429768"/>
          </a:xfrm>
        </p:spPr>
        <p:txBody>
          <a:bodyPr anchor="ctr">
            <a:normAutofit/>
          </a:bodyPr>
          <a:lstStyle/>
          <a:p>
            <a:pPr>
              <a:spcAft>
                <a:spcPts val="600"/>
              </a:spcAft>
            </a:pPr>
            <a:r>
              <a:rPr lang="en-US" dirty="0"/>
              <a:t>SAMPLE FOOTER TEXT</a:t>
            </a:r>
            <a:endParaRPr lang="en-US"/>
          </a:p>
        </p:txBody>
      </p:sp>
      <p:sp>
        <p:nvSpPr>
          <p:cNvPr id="5" name="Date Placeholder 4">
            <a:extLst>
              <a:ext uri="{FF2B5EF4-FFF2-40B4-BE49-F238E27FC236}">
                <a16:creationId xmlns:a16="http://schemas.microsoft.com/office/drawing/2014/main" id="{3F2182CE-5EFC-63F8-461A-51AF215F53AD}"/>
              </a:ext>
            </a:extLst>
          </p:cNvPr>
          <p:cNvSpPr>
            <a:spLocks noGrp="1"/>
          </p:cNvSpPr>
          <p:nvPr>
            <p:ph type="dt" sz="half" idx="10"/>
          </p:nvPr>
        </p:nvSpPr>
        <p:spPr>
          <a:xfrm rot="16200000">
            <a:off x="-532352" y="5260879"/>
            <a:ext cx="1494475" cy="429768"/>
          </a:xfrm>
        </p:spPr>
        <p:txBody>
          <a:bodyPr anchor="ctr">
            <a:normAutofit/>
          </a:bodyPr>
          <a:lstStyle/>
          <a:p>
            <a:pPr>
              <a:spcAft>
                <a:spcPts val="600"/>
              </a:spcAft>
            </a:pPr>
            <a:fld id="{49B045A2-93A3-0245-952F-F70516988491}" type="datetime1">
              <a:rPr lang="en-US" smtClean="0"/>
              <a:pPr>
                <a:spcAft>
                  <a:spcPts val="600"/>
                </a:spcAft>
              </a:pPr>
              <a:t>11/12/2025</a:t>
            </a:fld>
            <a:endParaRPr lang="en-US"/>
          </a:p>
        </p:txBody>
      </p:sp>
      <p:sp>
        <p:nvSpPr>
          <p:cNvPr id="6" name="Slide Number Placeholder 5">
            <a:extLst>
              <a:ext uri="{FF2B5EF4-FFF2-40B4-BE49-F238E27FC236}">
                <a16:creationId xmlns:a16="http://schemas.microsoft.com/office/drawing/2014/main" id="{AAF5F70E-75B2-3404-EC25-F001C7D12F6B}"/>
              </a:ext>
            </a:extLst>
          </p:cNvPr>
          <p:cNvSpPr>
            <a:spLocks noGrp="1"/>
          </p:cNvSpPr>
          <p:nvPr>
            <p:ph type="sldNum" sz="quarter" idx="12"/>
          </p:nvPr>
        </p:nvSpPr>
        <p:spPr>
          <a:xfrm>
            <a:off x="2" y="6492513"/>
            <a:ext cx="429207" cy="365125"/>
          </a:xfrm>
        </p:spPr>
        <p:txBody>
          <a:bodyPr anchor="ctr">
            <a:normAutofit/>
          </a:bodyPr>
          <a:lstStyle/>
          <a:p>
            <a:pPr>
              <a:spcAft>
                <a:spcPts val="600"/>
              </a:spcAft>
            </a:pPr>
            <a:fld id="{AEAA3239-9EA4-4A65-A281-97F994456D9F}" type="slidenum">
              <a:rPr lang="en-US" smtClean="0"/>
              <a:pPr>
                <a:spcAft>
                  <a:spcPts val="600"/>
                </a:spcAft>
              </a:pPr>
              <a:t>2</a:t>
            </a:fld>
            <a:endParaRPr lang="en-US"/>
          </a:p>
        </p:txBody>
      </p:sp>
    </p:spTree>
    <p:extLst>
      <p:ext uri="{BB962C8B-B14F-4D97-AF65-F5344CB8AC3E}">
        <p14:creationId xmlns:p14="http://schemas.microsoft.com/office/powerpoint/2010/main" val="384765812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CB513-B363-F2F7-E5E0-12902E8F0527}"/>
              </a:ext>
            </a:extLst>
          </p:cNvPr>
          <p:cNvSpPr>
            <a:spLocks noGrp="1"/>
          </p:cNvSpPr>
          <p:nvPr>
            <p:ph type="title"/>
          </p:nvPr>
        </p:nvSpPr>
        <p:spPr>
          <a:xfrm>
            <a:off x="4487024" y="634999"/>
            <a:ext cx="6950232" cy="1124525"/>
          </a:xfrm>
        </p:spPr>
        <p:txBody>
          <a:bodyPr anchor="t">
            <a:normAutofit/>
          </a:bodyPr>
          <a:lstStyle/>
          <a:p>
            <a:r>
              <a:rPr lang="en-US"/>
              <a:t>Global Context &amp; Urgency</a:t>
            </a:r>
          </a:p>
        </p:txBody>
      </p:sp>
      <p:sp>
        <p:nvSpPr>
          <p:cNvPr id="3" name="Footer Placeholder 2">
            <a:extLst>
              <a:ext uri="{FF2B5EF4-FFF2-40B4-BE49-F238E27FC236}">
                <a16:creationId xmlns:a16="http://schemas.microsoft.com/office/drawing/2014/main" id="{7AA50960-E69C-6A84-9C48-29160BD4B2B0}"/>
              </a:ext>
            </a:extLst>
          </p:cNvPr>
          <p:cNvSpPr>
            <a:spLocks noGrp="1"/>
          </p:cNvSpPr>
          <p:nvPr>
            <p:ph type="ftr" sz="quarter" idx="16"/>
          </p:nvPr>
        </p:nvSpPr>
        <p:spPr>
          <a:xfrm rot="16200000">
            <a:off x="-2067304" y="2231454"/>
            <a:ext cx="4564376" cy="429768"/>
          </a:xfrm>
        </p:spPr>
        <p:txBody>
          <a:bodyPr anchor="ctr">
            <a:normAutofit/>
          </a:bodyPr>
          <a:lstStyle/>
          <a:p>
            <a:pPr>
              <a:spcAft>
                <a:spcPts val="600"/>
              </a:spcAft>
            </a:pPr>
            <a:r>
              <a:rPr lang="en-US" dirty="0"/>
              <a:t>SAMPLE FOOTER TEXT</a:t>
            </a:r>
            <a:endParaRPr lang="en-US"/>
          </a:p>
        </p:txBody>
      </p:sp>
      <p:sp>
        <p:nvSpPr>
          <p:cNvPr id="4" name="Date Placeholder 3">
            <a:extLst>
              <a:ext uri="{FF2B5EF4-FFF2-40B4-BE49-F238E27FC236}">
                <a16:creationId xmlns:a16="http://schemas.microsoft.com/office/drawing/2014/main" id="{5680148D-6BC9-8143-EA24-FCEDCD3BBB9C}"/>
              </a:ext>
            </a:extLst>
          </p:cNvPr>
          <p:cNvSpPr>
            <a:spLocks noGrp="1"/>
          </p:cNvSpPr>
          <p:nvPr>
            <p:ph type="dt" sz="half" idx="15"/>
          </p:nvPr>
        </p:nvSpPr>
        <p:spPr>
          <a:xfrm rot="16200000">
            <a:off x="-532354" y="5260879"/>
            <a:ext cx="1494474" cy="429768"/>
          </a:xfrm>
        </p:spPr>
        <p:txBody>
          <a:bodyPr anchor="ctr">
            <a:normAutofit/>
          </a:bodyPr>
          <a:lstStyle/>
          <a:p>
            <a:pPr>
              <a:spcAft>
                <a:spcPts val="600"/>
              </a:spcAft>
            </a:pPr>
            <a:fld id="{FAA6F6B0-7BDB-FB4C-9D76-500FE2DDFD1B}" type="datetime1">
              <a:rPr lang="en-US" smtClean="0"/>
              <a:pPr>
                <a:spcAft>
                  <a:spcPts val="600"/>
                </a:spcAft>
              </a:pPr>
              <a:t>11/12/2025</a:t>
            </a:fld>
            <a:endParaRPr lang="en-US"/>
          </a:p>
        </p:txBody>
      </p:sp>
      <p:sp>
        <p:nvSpPr>
          <p:cNvPr id="5" name="Slide Number Placeholder 4">
            <a:extLst>
              <a:ext uri="{FF2B5EF4-FFF2-40B4-BE49-F238E27FC236}">
                <a16:creationId xmlns:a16="http://schemas.microsoft.com/office/drawing/2014/main" id="{1C07F132-4823-B378-CDCE-ABFE8524A3C3}"/>
              </a:ext>
            </a:extLst>
          </p:cNvPr>
          <p:cNvSpPr>
            <a:spLocks noGrp="1"/>
          </p:cNvSpPr>
          <p:nvPr>
            <p:ph type="sldNum" sz="quarter" idx="17"/>
          </p:nvPr>
        </p:nvSpPr>
        <p:spPr>
          <a:xfrm>
            <a:off x="2" y="6492513"/>
            <a:ext cx="429207" cy="365125"/>
          </a:xfrm>
        </p:spPr>
        <p:txBody>
          <a:bodyPr anchor="ctr">
            <a:normAutofit/>
          </a:bodyPr>
          <a:lstStyle/>
          <a:p>
            <a:pPr>
              <a:spcAft>
                <a:spcPts val="600"/>
              </a:spcAft>
            </a:pPr>
            <a:fld id="{CC057153-B650-4DEB-B370-79DDCFDCE934}" type="slidenum">
              <a:rPr lang="en-US" smtClean="0"/>
              <a:pPr>
                <a:spcAft>
                  <a:spcPts val="600"/>
                </a:spcAft>
              </a:pPr>
              <a:t>3</a:t>
            </a:fld>
            <a:endParaRPr lang="en-US"/>
          </a:p>
        </p:txBody>
      </p:sp>
      <p:pic>
        <p:nvPicPr>
          <p:cNvPr id="8" name="Content Placeholder 7" descr="Climate Risk Disclosure Reporting. Environment, Social and Governance (ESG)">
            <a:extLst>
              <a:ext uri="{FF2B5EF4-FFF2-40B4-BE49-F238E27FC236}">
                <a16:creationId xmlns:a16="http://schemas.microsoft.com/office/drawing/2014/main" id="{9D0E0BA0-E59E-4A3D-9E4E-06A0A582B58A}"/>
              </a:ext>
            </a:extLst>
          </p:cNvPr>
          <p:cNvPicPr>
            <a:picLocks noGrp="1" noChangeAspect="1"/>
          </p:cNvPicPr>
          <p:nvPr>
            <p:ph type="pic" sz="quarter" idx="13"/>
          </p:nvPr>
        </p:nvPicPr>
        <p:blipFill>
          <a:blip r:embed="rId3"/>
          <a:srcRect r="22474"/>
          <a:stretch>
            <a:fillRect/>
          </a:stretch>
        </p:blipFill>
        <p:spPr>
          <a:xfrm>
            <a:off x="598328" y="10"/>
            <a:ext cx="3256513" cy="6857990"/>
          </a:xfrm>
          <a:prstGeom prst="rect">
            <a:avLst/>
          </a:prstGeom>
          <a:noFill/>
        </p:spPr>
      </p:pic>
      <p:sp>
        <p:nvSpPr>
          <p:cNvPr id="7" name="Content Placeholder 6">
            <a:extLst>
              <a:ext uri="{FF2B5EF4-FFF2-40B4-BE49-F238E27FC236}">
                <a16:creationId xmlns:a16="http://schemas.microsoft.com/office/drawing/2014/main" id="{856B2CAD-9149-2B7C-7B33-8890E460EE48}"/>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487024" y="1879608"/>
            <a:ext cx="6950232" cy="4343387"/>
          </a:xfrm>
        </p:spPr>
        <p:txBody>
          <a:bodyPr>
            <a:normAutofit/>
          </a:bodyPr>
          <a:lstStyle/>
          <a:p>
            <a:pPr marL="0" indent="0">
              <a:lnSpc>
                <a:spcPct val="110000"/>
              </a:lnSpc>
              <a:spcBef>
                <a:spcPts val="2500"/>
              </a:spcBef>
              <a:buFont typeface="Arial" panose="020B0604020202020204" pitchFamily="34" charset="0"/>
              <a:buNone/>
            </a:pPr>
            <a:r>
              <a:rPr lang="en-US" b="1"/>
              <a:t>Accelerating Climate Change</a:t>
            </a:r>
          </a:p>
          <a:p>
            <a:pPr marL="0" lvl="1" indent="0">
              <a:lnSpc>
                <a:spcPct val="110000"/>
              </a:lnSpc>
              <a:buFont typeface="Arial" panose="020B0604020202020204" pitchFamily="34" charset="0"/>
              <a:buNone/>
            </a:pPr>
            <a:r>
              <a:t>Climate change impacts are intensifying, causing more frequent and severe disasters and biodiversity loss worldwide.</a:t>
            </a:r>
            <a:endParaRPr lang="en-US"/>
          </a:p>
          <a:p>
            <a:pPr marL="0" indent="0">
              <a:lnSpc>
                <a:spcPct val="110000"/>
              </a:lnSpc>
              <a:spcBef>
                <a:spcPts val="2500"/>
              </a:spcBef>
              <a:buFont typeface="Arial" panose="020B0604020202020204" pitchFamily="34" charset="0"/>
              <a:buNone/>
            </a:pPr>
            <a:r>
              <a:rPr lang="en-US" b="1"/>
              <a:t>Urgency to Meet SDGs</a:t>
            </a:r>
          </a:p>
          <a:p>
            <a:pPr marL="0" lvl="1" indent="0">
              <a:lnSpc>
                <a:spcPct val="110000"/>
              </a:lnSpc>
              <a:buFont typeface="Arial" panose="020B0604020202020204" pitchFamily="34" charset="0"/>
              <a:buNone/>
            </a:pPr>
            <a:r>
              <a:t>The narrowing window to limit global warming to 1.5°C increases urgency to achieve United Nations Sustainable Development Goals.</a:t>
            </a:r>
            <a:endParaRPr lang="en-US"/>
          </a:p>
          <a:p>
            <a:pPr marL="0" indent="0">
              <a:lnSpc>
                <a:spcPct val="110000"/>
              </a:lnSpc>
              <a:spcBef>
                <a:spcPts val="2500"/>
              </a:spcBef>
              <a:buFont typeface="Arial" panose="020B0604020202020204" pitchFamily="34" charset="0"/>
              <a:buNone/>
            </a:pPr>
            <a:r>
              <a:rPr lang="en-US" b="1"/>
              <a:t>Shift to Actionable Strategies</a:t>
            </a:r>
          </a:p>
          <a:p>
            <a:pPr marL="0" lvl="1" indent="0">
              <a:lnSpc>
                <a:spcPct val="110000"/>
              </a:lnSpc>
              <a:buFont typeface="Arial" panose="020B0604020202020204" pitchFamily="34" charset="0"/>
              <a:buNone/>
            </a:pPr>
            <a:r>
              <a:t>Sustainability efforts are moving from goal-setting to actionable strategies across academia, industry and governments.</a:t>
            </a:r>
            <a:endParaRPr lang="en-US"/>
          </a:p>
          <a:p>
            <a:pPr marL="0" indent="0">
              <a:lnSpc>
                <a:spcPct val="110000"/>
              </a:lnSpc>
              <a:spcBef>
                <a:spcPts val="2500"/>
              </a:spcBef>
              <a:buFont typeface="Arial" panose="020B0604020202020204" pitchFamily="34" charset="0"/>
              <a:buNone/>
            </a:pPr>
            <a:r>
              <a:rPr lang="en-US" b="1"/>
              <a:t>Multidisciplinary Approach</a:t>
            </a:r>
          </a:p>
          <a:p>
            <a:pPr marL="0" lvl="1" indent="0">
              <a:lnSpc>
                <a:spcPct val="110000"/>
              </a:lnSpc>
              <a:buFont typeface="Arial" panose="020B0604020202020204" pitchFamily="34" charset="0"/>
              <a:buNone/>
            </a:pPr>
            <a:r>
              <a:t>Addressing sustainability requires collaboration across environmental, social, and economic sectors emphasizing innovation and resilience.</a:t>
            </a:r>
            <a:endParaRPr lang="en-US"/>
          </a:p>
        </p:txBody>
      </p:sp>
    </p:spTree>
    <p:extLst>
      <p:ext uri="{BB962C8B-B14F-4D97-AF65-F5344CB8AC3E}">
        <p14:creationId xmlns:p14="http://schemas.microsoft.com/office/powerpoint/2010/main" val="428053135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E2F53-7300-A65B-C34B-C04C6A09FB38}"/>
              </a:ext>
            </a:extLst>
          </p:cNvPr>
          <p:cNvSpPr>
            <a:spLocks noGrp="1"/>
          </p:cNvSpPr>
          <p:nvPr>
            <p:ph type="ctrTitle"/>
          </p:nvPr>
        </p:nvSpPr>
        <p:spPr>
          <a:xfrm>
            <a:off x="612648" y="1001713"/>
            <a:ext cx="7909560" cy="5477510"/>
          </a:xfrm>
        </p:spPr>
        <p:txBody>
          <a:bodyPr anchor="b">
            <a:normAutofit/>
          </a:bodyPr>
          <a:lstStyle/>
          <a:p>
            <a:r>
              <a:rPr lang="en-US"/>
              <a:t>Emerging Sustainability Innovations</a:t>
            </a:r>
          </a:p>
        </p:txBody>
      </p:sp>
      <p:sp>
        <p:nvSpPr>
          <p:cNvPr id="4" name="Footer Placeholder 3">
            <a:extLst>
              <a:ext uri="{FF2B5EF4-FFF2-40B4-BE49-F238E27FC236}">
                <a16:creationId xmlns:a16="http://schemas.microsoft.com/office/drawing/2014/main" id="{C164ACF6-8500-D739-3484-20E82C1923A8}"/>
              </a:ext>
            </a:extLst>
          </p:cNvPr>
          <p:cNvSpPr>
            <a:spLocks noGrp="1"/>
          </p:cNvSpPr>
          <p:nvPr>
            <p:ph type="ftr" sz="quarter" idx="11"/>
          </p:nvPr>
        </p:nvSpPr>
        <p:spPr>
          <a:xfrm rot="16200000">
            <a:off x="-2067304" y="2231454"/>
            <a:ext cx="4564376" cy="429768"/>
          </a:xfrm>
        </p:spPr>
        <p:txBody>
          <a:bodyPr anchor="ctr">
            <a:normAutofit/>
          </a:bodyPr>
          <a:lstStyle/>
          <a:p>
            <a:pPr>
              <a:spcAft>
                <a:spcPts val="600"/>
              </a:spcAft>
            </a:pPr>
            <a:r>
              <a:rPr lang="en-US" dirty="0"/>
              <a:t>SAMPLE FOOTER TEXT</a:t>
            </a:r>
            <a:endParaRPr lang="en-US"/>
          </a:p>
        </p:txBody>
      </p:sp>
      <p:sp>
        <p:nvSpPr>
          <p:cNvPr id="5" name="Date Placeholder 4">
            <a:extLst>
              <a:ext uri="{FF2B5EF4-FFF2-40B4-BE49-F238E27FC236}">
                <a16:creationId xmlns:a16="http://schemas.microsoft.com/office/drawing/2014/main" id="{15438698-428C-C5FC-4B57-2EA72CEC7F5A}"/>
              </a:ext>
            </a:extLst>
          </p:cNvPr>
          <p:cNvSpPr>
            <a:spLocks noGrp="1"/>
          </p:cNvSpPr>
          <p:nvPr>
            <p:ph type="dt" sz="half" idx="10"/>
          </p:nvPr>
        </p:nvSpPr>
        <p:spPr>
          <a:xfrm rot="16200000">
            <a:off x="-532352" y="5260879"/>
            <a:ext cx="1494475" cy="429768"/>
          </a:xfrm>
        </p:spPr>
        <p:txBody>
          <a:bodyPr anchor="ctr">
            <a:normAutofit/>
          </a:bodyPr>
          <a:lstStyle/>
          <a:p>
            <a:pPr>
              <a:spcAft>
                <a:spcPts val="600"/>
              </a:spcAft>
            </a:pPr>
            <a:fld id="{49B045A2-93A3-0245-952F-F70516988491}" type="datetime1">
              <a:rPr lang="en-US" smtClean="0"/>
              <a:pPr>
                <a:spcAft>
                  <a:spcPts val="600"/>
                </a:spcAft>
              </a:pPr>
              <a:t>11/12/2025</a:t>
            </a:fld>
            <a:endParaRPr lang="en-US"/>
          </a:p>
        </p:txBody>
      </p:sp>
      <p:sp>
        <p:nvSpPr>
          <p:cNvPr id="6" name="Slide Number Placeholder 5">
            <a:extLst>
              <a:ext uri="{FF2B5EF4-FFF2-40B4-BE49-F238E27FC236}">
                <a16:creationId xmlns:a16="http://schemas.microsoft.com/office/drawing/2014/main" id="{31127DAE-2BF8-978B-EBC7-EBBF63824E87}"/>
              </a:ext>
            </a:extLst>
          </p:cNvPr>
          <p:cNvSpPr>
            <a:spLocks noGrp="1"/>
          </p:cNvSpPr>
          <p:nvPr>
            <p:ph type="sldNum" sz="quarter" idx="12"/>
          </p:nvPr>
        </p:nvSpPr>
        <p:spPr>
          <a:xfrm>
            <a:off x="2" y="6492513"/>
            <a:ext cx="429207" cy="365125"/>
          </a:xfrm>
        </p:spPr>
        <p:txBody>
          <a:bodyPr anchor="ctr">
            <a:normAutofit/>
          </a:bodyPr>
          <a:lstStyle/>
          <a:p>
            <a:pPr>
              <a:spcAft>
                <a:spcPts val="600"/>
              </a:spcAft>
            </a:pPr>
            <a:fld id="{AEAA3239-9EA4-4A65-A281-97F994456D9F}" type="slidenum">
              <a:rPr lang="en-US" smtClean="0"/>
              <a:pPr>
                <a:spcAft>
                  <a:spcPts val="600"/>
                </a:spcAft>
              </a:pPr>
              <a:t>4</a:t>
            </a:fld>
            <a:endParaRPr lang="en-US"/>
          </a:p>
        </p:txBody>
      </p:sp>
    </p:spTree>
    <p:extLst>
      <p:ext uri="{BB962C8B-B14F-4D97-AF65-F5344CB8AC3E}">
        <p14:creationId xmlns:p14="http://schemas.microsoft.com/office/powerpoint/2010/main" val="357559439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Close-up of tree rings with green recycling symbol.&#10;Concept of environmental and recycling.">
            <a:extLst>
              <a:ext uri="{FF2B5EF4-FFF2-40B4-BE49-F238E27FC236}">
                <a16:creationId xmlns:a16="http://schemas.microsoft.com/office/drawing/2014/main" id="{8D16A0D6-4E98-46C0-B2AB-2E90AD950F8E}"/>
              </a:ext>
            </a:extLst>
          </p:cNvPr>
          <p:cNvPicPr>
            <a:picLocks noGrp="1" noChangeAspect="1"/>
          </p:cNvPicPr>
          <p:nvPr>
            <p:ph type="pic" sz="quarter" idx="13"/>
          </p:nvPr>
        </p:nvPicPr>
        <p:blipFill>
          <a:blip r:embed="rId3"/>
          <a:srcRect r="22921" b="-2"/>
          <a:stretch>
            <a:fillRect/>
          </a:stretch>
        </p:blipFill>
        <p:spPr>
          <a:xfrm>
            <a:off x="609600" y="2173849"/>
            <a:ext cx="4675632" cy="4049141"/>
          </a:xfrm>
          <a:prstGeom prst="rect">
            <a:avLst/>
          </a:prstGeom>
          <a:noFill/>
        </p:spPr>
      </p:pic>
      <p:sp>
        <p:nvSpPr>
          <p:cNvPr id="3" name="Footer Placeholder 2">
            <a:extLst>
              <a:ext uri="{FF2B5EF4-FFF2-40B4-BE49-F238E27FC236}">
                <a16:creationId xmlns:a16="http://schemas.microsoft.com/office/drawing/2014/main" id="{9A9CF313-D320-9A2E-04B6-A584BA606EFC}"/>
              </a:ext>
            </a:extLst>
          </p:cNvPr>
          <p:cNvSpPr>
            <a:spLocks noGrp="1"/>
          </p:cNvSpPr>
          <p:nvPr>
            <p:ph type="ftr" sz="quarter" idx="11"/>
          </p:nvPr>
        </p:nvSpPr>
        <p:spPr>
          <a:xfrm rot="16200000">
            <a:off x="-2067304" y="2231454"/>
            <a:ext cx="4564376" cy="429768"/>
          </a:xfrm>
        </p:spPr>
        <p:txBody>
          <a:bodyPr anchor="ctr">
            <a:normAutofit/>
          </a:bodyPr>
          <a:lstStyle/>
          <a:p>
            <a:pPr>
              <a:spcAft>
                <a:spcPts val="600"/>
              </a:spcAft>
            </a:pPr>
            <a:r>
              <a:rPr lang="en-US" dirty="0"/>
              <a:t>SAMPLE FOOTER TEXT</a:t>
            </a:r>
            <a:endParaRPr lang="en-US"/>
          </a:p>
        </p:txBody>
      </p:sp>
      <p:sp>
        <p:nvSpPr>
          <p:cNvPr id="4" name="Date Placeholder 3">
            <a:extLst>
              <a:ext uri="{FF2B5EF4-FFF2-40B4-BE49-F238E27FC236}">
                <a16:creationId xmlns:a16="http://schemas.microsoft.com/office/drawing/2014/main" id="{0A901C95-0A0B-DCCC-D9AC-23EC723712DB}"/>
              </a:ext>
            </a:extLst>
          </p:cNvPr>
          <p:cNvSpPr>
            <a:spLocks noGrp="1"/>
          </p:cNvSpPr>
          <p:nvPr>
            <p:ph type="dt" sz="half" idx="10"/>
          </p:nvPr>
        </p:nvSpPr>
        <p:spPr>
          <a:xfrm rot="16200000">
            <a:off x="-532352" y="5260879"/>
            <a:ext cx="1494475" cy="429768"/>
          </a:xfrm>
        </p:spPr>
        <p:txBody>
          <a:bodyPr anchor="ctr">
            <a:normAutofit/>
          </a:bodyPr>
          <a:lstStyle/>
          <a:p>
            <a:pPr>
              <a:spcAft>
                <a:spcPts val="600"/>
              </a:spcAft>
            </a:pPr>
            <a:fld id="{FAA6F6B0-7BDB-FB4C-9D76-500FE2DDFD1B}" type="datetime1">
              <a:rPr lang="en-US" smtClean="0"/>
              <a:pPr>
                <a:spcAft>
                  <a:spcPts val="600"/>
                </a:spcAft>
              </a:pPr>
              <a:t>11/12/2025</a:t>
            </a:fld>
            <a:endParaRPr lang="en-US"/>
          </a:p>
        </p:txBody>
      </p:sp>
      <p:sp>
        <p:nvSpPr>
          <p:cNvPr id="5" name="Slide Number Placeholder 4">
            <a:extLst>
              <a:ext uri="{FF2B5EF4-FFF2-40B4-BE49-F238E27FC236}">
                <a16:creationId xmlns:a16="http://schemas.microsoft.com/office/drawing/2014/main" id="{ED846671-F29F-FC3D-483D-20D7CCF190F7}"/>
              </a:ext>
            </a:extLst>
          </p:cNvPr>
          <p:cNvSpPr>
            <a:spLocks noGrp="1"/>
          </p:cNvSpPr>
          <p:nvPr>
            <p:ph type="sldNum" sz="quarter" idx="12"/>
          </p:nvPr>
        </p:nvSpPr>
        <p:spPr>
          <a:xfrm>
            <a:off x="2" y="6492513"/>
            <a:ext cx="429207" cy="365125"/>
          </a:xfrm>
        </p:spPr>
        <p:txBody>
          <a:bodyPr anchor="ctr">
            <a:normAutofit/>
          </a:bodyPr>
          <a:lstStyle/>
          <a:p>
            <a:pPr>
              <a:spcAft>
                <a:spcPts val="600"/>
              </a:spcAft>
            </a:pPr>
            <a:fld id="{CC057153-B650-4DEB-B370-79DDCFDCE934}" type="slidenum">
              <a:rPr lang="en-US" smtClean="0"/>
              <a:pPr>
                <a:spcAft>
                  <a:spcPts val="600"/>
                </a:spcAft>
              </a:pPr>
              <a:t>5</a:t>
            </a:fld>
            <a:endParaRPr lang="en-US"/>
          </a:p>
        </p:txBody>
      </p:sp>
      <p:sp>
        <p:nvSpPr>
          <p:cNvPr id="2" name="Title 1">
            <a:extLst>
              <a:ext uri="{FF2B5EF4-FFF2-40B4-BE49-F238E27FC236}">
                <a16:creationId xmlns:a16="http://schemas.microsoft.com/office/drawing/2014/main" id="{CA675439-B7C1-679B-7C89-EE5EA9827357}"/>
              </a:ext>
            </a:extLst>
          </p:cNvPr>
          <p:cNvSpPr>
            <a:spLocks noGrp="1"/>
          </p:cNvSpPr>
          <p:nvPr>
            <p:ph type="title"/>
          </p:nvPr>
        </p:nvSpPr>
        <p:spPr>
          <a:xfrm>
            <a:off x="612647" y="634999"/>
            <a:ext cx="4672584" cy="1269482"/>
          </a:xfrm>
        </p:spPr>
        <p:txBody>
          <a:bodyPr anchor="t">
            <a:normAutofit/>
          </a:bodyPr>
          <a:lstStyle/>
          <a:p>
            <a:r>
              <a:rPr lang="en-US" sz="3300"/>
              <a:t>Circular Economy &amp; Waste Reduction</a:t>
            </a:r>
          </a:p>
        </p:txBody>
      </p:sp>
      <p:sp>
        <p:nvSpPr>
          <p:cNvPr id="7" name="Content Placeholder 6">
            <a:extLst>
              <a:ext uri="{FF2B5EF4-FFF2-40B4-BE49-F238E27FC236}">
                <a16:creationId xmlns:a16="http://schemas.microsoft.com/office/drawing/2014/main" id="{1DA94B16-7300-8685-484B-8FAB7F538216}"/>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05562" y="634999"/>
            <a:ext cx="5676838" cy="5587996"/>
          </a:xfrm>
        </p:spPr>
        <p:txBody>
          <a:bodyPr>
            <a:normAutofit/>
          </a:bodyPr>
          <a:lstStyle/>
          <a:p>
            <a:pPr marL="0" indent="0">
              <a:spcBef>
                <a:spcPts val="2500"/>
              </a:spcBef>
              <a:buFont typeface="Arial" panose="020B0604020202020204" pitchFamily="34" charset="0"/>
              <a:buNone/>
            </a:pPr>
            <a:r>
              <a:rPr lang="en-US" b="1"/>
              <a:t>Resource Efficiency &amp; Waste Reduction</a:t>
            </a:r>
          </a:p>
          <a:p>
            <a:pPr marL="0" lvl="1" indent="0">
              <a:buFont typeface="Arial" panose="020B0604020202020204" pitchFamily="34" charset="0"/>
              <a:buNone/>
            </a:pPr>
            <a:r>
              <a:t>Circular economy initiatives aim to maximize resource efficiency and significantly reduce waste through innovative approaches.</a:t>
            </a:r>
            <a:endParaRPr lang="en-US"/>
          </a:p>
          <a:p>
            <a:pPr marL="0" indent="0">
              <a:spcBef>
                <a:spcPts val="2500"/>
              </a:spcBef>
              <a:buFont typeface="Arial" panose="020B0604020202020204" pitchFamily="34" charset="0"/>
              <a:buNone/>
            </a:pPr>
            <a:r>
              <a:rPr lang="en-US" b="1"/>
              <a:t>Modular Product Design</a:t>
            </a:r>
          </a:p>
          <a:p>
            <a:pPr marL="0" lvl="1" indent="0">
              <a:buFont typeface="Arial" panose="020B0604020202020204" pitchFamily="34" charset="0"/>
              <a:buNone/>
            </a:pPr>
            <a:r>
              <a:t>Businesses adopt modular designs that allow easy disassembly, reuse, and longer product lifecycles.</a:t>
            </a:r>
            <a:endParaRPr lang="en-US"/>
          </a:p>
          <a:p>
            <a:pPr marL="0" indent="0">
              <a:spcBef>
                <a:spcPts val="2500"/>
              </a:spcBef>
              <a:buFont typeface="Arial" panose="020B0604020202020204" pitchFamily="34" charset="0"/>
              <a:buNone/>
            </a:pPr>
            <a:r>
              <a:rPr lang="en-US" b="1"/>
              <a:t>Zero-Waste Packaging</a:t>
            </a:r>
          </a:p>
          <a:p>
            <a:pPr marL="0" lvl="1" indent="0">
              <a:buFont typeface="Arial" panose="020B0604020202020204" pitchFamily="34" charset="0"/>
              <a:buNone/>
            </a:pPr>
            <a:r>
              <a:t>Zero-waste packaging and sustainable materials are becoming industry standards to reduce environmental impact.</a:t>
            </a:r>
            <a:endParaRPr lang="en-US"/>
          </a:p>
          <a:p>
            <a:pPr marL="0" indent="0">
              <a:spcBef>
                <a:spcPts val="2500"/>
              </a:spcBef>
              <a:buFont typeface="Arial" panose="020B0604020202020204" pitchFamily="34" charset="0"/>
              <a:buNone/>
            </a:pPr>
            <a:r>
              <a:rPr lang="en-US" b="1"/>
              <a:t>Supportive Policies and Research</a:t>
            </a:r>
          </a:p>
          <a:p>
            <a:pPr marL="0" lvl="1" indent="0">
              <a:buFont typeface="Arial" panose="020B0604020202020204" pitchFamily="34" charset="0"/>
              <a:buNone/>
            </a:pPr>
            <a:r>
              <a:t>Policy frameworks and academic research promote circular economy through incentives and product durability studies.</a:t>
            </a:r>
            <a:endParaRPr lang="en-US"/>
          </a:p>
        </p:txBody>
      </p:sp>
    </p:spTree>
    <p:extLst>
      <p:ext uri="{BB962C8B-B14F-4D97-AF65-F5344CB8AC3E}">
        <p14:creationId xmlns:p14="http://schemas.microsoft.com/office/powerpoint/2010/main" val="386905948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3D illustration of electric car&#10;&#10;This image doesn`t contain any visible trademarked products, corporate identity, logos, or copyrighted elements.&#10;I am author of design of this car.&#10;I am author of 3d model of this car">
            <a:extLst>
              <a:ext uri="{FF2B5EF4-FFF2-40B4-BE49-F238E27FC236}">
                <a16:creationId xmlns:a16="http://schemas.microsoft.com/office/drawing/2014/main" id="{C09E2E51-F2CD-42DF-94F9-D397B9D587CA}"/>
              </a:ext>
            </a:extLst>
          </p:cNvPr>
          <p:cNvPicPr>
            <a:picLocks noGrp="1" noChangeAspect="1"/>
          </p:cNvPicPr>
          <p:nvPr>
            <p:ph type="pic" sz="quarter" idx="13"/>
          </p:nvPr>
        </p:nvPicPr>
        <p:blipFill>
          <a:blip r:embed="rId3"/>
          <a:srcRect l="10871" r="16961" b="3"/>
          <a:stretch>
            <a:fillRect/>
          </a:stretch>
        </p:blipFill>
        <p:spPr>
          <a:xfrm>
            <a:off x="609600" y="2173849"/>
            <a:ext cx="4675632" cy="4049141"/>
          </a:xfrm>
          <a:prstGeom prst="rect">
            <a:avLst/>
          </a:prstGeom>
          <a:noFill/>
        </p:spPr>
      </p:pic>
      <p:sp>
        <p:nvSpPr>
          <p:cNvPr id="3" name="Footer Placeholder 2">
            <a:extLst>
              <a:ext uri="{FF2B5EF4-FFF2-40B4-BE49-F238E27FC236}">
                <a16:creationId xmlns:a16="http://schemas.microsoft.com/office/drawing/2014/main" id="{70EF74ED-30C7-C8C0-2DD0-290F55E4BA9B}"/>
              </a:ext>
            </a:extLst>
          </p:cNvPr>
          <p:cNvSpPr>
            <a:spLocks noGrp="1"/>
          </p:cNvSpPr>
          <p:nvPr>
            <p:ph type="ftr" sz="quarter" idx="11"/>
          </p:nvPr>
        </p:nvSpPr>
        <p:spPr>
          <a:xfrm rot="16200000">
            <a:off x="-2067304" y="2231454"/>
            <a:ext cx="4564376" cy="429768"/>
          </a:xfrm>
        </p:spPr>
        <p:txBody>
          <a:bodyPr anchor="ctr">
            <a:normAutofit/>
          </a:bodyPr>
          <a:lstStyle/>
          <a:p>
            <a:pPr>
              <a:spcAft>
                <a:spcPts val="600"/>
              </a:spcAft>
            </a:pPr>
            <a:r>
              <a:rPr lang="en-US" dirty="0"/>
              <a:t>SAMPLE FOOTER TEXT</a:t>
            </a:r>
            <a:endParaRPr lang="en-US"/>
          </a:p>
        </p:txBody>
      </p:sp>
      <p:sp>
        <p:nvSpPr>
          <p:cNvPr id="4" name="Date Placeholder 3">
            <a:extLst>
              <a:ext uri="{FF2B5EF4-FFF2-40B4-BE49-F238E27FC236}">
                <a16:creationId xmlns:a16="http://schemas.microsoft.com/office/drawing/2014/main" id="{85A0AAB7-F529-7398-528C-CFFFB1635B72}"/>
              </a:ext>
            </a:extLst>
          </p:cNvPr>
          <p:cNvSpPr>
            <a:spLocks noGrp="1"/>
          </p:cNvSpPr>
          <p:nvPr>
            <p:ph type="dt" sz="half" idx="10"/>
          </p:nvPr>
        </p:nvSpPr>
        <p:spPr>
          <a:xfrm rot="16200000">
            <a:off x="-532352" y="5260879"/>
            <a:ext cx="1494475" cy="429768"/>
          </a:xfrm>
        </p:spPr>
        <p:txBody>
          <a:bodyPr anchor="ctr">
            <a:normAutofit/>
          </a:bodyPr>
          <a:lstStyle/>
          <a:p>
            <a:pPr>
              <a:spcAft>
                <a:spcPts val="600"/>
              </a:spcAft>
            </a:pPr>
            <a:fld id="{FAA6F6B0-7BDB-FB4C-9D76-500FE2DDFD1B}" type="datetime1">
              <a:rPr lang="en-US" smtClean="0"/>
              <a:pPr>
                <a:spcAft>
                  <a:spcPts val="600"/>
                </a:spcAft>
              </a:pPr>
              <a:t>11/12/2025</a:t>
            </a:fld>
            <a:endParaRPr lang="en-US"/>
          </a:p>
        </p:txBody>
      </p:sp>
      <p:sp>
        <p:nvSpPr>
          <p:cNvPr id="5" name="Slide Number Placeholder 4">
            <a:extLst>
              <a:ext uri="{FF2B5EF4-FFF2-40B4-BE49-F238E27FC236}">
                <a16:creationId xmlns:a16="http://schemas.microsoft.com/office/drawing/2014/main" id="{731C0851-424A-AD28-AF7E-8F8ED33E6143}"/>
              </a:ext>
            </a:extLst>
          </p:cNvPr>
          <p:cNvSpPr>
            <a:spLocks noGrp="1"/>
          </p:cNvSpPr>
          <p:nvPr>
            <p:ph type="sldNum" sz="quarter" idx="12"/>
          </p:nvPr>
        </p:nvSpPr>
        <p:spPr>
          <a:xfrm>
            <a:off x="2" y="6492513"/>
            <a:ext cx="429207" cy="365125"/>
          </a:xfrm>
        </p:spPr>
        <p:txBody>
          <a:bodyPr anchor="ctr">
            <a:normAutofit/>
          </a:bodyPr>
          <a:lstStyle/>
          <a:p>
            <a:pPr>
              <a:spcAft>
                <a:spcPts val="600"/>
              </a:spcAft>
            </a:pPr>
            <a:fld id="{CC057153-B650-4DEB-B370-79DDCFDCE934}" type="slidenum">
              <a:rPr lang="en-US" smtClean="0"/>
              <a:pPr>
                <a:spcAft>
                  <a:spcPts val="600"/>
                </a:spcAft>
              </a:pPr>
              <a:t>6</a:t>
            </a:fld>
            <a:endParaRPr lang="en-US"/>
          </a:p>
        </p:txBody>
      </p:sp>
      <p:sp>
        <p:nvSpPr>
          <p:cNvPr id="2" name="Title 1">
            <a:extLst>
              <a:ext uri="{FF2B5EF4-FFF2-40B4-BE49-F238E27FC236}">
                <a16:creationId xmlns:a16="http://schemas.microsoft.com/office/drawing/2014/main" id="{C1C66CAC-1E51-D05E-897E-9291BA0FD941}"/>
              </a:ext>
            </a:extLst>
          </p:cNvPr>
          <p:cNvSpPr>
            <a:spLocks noGrp="1"/>
          </p:cNvSpPr>
          <p:nvPr>
            <p:ph type="title"/>
          </p:nvPr>
        </p:nvSpPr>
        <p:spPr>
          <a:xfrm>
            <a:off x="612647" y="634999"/>
            <a:ext cx="4672584" cy="1269482"/>
          </a:xfrm>
        </p:spPr>
        <p:txBody>
          <a:bodyPr anchor="t">
            <a:normAutofit/>
          </a:bodyPr>
          <a:lstStyle/>
          <a:p>
            <a:r>
              <a:rPr lang="en-US" sz="2800"/>
              <a:t>Renewable Energy &amp; Clean Transportation</a:t>
            </a:r>
          </a:p>
        </p:txBody>
      </p:sp>
      <p:sp>
        <p:nvSpPr>
          <p:cNvPr id="7" name="Content Placeholder 6">
            <a:extLst>
              <a:ext uri="{FF2B5EF4-FFF2-40B4-BE49-F238E27FC236}">
                <a16:creationId xmlns:a16="http://schemas.microsoft.com/office/drawing/2014/main" id="{FC04E502-8A34-5895-239C-7FD8D78A3AAE}"/>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05562" y="634999"/>
            <a:ext cx="5676838" cy="5587996"/>
          </a:xfrm>
        </p:spPr>
        <p:txBody>
          <a:bodyPr>
            <a:normAutofit/>
          </a:bodyPr>
          <a:lstStyle/>
          <a:p>
            <a:pPr marL="0" indent="0">
              <a:spcBef>
                <a:spcPts val="2500"/>
              </a:spcBef>
              <a:buFont typeface="Arial" panose="020B0604020202020204" pitchFamily="34" charset="0"/>
              <a:buNone/>
            </a:pPr>
            <a:r>
              <a:rPr lang="en-US" b="1"/>
              <a:t>Growth of Renewable Energy</a:t>
            </a:r>
          </a:p>
          <a:p>
            <a:pPr marL="0" lvl="1" indent="0">
              <a:buFont typeface="Arial" panose="020B0604020202020204" pitchFamily="34" charset="0"/>
              <a:buNone/>
            </a:pPr>
            <a:r>
              <a:t>Solar and wind energy adoption is rapidly expanding due to decreasing costs and strong policy support worldwide.</a:t>
            </a:r>
            <a:endParaRPr lang="en-US"/>
          </a:p>
          <a:p>
            <a:pPr marL="0" indent="0">
              <a:spcBef>
                <a:spcPts val="2500"/>
              </a:spcBef>
              <a:buFont typeface="Arial" panose="020B0604020202020204" pitchFamily="34" charset="0"/>
              <a:buNone/>
            </a:pPr>
            <a:r>
              <a:rPr lang="en-US" b="1"/>
              <a:t>Electric Vehicles Mainstream</a:t>
            </a:r>
          </a:p>
          <a:p>
            <a:pPr marL="0" lvl="1" indent="0">
              <a:buFont typeface="Arial" panose="020B0604020202020204" pitchFamily="34" charset="0"/>
              <a:buNone/>
            </a:pPr>
            <a:r>
              <a:t>Electric vehicles are becoming mainstream with improved battery technology and expanded charging infrastructure.</a:t>
            </a:r>
            <a:endParaRPr lang="en-US"/>
          </a:p>
          <a:p>
            <a:pPr marL="0" indent="0">
              <a:spcBef>
                <a:spcPts val="2500"/>
              </a:spcBef>
              <a:buFont typeface="Arial" panose="020B0604020202020204" pitchFamily="34" charset="0"/>
              <a:buNone/>
            </a:pPr>
            <a:r>
              <a:rPr lang="en-US" b="1"/>
              <a:t>Renewable-Powered Public Transit</a:t>
            </a:r>
          </a:p>
          <a:p>
            <a:pPr marL="0" lvl="1" indent="0">
              <a:buFont typeface="Arial" panose="020B0604020202020204" pitchFamily="34" charset="0"/>
              <a:buNone/>
            </a:pPr>
            <a:r>
              <a:t>Public transportation increasingly uses renewable energy, reducing overall carbon emissions in urban areas.</a:t>
            </a:r>
            <a:endParaRPr lang="en-US"/>
          </a:p>
          <a:p>
            <a:pPr marL="0" indent="0">
              <a:spcBef>
                <a:spcPts val="2500"/>
              </a:spcBef>
              <a:buFont typeface="Arial" panose="020B0604020202020204" pitchFamily="34" charset="0"/>
              <a:buNone/>
            </a:pPr>
            <a:r>
              <a:rPr lang="en-US" b="1"/>
              <a:t>Sustainable Financing and Research</a:t>
            </a:r>
          </a:p>
          <a:p>
            <a:pPr marL="0" lvl="1" indent="0">
              <a:buFont typeface="Arial" panose="020B0604020202020204" pitchFamily="34" charset="0"/>
              <a:buNone/>
            </a:pPr>
            <a:r>
              <a:t>Emerging markets use sustainable financing and carbon credits, while research optimizes energy integration and environmental impact.</a:t>
            </a:r>
            <a:endParaRPr lang="en-US"/>
          </a:p>
        </p:txBody>
      </p:sp>
    </p:spTree>
    <p:extLst>
      <p:ext uri="{BB962C8B-B14F-4D97-AF65-F5344CB8AC3E}">
        <p14:creationId xmlns:p14="http://schemas.microsoft.com/office/powerpoint/2010/main" val="79691679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E9788-0A43-5028-0BA0-268602FB1803}"/>
              </a:ext>
            </a:extLst>
          </p:cNvPr>
          <p:cNvSpPr>
            <a:spLocks noGrp="1"/>
          </p:cNvSpPr>
          <p:nvPr>
            <p:ph type="title"/>
          </p:nvPr>
        </p:nvSpPr>
        <p:spPr>
          <a:xfrm>
            <a:off x="4487024" y="634999"/>
            <a:ext cx="6950232" cy="1124525"/>
          </a:xfrm>
        </p:spPr>
        <p:txBody>
          <a:bodyPr anchor="t">
            <a:normAutofit/>
          </a:bodyPr>
          <a:lstStyle/>
          <a:p>
            <a:r>
              <a:rPr lang="en-US"/>
              <a:t>Regenerative Agriculture &amp; Food Systems</a:t>
            </a:r>
          </a:p>
        </p:txBody>
      </p:sp>
      <p:sp>
        <p:nvSpPr>
          <p:cNvPr id="3" name="Footer Placeholder 2">
            <a:extLst>
              <a:ext uri="{FF2B5EF4-FFF2-40B4-BE49-F238E27FC236}">
                <a16:creationId xmlns:a16="http://schemas.microsoft.com/office/drawing/2014/main" id="{E7C54C1A-64EF-0630-95A7-A09ABB4E4C68}"/>
              </a:ext>
            </a:extLst>
          </p:cNvPr>
          <p:cNvSpPr>
            <a:spLocks noGrp="1"/>
          </p:cNvSpPr>
          <p:nvPr>
            <p:ph type="ftr" sz="quarter" idx="16"/>
          </p:nvPr>
        </p:nvSpPr>
        <p:spPr>
          <a:xfrm rot="16200000">
            <a:off x="-2067304" y="2231454"/>
            <a:ext cx="4564376" cy="429768"/>
          </a:xfrm>
        </p:spPr>
        <p:txBody>
          <a:bodyPr anchor="ctr">
            <a:normAutofit/>
          </a:bodyPr>
          <a:lstStyle/>
          <a:p>
            <a:pPr>
              <a:spcAft>
                <a:spcPts val="600"/>
              </a:spcAft>
            </a:pPr>
            <a:r>
              <a:rPr lang="en-US" dirty="0"/>
              <a:t>SAMPLE FOOTER TEXT</a:t>
            </a:r>
            <a:endParaRPr lang="en-US"/>
          </a:p>
        </p:txBody>
      </p:sp>
      <p:sp>
        <p:nvSpPr>
          <p:cNvPr id="4" name="Date Placeholder 3">
            <a:extLst>
              <a:ext uri="{FF2B5EF4-FFF2-40B4-BE49-F238E27FC236}">
                <a16:creationId xmlns:a16="http://schemas.microsoft.com/office/drawing/2014/main" id="{56A25DC2-88FF-AC13-44B2-3AA35AD05848}"/>
              </a:ext>
            </a:extLst>
          </p:cNvPr>
          <p:cNvSpPr>
            <a:spLocks noGrp="1"/>
          </p:cNvSpPr>
          <p:nvPr>
            <p:ph type="dt" sz="half" idx="15"/>
          </p:nvPr>
        </p:nvSpPr>
        <p:spPr>
          <a:xfrm rot="16200000">
            <a:off x="-532354" y="5260879"/>
            <a:ext cx="1494474" cy="429768"/>
          </a:xfrm>
        </p:spPr>
        <p:txBody>
          <a:bodyPr anchor="ctr">
            <a:normAutofit/>
          </a:bodyPr>
          <a:lstStyle/>
          <a:p>
            <a:pPr>
              <a:spcAft>
                <a:spcPts val="600"/>
              </a:spcAft>
            </a:pPr>
            <a:fld id="{FAA6F6B0-7BDB-FB4C-9D76-500FE2DDFD1B}" type="datetime1">
              <a:rPr lang="en-US" smtClean="0"/>
              <a:pPr>
                <a:spcAft>
                  <a:spcPts val="600"/>
                </a:spcAft>
              </a:pPr>
              <a:t>11/12/2025</a:t>
            </a:fld>
            <a:endParaRPr lang="en-US"/>
          </a:p>
        </p:txBody>
      </p:sp>
      <p:sp>
        <p:nvSpPr>
          <p:cNvPr id="5" name="Slide Number Placeholder 4">
            <a:extLst>
              <a:ext uri="{FF2B5EF4-FFF2-40B4-BE49-F238E27FC236}">
                <a16:creationId xmlns:a16="http://schemas.microsoft.com/office/drawing/2014/main" id="{C6C0D34D-E2BA-D683-CE50-6A7D1426B9BF}"/>
              </a:ext>
            </a:extLst>
          </p:cNvPr>
          <p:cNvSpPr>
            <a:spLocks noGrp="1"/>
          </p:cNvSpPr>
          <p:nvPr>
            <p:ph type="sldNum" sz="quarter" idx="17"/>
          </p:nvPr>
        </p:nvSpPr>
        <p:spPr>
          <a:xfrm>
            <a:off x="2" y="6492513"/>
            <a:ext cx="429207" cy="365125"/>
          </a:xfrm>
        </p:spPr>
        <p:txBody>
          <a:bodyPr anchor="ctr">
            <a:normAutofit/>
          </a:bodyPr>
          <a:lstStyle/>
          <a:p>
            <a:pPr>
              <a:spcAft>
                <a:spcPts val="600"/>
              </a:spcAft>
            </a:pPr>
            <a:fld id="{CC057153-B650-4DEB-B370-79DDCFDCE934}" type="slidenum">
              <a:rPr lang="en-US" smtClean="0"/>
              <a:pPr>
                <a:spcAft>
                  <a:spcPts val="600"/>
                </a:spcAft>
              </a:pPr>
              <a:t>7</a:t>
            </a:fld>
            <a:endParaRPr lang="en-US"/>
          </a:p>
        </p:txBody>
      </p:sp>
      <p:pic>
        <p:nvPicPr>
          <p:cNvPr id="8" name="Content Placeholder 7" descr="Green seedling growing in the soil.">
            <a:extLst>
              <a:ext uri="{FF2B5EF4-FFF2-40B4-BE49-F238E27FC236}">
                <a16:creationId xmlns:a16="http://schemas.microsoft.com/office/drawing/2014/main" id="{C6ABFFBF-0566-42C3-8EDE-1C86B2A8313E}"/>
              </a:ext>
            </a:extLst>
          </p:cNvPr>
          <p:cNvPicPr>
            <a:picLocks noGrp="1" noChangeAspect="1"/>
          </p:cNvPicPr>
          <p:nvPr>
            <p:ph type="pic" sz="quarter" idx="13"/>
          </p:nvPr>
        </p:nvPicPr>
        <p:blipFill>
          <a:blip r:embed="rId3"/>
          <a:srcRect l="36780" r="31523" b="-1"/>
          <a:stretch>
            <a:fillRect/>
          </a:stretch>
        </p:blipFill>
        <p:spPr>
          <a:xfrm>
            <a:off x="598328" y="10"/>
            <a:ext cx="3256513" cy="6857990"/>
          </a:xfrm>
          <a:prstGeom prst="rect">
            <a:avLst/>
          </a:prstGeom>
          <a:noFill/>
        </p:spPr>
      </p:pic>
      <p:sp>
        <p:nvSpPr>
          <p:cNvPr id="7" name="Content Placeholder 6">
            <a:extLst>
              <a:ext uri="{FF2B5EF4-FFF2-40B4-BE49-F238E27FC236}">
                <a16:creationId xmlns:a16="http://schemas.microsoft.com/office/drawing/2014/main" id="{E7BDA10C-A292-EB83-80FA-A147ACD0B491}"/>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487024" y="1879608"/>
            <a:ext cx="6950232" cy="4343387"/>
          </a:xfrm>
        </p:spPr>
        <p:txBody>
          <a:bodyPr>
            <a:normAutofit/>
          </a:bodyPr>
          <a:lstStyle/>
          <a:p>
            <a:pPr marL="0" indent="0">
              <a:lnSpc>
                <a:spcPct val="110000"/>
              </a:lnSpc>
              <a:spcBef>
                <a:spcPts val="2500"/>
              </a:spcBef>
              <a:buFont typeface="Arial" panose="020B0604020202020204" pitchFamily="34" charset="0"/>
              <a:buNone/>
            </a:pPr>
            <a:r>
              <a:rPr lang="en-US" b="1"/>
              <a:t>Soil Health and Biodiversity</a:t>
            </a:r>
          </a:p>
          <a:p>
            <a:pPr marL="0" lvl="1" indent="0">
              <a:lnSpc>
                <a:spcPct val="110000"/>
              </a:lnSpc>
              <a:buFont typeface="Arial" panose="020B0604020202020204" pitchFamily="34" charset="0"/>
              <a:buNone/>
            </a:pPr>
            <a:r>
              <a:t>Regenerative agriculture restores soil health and enhances biodiversity through cover cropping and crop rotation techniques.</a:t>
            </a:r>
            <a:endParaRPr lang="en-US"/>
          </a:p>
          <a:p>
            <a:pPr marL="0" indent="0">
              <a:lnSpc>
                <a:spcPct val="110000"/>
              </a:lnSpc>
              <a:spcBef>
                <a:spcPts val="2500"/>
              </a:spcBef>
              <a:buFont typeface="Arial" panose="020B0604020202020204" pitchFamily="34" charset="0"/>
              <a:buNone/>
            </a:pPr>
            <a:r>
              <a:rPr lang="en-US" b="1"/>
              <a:t>Water Retention and Ecosystem Resilience</a:t>
            </a:r>
          </a:p>
          <a:p>
            <a:pPr marL="0" lvl="1" indent="0">
              <a:lnSpc>
                <a:spcPct val="110000"/>
              </a:lnSpc>
              <a:buFont typeface="Arial" panose="020B0604020202020204" pitchFamily="34" charset="0"/>
              <a:buNone/>
            </a:pPr>
            <a:r>
              <a:t>Improved water retention and reduced tillage help build resilient agricultural ecosystems that sequester carbon effectively.</a:t>
            </a:r>
            <a:endParaRPr lang="en-US"/>
          </a:p>
          <a:p>
            <a:pPr marL="0" indent="0">
              <a:lnSpc>
                <a:spcPct val="110000"/>
              </a:lnSpc>
              <a:spcBef>
                <a:spcPts val="2500"/>
              </a:spcBef>
              <a:buFont typeface="Arial" panose="020B0604020202020204" pitchFamily="34" charset="0"/>
              <a:buNone/>
            </a:pPr>
            <a:r>
              <a:rPr lang="en-US" b="1"/>
              <a:t>Food Waste Reduction Innovations</a:t>
            </a:r>
          </a:p>
          <a:p>
            <a:pPr marL="0" lvl="1" indent="0">
              <a:lnSpc>
                <a:spcPct val="110000"/>
              </a:lnSpc>
              <a:buFont typeface="Arial" panose="020B0604020202020204" pitchFamily="34" charset="0"/>
              <a:buNone/>
            </a:pPr>
            <a:r>
              <a:t>Innovations in supply chain and consumer behavior reduce food waste, promoting efficient resource use in food systems.</a:t>
            </a:r>
            <a:endParaRPr lang="en-US"/>
          </a:p>
          <a:p>
            <a:pPr marL="0" indent="0">
              <a:lnSpc>
                <a:spcPct val="110000"/>
              </a:lnSpc>
              <a:spcBef>
                <a:spcPts val="2500"/>
              </a:spcBef>
              <a:buFont typeface="Arial" panose="020B0604020202020204" pitchFamily="34" charset="0"/>
              <a:buNone/>
            </a:pPr>
            <a:r>
              <a:rPr lang="en-US" b="1"/>
              <a:t>Collaborative Research and Policy</a:t>
            </a:r>
          </a:p>
          <a:p>
            <a:pPr marL="0" lvl="1" indent="0">
              <a:lnSpc>
                <a:spcPct val="110000"/>
              </a:lnSpc>
              <a:buFont typeface="Arial" panose="020B0604020202020204" pitchFamily="34" charset="0"/>
              <a:buNone/>
            </a:pPr>
            <a:r>
              <a:t>Farmers, researchers, and policymakers collaborate to scale regenerative practices ensuring food security amid climate change.</a:t>
            </a:r>
            <a:endParaRPr lang="en-US"/>
          </a:p>
        </p:txBody>
      </p:sp>
    </p:spTree>
    <p:extLst>
      <p:ext uri="{BB962C8B-B14F-4D97-AF65-F5344CB8AC3E}">
        <p14:creationId xmlns:p14="http://schemas.microsoft.com/office/powerpoint/2010/main" val="153434960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89BD9-216E-71C3-F108-1B29DC1A200C}"/>
              </a:ext>
            </a:extLst>
          </p:cNvPr>
          <p:cNvSpPr>
            <a:spLocks noGrp="1"/>
          </p:cNvSpPr>
          <p:nvPr>
            <p:ph type="ctrTitle"/>
          </p:nvPr>
        </p:nvSpPr>
        <p:spPr>
          <a:xfrm>
            <a:off x="612648" y="1001713"/>
            <a:ext cx="7909560" cy="5477510"/>
          </a:xfrm>
        </p:spPr>
        <p:txBody>
          <a:bodyPr anchor="b">
            <a:normAutofit/>
          </a:bodyPr>
          <a:lstStyle/>
          <a:p>
            <a:r>
              <a:rPr lang="en-US"/>
              <a:t>Climate and Biodiversity Strategies</a:t>
            </a:r>
          </a:p>
        </p:txBody>
      </p:sp>
      <p:sp>
        <p:nvSpPr>
          <p:cNvPr id="4" name="Footer Placeholder 3">
            <a:extLst>
              <a:ext uri="{FF2B5EF4-FFF2-40B4-BE49-F238E27FC236}">
                <a16:creationId xmlns:a16="http://schemas.microsoft.com/office/drawing/2014/main" id="{EECA0AEF-4988-4ADF-913A-89AE6D8F9334}"/>
              </a:ext>
            </a:extLst>
          </p:cNvPr>
          <p:cNvSpPr>
            <a:spLocks noGrp="1"/>
          </p:cNvSpPr>
          <p:nvPr>
            <p:ph type="ftr" sz="quarter" idx="11"/>
          </p:nvPr>
        </p:nvSpPr>
        <p:spPr>
          <a:xfrm rot="16200000">
            <a:off x="-2067304" y="2231454"/>
            <a:ext cx="4564376" cy="429768"/>
          </a:xfrm>
        </p:spPr>
        <p:txBody>
          <a:bodyPr anchor="ctr">
            <a:normAutofit/>
          </a:bodyPr>
          <a:lstStyle/>
          <a:p>
            <a:pPr>
              <a:spcAft>
                <a:spcPts val="600"/>
              </a:spcAft>
            </a:pPr>
            <a:r>
              <a:rPr lang="en-US" dirty="0"/>
              <a:t>SAMPLE FOOTER TEXT</a:t>
            </a:r>
            <a:endParaRPr lang="en-US"/>
          </a:p>
        </p:txBody>
      </p:sp>
      <p:sp>
        <p:nvSpPr>
          <p:cNvPr id="5" name="Date Placeholder 4">
            <a:extLst>
              <a:ext uri="{FF2B5EF4-FFF2-40B4-BE49-F238E27FC236}">
                <a16:creationId xmlns:a16="http://schemas.microsoft.com/office/drawing/2014/main" id="{8E733B7A-8575-D7B9-003D-CDACE2CBC6CA}"/>
              </a:ext>
            </a:extLst>
          </p:cNvPr>
          <p:cNvSpPr>
            <a:spLocks noGrp="1"/>
          </p:cNvSpPr>
          <p:nvPr>
            <p:ph type="dt" sz="half" idx="10"/>
          </p:nvPr>
        </p:nvSpPr>
        <p:spPr>
          <a:xfrm rot="16200000">
            <a:off x="-532352" y="5260879"/>
            <a:ext cx="1494475" cy="429768"/>
          </a:xfrm>
        </p:spPr>
        <p:txBody>
          <a:bodyPr anchor="ctr">
            <a:normAutofit/>
          </a:bodyPr>
          <a:lstStyle/>
          <a:p>
            <a:pPr>
              <a:spcAft>
                <a:spcPts val="600"/>
              </a:spcAft>
            </a:pPr>
            <a:fld id="{49B045A2-93A3-0245-952F-F70516988491}" type="datetime1">
              <a:rPr lang="en-US" smtClean="0"/>
              <a:pPr>
                <a:spcAft>
                  <a:spcPts val="600"/>
                </a:spcAft>
              </a:pPr>
              <a:t>11/12/2025</a:t>
            </a:fld>
            <a:endParaRPr lang="en-US"/>
          </a:p>
        </p:txBody>
      </p:sp>
      <p:sp>
        <p:nvSpPr>
          <p:cNvPr id="6" name="Slide Number Placeholder 5">
            <a:extLst>
              <a:ext uri="{FF2B5EF4-FFF2-40B4-BE49-F238E27FC236}">
                <a16:creationId xmlns:a16="http://schemas.microsoft.com/office/drawing/2014/main" id="{F1BC4954-4D76-0582-9FE9-C428B145962F}"/>
              </a:ext>
            </a:extLst>
          </p:cNvPr>
          <p:cNvSpPr>
            <a:spLocks noGrp="1"/>
          </p:cNvSpPr>
          <p:nvPr>
            <p:ph type="sldNum" sz="quarter" idx="12"/>
          </p:nvPr>
        </p:nvSpPr>
        <p:spPr>
          <a:xfrm>
            <a:off x="2" y="6492513"/>
            <a:ext cx="429207" cy="365125"/>
          </a:xfrm>
        </p:spPr>
        <p:txBody>
          <a:bodyPr anchor="ctr">
            <a:normAutofit/>
          </a:bodyPr>
          <a:lstStyle/>
          <a:p>
            <a:pPr>
              <a:spcAft>
                <a:spcPts val="600"/>
              </a:spcAft>
            </a:pPr>
            <a:fld id="{AEAA3239-9EA4-4A65-A281-97F994456D9F}" type="slidenum">
              <a:rPr lang="en-US" smtClean="0"/>
              <a:pPr>
                <a:spcAft>
                  <a:spcPts val="600"/>
                </a:spcAft>
              </a:pPr>
              <a:t>8</a:t>
            </a:fld>
            <a:endParaRPr lang="en-US"/>
          </a:p>
        </p:txBody>
      </p:sp>
    </p:spTree>
    <p:extLst>
      <p:ext uri="{BB962C8B-B14F-4D97-AF65-F5344CB8AC3E}">
        <p14:creationId xmlns:p14="http://schemas.microsoft.com/office/powerpoint/2010/main" val="330934256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modern concrete section of the 1.2-kilometre (0.75 mi) U Bein Bridge which was built around 1850, the oldest and once longest teakwood bridge in the world.">
            <a:extLst>
              <a:ext uri="{FF2B5EF4-FFF2-40B4-BE49-F238E27FC236}">
                <a16:creationId xmlns:a16="http://schemas.microsoft.com/office/drawing/2014/main" id="{ABAA06B0-C6E9-4C0B-B028-6F43456D9D8D}"/>
              </a:ext>
            </a:extLst>
          </p:cNvPr>
          <p:cNvPicPr>
            <a:picLocks noGrp="1" noChangeAspect="1"/>
          </p:cNvPicPr>
          <p:nvPr>
            <p:ph type="pic" sz="quarter" idx="13"/>
          </p:nvPr>
        </p:nvPicPr>
        <p:blipFill>
          <a:blip r:embed="rId3"/>
          <a:srcRect l="1779" r="21142" b="-2"/>
          <a:stretch>
            <a:fillRect/>
          </a:stretch>
        </p:blipFill>
        <p:spPr>
          <a:xfrm>
            <a:off x="609600" y="2173849"/>
            <a:ext cx="4675632" cy="4049141"/>
          </a:xfrm>
          <a:prstGeom prst="rect">
            <a:avLst/>
          </a:prstGeom>
          <a:noFill/>
        </p:spPr>
      </p:pic>
      <p:sp>
        <p:nvSpPr>
          <p:cNvPr id="3" name="Footer Placeholder 2">
            <a:extLst>
              <a:ext uri="{FF2B5EF4-FFF2-40B4-BE49-F238E27FC236}">
                <a16:creationId xmlns:a16="http://schemas.microsoft.com/office/drawing/2014/main" id="{2EA88DA1-647B-6F50-0747-C887894204EF}"/>
              </a:ext>
            </a:extLst>
          </p:cNvPr>
          <p:cNvSpPr>
            <a:spLocks noGrp="1"/>
          </p:cNvSpPr>
          <p:nvPr>
            <p:ph type="ftr" sz="quarter" idx="11"/>
          </p:nvPr>
        </p:nvSpPr>
        <p:spPr>
          <a:xfrm rot="16200000">
            <a:off x="-2067304" y="2231454"/>
            <a:ext cx="4564376" cy="429768"/>
          </a:xfrm>
        </p:spPr>
        <p:txBody>
          <a:bodyPr anchor="ctr">
            <a:normAutofit/>
          </a:bodyPr>
          <a:lstStyle/>
          <a:p>
            <a:pPr>
              <a:spcAft>
                <a:spcPts val="600"/>
              </a:spcAft>
            </a:pPr>
            <a:r>
              <a:rPr lang="en-US" dirty="0"/>
              <a:t>SAMPLE FOOTER TEXT</a:t>
            </a:r>
            <a:endParaRPr lang="en-US"/>
          </a:p>
        </p:txBody>
      </p:sp>
      <p:sp>
        <p:nvSpPr>
          <p:cNvPr id="4" name="Date Placeholder 3">
            <a:extLst>
              <a:ext uri="{FF2B5EF4-FFF2-40B4-BE49-F238E27FC236}">
                <a16:creationId xmlns:a16="http://schemas.microsoft.com/office/drawing/2014/main" id="{6F46FD7A-8C6E-24A3-911D-F28ECF6331A5}"/>
              </a:ext>
            </a:extLst>
          </p:cNvPr>
          <p:cNvSpPr>
            <a:spLocks noGrp="1"/>
          </p:cNvSpPr>
          <p:nvPr>
            <p:ph type="dt" sz="half" idx="10"/>
          </p:nvPr>
        </p:nvSpPr>
        <p:spPr>
          <a:xfrm rot="16200000">
            <a:off x="-532352" y="5260879"/>
            <a:ext cx="1494475" cy="429768"/>
          </a:xfrm>
        </p:spPr>
        <p:txBody>
          <a:bodyPr anchor="ctr">
            <a:normAutofit/>
          </a:bodyPr>
          <a:lstStyle/>
          <a:p>
            <a:pPr>
              <a:spcAft>
                <a:spcPts val="600"/>
              </a:spcAft>
            </a:pPr>
            <a:fld id="{FAA6F6B0-7BDB-FB4C-9D76-500FE2DDFD1B}" type="datetime1">
              <a:rPr lang="en-US" smtClean="0"/>
              <a:pPr>
                <a:spcAft>
                  <a:spcPts val="600"/>
                </a:spcAft>
              </a:pPr>
              <a:t>11/12/2025</a:t>
            </a:fld>
            <a:endParaRPr lang="en-US"/>
          </a:p>
        </p:txBody>
      </p:sp>
      <p:sp>
        <p:nvSpPr>
          <p:cNvPr id="5" name="Slide Number Placeholder 4">
            <a:extLst>
              <a:ext uri="{FF2B5EF4-FFF2-40B4-BE49-F238E27FC236}">
                <a16:creationId xmlns:a16="http://schemas.microsoft.com/office/drawing/2014/main" id="{DDAB6F25-2718-B698-806C-45B8559DB998}"/>
              </a:ext>
            </a:extLst>
          </p:cNvPr>
          <p:cNvSpPr>
            <a:spLocks noGrp="1"/>
          </p:cNvSpPr>
          <p:nvPr>
            <p:ph type="sldNum" sz="quarter" idx="12"/>
          </p:nvPr>
        </p:nvSpPr>
        <p:spPr>
          <a:xfrm>
            <a:off x="2" y="6492513"/>
            <a:ext cx="429207" cy="365125"/>
          </a:xfrm>
        </p:spPr>
        <p:txBody>
          <a:bodyPr anchor="ctr">
            <a:normAutofit/>
          </a:bodyPr>
          <a:lstStyle/>
          <a:p>
            <a:pPr>
              <a:spcAft>
                <a:spcPts val="600"/>
              </a:spcAft>
            </a:pPr>
            <a:fld id="{CC057153-B650-4DEB-B370-79DDCFDCE934}" type="slidenum">
              <a:rPr lang="en-US" smtClean="0"/>
              <a:pPr>
                <a:spcAft>
                  <a:spcPts val="600"/>
                </a:spcAft>
              </a:pPr>
              <a:t>9</a:t>
            </a:fld>
            <a:endParaRPr lang="en-US"/>
          </a:p>
        </p:txBody>
      </p:sp>
      <p:sp>
        <p:nvSpPr>
          <p:cNvPr id="2" name="Title 1">
            <a:extLst>
              <a:ext uri="{FF2B5EF4-FFF2-40B4-BE49-F238E27FC236}">
                <a16:creationId xmlns:a16="http://schemas.microsoft.com/office/drawing/2014/main" id="{303D3A45-C903-CAD0-E920-469ED688E5C4}"/>
              </a:ext>
            </a:extLst>
          </p:cNvPr>
          <p:cNvSpPr>
            <a:spLocks noGrp="1"/>
          </p:cNvSpPr>
          <p:nvPr>
            <p:ph type="title"/>
          </p:nvPr>
        </p:nvSpPr>
        <p:spPr>
          <a:xfrm>
            <a:off x="612647" y="634999"/>
            <a:ext cx="4672584" cy="1269482"/>
          </a:xfrm>
        </p:spPr>
        <p:txBody>
          <a:bodyPr anchor="t">
            <a:normAutofit/>
          </a:bodyPr>
          <a:lstStyle/>
          <a:p>
            <a:r>
              <a:rPr lang="en-US" sz="3100"/>
              <a:t>Climate Adaptation &amp; Biodiversity</a:t>
            </a:r>
          </a:p>
        </p:txBody>
      </p:sp>
      <p:sp>
        <p:nvSpPr>
          <p:cNvPr id="7" name="Content Placeholder 6">
            <a:extLst>
              <a:ext uri="{FF2B5EF4-FFF2-40B4-BE49-F238E27FC236}">
                <a16:creationId xmlns:a16="http://schemas.microsoft.com/office/drawing/2014/main" id="{82734715-7C1C-25EE-0EAE-2967F93922C4}"/>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05562" y="634999"/>
            <a:ext cx="5676838" cy="5587996"/>
          </a:xfrm>
        </p:spPr>
        <p:txBody>
          <a:bodyPr>
            <a:normAutofit/>
          </a:bodyPr>
          <a:lstStyle/>
          <a:p>
            <a:pPr marL="0" indent="0">
              <a:spcBef>
                <a:spcPts val="2500"/>
              </a:spcBef>
              <a:buFont typeface="Arial" panose="020B0604020202020204" pitchFamily="34" charset="0"/>
              <a:buNone/>
            </a:pPr>
            <a:r>
              <a:rPr lang="en-US" b="1"/>
              <a:t>Climate-Resilient Infrastructure</a:t>
            </a:r>
          </a:p>
          <a:p>
            <a:pPr marL="0" lvl="1" indent="0">
              <a:buFont typeface="Arial" panose="020B0604020202020204" pitchFamily="34" charset="0"/>
              <a:buNone/>
            </a:pPr>
            <a:r>
              <a:t>Investments in flood defenses and heat-resistant buildings protect vulnerable communities from climate impacts.</a:t>
            </a:r>
            <a:endParaRPr lang="en-US"/>
          </a:p>
          <a:p>
            <a:pPr marL="0" indent="0">
              <a:spcBef>
                <a:spcPts val="2500"/>
              </a:spcBef>
              <a:buFont typeface="Arial" panose="020B0604020202020204" pitchFamily="34" charset="0"/>
              <a:buNone/>
            </a:pPr>
            <a:r>
              <a:rPr lang="en-US" b="1"/>
              <a:t>International Biodiversity Frameworks</a:t>
            </a:r>
          </a:p>
          <a:p>
            <a:pPr marL="0" lvl="1" indent="0">
              <a:buFont typeface="Arial" panose="020B0604020202020204" pitchFamily="34" charset="0"/>
              <a:buNone/>
            </a:pPr>
            <a:r>
              <a:t>Frameworks like Kunming-Montreal guide global efforts to preserve ecosystems and protect species.</a:t>
            </a:r>
            <a:endParaRPr lang="en-US"/>
          </a:p>
          <a:p>
            <a:pPr marL="0" indent="0">
              <a:spcBef>
                <a:spcPts val="2500"/>
              </a:spcBef>
              <a:buFont typeface="Arial" panose="020B0604020202020204" pitchFamily="34" charset="0"/>
              <a:buNone/>
            </a:pPr>
            <a:r>
              <a:rPr lang="en-US" b="1"/>
              <a:t>Nature-Based Solutions</a:t>
            </a:r>
          </a:p>
          <a:p>
            <a:pPr marL="0" lvl="1" indent="0">
              <a:buFont typeface="Arial" panose="020B0604020202020204" pitchFamily="34" charset="0"/>
              <a:buNone/>
            </a:pPr>
            <a:r>
              <a:t>Reforestation and wetland restoration offer climate mitigation and improve ecological health simultaneously.</a:t>
            </a:r>
            <a:endParaRPr lang="en-US"/>
          </a:p>
          <a:p>
            <a:pPr marL="0" indent="0">
              <a:spcBef>
                <a:spcPts val="2500"/>
              </a:spcBef>
              <a:buFont typeface="Arial" panose="020B0604020202020204" pitchFamily="34" charset="0"/>
              <a:buNone/>
            </a:pPr>
            <a:r>
              <a:rPr lang="en-US" b="1"/>
              <a:t>Collaborative Governance</a:t>
            </a:r>
          </a:p>
          <a:p>
            <a:pPr marL="0" lvl="1" indent="0">
              <a:buFont typeface="Arial" panose="020B0604020202020204" pitchFamily="34" charset="0"/>
              <a:buNone/>
            </a:pPr>
            <a:r>
              <a:t>Cross-sector collaboration and inclusive governance involving indigenous knowledge are vital for success.</a:t>
            </a:r>
            <a:endParaRPr lang="en-US"/>
          </a:p>
        </p:txBody>
      </p:sp>
    </p:spTree>
    <p:extLst>
      <p:ext uri="{BB962C8B-B14F-4D97-AF65-F5344CB8AC3E}">
        <p14:creationId xmlns:p14="http://schemas.microsoft.com/office/powerpoint/2010/main" val="112424645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76EF7-D0A5-C45F-8494-AA4B27E34EE5}"/>
              </a:ext>
            </a:extLst>
          </p:cNvPr>
          <p:cNvSpPr>
            <a:spLocks noGrp="1"/>
          </p:cNvSpPr>
          <p:nvPr>
            <p:ph type="ctrTitle"/>
          </p:nvPr>
        </p:nvSpPr>
        <p:spPr>
          <a:xfrm>
            <a:off x="612648" y="1001713"/>
            <a:ext cx="7909560" cy="5477510"/>
          </a:xfrm>
        </p:spPr>
        <p:txBody>
          <a:bodyPr anchor="b">
            <a:normAutofit/>
          </a:bodyPr>
          <a:lstStyle/>
          <a:p>
            <a:r>
              <a:rPr lang="en-US"/>
              <a:t>Governance and Finance</a:t>
            </a:r>
          </a:p>
        </p:txBody>
      </p:sp>
      <p:sp>
        <p:nvSpPr>
          <p:cNvPr id="4" name="Footer Placeholder 3">
            <a:extLst>
              <a:ext uri="{FF2B5EF4-FFF2-40B4-BE49-F238E27FC236}">
                <a16:creationId xmlns:a16="http://schemas.microsoft.com/office/drawing/2014/main" id="{42D55A32-4FEC-7FB9-16B9-C0D27CC5CD49}"/>
              </a:ext>
            </a:extLst>
          </p:cNvPr>
          <p:cNvSpPr>
            <a:spLocks noGrp="1"/>
          </p:cNvSpPr>
          <p:nvPr>
            <p:ph type="ftr" sz="quarter" idx="11"/>
          </p:nvPr>
        </p:nvSpPr>
        <p:spPr>
          <a:xfrm rot="16200000">
            <a:off x="-2067304" y="2231454"/>
            <a:ext cx="4564376" cy="429768"/>
          </a:xfrm>
        </p:spPr>
        <p:txBody>
          <a:bodyPr anchor="ctr">
            <a:normAutofit/>
          </a:bodyPr>
          <a:lstStyle/>
          <a:p>
            <a:pPr>
              <a:spcAft>
                <a:spcPts val="600"/>
              </a:spcAft>
            </a:pPr>
            <a:r>
              <a:rPr lang="en-US" dirty="0"/>
              <a:t>SAMPLE FOOTER TEXT</a:t>
            </a:r>
            <a:endParaRPr lang="en-US"/>
          </a:p>
        </p:txBody>
      </p:sp>
      <p:sp>
        <p:nvSpPr>
          <p:cNvPr id="5" name="Date Placeholder 4">
            <a:extLst>
              <a:ext uri="{FF2B5EF4-FFF2-40B4-BE49-F238E27FC236}">
                <a16:creationId xmlns:a16="http://schemas.microsoft.com/office/drawing/2014/main" id="{CB27B591-0A25-B9D7-17DB-43338A85C0F8}"/>
              </a:ext>
            </a:extLst>
          </p:cNvPr>
          <p:cNvSpPr>
            <a:spLocks noGrp="1"/>
          </p:cNvSpPr>
          <p:nvPr>
            <p:ph type="dt" sz="half" idx="10"/>
          </p:nvPr>
        </p:nvSpPr>
        <p:spPr>
          <a:xfrm rot="16200000">
            <a:off x="-532352" y="5260879"/>
            <a:ext cx="1494475" cy="429768"/>
          </a:xfrm>
        </p:spPr>
        <p:txBody>
          <a:bodyPr anchor="ctr">
            <a:normAutofit/>
          </a:bodyPr>
          <a:lstStyle/>
          <a:p>
            <a:pPr>
              <a:spcAft>
                <a:spcPts val="600"/>
              </a:spcAft>
            </a:pPr>
            <a:fld id="{49B045A2-93A3-0245-952F-F70516988491}" type="datetime1">
              <a:rPr lang="en-US" smtClean="0"/>
              <a:pPr>
                <a:spcAft>
                  <a:spcPts val="600"/>
                </a:spcAft>
              </a:pPr>
              <a:t>11/12/2025</a:t>
            </a:fld>
            <a:endParaRPr lang="en-US"/>
          </a:p>
        </p:txBody>
      </p:sp>
      <p:sp>
        <p:nvSpPr>
          <p:cNvPr id="6" name="Slide Number Placeholder 5">
            <a:extLst>
              <a:ext uri="{FF2B5EF4-FFF2-40B4-BE49-F238E27FC236}">
                <a16:creationId xmlns:a16="http://schemas.microsoft.com/office/drawing/2014/main" id="{2975EC79-FAAF-A8F5-9E06-2B029D1CDDFF}"/>
              </a:ext>
            </a:extLst>
          </p:cNvPr>
          <p:cNvSpPr>
            <a:spLocks noGrp="1"/>
          </p:cNvSpPr>
          <p:nvPr>
            <p:ph type="sldNum" sz="quarter" idx="12"/>
          </p:nvPr>
        </p:nvSpPr>
        <p:spPr>
          <a:xfrm>
            <a:off x="2" y="6492513"/>
            <a:ext cx="429207" cy="365125"/>
          </a:xfrm>
        </p:spPr>
        <p:txBody>
          <a:bodyPr anchor="ctr">
            <a:normAutofit/>
          </a:bodyPr>
          <a:lstStyle/>
          <a:p>
            <a:pPr>
              <a:spcAft>
                <a:spcPts val="600"/>
              </a:spcAft>
            </a:pPr>
            <a:fld id="{AEAA3239-9EA4-4A65-A281-97F994456D9F}" type="slidenum">
              <a:rPr lang="en-US" smtClean="0"/>
              <a:pPr>
                <a:spcAft>
                  <a:spcPts val="600"/>
                </a:spcAft>
              </a:pPr>
              <a:t>10</a:t>
            </a:fld>
            <a:endParaRPr lang="en-US"/>
          </a:p>
        </p:txBody>
      </p:sp>
    </p:spTree>
    <p:extLst>
      <p:ext uri="{BB962C8B-B14F-4D97-AF65-F5344CB8AC3E}">
        <p14:creationId xmlns:p14="http://schemas.microsoft.com/office/powerpoint/2010/main" val="89023575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DC453-BC2C-0557-BF7E-DDED4D051188}"/>
              </a:ext>
            </a:extLst>
          </p:cNvPr>
          <p:cNvSpPr>
            <a:spLocks noGrp="1"/>
          </p:cNvSpPr>
          <p:nvPr>
            <p:ph type="title"/>
          </p:nvPr>
        </p:nvSpPr>
        <p:spPr>
          <a:xfrm>
            <a:off x="4487024" y="355794"/>
            <a:ext cx="6950232" cy="774992"/>
          </a:xfrm>
        </p:spPr>
        <p:txBody>
          <a:bodyPr anchor="t">
            <a:normAutofit fontScale="90000"/>
          </a:bodyPr>
          <a:lstStyle/>
          <a:p>
            <a:r>
              <a:rPr lang="en-US" sz="2400" dirty="0"/>
              <a:t>Sustainable Finance &amp; </a:t>
            </a:r>
            <a:r>
              <a:rPr lang="en-GB" sz="2400" dirty="0"/>
              <a:t>Environmental, Social, and Governance (</a:t>
            </a:r>
            <a:r>
              <a:rPr lang="en-US" sz="2400" dirty="0"/>
              <a:t>ESG) Perspective</a:t>
            </a:r>
          </a:p>
        </p:txBody>
      </p:sp>
      <p:sp>
        <p:nvSpPr>
          <p:cNvPr id="3" name="Footer Placeholder 2">
            <a:extLst>
              <a:ext uri="{FF2B5EF4-FFF2-40B4-BE49-F238E27FC236}">
                <a16:creationId xmlns:a16="http://schemas.microsoft.com/office/drawing/2014/main" id="{22C57F2E-3DB9-AD86-5073-522E3BF813EE}"/>
              </a:ext>
            </a:extLst>
          </p:cNvPr>
          <p:cNvSpPr>
            <a:spLocks noGrp="1"/>
          </p:cNvSpPr>
          <p:nvPr>
            <p:ph type="ftr" sz="quarter" idx="16"/>
          </p:nvPr>
        </p:nvSpPr>
        <p:spPr>
          <a:xfrm rot="16200000">
            <a:off x="-2067304" y="2231454"/>
            <a:ext cx="4564376" cy="429768"/>
          </a:xfrm>
        </p:spPr>
        <p:txBody>
          <a:bodyPr anchor="ctr">
            <a:normAutofit/>
          </a:bodyPr>
          <a:lstStyle/>
          <a:p>
            <a:pPr>
              <a:spcAft>
                <a:spcPts val="600"/>
              </a:spcAft>
            </a:pPr>
            <a:r>
              <a:rPr lang="en-US" dirty="0"/>
              <a:t>SAMPLE FOOTER TEXT</a:t>
            </a:r>
            <a:endParaRPr lang="en-US"/>
          </a:p>
        </p:txBody>
      </p:sp>
      <p:sp>
        <p:nvSpPr>
          <p:cNvPr id="4" name="Date Placeholder 3">
            <a:extLst>
              <a:ext uri="{FF2B5EF4-FFF2-40B4-BE49-F238E27FC236}">
                <a16:creationId xmlns:a16="http://schemas.microsoft.com/office/drawing/2014/main" id="{3CACA958-3D63-FCB1-A7AF-D6F6EA47E7E3}"/>
              </a:ext>
            </a:extLst>
          </p:cNvPr>
          <p:cNvSpPr>
            <a:spLocks noGrp="1"/>
          </p:cNvSpPr>
          <p:nvPr>
            <p:ph type="dt" sz="half" idx="15"/>
          </p:nvPr>
        </p:nvSpPr>
        <p:spPr>
          <a:xfrm rot="16200000">
            <a:off x="-532354" y="5260879"/>
            <a:ext cx="1494474" cy="429768"/>
          </a:xfrm>
        </p:spPr>
        <p:txBody>
          <a:bodyPr anchor="ctr">
            <a:normAutofit/>
          </a:bodyPr>
          <a:lstStyle/>
          <a:p>
            <a:pPr>
              <a:spcAft>
                <a:spcPts val="600"/>
              </a:spcAft>
            </a:pPr>
            <a:fld id="{FAA6F6B0-7BDB-FB4C-9D76-500FE2DDFD1B}" type="datetime1">
              <a:rPr lang="en-US" smtClean="0"/>
              <a:pPr>
                <a:spcAft>
                  <a:spcPts val="600"/>
                </a:spcAft>
              </a:pPr>
              <a:t>11/12/2025</a:t>
            </a:fld>
            <a:endParaRPr lang="en-US"/>
          </a:p>
        </p:txBody>
      </p:sp>
      <p:sp>
        <p:nvSpPr>
          <p:cNvPr id="5" name="Slide Number Placeholder 4">
            <a:extLst>
              <a:ext uri="{FF2B5EF4-FFF2-40B4-BE49-F238E27FC236}">
                <a16:creationId xmlns:a16="http://schemas.microsoft.com/office/drawing/2014/main" id="{61AF7FB0-C4A3-335C-99DA-4E5A5CC91F74}"/>
              </a:ext>
            </a:extLst>
          </p:cNvPr>
          <p:cNvSpPr>
            <a:spLocks noGrp="1"/>
          </p:cNvSpPr>
          <p:nvPr>
            <p:ph type="sldNum" sz="quarter" idx="17"/>
          </p:nvPr>
        </p:nvSpPr>
        <p:spPr>
          <a:xfrm>
            <a:off x="2" y="6492513"/>
            <a:ext cx="429207" cy="365125"/>
          </a:xfrm>
        </p:spPr>
        <p:txBody>
          <a:bodyPr anchor="ctr">
            <a:normAutofit/>
          </a:bodyPr>
          <a:lstStyle/>
          <a:p>
            <a:pPr>
              <a:spcAft>
                <a:spcPts val="600"/>
              </a:spcAft>
            </a:pPr>
            <a:fld id="{CC057153-B650-4DEB-B370-79DDCFDCE934}" type="slidenum">
              <a:rPr lang="en-US" smtClean="0"/>
              <a:pPr>
                <a:spcAft>
                  <a:spcPts val="600"/>
                </a:spcAft>
              </a:pPr>
              <a:t>11</a:t>
            </a:fld>
            <a:endParaRPr lang="en-US"/>
          </a:p>
        </p:txBody>
      </p:sp>
      <p:pic>
        <p:nvPicPr>
          <p:cNvPr id="8" name="Content Placeholder 7" descr="Closeup of a pen on financial data.">
            <a:extLst>
              <a:ext uri="{FF2B5EF4-FFF2-40B4-BE49-F238E27FC236}">
                <a16:creationId xmlns:a16="http://schemas.microsoft.com/office/drawing/2014/main" id="{23D3439E-9ED7-4154-8069-1940A5285DB6}"/>
              </a:ext>
            </a:extLst>
          </p:cNvPr>
          <p:cNvPicPr>
            <a:picLocks noGrp="1" noChangeAspect="1"/>
          </p:cNvPicPr>
          <p:nvPr>
            <p:ph type="pic" sz="quarter" idx="13"/>
          </p:nvPr>
        </p:nvPicPr>
        <p:blipFill>
          <a:blip r:embed="rId3"/>
          <a:srcRect l="21502" r="6822"/>
          <a:stretch>
            <a:fillRect/>
          </a:stretch>
        </p:blipFill>
        <p:spPr>
          <a:xfrm>
            <a:off x="598328" y="10"/>
            <a:ext cx="3256513" cy="6857990"/>
          </a:xfrm>
          <a:prstGeom prst="rect">
            <a:avLst/>
          </a:prstGeom>
          <a:noFill/>
        </p:spPr>
      </p:pic>
      <p:sp>
        <p:nvSpPr>
          <p:cNvPr id="7" name="Content Placeholder 6">
            <a:extLst>
              <a:ext uri="{FF2B5EF4-FFF2-40B4-BE49-F238E27FC236}">
                <a16:creationId xmlns:a16="http://schemas.microsoft.com/office/drawing/2014/main" id="{543145DA-74C4-7FEB-7DC6-66A6EF15BE88}"/>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417222" y="1370057"/>
            <a:ext cx="6950232" cy="5122456"/>
          </a:xfrm>
        </p:spPr>
        <p:txBody>
          <a:bodyPr>
            <a:noAutofit/>
          </a:bodyPr>
          <a:lstStyle/>
          <a:p>
            <a:pPr marL="0" indent="0">
              <a:lnSpc>
                <a:spcPct val="110000"/>
              </a:lnSpc>
              <a:spcBef>
                <a:spcPts val="2500"/>
              </a:spcBef>
              <a:buFont typeface="Arial" panose="020B0604020202020204" pitchFamily="34" charset="0"/>
              <a:buNone/>
            </a:pPr>
            <a:r>
              <a:rPr lang="en-US" sz="1800" b="1" dirty="0"/>
              <a:t>Growth of Green Investments</a:t>
            </a:r>
          </a:p>
          <a:p>
            <a:pPr marL="0" lvl="1" indent="0">
              <a:lnSpc>
                <a:spcPct val="110000"/>
              </a:lnSpc>
              <a:buFont typeface="Arial" panose="020B0604020202020204" pitchFamily="34" charset="0"/>
              <a:buNone/>
            </a:pPr>
            <a:r>
              <a:rPr sz="1800" dirty="0"/>
              <a:t>Green investments are increasing, with carbon markets funding decarbonization projects in developing countries.</a:t>
            </a:r>
            <a:endParaRPr lang="en-US" sz="1800" dirty="0"/>
          </a:p>
          <a:p>
            <a:pPr marL="0" indent="0">
              <a:lnSpc>
                <a:spcPct val="110000"/>
              </a:lnSpc>
              <a:spcBef>
                <a:spcPts val="2500"/>
              </a:spcBef>
              <a:buFont typeface="Arial" panose="020B0604020202020204" pitchFamily="34" charset="0"/>
              <a:buNone/>
            </a:pPr>
            <a:r>
              <a:rPr lang="en-US" sz="1800" b="1" dirty="0"/>
              <a:t>Regulatory Frameworks</a:t>
            </a:r>
          </a:p>
          <a:p>
            <a:pPr marL="0" lvl="1" indent="0">
              <a:lnSpc>
                <a:spcPct val="110000"/>
              </a:lnSpc>
              <a:buNone/>
            </a:pPr>
            <a:r>
              <a:rPr sz="1800" dirty="0"/>
              <a:t>Regulations like the </a:t>
            </a:r>
            <a:r>
              <a:rPr lang="en-GB" sz="1800" b="1" dirty="0"/>
              <a:t>Corporate Sustainability Reporting Directive</a:t>
            </a:r>
            <a:r>
              <a:rPr lang="en-GB" sz="1800" dirty="0"/>
              <a:t>. (</a:t>
            </a:r>
            <a:r>
              <a:rPr sz="1800" dirty="0"/>
              <a:t>CSRD</a:t>
            </a:r>
            <a:r>
              <a:rPr lang="en-GB" sz="1800" dirty="0"/>
              <a:t>)</a:t>
            </a:r>
            <a:r>
              <a:rPr sz="1800" dirty="0"/>
              <a:t> improve transparency and accountability in sustainability reporting.</a:t>
            </a:r>
            <a:endParaRPr lang="en-US" sz="1800" dirty="0"/>
          </a:p>
          <a:p>
            <a:pPr marL="0" indent="0">
              <a:lnSpc>
                <a:spcPct val="110000"/>
              </a:lnSpc>
              <a:spcBef>
                <a:spcPts val="2500"/>
              </a:spcBef>
              <a:buFont typeface="Arial" panose="020B0604020202020204" pitchFamily="34" charset="0"/>
              <a:buNone/>
            </a:pPr>
            <a:r>
              <a:rPr lang="en-US" sz="1800" b="1" dirty="0"/>
              <a:t>ESG Integration in Decisions</a:t>
            </a:r>
          </a:p>
          <a:p>
            <a:pPr marL="0" lvl="1" indent="0">
              <a:lnSpc>
                <a:spcPct val="110000"/>
              </a:lnSpc>
              <a:buFont typeface="Arial" panose="020B0604020202020204" pitchFamily="34" charset="0"/>
              <a:buNone/>
            </a:pPr>
            <a:r>
              <a:rPr sz="1800" dirty="0"/>
              <a:t>Companies align financial performance with sustainability by integrating ESG metrics into decision-making.</a:t>
            </a:r>
            <a:endParaRPr lang="en-US" sz="1800" dirty="0"/>
          </a:p>
          <a:p>
            <a:pPr marL="0" indent="0">
              <a:lnSpc>
                <a:spcPct val="110000"/>
              </a:lnSpc>
              <a:spcBef>
                <a:spcPts val="2500"/>
              </a:spcBef>
              <a:buFont typeface="Arial" panose="020B0604020202020204" pitchFamily="34" charset="0"/>
              <a:buNone/>
            </a:pPr>
            <a:r>
              <a:rPr lang="en-US" sz="1800" b="1" dirty="0"/>
              <a:t>Academic Research on ESG Impact</a:t>
            </a:r>
          </a:p>
          <a:p>
            <a:pPr marL="0" lvl="1" indent="0">
              <a:lnSpc>
                <a:spcPct val="110000"/>
              </a:lnSpc>
              <a:buFont typeface="Arial" panose="020B0604020202020204" pitchFamily="34" charset="0"/>
              <a:buNone/>
            </a:pPr>
            <a:r>
              <a:rPr sz="1800" dirty="0"/>
              <a:t>Research explores how ESG disclosures affect investor behavior, governance, and long-term value creation.</a:t>
            </a:r>
            <a:endParaRPr lang="en-US" sz="1800" dirty="0"/>
          </a:p>
        </p:txBody>
      </p:sp>
    </p:spTree>
    <p:extLst>
      <p:ext uri="{BB962C8B-B14F-4D97-AF65-F5344CB8AC3E}">
        <p14:creationId xmlns:p14="http://schemas.microsoft.com/office/powerpoint/2010/main" val="387352502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C1941-EC61-CFAE-3CB1-F3071A0ACF22}"/>
              </a:ext>
            </a:extLst>
          </p:cNvPr>
          <p:cNvSpPr>
            <a:spLocks noGrp="1"/>
          </p:cNvSpPr>
          <p:nvPr>
            <p:ph type="ctrTitle"/>
          </p:nvPr>
        </p:nvSpPr>
        <p:spPr>
          <a:xfrm>
            <a:off x="612648" y="1001713"/>
            <a:ext cx="7909560" cy="5477510"/>
          </a:xfrm>
        </p:spPr>
        <p:txBody>
          <a:bodyPr anchor="b">
            <a:normAutofit/>
          </a:bodyPr>
          <a:lstStyle/>
          <a:p>
            <a:r>
              <a:rPr lang="en-US"/>
              <a:t>Urban and Technological Innovations</a:t>
            </a:r>
          </a:p>
        </p:txBody>
      </p:sp>
      <p:sp>
        <p:nvSpPr>
          <p:cNvPr id="4" name="Footer Placeholder 3">
            <a:extLst>
              <a:ext uri="{FF2B5EF4-FFF2-40B4-BE49-F238E27FC236}">
                <a16:creationId xmlns:a16="http://schemas.microsoft.com/office/drawing/2014/main" id="{A82C5739-B9C2-04EE-F3B4-3A376553C713}"/>
              </a:ext>
            </a:extLst>
          </p:cNvPr>
          <p:cNvSpPr>
            <a:spLocks noGrp="1"/>
          </p:cNvSpPr>
          <p:nvPr>
            <p:ph type="ftr" sz="quarter" idx="11"/>
          </p:nvPr>
        </p:nvSpPr>
        <p:spPr>
          <a:xfrm rot="16200000">
            <a:off x="-2067304" y="2231454"/>
            <a:ext cx="4564376" cy="429768"/>
          </a:xfrm>
        </p:spPr>
        <p:txBody>
          <a:bodyPr anchor="ctr">
            <a:normAutofit/>
          </a:bodyPr>
          <a:lstStyle/>
          <a:p>
            <a:pPr>
              <a:spcAft>
                <a:spcPts val="600"/>
              </a:spcAft>
            </a:pPr>
            <a:r>
              <a:rPr lang="en-US" dirty="0"/>
              <a:t>SAMPLE FOOTER TEXT</a:t>
            </a:r>
            <a:endParaRPr lang="en-US"/>
          </a:p>
        </p:txBody>
      </p:sp>
      <p:sp>
        <p:nvSpPr>
          <p:cNvPr id="5" name="Date Placeholder 4">
            <a:extLst>
              <a:ext uri="{FF2B5EF4-FFF2-40B4-BE49-F238E27FC236}">
                <a16:creationId xmlns:a16="http://schemas.microsoft.com/office/drawing/2014/main" id="{077359DE-6AF7-C0F3-B894-C37F95D03ACF}"/>
              </a:ext>
            </a:extLst>
          </p:cNvPr>
          <p:cNvSpPr>
            <a:spLocks noGrp="1"/>
          </p:cNvSpPr>
          <p:nvPr>
            <p:ph type="dt" sz="half" idx="10"/>
          </p:nvPr>
        </p:nvSpPr>
        <p:spPr>
          <a:xfrm rot="16200000">
            <a:off x="-532352" y="5260879"/>
            <a:ext cx="1494475" cy="429768"/>
          </a:xfrm>
        </p:spPr>
        <p:txBody>
          <a:bodyPr anchor="ctr">
            <a:normAutofit/>
          </a:bodyPr>
          <a:lstStyle/>
          <a:p>
            <a:pPr>
              <a:spcAft>
                <a:spcPts val="600"/>
              </a:spcAft>
            </a:pPr>
            <a:fld id="{49B045A2-93A3-0245-952F-F70516988491}" type="datetime1">
              <a:rPr lang="en-US" smtClean="0"/>
              <a:pPr>
                <a:spcAft>
                  <a:spcPts val="600"/>
                </a:spcAft>
              </a:pPr>
              <a:t>11/12/2025</a:t>
            </a:fld>
            <a:endParaRPr lang="en-US"/>
          </a:p>
        </p:txBody>
      </p:sp>
      <p:sp>
        <p:nvSpPr>
          <p:cNvPr id="6" name="Slide Number Placeholder 5">
            <a:extLst>
              <a:ext uri="{FF2B5EF4-FFF2-40B4-BE49-F238E27FC236}">
                <a16:creationId xmlns:a16="http://schemas.microsoft.com/office/drawing/2014/main" id="{D9AED8C7-2EFD-046E-2419-52622738D964}"/>
              </a:ext>
            </a:extLst>
          </p:cNvPr>
          <p:cNvSpPr>
            <a:spLocks noGrp="1"/>
          </p:cNvSpPr>
          <p:nvPr>
            <p:ph type="sldNum" sz="quarter" idx="12"/>
          </p:nvPr>
        </p:nvSpPr>
        <p:spPr>
          <a:xfrm>
            <a:off x="2" y="6492513"/>
            <a:ext cx="429207" cy="365125"/>
          </a:xfrm>
        </p:spPr>
        <p:txBody>
          <a:bodyPr anchor="ctr">
            <a:normAutofit/>
          </a:bodyPr>
          <a:lstStyle/>
          <a:p>
            <a:pPr>
              <a:spcAft>
                <a:spcPts val="600"/>
              </a:spcAft>
            </a:pPr>
            <a:fld id="{AEAA3239-9EA4-4A65-A281-97F994456D9F}" type="slidenum">
              <a:rPr lang="en-US" smtClean="0"/>
              <a:pPr>
                <a:spcAft>
                  <a:spcPts val="600"/>
                </a:spcAft>
              </a:pPr>
              <a:t>12</a:t>
            </a:fld>
            <a:endParaRPr lang="en-US"/>
          </a:p>
        </p:txBody>
      </p:sp>
    </p:spTree>
    <p:extLst>
      <p:ext uri="{BB962C8B-B14F-4D97-AF65-F5344CB8AC3E}">
        <p14:creationId xmlns:p14="http://schemas.microsoft.com/office/powerpoint/2010/main" val="338906270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7253B-9393-308A-6301-27DCB1CF3D3D}"/>
              </a:ext>
            </a:extLst>
          </p:cNvPr>
          <p:cNvSpPr>
            <a:spLocks noGrp="1"/>
          </p:cNvSpPr>
          <p:nvPr>
            <p:ph type="title"/>
          </p:nvPr>
        </p:nvSpPr>
        <p:spPr>
          <a:xfrm>
            <a:off x="6975890" y="164150"/>
            <a:ext cx="4477512" cy="907980"/>
          </a:xfrm>
        </p:spPr>
        <p:txBody>
          <a:bodyPr anchor="t">
            <a:normAutofit/>
          </a:bodyPr>
          <a:lstStyle/>
          <a:p>
            <a:r>
              <a:rPr lang="en-US" sz="2800" dirty="0"/>
              <a:t>Smart Cities &amp; Green Infrastructure</a:t>
            </a:r>
          </a:p>
        </p:txBody>
      </p:sp>
      <p:sp>
        <p:nvSpPr>
          <p:cNvPr id="3" name="Footer Placeholder 2">
            <a:extLst>
              <a:ext uri="{FF2B5EF4-FFF2-40B4-BE49-F238E27FC236}">
                <a16:creationId xmlns:a16="http://schemas.microsoft.com/office/drawing/2014/main" id="{3D7FCC76-EDB4-EFA3-5501-8E4F83371D80}"/>
              </a:ext>
            </a:extLst>
          </p:cNvPr>
          <p:cNvSpPr>
            <a:spLocks noGrp="1"/>
          </p:cNvSpPr>
          <p:nvPr>
            <p:ph type="ftr" sz="quarter" idx="11"/>
          </p:nvPr>
        </p:nvSpPr>
        <p:spPr>
          <a:xfrm rot="16200000">
            <a:off x="-2067304" y="2231454"/>
            <a:ext cx="4564376" cy="429768"/>
          </a:xfrm>
        </p:spPr>
        <p:txBody>
          <a:bodyPr anchor="ctr">
            <a:normAutofit/>
          </a:bodyPr>
          <a:lstStyle/>
          <a:p>
            <a:pPr>
              <a:spcAft>
                <a:spcPts val="600"/>
              </a:spcAft>
            </a:pPr>
            <a:r>
              <a:rPr lang="en-US" dirty="0"/>
              <a:t>SAMPLE FOOTER TEXT</a:t>
            </a:r>
            <a:endParaRPr lang="en-US"/>
          </a:p>
        </p:txBody>
      </p:sp>
      <p:sp>
        <p:nvSpPr>
          <p:cNvPr id="4" name="Date Placeholder 3">
            <a:extLst>
              <a:ext uri="{FF2B5EF4-FFF2-40B4-BE49-F238E27FC236}">
                <a16:creationId xmlns:a16="http://schemas.microsoft.com/office/drawing/2014/main" id="{6FCC5E19-7537-67EC-4F25-F1E907F20136}"/>
              </a:ext>
            </a:extLst>
          </p:cNvPr>
          <p:cNvSpPr>
            <a:spLocks noGrp="1"/>
          </p:cNvSpPr>
          <p:nvPr>
            <p:ph type="dt" sz="half" idx="10"/>
          </p:nvPr>
        </p:nvSpPr>
        <p:spPr>
          <a:xfrm rot="16200000">
            <a:off x="-531666" y="5260191"/>
            <a:ext cx="1493097" cy="429768"/>
          </a:xfrm>
        </p:spPr>
        <p:txBody>
          <a:bodyPr anchor="ctr">
            <a:normAutofit/>
          </a:bodyPr>
          <a:lstStyle/>
          <a:p>
            <a:pPr>
              <a:spcAft>
                <a:spcPts val="600"/>
              </a:spcAft>
            </a:pPr>
            <a:fld id="{FAA6F6B0-7BDB-FB4C-9D76-500FE2DDFD1B}" type="datetime1">
              <a:rPr lang="en-US" smtClean="0"/>
              <a:pPr>
                <a:spcAft>
                  <a:spcPts val="600"/>
                </a:spcAft>
              </a:pPr>
              <a:t>11/12/2025</a:t>
            </a:fld>
            <a:endParaRPr lang="en-US"/>
          </a:p>
        </p:txBody>
      </p:sp>
      <p:sp>
        <p:nvSpPr>
          <p:cNvPr id="5" name="Slide Number Placeholder 4">
            <a:extLst>
              <a:ext uri="{FF2B5EF4-FFF2-40B4-BE49-F238E27FC236}">
                <a16:creationId xmlns:a16="http://schemas.microsoft.com/office/drawing/2014/main" id="{2D12C11E-A927-27D2-90EF-6BBF391F8859}"/>
              </a:ext>
            </a:extLst>
          </p:cNvPr>
          <p:cNvSpPr>
            <a:spLocks noGrp="1"/>
          </p:cNvSpPr>
          <p:nvPr>
            <p:ph type="sldNum" sz="quarter" idx="12"/>
          </p:nvPr>
        </p:nvSpPr>
        <p:spPr>
          <a:xfrm>
            <a:off x="2" y="6492513"/>
            <a:ext cx="429207" cy="365125"/>
          </a:xfrm>
        </p:spPr>
        <p:txBody>
          <a:bodyPr anchor="ctr">
            <a:normAutofit/>
          </a:bodyPr>
          <a:lstStyle/>
          <a:p>
            <a:pPr>
              <a:spcAft>
                <a:spcPts val="600"/>
              </a:spcAft>
            </a:pPr>
            <a:fld id="{CC057153-B650-4DEB-B370-79DDCFDCE934}" type="slidenum">
              <a:rPr lang="en-US" smtClean="0"/>
              <a:pPr>
                <a:spcAft>
                  <a:spcPts val="600"/>
                </a:spcAft>
              </a:pPr>
              <a:t>13</a:t>
            </a:fld>
            <a:endParaRPr lang="en-US"/>
          </a:p>
        </p:txBody>
      </p:sp>
      <p:pic>
        <p:nvPicPr>
          <p:cNvPr id="8" name="Content Placeholder 7" descr="Virtual model of a commercial district with office buildings surrounded by green areas, parks and plenty of trees. Sustainable lifestyle, garden city, green design, facility management.">
            <a:extLst>
              <a:ext uri="{FF2B5EF4-FFF2-40B4-BE49-F238E27FC236}">
                <a16:creationId xmlns:a16="http://schemas.microsoft.com/office/drawing/2014/main" id="{F77E8D05-6279-42D0-B171-E5B0CEDDB1B4}"/>
              </a:ext>
            </a:extLst>
          </p:cNvPr>
          <p:cNvPicPr>
            <a:picLocks noGrp="1" noChangeAspect="1"/>
          </p:cNvPicPr>
          <p:nvPr>
            <p:ph type="pic" sz="quarter" idx="13"/>
          </p:nvPr>
        </p:nvPicPr>
        <p:blipFill>
          <a:blip r:embed="rId3"/>
          <a:srcRect l="24994" r="21751"/>
          <a:stretch>
            <a:fillRect/>
          </a:stretch>
        </p:blipFill>
        <p:spPr>
          <a:xfrm>
            <a:off x="720437" y="10"/>
            <a:ext cx="4897741" cy="6857990"/>
          </a:xfrm>
          <a:prstGeom prst="rect">
            <a:avLst/>
          </a:prstGeom>
          <a:noFill/>
        </p:spPr>
      </p:pic>
      <p:sp>
        <p:nvSpPr>
          <p:cNvPr id="7" name="Content Placeholder 6">
            <a:extLst>
              <a:ext uri="{FF2B5EF4-FFF2-40B4-BE49-F238E27FC236}">
                <a16:creationId xmlns:a16="http://schemas.microsoft.com/office/drawing/2014/main" id="{20AED349-E5FA-8D0A-FDFF-B5DC207CB4A5}"/>
              </a:ext>
            </a:extLst>
          </p:cNvPr>
          <p:cNvSpPr>
            <a:spLocks noGrp="1"/>
          </p:cNvSpPr>
          <p:nvPr>
            <p:ph sz="quarter" idx="15"/>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684662" y="965825"/>
            <a:ext cx="4705919" cy="4282573"/>
          </a:xfrm>
        </p:spPr>
        <p:txBody>
          <a:bodyPr>
            <a:noAutofit/>
          </a:bodyPr>
          <a:lstStyle/>
          <a:p>
            <a:pPr marL="0" indent="0">
              <a:spcBef>
                <a:spcPts val="2500"/>
              </a:spcBef>
              <a:buFont typeface="Arial" panose="020B0604020202020204" pitchFamily="34" charset="0"/>
              <a:buNone/>
            </a:pPr>
            <a:r>
              <a:rPr lang="en-US" sz="1800" b="1" dirty="0"/>
              <a:t>Energy-Efficient Urban Design</a:t>
            </a:r>
          </a:p>
          <a:p>
            <a:pPr marL="0" lvl="1" indent="0">
              <a:buFont typeface="Arial" panose="020B0604020202020204" pitchFamily="34" charset="0"/>
              <a:buNone/>
            </a:pPr>
            <a:r>
              <a:rPr sz="1800" dirty="0"/>
              <a:t>Energy-efficient building designs and green spaces improve livability and reduce environmental impact in modern cities.</a:t>
            </a:r>
            <a:endParaRPr lang="en-US" sz="1800" dirty="0"/>
          </a:p>
          <a:p>
            <a:pPr marL="0" indent="0">
              <a:spcBef>
                <a:spcPts val="2500"/>
              </a:spcBef>
              <a:buFont typeface="Arial" panose="020B0604020202020204" pitchFamily="34" charset="0"/>
              <a:buNone/>
            </a:pPr>
            <a:r>
              <a:rPr lang="en-US" sz="1800" b="1" dirty="0"/>
              <a:t>Smart City Innovations</a:t>
            </a:r>
          </a:p>
          <a:p>
            <a:pPr marL="0" lvl="1" indent="0">
              <a:buFont typeface="Arial" panose="020B0604020202020204" pitchFamily="34" charset="0"/>
              <a:buNone/>
            </a:pPr>
            <a:r>
              <a:rPr sz="1800" dirty="0"/>
              <a:t>Smart technologies like sensor-based waste management and intelligent traffic systems optimize urban resource use and mobility.</a:t>
            </a:r>
            <a:endParaRPr lang="en-US" sz="1800" dirty="0"/>
          </a:p>
          <a:p>
            <a:pPr marL="0" indent="0">
              <a:spcBef>
                <a:spcPts val="2500"/>
              </a:spcBef>
              <a:buFont typeface="Arial" panose="020B0604020202020204" pitchFamily="34" charset="0"/>
              <a:buNone/>
            </a:pPr>
            <a:r>
              <a:rPr lang="en-US" sz="1800" b="1" dirty="0"/>
              <a:t>Collaborative Urban Development</a:t>
            </a:r>
          </a:p>
          <a:p>
            <a:pPr marL="0" lvl="1" indent="0">
              <a:buFont typeface="Arial" panose="020B0604020202020204" pitchFamily="34" charset="0"/>
              <a:buNone/>
            </a:pPr>
            <a:r>
              <a:rPr sz="1800" dirty="0"/>
              <a:t>Collaboration among municipalities, tech providers, and researchers drives scalable, inclusive, and resilient smart city solutions.</a:t>
            </a:r>
            <a:endParaRPr lang="en-US" sz="1800" dirty="0"/>
          </a:p>
        </p:txBody>
      </p:sp>
    </p:spTree>
    <p:extLst>
      <p:ext uri="{BB962C8B-B14F-4D97-AF65-F5344CB8AC3E}">
        <p14:creationId xmlns:p14="http://schemas.microsoft.com/office/powerpoint/2010/main" val="341291054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409C3-D2F5-55D5-851D-DB0C65B26BCD}"/>
              </a:ext>
            </a:extLst>
          </p:cNvPr>
          <p:cNvSpPr>
            <a:spLocks noGrp="1"/>
          </p:cNvSpPr>
          <p:nvPr>
            <p:ph type="title"/>
          </p:nvPr>
        </p:nvSpPr>
        <p:spPr>
          <a:xfrm>
            <a:off x="4487024" y="272031"/>
            <a:ext cx="6950232" cy="1124525"/>
          </a:xfrm>
        </p:spPr>
        <p:txBody>
          <a:bodyPr anchor="t">
            <a:normAutofit/>
          </a:bodyPr>
          <a:lstStyle/>
          <a:p>
            <a:r>
              <a:rPr lang="en-US" dirty="0"/>
              <a:t>Technology &amp; Ethics in Sustainability</a:t>
            </a:r>
          </a:p>
        </p:txBody>
      </p:sp>
      <p:sp>
        <p:nvSpPr>
          <p:cNvPr id="3" name="Footer Placeholder 2">
            <a:extLst>
              <a:ext uri="{FF2B5EF4-FFF2-40B4-BE49-F238E27FC236}">
                <a16:creationId xmlns:a16="http://schemas.microsoft.com/office/drawing/2014/main" id="{A4FCDC9D-7AA3-C123-4697-D53586392AC5}"/>
              </a:ext>
            </a:extLst>
          </p:cNvPr>
          <p:cNvSpPr>
            <a:spLocks noGrp="1"/>
          </p:cNvSpPr>
          <p:nvPr>
            <p:ph type="ftr" sz="quarter" idx="16"/>
          </p:nvPr>
        </p:nvSpPr>
        <p:spPr>
          <a:xfrm rot="16200000">
            <a:off x="-2067304" y="2231454"/>
            <a:ext cx="4564376" cy="429768"/>
          </a:xfrm>
        </p:spPr>
        <p:txBody>
          <a:bodyPr anchor="ctr">
            <a:normAutofit/>
          </a:bodyPr>
          <a:lstStyle/>
          <a:p>
            <a:pPr>
              <a:spcAft>
                <a:spcPts val="600"/>
              </a:spcAft>
            </a:pPr>
            <a:r>
              <a:rPr lang="en-US" dirty="0"/>
              <a:t>SAMPLE FOOTER TEXT</a:t>
            </a:r>
            <a:endParaRPr lang="en-US"/>
          </a:p>
        </p:txBody>
      </p:sp>
      <p:sp>
        <p:nvSpPr>
          <p:cNvPr id="4" name="Date Placeholder 3">
            <a:extLst>
              <a:ext uri="{FF2B5EF4-FFF2-40B4-BE49-F238E27FC236}">
                <a16:creationId xmlns:a16="http://schemas.microsoft.com/office/drawing/2014/main" id="{E7C40DC7-F131-2553-4993-0131D9FC5BE8}"/>
              </a:ext>
            </a:extLst>
          </p:cNvPr>
          <p:cNvSpPr>
            <a:spLocks noGrp="1"/>
          </p:cNvSpPr>
          <p:nvPr>
            <p:ph type="dt" sz="half" idx="15"/>
          </p:nvPr>
        </p:nvSpPr>
        <p:spPr>
          <a:xfrm rot="16200000">
            <a:off x="-532354" y="5260879"/>
            <a:ext cx="1494474" cy="429768"/>
          </a:xfrm>
        </p:spPr>
        <p:txBody>
          <a:bodyPr anchor="ctr">
            <a:normAutofit/>
          </a:bodyPr>
          <a:lstStyle/>
          <a:p>
            <a:pPr>
              <a:spcAft>
                <a:spcPts val="600"/>
              </a:spcAft>
            </a:pPr>
            <a:fld id="{FAA6F6B0-7BDB-FB4C-9D76-500FE2DDFD1B}" type="datetime1">
              <a:rPr lang="en-US" smtClean="0"/>
              <a:pPr>
                <a:spcAft>
                  <a:spcPts val="600"/>
                </a:spcAft>
              </a:pPr>
              <a:t>11/12/2025</a:t>
            </a:fld>
            <a:endParaRPr lang="en-US"/>
          </a:p>
        </p:txBody>
      </p:sp>
      <p:sp>
        <p:nvSpPr>
          <p:cNvPr id="5" name="Slide Number Placeholder 4">
            <a:extLst>
              <a:ext uri="{FF2B5EF4-FFF2-40B4-BE49-F238E27FC236}">
                <a16:creationId xmlns:a16="http://schemas.microsoft.com/office/drawing/2014/main" id="{0F044A34-45DF-9871-2169-BF8224163B86}"/>
              </a:ext>
            </a:extLst>
          </p:cNvPr>
          <p:cNvSpPr>
            <a:spLocks noGrp="1"/>
          </p:cNvSpPr>
          <p:nvPr>
            <p:ph type="sldNum" sz="quarter" idx="17"/>
          </p:nvPr>
        </p:nvSpPr>
        <p:spPr>
          <a:xfrm>
            <a:off x="2" y="6492513"/>
            <a:ext cx="429207" cy="365125"/>
          </a:xfrm>
        </p:spPr>
        <p:txBody>
          <a:bodyPr anchor="ctr">
            <a:normAutofit/>
          </a:bodyPr>
          <a:lstStyle/>
          <a:p>
            <a:pPr>
              <a:spcAft>
                <a:spcPts val="600"/>
              </a:spcAft>
            </a:pPr>
            <a:fld id="{CC057153-B650-4DEB-B370-79DDCFDCE934}" type="slidenum">
              <a:rPr lang="en-US" smtClean="0"/>
              <a:pPr>
                <a:spcAft>
                  <a:spcPts val="600"/>
                </a:spcAft>
              </a:pPr>
              <a:t>14</a:t>
            </a:fld>
            <a:endParaRPr lang="en-US"/>
          </a:p>
        </p:txBody>
      </p:sp>
      <p:pic>
        <p:nvPicPr>
          <p:cNvPr id="8" name="Content Placeholder 7" descr="close up Artificial Intelligence technology brain for backgrounds">
            <a:extLst>
              <a:ext uri="{FF2B5EF4-FFF2-40B4-BE49-F238E27FC236}">
                <a16:creationId xmlns:a16="http://schemas.microsoft.com/office/drawing/2014/main" id="{787A8AE0-125D-46EE-A69E-D289B35570AB}"/>
              </a:ext>
            </a:extLst>
          </p:cNvPr>
          <p:cNvPicPr>
            <a:picLocks noGrp="1" noChangeAspect="1"/>
          </p:cNvPicPr>
          <p:nvPr>
            <p:ph type="pic" sz="quarter" idx="13"/>
          </p:nvPr>
        </p:nvPicPr>
        <p:blipFill>
          <a:blip r:embed="rId3"/>
          <a:srcRect l="62343" r="5960" b="-1"/>
          <a:stretch>
            <a:fillRect/>
          </a:stretch>
        </p:blipFill>
        <p:spPr>
          <a:xfrm>
            <a:off x="598328" y="10"/>
            <a:ext cx="3256513" cy="6857990"/>
          </a:xfrm>
          <a:prstGeom prst="rect">
            <a:avLst/>
          </a:prstGeom>
          <a:noFill/>
        </p:spPr>
      </p:pic>
      <p:sp>
        <p:nvSpPr>
          <p:cNvPr id="7" name="Content Placeholder 6">
            <a:extLst>
              <a:ext uri="{FF2B5EF4-FFF2-40B4-BE49-F238E27FC236}">
                <a16:creationId xmlns:a16="http://schemas.microsoft.com/office/drawing/2014/main" id="{A20CFAE0-B7BF-2C41-B52A-82157545A805}"/>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403262" y="1396556"/>
            <a:ext cx="6950232" cy="5018204"/>
          </a:xfrm>
        </p:spPr>
        <p:txBody>
          <a:bodyPr>
            <a:noAutofit/>
          </a:bodyPr>
          <a:lstStyle/>
          <a:p>
            <a:pPr marL="0" indent="0">
              <a:lnSpc>
                <a:spcPct val="110000"/>
              </a:lnSpc>
              <a:spcBef>
                <a:spcPts val="2500"/>
              </a:spcBef>
              <a:buFont typeface="Arial" panose="020B0604020202020204" pitchFamily="34" charset="0"/>
              <a:buNone/>
            </a:pPr>
            <a:r>
              <a:rPr lang="en-US" sz="1800" b="1" dirty="0"/>
              <a:t>AI for Sustainability</a:t>
            </a:r>
          </a:p>
          <a:p>
            <a:pPr marL="0" lvl="1" indent="0">
              <a:lnSpc>
                <a:spcPct val="110000"/>
              </a:lnSpc>
              <a:buFont typeface="Arial" panose="020B0604020202020204" pitchFamily="34" charset="0"/>
              <a:buNone/>
            </a:pPr>
            <a:r>
              <a:rPr sz="1800" dirty="0"/>
              <a:t>AI supports carbon tracking, climate modeling, and resource optimization for sustainable development goals.</a:t>
            </a:r>
            <a:endParaRPr lang="en-US" sz="1800" dirty="0"/>
          </a:p>
          <a:p>
            <a:pPr marL="0" indent="0">
              <a:lnSpc>
                <a:spcPct val="110000"/>
              </a:lnSpc>
              <a:spcBef>
                <a:spcPts val="2500"/>
              </a:spcBef>
              <a:buFont typeface="Arial" panose="020B0604020202020204" pitchFamily="34" charset="0"/>
              <a:buNone/>
            </a:pPr>
            <a:r>
              <a:rPr lang="en-US" sz="1800" b="1" dirty="0"/>
              <a:t>Ethical Considerations</a:t>
            </a:r>
          </a:p>
          <a:p>
            <a:pPr marL="0" lvl="1" indent="0">
              <a:lnSpc>
                <a:spcPct val="110000"/>
              </a:lnSpc>
              <a:buFont typeface="Arial" panose="020B0604020202020204" pitchFamily="34" charset="0"/>
              <a:buNone/>
            </a:pPr>
            <a:r>
              <a:rPr sz="1800" dirty="0"/>
              <a:t>Data privacy, digital equity, and environmental impacts of technology raise important ethical challenges.</a:t>
            </a:r>
            <a:endParaRPr lang="en-US" sz="1800" dirty="0"/>
          </a:p>
          <a:p>
            <a:pPr marL="0" indent="0">
              <a:lnSpc>
                <a:spcPct val="110000"/>
              </a:lnSpc>
              <a:spcBef>
                <a:spcPts val="2500"/>
              </a:spcBef>
              <a:buFont typeface="Arial" panose="020B0604020202020204" pitchFamily="34" charset="0"/>
              <a:buNone/>
            </a:pPr>
            <a:r>
              <a:rPr lang="en-US" sz="1800" b="1" dirty="0"/>
              <a:t>Blockchain for Transparency</a:t>
            </a:r>
          </a:p>
          <a:p>
            <a:pPr marL="0" lvl="1" indent="0">
              <a:lnSpc>
                <a:spcPct val="110000"/>
              </a:lnSpc>
              <a:buFont typeface="Arial" panose="020B0604020202020204" pitchFamily="34" charset="0"/>
              <a:buNone/>
            </a:pPr>
            <a:r>
              <a:rPr sz="1800" dirty="0"/>
              <a:t>Blockchain enhances supply chain transparency and verifies carbon credits to promote accountability.</a:t>
            </a:r>
            <a:endParaRPr lang="en-US" sz="1800" dirty="0"/>
          </a:p>
          <a:p>
            <a:pPr marL="0" indent="0">
              <a:lnSpc>
                <a:spcPct val="110000"/>
              </a:lnSpc>
              <a:spcBef>
                <a:spcPts val="2500"/>
              </a:spcBef>
              <a:buFont typeface="Arial" panose="020B0604020202020204" pitchFamily="34" charset="0"/>
              <a:buNone/>
            </a:pPr>
            <a:r>
              <a:rPr lang="en-US" sz="1800" b="1" dirty="0"/>
              <a:t>Responsible Innovation</a:t>
            </a:r>
          </a:p>
          <a:p>
            <a:pPr marL="0" lvl="1" indent="0">
              <a:lnSpc>
                <a:spcPct val="110000"/>
              </a:lnSpc>
              <a:buFont typeface="Arial" panose="020B0604020202020204" pitchFamily="34" charset="0"/>
              <a:buNone/>
            </a:pPr>
            <a:r>
              <a:rPr sz="1800" dirty="0"/>
              <a:t>Inclusive design and stakeholder engagement are essential to align tech advances with sustainability ethics.</a:t>
            </a:r>
            <a:endParaRPr lang="en-US" sz="1800" dirty="0"/>
          </a:p>
        </p:txBody>
      </p:sp>
    </p:spTree>
    <p:extLst>
      <p:ext uri="{BB962C8B-B14F-4D97-AF65-F5344CB8AC3E}">
        <p14:creationId xmlns:p14="http://schemas.microsoft.com/office/powerpoint/2010/main" val="82831984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BCEA8-9A24-0CDD-35BE-60B29C19C918}"/>
              </a:ext>
            </a:extLst>
          </p:cNvPr>
          <p:cNvSpPr>
            <a:spLocks noGrp="1"/>
          </p:cNvSpPr>
          <p:nvPr>
            <p:ph type="ctrTitle"/>
          </p:nvPr>
        </p:nvSpPr>
        <p:spPr>
          <a:xfrm>
            <a:off x="612648" y="1001713"/>
            <a:ext cx="7909560" cy="5477510"/>
          </a:xfrm>
        </p:spPr>
        <p:txBody>
          <a:bodyPr anchor="b">
            <a:normAutofit/>
          </a:bodyPr>
          <a:lstStyle/>
          <a:p>
            <a:r>
              <a:rPr lang="en-US"/>
              <a:t>Academic and Industry Collaboration</a:t>
            </a:r>
          </a:p>
        </p:txBody>
      </p:sp>
      <p:sp>
        <p:nvSpPr>
          <p:cNvPr id="4" name="Footer Placeholder 3">
            <a:extLst>
              <a:ext uri="{FF2B5EF4-FFF2-40B4-BE49-F238E27FC236}">
                <a16:creationId xmlns:a16="http://schemas.microsoft.com/office/drawing/2014/main" id="{C5718138-2E48-23DC-26B8-66190EEF5F5C}"/>
              </a:ext>
            </a:extLst>
          </p:cNvPr>
          <p:cNvSpPr>
            <a:spLocks noGrp="1"/>
          </p:cNvSpPr>
          <p:nvPr>
            <p:ph type="ftr" sz="quarter" idx="11"/>
          </p:nvPr>
        </p:nvSpPr>
        <p:spPr>
          <a:xfrm rot="16200000">
            <a:off x="-2067304" y="2231454"/>
            <a:ext cx="4564376" cy="429768"/>
          </a:xfrm>
        </p:spPr>
        <p:txBody>
          <a:bodyPr anchor="ctr">
            <a:normAutofit/>
          </a:bodyPr>
          <a:lstStyle/>
          <a:p>
            <a:pPr>
              <a:spcAft>
                <a:spcPts val="600"/>
              </a:spcAft>
            </a:pPr>
            <a:r>
              <a:rPr lang="en-US" dirty="0"/>
              <a:t>SAMPLE FOOTER TEXT</a:t>
            </a:r>
            <a:endParaRPr lang="en-US"/>
          </a:p>
        </p:txBody>
      </p:sp>
      <p:sp>
        <p:nvSpPr>
          <p:cNvPr id="5" name="Date Placeholder 4">
            <a:extLst>
              <a:ext uri="{FF2B5EF4-FFF2-40B4-BE49-F238E27FC236}">
                <a16:creationId xmlns:a16="http://schemas.microsoft.com/office/drawing/2014/main" id="{9A72A42A-A7DE-1E78-0C89-F6F684718A99}"/>
              </a:ext>
            </a:extLst>
          </p:cNvPr>
          <p:cNvSpPr>
            <a:spLocks noGrp="1"/>
          </p:cNvSpPr>
          <p:nvPr>
            <p:ph type="dt" sz="half" idx="10"/>
          </p:nvPr>
        </p:nvSpPr>
        <p:spPr>
          <a:xfrm rot="16200000">
            <a:off x="-532352" y="5260879"/>
            <a:ext cx="1494475" cy="429768"/>
          </a:xfrm>
        </p:spPr>
        <p:txBody>
          <a:bodyPr anchor="ctr">
            <a:normAutofit/>
          </a:bodyPr>
          <a:lstStyle/>
          <a:p>
            <a:pPr>
              <a:spcAft>
                <a:spcPts val="600"/>
              </a:spcAft>
            </a:pPr>
            <a:fld id="{49B045A2-93A3-0245-952F-F70516988491}" type="datetime1">
              <a:rPr lang="en-US" smtClean="0"/>
              <a:pPr>
                <a:spcAft>
                  <a:spcPts val="600"/>
                </a:spcAft>
              </a:pPr>
              <a:t>11/12/2025</a:t>
            </a:fld>
            <a:endParaRPr lang="en-US"/>
          </a:p>
        </p:txBody>
      </p:sp>
      <p:sp>
        <p:nvSpPr>
          <p:cNvPr id="6" name="Slide Number Placeholder 5">
            <a:extLst>
              <a:ext uri="{FF2B5EF4-FFF2-40B4-BE49-F238E27FC236}">
                <a16:creationId xmlns:a16="http://schemas.microsoft.com/office/drawing/2014/main" id="{C646B3AF-E975-FA71-84A4-38A5F5F07B21}"/>
              </a:ext>
            </a:extLst>
          </p:cNvPr>
          <p:cNvSpPr>
            <a:spLocks noGrp="1"/>
          </p:cNvSpPr>
          <p:nvPr>
            <p:ph type="sldNum" sz="quarter" idx="12"/>
          </p:nvPr>
        </p:nvSpPr>
        <p:spPr>
          <a:xfrm>
            <a:off x="2" y="6492513"/>
            <a:ext cx="429207" cy="365125"/>
          </a:xfrm>
        </p:spPr>
        <p:txBody>
          <a:bodyPr anchor="ctr">
            <a:normAutofit/>
          </a:bodyPr>
          <a:lstStyle/>
          <a:p>
            <a:pPr>
              <a:spcAft>
                <a:spcPts val="600"/>
              </a:spcAft>
            </a:pPr>
            <a:fld id="{AEAA3239-9EA4-4A65-A281-97F994456D9F}" type="slidenum">
              <a:rPr lang="en-US" smtClean="0"/>
              <a:pPr>
                <a:spcAft>
                  <a:spcPts val="600"/>
                </a:spcAft>
              </a:pPr>
              <a:t>15</a:t>
            </a:fld>
            <a:endParaRPr lang="en-US"/>
          </a:p>
        </p:txBody>
      </p:sp>
    </p:spTree>
    <p:extLst>
      <p:ext uri="{BB962C8B-B14F-4D97-AF65-F5344CB8AC3E}">
        <p14:creationId xmlns:p14="http://schemas.microsoft.com/office/powerpoint/2010/main" val="317084788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CF5B1-1FAC-9411-8E1C-399A7BA0472C}"/>
              </a:ext>
            </a:extLst>
          </p:cNvPr>
          <p:cNvSpPr>
            <a:spLocks noGrp="1"/>
          </p:cNvSpPr>
          <p:nvPr>
            <p:ph type="title"/>
          </p:nvPr>
        </p:nvSpPr>
        <p:spPr>
          <a:xfrm>
            <a:off x="4487024" y="634999"/>
            <a:ext cx="6950232" cy="1124525"/>
          </a:xfrm>
        </p:spPr>
        <p:txBody>
          <a:bodyPr anchor="t">
            <a:normAutofit/>
          </a:bodyPr>
          <a:lstStyle/>
          <a:p>
            <a:r>
              <a:rPr lang="en-US"/>
              <a:t>Collaboration Across Academia &amp; Industry</a:t>
            </a:r>
          </a:p>
        </p:txBody>
      </p:sp>
      <p:sp>
        <p:nvSpPr>
          <p:cNvPr id="3" name="Footer Placeholder 2">
            <a:extLst>
              <a:ext uri="{FF2B5EF4-FFF2-40B4-BE49-F238E27FC236}">
                <a16:creationId xmlns:a16="http://schemas.microsoft.com/office/drawing/2014/main" id="{2020B96E-E359-5FE7-3A43-49117C711E67}"/>
              </a:ext>
            </a:extLst>
          </p:cNvPr>
          <p:cNvSpPr>
            <a:spLocks noGrp="1"/>
          </p:cNvSpPr>
          <p:nvPr>
            <p:ph type="ftr" sz="quarter" idx="16"/>
          </p:nvPr>
        </p:nvSpPr>
        <p:spPr>
          <a:xfrm rot="16200000">
            <a:off x="-2067304" y="2231454"/>
            <a:ext cx="4564376" cy="429768"/>
          </a:xfrm>
        </p:spPr>
        <p:txBody>
          <a:bodyPr anchor="ctr">
            <a:normAutofit/>
          </a:bodyPr>
          <a:lstStyle/>
          <a:p>
            <a:pPr>
              <a:spcAft>
                <a:spcPts val="600"/>
              </a:spcAft>
            </a:pPr>
            <a:r>
              <a:rPr lang="en-US" dirty="0"/>
              <a:t>SAMPLE FOOTER TEXT</a:t>
            </a:r>
            <a:endParaRPr lang="en-US"/>
          </a:p>
        </p:txBody>
      </p:sp>
      <p:sp>
        <p:nvSpPr>
          <p:cNvPr id="4" name="Date Placeholder 3">
            <a:extLst>
              <a:ext uri="{FF2B5EF4-FFF2-40B4-BE49-F238E27FC236}">
                <a16:creationId xmlns:a16="http://schemas.microsoft.com/office/drawing/2014/main" id="{4E42BFF1-5C40-AFCA-A90F-A153DA459017}"/>
              </a:ext>
            </a:extLst>
          </p:cNvPr>
          <p:cNvSpPr>
            <a:spLocks noGrp="1"/>
          </p:cNvSpPr>
          <p:nvPr>
            <p:ph type="dt" sz="half" idx="15"/>
          </p:nvPr>
        </p:nvSpPr>
        <p:spPr>
          <a:xfrm rot="16200000">
            <a:off x="-532354" y="5260879"/>
            <a:ext cx="1494474" cy="429768"/>
          </a:xfrm>
        </p:spPr>
        <p:txBody>
          <a:bodyPr anchor="ctr">
            <a:normAutofit/>
          </a:bodyPr>
          <a:lstStyle/>
          <a:p>
            <a:pPr>
              <a:spcAft>
                <a:spcPts val="600"/>
              </a:spcAft>
            </a:pPr>
            <a:fld id="{FAA6F6B0-7BDB-FB4C-9D76-500FE2DDFD1B}" type="datetime1">
              <a:rPr lang="en-US" smtClean="0"/>
              <a:pPr>
                <a:spcAft>
                  <a:spcPts val="600"/>
                </a:spcAft>
              </a:pPr>
              <a:t>11/12/2025</a:t>
            </a:fld>
            <a:endParaRPr lang="en-US"/>
          </a:p>
        </p:txBody>
      </p:sp>
      <p:sp>
        <p:nvSpPr>
          <p:cNvPr id="5" name="Slide Number Placeholder 4">
            <a:extLst>
              <a:ext uri="{FF2B5EF4-FFF2-40B4-BE49-F238E27FC236}">
                <a16:creationId xmlns:a16="http://schemas.microsoft.com/office/drawing/2014/main" id="{7B0A1117-1480-A6BE-E9E8-88864846740E}"/>
              </a:ext>
            </a:extLst>
          </p:cNvPr>
          <p:cNvSpPr>
            <a:spLocks noGrp="1"/>
          </p:cNvSpPr>
          <p:nvPr>
            <p:ph type="sldNum" sz="quarter" idx="17"/>
          </p:nvPr>
        </p:nvSpPr>
        <p:spPr>
          <a:xfrm>
            <a:off x="2" y="6492513"/>
            <a:ext cx="429207" cy="365125"/>
          </a:xfrm>
        </p:spPr>
        <p:txBody>
          <a:bodyPr anchor="ctr">
            <a:normAutofit/>
          </a:bodyPr>
          <a:lstStyle/>
          <a:p>
            <a:pPr>
              <a:spcAft>
                <a:spcPts val="600"/>
              </a:spcAft>
            </a:pPr>
            <a:fld id="{CC057153-B650-4DEB-B370-79DDCFDCE934}" type="slidenum">
              <a:rPr lang="en-US" smtClean="0"/>
              <a:pPr>
                <a:spcAft>
                  <a:spcPts val="600"/>
                </a:spcAft>
              </a:pPr>
              <a:t>16</a:t>
            </a:fld>
            <a:endParaRPr lang="en-US"/>
          </a:p>
        </p:txBody>
      </p:sp>
      <p:pic>
        <p:nvPicPr>
          <p:cNvPr id="8" name="Content Placeholder 7" descr="Chinese business people working together at the office In Shanghai.">
            <a:extLst>
              <a:ext uri="{FF2B5EF4-FFF2-40B4-BE49-F238E27FC236}">
                <a16:creationId xmlns:a16="http://schemas.microsoft.com/office/drawing/2014/main" id="{DD400F4E-F550-4921-AD03-0B7C12CCD5DE}"/>
              </a:ext>
            </a:extLst>
          </p:cNvPr>
          <p:cNvPicPr>
            <a:picLocks noGrp="1" noChangeAspect="1"/>
          </p:cNvPicPr>
          <p:nvPr>
            <p:ph type="pic" sz="quarter" idx="13"/>
          </p:nvPr>
        </p:nvPicPr>
        <p:blipFill>
          <a:blip r:embed="rId3"/>
          <a:srcRect l="38496" r="29807" b="-1"/>
          <a:stretch>
            <a:fillRect/>
          </a:stretch>
        </p:blipFill>
        <p:spPr>
          <a:xfrm>
            <a:off x="598328" y="10"/>
            <a:ext cx="3256513" cy="6857990"/>
          </a:xfrm>
          <a:prstGeom prst="rect">
            <a:avLst/>
          </a:prstGeom>
          <a:noFill/>
        </p:spPr>
      </p:pic>
      <p:sp>
        <p:nvSpPr>
          <p:cNvPr id="7" name="Content Placeholder 6">
            <a:extLst>
              <a:ext uri="{FF2B5EF4-FFF2-40B4-BE49-F238E27FC236}">
                <a16:creationId xmlns:a16="http://schemas.microsoft.com/office/drawing/2014/main" id="{095D77FB-D3DB-41E7-6824-E3A2F63BE6EE}"/>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487024" y="1879608"/>
            <a:ext cx="6950232" cy="4343387"/>
          </a:xfrm>
        </p:spPr>
        <p:txBody>
          <a:bodyPr>
            <a:normAutofit/>
          </a:bodyPr>
          <a:lstStyle/>
          <a:p>
            <a:pPr marL="0" indent="0">
              <a:lnSpc>
                <a:spcPct val="110000"/>
              </a:lnSpc>
              <a:spcBef>
                <a:spcPts val="2500"/>
              </a:spcBef>
              <a:buFont typeface="Arial" panose="020B0604020202020204" pitchFamily="34" charset="0"/>
              <a:buNone/>
            </a:pPr>
            <a:r>
              <a:rPr lang="en-US" b="1"/>
              <a:t>Joint Research Initiatives</a:t>
            </a:r>
          </a:p>
          <a:p>
            <a:pPr marL="0" lvl="1" indent="0">
              <a:lnSpc>
                <a:spcPct val="110000"/>
              </a:lnSpc>
              <a:buFont typeface="Arial" panose="020B0604020202020204" pitchFamily="34" charset="0"/>
              <a:buNone/>
            </a:pPr>
            <a:r>
              <a:t>Academia and industry collaborate on interdisciplinary projects addressing real-world sustainability challenges.</a:t>
            </a:r>
            <a:endParaRPr lang="en-US"/>
          </a:p>
          <a:p>
            <a:pPr marL="0" indent="0">
              <a:lnSpc>
                <a:spcPct val="110000"/>
              </a:lnSpc>
              <a:spcBef>
                <a:spcPts val="2500"/>
              </a:spcBef>
              <a:buFont typeface="Arial" panose="020B0604020202020204" pitchFamily="34" charset="0"/>
              <a:buNone/>
            </a:pPr>
            <a:r>
              <a:rPr lang="en-US" b="1"/>
              <a:t>Knowledge and Practical Insights</a:t>
            </a:r>
          </a:p>
          <a:p>
            <a:pPr marL="0" lvl="1" indent="0">
              <a:lnSpc>
                <a:spcPct val="110000"/>
              </a:lnSpc>
              <a:buFont typeface="Arial" panose="020B0604020202020204" pitchFamily="34" charset="0"/>
              <a:buNone/>
            </a:pPr>
            <a:r>
              <a:t>Academic institutions provide expertise while industry offers practical implementation and innovation capabilities.</a:t>
            </a:r>
            <a:endParaRPr lang="en-US"/>
          </a:p>
          <a:p>
            <a:pPr marL="0" indent="0">
              <a:lnSpc>
                <a:spcPct val="110000"/>
              </a:lnSpc>
              <a:spcBef>
                <a:spcPts val="2500"/>
              </a:spcBef>
              <a:buFont typeface="Arial" panose="020B0604020202020204" pitchFamily="34" charset="0"/>
              <a:buNone/>
            </a:pPr>
            <a:r>
              <a:rPr lang="en-US" b="1"/>
              <a:t>Sustainable R&amp;D Integration</a:t>
            </a:r>
          </a:p>
          <a:p>
            <a:pPr marL="0" lvl="1" indent="0">
              <a:lnSpc>
                <a:spcPct val="110000"/>
              </a:lnSpc>
              <a:buFont typeface="Arial" panose="020B0604020202020204" pitchFamily="34" charset="0"/>
              <a:buNone/>
            </a:pPr>
            <a:r>
              <a:t>Integrating sustainability into R&amp;D optimizes resources, reduces waste, and promotes environmental stewardship.</a:t>
            </a:r>
            <a:endParaRPr lang="en-US"/>
          </a:p>
          <a:p>
            <a:pPr marL="0" indent="0">
              <a:lnSpc>
                <a:spcPct val="110000"/>
              </a:lnSpc>
              <a:spcBef>
                <a:spcPts val="2500"/>
              </a:spcBef>
              <a:buFont typeface="Arial" panose="020B0604020202020204" pitchFamily="34" charset="0"/>
              <a:buNone/>
            </a:pPr>
            <a:r>
              <a:rPr lang="en-US" b="1"/>
              <a:t>Knowledge Exchange Platforms</a:t>
            </a:r>
          </a:p>
          <a:p>
            <a:pPr marL="0" lvl="1" indent="0">
              <a:lnSpc>
                <a:spcPct val="110000"/>
              </a:lnSpc>
              <a:buFont typeface="Arial" panose="020B0604020202020204" pitchFamily="34" charset="0"/>
              <a:buNone/>
            </a:pPr>
            <a:r>
              <a:t>Academic conferences and workshops facilitate knowledge sharing and shape future sustainability research agendas.</a:t>
            </a:r>
            <a:endParaRPr lang="en-US"/>
          </a:p>
        </p:txBody>
      </p:sp>
    </p:spTree>
    <p:extLst>
      <p:ext uri="{BB962C8B-B14F-4D97-AF65-F5344CB8AC3E}">
        <p14:creationId xmlns:p14="http://schemas.microsoft.com/office/powerpoint/2010/main" val="217630312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5FEE4-C5D2-F862-311E-06C7AD3B3900}"/>
              </a:ext>
            </a:extLst>
          </p:cNvPr>
          <p:cNvSpPr>
            <a:spLocks noGrp="1"/>
          </p:cNvSpPr>
          <p:nvPr>
            <p:ph type="ctrTitle"/>
          </p:nvPr>
        </p:nvSpPr>
        <p:spPr>
          <a:xfrm>
            <a:off x="612648" y="1001713"/>
            <a:ext cx="7909560" cy="5477510"/>
          </a:xfrm>
        </p:spPr>
        <p:txBody>
          <a:bodyPr anchor="b">
            <a:normAutofit/>
          </a:bodyPr>
          <a:lstStyle/>
          <a:p>
            <a:r>
              <a:rPr lang="en-US"/>
              <a:t>Conclusion and Future Outlook</a:t>
            </a:r>
          </a:p>
        </p:txBody>
      </p:sp>
      <p:sp>
        <p:nvSpPr>
          <p:cNvPr id="4" name="Footer Placeholder 3">
            <a:extLst>
              <a:ext uri="{FF2B5EF4-FFF2-40B4-BE49-F238E27FC236}">
                <a16:creationId xmlns:a16="http://schemas.microsoft.com/office/drawing/2014/main" id="{8435A71F-F05F-7839-D17A-3791942FA312}"/>
              </a:ext>
            </a:extLst>
          </p:cNvPr>
          <p:cNvSpPr>
            <a:spLocks noGrp="1"/>
          </p:cNvSpPr>
          <p:nvPr>
            <p:ph type="ftr" sz="quarter" idx="11"/>
          </p:nvPr>
        </p:nvSpPr>
        <p:spPr>
          <a:xfrm rot="16200000">
            <a:off x="-2067304" y="2231454"/>
            <a:ext cx="4564376" cy="429768"/>
          </a:xfrm>
        </p:spPr>
        <p:txBody>
          <a:bodyPr anchor="ctr">
            <a:normAutofit/>
          </a:bodyPr>
          <a:lstStyle/>
          <a:p>
            <a:pPr>
              <a:spcAft>
                <a:spcPts val="600"/>
              </a:spcAft>
            </a:pPr>
            <a:r>
              <a:rPr lang="en-US" dirty="0"/>
              <a:t>SAMPLE FOOTER TEXT</a:t>
            </a:r>
            <a:endParaRPr lang="en-US"/>
          </a:p>
        </p:txBody>
      </p:sp>
      <p:sp>
        <p:nvSpPr>
          <p:cNvPr id="5" name="Date Placeholder 4">
            <a:extLst>
              <a:ext uri="{FF2B5EF4-FFF2-40B4-BE49-F238E27FC236}">
                <a16:creationId xmlns:a16="http://schemas.microsoft.com/office/drawing/2014/main" id="{BDC1F60A-C33B-D48F-A6FA-9756ABBA9209}"/>
              </a:ext>
            </a:extLst>
          </p:cNvPr>
          <p:cNvSpPr>
            <a:spLocks noGrp="1"/>
          </p:cNvSpPr>
          <p:nvPr>
            <p:ph type="dt" sz="half" idx="10"/>
          </p:nvPr>
        </p:nvSpPr>
        <p:spPr>
          <a:xfrm rot="16200000">
            <a:off x="-532352" y="5260879"/>
            <a:ext cx="1494475" cy="429768"/>
          </a:xfrm>
        </p:spPr>
        <p:txBody>
          <a:bodyPr anchor="ctr">
            <a:normAutofit/>
          </a:bodyPr>
          <a:lstStyle/>
          <a:p>
            <a:pPr>
              <a:spcAft>
                <a:spcPts val="600"/>
              </a:spcAft>
            </a:pPr>
            <a:fld id="{49B045A2-93A3-0245-952F-F70516988491}" type="datetime1">
              <a:rPr lang="en-US" smtClean="0"/>
              <a:pPr>
                <a:spcAft>
                  <a:spcPts val="600"/>
                </a:spcAft>
              </a:pPr>
              <a:t>11/12/2025</a:t>
            </a:fld>
            <a:endParaRPr lang="en-US"/>
          </a:p>
        </p:txBody>
      </p:sp>
      <p:sp>
        <p:nvSpPr>
          <p:cNvPr id="6" name="Slide Number Placeholder 5">
            <a:extLst>
              <a:ext uri="{FF2B5EF4-FFF2-40B4-BE49-F238E27FC236}">
                <a16:creationId xmlns:a16="http://schemas.microsoft.com/office/drawing/2014/main" id="{0595D3B8-C941-948C-C67A-0EA9DF3E1443}"/>
              </a:ext>
            </a:extLst>
          </p:cNvPr>
          <p:cNvSpPr>
            <a:spLocks noGrp="1"/>
          </p:cNvSpPr>
          <p:nvPr>
            <p:ph type="sldNum" sz="quarter" idx="12"/>
          </p:nvPr>
        </p:nvSpPr>
        <p:spPr>
          <a:xfrm>
            <a:off x="2" y="6492513"/>
            <a:ext cx="429207" cy="365125"/>
          </a:xfrm>
        </p:spPr>
        <p:txBody>
          <a:bodyPr anchor="ctr">
            <a:normAutofit/>
          </a:bodyPr>
          <a:lstStyle/>
          <a:p>
            <a:pPr>
              <a:spcAft>
                <a:spcPts val="600"/>
              </a:spcAft>
            </a:pPr>
            <a:fld id="{AEAA3239-9EA4-4A65-A281-97F994456D9F}" type="slidenum">
              <a:rPr lang="en-US" smtClean="0"/>
              <a:pPr>
                <a:spcAft>
                  <a:spcPts val="600"/>
                </a:spcAft>
              </a:pPr>
              <a:t>17</a:t>
            </a:fld>
            <a:endParaRPr lang="en-US"/>
          </a:p>
        </p:txBody>
      </p:sp>
    </p:spTree>
    <p:extLst>
      <p:ext uri="{BB962C8B-B14F-4D97-AF65-F5344CB8AC3E}">
        <p14:creationId xmlns:p14="http://schemas.microsoft.com/office/powerpoint/2010/main" val="41220205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DF908-4CB6-60B2-3AA6-60FB68A85389}"/>
              </a:ext>
            </a:extLst>
          </p:cNvPr>
          <p:cNvSpPr>
            <a:spLocks noGrp="1"/>
          </p:cNvSpPr>
          <p:nvPr>
            <p:ph type="title"/>
          </p:nvPr>
        </p:nvSpPr>
        <p:spPr>
          <a:xfrm>
            <a:off x="4487024" y="634999"/>
            <a:ext cx="6950232" cy="1124525"/>
          </a:xfrm>
        </p:spPr>
        <p:txBody>
          <a:bodyPr anchor="t">
            <a:normAutofit/>
          </a:bodyPr>
          <a:lstStyle/>
          <a:p>
            <a:r>
              <a:rPr lang="en-US"/>
              <a:t>Key Takeaways &amp; Future Directions</a:t>
            </a:r>
          </a:p>
        </p:txBody>
      </p:sp>
      <p:sp>
        <p:nvSpPr>
          <p:cNvPr id="3" name="Footer Placeholder 2">
            <a:extLst>
              <a:ext uri="{FF2B5EF4-FFF2-40B4-BE49-F238E27FC236}">
                <a16:creationId xmlns:a16="http://schemas.microsoft.com/office/drawing/2014/main" id="{06734816-6E49-3D64-CD5B-502A731DBEB5}"/>
              </a:ext>
            </a:extLst>
          </p:cNvPr>
          <p:cNvSpPr>
            <a:spLocks noGrp="1"/>
          </p:cNvSpPr>
          <p:nvPr>
            <p:ph type="ftr" sz="quarter" idx="16"/>
          </p:nvPr>
        </p:nvSpPr>
        <p:spPr>
          <a:xfrm rot="16200000">
            <a:off x="-2067304" y="2231454"/>
            <a:ext cx="4564376" cy="429768"/>
          </a:xfrm>
        </p:spPr>
        <p:txBody>
          <a:bodyPr anchor="ctr">
            <a:normAutofit/>
          </a:bodyPr>
          <a:lstStyle/>
          <a:p>
            <a:pPr>
              <a:spcAft>
                <a:spcPts val="600"/>
              </a:spcAft>
            </a:pPr>
            <a:r>
              <a:rPr lang="en-US" dirty="0"/>
              <a:t>SAMPLE FOOTER TEXT</a:t>
            </a:r>
            <a:endParaRPr lang="en-US"/>
          </a:p>
        </p:txBody>
      </p:sp>
      <p:sp>
        <p:nvSpPr>
          <p:cNvPr id="4" name="Date Placeholder 3">
            <a:extLst>
              <a:ext uri="{FF2B5EF4-FFF2-40B4-BE49-F238E27FC236}">
                <a16:creationId xmlns:a16="http://schemas.microsoft.com/office/drawing/2014/main" id="{054523D4-74EF-6612-E015-077FCB0E5C8D}"/>
              </a:ext>
            </a:extLst>
          </p:cNvPr>
          <p:cNvSpPr>
            <a:spLocks noGrp="1"/>
          </p:cNvSpPr>
          <p:nvPr>
            <p:ph type="dt" sz="half" idx="15"/>
          </p:nvPr>
        </p:nvSpPr>
        <p:spPr>
          <a:xfrm rot="16200000">
            <a:off x="-532354" y="5260879"/>
            <a:ext cx="1494474" cy="429768"/>
          </a:xfrm>
        </p:spPr>
        <p:txBody>
          <a:bodyPr anchor="ctr">
            <a:normAutofit/>
          </a:bodyPr>
          <a:lstStyle/>
          <a:p>
            <a:pPr>
              <a:spcAft>
                <a:spcPts val="600"/>
              </a:spcAft>
            </a:pPr>
            <a:fld id="{FAA6F6B0-7BDB-FB4C-9D76-500FE2DDFD1B}" type="datetime1">
              <a:rPr lang="en-US" smtClean="0"/>
              <a:pPr>
                <a:spcAft>
                  <a:spcPts val="600"/>
                </a:spcAft>
              </a:pPr>
              <a:t>11/12/2025</a:t>
            </a:fld>
            <a:endParaRPr lang="en-US"/>
          </a:p>
        </p:txBody>
      </p:sp>
      <p:sp>
        <p:nvSpPr>
          <p:cNvPr id="5" name="Slide Number Placeholder 4">
            <a:extLst>
              <a:ext uri="{FF2B5EF4-FFF2-40B4-BE49-F238E27FC236}">
                <a16:creationId xmlns:a16="http://schemas.microsoft.com/office/drawing/2014/main" id="{13CB6FA6-E8B2-76D9-E946-A4EFD2F84A6D}"/>
              </a:ext>
            </a:extLst>
          </p:cNvPr>
          <p:cNvSpPr>
            <a:spLocks noGrp="1"/>
          </p:cNvSpPr>
          <p:nvPr>
            <p:ph type="sldNum" sz="quarter" idx="17"/>
          </p:nvPr>
        </p:nvSpPr>
        <p:spPr>
          <a:xfrm>
            <a:off x="2" y="6492513"/>
            <a:ext cx="429207" cy="365125"/>
          </a:xfrm>
        </p:spPr>
        <p:txBody>
          <a:bodyPr anchor="ctr">
            <a:normAutofit/>
          </a:bodyPr>
          <a:lstStyle/>
          <a:p>
            <a:pPr>
              <a:spcAft>
                <a:spcPts val="600"/>
              </a:spcAft>
            </a:pPr>
            <a:fld id="{CC057153-B650-4DEB-B370-79DDCFDCE934}" type="slidenum">
              <a:rPr lang="en-US" smtClean="0"/>
              <a:pPr>
                <a:spcAft>
                  <a:spcPts val="600"/>
                </a:spcAft>
              </a:pPr>
              <a:t>18</a:t>
            </a:fld>
            <a:endParaRPr lang="en-US"/>
          </a:p>
        </p:txBody>
      </p:sp>
      <p:pic>
        <p:nvPicPr>
          <p:cNvPr id="8" name="Content Placeholder 7" descr="Solar panels and wind turbines on hemisphere covered with green fields and farms. Sustainability and agriculture concept.">
            <a:extLst>
              <a:ext uri="{FF2B5EF4-FFF2-40B4-BE49-F238E27FC236}">
                <a16:creationId xmlns:a16="http://schemas.microsoft.com/office/drawing/2014/main" id="{9B9E2B4E-F67C-4421-81B6-E5B6EDC61EC2}"/>
              </a:ext>
            </a:extLst>
          </p:cNvPr>
          <p:cNvPicPr>
            <a:picLocks noGrp="1" noChangeAspect="1"/>
          </p:cNvPicPr>
          <p:nvPr>
            <p:ph type="pic" sz="quarter" idx="13"/>
          </p:nvPr>
        </p:nvPicPr>
        <p:blipFill>
          <a:blip r:embed="rId3"/>
          <a:srcRect l="24154" r="25862"/>
          <a:stretch>
            <a:fillRect/>
          </a:stretch>
        </p:blipFill>
        <p:spPr>
          <a:xfrm>
            <a:off x="598328" y="10"/>
            <a:ext cx="3256513" cy="6857990"/>
          </a:xfrm>
          <a:prstGeom prst="rect">
            <a:avLst/>
          </a:prstGeom>
          <a:noFill/>
        </p:spPr>
      </p:pic>
      <p:sp>
        <p:nvSpPr>
          <p:cNvPr id="7" name="Content Placeholder 6">
            <a:extLst>
              <a:ext uri="{FF2B5EF4-FFF2-40B4-BE49-F238E27FC236}">
                <a16:creationId xmlns:a16="http://schemas.microsoft.com/office/drawing/2014/main" id="{1EA8A7CD-D977-55F7-14EC-BBC894D9DEC5}"/>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487024" y="1879608"/>
            <a:ext cx="6950232" cy="4343387"/>
          </a:xfrm>
        </p:spPr>
        <p:txBody>
          <a:bodyPr>
            <a:normAutofit/>
          </a:bodyPr>
          <a:lstStyle/>
          <a:p>
            <a:pPr marL="0" indent="0">
              <a:lnSpc>
                <a:spcPct val="110000"/>
              </a:lnSpc>
              <a:spcBef>
                <a:spcPts val="2500"/>
              </a:spcBef>
              <a:buFont typeface="Arial" panose="020B0604020202020204" pitchFamily="34" charset="0"/>
              <a:buNone/>
            </a:pPr>
            <a:r>
              <a:rPr lang="en-US" b="1"/>
              <a:t>Emerging Sustainability Trends</a:t>
            </a:r>
          </a:p>
          <a:p>
            <a:pPr marL="0" lvl="1" indent="0">
              <a:lnSpc>
                <a:spcPct val="110000"/>
              </a:lnSpc>
              <a:buFont typeface="Arial" panose="020B0604020202020204" pitchFamily="34" charset="0"/>
              <a:buNone/>
            </a:pPr>
            <a:r>
              <a:t>Innovation in circular economy, renewable energy, regenerative agriculture, and smart cities is transforming sustainability practices.</a:t>
            </a:r>
            <a:endParaRPr lang="en-US"/>
          </a:p>
          <a:p>
            <a:pPr marL="0" indent="0">
              <a:lnSpc>
                <a:spcPct val="110000"/>
              </a:lnSpc>
              <a:spcBef>
                <a:spcPts val="2500"/>
              </a:spcBef>
              <a:buFont typeface="Arial" panose="020B0604020202020204" pitchFamily="34" charset="0"/>
              <a:buNone/>
            </a:pPr>
            <a:r>
              <a:rPr lang="en-US" b="1"/>
              <a:t>Governance and Ethics</a:t>
            </a:r>
          </a:p>
          <a:p>
            <a:pPr marL="0" lvl="1" indent="0">
              <a:lnSpc>
                <a:spcPct val="110000"/>
              </a:lnSpc>
              <a:buFont typeface="Arial" panose="020B0604020202020204" pitchFamily="34" charset="0"/>
              <a:buNone/>
            </a:pPr>
            <a:r>
              <a:t>Governance frameworks and ethical considerations are essential to guide responsible sustainability implementation.</a:t>
            </a:r>
            <a:endParaRPr lang="en-US"/>
          </a:p>
          <a:p>
            <a:pPr marL="0" indent="0">
              <a:lnSpc>
                <a:spcPct val="110000"/>
              </a:lnSpc>
              <a:spcBef>
                <a:spcPts val="2500"/>
              </a:spcBef>
              <a:buFont typeface="Arial" panose="020B0604020202020204" pitchFamily="34" charset="0"/>
              <a:buNone/>
            </a:pPr>
            <a:r>
              <a:rPr lang="en-US" b="1"/>
              <a:t>Collaborative Progress</a:t>
            </a:r>
          </a:p>
          <a:p>
            <a:pPr marL="0" lvl="1" indent="0">
              <a:lnSpc>
                <a:spcPct val="110000"/>
              </a:lnSpc>
              <a:buFont typeface="Arial" panose="020B0604020202020204" pitchFamily="34" charset="0"/>
              <a:buNone/>
            </a:pPr>
            <a:r>
              <a:t>Academic and industry partnerships foster shared knowledge and drive sustainability progress effectively.</a:t>
            </a:r>
            <a:endParaRPr lang="en-US"/>
          </a:p>
          <a:p>
            <a:pPr marL="0" indent="0">
              <a:lnSpc>
                <a:spcPct val="110000"/>
              </a:lnSpc>
              <a:spcBef>
                <a:spcPts val="2500"/>
              </a:spcBef>
              <a:buFont typeface="Arial" panose="020B0604020202020204" pitchFamily="34" charset="0"/>
              <a:buNone/>
            </a:pPr>
            <a:r>
              <a:rPr lang="en-US" b="1"/>
              <a:t>Future Focus Areas</a:t>
            </a:r>
          </a:p>
          <a:p>
            <a:pPr marL="0" lvl="1" indent="0">
              <a:lnSpc>
                <a:spcPct val="110000"/>
              </a:lnSpc>
              <a:buFont typeface="Arial" panose="020B0604020202020204" pitchFamily="34" charset="0"/>
              <a:buNone/>
            </a:pPr>
            <a:r>
              <a:t>Future sustainability should prioritize equity, resilience, social integration, data-driven decisions, and global cooperation.</a:t>
            </a:r>
            <a:endParaRPr lang="en-US"/>
          </a:p>
        </p:txBody>
      </p:sp>
    </p:spTree>
    <p:extLst>
      <p:ext uri="{BB962C8B-B14F-4D97-AF65-F5344CB8AC3E}">
        <p14:creationId xmlns:p14="http://schemas.microsoft.com/office/powerpoint/2010/main" val="110836011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D84BA-B03F-5B7B-20A3-11141492DBAF}"/>
              </a:ext>
            </a:extLst>
          </p:cNvPr>
          <p:cNvSpPr>
            <a:spLocks noGrp="1"/>
          </p:cNvSpPr>
          <p:nvPr>
            <p:ph type="title"/>
          </p:nvPr>
        </p:nvSpPr>
        <p:spPr>
          <a:xfrm>
            <a:off x="612646" y="284385"/>
            <a:ext cx="11323505" cy="755659"/>
          </a:xfrm>
        </p:spPr>
        <p:txBody>
          <a:bodyPr>
            <a:normAutofit fontScale="90000"/>
          </a:bodyPr>
          <a:lstStyle/>
          <a:p>
            <a:r>
              <a:rPr lang="en-GB" dirty="0"/>
              <a:t>References</a:t>
            </a:r>
            <a:br>
              <a:rPr lang="en-GB" dirty="0"/>
            </a:br>
            <a:endParaRPr lang="en-GB" dirty="0"/>
          </a:p>
        </p:txBody>
      </p:sp>
      <p:sp>
        <p:nvSpPr>
          <p:cNvPr id="3" name="Footer Placeholder 2">
            <a:extLst>
              <a:ext uri="{FF2B5EF4-FFF2-40B4-BE49-F238E27FC236}">
                <a16:creationId xmlns:a16="http://schemas.microsoft.com/office/drawing/2014/main" id="{99592F88-51AF-A651-F04C-E681556E7BEA}"/>
              </a:ext>
            </a:extLst>
          </p:cNvPr>
          <p:cNvSpPr>
            <a:spLocks noGrp="1"/>
          </p:cNvSpPr>
          <p:nvPr>
            <p:ph type="ftr" sz="quarter" idx="11"/>
          </p:nvPr>
        </p:nvSpPr>
        <p:spPr/>
        <p:txBody>
          <a:bodyPr/>
          <a:lstStyle/>
          <a:p>
            <a:r>
              <a:rPr lang="en-US"/>
              <a:t>SAMPLE FOOTER TEXT</a:t>
            </a:r>
            <a:endParaRPr lang="en-US" dirty="0"/>
          </a:p>
        </p:txBody>
      </p:sp>
      <p:sp>
        <p:nvSpPr>
          <p:cNvPr id="4" name="Date Placeholder 3">
            <a:extLst>
              <a:ext uri="{FF2B5EF4-FFF2-40B4-BE49-F238E27FC236}">
                <a16:creationId xmlns:a16="http://schemas.microsoft.com/office/drawing/2014/main" id="{E9245CA5-DEDA-BA85-E373-A60D65899356}"/>
              </a:ext>
            </a:extLst>
          </p:cNvPr>
          <p:cNvSpPr>
            <a:spLocks noGrp="1"/>
          </p:cNvSpPr>
          <p:nvPr>
            <p:ph type="dt" sz="half" idx="10"/>
          </p:nvPr>
        </p:nvSpPr>
        <p:spPr/>
        <p:txBody>
          <a:bodyPr/>
          <a:lstStyle/>
          <a:p>
            <a:fld id="{F3C33FAE-1362-BD4C-BD27-D14D765263BE}" type="datetime1">
              <a:rPr lang="en-US" smtClean="0"/>
              <a:t>11/12/2025</a:t>
            </a:fld>
            <a:endParaRPr lang="en-US" dirty="0"/>
          </a:p>
        </p:txBody>
      </p:sp>
      <p:sp>
        <p:nvSpPr>
          <p:cNvPr id="5" name="Slide Number Placeholder 4">
            <a:extLst>
              <a:ext uri="{FF2B5EF4-FFF2-40B4-BE49-F238E27FC236}">
                <a16:creationId xmlns:a16="http://schemas.microsoft.com/office/drawing/2014/main" id="{B7B6EC68-B675-FE7C-C360-4DB6C6713498}"/>
              </a:ext>
            </a:extLst>
          </p:cNvPr>
          <p:cNvSpPr>
            <a:spLocks noGrp="1"/>
          </p:cNvSpPr>
          <p:nvPr>
            <p:ph type="sldNum" sz="quarter" idx="12"/>
          </p:nvPr>
        </p:nvSpPr>
        <p:spPr/>
        <p:txBody>
          <a:bodyPr/>
          <a:lstStyle/>
          <a:p>
            <a:fld id="{CC057153-B650-4DEB-B370-79DDCFDCE934}" type="slidenum">
              <a:rPr lang="en-US" smtClean="0"/>
              <a:t>19</a:t>
            </a:fld>
            <a:endParaRPr lang="en-US" dirty="0"/>
          </a:p>
        </p:txBody>
      </p:sp>
      <p:sp>
        <p:nvSpPr>
          <p:cNvPr id="7" name="Content Placeholder 6">
            <a:extLst>
              <a:ext uri="{FF2B5EF4-FFF2-40B4-BE49-F238E27FC236}">
                <a16:creationId xmlns:a16="http://schemas.microsoft.com/office/drawing/2014/main" id="{D65A6A9A-4DA4-365A-C235-08A4C0C44DFF}"/>
              </a:ext>
            </a:extLst>
          </p:cNvPr>
          <p:cNvSpPr>
            <a:spLocks noGrp="1"/>
          </p:cNvSpPr>
          <p:nvPr>
            <p:ph idx="1"/>
          </p:nvPr>
        </p:nvSpPr>
        <p:spPr>
          <a:xfrm>
            <a:off x="612646" y="1040044"/>
            <a:ext cx="11323505" cy="5452470"/>
          </a:xfrm>
        </p:spPr>
        <p:txBody>
          <a:bodyPr>
            <a:normAutofit fontScale="92500" lnSpcReduction="10000"/>
          </a:bodyPr>
          <a:lstStyle/>
          <a:p>
            <a:pPr marL="0" indent="0">
              <a:buNone/>
            </a:pPr>
            <a:r>
              <a:rPr lang="en-GB" sz="1700" b="1" u="sng" dirty="0">
                <a:latin typeface="Arial Black" panose="020B0A04020102020204" pitchFamily="34" charset="0"/>
              </a:rPr>
              <a:t>Circular Economy</a:t>
            </a:r>
          </a:p>
          <a:p>
            <a:r>
              <a:rPr lang="en-GB" sz="1600" dirty="0">
                <a:latin typeface="Arial Narrow" panose="020B0606020202030204" pitchFamily="34" charset="0"/>
              </a:rPr>
              <a:t>Teixeira, N. (2025). </a:t>
            </a:r>
            <a:r>
              <a:rPr lang="en-GB" sz="1600" i="1" dirty="0">
                <a:latin typeface="Arial Narrow" panose="020B0606020202030204" pitchFamily="34" charset="0"/>
              </a:rPr>
              <a:t>Circular economy perspectives: challenges, innovations, and sustainable futures</a:t>
            </a:r>
            <a:r>
              <a:rPr lang="en-GB" sz="1600" dirty="0">
                <a:latin typeface="Arial Narrow" panose="020B0606020202030204" pitchFamily="34" charset="0"/>
              </a:rPr>
              <a:t>. </a:t>
            </a:r>
            <a:r>
              <a:rPr lang="en-GB" sz="1600" b="1" dirty="0">
                <a:latin typeface="Arial Narrow" panose="020B0606020202030204" pitchFamily="34" charset="0"/>
              </a:rPr>
              <a:t>Discover Sustainability</a:t>
            </a:r>
            <a:r>
              <a:rPr lang="en-GB" sz="1600" dirty="0">
                <a:latin typeface="Arial Narrow" panose="020B0606020202030204" pitchFamily="34" charset="0"/>
              </a:rPr>
              <a:t>, 6(738). </a:t>
            </a:r>
            <a:r>
              <a:rPr lang="en-GB" sz="1600" dirty="0">
                <a:latin typeface="Arial Narrow" panose="020B0606020202030204" pitchFamily="34" charset="0"/>
                <a:hlinkClick r:id="rId2"/>
              </a:rPr>
              <a:t>DOI link</a:t>
            </a:r>
            <a:r>
              <a:rPr lang="en-GB" sz="1600" dirty="0">
                <a:latin typeface="Arial Narrow" panose="020B0606020202030204" pitchFamily="34" charset="0"/>
              </a:rPr>
              <a:t> </a:t>
            </a:r>
            <a:r>
              <a:rPr lang="en-GB" sz="1600" dirty="0">
                <a:latin typeface="Arial Narrow" panose="020B0606020202030204" pitchFamily="34" charset="0"/>
                <a:hlinkClick r:id="rId2"/>
              </a:rPr>
              <a:t>[link.springer.com]</a:t>
            </a:r>
            <a:endParaRPr lang="en-GB" sz="1600" dirty="0">
              <a:latin typeface="Arial Narrow" panose="020B0606020202030204" pitchFamily="34" charset="0"/>
            </a:endParaRPr>
          </a:p>
          <a:p>
            <a:r>
              <a:rPr lang="en-GB" sz="1600" dirty="0">
                <a:latin typeface="Arial Narrow" panose="020B0606020202030204" pitchFamily="34" charset="0"/>
              </a:rPr>
              <a:t>Alqahtani, M. F., &amp; </a:t>
            </a:r>
            <a:r>
              <a:rPr lang="en-GB" sz="1600" dirty="0" err="1">
                <a:latin typeface="Arial Narrow" panose="020B0606020202030204" pitchFamily="34" charset="0"/>
              </a:rPr>
              <a:t>Afy</a:t>
            </a:r>
            <a:r>
              <a:rPr lang="en-GB" sz="1600" dirty="0">
                <a:latin typeface="Arial Narrow" panose="020B0606020202030204" pitchFamily="34" charset="0"/>
              </a:rPr>
              <a:t>-Shararah, M. (2025). </a:t>
            </a:r>
            <a:r>
              <a:rPr lang="en-GB" sz="1600" i="1" dirty="0">
                <a:latin typeface="Arial Narrow" panose="020B0606020202030204" pitchFamily="34" charset="0"/>
              </a:rPr>
              <a:t>Integrating Circular Economy Practices into Renewable Energy in the Manufacturing Sector</a:t>
            </a:r>
            <a:r>
              <a:rPr lang="en-GB" sz="1600" dirty="0">
                <a:latin typeface="Arial Narrow" panose="020B0606020202030204" pitchFamily="34" charset="0"/>
              </a:rPr>
              <a:t>. </a:t>
            </a:r>
            <a:r>
              <a:rPr lang="en-GB" sz="1600" b="1" dirty="0">
                <a:latin typeface="Arial Narrow" panose="020B0606020202030204" pitchFamily="34" charset="0"/>
              </a:rPr>
              <a:t>Sustainability</a:t>
            </a:r>
            <a:r>
              <a:rPr lang="en-GB" sz="1600" dirty="0">
                <a:latin typeface="Arial Narrow" panose="020B0606020202030204" pitchFamily="34" charset="0"/>
              </a:rPr>
              <a:t>, 17(16), 7301. </a:t>
            </a:r>
            <a:r>
              <a:rPr lang="en-GB" sz="1600" dirty="0">
                <a:latin typeface="Arial Narrow" panose="020B0606020202030204" pitchFamily="34" charset="0"/>
                <a:hlinkClick r:id="rId3"/>
              </a:rPr>
              <a:t>DOI link</a:t>
            </a:r>
            <a:r>
              <a:rPr lang="en-GB" sz="1600" dirty="0">
                <a:latin typeface="Arial Narrow" panose="020B0606020202030204" pitchFamily="34" charset="0"/>
              </a:rPr>
              <a:t> </a:t>
            </a:r>
            <a:r>
              <a:rPr lang="en-GB" sz="1600" dirty="0">
                <a:latin typeface="Arial Narrow" panose="020B0606020202030204" pitchFamily="34" charset="0"/>
                <a:hlinkClick r:id="rId3"/>
              </a:rPr>
              <a:t>[mdpi.com]</a:t>
            </a:r>
            <a:endParaRPr lang="en-GB" sz="1600" dirty="0">
              <a:latin typeface="Arial Narrow" panose="020B0606020202030204" pitchFamily="34" charset="0"/>
            </a:endParaRPr>
          </a:p>
          <a:p>
            <a:pPr marL="0" indent="0">
              <a:buNone/>
            </a:pPr>
            <a:r>
              <a:rPr lang="en-GB" sz="1700" b="1" u="sng" dirty="0">
                <a:latin typeface="Arial Black" panose="020B0A04020102020204" pitchFamily="34" charset="0"/>
              </a:rPr>
              <a:t>Renewable Energy</a:t>
            </a:r>
          </a:p>
          <a:p>
            <a:r>
              <a:rPr lang="en-GB" sz="1600" dirty="0">
                <a:latin typeface="Arial Narrow" panose="020B0606020202030204" pitchFamily="34" charset="0"/>
              </a:rPr>
              <a:t>Kyei, S. K., Boateng, H. K., &amp; Frimpong, A. J. (2025). </a:t>
            </a:r>
            <a:r>
              <a:rPr lang="en-GB" sz="1600" i="1" dirty="0">
                <a:latin typeface="Arial Narrow" panose="020B0606020202030204" pitchFamily="34" charset="0"/>
              </a:rPr>
              <a:t>Renewable energy innovations: fulfilling SDG targets</a:t>
            </a:r>
            <a:r>
              <a:rPr lang="en-GB" sz="1600" dirty="0">
                <a:latin typeface="Arial Narrow" panose="020B0606020202030204" pitchFamily="34" charset="0"/>
              </a:rPr>
              <a:t>. </a:t>
            </a:r>
            <a:r>
              <a:rPr lang="en-GB" sz="1600" b="1" dirty="0">
                <a:latin typeface="Arial Narrow" panose="020B0606020202030204" pitchFamily="34" charset="0"/>
              </a:rPr>
              <a:t>Clean Energy</a:t>
            </a:r>
            <a:r>
              <a:rPr lang="en-GB" sz="1600" dirty="0">
                <a:latin typeface="Arial Narrow" panose="020B0606020202030204" pitchFamily="34" charset="0"/>
              </a:rPr>
              <a:t>, 9(2), 190–203. </a:t>
            </a:r>
            <a:r>
              <a:rPr lang="en-GB" sz="1600" dirty="0">
                <a:latin typeface="Arial Narrow" panose="020B0606020202030204" pitchFamily="34" charset="0"/>
                <a:hlinkClick r:id="rId4"/>
              </a:rPr>
              <a:t>DOI link</a:t>
            </a:r>
            <a:r>
              <a:rPr lang="en-GB" sz="1600" dirty="0">
                <a:latin typeface="Arial Narrow" panose="020B0606020202030204" pitchFamily="34" charset="0"/>
              </a:rPr>
              <a:t> </a:t>
            </a:r>
            <a:r>
              <a:rPr lang="en-GB" sz="1600" dirty="0">
                <a:latin typeface="Arial Narrow" panose="020B0606020202030204" pitchFamily="34" charset="0"/>
                <a:hlinkClick r:id="rId4"/>
              </a:rPr>
              <a:t>[academic.oup.com]</a:t>
            </a:r>
            <a:endParaRPr lang="en-GB" sz="1600" dirty="0">
              <a:latin typeface="Arial Narrow" panose="020B0606020202030204" pitchFamily="34" charset="0"/>
            </a:endParaRPr>
          </a:p>
          <a:p>
            <a:r>
              <a:rPr lang="en-GB" sz="1600" dirty="0">
                <a:latin typeface="Arial Narrow" panose="020B0606020202030204" pitchFamily="34" charset="0"/>
              </a:rPr>
              <a:t>Wang, Y., He, Y., &amp; Gao, X. (2025). </a:t>
            </a:r>
            <a:r>
              <a:rPr lang="en-GB" sz="1600" i="1" dirty="0">
                <a:latin typeface="Arial Narrow" panose="020B0606020202030204" pitchFamily="34" charset="0"/>
              </a:rPr>
              <a:t>Synergizing Renewable Energy and Circular Economy Strategies: Pioneering Pathways to Environmental Sustainability</a:t>
            </a:r>
            <a:r>
              <a:rPr lang="en-GB" sz="1600" dirty="0">
                <a:latin typeface="Arial Narrow" panose="020B0606020202030204" pitchFamily="34" charset="0"/>
              </a:rPr>
              <a:t>. </a:t>
            </a:r>
            <a:r>
              <a:rPr lang="en-GB" sz="1600" b="1" dirty="0">
                <a:latin typeface="Arial Narrow" panose="020B0606020202030204" pitchFamily="34" charset="0"/>
              </a:rPr>
              <a:t>Sustainability</a:t>
            </a:r>
            <a:r>
              <a:rPr lang="en-GB" sz="1600" dirty="0">
                <a:latin typeface="Arial Narrow" panose="020B0606020202030204" pitchFamily="34" charset="0"/>
              </a:rPr>
              <a:t>, 17(5), 1801. </a:t>
            </a:r>
            <a:r>
              <a:rPr lang="en-GB" sz="1600" dirty="0">
                <a:latin typeface="Arial Narrow" panose="020B0606020202030204" pitchFamily="34" charset="0"/>
                <a:hlinkClick r:id="rId5"/>
              </a:rPr>
              <a:t>DOI link</a:t>
            </a:r>
            <a:r>
              <a:rPr lang="en-GB" sz="1600" dirty="0">
                <a:latin typeface="Arial Narrow" panose="020B0606020202030204" pitchFamily="34" charset="0"/>
              </a:rPr>
              <a:t> </a:t>
            </a:r>
            <a:r>
              <a:rPr lang="en-GB" sz="1600" dirty="0">
                <a:latin typeface="Arial Narrow" panose="020B0606020202030204" pitchFamily="34" charset="0"/>
                <a:hlinkClick r:id="rId5"/>
              </a:rPr>
              <a:t>[wisdomlib.org]</a:t>
            </a:r>
            <a:endParaRPr lang="en-GB" sz="1600" dirty="0">
              <a:latin typeface="Arial Narrow" panose="020B0606020202030204" pitchFamily="34" charset="0"/>
            </a:endParaRPr>
          </a:p>
          <a:p>
            <a:pPr marL="0" indent="0">
              <a:buNone/>
            </a:pPr>
            <a:r>
              <a:rPr lang="en-GB" sz="1600" b="1" u="sng" dirty="0">
                <a:latin typeface="Arial Black" panose="020B0A04020102020204" pitchFamily="34" charset="0"/>
              </a:rPr>
              <a:t>ESG &amp; Corporate Sustainability</a:t>
            </a:r>
          </a:p>
          <a:p>
            <a:r>
              <a:rPr lang="en-GB" sz="1600" dirty="0">
                <a:latin typeface="Arial Narrow" panose="020B0606020202030204" pitchFamily="34" charset="0"/>
              </a:rPr>
              <a:t>Mishra, P., &amp; Pandey, V. K. (2025). </a:t>
            </a:r>
            <a:r>
              <a:rPr lang="en-GB" sz="1600" i="1" dirty="0">
                <a:latin typeface="Arial Narrow" panose="020B0606020202030204" pitchFamily="34" charset="0"/>
              </a:rPr>
              <a:t>Triple bottom line and environmental sustainability: evolution of global ESG research—a bibliometric analysis</a:t>
            </a:r>
            <a:r>
              <a:rPr lang="en-GB" sz="1600" dirty="0">
                <a:latin typeface="Arial Narrow" panose="020B0606020202030204" pitchFamily="34" charset="0"/>
              </a:rPr>
              <a:t>. </a:t>
            </a:r>
            <a:r>
              <a:rPr lang="en-GB" sz="1600" b="1" dirty="0">
                <a:latin typeface="Arial Narrow" panose="020B0606020202030204" pitchFamily="34" charset="0"/>
              </a:rPr>
              <a:t>Environmental Sciences Europe</a:t>
            </a:r>
            <a:r>
              <a:rPr lang="en-GB" sz="1600" dirty="0">
                <a:latin typeface="Arial Narrow" panose="020B0606020202030204" pitchFamily="34" charset="0"/>
              </a:rPr>
              <a:t>, 37(136). </a:t>
            </a:r>
            <a:r>
              <a:rPr lang="en-GB" sz="1600" dirty="0">
                <a:latin typeface="Arial Narrow" panose="020B0606020202030204" pitchFamily="34" charset="0"/>
                <a:hlinkClick r:id="rId6"/>
              </a:rPr>
              <a:t>DOI link</a:t>
            </a:r>
            <a:r>
              <a:rPr lang="en-GB" sz="1600" dirty="0">
                <a:latin typeface="Arial Narrow" panose="020B0606020202030204" pitchFamily="34" charset="0"/>
              </a:rPr>
              <a:t> </a:t>
            </a:r>
            <a:r>
              <a:rPr lang="en-GB" sz="1600" dirty="0">
                <a:latin typeface="Arial Narrow" panose="020B0606020202030204" pitchFamily="34" charset="0"/>
                <a:hlinkClick r:id="rId6"/>
              </a:rPr>
              <a:t>[</a:t>
            </a:r>
            <a:r>
              <a:rPr lang="en-GB" sz="1600" dirty="0" err="1">
                <a:latin typeface="Arial Narrow" panose="020B0606020202030204" pitchFamily="34" charset="0"/>
                <a:hlinkClick r:id="rId6"/>
              </a:rPr>
              <a:t>enveurope</a:t>
            </a:r>
            <a:r>
              <a:rPr lang="en-GB" sz="1600" dirty="0">
                <a:latin typeface="Arial Narrow" panose="020B0606020202030204" pitchFamily="34" charset="0"/>
                <a:hlinkClick r:id="rId6"/>
              </a:rPr>
              <a:t>....eropen.com]</a:t>
            </a:r>
            <a:endParaRPr lang="en-GB" sz="1600" dirty="0">
              <a:latin typeface="Arial Narrow" panose="020B0606020202030204" pitchFamily="34" charset="0"/>
            </a:endParaRPr>
          </a:p>
          <a:p>
            <a:pPr marL="0" indent="0">
              <a:buNone/>
            </a:pPr>
            <a:r>
              <a:rPr lang="en-GB" sz="1700" b="1" u="sng" dirty="0">
                <a:latin typeface="Arial Black" panose="020B0A04020102020204" pitchFamily="34" charset="0"/>
              </a:rPr>
              <a:t>Innovation &amp; Open Collaboration</a:t>
            </a:r>
          </a:p>
          <a:p>
            <a:r>
              <a:rPr lang="en-GB" sz="1600" dirty="0">
                <a:latin typeface="Arial Narrow" panose="020B0606020202030204" pitchFamily="34" charset="0"/>
              </a:rPr>
              <a:t>Prado, G. F., Souza, J. T., &amp; Piekarski, C. M. (2025). </a:t>
            </a:r>
            <a:r>
              <a:rPr lang="en-GB" sz="1600" i="1" dirty="0">
                <a:latin typeface="Arial Narrow" panose="020B0606020202030204" pitchFamily="34" charset="0"/>
              </a:rPr>
              <a:t>Sustainable and Innovative: How Can Open Innovation Enhance Sustainability Practices?</a:t>
            </a:r>
            <a:r>
              <a:rPr lang="en-GB" sz="1600" dirty="0">
                <a:latin typeface="Arial Narrow" panose="020B0606020202030204" pitchFamily="34" charset="0"/>
              </a:rPr>
              <a:t> </a:t>
            </a:r>
            <a:r>
              <a:rPr lang="en-GB" sz="1600" b="1" dirty="0">
                <a:latin typeface="Arial Narrow" panose="020B0606020202030204" pitchFamily="34" charset="0"/>
              </a:rPr>
              <a:t>Sustainability</a:t>
            </a:r>
            <a:r>
              <a:rPr lang="en-GB" sz="1600" dirty="0">
                <a:latin typeface="Arial Narrow" panose="020B0606020202030204" pitchFamily="34" charset="0"/>
              </a:rPr>
              <a:t>, 17(2), 454. </a:t>
            </a:r>
            <a:r>
              <a:rPr lang="en-GB" sz="1600" dirty="0">
                <a:latin typeface="Arial Narrow" panose="020B0606020202030204" pitchFamily="34" charset="0"/>
                <a:hlinkClick r:id="rId7"/>
              </a:rPr>
              <a:t>DOI link</a:t>
            </a:r>
            <a:r>
              <a:rPr lang="en-GB" sz="1600" dirty="0">
                <a:latin typeface="Arial Narrow" panose="020B0606020202030204" pitchFamily="34" charset="0"/>
              </a:rPr>
              <a:t> </a:t>
            </a:r>
            <a:r>
              <a:rPr lang="en-GB" sz="1600" dirty="0">
                <a:latin typeface="Arial Narrow" panose="020B0606020202030204" pitchFamily="34" charset="0"/>
                <a:hlinkClick r:id="rId7"/>
              </a:rPr>
              <a:t>[mdpi.com]</a:t>
            </a:r>
            <a:endParaRPr lang="en-GB" sz="1600" dirty="0">
              <a:latin typeface="Arial Narrow" panose="020B0606020202030204" pitchFamily="34" charset="0"/>
            </a:endParaRPr>
          </a:p>
          <a:p>
            <a:endParaRPr lang="en-GB" dirty="0"/>
          </a:p>
        </p:txBody>
      </p:sp>
    </p:spTree>
    <p:extLst>
      <p:ext uri="{BB962C8B-B14F-4D97-AF65-F5344CB8AC3E}">
        <p14:creationId xmlns:p14="http://schemas.microsoft.com/office/powerpoint/2010/main" val="28002569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02FD3-31FA-2C4F-7D22-261C413F9552}"/>
              </a:ext>
            </a:extLst>
          </p:cNvPr>
          <p:cNvSpPr>
            <a:spLocks noGrp="1"/>
          </p:cNvSpPr>
          <p:nvPr>
            <p:ph type="title"/>
          </p:nvPr>
        </p:nvSpPr>
        <p:spPr/>
        <p:txBody>
          <a:bodyPr/>
          <a:lstStyle/>
          <a:p>
            <a:endParaRPr lang="en-GB"/>
          </a:p>
        </p:txBody>
      </p:sp>
      <p:sp>
        <p:nvSpPr>
          <p:cNvPr id="3" name="Footer Placeholder 2">
            <a:extLst>
              <a:ext uri="{FF2B5EF4-FFF2-40B4-BE49-F238E27FC236}">
                <a16:creationId xmlns:a16="http://schemas.microsoft.com/office/drawing/2014/main" id="{53CCFCBD-8186-4EDA-4E18-7FCE95F6A93B}"/>
              </a:ext>
            </a:extLst>
          </p:cNvPr>
          <p:cNvSpPr>
            <a:spLocks noGrp="1"/>
          </p:cNvSpPr>
          <p:nvPr>
            <p:ph type="ftr" sz="quarter" idx="16"/>
          </p:nvPr>
        </p:nvSpPr>
        <p:spPr/>
        <p:txBody>
          <a:bodyPr/>
          <a:lstStyle/>
          <a:p>
            <a:r>
              <a:rPr lang="en-US"/>
              <a:t>SAMPLE FOOTER TEXT</a:t>
            </a:r>
            <a:endParaRPr lang="en-US" dirty="0"/>
          </a:p>
        </p:txBody>
      </p:sp>
      <p:sp>
        <p:nvSpPr>
          <p:cNvPr id="4" name="Date Placeholder 3">
            <a:extLst>
              <a:ext uri="{FF2B5EF4-FFF2-40B4-BE49-F238E27FC236}">
                <a16:creationId xmlns:a16="http://schemas.microsoft.com/office/drawing/2014/main" id="{AB604E30-7FF6-077B-BAA7-F8715E48B45A}"/>
              </a:ext>
            </a:extLst>
          </p:cNvPr>
          <p:cNvSpPr>
            <a:spLocks noGrp="1"/>
          </p:cNvSpPr>
          <p:nvPr>
            <p:ph type="dt" sz="half" idx="15"/>
          </p:nvPr>
        </p:nvSpPr>
        <p:spPr/>
        <p:txBody>
          <a:bodyPr/>
          <a:lstStyle/>
          <a:p>
            <a:fld id="{F2A5EBC1-EEC5-7C42-832C-A9026EE0BC29}" type="datetime1">
              <a:rPr lang="en-US" smtClean="0"/>
              <a:t>11/12/2025</a:t>
            </a:fld>
            <a:endParaRPr lang="en-US" dirty="0"/>
          </a:p>
        </p:txBody>
      </p:sp>
      <p:sp>
        <p:nvSpPr>
          <p:cNvPr id="5" name="Slide Number Placeholder 4">
            <a:extLst>
              <a:ext uri="{FF2B5EF4-FFF2-40B4-BE49-F238E27FC236}">
                <a16:creationId xmlns:a16="http://schemas.microsoft.com/office/drawing/2014/main" id="{4FE86870-6826-C3B1-B20C-B2C5D6ABDF3C}"/>
              </a:ext>
            </a:extLst>
          </p:cNvPr>
          <p:cNvSpPr>
            <a:spLocks noGrp="1"/>
          </p:cNvSpPr>
          <p:nvPr>
            <p:ph type="sldNum" sz="quarter" idx="17"/>
          </p:nvPr>
        </p:nvSpPr>
        <p:spPr/>
        <p:txBody>
          <a:bodyPr/>
          <a:lstStyle/>
          <a:p>
            <a:fld id="{CC057153-B650-4DEB-B370-79DDCFDCE934}" type="slidenum">
              <a:rPr lang="en-US" smtClean="0"/>
              <a:t>20</a:t>
            </a:fld>
            <a:endParaRPr lang="en-US" dirty="0"/>
          </a:p>
        </p:txBody>
      </p:sp>
      <p:sp>
        <p:nvSpPr>
          <p:cNvPr id="7" name="Content Placeholder 6">
            <a:extLst>
              <a:ext uri="{FF2B5EF4-FFF2-40B4-BE49-F238E27FC236}">
                <a16:creationId xmlns:a16="http://schemas.microsoft.com/office/drawing/2014/main" id="{ED6BC025-436A-DD78-4B95-AFCB1862685E}"/>
              </a:ext>
            </a:extLst>
          </p:cNvPr>
          <p:cNvSpPr>
            <a:spLocks noGrp="1"/>
          </p:cNvSpPr>
          <p:nvPr>
            <p:ph sz="quarter" idx="14"/>
          </p:nvPr>
        </p:nvSpPr>
        <p:spPr/>
        <p:txBody>
          <a:bodyPr/>
          <a:lstStyle/>
          <a:p>
            <a:endParaRPr lang="en-GB"/>
          </a:p>
        </p:txBody>
      </p:sp>
    </p:spTree>
    <p:extLst>
      <p:ext uri="{BB962C8B-B14F-4D97-AF65-F5344CB8AC3E}">
        <p14:creationId xmlns:p14="http://schemas.microsoft.com/office/powerpoint/2010/main" val="1299230758"/>
      </p:ext>
    </p:extLst>
  </p:cSld>
  <p:clrMapOvr>
    <a:masterClrMapping/>
  </p:clrMapOvr>
</p:sld>
</file>

<file path=ppt/theme/theme1.xml><?xml version="1.0" encoding="utf-8"?>
<a:theme xmlns:a="http://schemas.openxmlformats.org/drawingml/2006/main" name="Japandi linear">
  <a:themeElements>
    <a:clrScheme name="Japandi linear 2">
      <a:dk1>
        <a:srgbClr val="000000"/>
      </a:dk1>
      <a:lt1>
        <a:srgbClr val="FFFFFF"/>
      </a:lt1>
      <a:dk2>
        <a:srgbClr val="2C3832"/>
      </a:dk2>
      <a:lt2>
        <a:srgbClr val="F2EDE3"/>
      </a:lt2>
      <a:accent1>
        <a:srgbClr val="B79C8F"/>
      </a:accent1>
      <a:accent2>
        <a:srgbClr val="8A835B"/>
      </a:accent2>
      <a:accent3>
        <a:srgbClr val="A3A588"/>
      </a:accent3>
      <a:accent4>
        <a:srgbClr val="A39382"/>
      </a:accent4>
      <a:accent5>
        <a:srgbClr val="87A3BF"/>
      </a:accent5>
      <a:accent6>
        <a:srgbClr val="6464A0"/>
      </a:accent6>
      <a:hlink>
        <a:srgbClr val="BF6E45"/>
      </a:hlink>
      <a:folHlink>
        <a:srgbClr val="B3932A"/>
      </a:folHlink>
    </a:clrScheme>
    <a:fontScheme name="Custom 24">
      <a:majorFont>
        <a:latin typeface="Nunito Sans"/>
        <a:ea typeface=""/>
        <a:cs typeface=""/>
      </a:majorFont>
      <a:minorFont>
        <a:latin typeface="Nunito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apandi linear_Copilot Layouts_win32_SD_V13" id="{1A98D2ED-8D8F-4042-89AC-2EE345497259}" vid="{2E77DE8A-CCF8-42DD-89D0-20AB94D79FC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1CEDABF-7176-4A42-8EF9-E5D4DD31FF6C}">
  <ds:schemaRefs>
    <ds:schemaRef ds:uri="http://schemas.microsoft.com/office/2006/documentManagement/types"/>
    <ds:schemaRef ds:uri="http://schemas.microsoft.com/sharepoint/v3"/>
    <ds:schemaRef ds:uri="http://schemas.microsoft.com/office/infopath/2007/PartnerControls"/>
    <ds:schemaRef ds:uri="http://schemas.openxmlformats.org/package/2006/metadata/core-properties"/>
    <ds:schemaRef ds:uri="http://purl.org/dc/elements/1.1/"/>
    <ds:schemaRef ds:uri="230e9df3-be65-4c73-a93b-d1236ebd677e"/>
    <ds:schemaRef ds:uri="16c05727-aa75-4e4a-9b5f-8a80a1165891"/>
    <ds:schemaRef ds:uri="71af3243-3dd4-4a8d-8c0d-dd76da1f02a5"/>
    <ds:schemaRef ds:uri="http://www.w3.org/XML/1998/namespace"/>
    <ds:schemaRef ds:uri="http://schemas.microsoft.com/office/2006/metadata/properties"/>
    <ds:schemaRef ds:uri="http://purl.org/dc/dcmitype/"/>
    <ds:schemaRef ds:uri="http://purl.org/dc/terms/"/>
  </ds:schemaRefs>
</ds:datastoreItem>
</file>

<file path=customXml/itemProps2.xml><?xml version="1.0" encoding="utf-8"?>
<ds:datastoreItem xmlns:ds="http://schemas.openxmlformats.org/officeDocument/2006/customXml" ds:itemID="{9EEC3793-C1BC-496C-A03C-202DFFC513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3301439-688F-4D19-B908-B48B62C56078}">
  <ds:schemaRefs>
    <ds:schemaRef ds:uri="http://schemas.microsoft.com/sharepoint/v3/contenttype/forms"/>
  </ds:schemaRefs>
</ds:datastoreItem>
</file>

<file path=docMetadata/LabelInfo.xml><?xml version="1.0" encoding="utf-8"?>
<clbl:labelList xmlns:clbl="http://schemas.microsoft.com/office/2020/mipLabelMetadata">
</clbl:labelList>
</file>

<file path=docProps/app.xml><?xml version="1.0" encoding="utf-8"?>
<Properties xmlns="http://schemas.openxmlformats.org/officeDocument/2006/extended-properties" xmlns:vt="http://schemas.openxmlformats.org/officeDocument/2006/docPropsVTypes">
  <Template/>
  <TotalTime>0</TotalTime>
  <Words>3195</Words>
  <Application>Microsoft Office PowerPoint</Application>
  <PresentationFormat>Widescreen</PresentationFormat>
  <Paragraphs>204</Paragraphs>
  <Slides>20</Slides>
  <Notes>18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Aptos</vt:lpstr>
      <vt:lpstr>Arial</vt:lpstr>
      <vt:lpstr>Arial Black</vt:lpstr>
      <vt:lpstr>Arial Narrow</vt:lpstr>
      <vt:lpstr>Nunito Sans</vt:lpstr>
      <vt:lpstr>Univers Light</vt:lpstr>
      <vt:lpstr>Japandi linear</vt:lpstr>
      <vt:lpstr>Latest Trends in Sustainability Research &amp; Practice (2025)</vt:lpstr>
      <vt:lpstr>Global Sustainability Landscape</vt:lpstr>
      <vt:lpstr>Global Context &amp; Urgency</vt:lpstr>
      <vt:lpstr>Emerging Sustainability Innovations</vt:lpstr>
      <vt:lpstr>Circular Economy &amp; Waste Reduction</vt:lpstr>
      <vt:lpstr>Renewable Energy &amp; Clean Transportation</vt:lpstr>
      <vt:lpstr>Regenerative Agriculture &amp; Food Systems</vt:lpstr>
      <vt:lpstr>Climate and Biodiversity Strategies</vt:lpstr>
      <vt:lpstr>Climate Adaptation &amp; Biodiversity</vt:lpstr>
      <vt:lpstr>Governance and Finance</vt:lpstr>
      <vt:lpstr>Sustainable Finance &amp; Environmental, Social, and Governance (ESG) Perspective</vt:lpstr>
      <vt:lpstr>Urban and Technological Innovations</vt:lpstr>
      <vt:lpstr>Smart Cities &amp; Green Infrastructure</vt:lpstr>
      <vt:lpstr>Technology &amp; Ethics in Sustainability</vt:lpstr>
      <vt:lpstr>Academic and Industry Collaboration</vt:lpstr>
      <vt:lpstr>Collaboration Across Academia &amp; Industry</vt:lpstr>
      <vt:lpstr>Conclusion and Future Outlook</vt:lpstr>
      <vt:lpstr>Key Takeaways &amp; Future Directions</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Irina Neaga</dc:creator>
  <cp:lastModifiedBy>Irina Neaga</cp:lastModifiedBy>
  <cp:revision>2</cp:revision>
  <dcterms:created xsi:type="dcterms:W3CDTF">2025-08-05T03:29:54Z</dcterms:created>
  <dcterms:modified xsi:type="dcterms:W3CDTF">2025-11-12T23:26:57Z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