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3011AB-3DB2-199F-19EB-C4EAC90BC103}" v="169" dt="2025-11-24T11:11:39.5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ren Cogan (2245880)" userId="S::2245880@student.uwtsd.ac.uk::8fba9e88-eb60-4549-afeb-6025a3d46fbe" providerId="AD" clId="Web-{253011AB-3DB2-199F-19EB-C4EAC90BC103}"/>
    <pc:docChg chg="addSld modSld addMainMaster delMainMaster">
      <pc:chgData name="Karen Cogan (2245880)" userId="S::2245880@student.uwtsd.ac.uk::8fba9e88-eb60-4549-afeb-6025a3d46fbe" providerId="AD" clId="Web-{253011AB-3DB2-199F-19EB-C4EAC90BC103}" dt="2025-11-24T11:11:39.516" v="133" actId="20577"/>
      <pc:docMkLst>
        <pc:docMk/>
      </pc:docMkLst>
      <pc:sldChg chg="addSp delSp modSp mod setBg modClrScheme setClrOvrMap chgLayout">
        <pc:chgData name="Karen Cogan (2245880)" userId="S::2245880@student.uwtsd.ac.uk::8fba9e88-eb60-4549-afeb-6025a3d46fbe" providerId="AD" clId="Web-{253011AB-3DB2-199F-19EB-C4EAC90BC103}" dt="2025-11-24T11:05:34.685" v="70" actId="20577"/>
        <pc:sldMkLst>
          <pc:docMk/>
          <pc:sldMk cId="109857222" sldId="256"/>
        </pc:sldMkLst>
        <pc:spChg chg="mod">
          <ac:chgData name="Karen Cogan (2245880)" userId="S::2245880@student.uwtsd.ac.uk::8fba9e88-eb60-4549-afeb-6025a3d46fbe" providerId="AD" clId="Web-{253011AB-3DB2-199F-19EB-C4EAC90BC103}" dt="2025-11-24T10:59:28.549" v="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Karen Cogan (2245880)" userId="S::2245880@student.uwtsd.ac.uk::8fba9e88-eb60-4549-afeb-6025a3d46fbe" providerId="AD" clId="Web-{253011AB-3DB2-199F-19EB-C4EAC90BC103}" dt="2025-11-24T10:59:28.549" v="0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Karen Cogan (2245880)" userId="S::2245880@student.uwtsd.ac.uk::8fba9e88-eb60-4549-afeb-6025a3d46fbe" providerId="AD" clId="Web-{253011AB-3DB2-199F-19EB-C4EAC90BC103}" dt="2025-11-24T11:05:34.685" v="70" actId="20577"/>
          <ac:spMkLst>
            <pc:docMk/>
            <pc:sldMk cId="109857222" sldId="256"/>
            <ac:spMk id="5" creationId="{A92F9318-C3E8-4CE2-A26A-DC89EFD0F10A}"/>
          </ac:spMkLst>
        </pc:spChg>
        <pc:spChg chg="add del">
          <ac:chgData name="Karen Cogan (2245880)" userId="S::2245880@student.uwtsd.ac.uk::8fba9e88-eb60-4549-afeb-6025a3d46fbe" providerId="AD" clId="Web-{253011AB-3DB2-199F-19EB-C4EAC90BC103}" dt="2025-11-24T11:02:08.461" v="18"/>
          <ac:spMkLst>
            <pc:docMk/>
            <pc:sldMk cId="109857222" sldId="256"/>
            <ac:spMk id="6" creationId="{52276B9A-2C8A-810F-63BD-71C84C621711}"/>
          </ac:spMkLst>
        </pc:spChg>
        <pc:spChg chg="add mod">
          <ac:chgData name="Karen Cogan (2245880)" userId="S::2245880@student.uwtsd.ac.uk::8fba9e88-eb60-4549-afeb-6025a3d46fbe" providerId="AD" clId="Web-{253011AB-3DB2-199F-19EB-C4EAC90BC103}" dt="2025-11-24T11:03:45.635" v="48" actId="14100"/>
          <ac:spMkLst>
            <pc:docMk/>
            <pc:sldMk cId="109857222" sldId="256"/>
            <ac:spMk id="7" creationId="{6AD3D20C-4EC4-6AEE-14C2-16EABB8CB73F}"/>
          </ac:spMkLst>
        </pc:spChg>
        <pc:spChg chg="add del">
          <ac:chgData name="Karen Cogan (2245880)" userId="S::2245880@student.uwtsd.ac.uk::8fba9e88-eb60-4549-afeb-6025a3d46fbe" providerId="AD" clId="Web-{253011AB-3DB2-199F-19EB-C4EAC90BC103}" dt="2025-11-24T11:04:04.339" v="50"/>
          <ac:spMkLst>
            <pc:docMk/>
            <pc:sldMk cId="109857222" sldId="256"/>
            <ac:spMk id="8" creationId="{6218CF35-8B59-8F0E-CF57-0E2CF57AB157}"/>
          </ac:spMkLst>
        </pc:spChg>
        <pc:spChg chg="add">
          <ac:chgData name="Karen Cogan (2245880)" userId="S::2245880@student.uwtsd.ac.uk::8fba9e88-eb60-4549-afeb-6025a3d46fbe" providerId="AD" clId="Web-{253011AB-3DB2-199F-19EB-C4EAC90BC103}" dt="2025-11-24T10:59:28.549" v="0"/>
          <ac:spMkLst>
            <pc:docMk/>
            <pc:sldMk cId="109857222" sldId="256"/>
            <ac:spMk id="9" creationId="{0EECA69B-4C2A-7F31-8019-E90DB3BD49CB}"/>
          </ac:spMkLst>
        </pc:spChg>
        <pc:spChg chg="add mod">
          <ac:chgData name="Karen Cogan (2245880)" userId="S::2245880@student.uwtsd.ac.uk::8fba9e88-eb60-4549-afeb-6025a3d46fbe" providerId="AD" clId="Web-{253011AB-3DB2-199F-19EB-C4EAC90BC103}" dt="2025-11-24T11:05:02.606" v="65" actId="14100"/>
          <ac:spMkLst>
            <pc:docMk/>
            <pc:sldMk cId="109857222" sldId="256"/>
            <ac:spMk id="10" creationId="{7104DDB3-2A12-26A0-C4F1-953F86E66164}"/>
          </ac:spMkLst>
        </pc:spChg>
        <pc:spChg chg="add">
          <ac:chgData name="Karen Cogan (2245880)" userId="S::2245880@student.uwtsd.ac.uk::8fba9e88-eb60-4549-afeb-6025a3d46fbe" providerId="AD" clId="Web-{253011AB-3DB2-199F-19EB-C4EAC90BC103}" dt="2025-11-24T10:59:28.549" v="0"/>
          <ac:spMkLst>
            <pc:docMk/>
            <pc:sldMk cId="109857222" sldId="256"/>
            <ac:spMk id="11" creationId="{857DEAC1-B3AA-6569-0A44-A191DF2F3C67}"/>
          </ac:spMkLst>
        </pc:spChg>
        <pc:picChg chg="add mod">
          <ac:chgData name="Karen Cogan (2245880)" userId="S::2245880@student.uwtsd.ac.uk::8fba9e88-eb60-4549-afeb-6025a3d46fbe" providerId="AD" clId="Web-{253011AB-3DB2-199F-19EB-C4EAC90BC103}" dt="2025-11-24T11:03:17.041" v="43" actId="1076"/>
          <ac:picMkLst>
            <pc:docMk/>
            <pc:sldMk cId="109857222" sldId="256"/>
            <ac:picMk id="4" creationId="{F60D572A-BA51-AE4F-EE19-92DCDB61E106}"/>
          </ac:picMkLst>
        </pc:picChg>
      </pc:sldChg>
      <pc:sldChg chg="modSp new">
        <pc:chgData name="Karen Cogan (2245880)" userId="S::2245880@student.uwtsd.ac.uk::8fba9e88-eb60-4549-afeb-6025a3d46fbe" providerId="AD" clId="Web-{253011AB-3DB2-199F-19EB-C4EAC90BC103}" dt="2025-11-24T11:07:54.274" v="96" actId="20577"/>
        <pc:sldMkLst>
          <pc:docMk/>
          <pc:sldMk cId="1070572709" sldId="257"/>
        </pc:sldMkLst>
        <pc:spChg chg="mod">
          <ac:chgData name="Karen Cogan (2245880)" userId="S::2245880@student.uwtsd.ac.uk::8fba9e88-eb60-4549-afeb-6025a3d46fbe" providerId="AD" clId="Web-{253011AB-3DB2-199F-19EB-C4EAC90BC103}" dt="2025-11-24T11:05:59.440" v="81" actId="20577"/>
          <ac:spMkLst>
            <pc:docMk/>
            <pc:sldMk cId="1070572709" sldId="257"/>
            <ac:spMk id="2" creationId="{0722448F-FB81-7F9A-54AA-9F17CF737897}"/>
          </ac:spMkLst>
        </pc:spChg>
        <pc:spChg chg="mod">
          <ac:chgData name="Karen Cogan (2245880)" userId="S::2245880@student.uwtsd.ac.uk::8fba9e88-eb60-4549-afeb-6025a3d46fbe" providerId="AD" clId="Web-{253011AB-3DB2-199F-19EB-C4EAC90BC103}" dt="2025-11-24T11:07:54.274" v="96" actId="20577"/>
          <ac:spMkLst>
            <pc:docMk/>
            <pc:sldMk cId="1070572709" sldId="257"/>
            <ac:spMk id="3" creationId="{168A4B92-49B1-3F1C-D95E-DA6958B6D47D}"/>
          </ac:spMkLst>
        </pc:spChg>
      </pc:sldChg>
      <pc:sldChg chg="modSp new">
        <pc:chgData name="Karen Cogan (2245880)" userId="S::2245880@student.uwtsd.ac.uk::8fba9e88-eb60-4549-afeb-6025a3d46fbe" providerId="AD" clId="Web-{253011AB-3DB2-199F-19EB-C4EAC90BC103}" dt="2025-11-24T11:10:41.668" v="129" actId="20577"/>
        <pc:sldMkLst>
          <pc:docMk/>
          <pc:sldMk cId="2523352614" sldId="258"/>
        </pc:sldMkLst>
        <pc:spChg chg="mod">
          <ac:chgData name="Karen Cogan (2245880)" userId="S::2245880@student.uwtsd.ac.uk::8fba9e88-eb60-4549-afeb-6025a3d46fbe" providerId="AD" clId="Web-{253011AB-3DB2-199F-19EB-C4EAC90BC103}" dt="2025-11-24T11:10:41.668" v="129" actId="20577"/>
          <ac:spMkLst>
            <pc:docMk/>
            <pc:sldMk cId="2523352614" sldId="258"/>
            <ac:spMk id="3" creationId="{7B55715D-26E6-E26C-F273-62D7DB2F15E3}"/>
          </ac:spMkLst>
        </pc:spChg>
      </pc:sldChg>
      <pc:sldChg chg="modSp new">
        <pc:chgData name="Karen Cogan (2245880)" userId="S::2245880@student.uwtsd.ac.uk::8fba9e88-eb60-4549-afeb-6025a3d46fbe" providerId="AD" clId="Web-{253011AB-3DB2-199F-19EB-C4EAC90BC103}" dt="2025-11-24T11:11:39.516" v="133" actId="20577"/>
        <pc:sldMkLst>
          <pc:docMk/>
          <pc:sldMk cId="4209340931" sldId="259"/>
        </pc:sldMkLst>
        <pc:spChg chg="mod">
          <ac:chgData name="Karen Cogan (2245880)" userId="S::2245880@student.uwtsd.ac.uk::8fba9e88-eb60-4549-afeb-6025a3d46fbe" providerId="AD" clId="Web-{253011AB-3DB2-199F-19EB-C4EAC90BC103}" dt="2025-11-24T11:11:39.516" v="133" actId="20577"/>
          <ac:spMkLst>
            <pc:docMk/>
            <pc:sldMk cId="4209340931" sldId="259"/>
            <ac:spMk id="3" creationId="{E9C58344-F7C9-36BE-C327-962E3B13F8B8}"/>
          </ac:spMkLst>
        </pc:spChg>
      </pc:sldChg>
      <pc:sldMasterChg chg="del delSldLayout">
        <pc:chgData name="Karen Cogan (2245880)" userId="S::2245880@student.uwtsd.ac.uk::8fba9e88-eb60-4549-afeb-6025a3d46fbe" providerId="AD" clId="Web-{253011AB-3DB2-199F-19EB-C4EAC90BC103}" dt="2025-11-24T10:59:28.549" v="0"/>
        <pc:sldMasterMkLst>
          <pc:docMk/>
          <pc:sldMasterMk cId="2460954070" sldId="2147483660"/>
        </pc:sldMasterMkLst>
        <pc:sldLayoutChg chg="del">
          <pc:chgData name="Karen Cogan (2245880)" userId="S::2245880@student.uwtsd.ac.uk::8fba9e88-eb60-4549-afeb-6025a3d46fbe" providerId="AD" clId="Web-{253011AB-3DB2-199F-19EB-C4EAC90BC103}" dt="2025-11-24T10:59:28.549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Karen Cogan (2245880)" userId="S::2245880@student.uwtsd.ac.uk::8fba9e88-eb60-4549-afeb-6025a3d46fbe" providerId="AD" clId="Web-{253011AB-3DB2-199F-19EB-C4EAC90BC103}" dt="2025-11-24T10:59:28.549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Karen Cogan (2245880)" userId="S::2245880@student.uwtsd.ac.uk::8fba9e88-eb60-4549-afeb-6025a3d46fbe" providerId="AD" clId="Web-{253011AB-3DB2-199F-19EB-C4EAC90BC103}" dt="2025-11-24T10:59:28.549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Karen Cogan (2245880)" userId="S::2245880@student.uwtsd.ac.uk::8fba9e88-eb60-4549-afeb-6025a3d46fbe" providerId="AD" clId="Web-{253011AB-3DB2-199F-19EB-C4EAC90BC103}" dt="2025-11-24T10:59:28.549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Karen Cogan (2245880)" userId="S::2245880@student.uwtsd.ac.uk::8fba9e88-eb60-4549-afeb-6025a3d46fbe" providerId="AD" clId="Web-{253011AB-3DB2-199F-19EB-C4EAC90BC103}" dt="2025-11-24T10:59:28.549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Karen Cogan (2245880)" userId="S::2245880@student.uwtsd.ac.uk::8fba9e88-eb60-4549-afeb-6025a3d46fbe" providerId="AD" clId="Web-{253011AB-3DB2-199F-19EB-C4EAC90BC103}" dt="2025-11-24T10:59:28.549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Karen Cogan (2245880)" userId="S::2245880@student.uwtsd.ac.uk::8fba9e88-eb60-4549-afeb-6025a3d46fbe" providerId="AD" clId="Web-{253011AB-3DB2-199F-19EB-C4EAC90BC103}" dt="2025-11-24T10:59:28.549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Karen Cogan (2245880)" userId="S::2245880@student.uwtsd.ac.uk::8fba9e88-eb60-4549-afeb-6025a3d46fbe" providerId="AD" clId="Web-{253011AB-3DB2-199F-19EB-C4EAC90BC103}" dt="2025-11-24T10:59:28.549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Karen Cogan (2245880)" userId="S::2245880@student.uwtsd.ac.uk::8fba9e88-eb60-4549-afeb-6025a3d46fbe" providerId="AD" clId="Web-{253011AB-3DB2-199F-19EB-C4EAC90BC103}" dt="2025-11-24T10:59:28.549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Karen Cogan (2245880)" userId="S::2245880@student.uwtsd.ac.uk::8fba9e88-eb60-4549-afeb-6025a3d46fbe" providerId="AD" clId="Web-{253011AB-3DB2-199F-19EB-C4EAC90BC103}" dt="2025-11-24T10:59:28.549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Karen Cogan (2245880)" userId="S::2245880@student.uwtsd.ac.uk::8fba9e88-eb60-4549-afeb-6025a3d46fbe" providerId="AD" clId="Web-{253011AB-3DB2-199F-19EB-C4EAC90BC103}" dt="2025-11-24T10:59:28.549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Karen Cogan (2245880)" userId="S::2245880@student.uwtsd.ac.uk::8fba9e88-eb60-4549-afeb-6025a3d46fbe" providerId="AD" clId="Web-{253011AB-3DB2-199F-19EB-C4EAC90BC103}" dt="2025-11-24T10:59:28.549" v="0"/>
        <pc:sldMasterMkLst>
          <pc:docMk/>
          <pc:sldMasterMk cId="4089426405" sldId="2147483708"/>
        </pc:sldMasterMkLst>
        <pc:sldLayoutChg chg="add">
          <pc:chgData name="Karen Cogan (2245880)" userId="S::2245880@student.uwtsd.ac.uk::8fba9e88-eb60-4549-afeb-6025a3d46fbe" providerId="AD" clId="Web-{253011AB-3DB2-199F-19EB-C4EAC90BC103}" dt="2025-11-24T10:59:28.549" v="0"/>
          <pc:sldLayoutMkLst>
            <pc:docMk/>
            <pc:sldMasterMk cId="4089426405" sldId="2147483708"/>
            <pc:sldLayoutMk cId="1274272267" sldId="2147483697"/>
          </pc:sldLayoutMkLst>
        </pc:sldLayoutChg>
        <pc:sldLayoutChg chg="add">
          <pc:chgData name="Karen Cogan (2245880)" userId="S::2245880@student.uwtsd.ac.uk::8fba9e88-eb60-4549-afeb-6025a3d46fbe" providerId="AD" clId="Web-{253011AB-3DB2-199F-19EB-C4EAC90BC103}" dt="2025-11-24T10:59:28.549" v="0"/>
          <pc:sldLayoutMkLst>
            <pc:docMk/>
            <pc:sldMasterMk cId="4089426405" sldId="2147483708"/>
            <pc:sldLayoutMk cId="3791469428" sldId="2147483698"/>
          </pc:sldLayoutMkLst>
        </pc:sldLayoutChg>
        <pc:sldLayoutChg chg="add">
          <pc:chgData name="Karen Cogan (2245880)" userId="S::2245880@student.uwtsd.ac.uk::8fba9e88-eb60-4549-afeb-6025a3d46fbe" providerId="AD" clId="Web-{253011AB-3DB2-199F-19EB-C4EAC90BC103}" dt="2025-11-24T10:59:28.549" v="0"/>
          <pc:sldLayoutMkLst>
            <pc:docMk/>
            <pc:sldMasterMk cId="4089426405" sldId="2147483708"/>
            <pc:sldLayoutMk cId="1149660414" sldId="2147483699"/>
          </pc:sldLayoutMkLst>
        </pc:sldLayoutChg>
        <pc:sldLayoutChg chg="add">
          <pc:chgData name="Karen Cogan (2245880)" userId="S::2245880@student.uwtsd.ac.uk::8fba9e88-eb60-4549-afeb-6025a3d46fbe" providerId="AD" clId="Web-{253011AB-3DB2-199F-19EB-C4EAC90BC103}" dt="2025-11-24T10:59:28.549" v="0"/>
          <pc:sldLayoutMkLst>
            <pc:docMk/>
            <pc:sldMasterMk cId="4089426405" sldId="2147483708"/>
            <pc:sldLayoutMk cId="4236505833" sldId="2147483700"/>
          </pc:sldLayoutMkLst>
        </pc:sldLayoutChg>
        <pc:sldLayoutChg chg="add">
          <pc:chgData name="Karen Cogan (2245880)" userId="S::2245880@student.uwtsd.ac.uk::8fba9e88-eb60-4549-afeb-6025a3d46fbe" providerId="AD" clId="Web-{253011AB-3DB2-199F-19EB-C4EAC90BC103}" dt="2025-11-24T10:59:28.549" v="0"/>
          <pc:sldLayoutMkLst>
            <pc:docMk/>
            <pc:sldMasterMk cId="4089426405" sldId="2147483708"/>
            <pc:sldLayoutMk cId="2137107912" sldId="2147483701"/>
          </pc:sldLayoutMkLst>
        </pc:sldLayoutChg>
        <pc:sldLayoutChg chg="add">
          <pc:chgData name="Karen Cogan (2245880)" userId="S::2245880@student.uwtsd.ac.uk::8fba9e88-eb60-4549-afeb-6025a3d46fbe" providerId="AD" clId="Web-{253011AB-3DB2-199F-19EB-C4EAC90BC103}" dt="2025-11-24T10:59:28.549" v="0"/>
          <pc:sldLayoutMkLst>
            <pc:docMk/>
            <pc:sldMasterMk cId="4089426405" sldId="2147483708"/>
            <pc:sldLayoutMk cId="1201072180" sldId="2147483702"/>
          </pc:sldLayoutMkLst>
        </pc:sldLayoutChg>
        <pc:sldLayoutChg chg="add">
          <pc:chgData name="Karen Cogan (2245880)" userId="S::2245880@student.uwtsd.ac.uk::8fba9e88-eb60-4549-afeb-6025a3d46fbe" providerId="AD" clId="Web-{253011AB-3DB2-199F-19EB-C4EAC90BC103}" dt="2025-11-24T10:59:28.549" v="0"/>
          <pc:sldLayoutMkLst>
            <pc:docMk/>
            <pc:sldMasterMk cId="4089426405" sldId="2147483708"/>
            <pc:sldLayoutMk cId="4011635586" sldId="2147483703"/>
          </pc:sldLayoutMkLst>
        </pc:sldLayoutChg>
        <pc:sldLayoutChg chg="add">
          <pc:chgData name="Karen Cogan (2245880)" userId="S::2245880@student.uwtsd.ac.uk::8fba9e88-eb60-4549-afeb-6025a3d46fbe" providerId="AD" clId="Web-{253011AB-3DB2-199F-19EB-C4EAC90BC103}" dt="2025-11-24T10:59:28.549" v="0"/>
          <pc:sldLayoutMkLst>
            <pc:docMk/>
            <pc:sldMasterMk cId="4089426405" sldId="2147483708"/>
            <pc:sldLayoutMk cId="2097064637" sldId="2147483704"/>
          </pc:sldLayoutMkLst>
        </pc:sldLayoutChg>
        <pc:sldLayoutChg chg="add">
          <pc:chgData name="Karen Cogan (2245880)" userId="S::2245880@student.uwtsd.ac.uk::8fba9e88-eb60-4549-afeb-6025a3d46fbe" providerId="AD" clId="Web-{253011AB-3DB2-199F-19EB-C4EAC90BC103}" dt="2025-11-24T10:59:28.549" v="0"/>
          <pc:sldLayoutMkLst>
            <pc:docMk/>
            <pc:sldMasterMk cId="4089426405" sldId="2147483708"/>
            <pc:sldLayoutMk cId="2976627153" sldId="2147483705"/>
          </pc:sldLayoutMkLst>
        </pc:sldLayoutChg>
        <pc:sldLayoutChg chg="add">
          <pc:chgData name="Karen Cogan (2245880)" userId="S::2245880@student.uwtsd.ac.uk::8fba9e88-eb60-4549-afeb-6025a3d46fbe" providerId="AD" clId="Web-{253011AB-3DB2-199F-19EB-C4EAC90BC103}" dt="2025-11-24T10:59:28.549" v="0"/>
          <pc:sldLayoutMkLst>
            <pc:docMk/>
            <pc:sldMasterMk cId="4089426405" sldId="2147483708"/>
            <pc:sldLayoutMk cId="3166668808" sldId="2147483706"/>
          </pc:sldLayoutMkLst>
        </pc:sldLayoutChg>
        <pc:sldLayoutChg chg="add">
          <pc:chgData name="Karen Cogan (2245880)" userId="S::2245880@student.uwtsd.ac.uk::8fba9e88-eb60-4549-afeb-6025a3d46fbe" providerId="AD" clId="Web-{253011AB-3DB2-199F-19EB-C4EAC90BC103}" dt="2025-11-24T10:59:28.549" v="0"/>
          <pc:sldLayoutMkLst>
            <pc:docMk/>
            <pc:sldMasterMk cId="4089426405" sldId="2147483708"/>
            <pc:sldLayoutMk cId="426865410" sldId="2147483707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6355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70646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66271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66688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8654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71079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42722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1469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96604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65058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1072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11/24/2025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94264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1" r:id="rId6"/>
    <p:sldLayoutId id="2147483697" r:id="rId7"/>
    <p:sldLayoutId id="2147483698" r:id="rId8"/>
    <p:sldLayoutId id="2147483699" r:id="rId9"/>
    <p:sldLayoutId id="2147483700" r:id="rId10"/>
    <p:sldLayoutId id="2147483702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ice.org.uk/guidance/ng116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4" name="Picture 3" descr="A blue abstract watercolor pattern on a white background">
            <a:extLst>
              <a:ext uri="{FF2B5EF4-FFF2-40B4-BE49-F238E27FC236}">
                <a16:creationId xmlns:a16="http://schemas.microsoft.com/office/drawing/2014/main" id="{F60D572A-BA51-AE4F-EE19-92DCDB61E10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69" t="23278" r="8216" b="-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57DEAC1-B3AA-6569-0A44-A191DF2F3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7840"/>
            <a:ext cx="12191999" cy="1280160"/>
          </a:xfrm>
          <a:prstGeom prst="rect">
            <a:avLst/>
          </a:prstGeom>
          <a:solidFill>
            <a:schemeClr val="bg1"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0039" y="5731580"/>
            <a:ext cx="8196431" cy="960120"/>
          </a:xfrm>
          <a:ln>
            <a:noFill/>
          </a:ln>
        </p:spPr>
        <p:txBody>
          <a:bodyPr anchor="ctr">
            <a:normAutofit/>
          </a:bodyPr>
          <a:lstStyle/>
          <a:p>
            <a:endParaRPr lang="en-GB" sz="44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04503" y="5731580"/>
            <a:ext cx="3392781" cy="960120"/>
          </a:xfrm>
        </p:spPr>
        <p:txBody>
          <a:bodyPr anchor="ctr">
            <a:normAutofit/>
          </a:bodyPr>
          <a:lstStyle/>
          <a:p>
            <a:pPr algn="r"/>
            <a:endParaRPr lang="en-GB" sz="19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2F9318-C3E8-4CE2-A26A-DC89EFD0F10A}"/>
              </a:ext>
            </a:extLst>
          </p:cNvPr>
          <p:cNvSpPr txBox="1"/>
          <p:nvPr/>
        </p:nvSpPr>
        <p:spPr>
          <a:xfrm>
            <a:off x="2402214" y="604993"/>
            <a:ext cx="4717960" cy="1015663"/>
          </a:xfrm>
          <a:prstGeom prst="rect">
            <a:avLst/>
          </a:prstGeom>
          <a:noFill/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6000" dirty="0"/>
              <a:t>PTSD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AD3D20C-4EC4-6AEE-14C2-16EABB8CB73F}"/>
              </a:ext>
            </a:extLst>
          </p:cNvPr>
          <p:cNvSpPr txBox="1"/>
          <p:nvPr/>
        </p:nvSpPr>
        <p:spPr>
          <a:xfrm>
            <a:off x="2237397" y="2291968"/>
            <a:ext cx="597365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dirty="0"/>
              <a:t>HISTORICAL Vs MODERN TREATMENT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104DDB3-2A12-26A0-C4F1-953F86E66164}"/>
              </a:ext>
            </a:extLst>
          </p:cNvPr>
          <p:cNvSpPr txBox="1"/>
          <p:nvPr/>
        </p:nvSpPr>
        <p:spPr>
          <a:xfrm>
            <a:off x="2239031" y="3958916"/>
            <a:ext cx="473942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dirty="0"/>
              <a:t>TRAUMA MEDICINE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2448F-FB81-7F9A-54AA-9F17CF7378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8A4B92-49B1-3F1C-D95E-DA6958B6D4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>
                <a:solidFill>
                  <a:srgbClr val="242424"/>
                </a:solidFill>
                <a:latin typeface="Times New Roman"/>
                <a:cs typeface="Times New Roman"/>
              </a:rPr>
              <a:t>Historical PTSD References</a:t>
            </a:r>
            <a:endParaRPr lang="en-GB"/>
          </a:p>
          <a:p>
            <a:pPr marL="0" indent="0">
              <a:buNone/>
            </a:pPr>
            <a:br>
              <a:rPr lang="en-US" dirty="0"/>
            </a:br>
            <a:endParaRPr lang="en-US" dirty="0"/>
          </a:p>
          <a:p>
            <a:pPr marL="0" indent="0">
              <a:buNone/>
            </a:pPr>
            <a:r>
              <a:rPr lang="en-GB" sz="1500" dirty="0">
                <a:solidFill>
                  <a:srgbClr val="242424"/>
                </a:solidFill>
                <a:latin typeface="Times New Roman"/>
                <a:cs typeface="Times New Roman"/>
              </a:rPr>
              <a:t>1. Myers, C.S. (1915) ‘A contribution to the study of shell shock’, The Lancet, 185(4772), pp. 316–320.</a:t>
            </a:r>
            <a:br>
              <a:rPr lang="en-US" dirty="0"/>
            </a:br>
            <a:endParaRPr lang="en-US"/>
          </a:p>
          <a:p>
            <a:pPr marL="0" indent="0">
              <a:buNone/>
            </a:pPr>
            <a:r>
              <a:rPr lang="en-GB" sz="1500">
                <a:solidFill>
                  <a:srgbClr val="242424"/>
                </a:solidFill>
                <a:latin typeface="Times New Roman"/>
                <a:cs typeface="Times New Roman"/>
              </a:rPr>
              <a:t>2. </a:t>
            </a:r>
            <a:r>
              <a:rPr lang="en-GB" sz="1500" err="1">
                <a:solidFill>
                  <a:srgbClr val="242424"/>
                </a:solidFill>
                <a:latin typeface="Times New Roman"/>
                <a:cs typeface="Times New Roman"/>
              </a:rPr>
              <a:t>Kardiner</a:t>
            </a:r>
            <a:r>
              <a:rPr lang="en-GB" sz="1500">
                <a:solidFill>
                  <a:srgbClr val="242424"/>
                </a:solidFill>
                <a:latin typeface="Times New Roman"/>
                <a:cs typeface="Times New Roman"/>
              </a:rPr>
              <a:t>, A. (1941) The Traumatic Neuroses of War. New York: Hoeber.</a:t>
            </a:r>
            <a:endParaRPr lang="en-GB"/>
          </a:p>
          <a:p>
            <a:pPr marL="0" indent="0">
              <a:buNone/>
            </a:pPr>
            <a:br>
              <a:rPr lang="en-US" dirty="0"/>
            </a:br>
            <a:r>
              <a:rPr lang="en-GB" sz="1500" dirty="0">
                <a:solidFill>
                  <a:srgbClr val="242424"/>
                </a:solidFill>
                <a:latin typeface="Times New Roman"/>
                <a:cs typeface="Times New Roman"/>
              </a:rPr>
              <a:t>3. Abram, K.M. (1969) ‘Combat stress reaction in the Second World War’, Journal of the History of the </a:t>
            </a:r>
            <a:r>
              <a:rPr lang="en-GB" sz="1500" dirty="0" err="1">
                <a:solidFill>
                  <a:srgbClr val="242424"/>
                </a:solidFill>
                <a:latin typeface="Times New Roman"/>
                <a:cs typeface="Times New Roman"/>
              </a:rPr>
              <a:t>Behavioral</a:t>
            </a:r>
            <a:r>
              <a:rPr lang="en-GB" sz="1500" dirty="0">
                <a:solidFill>
                  <a:srgbClr val="242424"/>
                </a:solidFill>
                <a:latin typeface="Times New Roman"/>
                <a:cs typeface="Times New Roman"/>
              </a:rPr>
              <a:t> Sciences, 5(3), pp. 230–245.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05727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89160-1056-ED68-80F3-A5C291FDAD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55715D-26E6-E26C-F273-62D7DB2F15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40000" lnSpcReduction="20000"/>
          </a:bodyPr>
          <a:lstStyle/>
          <a:p>
            <a:pPr marL="0" indent="0">
              <a:buNone/>
            </a:pPr>
            <a:r>
              <a:rPr lang="en-GB" sz="1500" dirty="0">
                <a:solidFill>
                  <a:srgbClr val="242424"/>
                </a:solidFill>
                <a:latin typeface="Times New Roman"/>
                <a:cs typeface="Times New Roman"/>
              </a:rPr>
              <a:t>4</a:t>
            </a:r>
            <a:r>
              <a:rPr lang="en-GB" sz="4800" dirty="0">
                <a:solidFill>
                  <a:srgbClr val="242424"/>
                </a:solidFill>
                <a:latin typeface="Times New Roman"/>
                <a:cs typeface="Times New Roman"/>
              </a:rPr>
              <a:t>. Lifton, R.J. (1967) Death in Life: Survivors of Hiroshima. New York: Random House.</a:t>
            </a:r>
            <a:endParaRPr lang="en-GB" sz="4800"/>
          </a:p>
          <a:p>
            <a:pPr marL="0" indent="0">
              <a:buNone/>
            </a:pPr>
            <a:br>
              <a:rPr lang="en-US" dirty="0"/>
            </a:br>
            <a:endParaRPr lang="en-US" sz="4800" dirty="0"/>
          </a:p>
          <a:p>
            <a:pPr marL="0" indent="0">
              <a:buNone/>
            </a:pPr>
            <a:r>
              <a:rPr lang="en-GB" sz="4800" dirty="0">
                <a:solidFill>
                  <a:srgbClr val="242424"/>
                </a:solidFill>
                <a:latin typeface="Times New Roman"/>
                <a:cs typeface="Times New Roman"/>
              </a:rPr>
              <a:t>5. Horowitz, M.J. (1976) Stress Response Syndromes. New York: Jason Aronson.</a:t>
            </a:r>
            <a:endParaRPr lang="en-GB" sz="4800"/>
          </a:p>
          <a:p>
            <a:pPr marL="0" indent="0">
              <a:buNone/>
            </a:pPr>
            <a:br>
              <a:rPr lang="en-US" dirty="0"/>
            </a:br>
            <a:r>
              <a:rPr lang="en-GB" sz="4800" b="1" dirty="0">
                <a:solidFill>
                  <a:srgbClr val="242424"/>
                </a:solidFill>
                <a:latin typeface="Times New Roman"/>
                <a:cs typeface="Times New Roman"/>
              </a:rPr>
              <a:t>Modern PTSD References</a:t>
            </a:r>
            <a:endParaRPr lang="en-GB" sz="4800" dirty="0"/>
          </a:p>
          <a:p>
            <a:pPr marL="0" indent="0">
              <a:buNone/>
            </a:pPr>
            <a:br>
              <a:rPr lang="en-US" dirty="0"/>
            </a:br>
            <a:r>
              <a:rPr lang="en-GB" sz="4800" dirty="0">
                <a:solidFill>
                  <a:srgbClr val="242424"/>
                </a:solidFill>
                <a:latin typeface="Times New Roman"/>
                <a:cs typeface="Times New Roman"/>
              </a:rPr>
              <a:t>6. American Psychiatric Association (2013) Diagnostic and Statistical Manual of Mental Disorders: DSM-5. 5th ed. Washington, DC: APA Publishing.</a:t>
            </a:r>
            <a:endParaRPr lang="en-GB" sz="4800"/>
          </a:p>
          <a:p>
            <a:pPr marL="0" indent="0">
              <a:buNone/>
            </a:pPr>
            <a:br>
              <a:rPr lang="en-US" sz="4800" dirty="0"/>
            </a:br>
            <a:r>
              <a:rPr lang="en-GB" sz="4800" dirty="0">
                <a:solidFill>
                  <a:srgbClr val="242424"/>
                </a:solidFill>
                <a:latin typeface="Times New Roman"/>
                <a:cs typeface="Times New Roman"/>
              </a:rPr>
              <a:t>7. Yehuda, R. and McFarlane, A.C. (1995) ‘Conflict between current knowledge about posttraumatic stress disorder and its original conceptual basis’, American Journal of Psychiatry, 152(12), pp. 1705–1713.</a:t>
            </a:r>
            <a:endParaRPr lang="en-GB" sz="4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33526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52118-4ADC-0C91-064C-1D402DB0F2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C58344-F7C9-36BE-C327-962E3B13F8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br>
              <a:rPr lang="en-US" dirty="0"/>
            </a:br>
            <a:r>
              <a:rPr lang="en-GB" sz="1500">
                <a:solidFill>
                  <a:srgbClr val="242424"/>
                </a:solidFill>
                <a:latin typeface="Times New Roman"/>
                <a:cs typeface="Times New Roman"/>
              </a:rPr>
              <a:t>8. Brewin, C.R., Gregory, J.D., Lipton, M. and Burgess, N. (2010) ‘Intrusive images in psychological disorders: Characteristics, neural mechanisms, and treatment implications’, Psychological Review, 117(1), pp. 210–232.</a:t>
            </a:r>
            <a:endParaRPr lang="en-GB"/>
          </a:p>
          <a:p>
            <a:br>
              <a:rPr lang="en-US" dirty="0"/>
            </a:br>
            <a:endParaRPr lang="en-US" dirty="0"/>
          </a:p>
          <a:p>
            <a:r>
              <a:rPr lang="en-GB" sz="1500">
                <a:solidFill>
                  <a:srgbClr val="242424"/>
                </a:solidFill>
                <a:latin typeface="Times New Roman"/>
                <a:cs typeface="Times New Roman"/>
              </a:rPr>
              <a:t>9. Nemeroff, C.B. et al. (2006) ‘Posttraumatic stress disorder: A state-of-the-science review’, Journal of Psychiatric Research, 40(1), pp. 1–21.</a:t>
            </a:r>
            <a:endParaRPr lang="en-GB"/>
          </a:p>
          <a:p>
            <a:br>
              <a:rPr lang="en-US" dirty="0"/>
            </a:br>
            <a:r>
              <a:rPr lang="en-GB" sz="1500">
                <a:solidFill>
                  <a:srgbClr val="242424"/>
                </a:solidFill>
                <a:latin typeface="Times New Roman"/>
                <a:cs typeface="Times New Roman"/>
              </a:rPr>
              <a:t>10. National Institute for Health and Care Excellence (2018) Post-traumatic stress disorder: NICE guideline NG116. Available at: </a:t>
            </a:r>
            <a:r>
              <a:rPr lang="en-GB" sz="1500" dirty="0">
                <a:solidFill>
                  <a:srgbClr val="242424"/>
                </a:solidFill>
                <a:latin typeface="Times New Roman"/>
                <a:cs typeface="Times New Roman"/>
                <a:hlinkClick r:id="rId2"/>
              </a:rPr>
              <a:t>https://www.nice.org.uk/guidance/ng116</a:t>
            </a:r>
            <a:r>
              <a:rPr lang="en-GB" sz="1500">
                <a:solidFill>
                  <a:srgbClr val="242424"/>
                </a:solidFill>
                <a:latin typeface="Times New Roman"/>
                <a:cs typeface="Times New Roman"/>
              </a:rPr>
              <a:t> (Accessed: </a:t>
            </a: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9340931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GestaltVTI</vt:lpstr>
      <vt:lpstr>PowerPoint Presentation</vt:lpstr>
      <vt:lpstr>References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63</cp:revision>
  <dcterms:created xsi:type="dcterms:W3CDTF">2025-11-24T10:59:03Z</dcterms:created>
  <dcterms:modified xsi:type="dcterms:W3CDTF">2025-11-24T11:11:43Z</dcterms:modified>
</cp:coreProperties>
</file>