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CDB0E0-C974-41DC-AFDE-83790FBBFE3A}" v="3" dt="2026-03-22T17:36:42.8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0" d="100"/>
          <a:sy n="40" d="100"/>
        </p:scale>
        <p:origin x="2004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403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698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94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654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882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753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477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71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18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39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288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24DE44-1E3A-4CD8-8FD2-96088DB68CEE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AB419A-4F99-497A-9332-21D2D86B9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033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89000"/>
              </a:schemeClr>
            </a:gs>
            <a:gs pos="23000">
              <a:schemeClr val="accent4">
                <a:lumMod val="89000"/>
              </a:schemeClr>
            </a:gs>
            <a:gs pos="69000">
              <a:schemeClr val="accent4">
                <a:lumMod val="75000"/>
              </a:schemeClr>
            </a:gs>
            <a:gs pos="97000">
              <a:schemeClr val="accent4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D8D68-8CFA-91FB-BCCE-6B1E5ECAE5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33800" y="338469"/>
            <a:ext cx="17068800" cy="891962"/>
          </a:xfrm>
        </p:spPr>
        <p:txBody>
          <a:bodyPr>
            <a:normAutofit/>
          </a:bodyPr>
          <a:lstStyle/>
          <a:p>
            <a:r>
              <a:rPr lang="en-GB" sz="4000" dirty="0"/>
              <a:t>How to create a chart in Excel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2ABE1A-1932-BB02-F81A-CE95577AD0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411724"/>
            <a:ext cx="3371850" cy="1144849"/>
          </a:xfrm>
        </p:spPr>
        <p:txBody>
          <a:bodyPr>
            <a:normAutofit fontScale="70000" lnSpcReduction="20000"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1</a:t>
            </a:r>
          </a:p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Tap excel and do the screenshot</a:t>
            </a: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F24563D5-C921-0F6A-37AF-7F6E0DACF463}"/>
              </a:ext>
            </a:extLst>
          </p:cNvPr>
          <p:cNvSpPr txBox="1">
            <a:spLocks/>
          </p:cNvSpPr>
          <p:nvPr/>
        </p:nvSpPr>
        <p:spPr>
          <a:xfrm>
            <a:off x="5546536" y="1297285"/>
            <a:ext cx="3371850" cy="1144849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2</a:t>
            </a:r>
          </a:p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After open excel than create your details of excel</a:t>
            </a: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D5A64F5F-DB8C-F511-61B2-822FE346C3FA}"/>
              </a:ext>
            </a:extLst>
          </p:cNvPr>
          <p:cNvSpPr txBox="1">
            <a:spLocks/>
          </p:cNvSpPr>
          <p:nvPr/>
        </p:nvSpPr>
        <p:spPr>
          <a:xfrm>
            <a:off x="-136359" y="5255951"/>
            <a:ext cx="3371850" cy="1144849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3</a:t>
            </a:r>
          </a:p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the amount tab you select different currency</a:t>
            </a: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A7AB30-D76B-E623-62A9-19E24092B7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556573"/>
            <a:ext cx="4047224" cy="20683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E6B67A-5AD0-0150-DF06-7EEB7A7D6D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6536" y="2587298"/>
            <a:ext cx="3773927" cy="20683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3808E4D-6D01-4E18-A5E9-8E3595B824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290113"/>
            <a:ext cx="3371850" cy="2068325"/>
          </a:xfrm>
          <a:prstGeom prst="rect">
            <a:avLst/>
          </a:prstGeom>
        </p:spPr>
      </p:pic>
      <p:sp>
        <p:nvSpPr>
          <p:cNvPr id="25" name="Subtitle 2">
            <a:extLst>
              <a:ext uri="{FF2B5EF4-FFF2-40B4-BE49-F238E27FC236}">
                <a16:creationId xmlns:a16="http://schemas.microsoft.com/office/drawing/2014/main" id="{D228ECCA-01E0-724F-9929-6EAD79F05CFF}"/>
              </a:ext>
            </a:extLst>
          </p:cNvPr>
          <p:cNvSpPr txBox="1">
            <a:spLocks/>
          </p:cNvSpPr>
          <p:nvPr/>
        </p:nvSpPr>
        <p:spPr>
          <a:xfrm>
            <a:off x="5747574" y="5145264"/>
            <a:ext cx="3371850" cy="1144849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3</a:t>
            </a:r>
          </a:p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the amount tab you select different currency</a:t>
            </a: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098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</TotalTime>
  <Words>46</Words>
  <Application>Microsoft Office PowerPoint</Application>
  <PresentationFormat>A3 Paper (297x420 mm)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create a chart in Excel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jewel zaman</dc:creator>
  <cp:lastModifiedBy>jewel zaman</cp:lastModifiedBy>
  <cp:revision>2</cp:revision>
  <dcterms:created xsi:type="dcterms:W3CDTF">2026-03-15T16:57:53Z</dcterms:created>
  <dcterms:modified xsi:type="dcterms:W3CDTF">2026-03-22T17:37:59Z</dcterms:modified>
</cp:coreProperties>
</file>