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4212" r:id="rId1"/>
  </p:sldMasterIdLst>
  <p:handoutMasterIdLst>
    <p:handoutMasterId r:id="rId4"/>
  </p:handoutMasterIdLst>
  <p:sldIdLst>
    <p:sldId id="257" r:id="rId2"/>
    <p:sldId id="256" r:id="rId3"/>
  </p:sldIdLst>
  <p:sldSz cx="7562850" cy="10688638"/>
  <p:notesSz cx="7010400" cy="9271000"/>
  <p:custDataLst>
    <p:tags r:id="rId5"/>
  </p:custDataLst>
  <p:defaultTextStyle>
    <a:defPPr>
      <a:defRPr lang="en-US"/>
    </a:defPPr>
    <a:lvl1pPr marL="0" algn="l" defTabSz="1019862" rtl="0" eaLnBrk="1" latinLnBrk="0" hangingPunct="1">
      <a:defRPr sz="2009" kern="1200">
        <a:solidFill>
          <a:schemeClr val="tx1"/>
        </a:solidFill>
        <a:latin typeface="+mn-lt"/>
        <a:ea typeface="+mn-ea"/>
        <a:cs typeface="+mn-cs"/>
      </a:defRPr>
    </a:lvl1pPr>
    <a:lvl2pPr marL="509931" algn="l" defTabSz="1019862" rtl="0" eaLnBrk="1" latinLnBrk="0" hangingPunct="1">
      <a:defRPr sz="2009" kern="1200">
        <a:solidFill>
          <a:schemeClr val="tx1"/>
        </a:solidFill>
        <a:latin typeface="+mn-lt"/>
        <a:ea typeface="+mn-ea"/>
        <a:cs typeface="+mn-cs"/>
      </a:defRPr>
    </a:lvl2pPr>
    <a:lvl3pPr marL="1019862" algn="l" defTabSz="1019862" rtl="0" eaLnBrk="1" latinLnBrk="0" hangingPunct="1">
      <a:defRPr sz="2009" kern="1200">
        <a:solidFill>
          <a:schemeClr val="tx1"/>
        </a:solidFill>
        <a:latin typeface="+mn-lt"/>
        <a:ea typeface="+mn-ea"/>
        <a:cs typeface="+mn-cs"/>
      </a:defRPr>
    </a:lvl3pPr>
    <a:lvl4pPr marL="1529792" algn="l" defTabSz="1019862" rtl="0" eaLnBrk="1" latinLnBrk="0" hangingPunct="1">
      <a:defRPr sz="2009" kern="1200">
        <a:solidFill>
          <a:schemeClr val="tx1"/>
        </a:solidFill>
        <a:latin typeface="+mn-lt"/>
        <a:ea typeface="+mn-ea"/>
        <a:cs typeface="+mn-cs"/>
      </a:defRPr>
    </a:lvl4pPr>
    <a:lvl5pPr marL="2039724" algn="l" defTabSz="1019862" rtl="0" eaLnBrk="1" latinLnBrk="0" hangingPunct="1">
      <a:defRPr sz="2009" kern="1200">
        <a:solidFill>
          <a:schemeClr val="tx1"/>
        </a:solidFill>
        <a:latin typeface="+mn-lt"/>
        <a:ea typeface="+mn-ea"/>
        <a:cs typeface="+mn-cs"/>
      </a:defRPr>
    </a:lvl5pPr>
    <a:lvl6pPr marL="2549655" algn="l" defTabSz="1019862" rtl="0" eaLnBrk="1" latinLnBrk="0" hangingPunct="1">
      <a:defRPr sz="2009" kern="1200">
        <a:solidFill>
          <a:schemeClr val="tx1"/>
        </a:solidFill>
        <a:latin typeface="+mn-lt"/>
        <a:ea typeface="+mn-ea"/>
        <a:cs typeface="+mn-cs"/>
      </a:defRPr>
    </a:lvl6pPr>
    <a:lvl7pPr marL="3059587" algn="l" defTabSz="1019862" rtl="0" eaLnBrk="1" latinLnBrk="0" hangingPunct="1">
      <a:defRPr sz="2009" kern="1200">
        <a:solidFill>
          <a:schemeClr val="tx1"/>
        </a:solidFill>
        <a:latin typeface="+mn-lt"/>
        <a:ea typeface="+mn-ea"/>
        <a:cs typeface="+mn-cs"/>
      </a:defRPr>
    </a:lvl7pPr>
    <a:lvl8pPr marL="3569517" algn="l" defTabSz="1019862" rtl="0" eaLnBrk="1" latinLnBrk="0" hangingPunct="1">
      <a:defRPr sz="2009" kern="1200">
        <a:solidFill>
          <a:schemeClr val="tx1"/>
        </a:solidFill>
        <a:latin typeface="+mn-lt"/>
        <a:ea typeface="+mn-ea"/>
        <a:cs typeface="+mn-cs"/>
      </a:defRPr>
    </a:lvl8pPr>
    <a:lvl9pPr marL="4079448" algn="l" defTabSz="1019862" rtl="0" eaLnBrk="1" latinLnBrk="0" hangingPunct="1">
      <a:defRPr sz="2009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367" userDrawn="1">
          <p15:clr>
            <a:srgbClr val="A4A3A4"/>
          </p15:clr>
        </p15:guide>
        <p15:guide id="2" pos="2382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ustin Delre" initials="JD" lastIdx="0" clrIdx="0">
    <p:extLst>
      <p:ext uri="{19B8F6BF-5375-455C-9EA6-DF929625EA0E}">
        <p15:presenceInfo xmlns:p15="http://schemas.microsoft.com/office/powerpoint/2012/main" userId="Justin Delre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8098" autoAdjust="0"/>
    <p:restoredTop sz="94710" autoAdjust="0"/>
  </p:normalViewPr>
  <p:slideViewPr>
    <p:cSldViewPr>
      <p:cViewPr>
        <p:scale>
          <a:sx n="74" d="100"/>
          <a:sy n="74" d="100"/>
        </p:scale>
        <p:origin x="2316" y="-405"/>
      </p:cViewPr>
      <p:guideLst>
        <p:guide orient="horz" pos="3367"/>
        <p:guide pos="2382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tags" Target="tags/tag1.xml"/><Relationship Id="rId10" Type="http://schemas.openxmlformats.org/officeDocument/2006/relationships/tableStyles" Target="tableStyles.xml"/><Relationship Id="rId4" Type="http://schemas.openxmlformats.org/officeDocument/2006/relationships/handoutMaster" Target="handoutMasters/handoutMaster1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7840" cy="463550"/>
          </a:xfrm>
          <a:prstGeom prst="rect">
            <a:avLst/>
          </a:prstGeom>
        </p:spPr>
        <p:txBody>
          <a:bodyPr vert="horz" lIns="93031" tIns="46516" rIns="93031" bIns="46516" rtlCol="0"/>
          <a:lstStyle>
            <a:defPPr>
              <a:defRPr kern="1200"/>
            </a:defPPr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70938" y="0"/>
            <a:ext cx="3037840" cy="463550"/>
          </a:xfrm>
          <a:prstGeom prst="rect">
            <a:avLst/>
          </a:prstGeom>
        </p:spPr>
        <p:txBody>
          <a:bodyPr vert="horz" lIns="93031" tIns="46516" rIns="93031" bIns="46516" rtlCol="0"/>
          <a:lstStyle>
            <a:defPPr>
              <a:defRPr kern="1200"/>
            </a:defPPr>
            <a:lvl1pPr algn="r">
              <a:defRPr sz="1200"/>
            </a:lvl1pPr>
          </a:lstStyle>
          <a:p>
            <a:fld id="{302F586B-0015-43FB-918D-31E1A09780E3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805841"/>
            <a:ext cx="3037840" cy="463550"/>
          </a:xfrm>
          <a:prstGeom prst="rect">
            <a:avLst/>
          </a:prstGeom>
        </p:spPr>
        <p:txBody>
          <a:bodyPr vert="horz" lIns="93031" tIns="46516" rIns="93031" bIns="46516" rtlCol="0" anchor="b"/>
          <a:lstStyle>
            <a:defPPr>
              <a:defRPr kern="1200"/>
            </a:defPPr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70938" y="8805841"/>
            <a:ext cx="3037840" cy="463550"/>
          </a:xfrm>
          <a:prstGeom prst="rect">
            <a:avLst/>
          </a:prstGeom>
        </p:spPr>
        <p:txBody>
          <a:bodyPr vert="horz" lIns="93031" tIns="46516" rIns="93031" bIns="46516" rtlCol="0" anchor="b"/>
          <a:lstStyle>
            <a:defPPr>
              <a:defRPr kern="1200"/>
            </a:defPPr>
            <a:lvl1pPr algn="r">
              <a:defRPr sz="1200"/>
            </a:lvl1pPr>
          </a:lstStyle>
          <a:p>
            <a:fld id="{5F29C2D4-4424-41A2-A90C-29D31B733A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51335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98831199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defPPr>
              <a:defRPr kern="1200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</a:lstStyle>
          <a:p>
            <a:fld id="{1D3EE5B7-680E-44FF-962F-3113FAB5030E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</a:lstStyle>
          <a:p>
            <a:fld id="{E7FB6C12-88B7-467E-AE43-45481E628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604849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7413" y="6868446"/>
            <a:ext cx="6428423" cy="2122882"/>
          </a:xfrm>
        </p:spPr>
        <p:txBody>
          <a:bodyPr anchor="t"/>
          <a:lstStyle>
            <a:defPPr>
              <a:defRPr kern="1200"/>
            </a:defPPr>
            <a:lvl1pPr algn="l">
              <a:defRPr sz="1599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97413" y="4530301"/>
            <a:ext cx="6428423" cy="2338139"/>
          </a:xfrm>
        </p:spPr>
        <p:txBody>
          <a:bodyPr anchor="b"/>
          <a:lstStyle>
            <a:defPPr>
              <a:defRPr kern="1200"/>
            </a:defPPr>
            <a:lvl1pPr marL="0" indent="0">
              <a:buNone/>
              <a:defRPr sz="795">
                <a:solidFill>
                  <a:schemeClr val="tx1">
                    <a:tint val="75000"/>
                  </a:schemeClr>
                </a:solidFill>
              </a:defRPr>
            </a:lvl1pPr>
            <a:lvl2pPr marL="182065" indent="0">
              <a:buNone/>
              <a:defRPr sz="717">
                <a:solidFill>
                  <a:schemeClr val="tx1">
                    <a:tint val="75000"/>
                  </a:schemeClr>
                </a:solidFill>
              </a:defRPr>
            </a:lvl2pPr>
            <a:lvl3pPr marL="364130" indent="0">
              <a:buNone/>
              <a:defRPr sz="640">
                <a:solidFill>
                  <a:schemeClr val="tx1">
                    <a:tint val="75000"/>
                  </a:schemeClr>
                </a:solidFill>
              </a:defRPr>
            </a:lvl3pPr>
            <a:lvl4pPr marL="546195" indent="0">
              <a:buNone/>
              <a:defRPr sz="562">
                <a:solidFill>
                  <a:schemeClr val="tx1">
                    <a:tint val="75000"/>
                  </a:schemeClr>
                </a:solidFill>
              </a:defRPr>
            </a:lvl4pPr>
            <a:lvl5pPr marL="728260" indent="0">
              <a:buNone/>
              <a:defRPr sz="562">
                <a:solidFill>
                  <a:schemeClr val="tx1">
                    <a:tint val="75000"/>
                  </a:schemeClr>
                </a:solidFill>
              </a:defRPr>
            </a:lvl5pPr>
            <a:lvl6pPr marL="910324" indent="0">
              <a:buNone/>
              <a:defRPr sz="562">
                <a:solidFill>
                  <a:schemeClr val="tx1">
                    <a:tint val="75000"/>
                  </a:schemeClr>
                </a:solidFill>
              </a:defRPr>
            </a:lvl6pPr>
            <a:lvl7pPr marL="1092390" indent="0">
              <a:buNone/>
              <a:defRPr sz="562">
                <a:solidFill>
                  <a:schemeClr val="tx1">
                    <a:tint val="75000"/>
                  </a:schemeClr>
                </a:solidFill>
              </a:defRPr>
            </a:lvl7pPr>
            <a:lvl8pPr marL="1274454" indent="0">
              <a:buNone/>
              <a:defRPr sz="562">
                <a:solidFill>
                  <a:schemeClr val="tx1">
                    <a:tint val="75000"/>
                  </a:schemeClr>
                </a:solidFill>
              </a:defRPr>
            </a:lvl8pPr>
            <a:lvl9pPr marL="1456520" indent="0">
              <a:buNone/>
              <a:defRPr sz="56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</a:lstStyle>
          <a:p>
            <a:fld id="{1D3EE5B7-680E-44FF-962F-3113FAB5030E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</a:lstStyle>
          <a:p>
            <a:fld id="{E7FB6C12-88B7-467E-AE43-45481E628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062231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814560" y="7981840"/>
            <a:ext cx="16273257" cy="22572326"/>
          </a:xfrm>
        </p:spPr>
        <p:txBody>
          <a:bodyPr/>
          <a:lstStyle>
            <a:defPPr>
              <a:defRPr kern="1200"/>
            </a:defPPr>
            <a:lvl1pPr>
              <a:defRPr sz="1114"/>
            </a:lvl1pPr>
            <a:lvl2pPr>
              <a:defRPr sz="959"/>
            </a:lvl2pPr>
            <a:lvl3pPr>
              <a:defRPr sz="795"/>
            </a:lvl3pPr>
            <a:lvl4pPr>
              <a:defRPr sz="717"/>
            </a:lvl4pPr>
            <a:lvl5pPr>
              <a:defRPr sz="717"/>
            </a:lvl5pPr>
            <a:lvl6pPr>
              <a:defRPr sz="717"/>
            </a:lvl6pPr>
            <a:lvl7pPr>
              <a:defRPr sz="717"/>
            </a:lvl7pPr>
            <a:lvl8pPr>
              <a:defRPr sz="717"/>
            </a:lvl8pPr>
            <a:lvl9pPr>
              <a:defRPr sz="71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8213865" y="7981840"/>
            <a:ext cx="16273257" cy="22572326"/>
          </a:xfrm>
        </p:spPr>
        <p:txBody>
          <a:bodyPr/>
          <a:lstStyle>
            <a:defPPr>
              <a:defRPr kern="1200"/>
            </a:defPPr>
            <a:lvl1pPr>
              <a:defRPr sz="1114"/>
            </a:lvl1pPr>
            <a:lvl2pPr>
              <a:defRPr sz="959"/>
            </a:lvl2pPr>
            <a:lvl3pPr>
              <a:defRPr sz="795"/>
            </a:lvl3pPr>
            <a:lvl4pPr>
              <a:defRPr sz="717"/>
            </a:lvl4pPr>
            <a:lvl5pPr>
              <a:defRPr sz="717"/>
            </a:lvl5pPr>
            <a:lvl6pPr>
              <a:defRPr sz="717"/>
            </a:lvl6pPr>
            <a:lvl7pPr>
              <a:defRPr sz="717"/>
            </a:lvl7pPr>
            <a:lvl8pPr>
              <a:defRPr sz="717"/>
            </a:lvl8pPr>
            <a:lvl9pPr>
              <a:defRPr sz="71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</a:lstStyle>
          <a:p>
            <a:fld id="{1D3EE5B7-680E-44FF-962F-3113FAB5030E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</a:lstStyle>
          <a:p>
            <a:fld id="{E7FB6C12-88B7-467E-AE43-45481E628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977029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143" y="428041"/>
            <a:ext cx="6806565" cy="1781440"/>
          </a:xfrm>
        </p:spPr>
        <p:txBody>
          <a:bodyPr/>
          <a:lstStyle>
            <a:defPPr>
              <a:defRPr kern="1200"/>
            </a:defPPr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78143" y="2392574"/>
            <a:ext cx="3341572" cy="997110"/>
          </a:xfrm>
        </p:spPr>
        <p:txBody>
          <a:bodyPr anchor="b"/>
          <a:lstStyle>
            <a:defPPr>
              <a:defRPr kern="1200"/>
            </a:defPPr>
            <a:lvl1pPr marL="0" indent="0">
              <a:buNone/>
              <a:defRPr sz="959" b="1"/>
            </a:lvl1pPr>
            <a:lvl2pPr marL="182065" indent="0">
              <a:buNone/>
              <a:defRPr sz="795" b="1"/>
            </a:lvl2pPr>
            <a:lvl3pPr marL="364130" indent="0">
              <a:buNone/>
              <a:defRPr sz="717" b="1"/>
            </a:lvl3pPr>
            <a:lvl4pPr marL="546195" indent="0">
              <a:buNone/>
              <a:defRPr sz="640" b="1"/>
            </a:lvl4pPr>
            <a:lvl5pPr marL="728260" indent="0">
              <a:buNone/>
              <a:defRPr sz="640" b="1"/>
            </a:lvl5pPr>
            <a:lvl6pPr marL="910324" indent="0">
              <a:buNone/>
              <a:defRPr sz="640" b="1"/>
            </a:lvl6pPr>
            <a:lvl7pPr marL="1092390" indent="0">
              <a:buNone/>
              <a:defRPr sz="640" b="1"/>
            </a:lvl7pPr>
            <a:lvl8pPr marL="1274454" indent="0">
              <a:buNone/>
              <a:defRPr sz="640" b="1"/>
            </a:lvl8pPr>
            <a:lvl9pPr marL="1456520" indent="0">
              <a:buNone/>
              <a:defRPr sz="6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78143" y="3389684"/>
            <a:ext cx="3341572" cy="6158339"/>
          </a:xfrm>
        </p:spPr>
        <p:txBody>
          <a:bodyPr/>
          <a:lstStyle>
            <a:defPPr>
              <a:defRPr kern="1200"/>
            </a:defPPr>
            <a:lvl1pPr>
              <a:defRPr sz="959"/>
            </a:lvl1pPr>
            <a:lvl2pPr>
              <a:defRPr sz="795"/>
            </a:lvl2pPr>
            <a:lvl3pPr>
              <a:defRPr sz="717"/>
            </a:lvl3pPr>
            <a:lvl4pPr>
              <a:defRPr sz="640"/>
            </a:lvl4pPr>
            <a:lvl5pPr>
              <a:defRPr sz="640"/>
            </a:lvl5pPr>
            <a:lvl6pPr>
              <a:defRPr sz="640"/>
            </a:lvl6pPr>
            <a:lvl7pPr>
              <a:defRPr sz="640"/>
            </a:lvl7pPr>
            <a:lvl8pPr>
              <a:defRPr sz="640"/>
            </a:lvl8pPr>
            <a:lvl9pPr>
              <a:defRPr sz="64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41823" y="2392574"/>
            <a:ext cx="3342885" cy="997110"/>
          </a:xfrm>
        </p:spPr>
        <p:txBody>
          <a:bodyPr anchor="b"/>
          <a:lstStyle>
            <a:defPPr>
              <a:defRPr kern="1200"/>
            </a:defPPr>
            <a:lvl1pPr marL="0" indent="0">
              <a:buNone/>
              <a:defRPr sz="959" b="1"/>
            </a:lvl1pPr>
            <a:lvl2pPr marL="182065" indent="0">
              <a:buNone/>
              <a:defRPr sz="795" b="1"/>
            </a:lvl2pPr>
            <a:lvl3pPr marL="364130" indent="0">
              <a:buNone/>
              <a:defRPr sz="717" b="1"/>
            </a:lvl3pPr>
            <a:lvl4pPr marL="546195" indent="0">
              <a:buNone/>
              <a:defRPr sz="640" b="1"/>
            </a:lvl4pPr>
            <a:lvl5pPr marL="728260" indent="0">
              <a:buNone/>
              <a:defRPr sz="640" b="1"/>
            </a:lvl5pPr>
            <a:lvl6pPr marL="910324" indent="0">
              <a:buNone/>
              <a:defRPr sz="640" b="1"/>
            </a:lvl6pPr>
            <a:lvl7pPr marL="1092390" indent="0">
              <a:buNone/>
              <a:defRPr sz="640" b="1"/>
            </a:lvl7pPr>
            <a:lvl8pPr marL="1274454" indent="0">
              <a:buNone/>
              <a:defRPr sz="640" b="1"/>
            </a:lvl8pPr>
            <a:lvl9pPr marL="1456520" indent="0">
              <a:buNone/>
              <a:defRPr sz="64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41823" y="3389684"/>
            <a:ext cx="3342885" cy="6158339"/>
          </a:xfrm>
        </p:spPr>
        <p:txBody>
          <a:bodyPr/>
          <a:lstStyle>
            <a:defPPr>
              <a:defRPr kern="1200"/>
            </a:defPPr>
            <a:lvl1pPr>
              <a:defRPr sz="959"/>
            </a:lvl1pPr>
            <a:lvl2pPr>
              <a:defRPr sz="795"/>
            </a:lvl2pPr>
            <a:lvl3pPr>
              <a:defRPr sz="717"/>
            </a:lvl3pPr>
            <a:lvl4pPr>
              <a:defRPr sz="640"/>
            </a:lvl4pPr>
            <a:lvl5pPr>
              <a:defRPr sz="640"/>
            </a:lvl5pPr>
            <a:lvl6pPr>
              <a:defRPr sz="640"/>
            </a:lvl6pPr>
            <a:lvl7pPr>
              <a:defRPr sz="640"/>
            </a:lvl7pPr>
            <a:lvl8pPr>
              <a:defRPr sz="640"/>
            </a:lvl8pPr>
            <a:lvl9pPr>
              <a:defRPr sz="64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</a:lstStyle>
          <a:p>
            <a:fld id="{1D3EE5B7-680E-44FF-962F-3113FAB5030E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</a:lstStyle>
          <a:p>
            <a:fld id="{E7FB6C12-88B7-467E-AE43-45481E628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7927435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</a:lstStyle>
          <a:p>
            <a:fld id="{1D3EE5B7-680E-44FF-962F-3113FAB5030E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</a:lstStyle>
          <a:p>
            <a:fld id="{E7FB6C12-88B7-467E-AE43-45481E628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184169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</a:lstStyle>
          <a:p>
            <a:fld id="{1D3EE5B7-680E-44FF-962F-3113FAB5030E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</a:lstStyle>
          <a:p>
            <a:fld id="{E7FB6C12-88B7-467E-AE43-45481E628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461810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144" y="425566"/>
            <a:ext cx="2488126" cy="1811130"/>
          </a:xfrm>
        </p:spPr>
        <p:txBody>
          <a:bodyPr anchor="b"/>
          <a:lstStyle>
            <a:defPPr>
              <a:defRPr kern="1200"/>
            </a:defPPr>
            <a:lvl1pPr algn="l">
              <a:defRPr sz="795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56864" y="425567"/>
            <a:ext cx="4227843" cy="9122456"/>
          </a:xfrm>
        </p:spPr>
        <p:txBody>
          <a:bodyPr/>
          <a:lstStyle>
            <a:defPPr>
              <a:defRPr kern="1200"/>
            </a:defPPr>
            <a:lvl1pPr>
              <a:defRPr sz="1279"/>
            </a:lvl1pPr>
            <a:lvl2pPr>
              <a:defRPr sz="1114"/>
            </a:lvl2pPr>
            <a:lvl3pPr>
              <a:defRPr sz="959"/>
            </a:lvl3pPr>
            <a:lvl4pPr>
              <a:defRPr sz="795"/>
            </a:lvl4pPr>
            <a:lvl5pPr>
              <a:defRPr sz="795"/>
            </a:lvl5pPr>
            <a:lvl6pPr>
              <a:defRPr sz="795"/>
            </a:lvl6pPr>
            <a:lvl7pPr>
              <a:defRPr sz="795"/>
            </a:lvl7pPr>
            <a:lvl8pPr>
              <a:defRPr sz="795"/>
            </a:lvl8pPr>
            <a:lvl9pPr>
              <a:defRPr sz="79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8144" y="2236698"/>
            <a:ext cx="2488126" cy="7311326"/>
          </a:xfrm>
        </p:spPr>
        <p:txBody>
          <a:bodyPr/>
          <a:lstStyle>
            <a:defPPr>
              <a:defRPr kern="1200"/>
            </a:defPPr>
            <a:lvl1pPr marL="0" indent="0">
              <a:buNone/>
              <a:defRPr sz="562"/>
            </a:lvl1pPr>
            <a:lvl2pPr marL="182065" indent="0">
              <a:buNone/>
              <a:defRPr sz="475"/>
            </a:lvl2pPr>
            <a:lvl3pPr marL="364130" indent="0">
              <a:buNone/>
              <a:defRPr sz="397"/>
            </a:lvl3pPr>
            <a:lvl4pPr marL="546195" indent="0">
              <a:buNone/>
              <a:defRPr sz="359"/>
            </a:lvl4pPr>
            <a:lvl5pPr marL="728260" indent="0">
              <a:buNone/>
              <a:defRPr sz="359"/>
            </a:lvl5pPr>
            <a:lvl6pPr marL="910324" indent="0">
              <a:buNone/>
              <a:defRPr sz="359"/>
            </a:lvl6pPr>
            <a:lvl7pPr marL="1092390" indent="0">
              <a:buNone/>
              <a:defRPr sz="359"/>
            </a:lvl7pPr>
            <a:lvl8pPr marL="1274454" indent="0">
              <a:buNone/>
              <a:defRPr sz="359"/>
            </a:lvl8pPr>
            <a:lvl9pPr marL="1456520" indent="0">
              <a:buNone/>
              <a:defRPr sz="35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</a:lstStyle>
          <a:p>
            <a:fld id="{1D3EE5B7-680E-44FF-962F-3113FAB5030E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</a:lstStyle>
          <a:p>
            <a:fld id="{E7FB6C12-88B7-467E-AE43-45481E628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6839818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372" y="7482047"/>
            <a:ext cx="4537710" cy="883298"/>
          </a:xfrm>
        </p:spPr>
        <p:txBody>
          <a:bodyPr anchor="b"/>
          <a:lstStyle>
            <a:defPPr>
              <a:defRPr kern="1200"/>
            </a:defPPr>
            <a:lvl1pPr algn="l">
              <a:defRPr sz="795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482372" y="955051"/>
            <a:ext cx="4537710" cy="6413182"/>
          </a:xfrm>
        </p:spPr>
        <p:txBody>
          <a:bodyPr/>
          <a:lstStyle>
            <a:defPPr>
              <a:defRPr kern="1200"/>
            </a:defPPr>
            <a:lvl1pPr marL="0" indent="0">
              <a:buNone/>
              <a:defRPr sz="1279"/>
            </a:lvl1pPr>
            <a:lvl2pPr marL="182065" indent="0">
              <a:buNone/>
              <a:defRPr sz="1114"/>
            </a:lvl2pPr>
            <a:lvl3pPr marL="364130" indent="0">
              <a:buNone/>
              <a:defRPr sz="959"/>
            </a:lvl3pPr>
            <a:lvl4pPr marL="546195" indent="0">
              <a:buNone/>
              <a:defRPr sz="795"/>
            </a:lvl4pPr>
            <a:lvl5pPr marL="728260" indent="0">
              <a:buNone/>
              <a:defRPr sz="795"/>
            </a:lvl5pPr>
            <a:lvl6pPr marL="910324" indent="0">
              <a:buNone/>
              <a:defRPr sz="795"/>
            </a:lvl6pPr>
            <a:lvl7pPr marL="1092390" indent="0">
              <a:buNone/>
              <a:defRPr sz="795"/>
            </a:lvl7pPr>
            <a:lvl8pPr marL="1274454" indent="0">
              <a:buNone/>
              <a:defRPr sz="795"/>
            </a:lvl8pPr>
            <a:lvl9pPr marL="1456520" indent="0">
              <a:buNone/>
              <a:defRPr sz="795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372" y="8365345"/>
            <a:ext cx="4537710" cy="1254430"/>
          </a:xfrm>
        </p:spPr>
        <p:txBody>
          <a:bodyPr/>
          <a:lstStyle>
            <a:defPPr>
              <a:defRPr kern="1200"/>
            </a:defPPr>
            <a:lvl1pPr marL="0" indent="0">
              <a:buNone/>
              <a:defRPr sz="562"/>
            </a:lvl1pPr>
            <a:lvl2pPr marL="182065" indent="0">
              <a:buNone/>
              <a:defRPr sz="475"/>
            </a:lvl2pPr>
            <a:lvl3pPr marL="364130" indent="0">
              <a:buNone/>
              <a:defRPr sz="397"/>
            </a:lvl3pPr>
            <a:lvl4pPr marL="546195" indent="0">
              <a:buNone/>
              <a:defRPr sz="359"/>
            </a:lvl4pPr>
            <a:lvl5pPr marL="728260" indent="0">
              <a:buNone/>
              <a:defRPr sz="359"/>
            </a:lvl5pPr>
            <a:lvl6pPr marL="910324" indent="0">
              <a:buNone/>
              <a:defRPr sz="359"/>
            </a:lvl6pPr>
            <a:lvl7pPr marL="1092390" indent="0">
              <a:buNone/>
              <a:defRPr sz="359"/>
            </a:lvl7pPr>
            <a:lvl8pPr marL="1274454" indent="0">
              <a:buNone/>
              <a:defRPr sz="359"/>
            </a:lvl8pPr>
            <a:lvl9pPr marL="1456520" indent="0">
              <a:buNone/>
              <a:defRPr sz="35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</a:lstStyle>
          <a:p>
            <a:fld id="{1D3EE5B7-680E-44FF-962F-3113FAB5030E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</a:lstStyle>
          <a:p>
            <a:fld id="{E7FB6C12-88B7-467E-AE43-45481E628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7081357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defPPr>
              <a:defRPr kern="1200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</a:lstStyle>
          <a:p>
            <a:fld id="{1D3EE5B7-680E-44FF-962F-3113FAB5030E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</a:lstStyle>
          <a:p>
            <a:fld id="{E7FB6C12-88B7-467E-AE43-45481E628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4731771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6318984" y="1370720"/>
            <a:ext cx="8168140" cy="29183446"/>
          </a:xfrm>
        </p:spPr>
        <p:txBody>
          <a:bodyPr vert="eaVert"/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814560" y="1370720"/>
            <a:ext cx="24378376" cy="29183446"/>
          </a:xfrm>
        </p:spPr>
        <p:txBody>
          <a:bodyPr vert="eaVert"/>
          <a:lstStyle>
            <a:defPPr>
              <a:defRPr kern="1200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kern="1200"/>
            </a:defPPr>
          </a:lstStyle>
          <a:p>
            <a:fld id="{1D3EE5B7-680E-44FF-962F-3113FAB5030E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kern="1200"/>
            </a:def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kern="1200"/>
            </a:defPPr>
          </a:lstStyle>
          <a:p>
            <a:fld id="{E7FB6C12-88B7-467E-AE43-45481E6289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196224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78143" y="428041"/>
            <a:ext cx="6806565" cy="1781440"/>
          </a:xfrm>
          <a:prstGeom prst="rect">
            <a:avLst/>
          </a:prstGeom>
        </p:spPr>
        <p:txBody>
          <a:bodyPr vert="horz" lIns="375729" tIns="187871" rIns="375729" bIns="187871" rtlCol="0" anchor="ctr">
            <a:normAutofit/>
          </a:bodyPr>
          <a:lstStyle>
            <a:defPPr>
              <a:defRPr kern="1200"/>
            </a:def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78143" y="2494017"/>
            <a:ext cx="6806565" cy="7054007"/>
          </a:xfrm>
          <a:prstGeom prst="rect">
            <a:avLst/>
          </a:prstGeom>
        </p:spPr>
        <p:txBody>
          <a:bodyPr vert="horz" lIns="375729" tIns="187871" rIns="375729" bIns="187871" rtlCol="0">
            <a:normAutofit/>
          </a:bodyPr>
          <a:lstStyle>
            <a:defPPr>
              <a:defRPr kern="1200"/>
            </a:def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8143" y="9906790"/>
            <a:ext cx="1764665" cy="569071"/>
          </a:xfrm>
          <a:prstGeom prst="rect">
            <a:avLst/>
          </a:prstGeom>
        </p:spPr>
        <p:txBody>
          <a:bodyPr vert="horz" lIns="375729" tIns="187871" rIns="375729" bIns="187871" rtlCol="0" anchor="ctr"/>
          <a:lstStyle>
            <a:defPPr>
              <a:defRPr kern="1200"/>
            </a:defPPr>
            <a:lvl1pPr algn="l">
              <a:defRPr sz="4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3EE5B7-680E-44FF-962F-3113FAB5030E}" type="datetimeFigureOut">
              <a:rPr lang="en-US" smtClean="0"/>
              <a:t>3/4/2026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3974" y="9906790"/>
            <a:ext cx="2394903" cy="569071"/>
          </a:xfrm>
          <a:prstGeom prst="rect">
            <a:avLst/>
          </a:prstGeom>
        </p:spPr>
        <p:txBody>
          <a:bodyPr vert="horz" lIns="375729" tIns="187871" rIns="375729" bIns="187871" rtlCol="0" anchor="ctr"/>
          <a:lstStyle>
            <a:defPPr>
              <a:defRPr kern="1200"/>
            </a:defPPr>
            <a:lvl1pPr algn="ctr">
              <a:defRPr sz="4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420043" y="9906790"/>
            <a:ext cx="1764665" cy="569071"/>
          </a:xfrm>
          <a:prstGeom prst="rect">
            <a:avLst/>
          </a:prstGeom>
        </p:spPr>
        <p:txBody>
          <a:bodyPr vert="horz" lIns="375729" tIns="187871" rIns="375729" bIns="187871" rtlCol="0" anchor="ctr"/>
          <a:lstStyle>
            <a:defPPr>
              <a:defRPr kern="1200"/>
            </a:defPPr>
            <a:lvl1pPr algn="r">
              <a:defRPr sz="4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FB6C12-88B7-467E-AE43-45481E628990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New picture"/>
          <p:cNvPicPr/>
          <p:nvPr/>
        </p:nvPicPr>
        <p:blipFill>
          <a:blip r:embed="rId13"/>
          <a:stretch>
            <a:fillRect/>
          </a:stretch>
        </p:blipFill>
        <p:spPr>
          <a:xfrm rot="16200000">
            <a:off x="-3222029" y="5531239"/>
            <a:ext cx="4635042" cy="904508"/>
          </a:xfrm>
          <a:prstGeom prst="rect">
            <a:avLst/>
          </a:prstGeom>
        </p:spPr>
      </p:pic>
      <p:pic>
        <p:nvPicPr>
          <p:cNvPr id="8" name="New picture"/>
          <p:cNvPicPr/>
          <p:nvPr/>
        </p:nvPicPr>
        <p:blipFill>
          <a:blip r:embed="rId13"/>
          <a:stretch>
            <a:fillRect/>
          </a:stretch>
        </p:blipFill>
        <p:spPr>
          <a:xfrm rot="5400000">
            <a:off x="6149837" y="5531239"/>
            <a:ext cx="4635042" cy="904508"/>
          </a:xfrm>
          <a:prstGeom prst="rect">
            <a:avLst/>
          </a:prstGeom>
        </p:spPr>
      </p:pic>
      <p:pic>
        <p:nvPicPr>
          <p:cNvPr id="9" name="New picture"/>
          <p:cNvPicPr/>
          <p:nvPr/>
        </p:nvPicPr>
        <p:blipFill>
          <a:blip r:embed="rId14"/>
          <a:stretch>
            <a:fillRect/>
          </a:stretch>
        </p:blipFill>
        <p:spPr>
          <a:xfrm>
            <a:off x="335543" y="10853587"/>
            <a:ext cx="6891764" cy="470102"/>
          </a:xfrm>
          <a:prstGeom prst="rect">
            <a:avLst/>
          </a:prstGeom>
        </p:spPr>
      </p:pic>
      <p:sp>
        <p:nvSpPr>
          <p:cNvPr id="10" name="New shape"/>
          <p:cNvSpPr/>
          <p:nvPr/>
        </p:nvSpPr>
        <p:spPr>
          <a:xfrm>
            <a:off x="335543" y="11039153"/>
            <a:ext cx="3781425" cy="41237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r>
              <a:rPr sz="589">
                <a:solidFill>
                  <a:srgbClr val="808080"/>
                </a:solidFill>
              </a:rPr>
              <a:t>Template ID: concludingcider  Size: 36x36</a:t>
            </a:r>
          </a:p>
        </p:txBody>
      </p:sp>
    </p:spTree>
    <p:extLst>
      <p:ext uri="{BB962C8B-B14F-4D97-AF65-F5344CB8AC3E}">
        <p14:creationId xmlns:p14="http://schemas.microsoft.com/office/powerpoint/2010/main" val="4222471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13" r:id="rId1"/>
    <p:sldLayoutId id="2147484214" r:id="rId2"/>
    <p:sldLayoutId id="2147484215" r:id="rId3"/>
    <p:sldLayoutId id="2147484216" r:id="rId4"/>
    <p:sldLayoutId id="2147484217" r:id="rId5"/>
    <p:sldLayoutId id="2147484218" r:id="rId6"/>
    <p:sldLayoutId id="2147484219" r:id="rId7"/>
    <p:sldLayoutId id="2147484220" r:id="rId8"/>
    <p:sldLayoutId id="2147484221" r:id="rId9"/>
    <p:sldLayoutId id="2147484222" r:id="rId10"/>
    <p:sldLayoutId id="2147484223" r:id="rId11"/>
  </p:sldLayoutIdLst>
  <p:transition/>
  <p:txStyles>
    <p:titleStyle>
      <a:defPPr>
        <a:defRPr kern="1200"/>
      </a:defPPr>
      <a:lvl1pPr algn="ctr" defTabSz="364130" rtl="0" eaLnBrk="1" latinLnBrk="0" hangingPunct="1">
        <a:spcBef>
          <a:spcPct val="0"/>
        </a:spcBef>
        <a:buNone/>
        <a:defRPr sz="1754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defPPr>
        <a:defRPr kern="1200"/>
      </a:defPPr>
      <a:lvl1pPr marL="136549" indent="-136549" algn="l" defTabSz="364130" rtl="0" eaLnBrk="1" latinLnBrk="0" hangingPunct="1">
        <a:spcBef>
          <a:spcPct val="20000"/>
        </a:spcBef>
        <a:buFont typeface="Arial" pitchFamily="34" charset="0"/>
        <a:buChar char="•"/>
        <a:defRPr sz="1279" kern="1200">
          <a:solidFill>
            <a:schemeClr val="tx1"/>
          </a:solidFill>
          <a:latin typeface="+mn-lt"/>
          <a:ea typeface="+mn-ea"/>
          <a:cs typeface="+mn-cs"/>
        </a:defRPr>
      </a:lvl1pPr>
      <a:lvl2pPr marL="295856" indent="-113791" algn="l" defTabSz="364130" rtl="0" eaLnBrk="1" latinLnBrk="0" hangingPunct="1">
        <a:spcBef>
          <a:spcPct val="20000"/>
        </a:spcBef>
        <a:buFont typeface="Arial" pitchFamily="34" charset="0"/>
        <a:buChar char="–"/>
        <a:defRPr sz="1114" kern="1200">
          <a:solidFill>
            <a:schemeClr val="tx1"/>
          </a:solidFill>
          <a:latin typeface="+mn-lt"/>
          <a:ea typeface="+mn-ea"/>
          <a:cs typeface="+mn-cs"/>
        </a:defRPr>
      </a:lvl2pPr>
      <a:lvl3pPr marL="455162" indent="-91033" algn="l" defTabSz="364130" rtl="0" eaLnBrk="1" latinLnBrk="0" hangingPunct="1">
        <a:spcBef>
          <a:spcPct val="20000"/>
        </a:spcBef>
        <a:buFont typeface="Arial" pitchFamily="34" charset="0"/>
        <a:buChar char="•"/>
        <a:defRPr sz="959" kern="1200">
          <a:solidFill>
            <a:schemeClr val="tx1"/>
          </a:solidFill>
          <a:latin typeface="+mn-lt"/>
          <a:ea typeface="+mn-ea"/>
          <a:cs typeface="+mn-cs"/>
        </a:defRPr>
      </a:lvl3pPr>
      <a:lvl4pPr marL="637227" indent="-91033" algn="l" defTabSz="364130" rtl="0" eaLnBrk="1" latinLnBrk="0" hangingPunct="1">
        <a:spcBef>
          <a:spcPct val="20000"/>
        </a:spcBef>
        <a:buFont typeface="Arial" pitchFamily="34" charset="0"/>
        <a:buChar char="–"/>
        <a:defRPr sz="795" kern="1200">
          <a:solidFill>
            <a:schemeClr val="tx1"/>
          </a:solidFill>
          <a:latin typeface="+mn-lt"/>
          <a:ea typeface="+mn-ea"/>
          <a:cs typeface="+mn-cs"/>
        </a:defRPr>
      </a:lvl4pPr>
      <a:lvl5pPr marL="819292" indent="-91033" algn="l" defTabSz="364130" rtl="0" eaLnBrk="1" latinLnBrk="0" hangingPunct="1">
        <a:spcBef>
          <a:spcPct val="20000"/>
        </a:spcBef>
        <a:buFont typeface="Arial" pitchFamily="34" charset="0"/>
        <a:buChar char="»"/>
        <a:defRPr sz="795" kern="1200">
          <a:solidFill>
            <a:schemeClr val="tx1"/>
          </a:solidFill>
          <a:latin typeface="+mn-lt"/>
          <a:ea typeface="+mn-ea"/>
          <a:cs typeface="+mn-cs"/>
        </a:defRPr>
      </a:lvl5pPr>
      <a:lvl6pPr marL="1001357" indent="-91033" algn="l" defTabSz="364130" rtl="0" eaLnBrk="1" latinLnBrk="0" hangingPunct="1">
        <a:spcBef>
          <a:spcPct val="20000"/>
        </a:spcBef>
        <a:buFont typeface="Arial" pitchFamily="34" charset="0"/>
        <a:buChar char="•"/>
        <a:defRPr sz="795" kern="1200">
          <a:solidFill>
            <a:schemeClr val="tx1"/>
          </a:solidFill>
          <a:latin typeface="+mn-lt"/>
          <a:ea typeface="+mn-ea"/>
          <a:cs typeface="+mn-cs"/>
        </a:defRPr>
      </a:lvl6pPr>
      <a:lvl7pPr marL="1183422" indent="-91033" algn="l" defTabSz="364130" rtl="0" eaLnBrk="1" latinLnBrk="0" hangingPunct="1">
        <a:spcBef>
          <a:spcPct val="20000"/>
        </a:spcBef>
        <a:buFont typeface="Arial" pitchFamily="34" charset="0"/>
        <a:buChar char="•"/>
        <a:defRPr sz="795" kern="1200">
          <a:solidFill>
            <a:schemeClr val="tx1"/>
          </a:solidFill>
          <a:latin typeface="+mn-lt"/>
          <a:ea typeface="+mn-ea"/>
          <a:cs typeface="+mn-cs"/>
        </a:defRPr>
      </a:lvl7pPr>
      <a:lvl8pPr marL="1365487" indent="-91033" algn="l" defTabSz="364130" rtl="0" eaLnBrk="1" latinLnBrk="0" hangingPunct="1">
        <a:spcBef>
          <a:spcPct val="20000"/>
        </a:spcBef>
        <a:buFont typeface="Arial" pitchFamily="34" charset="0"/>
        <a:buChar char="•"/>
        <a:defRPr sz="795" kern="1200">
          <a:solidFill>
            <a:schemeClr val="tx1"/>
          </a:solidFill>
          <a:latin typeface="+mn-lt"/>
          <a:ea typeface="+mn-ea"/>
          <a:cs typeface="+mn-cs"/>
        </a:defRPr>
      </a:lvl8pPr>
      <a:lvl9pPr marL="1547552" indent="-91033" algn="l" defTabSz="364130" rtl="0" eaLnBrk="1" latinLnBrk="0" hangingPunct="1">
        <a:spcBef>
          <a:spcPct val="20000"/>
        </a:spcBef>
        <a:buFont typeface="Arial" pitchFamily="34" charset="0"/>
        <a:buChar char="•"/>
        <a:defRPr sz="79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64130" rtl="0" eaLnBrk="1" latinLnBrk="0" hangingPunct="1">
        <a:defRPr sz="717" kern="1200">
          <a:solidFill>
            <a:schemeClr val="tx1"/>
          </a:solidFill>
          <a:latin typeface="+mn-lt"/>
          <a:ea typeface="+mn-ea"/>
          <a:cs typeface="+mn-cs"/>
        </a:defRPr>
      </a:lvl1pPr>
      <a:lvl2pPr marL="182065" algn="l" defTabSz="364130" rtl="0" eaLnBrk="1" latinLnBrk="0" hangingPunct="1">
        <a:defRPr sz="717" kern="1200">
          <a:solidFill>
            <a:schemeClr val="tx1"/>
          </a:solidFill>
          <a:latin typeface="+mn-lt"/>
          <a:ea typeface="+mn-ea"/>
          <a:cs typeface="+mn-cs"/>
        </a:defRPr>
      </a:lvl2pPr>
      <a:lvl3pPr marL="364130" algn="l" defTabSz="364130" rtl="0" eaLnBrk="1" latinLnBrk="0" hangingPunct="1">
        <a:defRPr sz="717" kern="1200">
          <a:solidFill>
            <a:schemeClr val="tx1"/>
          </a:solidFill>
          <a:latin typeface="+mn-lt"/>
          <a:ea typeface="+mn-ea"/>
          <a:cs typeface="+mn-cs"/>
        </a:defRPr>
      </a:lvl3pPr>
      <a:lvl4pPr marL="546195" algn="l" defTabSz="364130" rtl="0" eaLnBrk="1" latinLnBrk="0" hangingPunct="1">
        <a:defRPr sz="717" kern="1200">
          <a:solidFill>
            <a:schemeClr val="tx1"/>
          </a:solidFill>
          <a:latin typeface="+mn-lt"/>
          <a:ea typeface="+mn-ea"/>
          <a:cs typeface="+mn-cs"/>
        </a:defRPr>
      </a:lvl4pPr>
      <a:lvl5pPr marL="728260" algn="l" defTabSz="364130" rtl="0" eaLnBrk="1" latinLnBrk="0" hangingPunct="1">
        <a:defRPr sz="717" kern="1200">
          <a:solidFill>
            <a:schemeClr val="tx1"/>
          </a:solidFill>
          <a:latin typeface="+mn-lt"/>
          <a:ea typeface="+mn-ea"/>
          <a:cs typeface="+mn-cs"/>
        </a:defRPr>
      </a:lvl5pPr>
      <a:lvl6pPr marL="910324" algn="l" defTabSz="364130" rtl="0" eaLnBrk="1" latinLnBrk="0" hangingPunct="1">
        <a:defRPr sz="717" kern="1200">
          <a:solidFill>
            <a:schemeClr val="tx1"/>
          </a:solidFill>
          <a:latin typeface="+mn-lt"/>
          <a:ea typeface="+mn-ea"/>
          <a:cs typeface="+mn-cs"/>
        </a:defRPr>
      </a:lvl6pPr>
      <a:lvl7pPr marL="1092390" algn="l" defTabSz="364130" rtl="0" eaLnBrk="1" latinLnBrk="0" hangingPunct="1">
        <a:defRPr sz="717" kern="1200">
          <a:solidFill>
            <a:schemeClr val="tx1"/>
          </a:solidFill>
          <a:latin typeface="+mn-lt"/>
          <a:ea typeface="+mn-ea"/>
          <a:cs typeface="+mn-cs"/>
        </a:defRPr>
      </a:lvl7pPr>
      <a:lvl8pPr marL="1274454" algn="l" defTabSz="364130" rtl="0" eaLnBrk="1" latinLnBrk="0" hangingPunct="1">
        <a:defRPr sz="717" kern="1200">
          <a:solidFill>
            <a:schemeClr val="tx1"/>
          </a:solidFill>
          <a:latin typeface="+mn-lt"/>
          <a:ea typeface="+mn-ea"/>
          <a:cs typeface="+mn-cs"/>
        </a:defRPr>
      </a:lvl8pPr>
      <a:lvl9pPr marL="1456520" algn="l" defTabSz="364130" rtl="0" eaLnBrk="1" latinLnBrk="0" hangingPunct="1">
        <a:defRPr sz="717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scoop.market.us/e-waste-statistics/" TargetMode="External"/><Relationship Id="rId3" Type="http://schemas.openxmlformats.org/officeDocument/2006/relationships/image" Target="../media/image4.png"/><Relationship Id="rId7" Type="http://schemas.openxmlformats.org/officeDocument/2006/relationships/hyperlink" Target="https://www.gsma.com/solutions-and-impact/connectivity-for-good/external-affairs/gsma_study/samsung-strengthening-circularity-of-galaxy-devices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bcg.com/publications/2023/consumer-companies-need-innovative-climate-change-solutions-to-drive-impact" TargetMode="External"/><Relationship Id="rId11" Type="http://schemas.openxmlformats.org/officeDocument/2006/relationships/hyperlink" Target="https://verily.com/perspectives/consumer-health-tech-survey" TargetMode="External"/><Relationship Id="rId5" Type="http://schemas.openxmlformats.org/officeDocument/2006/relationships/image" Target="../media/image6.png"/><Relationship Id="rId10" Type="http://schemas.openxmlformats.org/officeDocument/2006/relationships/hyperlink" Target="https://www.prnewswire.com/news-releases/survey-reveals-consumers-prioritize-purchasing-sustainable-products-and-desire-greater-transparency-from-companies-on-sustainability-progress-301988839.html" TargetMode="External"/><Relationship Id="rId4" Type="http://schemas.openxmlformats.org/officeDocument/2006/relationships/image" Target="../media/image5.png"/><Relationship Id="rId9" Type="http://schemas.openxmlformats.org/officeDocument/2006/relationships/hyperlink" Target="https://www.zionmarketresearch.com/report/wearable-technology-marke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62">
            <a:extLst>
              <a:ext uri="{FF2B5EF4-FFF2-40B4-BE49-F238E27FC236}">
                <a16:creationId xmlns:a16="http://schemas.microsoft.com/office/drawing/2014/main" id="{6106BA8E-F7EA-FB47-6625-675FDB655A60}"/>
              </a:ext>
            </a:extLst>
          </p:cNvPr>
          <p:cNvSpPr txBox="1"/>
          <p:nvPr/>
        </p:nvSpPr>
        <p:spPr>
          <a:xfrm>
            <a:off x="542925" y="543719"/>
            <a:ext cx="6477000" cy="936262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endParaRPr lang="en-US" sz="3200" b="1" dirty="0">
              <a:solidFill>
                <a:schemeClr val="tx1"/>
              </a:solidFill>
              <a:latin typeface="Times New Roman" panose="02020603050405020304" pitchFamily="18" charset="0"/>
              <a:ea typeface="Canva Sans Bold"/>
              <a:cs typeface="Times New Roman" panose="02020603050405020304" pitchFamily="18" charset="0"/>
              <a:sym typeface="Canva Sans Bold"/>
            </a:endParaRPr>
          </a:p>
          <a:p>
            <a:pPr algn="ctr">
              <a:lnSpc>
                <a:spcPct val="150000"/>
              </a:lnSpc>
            </a:pPr>
            <a:r>
              <a:rPr lang="en-US" sz="3200" b="1" dirty="0">
                <a:solidFill>
                  <a:schemeClr val="tx1"/>
                </a:solidFill>
                <a:latin typeface="Times New Roman" panose="02020603050405020304" pitchFamily="18" charset="0"/>
                <a:ea typeface="Canva Sans Bold"/>
                <a:cs typeface="Times New Roman" panose="02020603050405020304" pitchFamily="18" charset="0"/>
                <a:sym typeface="Canva Sans Bold"/>
              </a:rPr>
              <a:t>Sustainable Innovation for Smart Living</a:t>
            </a:r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ea typeface="Canva Sans Bold"/>
              <a:cs typeface="Times New Roman" panose="02020603050405020304" pitchFamily="18" charset="0"/>
              <a:sym typeface="Canva Sans Bold"/>
            </a:endParaRPr>
          </a:p>
          <a:p>
            <a:pPr algn="ctr">
              <a:lnSpc>
                <a:spcPct val="150000"/>
              </a:lnSpc>
            </a:pPr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ea typeface="Canva Sans Bold"/>
              <a:cs typeface="Times New Roman" panose="02020603050405020304" pitchFamily="18" charset="0"/>
              <a:sym typeface="Canva Sans Bold"/>
            </a:endParaRPr>
          </a:p>
          <a:p>
            <a:pPr algn="ctr">
              <a:lnSpc>
                <a:spcPct val="150000"/>
              </a:lnSpc>
            </a:pPr>
            <a:r>
              <a:rPr lang="en-US" sz="2800" b="1" dirty="0">
                <a:solidFill>
                  <a:schemeClr val="tx1"/>
                </a:solidFill>
                <a:latin typeface="Times New Roman" panose="02020603050405020304" pitchFamily="18" charset="0"/>
                <a:ea typeface="Canva Sans Bold"/>
                <a:cs typeface="Times New Roman" panose="02020603050405020304" pitchFamily="18" charset="0"/>
                <a:sym typeface="Canva Sans Bold"/>
              </a:rPr>
              <a:t>Samsung Electronics: Galaxy </a:t>
            </a:r>
            <a:r>
              <a:rPr lang="en-US" sz="2800" b="1" dirty="0" err="1">
                <a:solidFill>
                  <a:schemeClr val="tx1"/>
                </a:solidFill>
                <a:latin typeface="Times New Roman" panose="02020603050405020304" pitchFamily="18" charset="0"/>
                <a:ea typeface="Canva Sans Bold"/>
                <a:cs typeface="Times New Roman" panose="02020603050405020304" pitchFamily="18" charset="0"/>
                <a:sym typeface="Canva Sans Bold"/>
              </a:rPr>
              <a:t>Ecowatch</a:t>
            </a:r>
            <a:endParaRPr lang="en-US" sz="2800" b="1" dirty="0">
              <a:solidFill>
                <a:schemeClr val="tx1"/>
              </a:solidFill>
              <a:latin typeface="Times New Roman" panose="02020603050405020304" pitchFamily="18" charset="0"/>
              <a:ea typeface="Canva Sans Bold"/>
              <a:cs typeface="Times New Roman" panose="02020603050405020304" pitchFamily="18" charset="0"/>
              <a:sym typeface="Canva Sans Bold"/>
            </a:endParaRPr>
          </a:p>
          <a:p>
            <a:pPr algn="ctr">
              <a:lnSpc>
                <a:spcPct val="150000"/>
              </a:lnSpc>
            </a:pPr>
            <a:endParaRPr lang="en-US" sz="2000" b="1" dirty="0">
              <a:solidFill>
                <a:srgbClr val="285A9C"/>
              </a:solidFill>
              <a:latin typeface="Times New Roman" panose="02020603050405020304" pitchFamily="18" charset="0"/>
              <a:ea typeface="Canva Sans Bold"/>
              <a:cs typeface="Times New Roman" panose="02020603050405020304" pitchFamily="18" charset="0"/>
              <a:sym typeface="Canva Sans Bold"/>
            </a:endParaRPr>
          </a:p>
          <a:p>
            <a:pPr algn="ctr">
              <a:lnSpc>
                <a:spcPct val="150000"/>
              </a:lnSpc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FAIJANALI SAIYED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Student ID: 2525946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Name: Marketing Management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Module Code: LCMB7024</a:t>
            </a:r>
          </a:p>
          <a:p>
            <a:pPr algn="ctr">
              <a:lnSpc>
                <a:spcPct val="150000"/>
              </a:lnSpc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Lecturer’s Name: Laila </a:t>
            </a:r>
            <a:r>
              <a:rPr lang="en-GB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Maazouz</a:t>
            </a: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Taonga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Kaonga </a:t>
            </a:r>
            <a:r>
              <a:rPr lang="en-US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Sobere-Snithers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ctr">
              <a:lnSpc>
                <a:spcPct val="150000"/>
              </a:lnSpc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Poster – Marketing Strategy Pitch</a:t>
            </a:r>
          </a:p>
          <a:p>
            <a:pPr algn="ctr">
              <a:lnSpc>
                <a:spcPct val="150000"/>
              </a:lnSpc>
            </a:pPr>
            <a:r>
              <a:rPr lang="en-GB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 Term 1</a:t>
            </a:r>
          </a:p>
          <a:p>
            <a:pPr algn="ctr">
              <a:lnSpc>
                <a:spcPct val="150000"/>
              </a:lnSpc>
            </a:pPr>
            <a:endParaRPr lang="en-GB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0087966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1" name="Straight Connector 50"/>
          <p:cNvCxnSpPr>
            <a:cxnSpLocks/>
          </p:cNvCxnSpPr>
          <p:nvPr/>
        </p:nvCxnSpPr>
        <p:spPr>
          <a:xfrm flipH="1">
            <a:off x="0" y="10602119"/>
            <a:ext cx="7562850" cy="0"/>
          </a:xfrm>
          <a:prstGeom prst="line">
            <a:avLst/>
          </a:prstGeom>
          <a:ln w="2540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Box 19"/>
          <p:cNvSpPr txBox="1">
            <a:spLocks noChangeArrowheads="1"/>
          </p:cNvSpPr>
          <p:nvPr/>
        </p:nvSpPr>
        <p:spPr bwMode="auto">
          <a:xfrm>
            <a:off x="47625" y="529123"/>
            <a:ext cx="1828800" cy="1486274"/>
          </a:xfrm>
          <a:prstGeom prst="rect">
            <a:avLst/>
          </a:prstGeom>
          <a:ln w="635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lIns="8861" tIns="4430" rIns="8861" bIns="4430">
            <a:spAutoFit/>
          </a:bodyPr>
          <a:lstStyle>
            <a:defPPr>
              <a:defRPr kern="1200"/>
            </a:defPPr>
            <a:lvl1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1pPr>
            <a:lvl2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9pPr>
          </a:lstStyle>
          <a:p>
            <a:pPr algn="just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Samsung Electronics is a global technology leader in consumer electronics, AI, and smart ecosystems (Singh, 2025). Its Galaxy Watch line holds a strong position in the expanding wearable market.</a:t>
            </a:r>
            <a:endParaRPr lang="en-US" sz="1200" dirty="0">
              <a:latin typeface="Times New Roman" panose="02020603050405020304" pitchFamily="18" charset="0"/>
              <a:ea typeface="Open Sans" panose="020B0606030504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7" name="Rectangle 10"/>
          <p:cNvSpPr>
            <a:spLocks noChangeArrowheads="1"/>
          </p:cNvSpPr>
          <p:nvPr/>
        </p:nvSpPr>
        <p:spPr bwMode="auto">
          <a:xfrm>
            <a:off x="47626" y="295505"/>
            <a:ext cx="1828800" cy="234362"/>
          </a:xfrm>
          <a:prstGeom prst="rect">
            <a:avLst/>
          </a:prstGeom>
          <a:solidFill>
            <a:schemeClr val="accent3"/>
          </a:solidFill>
          <a:ln w="12700">
            <a:noFill/>
            <a:miter lim="800000"/>
          </a:ln>
          <a:effectLst/>
        </p:spPr>
        <p:txBody>
          <a:bodyPr wrap="none" lIns="13291" tIns="0" rIns="13291" bIns="0" anchor="ctr" anchorCtr="0"/>
          <a:lstStyle>
            <a:defPPr>
              <a:defRPr kern="1200"/>
            </a:defPPr>
          </a:lstStyle>
          <a:p>
            <a:pPr algn="ctr" defTabSz="455736">
              <a:defRPr/>
            </a:pPr>
            <a:r>
              <a:rPr lang="en-US" sz="1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Company Overview</a:t>
            </a:r>
          </a:p>
        </p:txBody>
      </p:sp>
      <p:sp>
        <p:nvSpPr>
          <p:cNvPr id="2" name="TextBox 19">
            <a:extLst>
              <a:ext uri="{FF2B5EF4-FFF2-40B4-BE49-F238E27FC236}">
                <a16:creationId xmlns:a16="http://schemas.microsoft.com/office/drawing/2014/main" id="{B9FF11E2-243F-9159-F96F-DCE3A8E1ED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675" y="4192134"/>
            <a:ext cx="2149475" cy="1609385"/>
          </a:xfrm>
          <a:prstGeom prst="rect">
            <a:avLst/>
          </a:prstGeom>
          <a:ln w="635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lIns="8861" tIns="4430" rIns="8861" bIns="4430">
            <a:spAutoFit/>
          </a:bodyPr>
          <a:lstStyle>
            <a:defPPr>
              <a:defRPr kern="1200"/>
            </a:defPPr>
            <a:lvl1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1pPr>
            <a:lvl2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9pPr>
          </a:lstStyle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 sector produces 2–3% of global emissions.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 e-waste reached 59 million </a:t>
            </a:r>
            <a:r>
              <a:rPr lang="en-US" sz="13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tonnes</a:t>
            </a: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only 17% recycled (Pangarkar, 2023).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80% of consumers expect measurable climate action (BCG Global, 2023).</a:t>
            </a:r>
          </a:p>
        </p:txBody>
      </p:sp>
      <p:sp>
        <p:nvSpPr>
          <p:cNvPr id="3" name="Rectangle 10">
            <a:extLst>
              <a:ext uri="{FF2B5EF4-FFF2-40B4-BE49-F238E27FC236}">
                <a16:creationId xmlns:a16="http://schemas.microsoft.com/office/drawing/2014/main" id="{34268188-E760-5ECB-944F-161DB7331F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376" y="3950237"/>
            <a:ext cx="2136774" cy="241897"/>
          </a:xfrm>
          <a:prstGeom prst="rect">
            <a:avLst/>
          </a:prstGeom>
          <a:solidFill>
            <a:schemeClr val="accent3"/>
          </a:solidFill>
          <a:ln w="12700">
            <a:noFill/>
            <a:miter lim="800000"/>
          </a:ln>
          <a:effectLst/>
        </p:spPr>
        <p:txBody>
          <a:bodyPr wrap="none" lIns="13291" tIns="0" rIns="13291" bIns="0" anchor="ctr" anchorCtr="0"/>
          <a:lstStyle>
            <a:defPPr>
              <a:defRPr kern="1200"/>
            </a:defPPr>
          </a:lstStyle>
          <a:p>
            <a:pPr algn="ctr" defTabSz="455736">
              <a:defRPr/>
            </a:pPr>
            <a:r>
              <a:rPr lang="en-US" sz="1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Sustainability Alignment</a:t>
            </a:r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39208ABB-EF5E-2B76-C79B-BC46315BEB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52625" y="292996"/>
            <a:ext cx="5562597" cy="288193"/>
          </a:xfrm>
          <a:prstGeom prst="rect">
            <a:avLst/>
          </a:prstGeom>
          <a:solidFill>
            <a:schemeClr val="accent3"/>
          </a:solidFill>
          <a:ln w="12700">
            <a:noFill/>
            <a:miter lim="800000"/>
          </a:ln>
          <a:effectLst/>
        </p:spPr>
        <p:txBody>
          <a:bodyPr wrap="none" lIns="13291" tIns="0" rIns="13291" bIns="0" anchor="ctr" anchorCtr="0"/>
          <a:lstStyle>
            <a:defPPr>
              <a:defRPr kern="1200"/>
            </a:defPPr>
          </a:lstStyle>
          <a:p>
            <a:pPr algn="ctr" defTabSz="455736">
              <a:defRPr/>
            </a:pPr>
            <a:r>
              <a:rPr lang="en-US" sz="1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Brand Extension: Galaxy </a:t>
            </a:r>
            <a:r>
              <a:rPr lang="en-US" sz="12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EcoWatch</a:t>
            </a:r>
            <a:endParaRPr lang="en-US" sz="12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19">
            <a:extLst>
              <a:ext uri="{FF2B5EF4-FFF2-40B4-BE49-F238E27FC236}">
                <a16:creationId xmlns:a16="http://schemas.microsoft.com/office/drawing/2014/main" id="{41BD54A3-844E-DB8B-986B-5FF499282D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52624" y="529123"/>
            <a:ext cx="5562601" cy="1486274"/>
          </a:xfrm>
          <a:prstGeom prst="rect">
            <a:avLst/>
          </a:prstGeom>
          <a:ln w="635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lIns="8861" tIns="4430" rIns="8861" bIns="4430">
            <a:spAutoFit/>
          </a:bodyPr>
          <a:lstStyle>
            <a:defPPr>
              <a:defRPr kern="1200"/>
            </a:defPPr>
            <a:lvl1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1pPr>
            <a:lvl2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9pPr>
          </a:lstStyle>
          <a:p>
            <a:pPr algn="just"/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Galaxy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EcoWatch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a sustainable extension of the Galaxy wearable portfolio. It combines advanced health monitoring with environmentally responsible production (GSMA, 2025).</a:t>
            </a:r>
          </a:p>
          <a:p>
            <a:pPr algn="just"/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Features: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Recycled </a:t>
            </a:r>
            <a:r>
              <a:rPr 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aluminium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casing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Bio-based, biodegradable straps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Low-energy AI health processor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Carbon footprint tracking app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Modular design for longer lifespan</a:t>
            </a:r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6CAAC45E-CBC0-2FD7-932F-B5CC3E6AF3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38624" y="2191798"/>
            <a:ext cx="3276597" cy="280799"/>
          </a:xfrm>
          <a:prstGeom prst="rect">
            <a:avLst/>
          </a:prstGeom>
          <a:solidFill>
            <a:schemeClr val="accent3"/>
          </a:solidFill>
          <a:ln w="12700">
            <a:noFill/>
            <a:miter lim="800000"/>
          </a:ln>
          <a:effectLst/>
        </p:spPr>
        <p:txBody>
          <a:bodyPr wrap="none" lIns="13291" tIns="0" rIns="13291" bIns="0" anchor="ctr" anchorCtr="0"/>
          <a:lstStyle>
            <a:defPPr>
              <a:defRPr kern="1200"/>
            </a:defPPr>
          </a:lstStyle>
          <a:p>
            <a:pPr algn="ctr" defTabSz="455736">
              <a:defRPr/>
            </a:pPr>
            <a:r>
              <a:rPr lang="en-US" sz="1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Market Appeal &amp; Emerging Trends</a:t>
            </a:r>
          </a:p>
        </p:txBody>
      </p:sp>
      <p:sp>
        <p:nvSpPr>
          <p:cNvPr id="10" name="TextBox 19">
            <a:extLst>
              <a:ext uri="{FF2B5EF4-FFF2-40B4-BE49-F238E27FC236}">
                <a16:creationId xmlns:a16="http://schemas.microsoft.com/office/drawing/2014/main" id="{74003D4D-49CD-91AD-6FEC-6A6E03D75A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38624" y="2532576"/>
            <a:ext cx="3276596" cy="1116942"/>
          </a:xfrm>
          <a:prstGeom prst="rect">
            <a:avLst/>
          </a:prstGeom>
          <a:ln w="635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lIns="8861" tIns="4430" rIns="8861" bIns="4430">
            <a:spAutoFit/>
          </a:bodyPr>
          <a:lstStyle>
            <a:defPPr>
              <a:defRPr kern="1200"/>
            </a:defPPr>
            <a:lvl1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1pPr>
            <a:lvl2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9pPr>
          </a:lstStyle>
          <a:p>
            <a:pPr marL="171450" lvl="0" indent="-171450" defTabSz="9144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 wearable market projected to reach $385 billion by 2034 (Research, 2024).</a:t>
            </a:r>
          </a:p>
          <a:p>
            <a:pPr marL="171450" lvl="0" indent="-171450" defTabSz="9144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64% of consumers </a:t>
            </a:r>
            <a:r>
              <a:rPr lang="en-US" alt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prioritise</a:t>
            </a:r>
            <a:r>
              <a:rPr lang="en-US" alt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health tracking features (Verily, 2025).</a:t>
            </a:r>
          </a:p>
          <a:p>
            <a:pPr marL="171450" lvl="0" indent="-171450" defTabSz="91440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58% of consumers consider sustainability in tech purchases (</a:t>
            </a:r>
            <a:r>
              <a:rPr lang="en-US" altLang="en-US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Specright</a:t>
            </a:r>
            <a:r>
              <a:rPr lang="en-US" alt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2023).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FD95734-A965-8480-FAD7-F7A773B855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825" y="987365"/>
            <a:ext cx="762000" cy="95183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82E8F85-B2CA-37C0-64AD-4C94DE527D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4286" y="1098368"/>
            <a:ext cx="1722302" cy="66770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DDD43A2-4A5A-041E-9CEC-39A927C9ED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295" y="2097056"/>
            <a:ext cx="4000714" cy="1670941"/>
          </a:xfrm>
          <a:prstGeom prst="rect">
            <a:avLst/>
          </a:prstGeom>
          <a:ln w="9525">
            <a:solidFill>
              <a:srgbClr val="0070C0"/>
            </a:solidFill>
          </a:ln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55C71C6D-FB8E-F254-DF99-79302285822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33624" y="3882245"/>
            <a:ext cx="5135203" cy="2794632"/>
          </a:xfrm>
          <a:prstGeom prst="rect">
            <a:avLst/>
          </a:prstGeom>
          <a:ln w="9525">
            <a:solidFill>
              <a:srgbClr val="0070C0"/>
            </a:solidFill>
          </a:ln>
        </p:spPr>
      </p:pic>
      <p:sp>
        <p:nvSpPr>
          <p:cNvPr id="22" name="TextBox 19">
            <a:extLst>
              <a:ext uri="{FF2B5EF4-FFF2-40B4-BE49-F238E27FC236}">
                <a16:creationId xmlns:a16="http://schemas.microsoft.com/office/drawing/2014/main" id="{19D901FE-1A85-AD35-10D6-7BE3B0A776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716" y="6272016"/>
            <a:ext cx="2149475" cy="1670940"/>
          </a:xfrm>
          <a:prstGeom prst="rect">
            <a:avLst/>
          </a:prstGeom>
          <a:ln w="635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lIns="8861" tIns="4430" rIns="8861" bIns="4430">
            <a:spAutoFit/>
          </a:bodyPr>
          <a:lstStyle>
            <a:defPPr>
              <a:defRPr kern="1200"/>
            </a:defPPr>
            <a:lvl1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1pPr>
            <a:lvl2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9pPr>
          </a:lstStyle>
          <a:p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Customers: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Premium wearable combining innovation.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Wellness, and sustainability.</a:t>
            </a:r>
          </a:p>
          <a:p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Investors: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Sustainable product categories grow </a:t>
            </a: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2–3x faster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ESG-focused funds expanded by </a:t>
            </a:r>
            <a:r>
              <a:rPr lang="en-US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30%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recent years.</a:t>
            </a:r>
          </a:p>
        </p:txBody>
      </p:sp>
      <p:sp>
        <p:nvSpPr>
          <p:cNvPr id="23" name="Rectangle 10">
            <a:extLst>
              <a:ext uri="{FF2B5EF4-FFF2-40B4-BE49-F238E27FC236}">
                <a16:creationId xmlns:a16="http://schemas.microsoft.com/office/drawing/2014/main" id="{1B8EB50B-428A-4825-BE01-5B530F349B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417" y="6030119"/>
            <a:ext cx="2136774" cy="241897"/>
          </a:xfrm>
          <a:prstGeom prst="rect">
            <a:avLst/>
          </a:prstGeom>
          <a:solidFill>
            <a:schemeClr val="accent3"/>
          </a:solidFill>
          <a:ln w="12700">
            <a:noFill/>
            <a:miter lim="800000"/>
          </a:ln>
          <a:effectLst/>
        </p:spPr>
        <p:txBody>
          <a:bodyPr wrap="none" lIns="13291" tIns="0" rIns="13291" bIns="0" anchor="ctr" anchorCtr="0"/>
          <a:lstStyle>
            <a:defPPr>
              <a:defRPr kern="1200"/>
            </a:defPPr>
          </a:lstStyle>
          <a:p>
            <a:pPr algn="ctr" defTabSz="455736">
              <a:defRPr/>
            </a:pPr>
            <a:r>
              <a:rPr lang="en-US" sz="1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Strategic Value</a:t>
            </a:r>
          </a:p>
        </p:txBody>
      </p:sp>
      <p:sp>
        <p:nvSpPr>
          <p:cNvPr id="24" name="TextBox 19">
            <a:extLst>
              <a:ext uri="{FF2B5EF4-FFF2-40B4-BE49-F238E27FC236}">
                <a16:creationId xmlns:a16="http://schemas.microsoft.com/office/drawing/2014/main" id="{4FF7E354-13FE-903E-D551-F9D53A3615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40586" y="7020719"/>
            <a:ext cx="5165727" cy="3394489"/>
          </a:xfrm>
          <a:prstGeom prst="rect">
            <a:avLst/>
          </a:prstGeom>
          <a:ln w="635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lIns="8861" tIns="4430" rIns="8861" bIns="4430">
            <a:spAutoFit/>
          </a:bodyPr>
          <a:lstStyle>
            <a:defPPr>
              <a:defRPr kern="1200"/>
            </a:defPPr>
            <a:lvl1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1pPr>
            <a:lvl2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9pPr>
          </a:lstStyle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BCG Global (2023)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Consumer Companies Must Innovate to Drive Impact on Climate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11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https://www.bcg.com/publications/2023/consumer-companies-need-innovative-climate-change-solutions-to-drive-impact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 March 2026).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GSMA (2025) 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Samsung – Strengthening circularity of Galaxy devices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(2025) 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External Affairs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11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https://www.gsma.com/solutions-and-impact/connectivity-for-good/external-affairs/gsma_study/samsung-strengthening-circularity-of-galaxy-devices/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</a:t>
            </a:r>
            <a:r>
              <a:rPr lang="en-US" sz="11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March 2026).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Pangarkar, T. (2023) 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E-Waste Statistics 2024 By Easy Recycling, Waste, Methods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Market.us Scoop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11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https://scoop.market.us/e-waste-statistics/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 March 2026).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Research, Z.M. (2024) 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Wearable Technology Market Size, Share, Analysis &amp; Trends by 2030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Zion Market Research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11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https://www.zionmarketresearch.com/report/wearable-technology-market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</a:t>
            </a:r>
            <a:r>
              <a:rPr lang="en-US" sz="11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March 2026).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1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Specright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(2023) 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Survey Reveals Consumers Prioritize Purchasing Sustainable Products and Desire Greater Transparency from Companies on Sustainability Progress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Prnewswire.com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Cision PR Newswire. Available at: </a:t>
            </a:r>
            <a:r>
              <a:rPr lang="en-US" sz="11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https://www.prnewswire.com/news-releases/survey-reveals-consumers-prioritize-purchasing-sustainable-products-and-desire-greater-transparency-from-companies-on-sustainability-progress-301988839.html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</a:t>
            </a:r>
            <a:r>
              <a:rPr lang="en-US" sz="11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March 2026).</a:t>
            </a:r>
          </a:p>
        </p:txBody>
      </p:sp>
      <p:sp>
        <p:nvSpPr>
          <p:cNvPr id="25" name="Rectangle 10">
            <a:extLst>
              <a:ext uri="{FF2B5EF4-FFF2-40B4-BE49-F238E27FC236}">
                <a16:creationId xmlns:a16="http://schemas.microsoft.com/office/drawing/2014/main" id="{40DE3EA9-0A87-5402-28DA-B2A3CB2F56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55849" y="6778822"/>
            <a:ext cx="5135203" cy="241897"/>
          </a:xfrm>
          <a:prstGeom prst="rect">
            <a:avLst/>
          </a:prstGeom>
          <a:solidFill>
            <a:schemeClr val="accent3"/>
          </a:solidFill>
          <a:ln w="12700">
            <a:noFill/>
            <a:miter lim="800000"/>
          </a:ln>
          <a:effectLst/>
        </p:spPr>
        <p:txBody>
          <a:bodyPr wrap="none" lIns="13291" tIns="0" rIns="13291" bIns="0" anchor="ctr" anchorCtr="0"/>
          <a:lstStyle>
            <a:defPPr>
              <a:defRPr kern="1200"/>
            </a:defPPr>
          </a:lstStyle>
          <a:p>
            <a:pPr algn="ctr" defTabSz="455736">
              <a:defRPr/>
            </a:pPr>
            <a:r>
              <a:rPr lang="en-US" sz="1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3" name="TextBox 19">
            <a:extLst>
              <a:ext uri="{FF2B5EF4-FFF2-40B4-BE49-F238E27FC236}">
                <a16:creationId xmlns:a16="http://schemas.microsoft.com/office/drawing/2014/main" id="{A67062D1-7DCC-B80D-089E-073B4CF9CA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759" y="8426324"/>
            <a:ext cx="2179391" cy="1870995"/>
          </a:xfrm>
          <a:prstGeom prst="rect">
            <a:avLst/>
          </a:prstGeom>
          <a:ln w="635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lIns="8861" tIns="4430" rIns="8861" bIns="4430">
            <a:spAutoFit/>
          </a:bodyPr>
          <a:lstStyle>
            <a:defPPr>
              <a:defRPr kern="1200"/>
            </a:defPPr>
            <a:lvl1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1pPr>
            <a:lvl2pPr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/>
                <a:ea typeface="ＭＳ Ｐゴシック" pitchFamily="-106" charset="-128"/>
              </a:defRPr>
            </a:lvl9pPr>
          </a:lstStyle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Singh, S., 2025. Smart Business, Smarter World: AI's Role in the Ecosystem Evolution. </a:t>
            </a:r>
            <a:r>
              <a:rPr lang="en-GB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Smarter World: AI's Role in the Ecosystem Evolution (January 06, 2025)</a:t>
            </a:r>
            <a:r>
              <a:rPr lang="en-GB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Verily (2025) </a:t>
            </a:r>
            <a:r>
              <a:rPr lang="en-US" sz="11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Survey: What do consumers want from their health technology?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11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https://verily.com/perspectives/consumer-health-tech-survey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</a:t>
            </a:r>
            <a:r>
              <a:rPr lang="en-US" sz="11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March 2026).</a:t>
            </a:r>
          </a:p>
        </p:txBody>
      </p:sp>
      <p:sp>
        <p:nvSpPr>
          <p:cNvPr id="34" name="Rectangle 10">
            <a:extLst>
              <a:ext uri="{FF2B5EF4-FFF2-40B4-BE49-F238E27FC236}">
                <a16:creationId xmlns:a16="http://schemas.microsoft.com/office/drawing/2014/main" id="{772FC5E2-FC2D-3FFE-B0CF-07B80023A9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625" y="8181880"/>
            <a:ext cx="2166513" cy="241893"/>
          </a:xfrm>
          <a:prstGeom prst="rect">
            <a:avLst/>
          </a:prstGeom>
          <a:solidFill>
            <a:schemeClr val="accent3"/>
          </a:solidFill>
          <a:ln w="12700">
            <a:noFill/>
            <a:miter lim="800000"/>
          </a:ln>
          <a:effectLst/>
        </p:spPr>
        <p:txBody>
          <a:bodyPr wrap="none" lIns="13291" tIns="0" rIns="13291" bIns="0" anchor="ctr" anchorCtr="0"/>
          <a:lstStyle>
            <a:defPPr>
              <a:defRPr kern="1200"/>
            </a:defPPr>
          </a:lstStyle>
          <a:p>
            <a:pPr algn="ctr" defTabSz="455736">
              <a:defRPr/>
            </a:pPr>
            <a:r>
              <a:rPr lang="en-US" sz="1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482CCBA5-CC0C-FABE-C7E8-5B2945D07AEA}"/>
              </a:ext>
            </a:extLst>
          </p:cNvPr>
          <p:cNvCxnSpPr>
            <a:cxnSpLocks/>
          </p:cNvCxnSpPr>
          <p:nvPr/>
        </p:nvCxnSpPr>
        <p:spPr>
          <a:xfrm flipH="1">
            <a:off x="0" y="86519"/>
            <a:ext cx="7562850" cy="0"/>
          </a:xfrm>
          <a:prstGeom prst="line">
            <a:avLst/>
          </a:prstGeom>
          <a:ln w="2540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8871067"/>
      </p:ext>
    </p:extLst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42000"/>
  <p:tag name="AS_OS" val="Microsoft Windows NT 6.2.9200.0"/>
  <p:tag name="AS_RELEASE_DATE" val="2022.04.14"/>
  <p:tag name="AS_TITLE" val="Aspose.Slides for .NET 4.0 Client Profile"/>
  <p:tag name="AS_VERSION" val="22.4"/>
  <p:tag name="POSTERNERDTEMPLATE" val="concludingcider|08-2022"/>
</p:tagLst>
</file>

<file path=ppt/theme/theme1.xml><?xml version="1.0" encoding="utf-8"?>
<a:theme xmlns:a="http://schemas.openxmlformats.org/drawingml/2006/main" name="Office Theme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3150</TotalTime>
  <Words>560</Words>
  <Application>Microsoft Office PowerPoint</Application>
  <PresentationFormat>Custom</PresentationFormat>
  <Paragraphs>48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Times New Roman</vt:lpstr>
      <vt:lpstr>Calibri</vt:lpstr>
      <vt:lpstr>Arial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template for a scientific poster</dc:title>
  <dc:subject>Template For Scientific Poster Presentation</dc:subject>
  <dc:creator>Graphicsland/MakeSigns.com</dc:creator>
  <cp:keywords>scientific, research, template, custom, poster, presentation, symposium, printing, powerpoint, create, design, example, sample, download</cp:keywords>
  <dc:description>Download our scientific poster templates at no cost to you and get one step closer to making a great research poster.</dc:description>
  <cp:lastModifiedBy>Faizu Saiyed</cp:lastModifiedBy>
  <cp:revision>54</cp:revision>
  <cp:lastPrinted>2011-01-21T18:13:44Z</cp:lastPrinted>
  <dcterms:modified xsi:type="dcterms:W3CDTF">2026-03-04T11:17:39Z</dcterms:modified>
  <cp:category>science research poster</cp:category>
</cp:coreProperties>
</file>