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58" r:id="rId5"/>
    <p:sldId id="260" r:id="rId6"/>
    <p:sldId id="259" r:id="rId7"/>
    <p:sldId id="268" r:id="rId8"/>
    <p:sldId id="269" r:id="rId9"/>
    <p:sldId id="270" r:id="rId10"/>
    <p:sldId id="261" r:id="rId11"/>
    <p:sldId id="271" r:id="rId12"/>
    <p:sldId id="272" r:id="rId13"/>
    <p:sldId id="273" r:id="rId14"/>
    <p:sldId id="264" r:id="rId15"/>
    <p:sldId id="265" r:id="rId16"/>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DC892-6E91-4AA2-8A37-954F4C448431}" v="12" dt="2023-03-18T07:56:38.017"/>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3E7E9"/>
          </a:solidFill>
        </a:fill>
      </a:tcStyle>
    </a:wholeTbl>
    <a:band1H>
      <a:tcStyle>
        <a:tcBdr/>
        <a:fill>
          <a:solidFill>
            <a:srgbClr val="E6CCCF"/>
          </a:solidFill>
        </a:fill>
      </a:tcStyle>
    </a:band1H>
    <a:band2H>
      <a:tcStyle>
        <a:tcBdr/>
      </a:tcStyle>
    </a:band2H>
    <a:band1V>
      <a:tcStyle>
        <a:tcBdr/>
        <a:fill>
          <a:solidFill>
            <a:srgbClr val="E6CCCF"/>
          </a:solidFill>
        </a:fill>
      </a:tcStyle>
    </a:band1V>
    <a:band2V>
      <a:tcStyle>
        <a:tcBdr/>
      </a:tcStyle>
    </a:band2V>
    <a:lastCol>
      <a:tcTxStyle b="on">
        <a:font>
          <a:latin typeface="+mn-lt"/>
          <a:ea typeface="+mn-ea"/>
          <a:cs typeface="+mn-cs"/>
        </a:font>
        <a:srgbClr val="FFFFFF"/>
      </a:tcTxStyle>
      <a:tcStyle>
        <a:tcBdr/>
        <a:fill>
          <a:solidFill>
            <a:srgbClr val="B71E42"/>
          </a:solidFill>
        </a:fill>
      </a:tcStyle>
    </a:lastCol>
    <a:firstCol>
      <a:tcTxStyle b="on">
        <a:font>
          <a:latin typeface="+mn-lt"/>
          <a:ea typeface="+mn-ea"/>
          <a:cs typeface="+mn-cs"/>
        </a:font>
        <a:srgbClr val="FFFFFF"/>
      </a:tcTxStyle>
      <a:tcStyle>
        <a:tcBdr/>
        <a:fill>
          <a:solidFill>
            <a:srgbClr val="B71E4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B71E4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B71E4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minita Crisu" userId="de4b86e9e0307a7e" providerId="LiveId" clId="{46CDC892-6E91-4AA2-8A37-954F4C448431}"/>
    <pc:docChg chg="undo custSel modSld">
      <pc:chgData name="Luminita Crisu" userId="de4b86e9e0307a7e" providerId="LiveId" clId="{46CDC892-6E91-4AA2-8A37-954F4C448431}" dt="2023-03-18T07:59:17.919" v="601" actId="20577"/>
      <pc:docMkLst>
        <pc:docMk/>
      </pc:docMkLst>
      <pc:sldChg chg="addSp delSp mod">
        <pc:chgData name="Luminita Crisu" userId="de4b86e9e0307a7e" providerId="LiveId" clId="{46CDC892-6E91-4AA2-8A37-954F4C448431}" dt="2023-03-14T10:32:16.009" v="1" actId="26606"/>
        <pc:sldMkLst>
          <pc:docMk/>
          <pc:sldMk cId="0" sldId="260"/>
        </pc:sldMkLst>
        <pc:spChg chg="add del">
          <ac:chgData name="Luminita Crisu" userId="de4b86e9e0307a7e" providerId="LiveId" clId="{46CDC892-6E91-4AA2-8A37-954F4C448431}" dt="2023-03-14T10:32:16.009" v="1" actId="26606"/>
          <ac:spMkLst>
            <pc:docMk/>
            <pc:sldMk cId="0" sldId="260"/>
            <ac:spMk id="3" creationId="{B30F1BAA-6650-1885-1ADC-D25F2FC9D8ED}"/>
          </ac:spMkLst>
        </pc:spChg>
        <pc:graphicFrameChg chg="add del">
          <ac:chgData name="Luminita Crisu" userId="de4b86e9e0307a7e" providerId="LiveId" clId="{46CDC892-6E91-4AA2-8A37-954F4C448431}" dt="2023-03-14T10:32:16.009" v="1" actId="26606"/>
          <ac:graphicFrameMkLst>
            <pc:docMk/>
            <pc:sldMk cId="0" sldId="260"/>
            <ac:graphicFrameMk id="15369" creationId="{DB37F109-F37F-3B0F-050B-4DBDF5C8021C}"/>
          </ac:graphicFrameMkLst>
        </pc:graphicFrameChg>
      </pc:sldChg>
      <pc:sldChg chg="modSp mod">
        <pc:chgData name="Luminita Crisu" userId="de4b86e9e0307a7e" providerId="LiveId" clId="{46CDC892-6E91-4AA2-8A37-954F4C448431}" dt="2023-03-18T07:59:17.919" v="601" actId="20577"/>
        <pc:sldMkLst>
          <pc:docMk/>
          <pc:sldMk cId="0" sldId="261"/>
        </pc:sldMkLst>
        <pc:spChg chg="mod">
          <ac:chgData name="Luminita Crisu" userId="de4b86e9e0307a7e" providerId="LiveId" clId="{46CDC892-6E91-4AA2-8A37-954F4C448431}" dt="2023-03-18T07:56:24.002" v="448" actId="1076"/>
          <ac:spMkLst>
            <pc:docMk/>
            <pc:sldMk cId="0" sldId="261"/>
            <ac:spMk id="2" creationId="{8AC48727-B237-8DCA-5C0D-85E3E90B524A}"/>
          </ac:spMkLst>
        </pc:spChg>
        <pc:spChg chg="mod">
          <ac:chgData name="Luminita Crisu" userId="de4b86e9e0307a7e" providerId="LiveId" clId="{46CDC892-6E91-4AA2-8A37-954F4C448431}" dt="2023-03-18T07:59:17.919" v="601" actId="20577"/>
          <ac:spMkLst>
            <pc:docMk/>
            <pc:sldMk cId="0" sldId="261"/>
            <ac:spMk id="5" creationId="{488CF2C9-2A9D-420B-E370-E31487366695}"/>
          </ac:spMkLst>
        </pc:spChg>
      </pc:sldChg>
      <pc:sldChg chg="modSp mod">
        <pc:chgData name="Luminita Crisu" userId="de4b86e9e0307a7e" providerId="LiveId" clId="{46CDC892-6E91-4AA2-8A37-954F4C448431}" dt="2023-03-15T20:52:36.144" v="98" actId="20577"/>
        <pc:sldMkLst>
          <pc:docMk/>
          <pc:sldMk cId="0" sldId="265"/>
        </pc:sldMkLst>
        <pc:spChg chg="mod">
          <ac:chgData name="Luminita Crisu" userId="de4b86e9e0307a7e" providerId="LiveId" clId="{46CDC892-6E91-4AA2-8A37-954F4C448431}" dt="2023-03-15T20:52:36.144" v="98" actId="20577"/>
          <ac:spMkLst>
            <pc:docMk/>
            <pc:sldMk cId="0" sldId="265"/>
            <ac:spMk id="22531" creationId="{CB1C2650-7917-1C4A-457C-D7E17380D855}"/>
          </ac:spMkLst>
        </pc:spChg>
      </pc:sldChg>
      <pc:sldChg chg="addSp delSp modSp mod setBg">
        <pc:chgData name="Luminita Crisu" userId="de4b86e9e0307a7e" providerId="LiveId" clId="{46CDC892-6E91-4AA2-8A37-954F4C448431}" dt="2023-03-14T15:53:42.780" v="21" actId="1076"/>
        <pc:sldMkLst>
          <pc:docMk/>
          <pc:sldMk cId="1485269362" sldId="267"/>
        </pc:sldMkLst>
        <pc:spChg chg="mod">
          <ac:chgData name="Luminita Crisu" userId="de4b86e9e0307a7e" providerId="LiveId" clId="{46CDC892-6E91-4AA2-8A37-954F4C448431}" dt="2023-03-14T15:53:42.780" v="21" actId="1076"/>
          <ac:spMkLst>
            <pc:docMk/>
            <pc:sldMk cId="1485269362" sldId="267"/>
            <ac:spMk id="2" creationId="{C04EBCE7-FE3C-3081-4BB4-DD8766587DC7}"/>
          </ac:spMkLst>
        </pc:spChg>
        <pc:spChg chg="mod">
          <ac:chgData name="Luminita Crisu" userId="de4b86e9e0307a7e" providerId="LiveId" clId="{46CDC892-6E91-4AA2-8A37-954F4C448431}" dt="2023-03-14T11:25:16.837" v="5" actId="26606"/>
          <ac:spMkLst>
            <pc:docMk/>
            <pc:sldMk cId="1485269362" sldId="267"/>
            <ac:spMk id="3" creationId="{382E01DC-EFCD-A705-2D25-D190A8C1E18C}"/>
          </ac:spMkLst>
        </pc:spChg>
        <pc:spChg chg="add del">
          <ac:chgData name="Luminita Crisu" userId="de4b86e9e0307a7e" providerId="LiveId" clId="{46CDC892-6E91-4AA2-8A37-954F4C448431}" dt="2023-03-14T11:25:16.837" v="5" actId="26606"/>
          <ac:spMkLst>
            <pc:docMk/>
            <pc:sldMk cId="1485269362" sldId="267"/>
            <ac:spMk id="10" creationId="{D009D6D5-DAC2-4A8B-A17A-E206B9012D09}"/>
          </ac:spMkLst>
        </pc:spChg>
        <pc:picChg chg="mod">
          <ac:chgData name="Luminita Crisu" userId="de4b86e9e0307a7e" providerId="LiveId" clId="{46CDC892-6E91-4AA2-8A37-954F4C448431}" dt="2023-03-14T11:25:16.837" v="5" actId="26606"/>
          <ac:picMkLst>
            <pc:docMk/>
            <pc:sldMk cId="1485269362" sldId="267"/>
            <ac:picMk id="5" creationId="{46983C1B-9C78-B398-8479-5E41F2DF3371}"/>
          </ac:picMkLst>
        </pc:picChg>
      </pc:sldChg>
      <pc:sldChg chg="addSp delSp modSp mod setBg">
        <pc:chgData name="Luminita Crisu" userId="de4b86e9e0307a7e" providerId="LiveId" clId="{46CDC892-6E91-4AA2-8A37-954F4C448431}" dt="2023-03-14T10:33:35.665" v="3" actId="26606"/>
        <pc:sldMkLst>
          <pc:docMk/>
          <pc:sldMk cId="1139827307" sldId="268"/>
        </pc:sldMkLst>
        <pc:spChg chg="mod">
          <ac:chgData name="Luminita Crisu" userId="de4b86e9e0307a7e" providerId="LiveId" clId="{46CDC892-6E91-4AA2-8A37-954F4C448431}" dt="2023-03-14T10:33:35.665" v="3" actId="26606"/>
          <ac:spMkLst>
            <pc:docMk/>
            <pc:sldMk cId="1139827307" sldId="268"/>
            <ac:spMk id="2" creationId="{480607EF-8DFC-E007-AC34-A90203B7BF92}"/>
          </ac:spMkLst>
        </pc:spChg>
        <pc:spChg chg="mod">
          <ac:chgData name="Luminita Crisu" userId="de4b86e9e0307a7e" providerId="LiveId" clId="{46CDC892-6E91-4AA2-8A37-954F4C448431}" dt="2023-03-14T10:33:35.665" v="3" actId="26606"/>
          <ac:spMkLst>
            <pc:docMk/>
            <pc:sldMk cId="1139827307" sldId="268"/>
            <ac:spMk id="3" creationId="{AC9BB1DA-4D0D-8B0E-6226-CC8C700FAD7C}"/>
          </ac:spMkLst>
        </pc:spChg>
        <pc:spChg chg="add del">
          <ac:chgData name="Luminita Crisu" userId="de4b86e9e0307a7e" providerId="LiveId" clId="{46CDC892-6E91-4AA2-8A37-954F4C448431}" dt="2023-03-14T10:33:35.665" v="3" actId="26606"/>
          <ac:spMkLst>
            <pc:docMk/>
            <pc:sldMk cId="1139827307" sldId="268"/>
            <ac:spMk id="10" creationId="{C3420C89-0B09-4632-A4AF-3971D08BF7A8}"/>
          </ac:spMkLst>
        </pc:spChg>
        <pc:spChg chg="add del">
          <ac:chgData name="Luminita Crisu" userId="de4b86e9e0307a7e" providerId="LiveId" clId="{46CDC892-6E91-4AA2-8A37-954F4C448431}" dt="2023-03-14T10:33:35.665" v="3" actId="26606"/>
          <ac:spMkLst>
            <pc:docMk/>
            <pc:sldMk cId="1139827307" sldId="268"/>
            <ac:spMk id="12" creationId="{4E5CBA61-BF74-40B4-A3A8-366BBA626CCF}"/>
          </ac:spMkLst>
        </pc:spChg>
        <pc:grpChg chg="add del">
          <ac:chgData name="Luminita Crisu" userId="de4b86e9e0307a7e" providerId="LiveId" clId="{46CDC892-6E91-4AA2-8A37-954F4C448431}" dt="2023-03-14T10:33:35.665" v="3" actId="26606"/>
          <ac:grpSpMkLst>
            <pc:docMk/>
            <pc:sldMk cId="1139827307" sldId="268"/>
            <ac:grpSpMk id="14" creationId="{AC27E70C-5470-4262-B9CE-AE52C51CF4C1}"/>
          </ac:grpSpMkLst>
        </pc:grpChg>
        <pc:grpChg chg="add del">
          <ac:chgData name="Luminita Crisu" userId="de4b86e9e0307a7e" providerId="LiveId" clId="{46CDC892-6E91-4AA2-8A37-954F4C448431}" dt="2023-03-14T10:33:35.665" v="3" actId="26606"/>
          <ac:grpSpMkLst>
            <pc:docMk/>
            <pc:sldMk cId="1139827307" sldId="268"/>
            <ac:grpSpMk id="18" creationId="{E27AF472-EAE3-4572-AB69-B92BD10DBC6D}"/>
          </ac:grpSpMkLst>
        </pc:grpChg>
        <pc:picChg chg="mod ord">
          <ac:chgData name="Luminita Crisu" userId="de4b86e9e0307a7e" providerId="LiveId" clId="{46CDC892-6E91-4AA2-8A37-954F4C448431}" dt="2023-03-14T10:33:35.665" v="3" actId="26606"/>
          <ac:picMkLst>
            <pc:docMk/>
            <pc:sldMk cId="1139827307" sldId="268"/>
            <ac:picMk id="5" creationId="{9637B306-8898-583D-A79E-D9CC4BF7D1EC}"/>
          </ac:picMkLst>
        </pc:picChg>
      </pc:sldChg>
      <pc:sldChg chg="addSp delSp modSp mod">
        <pc:chgData name="Luminita Crisu" userId="de4b86e9e0307a7e" providerId="LiveId" clId="{46CDC892-6E91-4AA2-8A37-954F4C448431}" dt="2023-03-15T21:06:59.488" v="225" actId="1076"/>
        <pc:sldMkLst>
          <pc:docMk/>
          <pc:sldMk cId="316259387" sldId="269"/>
        </pc:sldMkLst>
        <pc:spChg chg="mod">
          <ac:chgData name="Luminita Crisu" userId="de4b86e9e0307a7e" providerId="LiveId" clId="{46CDC892-6E91-4AA2-8A37-954F4C448431}" dt="2023-03-15T21:06:50.391" v="224" actId="14100"/>
          <ac:spMkLst>
            <pc:docMk/>
            <pc:sldMk cId="316259387" sldId="269"/>
            <ac:spMk id="3" creationId="{71EBD541-7DDD-807E-5264-A4257DB63F22}"/>
          </ac:spMkLst>
        </pc:spChg>
        <pc:picChg chg="add mod">
          <ac:chgData name="Luminita Crisu" userId="de4b86e9e0307a7e" providerId="LiveId" clId="{46CDC892-6E91-4AA2-8A37-954F4C448431}" dt="2023-03-15T21:06:59.488" v="225" actId="1076"/>
          <ac:picMkLst>
            <pc:docMk/>
            <pc:sldMk cId="316259387" sldId="269"/>
            <ac:picMk id="4" creationId="{2773157A-32B6-EE86-05E3-CA94E1F5D5EE}"/>
          </ac:picMkLst>
        </pc:picChg>
        <pc:picChg chg="del">
          <ac:chgData name="Luminita Crisu" userId="de4b86e9e0307a7e" providerId="LiveId" clId="{46CDC892-6E91-4AA2-8A37-954F4C448431}" dt="2023-03-15T20:44:58.679" v="55" actId="478"/>
          <ac:picMkLst>
            <pc:docMk/>
            <pc:sldMk cId="316259387" sldId="269"/>
            <ac:picMk id="5" creationId="{C1906129-FAF2-7A8D-2718-501184C291A4}"/>
          </ac:picMkLst>
        </pc:picChg>
      </pc:sldChg>
      <pc:sldChg chg="addSp delSp modSp mod">
        <pc:chgData name="Luminita Crisu" userId="de4b86e9e0307a7e" providerId="LiveId" clId="{46CDC892-6E91-4AA2-8A37-954F4C448431}" dt="2023-03-15T21:03:17.418" v="219" actId="20577"/>
        <pc:sldMkLst>
          <pc:docMk/>
          <pc:sldMk cId="1545376735" sldId="270"/>
        </pc:sldMkLst>
        <pc:spChg chg="mod">
          <ac:chgData name="Luminita Crisu" userId="de4b86e9e0307a7e" providerId="LiveId" clId="{46CDC892-6E91-4AA2-8A37-954F4C448431}" dt="2023-03-15T21:00:59.846" v="192" actId="207"/>
          <ac:spMkLst>
            <pc:docMk/>
            <pc:sldMk cId="1545376735" sldId="270"/>
            <ac:spMk id="2" creationId="{0DE9E646-E15F-7B21-566C-67A5435DEF73}"/>
          </ac:spMkLst>
        </pc:spChg>
        <pc:spChg chg="mod">
          <ac:chgData name="Luminita Crisu" userId="de4b86e9e0307a7e" providerId="LiveId" clId="{46CDC892-6E91-4AA2-8A37-954F4C448431}" dt="2023-03-15T21:03:17.418" v="219" actId="20577"/>
          <ac:spMkLst>
            <pc:docMk/>
            <pc:sldMk cId="1545376735" sldId="270"/>
            <ac:spMk id="3" creationId="{D9ED683A-6287-C79A-74AA-F2DB8DE9757E}"/>
          </ac:spMkLst>
        </pc:spChg>
        <pc:picChg chg="add mod">
          <ac:chgData name="Luminita Crisu" userId="de4b86e9e0307a7e" providerId="LiveId" clId="{46CDC892-6E91-4AA2-8A37-954F4C448431}" dt="2023-03-15T20:59:53.236" v="169" actId="14100"/>
          <ac:picMkLst>
            <pc:docMk/>
            <pc:sldMk cId="1545376735" sldId="270"/>
            <ac:picMk id="4" creationId="{CB2F36E2-4CBF-A5C3-1585-B0E1FC1384AB}"/>
          </ac:picMkLst>
        </pc:picChg>
        <pc:picChg chg="del mod">
          <ac:chgData name="Luminita Crisu" userId="de4b86e9e0307a7e" providerId="LiveId" clId="{46CDC892-6E91-4AA2-8A37-954F4C448431}" dt="2023-03-15T20:59:38.295" v="164" actId="478"/>
          <ac:picMkLst>
            <pc:docMk/>
            <pc:sldMk cId="1545376735" sldId="270"/>
            <ac:picMk id="5" creationId="{478B85EC-CC7A-FAD7-7EDB-A5337CDE002D}"/>
          </ac:picMkLst>
        </pc:picChg>
      </pc:sldChg>
      <pc:sldChg chg="modSp mod">
        <pc:chgData name="Luminita Crisu" userId="de4b86e9e0307a7e" providerId="LiveId" clId="{46CDC892-6E91-4AA2-8A37-954F4C448431}" dt="2023-03-18T07:51:54.379" v="442" actId="5793"/>
        <pc:sldMkLst>
          <pc:docMk/>
          <pc:sldMk cId="195447308" sldId="273"/>
        </pc:sldMkLst>
        <pc:spChg chg="mod">
          <ac:chgData name="Luminita Crisu" userId="de4b86e9e0307a7e" providerId="LiveId" clId="{46CDC892-6E91-4AA2-8A37-954F4C448431}" dt="2023-03-18T07:51:54.379" v="442" actId="5793"/>
          <ac:spMkLst>
            <pc:docMk/>
            <pc:sldMk cId="195447308" sldId="273"/>
            <ac:spMk id="3" creationId="{20CDB8B5-BEF5-98D3-2743-ADFA9C8FCD4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4" name="Straight Connector 14">
            <a:extLst>
              <a:ext uri="{FF2B5EF4-FFF2-40B4-BE49-F238E27FC236}">
                <a16:creationId xmlns:a16="http://schemas.microsoft.com/office/drawing/2014/main" id="{B8AF2D7B-F5DB-7E72-A84A-A5244008B9F7}"/>
              </a:ext>
            </a:extLst>
          </p:cNvPr>
          <p:cNvCxnSpPr>
            <a:cxnSpLocks noChangeShapeType="1"/>
          </p:cNvCxnSpPr>
          <p:nvPr/>
        </p:nvCxnSpPr>
        <p:spPr bwMode="auto">
          <a:xfrm>
            <a:off x="2417763" y="3529013"/>
            <a:ext cx="8637587"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ctrTitle"/>
          </p:nvPr>
        </p:nvSpPr>
        <p:spPr>
          <a:xfrm>
            <a:off x="2417783" y="802294"/>
            <a:ext cx="8637074" cy="2541428"/>
          </a:xfrm>
        </p:spPr>
        <p:txBody>
          <a:bodyPr bIns="0" anchor="b"/>
          <a:lstStyle>
            <a:lvl1pPr>
              <a:defRPr sz="6600"/>
            </a:lvl1pPr>
          </a:lstStyle>
          <a:p>
            <a:pPr lvl="0"/>
            <a:r>
              <a:rPr lang="en-US"/>
              <a:t>Click to edit Master title style</a:t>
            </a:r>
          </a:p>
        </p:txBody>
      </p:sp>
      <p:sp>
        <p:nvSpPr>
          <p:cNvPr id="3" name="Subtitle 2"/>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US"/>
              <a:t>Click to edit Master subtitle style</a:t>
            </a:r>
          </a:p>
        </p:txBody>
      </p:sp>
      <p:sp>
        <p:nvSpPr>
          <p:cNvPr id="5" name="Date Placeholder 3">
            <a:extLst>
              <a:ext uri="{FF2B5EF4-FFF2-40B4-BE49-F238E27FC236}">
                <a16:creationId xmlns:a16="http://schemas.microsoft.com/office/drawing/2014/main" id="{89459921-696B-0A3E-85B0-C79A50F14077}"/>
              </a:ext>
            </a:extLst>
          </p:cNvPr>
          <p:cNvSpPr txBox="1">
            <a:spLocks noGrp="1"/>
          </p:cNvSpPr>
          <p:nvPr>
            <p:ph type="dt" sz="half" idx="10"/>
          </p:nvPr>
        </p:nvSpPr>
        <p:spPr/>
        <p:txBody>
          <a:bodyPr/>
          <a:lstStyle>
            <a:lvl1pPr>
              <a:defRPr smtClean="0"/>
            </a:lvl1pPr>
          </a:lstStyle>
          <a:p>
            <a:pPr>
              <a:defRPr/>
            </a:pPr>
            <a:fld id="{F9CCB37F-4856-41E9-B3FC-3AD1CEF43A3C}" type="datetime1">
              <a:rPr lang="en-US"/>
              <a:pPr>
                <a:defRPr/>
              </a:pPr>
              <a:t>3/18/2023</a:t>
            </a:fld>
            <a:endParaRPr/>
          </a:p>
        </p:txBody>
      </p:sp>
      <p:sp>
        <p:nvSpPr>
          <p:cNvPr id="6" name="Footer Placeholder 4">
            <a:extLst>
              <a:ext uri="{FF2B5EF4-FFF2-40B4-BE49-F238E27FC236}">
                <a16:creationId xmlns:a16="http://schemas.microsoft.com/office/drawing/2014/main" id="{6011D5E2-BC52-128D-D4A6-D83FB5002071}"/>
              </a:ext>
            </a:extLst>
          </p:cNvPr>
          <p:cNvSpPr txBox="1">
            <a:spLocks noGrp="1"/>
          </p:cNvSpPr>
          <p:nvPr>
            <p:ph type="ftr" sz="quarter" idx="11"/>
          </p:nvPr>
        </p:nvSpPr>
        <p:spPr>
          <a:xfrm>
            <a:off x="2416175" y="328613"/>
            <a:ext cx="4973638" cy="309562"/>
          </a:xfrm>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8874248B-985C-0F0F-77E2-6A082E54A366}"/>
              </a:ext>
            </a:extLst>
          </p:cNvPr>
          <p:cNvSpPr txBox="1">
            <a:spLocks noGrp="1"/>
          </p:cNvSpPr>
          <p:nvPr>
            <p:ph type="sldNum" sz="quarter" idx="12"/>
          </p:nvPr>
        </p:nvSpPr>
        <p:spPr>
          <a:xfrm>
            <a:off x="1438275" y="798513"/>
            <a:ext cx="809625" cy="504825"/>
          </a:xfrm>
        </p:spPr>
        <p:txBody>
          <a:bodyPr/>
          <a:lstStyle>
            <a:lvl1pPr>
              <a:defRPr smtClean="0"/>
            </a:lvl1pPr>
          </a:lstStyle>
          <a:p>
            <a:pPr>
              <a:defRPr/>
            </a:pPr>
            <a:fld id="{EC180BAB-825E-4990-87E2-7336214A6736}" type="slidenum">
              <a:rPr/>
              <a:pPr>
                <a:defRPr/>
              </a:pPr>
              <a:t>‹#›</a:t>
            </a:fld>
            <a:endParaRPr/>
          </a:p>
        </p:txBody>
      </p:sp>
    </p:spTree>
    <p:extLst>
      <p:ext uri="{BB962C8B-B14F-4D97-AF65-F5344CB8AC3E}">
        <p14:creationId xmlns:p14="http://schemas.microsoft.com/office/powerpoint/2010/main" val="321495654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2">
            <a:extLst>
              <a:ext uri="{FF2B5EF4-FFF2-40B4-BE49-F238E27FC236}">
                <a16:creationId xmlns:a16="http://schemas.microsoft.com/office/drawing/2014/main" id="{75F079E0-328A-4ED4-4A90-EFF9644F2A9F}"/>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F21BF91-E65D-8A07-F7EC-90B67C76F099}"/>
              </a:ext>
            </a:extLst>
          </p:cNvPr>
          <p:cNvSpPr txBox="1">
            <a:spLocks noGrp="1"/>
          </p:cNvSpPr>
          <p:nvPr>
            <p:ph type="dt" sz="half" idx="10"/>
          </p:nvPr>
        </p:nvSpPr>
        <p:spPr/>
        <p:txBody>
          <a:bodyPr/>
          <a:lstStyle>
            <a:lvl1pPr>
              <a:defRPr smtClean="0"/>
            </a:lvl1pPr>
          </a:lstStyle>
          <a:p>
            <a:pPr>
              <a:defRPr/>
            </a:pPr>
            <a:fld id="{B7A41A01-8915-4778-BB15-3F5F3A5F7C2E}" type="datetime1">
              <a:rPr lang="en-US"/>
              <a:pPr>
                <a:defRPr/>
              </a:pPr>
              <a:t>3/18/2023</a:t>
            </a:fld>
            <a:endParaRPr/>
          </a:p>
        </p:txBody>
      </p:sp>
      <p:sp>
        <p:nvSpPr>
          <p:cNvPr id="6" name="Footer Placeholder 4">
            <a:extLst>
              <a:ext uri="{FF2B5EF4-FFF2-40B4-BE49-F238E27FC236}">
                <a16:creationId xmlns:a16="http://schemas.microsoft.com/office/drawing/2014/main" id="{FE30AF90-A1AE-E15E-7AD1-D1191D52B88C}"/>
              </a:ext>
            </a:extLst>
          </p:cNvPr>
          <p:cNvSpPr txBox="1">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A22BCB3F-F820-86A0-CF60-8D93490096E8}"/>
              </a:ext>
            </a:extLst>
          </p:cNvPr>
          <p:cNvSpPr txBox="1">
            <a:spLocks noGrp="1"/>
          </p:cNvSpPr>
          <p:nvPr>
            <p:ph type="sldNum" sz="quarter" idx="12"/>
          </p:nvPr>
        </p:nvSpPr>
        <p:spPr/>
        <p:txBody>
          <a:bodyPr/>
          <a:lstStyle>
            <a:lvl1pPr>
              <a:defRPr smtClean="0"/>
            </a:lvl1pPr>
          </a:lstStyle>
          <a:p>
            <a:pPr>
              <a:defRPr/>
            </a:pPr>
            <a:fld id="{0CDD1255-B688-4009-BCFE-C094C8B28D60}" type="slidenum">
              <a:rPr/>
              <a:pPr>
                <a:defRPr/>
              </a:pPr>
              <a:t>‹#›</a:t>
            </a:fld>
            <a:endParaRPr/>
          </a:p>
        </p:txBody>
      </p:sp>
    </p:spTree>
    <p:extLst>
      <p:ext uri="{BB962C8B-B14F-4D97-AF65-F5344CB8AC3E}">
        <p14:creationId xmlns:p14="http://schemas.microsoft.com/office/powerpoint/2010/main" val="427275370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14">
            <a:extLst>
              <a:ext uri="{FF2B5EF4-FFF2-40B4-BE49-F238E27FC236}">
                <a16:creationId xmlns:a16="http://schemas.microsoft.com/office/drawing/2014/main" id="{E1E92A95-DF8F-9A2B-F968-60DA3C2CCCEC}"/>
              </a:ext>
            </a:extLst>
          </p:cNvPr>
          <p:cNvCxnSpPr>
            <a:cxnSpLocks noChangeShapeType="1"/>
          </p:cNvCxnSpPr>
          <p:nvPr/>
        </p:nvCxnSpPr>
        <p:spPr bwMode="auto">
          <a:xfrm>
            <a:off x="1454150" y="3805238"/>
            <a:ext cx="8631238"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a:xfrm>
            <a:off x="1454243" y="1756132"/>
            <a:ext cx="8643155" cy="1887952"/>
          </a:xfrm>
        </p:spPr>
        <p:txBody>
          <a:bodyPr anchor="b"/>
          <a:lstStyle>
            <a:lvl1pPr>
              <a:defRPr sz="3600"/>
            </a:lvl1pPr>
          </a:lstStyle>
          <a:p>
            <a:pPr lvl="0"/>
            <a:r>
              <a:rPr lang="en-US"/>
              <a:t>Click to edit Master title style</a:t>
            </a:r>
          </a:p>
        </p:txBody>
      </p:sp>
      <p:sp>
        <p:nvSpPr>
          <p:cNvPr id="3" name="Text Placeholder 2"/>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9A4680E9-437D-6361-4F01-C23DE245C632}"/>
              </a:ext>
            </a:extLst>
          </p:cNvPr>
          <p:cNvSpPr txBox="1">
            <a:spLocks noGrp="1"/>
          </p:cNvSpPr>
          <p:nvPr>
            <p:ph type="dt" sz="half" idx="10"/>
          </p:nvPr>
        </p:nvSpPr>
        <p:spPr/>
        <p:txBody>
          <a:bodyPr/>
          <a:lstStyle>
            <a:lvl1pPr>
              <a:defRPr smtClean="0"/>
            </a:lvl1pPr>
          </a:lstStyle>
          <a:p>
            <a:pPr>
              <a:defRPr/>
            </a:pPr>
            <a:fld id="{F73D8AA6-A6F1-4455-8112-B3E120208951}" type="datetime1">
              <a:rPr lang="en-US"/>
              <a:pPr>
                <a:defRPr/>
              </a:pPr>
              <a:t>3/18/2023</a:t>
            </a:fld>
            <a:endParaRPr/>
          </a:p>
        </p:txBody>
      </p:sp>
      <p:sp>
        <p:nvSpPr>
          <p:cNvPr id="6" name="Footer Placeholder 4">
            <a:extLst>
              <a:ext uri="{FF2B5EF4-FFF2-40B4-BE49-F238E27FC236}">
                <a16:creationId xmlns:a16="http://schemas.microsoft.com/office/drawing/2014/main" id="{70AC5185-1494-05A3-9754-F7094B6EB354}"/>
              </a:ext>
            </a:extLst>
          </p:cNvPr>
          <p:cNvSpPr txBox="1">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52951891-139C-6340-B6F0-5CCCCC21D492}"/>
              </a:ext>
            </a:extLst>
          </p:cNvPr>
          <p:cNvSpPr txBox="1">
            <a:spLocks noGrp="1"/>
          </p:cNvSpPr>
          <p:nvPr>
            <p:ph type="sldNum" sz="quarter" idx="12"/>
          </p:nvPr>
        </p:nvSpPr>
        <p:spPr/>
        <p:txBody>
          <a:bodyPr/>
          <a:lstStyle>
            <a:lvl1pPr>
              <a:defRPr smtClean="0"/>
            </a:lvl1pPr>
          </a:lstStyle>
          <a:p>
            <a:pPr>
              <a:defRPr/>
            </a:pPr>
            <a:fld id="{3AD21AA4-1960-4F17-9109-B374E74B931A}" type="slidenum">
              <a:rPr/>
              <a:pPr>
                <a:defRPr/>
              </a:pPr>
              <a:t>‹#›</a:t>
            </a:fld>
            <a:endParaRPr/>
          </a:p>
        </p:txBody>
      </p:sp>
    </p:spTree>
    <p:extLst>
      <p:ext uri="{BB962C8B-B14F-4D97-AF65-F5344CB8AC3E}">
        <p14:creationId xmlns:p14="http://schemas.microsoft.com/office/powerpoint/2010/main" val="2142093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5" name="Straight Connector 34">
            <a:extLst>
              <a:ext uri="{FF2B5EF4-FFF2-40B4-BE49-F238E27FC236}">
                <a16:creationId xmlns:a16="http://schemas.microsoft.com/office/drawing/2014/main" id="{3848F34B-0472-8CDE-4BF8-AC64CFA8777A}"/>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a:xfrm>
            <a:off x="1449214" y="804891"/>
            <a:ext cx="9605634" cy="1059304"/>
          </a:xfrm>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71CB8377-0067-8694-29DF-BC6DFEF0FC8E}"/>
              </a:ext>
            </a:extLst>
          </p:cNvPr>
          <p:cNvSpPr txBox="1">
            <a:spLocks noGrp="1"/>
          </p:cNvSpPr>
          <p:nvPr>
            <p:ph type="dt" sz="half" idx="10"/>
          </p:nvPr>
        </p:nvSpPr>
        <p:spPr/>
        <p:txBody>
          <a:bodyPr/>
          <a:lstStyle>
            <a:lvl1pPr>
              <a:defRPr smtClean="0"/>
            </a:lvl1pPr>
          </a:lstStyle>
          <a:p>
            <a:pPr>
              <a:defRPr/>
            </a:pPr>
            <a:fld id="{A1BEB174-A844-4300-8F45-FB0B910C6DFD}" type="datetime1">
              <a:rPr lang="en-US"/>
              <a:pPr>
                <a:defRPr/>
              </a:pPr>
              <a:t>3/18/2023</a:t>
            </a:fld>
            <a:endParaRPr/>
          </a:p>
        </p:txBody>
      </p:sp>
      <p:sp>
        <p:nvSpPr>
          <p:cNvPr id="7" name="Footer Placeholder 5">
            <a:extLst>
              <a:ext uri="{FF2B5EF4-FFF2-40B4-BE49-F238E27FC236}">
                <a16:creationId xmlns:a16="http://schemas.microsoft.com/office/drawing/2014/main" id="{E11512AE-DD8E-AB93-4027-5F94783F5488}"/>
              </a:ext>
            </a:extLst>
          </p:cNvPr>
          <p:cNvSpPr txBox="1">
            <a:spLocks noGrp="1"/>
          </p:cNvSpPr>
          <p:nvPr>
            <p:ph type="ftr" sz="quarter" idx="11"/>
          </p:nvPr>
        </p:nvSpPr>
        <p:spPr/>
        <p:txBody>
          <a:bodyPr/>
          <a:lstStyle>
            <a:lvl1pPr>
              <a:defRPr/>
            </a:lvl1pPr>
          </a:lstStyle>
          <a:p>
            <a:pPr>
              <a:defRPr/>
            </a:pPr>
            <a:endParaRPr/>
          </a:p>
        </p:txBody>
      </p:sp>
      <p:sp>
        <p:nvSpPr>
          <p:cNvPr id="8" name="Slide Number Placeholder 6">
            <a:extLst>
              <a:ext uri="{FF2B5EF4-FFF2-40B4-BE49-F238E27FC236}">
                <a16:creationId xmlns:a16="http://schemas.microsoft.com/office/drawing/2014/main" id="{52F96814-2997-3B19-2560-3D4C99F5AE41}"/>
              </a:ext>
            </a:extLst>
          </p:cNvPr>
          <p:cNvSpPr txBox="1">
            <a:spLocks noGrp="1"/>
          </p:cNvSpPr>
          <p:nvPr>
            <p:ph type="sldNum" sz="quarter" idx="12"/>
          </p:nvPr>
        </p:nvSpPr>
        <p:spPr/>
        <p:txBody>
          <a:bodyPr/>
          <a:lstStyle>
            <a:lvl1pPr>
              <a:defRPr smtClean="0"/>
            </a:lvl1pPr>
          </a:lstStyle>
          <a:p>
            <a:pPr>
              <a:defRPr/>
            </a:pPr>
            <a:fld id="{6C2F265C-F238-4D66-93F3-7253A6668B84}" type="slidenum">
              <a:rPr/>
              <a:pPr>
                <a:defRPr/>
              </a:pPr>
              <a:t>‹#›</a:t>
            </a:fld>
            <a:endParaRPr/>
          </a:p>
        </p:txBody>
      </p:sp>
    </p:spTree>
    <p:extLst>
      <p:ext uri="{BB962C8B-B14F-4D97-AF65-F5344CB8AC3E}">
        <p14:creationId xmlns:p14="http://schemas.microsoft.com/office/powerpoint/2010/main" val="1156462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28">
            <a:extLst>
              <a:ext uri="{FF2B5EF4-FFF2-40B4-BE49-F238E27FC236}">
                <a16:creationId xmlns:a16="http://schemas.microsoft.com/office/drawing/2014/main" id="{57477A9F-6A75-100A-F83C-D62088D934C3}"/>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a:xfrm>
            <a:off x="1447193" y="804159"/>
            <a:ext cx="9607664" cy="1056314"/>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4" name="Content Placeholder 3"/>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6" name="Content Placeholder 5"/>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2AF0D4D8-DAF4-6841-45A6-C28CF6D43A2B}"/>
              </a:ext>
            </a:extLst>
          </p:cNvPr>
          <p:cNvSpPr txBox="1">
            <a:spLocks noGrp="1"/>
          </p:cNvSpPr>
          <p:nvPr>
            <p:ph type="dt" sz="half" idx="10"/>
          </p:nvPr>
        </p:nvSpPr>
        <p:spPr/>
        <p:txBody>
          <a:bodyPr/>
          <a:lstStyle>
            <a:lvl1pPr>
              <a:defRPr smtClean="0"/>
            </a:lvl1pPr>
          </a:lstStyle>
          <a:p>
            <a:pPr>
              <a:defRPr/>
            </a:pPr>
            <a:fld id="{ECD3EFFC-4D3A-4CB6-A934-AAF4311AB047}" type="datetime1">
              <a:rPr lang="en-US"/>
              <a:pPr>
                <a:defRPr/>
              </a:pPr>
              <a:t>3/18/2023</a:t>
            </a:fld>
            <a:endParaRPr/>
          </a:p>
        </p:txBody>
      </p:sp>
      <p:sp>
        <p:nvSpPr>
          <p:cNvPr id="9" name="Footer Placeholder 7">
            <a:extLst>
              <a:ext uri="{FF2B5EF4-FFF2-40B4-BE49-F238E27FC236}">
                <a16:creationId xmlns:a16="http://schemas.microsoft.com/office/drawing/2014/main" id="{AECD0CAF-5DBD-BA67-5D2A-9156A53EFB74}"/>
              </a:ext>
            </a:extLst>
          </p:cNvPr>
          <p:cNvSpPr txBox="1">
            <a:spLocks noGrp="1"/>
          </p:cNvSpPr>
          <p:nvPr>
            <p:ph type="ftr" sz="quarter" idx="11"/>
          </p:nvPr>
        </p:nvSpPr>
        <p:spPr/>
        <p:txBody>
          <a:bodyPr/>
          <a:lstStyle>
            <a:lvl1pPr>
              <a:defRPr/>
            </a:lvl1pPr>
          </a:lstStyle>
          <a:p>
            <a:pPr>
              <a:defRPr/>
            </a:pPr>
            <a:endParaRPr/>
          </a:p>
        </p:txBody>
      </p:sp>
      <p:sp>
        <p:nvSpPr>
          <p:cNvPr id="10" name="Slide Number Placeholder 8">
            <a:extLst>
              <a:ext uri="{FF2B5EF4-FFF2-40B4-BE49-F238E27FC236}">
                <a16:creationId xmlns:a16="http://schemas.microsoft.com/office/drawing/2014/main" id="{13313F59-7258-CEFE-2EBC-27AE3A2C09AC}"/>
              </a:ext>
            </a:extLst>
          </p:cNvPr>
          <p:cNvSpPr txBox="1">
            <a:spLocks noGrp="1"/>
          </p:cNvSpPr>
          <p:nvPr>
            <p:ph type="sldNum" sz="quarter" idx="12"/>
          </p:nvPr>
        </p:nvSpPr>
        <p:spPr/>
        <p:txBody>
          <a:bodyPr/>
          <a:lstStyle>
            <a:lvl1pPr>
              <a:defRPr smtClean="0"/>
            </a:lvl1pPr>
          </a:lstStyle>
          <a:p>
            <a:pPr>
              <a:defRPr/>
            </a:pPr>
            <a:fld id="{73BB08AD-B2D4-460A-8A68-A59509D80418}" type="slidenum">
              <a:rPr/>
              <a:pPr>
                <a:defRPr/>
              </a:pPr>
              <a:t>‹#›</a:t>
            </a:fld>
            <a:endParaRPr/>
          </a:p>
        </p:txBody>
      </p:sp>
    </p:spTree>
    <p:extLst>
      <p:ext uri="{BB962C8B-B14F-4D97-AF65-F5344CB8AC3E}">
        <p14:creationId xmlns:p14="http://schemas.microsoft.com/office/powerpoint/2010/main" val="313057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 name="Straight Connector 24">
            <a:extLst>
              <a:ext uri="{FF2B5EF4-FFF2-40B4-BE49-F238E27FC236}">
                <a16:creationId xmlns:a16="http://schemas.microsoft.com/office/drawing/2014/main" id="{026DDD72-BC65-E6CC-A0DE-7EC9E265A9A0}"/>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36204CD3-01C3-A20F-BD7B-DDC04E66B291}"/>
              </a:ext>
            </a:extLst>
          </p:cNvPr>
          <p:cNvSpPr txBox="1">
            <a:spLocks noGrp="1"/>
          </p:cNvSpPr>
          <p:nvPr>
            <p:ph type="dt" sz="half" idx="10"/>
          </p:nvPr>
        </p:nvSpPr>
        <p:spPr/>
        <p:txBody>
          <a:bodyPr/>
          <a:lstStyle>
            <a:lvl1pPr>
              <a:defRPr smtClean="0"/>
            </a:lvl1pPr>
          </a:lstStyle>
          <a:p>
            <a:pPr>
              <a:defRPr/>
            </a:pPr>
            <a:fld id="{AD383C53-A5E1-484E-B0F4-9A84E8078521}" type="datetime1">
              <a:rPr lang="en-US"/>
              <a:pPr>
                <a:defRPr/>
              </a:pPr>
              <a:t>3/18/2023</a:t>
            </a:fld>
            <a:endParaRPr/>
          </a:p>
        </p:txBody>
      </p:sp>
      <p:sp>
        <p:nvSpPr>
          <p:cNvPr id="5" name="Footer Placeholder 3">
            <a:extLst>
              <a:ext uri="{FF2B5EF4-FFF2-40B4-BE49-F238E27FC236}">
                <a16:creationId xmlns:a16="http://schemas.microsoft.com/office/drawing/2014/main" id="{CE5FE00A-AFC9-4E4F-C301-3EF1DAA4F74F}"/>
              </a:ext>
            </a:extLst>
          </p:cNvPr>
          <p:cNvSpPr txBox="1">
            <a:spLocks noGrp="1"/>
          </p:cNvSpPr>
          <p:nvPr>
            <p:ph type="ftr" sz="quarter" idx="11"/>
          </p:nvPr>
        </p:nvSpPr>
        <p:spPr/>
        <p:txBody>
          <a:bodyPr/>
          <a:lstStyle>
            <a:lvl1pPr>
              <a:defRPr/>
            </a:lvl1pPr>
          </a:lstStyle>
          <a:p>
            <a:pPr>
              <a:defRPr/>
            </a:pPr>
            <a:endParaRPr/>
          </a:p>
        </p:txBody>
      </p:sp>
      <p:sp>
        <p:nvSpPr>
          <p:cNvPr id="6" name="Slide Number Placeholder 4">
            <a:extLst>
              <a:ext uri="{FF2B5EF4-FFF2-40B4-BE49-F238E27FC236}">
                <a16:creationId xmlns:a16="http://schemas.microsoft.com/office/drawing/2014/main" id="{FE77196C-D4A5-20FE-51CF-A972AE79FD5E}"/>
              </a:ext>
            </a:extLst>
          </p:cNvPr>
          <p:cNvSpPr txBox="1">
            <a:spLocks noGrp="1"/>
          </p:cNvSpPr>
          <p:nvPr>
            <p:ph type="sldNum" sz="quarter" idx="12"/>
          </p:nvPr>
        </p:nvSpPr>
        <p:spPr/>
        <p:txBody>
          <a:bodyPr/>
          <a:lstStyle>
            <a:lvl1pPr>
              <a:defRPr smtClean="0"/>
            </a:lvl1pPr>
          </a:lstStyle>
          <a:p>
            <a:pPr>
              <a:defRPr/>
            </a:pPr>
            <a:fld id="{4565D0BA-D726-43B8-BF8E-C39059A7200F}" type="slidenum">
              <a:rPr/>
              <a:pPr>
                <a:defRPr/>
              </a:pPr>
              <a:t>‹#›</a:t>
            </a:fld>
            <a:endParaRPr/>
          </a:p>
        </p:txBody>
      </p:sp>
    </p:spTree>
    <p:extLst>
      <p:ext uri="{BB962C8B-B14F-4D97-AF65-F5344CB8AC3E}">
        <p14:creationId xmlns:p14="http://schemas.microsoft.com/office/powerpoint/2010/main" val="1586368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4912FE6-720C-23C5-90B9-39F7FB24917B}"/>
              </a:ext>
            </a:extLst>
          </p:cNvPr>
          <p:cNvSpPr txBox="1">
            <a:spLocks noGrp="1"/>
          </p:cNvSpPr>
          <p:nvPr>
            <p:ph type="dt" sz="half" idx="10"/>
          </p:nvPr>
        </p:nvSpPr>
        <p:spPr>
          <a:ln/>
        </p:spPr>
        <p:txBody>
          <a:bodyPr/>
          <a:lstStyle>
            <a:lvl1pPr>
              <a:defRPr/>
            </a:lvl1pPr>
          </a:lstStyle>
          <a:p>
            <a:pPr>
              <a:defRPr/>
            </a:pPr>
            <a:fld id="{097B05FE-9599-4417-A76E-B08EF39CDB53}" type="datetime1">
              <a:rPr lang="en-US"/>
              <a:pPr>
                <a:defRPr/>
              </a:pPr>
              <a:t>3/18/2023</a:t>
            </a:fld>
            <a:endParaRPr/>
          </a:p>
        </p:txBody>
      </p:sp>
      <p:sp>
        <p:nvSpPr>
          <p:cNvPr id="3" name="Footer Placeholder 4">
            <a:extLst>
              <a:ext uri="{FF2B5EF4-FFF2-40B4-BE49-F238E27FC236}">
                <a16:creationId xmlns:a16="http://schemas.microsoft.com/office/drawing/2014/main" id="{7B085BC5-34B7-BC8A-72C8-C964C4BE2B7C}"/>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EB04F2E0-9934-E316-FC28-2E13176A8522}"/>
              </a:ext>
            </a:extLst>
          </p:cNvPr>
          <p:cNvSpPr txBox="1">
            <a:spLocks noGrp="1"/>
          </p:cNvSpPr>
          <p:nvPr>
            <p:ph type="sldNum" sz="quarter" idx="12"/>
          </p:nvPr>
        </p:nvSpPr>
        <p:spPr>
          <a:ln/>
        </p:spPr>
        <p:txBody>
          <a:bodyPr/>
          <a:lstStyle>
            <a:lvl1pPr>
              <a:defRPr/>
            </a:lvl1pPr>
          </a:lstStyle>
          <a:p>
            <a:pPr>
              <a:defRPr/>
            </a:pPr>
            <a:fld id="{16FB03C7-DDEC-4EE0-85E5-B3FB4C48E3C6}" type="slidenum">
              <a:rPr/>
              <a:pPr>
                <a:defRPr/>
              </a:pPr>
              <a:t>‹#›</a:t>
            </a:fld>
            <a:endParaRPr/>
          </a:p>
        </p:txBody>
      </p:sp>
    </p:spTree>
    <p:extLst>
      <p:ext uri="{BB962C8B-B14F-4D97-AF65-F5344CB8AC3E}">
        <p14:creationId xmlns:p14="http://schemas.microsoft.com/office/powerpoint/2010/main" val="552465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16">
            <a:extLst>
              <a:ext uri="{FF2B5EF4-FFF2-40B4-BE49-F238E27FC236}">
                <a16:creationId xmlns:a16="http://schemas.microsoft.com/office/drawing/2014/main" id="{463022D9-F8AE-A1F8-C7D4-69806042F75A}"/>
              </a:ext>
            </a:extLst>
          </p:cNvPr>
          <p:cNvCxnSpPr>
            <a:cxnSpLocks noChangeShapeType="1"/>
          </p:cNvCxnSpPr>
          <p:nvPr/>
        </p:nvCxnSpPr>
        <p:spPr bwMode="auto">
          <a:xfrm>
            <a:off x="1447800" y="3205163"/>
            <a:ext cx="32702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a:xfrm>
            <a:off x="1444669" y="798975"/>
            <a:ext cx="3273094" cy="2247119"/>
          </a:xfrm>
        </p:spPr>
        <p:txBody>
          <a:bodyPr anchor="b"/>
          <a:lstStyle>
            <a:lvl1pPr>
              <a:defRPr sz="2400"/>
            </a:lvl1pPr>
          </a:lstStyle>
          <a:p>
            <a:pPr lvl="0"/>
            <a:r>
              <a:rPr lang="en-US"/>
              <a:t>Click to edit Master title style</a:t>
            </a:r>
          </a:p>
        </p:txBody>
      </p:sp>
      <p:sp>
        <p:nvSpPr>
          <p:cNvPr id="3" name="Content Placeholder 2"/>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444669" y="3205493"/>
            <a:ext cx="3275015" cy="2248180"/>
          </a:xfrm>
        </p:spPr>
        <p:txBody>
          <a:bodyP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DA2DACC9-B849-E664-124E-1BF93761E323}"/>
              </a:ext>
            </a:extLst>
          </p:cNvPr>
          <p:cNvSpPr txBox="1">
            <a:spLocks noGrp="1"/>
          </p:cNvSpPr>
          <p:nvPr>
            <p:ph type="dt" sz="half" idx="10"/>
          </p:nvPr>
        </p:nvSpPr>
        <p:spPr/>
        <p:txBody>
          <a:bodyPr/>
          <a:lstStyle>
            <a:lvl1pPr>
              <a:defRPr smtClean="0"/>
            </a:lvl1pPr>
          </a:lstStyle>
          <a:p>
            <a:pPr>
              <a:defRPr/>
            </a:pPr>
            <a:fld id="{7C31CEA9-D981-41CE-9898-F586D4B797B9}" type="datetime1">
              <a:rPr lang="en-US"/>
              <a:pPr>
                <a:defRPr/>
              </a:pPr>
              <a:t>3/18/2023</a:t>
            </a:fld>
            <a:endParaRPr/>
          </a:p>
        </p:txBody>
      </p:sp>
      <p:sp>
        <p:nvSpPr>
          <p:cNvPr id="7" name="Footer Placeholder 5">
            <a:extLst>
              <a:ext uri="{FF2B5EF4-FFF2-40B4-BE49-F238E27FC236}">
                <a16:creationId xmlns:a16="http://schemas.microsoft.com/office/drawing/2014/main" id="{FD24C678-8E9F-A429-512A-6D70D61CB8EA}"/>
              </a:ext>
            </a:extLst>
          </p:cNvPr>
          <p:cNvSpPr txBox="1">
            <a:spLocks noGrp="1"/>
          </p:cNvSpPr>
          <p:nvPr>
            <p:ph type="ftr" sz="quarter" idx="11"/>
          </p:nvPr>
        </p:nvSpPr>
        <p:spPr/>
        <p:txBody>
          <a:bodyPr/>
          <a:lstStyle>
            <a:lvl1pPr>
              <a:defRPr/>
            </a:lvl1pPr>
          </a:lstStyle>
          <a:p>
            <a:pPr>
              <a:defRPr/>
            </a:pPr>
            <a:endParaRPr/>
          </a:p>
        </p:txBody>
      </p:sp>
      <p:sp>
        <p:nvSpPr>
          <p:cNvPr id="8" name="Slide Number Placeholder 6">
            <a:extLst>
              <a:ext uri="{FF2B5EF4-FFF2-40B4-BE49-F238E27FC236}">
                <a16:creationId xmlns:a16="http://schemas.microsoft.com/office/drawing/2014/main" id="{FC32C16A-8211-7537-D558-D0CDB5B1C026}"/>
              </a:ext>
            </a:extLst>
          </p:cNvPr>
          <p:cNvSpPr txBox="1">
            <a:spLocks noGrp="1"/>
          </p:cNvSpPr>
          <p:nvPr>
            <p:ph type="sldNum" sz="quarter" idx="12"/>
          </p:nvPr>
        </p:nvSpPr>
        <p:spPr/>
        <p:txBody>
          <a:bodyPr/>
          <a:lstStyle>
            <a:lvl1pPr>
              <a:defRPr smtClean="0"/>
            </a:lvl1pPr>
          </a:lstStyle>
          <a:p>
            <a:pPr>
              <a:defRPr/>
            </a:pPr>
            <a:fld id="{02D9A3D5-0D92-48A0-8517-3B3231F338F7}" type="slidenum">
              <a:rPr/>
              <a:pPr>
                <a:defRPr/>
              </a:pPr>
              <a:t>‹#›</a:t>
            </a:fld>
            <a:endParaRPr/>
          </a:p>
        </p:txBody>
      </p:sp>
    </p:spTree>
    <p:extLst>
      <p:ext uri="{BB962C8B-B14F-4D97-AF65-F5344CB8AC3E}">
        <p14:creationId xmlns:p14="http://schemas.microsoft.com/office/powerpoint/2010/main" val="1261479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0E163630-1634-7AE5-6FA7-14472AB7AB74}"/>
              </a:ext>
            </a:extLst>
          </p:cNvPr>
          <p:cNvGrpSpPr>
            <a:grpSpLocks/>
          </p:cNvGrpSpPr>
          <p:nvPr/>
        </p:nvGrpSpPr>
        <p:grpSpPr bwMode="auto">
          <a:xfrm>
            <a:off x="7477125" y="482600"/>
            <a:ext cx="4075113" cy="5148263"/>
            <a:chOff x="7477387" y="482172"/>
            <a:chExt cx="4074529" cy="5149105"/>
          </a:xfrm>
        </p:grpSpPr>
        <p:sp>
          <p:nvSpPr>
            <p:cNvPr id="3" name="Rectangle 17">
              <a:extLst>
                <a:ext uri="{FF2B5EF4-FFF2-40B4-BE49-F238E27FC236}">
                  <a16:creationId xmlns:a16="http://schemas.microsoft.com/office/drawing/2014/main" id="{49E0030A-C1DC-4015-8932-EBC861A587A0}"/>
                </a:ext>
              </a:extLst>
            </p:cNvPr>
            <p:cNvSpPr>
              <a:spLocks noChangeArrowheads="1"/>
            </p:cNvSpPr>
            <p:nvPr/>
          </p:nvSpPr>
          <p:spPr bwMode="auto">
            <a:xfrm>
              <a:off x="7477387" y="482172"/>
              <a:ext cx="4074529" cy="5149105"/>
            </a:xfrm>
            <a:prstGeom prst="rect">
              <a:avLst/>
            </a:prstGeom>
            <a:gradFill rotWithShape="0">
              <a:gsLst>
                <a:gs pos="0">
                  <a:srgbClr val="000001"/>
                </a:gs>
                <a:gs pos="100000">
                  <a:srgbClr val="191919"/>
                </a:gs>
              </a:gsLst>
              <a:lin ang="5400000"/>
            </a:gradFill>
            <a:ln>
              <a:noFill/>
            </a:ln>
            <a:effectLst>
              <a:outerShdw dist="228601" dir="4740049"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4" name="Rectangle 18">
              <a:extLst>
                <a:ext uri="{FF2B5EF4-FFF2-40B4-BE49-F238E27FC236}">
                  <a16:creationId xmlns:a16="http://schemas.microsoft.com/office/drawing/2014/main" id="{87F2CE93-EB90-95FE-DE97-756C4FFCA97E}"/>
                </a:ext>
              </a:extLst>
            </p:cNvPr>
            <p:cNvSpPr>
              <a:spLocks noChangeArrowheads="1"/>
            </p:cNvSpPr>
            <p:nvPr/>
          </p:nvSpPr>
          <p:spPr bwMode="auto">
            <a:xfrm>
              <a:off x="7790450" y="812508"/>
              <a:ext cx="3450287" cy="4466450"/>
            </a:xfrm>
            <a:prstGeom prst="rect">
              <a:avLst/>
            </a:prstGeom>
            <a:gradFill rotWithShape="0">
              <a:gsLst>
                <a:gs pos="0">
                  <a:srgbClr val="DADADA"/>
                </a:gs>
                <a:gs pos="100000">
                  <a:srgbClr val="FFFFFE"/>
                </a:gs>
              </a:gsLst>
              <a:lin ang="16200000"/>
            </a:gradFill>
            <a:ln w="50804">
              <a:solidFill>
                <a:srgbClr val="191919"/>
              </a:solidFill>
              <a:miter lim="800000"/>
              <a:headEnd/>
              <a:tailEnd/>
            </a:ln>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grpSp>
      <p:cxnSp>
        <p:nvCxnSpPr>
          <p:cNvPr id="8" name="Straight Connector 30">
            <a:extLst>
              <a:ext uri="{FF2B5EF4-FFF2-40B4-BE49-F238E27FC236}">
                <a16:creationId xmlns:a16="http://schemas.microsoft.com/office/drawing/2014/main" id="{80AFC4A3-5972-18CB-F68A-194B933BDAA5}"/>
              </a:ext>
            </a:extLst>
          </p:cNvPr>
          <p:cNvCxnSpPr>
            <a:cxnSpLocks noChangeShapeType="1"/>
          </p:cNvCxnSpPr>
          <p:nvPr/>
        </p:nvCxnSpPr>
        <p:spPr bwMode="auto">
          <a:xfrm>
            <a:off x="1447800" y="3143250"/>
            <a:ext cx="5527675"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5" name="Title 1"/>
          <p:cNvSpPr txBox="1">
            <a:spLocks noGrp="1"/>
          </p:cNvSpPr>
          <p:nvPr>
            <p:ph type="title"/>
          </p:nvPr>
        </p:nvSpPr>
        <p:spPr>
          <a:xfrm>
            <a:off x="1451207" y="1129512"/>
            <a:ext cx="5532330" cy="1830583"/>
          </a:xfrm>
        </p:spPr>
        <p:txBody>
          <a:bodyPr anchor="b"/>
          <a:lstStyle>
            <a:lvl1pPr>
              <a:defRPr/>
            </a:lvl1pPr>
          </a:lstStyle>
          <a:p>
            <a:pPr lvl="0"/>
            <a:r>
              <a:rPr lang="en-US"/>
              <a:t>Click to edit Master title style</a:t>
            </a:r>
          </a:p>
        </p:txBody>
      </p:sp>
      <p:sp>
        <p:nvSpPr>
          <p:cNvPr id="6" name="Picture Placeholder 2"/>
          <p:cNvSpPr txBox="1">
            <a:spLocks noGrp="1"/>
          </p:cNvSpPr>
          <p:nvPr>
            <p:ph type="pic" idx="1"/>
          </p:nvPr>
        </p:nvSpPr>
        <p:spPr>
          <a:xfrm>
            <a:off x="8124389" y="1122544"/>
            <a:ext cx="2791169" cy="3866330"/>
          </a:xfrm>
          <a:solidFill>
            <a:srgbClr val="D9D9D9"/>
          </a:solidFill>
        </p:spPr>
        <p:txBody>
          <a:bodyPr anchorCtr="1">
            <a:normAutofit/>
          </a:bodyPr>
          <a:lstStyle>
            <a:lvl1pPr marL="0" indent="0" algn="ctr">
              <a:buNone/>
              <a:defRPr sz="3200"/>
            </a:lvl1pPr>
          </a:lstStyle>
          <a:p>
            <a:pPr lvl="0"/>
            <a:r>
              <a:rPr lang="en-US" noProof="0"/>
              <a:t>Click icon to add picture</a:t>
            </a:r>
          </a:p>
        </p:txBody>
      </p:sp>
      <p:sp>
        <p:nvSpPr>
          <p:cNvPr id="7" name="Text Placeholder 3"/>
          <p:cNvSpPr txBox="1">
            <a:spLocks noGrp="1"/>
          </p:cNvSpPr>
          <p:nvPr>
            <p:ph type="body" idx="2"/>
          </p:nvPr>
        </p:nvSpPr>
        <p:spPr>
          <a:xfrm>
            <a:off x="1450329" y="3145993"/>
            <a:ext cx="5524402" cy="2003743"/>
          </a:xfrm>
        </p:spPr>
        <p:txBody>
          <a:bodyPr/>
          <a:lstStyle>
            <a:lvl1pPr marL="0" indent="0">
              <a:buNone/>
              <a:defRPr sz="1800"/>
            </a:lvl1pPr>
          </a:lstStyle>
          <a:p>
            <a:pPr lvl="0"/>
            <a:r>
              <a:rPr lang="en-US"/>
              <a:t>Click to edit Master text styles</a:t>
            </a:r>
          </a:p>
        </p:txBody>
      </p:sp>
      <p:sp>
        <p:nvSpPr>
          <p:cNvPr id="9" name="Date Placeholder 4">
            <a:extLst>
              <a:ext uri="{FF2B5EF4-FFF2-40B4-BE49-F238E27FC236}">
                <a16:creationId xmlns:a16="http://schemas.microsoft.com/office/drawing/2014/main" id="{26F42F05-CE0A-300A-BD93-119188C3D47D}"/>
              </a:ext>
            </a:extLst>
          </p:cNvPr>
          <p:cNvSpPr txBox="1">
            <a:spLocks noGrp="1"/>
          </p:cNvSpPr>
          <p:nvPr>
            <p:ph type="dt" sz="half" idx="10"/>
          </p:nvPr>
        </p:nvSpPr>
        <p:spPr>
          <a:xfrm>
            <a:off x="1447800" y="5470525"/>
            <a:ext cx="5527675" cy="319088"/>
          </a:xfrm>
        </p:spPr>
        <p:txBody>
          <a:bodyPr/>
          <a:lstStyle>
            <a:lvl1pPr algn="l">
              <a:defRPr smtClean="0"/>
            </a:lvl1pPr>
          </a:lstStyle>
          <a:p>
            <a:pPr>
              <a:defRPr/>
            </a:pPr>
            <a:fld id="{D5C7FDA3-C205-4573-B206-5CCA29A26246}" type="datetime1">
              <a:rPr lang="en-US"/>
              <a:pPr>
                <a:defRPr/>
              </a:pPr>
              <a:t>3/18/2023</a:t>
            </a:fld>
            <a:endParaRPr/>
          </a:p>
        </p:txBody>
      </p:sp>
      <p:sp>
        <p:nvSpPr>
          <p:cNvPr id="10" name="Footer Placeholder 5">
            <a:extLst>
              <a:ext uri="{FF2B5EF4-FFF2-40B4-BE49-F238E27FC236}">
                <a16:creationId xmlns:a16="http://schemas.microsoft.com/office/drawing/2014/main" id="{24A223A2-13D3-7083-C994-B37E423EAA2D}"/>
              </a:ext>
            </a:extLst>
          </p:cNvPr>
          <p:cNvSpPr txBox="1">
            <a:spLocks noGrp="1"/>
          </p:cNvSpPr>
          <p:nvPr>
            <p:ph type="ftr" sz="quarter" idx="11"/>
          </p:nvPr>
        </p:nvSpPr>
        <p:spPr>
          <a:xfrm>
            <a:off x="1447800" y="319088"/>
            <a:ext cx="5540375" cy="320675"/>
          </a:xfrm>
        </p:spPr>
        <p:txBody>
          <a:bodyPr/>
          <a:lstStyle>
            <a:lvl1pPr>
              <a:defRPr/>
            </a:lvl1pPr>
          </a:lstStyle>
          <a:p>
            <a:pPr>
              <a:defRPr/>
            </a:pPr>
            <a:endParaRPr/>
          </a:p>
        </p:txBody>
      </p:sp>
      <p:sp>
        <p:nvSpPr>
          <p:cNvPr id="11" name="Slide Number Placeholder 6">
            <a:extLst>
              <a:ext uri="{FF2B5EF4-FFF2-40B4-BE49-F238E27FC236}">
                <a16:creationId xmlns:a16="http://schemas.microsoft.com/office/drawing/2014/main" id="{4E52415D-FBFC-AC5B-B061-5D8FD7FB5462}"/>
              </a:ext>
            </a:extLst>
          </p:cNvPr>
          <p:cNvSpPr txBox="1">
            <a:spLocks noGrp="1"/>
          </p:cNvSpPr>
          <p:nvPr>
            <p:ph type="sldNum" sz="quarter" idx="12"/>
          </p:nvPr>
        </p:nvSpPr>
        <p:spPr/>
        <p:txBody>
          <a:bodyPr/>
          <a:lstStyle>
            <a:lvl1pPr>
              <a:defRPr smtClean="0"/>
            </a:lvl1pPr>
          </a:lstStyle>
          <a:p>
            <a:pPr>
              <a:defRPr/>
            </a:pPr>
            <a:fld id="{3297D236-5631-48E5-964B-1E398D98EA84}" type="slidenum">
              <a:rPr/>
              <a:pPr>
                <a:defRPr/>
              </a:pPr>
              <a:t>‹#›</a:t>
            </a:fld>
            <a:endParaRPr/>
          </a:p>
        </p:txBody>
      </p:sp>
    </p:spTree>
    <p:extLst>
      <p:ext uri="{BB962C8B-B14F-4D97-AF65-F5344CB8AC3E}">
        <p14:creationId xmlns:p14="http://schemas.microsoft.com/office/powerpoint/2010/main" val="3949788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4" name="Straight Connector 25">
            <a:extLst>
              <a:ext uri="{FF2B5EF4-FFF2-40B4-BE49-F238E27FC236}">
                <a16:creationId xmlns:a16="http://schemas.microsoft.com/office/drawing/2014/main" id="{F67CEF2E-8B4D-B98C-4CFE-D92E6D873732}"/>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591E286B-6889-4B47-C073-4CF54552E708}"/>
              </a:ext>
            </a:extLst>
          </p:cNvPr>
          <p:cNvSpPr txBox="1">
            <a:spLocks noGrp="1"/>
          </p:cNvSpPr>
          <p:nvPr>
            <p:ph type="dt" sz="half" idx="10"/>
          </p:nvPr>
        </p:nvSpPr>
        <p:spPr/>
        <p:txBody>
          <a:bodyPr/>
          <a:lstStyle>
            <a:lvl1pPr>
              <a:defRPr smtClean="0"/>
            </a:lvl1pPr>
          </a:lstStyle>
          <a:p>
            <a:pPr>
              <a:defRPr/>
            </a:pPr>
            <a:fld id="{908712C4-14BC-4F62-9677-DC9C63C46ACB}" type="datetime1">
              <a:rPr lang="en-US"/>
              <a:pPr>
                <a:defRPr/>
              </a:pPr>
              <a:t>3/18/2023</a:t>
            </a:fld>
            <a:endParaRPr/>
          </a:p>
        </p:txBody>
      </p:sp>
      <p:sp>
        <p:nvSpPr>
          <p:cNvPr id="6" name="Footer Placeholder 4">
            <a:extLst>
              <a:ext uri="{FF2B5EF4-FFF2-40B4-BE49-F238E27FC236}">
                <a16:creationId xmlns:a16="http://schemas.microsoft.com/office/drawing/2014/main" id="{B5AC033D-1A28-1EFC-7DFF-D529066241BA}"/>
              </a:ext>
            </a:extLst>
          </p:cNvPr>
          <p:cNvSpPr txBox="1">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47701E8-5EB7-1BBE-A8E1-98EB7FB0F8FF}"/>
              </a:ext>
            </a:extLst>
          </p:cNvPr>
          <p:cNvSpPr txBox="1">
            <a:spLocks noGrp="1"/>
          </p:cNvSpPr>
          <p:nvPr>
            <p:ph type="sldNum" sz="quarter" idx="12"/>
          </p:nvPr>
        </p:nvSpPr>
        <p:spPr/>
        <p:txBody>
          <a:bodyPr/>
          <a:lstStyle>
            <a:lvl1pPr>
              <a:defRPr smtClean="0"/>
            </a:lvl1pPr>
          </a:lstStyle>
          <a:p>
            <a:pPr>
              <a:defRPr/>
            </a:pPr>
            <a:fld id="{972639A4-B5ED-4210-8D59-22E9BC2ED095}" type="slidenum">
              <a:rPr/>
              <a:pPr>
                <a:defRPr/>
              </a:pPr>
              <a:t>‹#›</a:t>
            </a:fld>
            <a:endParaRPr/>
          </a:p>
        </p:txBody>
      </p:sp>
    </p:spTree>
    <p:extLst>
      <p:ext uri="{BB962C8B-B14F-4D97-AF65-F5344CB8AC3E}">
        <p14:creationId xmlns:p14="http://schemas.microsoft.com/office/powerpoint/2010/main" val="427167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4" name="Straight Connector 14">
            <a:extLst>
              <a:ext uri="{FF2B5EF4-FFF2-40B4-BE49-F238E27FC236}">
                <a16:creationId xmlns:a16="http://schemas.microsoft.com/office/drawing/2014/main" id="{1B7C260D-3F74-AF4E-E210-0F2970846894}"/>
              </a:ext>
            </a:extLst>
          </p:cNvPr>
          <p:cNvCxnSpPr>
            <a:cxnSpLocks noChangeShapeType="1"/>
          </p:cNvCxnSpPr>
          <p:nvPr/>
        </p:nvCxnSpPr>
        <p:spPr bwMode="auto">
          <a:xfrm>
            <a:off x="9439275" y="798513"/>
            <a:ext cx="0" cy="466090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Vertical Title 1"/>
          <p:cNvSpPr txBox="1">
            <a:spLocks noGrp="1"/>
          </p:cNvSpPr>
          <p:nvPr>
            <p:ph type="title" orient="vert"/>
          </p:nvPr>
        </p:nvSpPr>
        <p:spPr>
          <a:xfrm>
            <a:off x="9439113" y="798975"/>
            <a:ext cx="1615744" cy="4659892"/>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445E2ABF-3DD9-371F-839A-9E95AC9DF96F}"/>
              </a:ext>
            </a:extLst>
          </p:cNvPr>
          <p:cNvSpPr txBox="1">
            <a:spLocks noGrp="1"/>
          </p:cNvSpPr>
          <p:nvPr>
            <p:ph type="dt" sz="half" idx="10"/>
          </p:nvPr>
        </p:nvSpPr>
        <p:spPr/>
        <p:txBody>
          <a:bodyPr/>
          <a:lstStyle>
            <a:lvl1pPr>
              <a:defRPr smtClean="0"/>
            </a:lvl1pPr>
          </a:lstStyle>
          <a:p>
            <a:pPr>
              <a:defRPr/>
            </a:pPr>
            <a:fld id="{5071CBAA-5BF8-474D-BE43-8AB63C871ED1}" type="datetime1">
              <a:rPr lang="en-US"/>
              <a:pPr>
                <a:defRPr/>
              </a:pPr>
              <a:t>3/18/2023</a:t>
            </a:fld>
            <a:endParaRPr/>
          </a:p>
        </p:txBody>
      </p:sp>
      <p:sp>
        <p:nvSpPr>
          <p:cNvPr id="6" name="Footer Placeholder 4">
            <a:extLst>
              <a:ext uri="{FF2B5EF4-FFF2-40B4-BE49-F238E27FC236}">
                <a16:creationId xmlns:a16="http://schemas.microsoft.com/office/drawing/2014/main" id="{5DCFEF2A-52EC-830E-3F25-F6A3E61FD660}"/>
              </a:ext>
            </a:extLst>
          </p:cNvPr>
          <p:cNvSpPr txBox="1">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53EF447-2E09-B8C7-D59B-714CF439EF07}"/>
              </a:ext>
            </a:extLst>
          </p:cNvPr>
          <p:cNvSpPr txBox="1">
            <a:spLocks noGrp="1"/>
          </p:cNvSpPr>
          <p:nvPr>
            <p:ph type="sldNum" sz="quarter" idx="12"/>
          </p:nvPr>
        </p:nvSpPr>
        <p:spPr/>
        <p:txBody>
          <a:bodyPr/>
          <a:lstStyle>
            <a:lvl1pPr>
              <a:defRPr smtClean="0"/>
            </a:lvl1pPr>
          </a:lstStyle>
          <a:p>
            <a:pPr>
              <a:defRPr/>
            </a:pPr>
            <a:fld id="{F21614C4-B82A-4613-8BC8-951DBC241F19}" type="slidenum">
              <a:rPr/>
              <a:pPr>
                <a:defRPr/>
              </a:pPr>
              <a:t>‹#›</a:t>
            </a:fld>
            <a:endParaRPr/>
          </a:p>
        </p:txBody>
      </p:sp>
    </p:spTree>
    <p:extLst>
      <p:ext uri="{BB962C8B-B14F-4D97-AF65-F5344CB8AC3E}">
        <p14:creationId xmlns:p14="http://schemas.microsoft.com/office/powerpoint/2010/main" val="1250815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7">
            <a:extLst>
              <a:ext uri="{FF2B5EF4-FFF2-40B4-BE49-F238E27FC236}">
                <a16:creationId xmlns:a16="http://schemas.microsoft.com/office/drawing/2014/main" id="{144026B8-A7D1-A186-CE1F-764635902FE6}"/>
              </a:ext>
            </a:extLst>
          </p:cNvPr>
          <p:cNvSpPr>
            <a:spLocks noChangeArrowheads="1"/>
          </p:cNvSpPr>
          <p:nvPr/>
        </p:nvSpPr>
        <p:spPr bwMode="auto">
          <a:xfrm>
            <a:off x="0" y="2019300"/>
            <a:ext cx="12192000" cy="4106863"/>
          </a:xfrm>
          <a:prstGeom prst="rect">
            <a:avLst/>
          </a:prstGeom>
          <a:gradFill rotWithShape="0">
            <a:gsLst>
              <a:gs pos="0">
                <a:srgbClr val="DFDBD5">
                  <a:alpha val="0"/>
                </a:srgbClr>
              </a:gs>
              <a:gs pos="100000">
                <a:srgbClr val="DFDBD5"/>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pic>
        <p:nvPicPr>
          <p:cNvPr id="1027" name="Picture 6">
            <a:extLst>
              <a:ext uri="{FF2B5EF4-FFF2-40B4-BE49-F238E27FC236}">
                <a16:creationId xmlns:a16="http://schemas.microsoft.com/office/drawing/2014/main" id="{3707C954-43BC-9B40-0E00-3C7FCC3619F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t="1538" b="-1538"/>
          <a:stretch>
            <a:fillRect/>
          </a:stretch>
        </p:blipFill>
        <p:spPr bwMode="auto">
          <a:xfrm>
            <a:off x="0" y="6126163"/>
            <a:ext cx="1219200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Placeholder 1">
            <a:extLst>
              <a:ext uri="{FF2B5EF4-FFF2-40B4-BE49-F238E27FC236}">
                <a16:creationId xmlns:a16="http://schemas.microsoft.com/office/drawing/2014/main" id="{FDE378C8-13E9-DB9C-8965-1D2A993C2443}"/>
              </a:ext>
            </a:extLst>
          </p:cNvPr>
          <p:cNvSpPr txBox="1">
            <a:spLocks noGrp="1"/>
          </p:cNvSpPr>
          <p:nvPr>
            <p:ph type="title"/>
          </p:nvPr>
        </p:nvSpPr>
        <p:spPr>
          <a:xfrm>
            <a:off x="1450975" y="804863"/>
            <a:ext cx="9604375" cy="10493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029" name="Text Placeholder 2">
            <a:extLst>
              <a:ext uri="{FF2B5EF4-FFF2-40B4-BE49-F238E27FC236}">
                <a16:creationId xmlns:a16="http://schemas.microsoft.com/office/drawing/2014/main" id="{475EA662-C18B-7824-224B-42B33EC4E4C1}"/>
              </a:ext>
            </a:extLst>
          </p:cNvPr>
          <p:cNvSpPr txBox="1">
            <a:spLocks noGrp="1" noChangeArrowheads="1"/>
          </p:cNvSpPr>
          <p:nvPr>
            <p:ph type="body" idx="1"/>
          </p:nvPr>
        </p:nvSpPr>
        <p:spPr bwMode="auto">
          <a:xfrm>
            <a:off x="1450975" y="2016125"/>
            <a:ext cx="9604375" cy="344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 name="Date Placeholder 3">
            <a:extLst>
              <a:ext uri="{FF2B5EF4-FFF2-40B4-BE49-F238E27FC236}">
                <a16:creationId xmlns:a16="http://schemas.microsoft.com/office/drawing/2014/main" id="{6069BE54-5DFC-830E-27E4-74D24B7A1ECA}"/>
              </a:ext>
            </a:extLst>
          </p:cNvPr>
          <p:cNvSpPr txBox="1">
            <a:spLocks noGrp="1"/>
          </p:cNvSpPr>
          <p:nvPr>
            <p:ph type="dt" sz="half" idx="2"/>
          </p:nvPr>
        </p:nvSpPr>
        <p:spPr>
          <a:xfrm>
            <a:off x="7554913" y="330200"/>
            <a:ext cx="3500437" cy="309563"/>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1000" b="0" i="0" u="none" strike="noStrike" kern="1200" cap="none" spc="0" baseline="0" smtClean="0">
                <a:solidFill>
                  <a:srgbClr val="898989"/>
                </a:solidFill>
                <a:uFillTx/>
                <a:latin typeface="Gill Sans MT"/>
              </a:defRPr>
            </a:lvl1pPr>
          </a:lstStyle>
          <a:p>
            <a:pPr>
              <a:defRPr/>
            </a:pPr>
            <a:fld id="{66F401CE-D112-43FF-888D-7F46FC325F8E}" type="datetime1">
              <a:rPr lang="en-US"/>
              <a:pPr>
                <a:defRPr/>
              </a:pPr>
              <a:t>3/18/2023</a:t>
            </a:fld>
            <a:endParaRPr/>
          </a:p>
        </p:txBody>
      </p:sp>
      <p:sp>
        <p:nvSpPr>
          <p:cNvPr id="7" name="Footer Placeholder 4">
            <a:extLst>
              <a:ext uri="{FF2B5EF4-FFF2-40B4-BE49-F238E27FC236}">
                <a16:creationId xmlns:a16="http://schemas.microsoft.com/office/drawing/2014/main" id="{3BF8D1C0-433C-6CA8-3EFD-64AA452EABDC}"/>
              </a:ext>
            </a:extLst>
          </p:cNvPr>
          <p:cNvSpPr txBox="1">
            <a:spLocks noGrp="1"/>
          </p:cNvSpPr>
          <p:nvPr>
            <p:ph type="ftr" sz="quarter" idx="3"/>
          </p:nvPr>
        </p:nvSpPr>
        <p:spPr>
          <a:xfrm>
            <a:off x="1450975" y="328613"/>
            <a:ext cx="5938838" cy="309562"/>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a:defRPr/>
            </a:pPr>
            <a:endParaRPr/>
          </a:p>
        </p:txBody>
      </p:sp>
      <p:sp>
        <p:nvSpPr>
          <p:cNvPr id="8" name="Slide Number Placeholder 5">
            <a:extLst>
              <a:ext uri="{FF2B5EF4-FFF2-40B4-BE49-F238E27FC236}">
                <a16:creationId xmlns:a16="http://schemas.microsoft.com/office/drawing/2014/main" id="{A942CBAB-49D2-A623-CB59-3050D4E332FC}"/>
              </a:ext>
            </a:extLst>
          </p:cNvPr>
          <p:cNvSpPr txBox="1">
            <a:spLocks noGrp="1"/>
          </p:cNvSpPr>
          <p:nvPr>
            <p:ph type="sldNum" sz="quarter" idx="4"/>
          </p:nvPr>
        </p:nvSpPr>
        <p:spPr>
          <a:xfrm>
            <a:off x="479425" y="798513"/>
            <a:ext cx="811213" cy="504825"/>
          </a:xfrm>
          <a:prstGeom prst="rect">
            <a:avLst/>
          </a:prstGeom>
          <a:noFill/>
          <a:ln>
            <a:noFill/>
          </a:ln>
        </p:spPr>
        <p:txBody>
          <a:bodyPr vert="horz" wrap="square" lIns="91440" tIns="45720" rIns="91440" bIns="45720" anchor="t" anchorCtr="0" compatLnSpc="1">
            <a:noAutofit/>
          </a:bodyPr>
          <a:lstStyle>
            <a:lvl1pPr marL="0" marR="0" lvl="0" indent="0" algn="r" defTabSz="457200" rtl="0" eaLnBrk="1" fontAlgn="auto" hangingPunct="1">
              <a:lnSpc>
                <a:spcPct val="100000"/>
              </a:lnSpc>
              <a:spcBef>
                <a:spcPts val="0"/>
              </a:spcBef>
              <a:spcAft>
                <a:spcPts val="0"/>
              </a:spcAft>
              <a:buNone/>
              <a:tabLst/>
              <a:defRPr lang="en-GB" sz="2800" b="0" i="0" u="none" strike="noStrike" kern="1200" cap="none" spc="0" baseline="0" smtClean="0">
                <a:solidFill>
                  <a:srgbClr val="B71E42"/>
                </a:solidFill>
                <a:uFillTx/>
                <a:latin typeface="Gill Sans MT"/>
              </a:defRPr>
            </a:lvl1pPr>
          </a:lstStyle>
          <a:p>
            <a:pPr>
              <a:defRPr/>
            </a:pPr>
            <a:fld id="{1D1268D5-4583-446C-AA84-6CD3BA9DEE4A}" type="slidenum">
              <a:rPr/>
              <a:pPr>
                <a:defRPr/>
              </a:pPr>
              <a:t>‹#›</a:t>
            </a:fld>
            <a:endParaRPr/>
          </a:p>
        </p:txBody>
      </p:sp>
      <p:cxnSp>
        <p:nvCxnSpPr>
          <p:cNvPr id="1033" name="Straight Connector 9">
            <a:extLst>
              <a:ext uri="{FF2B5EF4-FFF2-40B4-BE49-F238E27FC236}">
                <a16:creationId xmlns:a16="http://schemas.microsoft.com/office/drawing/2014/main" id="{A557C448-1CCE-70BF-AC01-B183C31947E5}"/>
              </a:ext>
            </a:extLst>
          </p:cNvPr>
          <p:cNvCxnSpPr>
            <a:cxnSpLocks noChangeShapeType="1"/>
          </p:cNvCxnSpPr>
          <p:nvPr/>
        </p:nvCxnSpPr>
        <p:spPr bwMode="auto">
          <a:xfrm>
            <a:off x="0" y="6127750"/>
            <a:ext cx="12192000" cy="0"/>
          </a:xfrm>
          <a:prstGeom prst="straightConnector1">
            <a:avLst/>
          </a:prstGeom>
          <a:noFill/>
          <a:ln w="12701">
            <a:solidFill>
              <a:srgbClr val="000001">
                <a:alpha val="20000"/>
              </a:srgbClr>
            </a:solidFill>
            <a:round/>
            <a:headEnd/>
            <a:tailEnd/>
          </a:ln>
          <a:extLst>
            <a:ext uri="{909E8E84-426E-40DD-AFC4-6F175D3DCCD1}">
              <a14:hiddenFill xmlns:a14="http://schemas.microsoft.com/office/drawing/2010/main">
                <a:noFill/>
              </a14:hiddenFill>
            </a:ext>
          </a:extLst>
        </p:spPr>
      </p:cxnSp>
    </p:spTree>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0" r:id="rId7"/>
    <p:sldLayoutId id="2147483677" r:id="rId8"/>
    <p:sldLayoutId id="2147483678" r:id="rId9"/>
    <p:sldLayoutId id="2147483679" r:id="rId10"/>
    <p:sldLayoutId id="2147483680" r:id="rId11"/>
  </p:sldLayoutIdLst>
  <p:transition spd="slow"/>
  <p:txStyles>
    <p:titleStyle>
      <a:lvl1pPr algn="l" rtl="0" eaLnBrk="0" fontAlgn="base">
        <a:lnSpc>
          <a:spcPct val="90000"/>
        </a:lnSpc>
        <a:spcBef>
          <a:spcPct val="0"/>
        </a:spcBef>
        <a:spcAft>
          <a:spcPct val="0"/>
        </a:spcAft>
        <a:defRPr lang="en-US" sz="3200" kern="1200" cap="all">
          <a:solidFill>
            <a:srgbClr val="000000"/>
          </a:solidFill>
          <a:latin typeface="Gill Sans MT"/>
        </a:defRPr>
      </a:lvl1pPr>
      <a:lvl2pPr algn="l" rtl="0" eaLnBrk="0" fontAlgn="base">
        <a:lnSpc>
          <a:spcPct val="90000"/>
        </a:lnSpc>
        <a:spcBef>
          <a:spcPct val="0"/>
        </a:spcBef>
        <a:spcAft>
          <a:spcPct val="0"/>
        </a:spcAft>
        <a:defRPr sz="3200">
          <a:solidFill>
            <a:srgbClr val="000000"/>
          </a:solidFill>
          <a:latin typeface="Gill Sans MT" panose="020B0502020104020203" pitchFamily="34" charset="0"/>
        </a:defRPr>
      </a:lvl2pPr>
      <a:lvl3pPr algn="l" rtl="0" eaLnBrk="0" fontAlgn="base">
        <a:lnSpc>
          <a:spcPct val="90000"/>
        </a:lnSpc>
        <a:spcBef>
          <a:spcPct val="0"/>
        </a:spcBef>
        <a:spcAft>
          <a:spcPct val="0"/>
        </a:spcAft>
        <a:defRPr sz="3200">
          <a:solidFill>
            <a:srgbClr val="000000"/>
          </a:solidFill>
          <a:latin typeface="Gill Sans MT" panose="020B0502020104020203" pitchFamily="34" charset="0"/>
        </a:defRPr>
      </a:lvl3pPr>
      <a:lvl4pPr algn="l" rtl="0" eaLnBrk="0" fontAlgn="base">
        <a:lnSpc>
          <a:spcPct val="90000"/>
        </a:lnSpc>
        <a:spcBef>
          <a:spcPct val="0"/>
        </a:spcBef>
        <a:spcAft>
          <a:spcPct val="0"/>
        </a:spcAft>
        <a:defRPr sz="3200">
          <a:solidFill>
            <a:srgbClr val="000000"/>
          </a:solidFill>
          <a:latin typeface="Gill Sans MT" panose="020B0502020104020203" pitchFamily="34" charset="0"/>
        </a:defRPr>
      </a:lvl4pPr>
      <a:lvl5pPr algn="l" rtl="0" eaLnBrk="0" fontAlgn="base">
        <a:lnSpc>
          <a:spcPct val="90000"/>
        </a:lnSpc>
        <a:spcBef>
          <a:spcPct val="0"/>
        </a:spcBef>
        <a:spcAft>
          <a:spcPct val="0"/>
        </a:spcAft>
        <a:defRPr sz="3200">
          <a:solidFill>
            <a:srgbClr val="000000"/>
          </a:solidFill>
          <a:latin typeface="Gill Sans MT" panose="020B0502020104020203" pitchFamily="34" charset="0"/>
        </a:defRPr>
      </a:lvl5pPr>
      <a:lvl6pPr marL="457200" algn="l" rtl="0" eaLnBrk="0" fontAlgn="base">
        <a:lnSpc>
          <a:spcPct val="90000"/>
        </a:lnSpc>
        <a:spcBef>
          <a:spcPct val="0"/>
        </a:spcBef>
        <a:spcAft>
          <a:spcPct val="0"/>
        </a:spcAft>
        <a:defRPr sz="3200">
          <a:solidFill>
            <a:srgbClr val="000000"/>
          </a:solidFill>
          <a:latin typeface="Gill Sans MT" panose="020B0502020104020203" pitchFamily="34" charset="0"/>
        </a:defRPr>
      </a:lvl6pPr>
      <a:lvl7pPr marL="914400" algn="l" rtl="0" eaLnBrk="0" fontAlgn="base">
        <a:lnSpc>
          <a:spcPct val="90000"/>
        </a:lnSpc>
        <a:spcBef>
          <a:spcPct val="0"/>
        </a:spcBef>
        <a:spcAft>
          <a:spcPct val="0"/>
        </a:spcAft>
        <a:defRPr sz="3200">
          <a:solidFill>
            <a:srgbClr val="000000"/>
          </a:solidFill>
          <a:latin typeface="Gill Sans MT" panose="020B0502020104020203" pitchFamily="34" charset="0"/>
        </a:defRPr>
      </a:lvl7pPr>
      <a:lvl8pPr marL="1371600" algn="l" rtl="0" eaLnBrk="0" fontAlgn="base">
        <a:lnSpc>
          <a:spcPct val="90000"/>
        </a:lnSpc>
        <a:spcBef>
          <a:spcPct val="0"/>
        </a:spcBef>
        <a:spcAft>
          <a:spcPct val="0"/>
        </a:spcAft>
        <a:defRPr sz="3200">
          <a:solidFill>
            <a:srgbClr val="000000"/>
          </a:solidFill>
          <a:latin typeface="Gill Sans MT" panose="020B0502020104020203" pitchFamily="34" charset="0"/>
        </a:defRPr>
      </a:lvl8pPr>
      <a:lvl9pPr marL="1828800" algn="l" rtl="0" eaLnBrk="0" fontAlgn="base">
        <a:lnSpc>
          <a:spcPct val="90000"/>
        </a:lnSpc>
        <a:spcBef>
          <a:spcPct val="0"/>
        </a:spcBef>
        <a:spcAft>
          <a:spcPct val="0"/>
        </a:spcAft>
        <a:defRPr sz="3200">
          <a:solidFill>
            <a:srgbClr val="000000"/>
          </a:solidFill>
          <a:latin typeface="Gill Sans MT" panose="020B0502020104020203" pitchFamily="34" charset="0"/>
        </a:defRPr>
      </a:lvl9pPr>
    </p:titleStyle>
    <p:bodyStyle>
      <a:lvl1pPr marL="228600" indent="-228600" algn="l" rtl="0" eaLnBrk="0" fontAlgn="base">
        <a:lnSpc>
          <a:spcPct val="120000"/>
        </a:lnSpc>
        <a:spcBef>
          <a:spcPts val="1000"/>
        </a:spcBef>
        <a:spcAft>
          <a:spcPct val="0"/>
        </a:spcAft>
        <a:buClr>
          <a:srgbClr val="B71E42"/>
        </a:buClr>
        <a:buSzPct val="100000"/>
        <a:buFont typeface="Arial" panose="020B0604020202020204" pitchFamily="34" charset="0"/>
        <a:buChar char="•"/>
        <a:defRPr lang="en-US" sz="2000" kern="1200">
          <a:solidFill>
            <a:srgbClr val="000000"/>
          </a:solidFill>
          <a:latin typeface="Gill Sans MT"/>
        </a:defRPr>
      </a:lvl1pPr>
      <a:lvl2pPr marL="685800" lvl="1" indent="-228600" algn="l" rtl="0" eaLnBrk="0" fontAlgn="base">
        <a:lnSpc>
          <a:spcPct val="120000"/>
        </a:lnSpc>
        <a:spcBef>
          <a:spcPts val="500"/>
        </a:spcBef>
        <a:spcAft>
          <a:spcPct val="0"/>
        </a:spcAft>
        <a:buClr>
          <a:srgbClr val="B71E42"/>
        </a:buClr>
        <a:buSzPct val="100000"/>
        <a:buFont typeface="Arial" panose="020B0604020202020204" pitchFamily="34" charset="0"/>
        <a:buChar char="•"/>
        <a:defRPr lang="en-US" kern="1200">
          <a:solidFill>
            <a:srgbClr val="000000"/>
          </a:solidFill>
          <a:latin typeface="Gill Sans MT"/>
        </a:defRPr>
      </a:lvl2pPr>
      <a:lvl3pPr marL="1143000" lvl="2" indent="-228600" algn="l" rtl="0" eaLnBrk="0" fontAlgn="base">
        <a:lnSpc>
          <a:spcPct val="120000"/>
        </a:lnSpc>
        <a:spcBef>
          <a:spcPts val="500"/>
        </a:spcBef>
        <a:spcAft>
          <a:spcPct val="0"/>
        </a:spcAft>
        <a:buClr>
          <a:srgbClr val="B71E42"/>
        </a:buClr>
        <a:buSzPct val="100000"/>
        <a:buFont typeface="Arial" panose="020B0604020202020204" pitchFamily="34" charset="0"/>
        <a:buChar char="•"/>
        <a:defRPr lang="en-US" sz="1600" kern="1200">
          <a:solidFill>
            <a:srgbClr val="000000"/>
          </a:solidFill>
          <a:latin typeface="Gill Sans MT"/>
        </a:defRPr>
      </a:lvl3pPr>
      <a:lvl4pPr marL="1600200" lvl="3" indent="-228600" algn="l" rtl="0" eaLnBrk="0" fontAlgn="base">
        <a:lnSpc>
          <a:spcPct val="120000"/>
        </a:lnSpc>
        <a:spcBef>
          <a:spcPts val="500"/>
        </a:spcBef>
        <a:spcAft>
          <a:spcPct val="0"/>
        </a:spcAft>
        <a:buClr>
          <a:srgbClr val="B71E42"/>
        </a:buClr>
        <a:buSzPct val="100000"/>
        <a:buFont typeface="Arial" panose="020B0604020202020204" pitchFamily="34" charset="0"/>
        <a:buChar char="•"/>
        <a:defRPr lang="en-US" sz="1400" kern="1200">
          <a:solidFill>
            <a:srgbClr val="000000"/>
          </a:solidFill>
          <a:latin typeface="Gill Sans MT"/>
        </a:defRPr>
      </a:lvl4pPr>
      <a:lvl5pPr marL="2057400" lvl="4" indent="-228600" algn="l" rtl="0" eaLnBrk="0" fontAlgn="base">
        <a:lnSpc>
          <a:spcPct val="120000"/>
        </a:lnSpc>
        <a:spcBef>
          <a:spcPts val="500"/>
        </a:spcBef>
        <a:spcAft>
          <a:spcPct val="0"/>
        </a:spcAft>
        <a:buClr>
          <a:srgbClr val="B71E42"/>
        </a:buClr>
        <a:buSzPct val="100000"/>
        <a:buFont typeface="Arial" panose="020B0604020202020204" pitchFamily="34" charset="0"/>
        <a:buChar char="•"/>
        <a:defRPr lang="en-US" sz="1200" kern="1200">
          <a:solidFill>
            <a:srgbClr val="000000"/>
          </a:solidFill>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8" Type="http://schemas.openxmlformats.org/officeDocument/2006/relationships/hyperlink" Target="https://totalenergies.com/group/identity/history" TargetMode="External"/><Relationship Id="rId3" Type="http://schemas.openxmlformats.org/officeDocument/2006/relationships/hyperlink" Target="https://eneos.asia/about-us/" TargetMode="External"/><Relationship Id="rId7" Type="http://schemas.openxmlformats.org/officeDocument/2006/relationships/hyperlink" Target="https://www.cambridge.org/core/journals/journal-of-institutional-economics/article/abs/qualitative-research-methods-for-institutional-analysis/2A391F2AA3E88DA09B3B531004FEAA6F" TargetMode="External"/><Relationship Id="rId2" Type="http://schemas.openxmlformats.org/officeDocument/2006/relationships/hyperlink" Target="https://www.deloitte.com/global/en/Industries/energy-chemicals/analysis/gx-oil-and-gas-industry-outlook.html" TargetMode="External"/><Relationship Id="rId1" Type="http://schemas.openxmlformats.org/officeDocument/2006/relationships/slideLayout" Target="../slideLayouts/slideLayout2.xml"/><Relationship Id="rId6" Type="http://schemas.openxmlformats.org/officeDocument/2006/relationships/hyperlink" Target="https://www.eu-japan.eu/sites/default/files/imce/france_culture_11321_c._nakabayashi.pdf" TargetMode="External"/><Relationship Id="rId5" Type="http://schemas.openxmlformats.org/officeDocument/2006/relationships/hyperlink" Target="https://www.macrotrends.net/stocks/charts/TTE/totalenergies-se/number-of-employees" TargetMode="External"/><Relationship Id="rId4" Type="http://schemas.openxmlformats.org/officeDocument/2006/relationships/hyperlink" Target="https://www.hofstede-insights.com/country-comparison/france,jap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D4330-4634-37B5-F400-3051185D1E9F}"/>
              </a:ext>
            </a:extLst>
          </p:cNvPr>
          <p:cNvSpPr txBox="1">
            <a:spLocks noGrp="1"/>
          </p:cNvSpPr>
          <p:nvPr>
            <p:ph type="ctrTitle"/>
          </p:nvPr>
        </p:nvSpPr>
        <p:spPr>
          <a:xfrm>
            <a:off x="0" y="357188"/>
            <a:ext cx="12192000" cy="1854200"/>
          </a:xfrm>
          <a:solidFill>
            <a:srgbClr val="7C705E"/>
          </a:solidFill>
        </p:spPr>
        <p:txBody>
          <a:bodyPr/>
          <a:lstStyle/>
          <a:p>
            <a:pPr eaLnBrk="1" fontAlgn="auto">
              <a:spcBef>
                <a:spcPts val="0"/>
              </a:spcBef>
              <a:spcAft>
                <a:spcPts val="0"/>
              </a:spcAft>
              <a:defRPr/>
            </a:pPr>
            <a:r>
              <a:rPr lang="en-GB" sz="4400">
                <a:solidFill>
                  <a:srgbClr val="FFFFFF"/>
                </a:solidFill>
              </a:rPr>
              <a:t>Developing Relationships and                   Workplace Achievement</a:t>
            </a:r>
          </a:p>
        </p:txBody>
      </p:sp>
      <p:sp>
        <p:nvSpPr>
          <p:cNvPr id="3" name="Subtitle 2">
            <a:extLst>
              <a:ext uri="{FF2B5EF4-FFF2-40B4-BE49-F238E27FC236}">
                <a16:creationId xmlns:a16="http://schemas.microsoft.com/office/drawing/2014/main" id="{4E1112B3-6536-B448-B4DB-CF6D069B3325}"/>
              </a:ext>
            </a:extLst>
          </p:cNvPr>
          <p:cNvSpPr txBox="1">
            <a:spLocks noGrp="1"/>
          </p:cNvSpPr>
          <p:nvPr>
            <p:ph type="subTitle" idx="1"/>
          </p:nvPr>
        </p:nvSpPr>
        <p:spPr>
          <a:xfrm>
            <a:off x="3862388" y="4143375"/>
            <a:ext cx="4724400" cy="1655763"/>
          </a:xfrm>
        </p:spPr>
        <p:txBody>
          <a:bodyPr>
            <a:normAutofit/>
          </a:bodyPr>
          <a:lstStyle/>
          <a:p>
            <a:pPr eaLnBrk="1" fontAlgn="auto">
              <a:spcAft>
                <a:spcPts val="0"/>
              </a:spcAft>
              <a:buFont typeface="Arial" pitchFamily="34"/>
              <a:buNone/>
              <a:defRPr/>
            </a:pPr>
            <a:r>
              <a:rPr lang="en-GB"/>
              <a:t>Student name: Cristina Anton</a:t>
            </a:r>
          </a:p>
          <a:p>
            <a:pPr eaLnBrk="1" fontAlgn="auto">
              <a:spcAft>
                <a:spcPts val="0"/>
              </a:spcAft>
              <a:buFont typeface="Arial" pitchFamily="34"/>
              <a:buNone/>
              <a:defRPr/>
            </a:pPr>
            <a:r>
              <a:rPr lang="en-GB"/>
              <a:t>Student ID: 2110293</a:t>
            </a:r>
          </a:p>
        </p:txBody>
      </p:sp>
      <p:sp>
        <p:nvSpPr>
          <p:cNvPr id="12292" name="TextBox 3">
            <a:extLst>
              <a:ext uri="{FF2B5EF4-FFF2-40B4-BE49-F238E27FC236}">
                <a16:creationId xmlns:a16="http://schemas.microsoft.com/office/drawing/2014/main" id="{C383FCEF-4E22-0903-2FAC-5F4FE8DF3F8C}"/>
              </a:ext>
            </a:extLst>
          </p:cNvPr>
          <p:cNvSpPr txBox="1">
            <a:spLocks noChangeArrowheads="1"/>
          </p:cNvSpPr>
          <p:nvPr/>
        </p:nvSpPr>
        <p:spPr bwMode="auto">
          <a:xfrm>
            <a:off x="4019550" y="2860675"/>
            <a:ext cx="3705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000000"/>
                </a:solidFill>
                <a:latin typeface="Gill Sans MT" panose="020B0502020104020203" pitchFamily="34" charset="0"/>
              </a:rPr>
              <a:t>INDIVIDUAL PRESENTATION</a:t>
            </a: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2">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2344F-155E-59FB-119E-861E2C429C3C}"/>
              </a:ext>
            </a:extLst>
          </p:cNvPr>
          <p:cNvSpPr txBox="1">
            <a:spLocks noGrp="1"/>
          </p:cNvSpPr>
          <p:nvPr>
            <p:ph type="title"/>
          </p:nvPr>
        </p:nvSpPr>
        <p:spPr>
          <a:xfrm>
            <a:off x="0" y="804863"/>
            <a:ext cx="12192000" cy="593725"/>
          </a:xfrm>
          <a:solidFill>
            <a:srgbClr val="7C705E"/>
          </a:solidFill>
        </p:spPr>
        <p:txBody>
          <a:bodyPr/>
          <a:lstStyle/>
          <a:p>
            <a:pPr eaLnBrk="1" fontAlgn="auto">
              <a:spcBef>
                <a:spcPts val="0"/>
              </a:spcBef>
              <a:spcAft>
                <a:spcPts val="0"/>
              </a:spcAft>
              <a:defRPr/>
            </a:pPr>
            <a:r>
              <a:rPr lang="en-GB"/>
              <a:t>                                       Introduction</a:t>
            </a:r>
          </a:p>
        </p:txBody>
      </p:sp>
      <p:sp>
        <p:nvSpPr>
          <p:cNvPr id="3" name="Content Placeholder 2">
            <a:extLst>
              <a:ext uri="{FF2B5EF4-FFF2-40B4-BE49-F238E27FC236}">
                <a16:creationId xmlns:a16="http://schemas.microsoft.com/office/drawing/2014/main" id="{B63B955E-769F-86D9-9287-FCD7F36CBFFA}"/>
              </a:ext>
            </a:extLst>
          </p:cNvPr>
          <p:cNvSpPr txBox="1">
            <a:spLocks noGrp="1"/>
          </p:cNvSpPr>
          <p:nvPr>
            <p:ph idx="1"/>
          </p:nvPr>
        </p:nvSpPr>
        <p:spPr>
          <a:xfrm>
            <a:off x="247650" y="2016125"/>
            <a:ext cx="6638925" cy="3449638"/>
          </a:xfrm>
        </p:spPr>
        <p:txBody>
          <a:bodyPr>
            <a:normAutofit/>
          </a:bodyPr>
          <a:lstStyle/>
          <a:p>
            <a:pPr eaLnBrk="1" fontAlgn="auto">
              <a:lnSpc>
                <a:spcPct val="110000"/>
              </a:lnSpc>
              <a:spcAft>
                <a:spcPts val="0"/>
              </a:spcAft>
              <a:buFont typeface="Arial" pitchFamily="34"/>
              <a:buChar char="•"/>
              <a:defRPr/>
            </a:pPr>
            <a:r>
              <a:rPr lang="en-GB" sz="1700" dirty="0"/>
              <a:t>This presentation will analyse the HR department's involvement in the different phases of the merger and acquisition between </a:t>
            </a:r>
            <a:r>
              <a:rPr lang="en-GB" sz="1700" dirty="0" err="1"/>
              <a:t>TotalEnergies</a:t>
            </a:r>
            <a:r>
              <a:rPr lang="en-GB" sz="1700" dirty="0"/>
              <a:t> SE (France) and </a:t>
            </a:r>
            <a:r>
              <a:rPr lang="en-GB" sz="1700" dirty="0" err="1"/>
              <a:t>Eneos</a:t>
            </a:r>
            <a:r>
              <a:rPr lang="en-GB" sz="1700" dirty="0"/>
              <a:t> Corporation (Japan). </a:t>
            </a:r>
          </a:p>
          <a:p>
            <a:pPr marL="0" indent="0" eaLnBrk="1" fontAlgn="auto">
              <a:lnSpc>
                <a:spcPct val="110000"/>
              </a:lnSpc>
              <a:spcAft>
                <a:spcPts val="0"/>
              </a:spcAft>
              <a:buFont typeface="Arial" pitchFamily="34"/>
              <a:buNone/>
              <a:defRPr/>
            </a:pPr>
            <a:endParaRPr lang="en-GB" sz="1700" dirty="0"/>
          </a:p>
          <a:p>
            <a:pPr eaLnBrk="1" fontAlgn="auto">
              <a:lnSpc>
                <a:spcPct val="110000"/>
              </a:lnSpc>
              <a:spcAft>
                <a:spcPts val="0"/>
              </a:spcAft>
              <a:buFont typeface="Arial" pitchFamily="34"/>
              <a:buChar char="•"/>
              <a:defRPr/>
            </a:pPr>
            <a:r>
              <a:rPr lang="en-GB" sz="1700" dirty="0"/>
              <a:t>The impact of culture on organizational life, the key areas of similarity and difference in HR practice between countries. </a:t>
            </a:r>
          </a:p>
          <a:p>
            <a:pPr marL="0" indent="0" eaLnBrk="1" fontAlgn="auto">
              <a:lnSpc>
                <a:spcPct val="110000"/>
              </a:lnSpc>
              <a:spcAft>
                <a:spcPts val="0"/>
              </a:spcAft>
              <a:buFont typeface="Arial" pitchFamily="34"/>
              <a:buNone/>
              <a:defRPr/>
            </a:pPr>
            <a:endParaRPr lang="en-GB" sz="1700" dirty="0"/>
          </a:p>
          <a:p>
            <a:pPr eaLnBrk="1" fontAlgn="auto">
              <a:lnSpc>
                <a:spcPct val="110000"/>
              </a:lnSpc>
              <a:spcAft>
                <a:spcPts val="0"/>
              </a:spcAft>
              <a:buFont typeface="Arial" pitchFamily="34"/>
              <a:buChar char="•"/>
              <a:defRPr/>
            </a:pPr>
            <a:r>
              <a:rPr lang="en-GB" sz="1700" dirty="0"/>
              <a:t>Also, the strategic international HR with international business strategy approaches will be critically evaluated.</a:t>
            </a:r>
          </a:p>
          <a:p>
            <a:pPr eaLnBrk="1" fontAlgn="auto">
              <a:lnSpc>
                <a:spcPct val="110000"/>
              </a:lnSpc>
              <a:spcAft>
                <a:spcPts val="0"/>
              </a:spcAft>
              <a:buFont typeface="Arial" pitchFamily="34"/>
              <a:buChar char="•"/>
              <a:defRPr/>
            </a:pPr>
            <a:endParaRPr lang="en-GB" sz="1700" dirty="0"/>
          </a:p>
        </p:txBody>
      </p:sp>
      <p:grpSp>
        <p:nvGrpSpPr>
          <p:cNvPr id="13316" name="Group 9">
            <a:extLst>
              <a:ext uri="{FF2B5EF4-FFF2-40B4-BE49-F238E27FC236}">
                <a16:creationId xmlns:a16="http://schemas.microsoft.com/office/drawing/2014/main" id="{65E971E4-ADD7-6BEF-B6D7-1C8361018CA7}"/>
              </a:ext>
            </a:extLst>
          </p:cNvPr>
          <p:cNvGrpSpPr>
            <a:grpSpLocks/>
          </p:cNvGrpSpPr>
          <p:nvPr/>
        </p:nvGrpSpPr>
        <p:grpSpPr bwMode="auto">
          <a:xfrm>
            <a:off x="7389813" y="2012950"/>
            <a:ext cx="3668712" cy="3452813"/>
            <a:chOff x="7390409" y="2012813"/>
            <a:chExt cx="3668078" cy="3453533"/>
          </a:xfrm>
        </p:grpSpPr>
        <p:sp>
          <p:nvSpPr>
            <p:cNvPr id="13318" name="Rectangle 10">
              <a:extLst>
                <a:ext uri="{FF2B5EF4-FFF2-40B4-BE49-F238E27FC236}">
                  <a16:creationId xmlns:a16="http://schemas.microsoft.com/office/drawing/2014/main" id="{C9F8324A-113F-517E-EA53-3C67422FE487}"/>
                </a:ext>
              </a:extLst>
            </p:cNvPr>
            <p:cNvSpPr>
              <a:spLocks noChangeArrowheads="1"/>
            </p:cNvSpPr>
            <p:nvPr/>
          </p:nvSpPr>
          <p:spPr bwMode="auto">
            <a:xfrm>
              <a:off x="7390409" y="2012813"/>
              <a:ext cx="3668069" cy="3453533"/>
            </a:xfrm>
            <a:prstGeom prst="rect">
              <a:avLst/>
            </a:prstGeom>
            <a:gradFill rotWithShape="0">
              <a:gsLst>
                <a:gs pos="0">
                  <a:srgbClr val="000001"/>
                </a:gs>
                <a:gs pos="100000">
                  <a:srgbClr val="191919"/>
                </a:gs>
              </a:gsLst>
              <a:lin ang="5400000"/>
            </a:gradFill>
            <a:ln>
              <a:noFill/>
            </a:ln>
            <a:effectLst>
              <a:outerShdw dist="190503" dir="4740048"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13319" name="Rectangle 11">
              <a:extLst>
                <a:ext uri="{FF2B5EF4-FFF2-40B4-BE49-F238E27FC236}">
                  <a16:creationId xmlns:a16="http://schemas.microsoft.com/office/drawing/2014/main" id="{B9CA1145-9ACF-17A5-EE2C-065AB86146C6}"/>
                </a:ext>
              </a:extLst>
            </p:cNvPr>
            <p:cNvSpPr>
              <a:spLocks noChangeArrowheads="1"/>
            </p:cNvSpPr>
            <p:nvPr/>
          </p:nvSpPr>
          <p:spPr bwMode="auto">
            <a:xfrm>
              <a:off x="7390418" y="2026118"/>
              <a:ext cx="3668069" cy="3433910"/>
            </a:xfrm>
            <a:prstGeom prst="rect">
              <a:avLst/>
            </a:prstGeom>
            <a:solidFill>
              <a:srgbClr val="FFFFFF"/>
            </a:solidFill>
            <a:ln w="76196">
              <a:solidFill>
                <a:srgbClr val="191919"/>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grpSp>
      <p:pic>
        <p:nvPicPr>
          <p:cNvPr id="13317" name="Picture 4">
            <a:extLst>
              <a:ext uri="{FF2B5EF4-FFF2-40B4-BE49-F238E27FC236}">
                <a16:creationId xmlns:a16="http://schemas.microsoft.com/office/drawing/2014/main" id="{05AB5473-F5F4-65CC-C906-A604C40D9B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4913" y="2635250"/>
            <a:ext cx="3336925" cy="220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EBCE7-FE3C-3081-4BB4-DD8766587DC7}"/>
              </a:ext>
            </a:extLst>
          </p:cNvPr>
          <p:cNvSpPr>
            <a:spLocks noGrp="1"/>
          </p:cNvSpPr>
          <p:nvPr>
            <p:ph type="title"/>
          </p:nvPr>
        </p:nvSpPr>
        <p:spPr>
          <a:xfrm>
            <a:off x="-19666" y="523954"/>
            <a:ext cx="12192000" cy="561820"/>
          </a:xfrm>
          <a:solidFill>
            <a:schemeClr val="bg2">
              <a:lumMod val="50000"/>
            </a:schemeClr>
          </a:solidFill>
        </p:spPr>
        <p:txBody>
          <a:bodyPr/>
          <a:lstStyle/>
          <a:p>
            <a:r>
              <a:rPr lang="en-GB" dirty="0"/>
              <a:t>                               </a:t>
            </a:r>
            <a:r>
              <a:rPr lang="en-GB" dirty="0">
                <a:solidFill>
                  <a:schemeClr val="bg1"/>
                </a:solidFill>
              </a:rPr>
              <a:t>OIL AND GAS SECTOR</a:t>
            </a:r>
          </a:p>
        </p:txBody>
      </p:sp>
      <p:sp>
        <p:nvSpPr>
          <p:cNvPr id="3" name="Content Placeholder 2">
            <a:extLst>
              <a:ext uri="{FF2B5EF4-FFF2-40B4-BE49-F238E27FC236}">
                <a16:creationId xmlns:a16="http://schemas.microsoft.com/office/drawing/2014/main" id="{382E01DC-EFCD-A705-2D25-D190A8C1E18C}"/>
              </a:ext>
            </a:extLst>
          </p:cNvPr>
          <p:cNvSpPr>
            <a:spLocks noGrp="1"/>
          </p:cNvSpPr>
          <p:nvPr>
            <p:ph idx="1"/>
          </p:nvPr>
        </p:nvSpPr>
        <p:spPr>
          <a:xfrm>
            <a:off x="0" y="1810160"/>
            <a:ext cx="6253162" cy="4242976"/>
          </a:xfrm>
        </p:spPr>
        <p:txBody>
          <a:bodyPr/>
          <a:lstStyle/>
          <a:p>
            <a:r>
              <a:rPr lang="en-GB" sz="1800"/>
              <a:t>Exploration, extraction, refinement, and distribution of oil and gas products are all part of the oil and gas sector. </a:t>
            </a:r>
          </a:p>
          <a:p>
            <a:r>
              <a:rPr lang="en-GB" sz="1800"/>
              <a:t>This industry is heavily regulated and made up of numerous businesses engaged in upstream to downstream activities. </a:t>
            </a:r>
          </a:p>
          <a:p>
            <a:r>
              <a:rPr lang="en-GB" sz="1800"/>
              <a:t>Oil exploration and production are considered upstream operations, whilst oil refining and marketing are considered downstream activities.</a:t>
            </a:r>
          </a:p>
          <a:p>
            <a:r>
              <a:rPr lang="en-GB" sz="1800"/>
              <a:t>At the end of 2022 generate its highest-ever free cash flows of $1.4 trillion. 93% of O&amp;G executives state they’re positive about the industry in 2023 (Delloite, 2023) </a:t>
            </a:r>
            <a:endParaRPr lang="en-GB" sz="1800" dirty="0"/>
          </a:p>
        </p:txBody>
      </p:sp>
      <p:pic>
        <p:nvPicPr>
          <p:cNvPr id="5" name="Picture 4">
            <a:extLst>
              <a:ext uri="{FF2B5EF4-FFF2-40B4-BE49-F238E27FC236}">
                <a16:creationId xmlns:a16="http://schemas.microsoft.com/office/drawing/2014/main" id="{46983C1B-9C78-B398-8479-5E41F2DF3371}"/>
              </a:ext>
            </a:extLst>
          </p:cNvPr>
          <p:cNvPicPr>
            <a:picLocks noChangeAspect="1"/>
          </p:cNvPicPr>
          <p:nvPr/>
        </p:nvPicPr>
        <p:blipFill>
          <a:blip r:embed="rId2"/>
          <a:stretch>
            <a:fillRect/>
          </a:stretch>
        </p:blipFill>
        <p:spPr>
          <a:xfrm>
            <a:off x="6371302" y="2016125"/>
            <a:ext cx="5604387" cy="3588262"/>
          </a:xfrm>
          <a:prstGeom prst="rect">
            <a:avLst/>
          </a:prstGeom>
        </p:spPr>
      </p:pic>
    </p:spTree>
    <p:extLst>
      <p:ext uri="{BB962C8B-B14F-4D97-AF65-F5344CB8AC3E}">
        <p14:creationId xmlns:p14="http://schemas.microsoft.com/office/powerpoint/2010/main" val="1485269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F573A-76E0-AC7A-FAF1-8B76C83CC9EA}"/>
              </a:ext>
            </a:extLst>
          </p:cNvPr>
          <p:cNvSpPr txBox="1">
            <a:spLocks noGrp="1"/>
          </p:cNvSpPr>
          <p:nvPr>
            <p:ph type="title"/>
          </p:nvPr>
        </p:nvSpPr>
        <p:spPr>
          <a:xfrm>
            <a:off x="0" y="119063"/>
            <a:ext cx="12192000" cy="525462"/>
          </a:xfrm>
          <a:solidFill>
            <a:srgbClr val="7C705E"/>
          </a:solidFill>
        </p:spPr>
        <p:txBody>
          <a:bodyPr/>
          <a:lstStyle/>
          <a:p>
            <a:pPr eaLnBrk="1" fontAlgn="auto">
              <a:spcBef>
                <a:spcPts val="0"/>
              </a:spcBef>
              <a:spcAft>
                <a:spcPts val="0"/>
              </a:spcAft>
              <a:defRPr/>
            </a:pPr>
            <a:r>
              <a:rPr lang="en-GB" sz="2900"/>
              <a:t>                  </a:t>
            </a:r>
            <a:r>
              <a:rPr lang="en-GB" sz="2900">
                <a:solidFill>
                  <a:srgbClr val="FFFFFF"/>
                </a:solidFill>
              </a:rPr>
              <a:t>TOTALENERGIES SE VS ENEOS CORPORATION</a:t>
            </a:r>
          </a:p>
        </p:txBody>
      </p:sp>
      <p:graphicFrame>
        <p:nvGraphicFramePr>
          <p:cNvPr id="3" name="Table 4">
            <a:extLst>
              <a:ext uri="{FF2B5EF4-FFF2-40B4-BE49-F238E27FC236}">
                <a16:creationId xmlns:a16="http://schemas.microsoft.com/office/drawing/2014/main" id="{619CAABE-9DC2-FAF1-91CB-4EF655CD1610}"/>
              </a:ext>
            </a:extLst>
          </p:cNvPr>
          <p:cNvGraphicFramePr>
            <a:graphicFrameLocks noGrp="1"/>
          </p:cNvGraphicFramePr>
          <p:nvPr>
            <p:ph idx="1"/>
            <p:extLst>
              <p:ext uri="{D42A27DB-BD31-4B8C-83A1-F6EECF244321}">
                <p14:modId xmlns:p14="http://schemas.microsoft.com/office/powerpoint/2010/main" val="207577865"/>
              </p:ext>
            </p:extLst>
          </p:nvPr>
        </p:nvGraphicFramePr>
        <p:xfrm>
          <a:off x="265472" y="644525"/>
          <a:ext cx="11926528" cy="4507641"/>
        </p:xfrm>
        <a:graphic>
          <a:graphicData uri="http://schemas.openxmlformats.org/drawingml/2006/table">
            <a:tbl>
              <a:tblPr firstRow="1" bandRow="1">
                <a:effectLst/>
                <a:tableStyleId>{5C22544A-7EE6-4342-B048-85BDC9FD1C3A}</a:tableStyleId>
              </a:tblPr>
              <a:tblGrid>
                <a:gridCol w="5921333">
                  <a:extLst>
                    <a:ext uri="{9D8B030D-6E8A-4147-A177-3AD203B41FA5}">
                      <a16:colId xmlns:a16="http://schemas.microsoft.com/office/drawing/2014/main" val="20000"/>
                    </a:ext>
                  </a:extLst>
                </a:gridCol>
                <a:gridCol w="6005195">
                  <a:extLst>
                    <a:ext uri="{9D8B030D-6E8A-4147-A177-3AD203B41FA5}">
                      <a16:colId xmlns:a16="http://schemas.microsoft.com/office/drawing/2014/main" val="20001"/>
                    </a:ext>
                  </a:extLst>
                </a:gridCol>
              </a:tblGrid>
              <a:tr h="370876">
                <a:tc>
                  <a:txBody>
                    <a:bodyPr/>
                    <a:lstStyle/>
                    <a:p>
                      <a:pPr lvl="0"/>
                      <a:r>
                        <a:rPr lang="en-GB" sz="1800" dirty="0"/>
                        <a:t>TOTALENERGIES SE </a:t>
                      </a:r>
                    </a:p>
                  </a:txBody>
                  <a:tcPr marT="45724" marB="45724"/>
                </a:tc>
                <a:tc>
                  <a:txBody>
                    <a:bodyPr/>
                    <a:lstStyle/>
                    <a:p>
                      <a:pPr lvl="0"/>
                      <a:r>
                        <a:rPr lang="en-GB" sz="1800" dirty="0"/>
                        <a:t>ENEOS CORPORATION</a:t>
                      </a:r>
                    </a:p>
                  </a:txBody>
                  <a:tcPr marT="45724" marB="45724"/>
                </a:tc>
                <a:extLst>
                  <a:ext uri="{0D108BD9-81ED-4DB2-BD59-A6C34878D82A}">
                    <a16:rowId xmlns:a16="http://schemas.microsoft.com/office/drawing/2014/main" val="10000"/>
                  </a:ext>
                </a:extLst>
              </a:tr>
              <a:tr h="370876">
                <a:tc>
                  <a:txBody>
                    <a:bodyPr/>
                    <a:lstStyle/>
                    <a:p>
                      <a:pPr lvl="0"/>
                      <a:r>
                        <a:rPr lang="en-GB" sz="1800" dirty="0"/>
                        <a:t>Founded in 1924, in France, Europa.</a:t>
                      </a:r>
                    </a:p>
                  </a:txBody>
                  <a:tcPr marT="45724" marB="45724"/>
                </a:tc>
                <a:tc>
                  <a:txBody>
                    <a:bodyPr/>
                    <a:lstStyle/>
                    <a:p>
                      <a:pPr lvl="0"/>
                      <a:r>
                        <a:rPr lang="en-GB" sz="1800" dirty="0"/>
                        <a:t>Found in 1888 in Tokyo, Asia.</a:t>
                      </a:r>
                    </a:p>
                  </a:txBody>
                  <a:tcPr marT="45724" marB="45724"/>
                </a:tc>
                <a:extLst>
                  <a:ext uri="{0D108BD9-81ED-4DB2-BD59-A6C34878D82A}">
                    <a16:rowId xmlns:a16="http://schemas.microsoft.com/office/drawing/2014/main" val="10001"/>
                  </a:ext>
                </a:extLst>
              </a:tr>
              <a:tr h="640135">
                <a:tc>
                  <a:txBody>
                    <a:bodyPr/>
                    <a:lstStyle/>
                    <a:p>
                      <a:pPr lvl="0"/>
                      <a:r>
                        <a:rPr lang="en-GB" sz="1800" dirty="0"/>
                        <a:t>French multinational integrated energy and petroleum company, </a:t>
                      </a:r>
                    </a:p>
                  </a:txBody>
                  <a:tcPr marT="45724" marB="45724"/>
                </a:tc>
                <a:tc>
                  <a:txBody>
                    <a:bodyPr/>
                    <a:lstStyle/>
                    <a:p>
                      <a:pPr lvl="0"/>
                      <a:r>
                        <a:rPr lang="en-GB" sz="1800" dirty="0"/>
                        <a:t>Is a Japanese petroleum company, the largest in </a:t>
                      </a:r>
                      <a:r>
                        <a:rPr lang="en-GB" sz="1800" dirty="0" err="1"/>
                        <a:t>Japain</a:t>
                      </a:r>
                      <a:endParaRPr lang="en-GB" sz="1800" dirty="0"/>
                    </a:p>
                  </a:txBody>
                  <a:tcPr marT="45724" marB="45724"/>
                </a:tc>
                <a:extLst>
                  <a:ext uri="{0D108BD9-81ED-4DB2-BD59-A6C34878D82A}">
                    <a16:rowId xmlns:a16="http://schemas.microsoft.com/office/drawing/2014/main" val="10002"/>
                  </a:ext>
                </a:extLst>
              </a:tr>
              <a:tr h="640135">
                <a:tc>
                  <a:txBody>
                    <a:bodyPr/>
                    <a:lstStyle/>
                    <a:p>
                      <a:pPr lvl="0"/>
                      <a:r>
                        <a:rPr lang="en-GB" sz="1800" dirty="0"/>
                        <a:t>In 2021 has 101309 employees (Macrotrends, 2023)</a:t>
                      </a:r>
                    </a:p>
                    <a:p>
                      <a:pPr lvl="0"/>
                      <a:endParaRPr lang="en-GB" sz="1800" dirty="0"/>
                    </a:p>
                  </a:txBody>
                  <a:tcPr marT="45724" marB="45724"/>
                </a:tc>
                <a:tc>
                  <a:txBody>
                    <a:bodyPr/>
                    <a:lstStyle/>
                    <a:p>
                      <a:pPr lvl="0"/>
                      <a:r>
                        <a:rPr lang="en-GB" sz="1800" dirty="0"/>
                        <a:t>In 2020 have around 40.75 thousand employees (Statista, 2023).</a:t>
                      </a:r>
                    </a:p>
                  </a:txBody>
                  <a:tcPr marT="45724" marB="45724"/>
                </a:tc>
                <a:extLst>
                  <a:ext uri="{0D108BD9-81ED-4DB2-BD59-A6C34878D82A}">
                    <a16:rowId xmlns:a16="http://schemas.microsoft.com/office/drawing/2014/main" val="10003"/>
                  </a:ext>
                </a:extLst>
              </a:tr>
              <a:tr h="656756">
                <a:tc>
                  <a:txBody>
                    <a:bodyPr/>
                    <a:lstStyle/>
                    <a:p>
                      <a:pPr lvl="0"/>
                      <a:r>
                        <a:rPr lang="en-GB" sz="1800" dirty="0"/>
                        <a:t>With a 13% market share, it is among the top oil and gas firms in France (</a:t>
                      </a:r>
                      <a:r>
                        <a:rPr lang="en-GB" sz="1800" dirty="0" err="1"/>
                        <a:t>TotalEnergies</a:t>
                      </a:r>
                      <a:r>
                        <a:rPr lang="en-GB" sz="1800" dirty="0"/>
                        <a:t>, 2023)</a:t>
                      </a:r>
                    </a:p>
                  </a:txBody>
                  <a:tcPr marT="45724" marB="45724"/>
                </a:tc>
                <a:tc>
                  <a:txBody>
                    <a:bodyPr/>
                    <a:lstStyle/>
                    <a:p>
                      <a:pPr lvl="0"/>
                      <a:r>
                        <a:rPr lang="en-GB" sz="1800" dirty="0"/>
                        <a:t>With a market share of roughly 18% in Japan, it is a major producer of oil and gas there(</a:t>
                      </a:r>
                      <a:r>
                        <a:rPr lang="en-GB" sz="1800" dirty="0" err="1"/>
                        <a:t>Eneos</a:t>
                      </a:r>
                      <a:r>
                        <a:rPr lang="en-GB" sz="1800" dirty="0"/>
                        <a:t>, 2023)</a:t>
                      </a:r>
                    </a:p>
                  </a:txBody>
                  <a:tcPr marT="45724" marB="45724"/>
                </a:tc>
                <a:extLst>
                  <a:ext uri="{0D108BD9-81ED-4DB2-BD59-A6C34878D82A}">
                    <a16:rowId xmlns:a16="http://schemas.microsoft.com/office/drawing/2014/main" val="10004"/>
                  </a:ext>
                </a:extLst>
              </a:tr>
              <a:tr h="640135">
                <a:tc>
                  <a:txBody>
                    <a:bodyPr/>
                    <a:lstStyle/>
                    <a:p>
                      <a:pPr lvl="0"/>
                      <a:r>
                        <a:rPr lang="en-GB" sz="1800" dirty="0"/>
                        <a:t>Competitors are BP, Shell, and ExxonMobil.</a:t>
                      </a:r>
                    </a:p>
                  </a:txBody>
                  <a:tcPr marT="45724" marB="45724"/>
                </a:tc>
                <a:tc>
                  <a:txBody>
                    <a:bodyPr/>
                    <a:lstStyle/>
                    <a:p>
                      <a:pPr lvl="0"/>
                      <a:r>
                        <a:rPr lang="en-GB" sz="1800" dirty="0"/>
                        <a:t>Competitors are JXTG and </a:t>
                      </a:r>
                      <a:r>
                        <a:rPr lang="en-GB" sz="1800" dirty="0" err="1"/>
                        <a:t>Idemitsu</a:t>
                      </a:r>
                      <a:r>
                        <a:rPr lang="en-GB" sz="1800" dirty="0"/>
                        <a:t>. </a:t>
                      </a:r>
                    </a:p>
                  </a:txBody>
                  <a:tcPr marT="45724" marB="45724"/>
                </a:tc>
                <a:extLst>
                  <a:ext uri="{0D108BD9-81ED-4DB2-BD59-A6C34878D82A}">
                    <a16:rowId xmlns:a16="http://schemas.microsoft.com/office/drawing/2014/main" val="3548556711"/>
                  </a:ext>
                </a:extLst>
              </a:tr>
              <a:tr h="640135">
                <a:tc>
                  <a:txBody>
                    <a:bodyPr/>
                    <a:lstStyle/>
                    <a:p>
                      <a:pPr lvl="0"/>
                      <a:r>
                        <a:rPr lang="en-GB" sz="1800" dirty="0"/>
                        <a:t>Automobile, aviation, and chemical sectors are just a few of the industries represented in its customer profile. (</a:t>
                      </a:r>
                      <a:r>
                        <a:rPr lang="en-GB" sz="1800" dirty="0" err="1"/>
                        <a:t>TotalEnergies</a:t>
                      </a:r>
                      <a:r>
                        <a:rPr lang="en-GB" sz="1800" dirty="0"/>
                        <a:t>, 2023)</a:t>
                      </a:r>
                    </a:p>
                  </a:txBody>
                  <a:tcPr marT="45724" marB="45724"/>
                </a:tc>
                <a:tc>
                  <a:txBody>
                    <a:bodyPr/>
                    <a:lstStyle/>
                    <a:p>
                      <a:pPr lvl="0"/>
                      <a:r>
                        <a:rPr lang="en-GB" sz="1800" dirty="0"/>
                        <a:t>Automobile, construction, chemicals, and electronics are just a few of the industries represented in its customer profile (</a:t>
                      </a:r>
                      <a:r>
                        <a:rPr lang="en-GB" sz="1800" dirty="0" err="1"/>
                        <a:t>Eneos</a:t>
                      </a:r>
                      <a:r>
                        <a:rPr lang="en-GB" sz="1800" dirty="0"/>
                        <a:t>, 2023)</a:t>
                      </a:r>
                    </a:p>
                    <a:p>
                      <a:pPr lvl="0"/>
                      <a:endParaRPr lang="en-GB" sz="1800" dirty="0"/>
                    </a:p>
                  </a:txBody>
                  <a:tcPr marT="45724" marB="45724"/>
                </a:tc>
                <a:extLst>
                  <a:ext uri="{0D108BD9-81ED-4DB2-BD59-A6C34878D82A}">
                    <a16:rowId xmlns:a16="http://schemas.microsoft.com/office/drawing/2014/main" val="36717234"/>
                  </a:ext>
                </a:extLst>
              </a:tr>
            </a:tbl>
          </a:graphicData>
        </a:graphic>
      </p:graphicFrame>
      <p:pic>
        <p:nvPicPr>
          <p:cNvPr id="14361" name="Picture 4">
            <a:extLst>
              <a:ext uri="{FF2B5EF4-FFF2-40B4-BE49-F238E27FC236}">
                <a16:creationId xmlns:a16="http://schemas.microsoft.com/office/drawing/2014/main" id="{088A91E6-8515-9435-9FDA-3B57E150F2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373688"/>
            <a:ext cx="620415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62" name="Picture 7">
            <a:extLst>
              <a:ext uri="{FF2B5EF4-FFF2-40B4-BE49-F238E27FC236}">
                <a16:creationId xmlns:a16="http://schemas.microsoft.com/office/drawing/2014/main" id="{AF6285B4-CBF8-2CFB-5B9F-BD713ACA44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4155" y="5373688"/>
            <a:ext cx="598784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9EC5E-6F8C-06AE-2328-C2E09220480C}"/>
              </a:ext>
            </a:extLst>
          </p:cNvPr>
          <p:cNvSpPr txBox="1">
            <a:spLocks noGrp="1"/>
          </p:cNvSpPr>
          <p:nvPr>
            <p:ph type="title"/>
          </p:nvPr>
        </p:nvSpPr>
        <p:spPr>
          <a:xfrm>
            <a:off x="0" y="471488"/>
            <a:ext cx="12192000" cy="587375"/>
          </a:xfrm>
          <a:solidFill>
            <a:srgbClr val="7C705E"/>
          </a:solidFill>
        </p:spPr>
        <p:txBody>
          <a:bodyPr/>
          <a:lstStyle/>
          <a:p>
            <a:pPr eaLnBrk="1" fontAlgn="auto">
              <a:spcBef>
                <a:spcPts val="0"/>
              </a:spcBef>
              <a:spcAft>
                <a:spcPts val="0"/>
              </a:spcAft>
              <a:defRPr/>
            </a:pPr>
            <a:r>
              <a:rPr lang="en-GB"/>
              <a:t>                              </a:t>
            </a:r>
            <a:r>
              <a:rPr lang="en-GB">
                <a:solidFill>
                  <a:srgbClr val="FFFFFF"/>
                </a:solidFill>
              </a:rPr>
              <a:t>MERGER AND AQUISITION</a:t>
            </a:r>
          </a:p>
        </p:txBody>
      </p:sp>
      <p:sp>
        <p:nvSpPr>
          <p:cNvPr id="3" name="Content Placeholder 2">
            <a:extLst>
              <a:ext uri="{FF2B5EF4-FFF2-40B4-BE49-F238E27FC236}">
                <a16:creationId xmlns:a16="http://schemas.microsoft.com/office/drawing/2014/main" id="{B30F1BAA-6650-1885-1ADC-D25F2FC9D8ED}"/>
              </a:ext>
            </a:extLst>
          </p:cNvPr>
          <p:cNvSpPr txBox="1">
            <a:spLocks noGrp="1"/>
          </p:cNvSpPr>
          <p:nvPr>
            <p:ph idx="1"/>
          </p:nvPr>
        </p:nvSpPr>
        <p:spPr>
          <a:xfrm>
            <a:off x="0" y="1874838"/>
            <a:ext cx="6081713" cy="4189412"/>
          </a:xfrm>
        </p:spPr>
        <p:txBody>
          <a:bodyPr>
            <a:normAutofit/>
          </a:bodyPr>
          <a:lstStyle/>
          <a:p>
            <a:pPr marL="0" indent="0" eaLnBrk="1" fontAlgn="auto">
              <a:lnSpc>
                <a:spcPct val="110000"/>
              </a:lnSpc>
              <a:spcAft>
                <a:spcPts val="0"/>
              </a:spcAft>
              <a:buNone/>
              <a:defRPr/>
            </a:pPr>
            <a:endParaRPr lang="en-GB" sz="1600" dirty="0"/>
          </a:p>
          <a:p>
            <a:pPr eaLnBrk="1" fontAlgn="auto">
              <a:lnSpc>
                <a:spcPct val="110000"/>
              </a:lnSpc>
              <a:spcAft>
                <a:spcPts val="0"/>
              </a:spcAft>
              <a:buFont typeface="Arial" pitchFamily="34"/>
              <a:buChar char="•"/>
              <a:defRPr/>
            </a:pPr>
            <a:r>
              <a:rPr lang="en-GB" sz="1600" dirty="0"/>
              <a:t>International mergers and acquisitions (M&amp;As) are a common practice for firms looking to expand into new markets and grow their business (</a:t>
            </a:r>
            <a:r>
              <a:rPr lang="en-GB" sz="1600" dirty="0" err="1"/>
              <a:t>Antila</a:t>
            </a:r>
            <a:r>
              <a:rPr lang="en-GB" sz="1600" dirty="0"/>
              <a:t>, 2005). </a:t>
            </a:r>
          </a:p>
          <a:p>
            <a:pPr eaLnBrk="1" fontAlgn="auto">
              <a:lnSpc>
                <a:spcPct val="110000"/>
              </a:lnSpc>
              <a:spcAft>
                <a:spcPts val="0"/>
              </a:spcAft>
              <a:buFont typeface="Arial" pitchFamily="34"/>
              <a:buChar char="•"/>
              <a:defRPr/>
            </a:pPr>
            <a:r>
              <a:rPr lang="en-GB" sz="1600" dirty="0"/>
              <a:t>In order for these mergers and acquisitions (M&amp;As) to be successful, it is essential to have a solid understanding of the various facets of HRM that will be impacted by the combination of the two companies </a:t>
            </a:r>
            <a:r>
              <a:rPr lang="fr-FR" sz="1600" dirty="0"/>
              <a:t>(</a:t>
            </a:r>
            <a:r>
              <a:rPr lang="fr-FR" sz="1600" dirty="0" err="1"/>
              <a:t>Rodriquez</a:t>
            </a:r>
            <a:r>
              <a:rPr lang="fr-FR" sz="1600" dirty="0"/>
              <a:t> Sanchez et al., 2018)</a:t>
            </a:r>
            <a:r>
              <a:rPr lang="en-GB" sz="1600" dirty="0"/>
              <a:t>. </a:t>
            </a:r>
          </a:p>
          <a:p>
            <a:pPr eaLnBrk="1" fontAlgn="auto">
              <a:lnSpc>
                <a:spcPct val="110000"/>
              </a:lnSpc>
              <a:spcAft>
                <a:spcPts val="0"/>
              </a:spcAft>
              <a:buFont typeface="Arial" pitchFamily="34"/>
              <a:buChar char="•"/>
              <a:defRPr/>
            </a:pPr>
            <a:r>
              <a:rPr lang="en-GB" sz="1600" dirty="0"/>
              <a:t>Culture plays a significant role in the success or failure of a merger or acquisition. </a:t>
            </a:r>
          </a:p>
          <a:p>
            <a:pPr eaLnBrk="1" fontAlgn="auto">
              <a:lnSpc>
                <a:spcPct val="110000"/>
              </a:lnSpc>
              <a:spcAft>
                <a:spcPts val="0"/>
              </a:spcAft>
              <a:buFont typeface="Arial" pitchFamily="34"/>
              <a:buChar char="•"/>
              <a:defRPr/>
            </a:pPr>
            <a:r>
              <a:rPr lang="en-GB" sz="1600" dirty="0"/>
              <a:t>As two companies from different countries come together, it is important to assess the cultural differences and similarities between the two countries. </a:t>
            </a:r>
          </a:p>
          <a:p>
            <a:pPr eaLnBrk="1" fontAlgn="auto">
              <a:lnSpc>
                <a:spcPct val="110000"/>
              </a:lnSpc>
              <a:spcAft>
                <a:spcPts val="0"/>
              </a:spcAft>
              <a:buFont typeface="Arial" pitchFamily="34"/>
              <a:buChar char="•"/>
              <a:defRPr/>
            </a:pPr>
            <a:endParaRPr lang="en-GB" sz="1600" dirty="0"/>
          </a:p>
          <a:p>
            <a:pPr eaLnBrk="1" fontAlgn="auto">
              <a:lnSpc>
                <a:spcPct val="110000"/>
              </a:lnSpc>
              <a:spcAft>
                <a:spcPts val="0"/>
              </a:spcAft>
              <a:buFont typeface="Arial" pitchFamily="34"/>
              <a:buChar char="•"/>
              <a:defRPr/>
            </a:pPr>
            <a:endParaRPr lang="en-GB" sz="1600" dirty="0"/>
          </a:p>
          <a:p>
            <a:pPr eaLnBrk="1" fontAlgn="auto">
              <a:lnSpc>
                <a:spcPct val="110000"/>
              </a:lnSpc>
              <a:spcAft>
                <a:spcPts val="0"/>
              </a:spcAft>
              <a:buFont typeface="Arial" pitchFamily="34"/>
              <a:buChar char="•"/>
              <a:defRPr/>
            </a:pPr>
            <a:endParaRPr lang="en-GB" sz="1600" dirty="0"/>
          </a:p>
        </p:txBody>
      </p:sp>
      <p:grpSp>
        <p:nvGrpSpPr>
          <p:cNvPr id="15364" name="Group 9">
            <a:extLst>
              <a:ext uri="{FF2B5EF4-FFF2-40B4-BE49-F238E27FC236}">
                <a16:creationId xmlns:a16="http://schemas.microsoft.com/office/drawing/2014/main" id="{77A845D5-0060-D451-833C-0AB06825366A}"/>
              </a:ext>
            </a:extLst>
          </p:cNvPr>
          <p:cNvGrpSpPr>
            <a:grpSpLocks/>
          </p:cNvGrpSpPr>
          <p:nvPr/>
        </p:nvGrpSpPr>
        <p:grpSpPr bwMode="auto">
          <a:xfrm>
            <a:off x="6110288" y="2012950"/>
            <a:ext cx="4948237" cy="3452813"/>
            <a:chOff x="6109819" y="2012813"/>
            <a:chExt cx="4948668" cy="3453533"/>
          </a:xfrm>
        </p:grpSpPr>
        <p:sp>
          <p:nvSpPr>
            <p:cNvPr id="15366" name="Rectangle 10">
              <a:extLst>
                <a:ext uri="{FF2B5EF4-FFF2-40B4-BE49-F238E27FC236}">
                  <a16:creationId xmlns:a16="http://schemas.microsoft.com/office/drawing/2014/main" id="{2237067D-CD46-1354-E97D-021FB0753046}"/>
                </a:ext>
              </a:extLst>
            </p:cNvPr>
            <p:cNvSpPr>
              <a:spLocks noChangeArrowheads="1"/>
            </p:cNvSpPr>
            <p:nvPr/>
          </p:nvSpPr>
          <p:spPr bwMode="auto">
            <a:xfrm>
              <a:off x="6109819" y="2012813"/>
              <a:ext cx="4948659" cy="3453533"/>
            </a:xfrm>
            <a:prstGeom prst="rect">
              <a:avLst/>
            </a:prstGeom>
            <a:gradFill rotWithShape="0">
              <a:gsLst>
                <a:gs pos="0">
                  <a:srgbClr val="000001"/>
                </a:gs>
                <a:gs pos="100000">
                  <a:srgbClr val="191919"/>
                </a:gs>
              </a:gsLst>
              <a:lin ang="5400000"/>
            </a:gradFill>
            <a:ln>
              <a:noFill/>
            </a:ln>
            <a:effectLst>
              <a:outerShdw dist="190503" dir="4740048"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15367" name="Rectangle 11">
              <a:extLst>
                <a:ext uri="{FF2B5EF4-FFF2-40B4-BE49-F238E27FC236}">
                  <a16:creationId xmlns:a16="http://schemas.microsoft.com/office/drawing/2014/main" id="{91DA6075-2259-5C28-306A-28455F640EAE}"/>
                </a:ext>
              </a:extLst>
            </p:cNvPr>
            <p:cNvSpPr>
              <a:spLocks noChangeArrowheads="1"/>
            </p:cNvSpPr>
            <p:nvPr/>
          </p:nvSpPr>
          <p:spPr bwMode="auto">
            <a:xfrm>
              <a:off x="6109828" y="2026118"/>
              <a:ext cx="4948659" cy="3433910"/>
            </a:xfrm>
            <a:prstGeom prst="rect">
              <a:avLst/>
            </a:prstGeom>
            <a:solidFill>
              <a:srgbClr val="FFFFFF"/>
            </a:solidFill>
            <a:ln w="76196">
              <a:solidFill>
                <a:srgbClr val="191919"/>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grpSp>
      <p:pic>
        <p:nvPicPr>
          <p:cNvPr id="15365" name="Picture 4">
            <a:extLst>
              <a:ext uri="{FF2B5EF4-FFF2-40B4-BE49-F238E27FC236}">
                <a16:creationId xmlns:a16="http://schemas.microsoft.com/office/drawing/2014/main" id="{0BC778DC-C143-C0F9-45A5-F5BD1FB776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6975" y="2201863"/>
            <a:ext cx="4614863" cy="306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4">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E7B71-491E-29E0-92DC-B0AD59D55134}"/>
              </a:ext>
            </a:extLst>
          </p:cNvPr>
          <p:cNvSpPr txBox="1">
            <a:spLocks noGrp="1"/>
          </p:cNvSpPr>
          <p:nvPr>
            <p:ph type="title"/>
          </p:nvPr>
        </p:nvSpPr>
        <p:spPr>
          <a:xfrm>
            <a:off x="0" y="804863"/>
            <a:ext cx="12192000" cy="461962"/>
          </a:xfrm>
          <a:solidFill>
            <a:srgbClr val="7C705E"/>
          </a:solidFill>
        </p:spPr>
        <p:txBody>
          <a:bodyPr>
            <a:normAutofit fontScale="90000"/>
          </a:bodyPr>
          <a:lstStyle/>
          <a:p>
            <a:pPr eaLnBrk="1" fontAlgn="auto">
              <a:spcBef>
                <a:spcPts val="0"/>
              </a:spcBef>
              <a:spcAft>
                <a:spcPts val="0"/>
              </a:spcAft>
              <a:defRPr/>
            </a:pPr>
            <a:r>
              <a:rPr lang="en-GB" sz="2700" dirty="0"/>
              <a:t>                            Cultural Analysis of France and Japan.</a:t>
            </a:r>
            <a:br>
              <a:rPr lang="en-GB" sz="2700" dirty="0"/>
            </a:br>
            <a:endParaRPr lang="en-GB" sz="2700" dirty="0"/>
          </a:p>
        </p:txBody>
      </p:sp>
      <p:sp>
        <p:nvSpPr>
          <p:cNvPr id="16387" name="Content Placeholder 2">
            <a:extLst>
              <a:ext uri="{FF2B5EF4-FFF2-40B4-BE49-F238E27FC236}">
                <a16:creationId xmlns:a16="http://schemas.microsoft.com/office/drawing/2014/main" id="{311EB48B-F513-6D1E-9E0C-C34A8414EBED}"/>
              </a:ext>
            </a:extLst>
          </p:cNvPr>
          <p:cNvSpPr txBox="1">
            <a:spLocks noGrp="1" noChangeArrowheads="1"/>
          </p:cNvSpPr>
          <p:nvPr>
            <p:ph idx="1"/>
          </p:nvPr>
        </p:nvSpPr>
        <p:spPr>
          <a:xfrm>
            <a:off x="-1" y="1878474"/>
            <a:ext cx="7009211" cy="4174663"/>
          </a:xfrm>
        </p:spPr>
        <p:txBody>
          <a:bodyPr/>
          <a:lstStyle/>
          <a:p>
            <a:pPr eaLnBrk="1">
              <a:lnSpc>
                <a:spcPct val="110000"/>
              </a:lnSpc>
            </a:pPr>
            <a:r>
              <a:rPr lang="en-GB" altLang="en-US" sz="1600" dirty="0">
                <a:latin typeface="Gill Sans MT" panose="020B0502020104020203" pitchFamily="34" charset="0"/>
              </a:rPr>
              <a:t>The Hofstede model can be used to analyse the cultures of France and Japan. </a:t>
            </a:r>
          </a:p>
          <a:p>
            <a:pPr eaLnBrk="1">
              <a:lnSpc>
                <a:spcPct val="110000"/>
              </a:lnSpc>
            </a:pPr>
            <a:r>
              <a:rPr lang="en-GB" altLang="en-US" sz="1600" dirty="0">
                <a:latin typeface="Gill Sans MT" panose="020B0502020104020203" pitchFamily="34" charset="0"/>
              </a:rPr>
              <a:t>Geert Hofstede, a Dutch psychologist, created this model in the 1970s to assess cultural variance between nations. </a:t>
            </a:r>
          </a:p>
          <a:p>
            <a:pPr eaLnBrk="1">
              <a:lnSpc>
                <a:spcPct val="110000"/>
              </a:lnSpc>
            </a:pPr>
            <a:r>
              <a:rPr lang="en-GB" altLang="en-US" sz="1600" dirty="0">
                <a:latin typeface="Gill Sans MT" panose="020B0502020104020203" pitchFamily="34" charset="0"/>
              </a:rPr>
              <a:t>France exhibits high levels of individuality, moderate levels of power distance, low levels of masculinity, and high levels of uncertainty avoidance.  Thus, it may be said that French people value independence and self-reliance more than hierarchy and power. Also, they are more inclined to be cautious when making decisions and to take less risks (Hofstede Insights, 2023).</a:t>
            </a:r>
          </a:p>
          <a:p>
            <a:pPr eaLnBrk="1">
              <a:lnSpc>
                <a:spcPct val="110000"/>
              </a:lnSpc>
            </a:pPr>
            <a:r>
              <a:rPr lang="en-GB" altLang="en-US" sz="1600" dirty="0">
                <a:latin typeface="Gill Sans MT" panose="020B0502020104020203" pitchFamily="34" charset="0"/>
              </a:rPr>
              <a:t>Comparatively Japan is characterized by high levels of collectivism, power distance, masculinity, and uncertainty avoidance. </a:t>
            </a:r>
          </a:p>
          <a:p>
            <a:pPr eaLnBrk="1">
              <a:lnSpc>
                <a:spcPct val="110000"/>
              </a:lnSpc>
            </a:pPr>
            <a:r>
              <a:rPr lang="en-GB" altLang="en-US" sz="1600" dirty="0">
                <a:latin typeface="Gill Sans MT" panose="020B0502020104020203" pitchFamily="34" charset="0"/>
              </a:rPr>
              <a:t>This indicates that Japanese people are more likely to take risks and make quick decisions due to their tendency to be more reliant and obsessed with hierarchy and power (Rodriguez &amp;Brown, 2014).</a:t>
            </a:r>
          </a:p>
        </p:txBody>
      </p:sp>
      <p:grpSp>
        <p:nvGrpSpPr>
          <p:cNvPr id="16388" name="Group 9">
            <a:extLst>
              <a:ext uri="{FF2B5EF4-FFF2-40B4-BE49-F238E27FC236}">
                <a16:creationId xmlns:a16="http://schemas.microsoft.com/office/drawing/2014/main" id="{66D09BCC-E0C1-6023-6EF4-A9DB870E6DFE}"/>
              </a:ext>
            </a:extLst>
          </p:cNvPr>
          <p:cNvGrpSpPr>
            <a:grpSpLocks/>
          </p:cNvGrpSpPr>
          <p:nvPr/>
        </p:nvGrpSpPr>
        <p:grpSpPr bwMode="auto">
          <a:xfrm>
            <a:off x="7152508" y="2016626"/>
            <a:ext cx="4948237" cy="3452813"/>
            <a:chOff x="6109819" y="2012813"/>
            <a:chExt cx="4948668" cy="3453533"/>
          </a:xfrm>
        </p:grpSpPr>
        <p:sp>
          <p:nvSpPr>
            <p:cNvPr id="16390" name="Rectangle 10">
              <a:extLst>
                <a:ext uri="{FF2B5EF4-FFF2-40B4-BE49-F238E27FC236}">
                  <a16:creationId xmlns:a16="http://schemas.microsoft.com/office/drawing/2014/main" id="{417846F7-2C43-D9F1-D476-F35664BB2EC3}"/>
                </a:ext>
              </a:extLst>
            </p:cNvPr>
            <p:cNvSpPr>
              <a:spLocks noChangeArrowheads="1"/>
            </p:cNvSpPr>
            <p:nvPr/>
          </p:nvSpPr>
          <p:spPr bwMode="auto">
            <a:xfrm>
              <a:off x="6109819" y="2012813"/>
              <a:ext cx="4948659" cy="3453533"/>
            </a:xfrm>
            <a:prstGeom prst="rect">
              <a:avLst/>
            </a:prstGeom>
            <a:gradFill rotWithShape="0">
              <a:gsLst>
                <a:gs pos="0">
                  <a:srgbClr val="000001"/>
                </a:gs>
                <a:gs pos="100000">
                  <a:srgbClr val="191919"/>
                </a:gs>
              </a:gsLst>
              <a:lin ang="5400000"/>
            </a:gradFill>
            <a:ln>
              <a:noFill/>
            </a:ln>
            <a:effectLst>
              <a:outerShdw dist="190503" dir="4740048"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16391" name="Rectangle 11">
              <a:extLst>
                <a:ext uri="{FF2B5EF4-FFF2-40B4-BE49-F238E27FC236}">
                  <a16:creationId xmlns:a16="http://schemas.microsoft.com/office/drawing/2014/main" id="{633A5672-DB42-6523-D857-9C2BF48DB1C8}"/>
                </a:ext>
              </a:extLst>
            </p:cNvPr>
            <p:cNvSpPr>
              <a:spLocks noChangeArrowheads="1"/>
            </p:cNvSpPr>
            <p:nvPr/>
          </p:nvSpPr>
          <p:spPr bwMode="auto">
            <a:xfrm>
              <a:off x="6109828" y="2026118"/>
              <a:ext cx="4948659" cy="3433910"/>
            </a:xfrm>
            <a:prstGeom prst="rect">
              <a:avLst/>
            </a:prstGeom>
            <a:solidFill>
              <a:srgbClr val="FFFFFF"/>
            </a:solidFill>
            <a:ln w="76196">
              <a:solidFill>
                <a:srgbClr val="191919"/>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grpSp>
      <p:pic>
        <p:nvPicPr>
          <p:cNvPr id="3" name="Picture 2">
            <a:extLst>
              <a:ext uri="{FF2B5EF4-FFF2-40B4-BE49-F238E27FC236}">
                <a16:creationId xmlns:a16="http://schemas.microsoft.com/office/drawing/2014/main" id="{4AD5C3B2-7F1C-D966-A648-48E4F5C2E7AF}"/>
              </a:ext>
            </a:extLst>
          </p:cNvPr>
          <p:cNvPicPr>
            <a:picLocks noChangeAspect="1"/>
          </p:cNvPicPr>
          <p:nvPr/>
        </p:nvPicPr>
        <p:blipFill>
          <a:blip r:embed="rId3"/>
          <a:stretch>
            <a:fillRect/>
          </a:stretch>
        </p:blipFill>
        <p:spPr>
          <a:xfrm>
            <a:off x="7295806" y="2118989"/>
            <a:ext cx="4661632" cy="3248085"/>
          </a:xfrm>
          <a:prstGeom prst="rect">
            <a:avLst/>
          </a:prstGeom>
        </p:spPr>
      </p:pic>
      <p:sp>
        <p:nvSpPr>
          <p:cNvPr id="5" name="TextBox 4">
            <a:extLst>
              <a:ext uri="{FF2B5EF4-FFF2-40B4-BE49-F238E27FC236}">
                <a16:creationId xmlns:a16="http://schemas.microsoft.com/office/drawing/2014/main" id="{E1014A6E-AC72-21D4-449B-C786C5CE9B19}"/>
              </a:ext>
            </a:extLst>
          </p:cNvPr>
          <p:cNvSpPr txBox="1"/>
          <p:nvPr/>
        </p:nvSpPr>
        <p:spPr>
          <a:xfrm>
            <a:off x="7295806" y="5552183"/>
            <a:ext cx="6115664" cy="369332"/>
          </a:xfrm>
          <a:prstGeom prst="rect">
            <a:avLst/>
          </a:prstGeom>
          <a:noFill/>
        </p:spPr>
        <p:txBody>
          <a:bodyPr wrap="square">
            <a:spAutoFit/>
          </a:bodyPr>
          <a:lstStyle/>
          <a:p>
            <a:r>
              <a:rPr lang="en-GB" dirty="0"/>
              <a:t>(source: Hofstede’s Cultural Differences, 1970)</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607EF-8DFC-E007-AC34-A90203B7BF92}"/>
              </a:ext>
            </a:extLst>
          </p:cNvPr>
          <p:cNvSpPr>
            <a:spLocks noGrp="1"/>
          </p:cNvSpPr>
          <p:nvPr>
            <p:ph type="title"/>
          </p:nvPr>
        </p:nvSpPr>
        <p:spPr>
          <a:xfrm>
            <a:off x="0" y="528587"/>
            <a:ext cx="12191999" cy="587374"/>
          </a:xfrm>
          <a:solidFill>
            <a:schemeClr val="bg2">
              <a:lumMod val="50000"/>
            </a:schemeClr>
          </a:solidFill>
        </p:spPr>
        <p:txBody>
          <a:bodyPr/>
          <a:lstStyle/>
          <a:p>
            <a:r>
              <a:rPr lang="en-GB"/>
              <a:t>                 </a:t>
            </a:r>
            <a:r>
              <a:rPr lang="en-GB">
                <a:solidFill>
                  <a:schemeClr val="bg1"/>
                </a:solidFill>
              </a:rPr>
              <a:t>Impact of cultural differences</a:t>
            </a:r>
            <a:endParaRPr lang="en-GB" dirty="0">
              <a:solidFill>
                <a:schemeClr val="bg1"/>
              </a:solidFill>
            </a:endParaRPr>
          </a:p>
        </p:txBody>
      </p:sp>
      <p:sp>
        <p:nvSpPr>
          <p:cNvPr id="3" name="Content Placeholder 2">
            <a:extLst>
              <a:ext uri="{FF2B5EF4-FFF2-40B4-BE49-F238E27FC236}">
                <a16:creationId xmlns:a16="http://schemas.microsoft.com/office/drawing/2014/main" id="{AC9BB1DA-4D0D-8B0E-6226-CC8C700FAD7C}"/>
              </a:ext>
            </a:extLst>
          </p:cNvPr>
          <p:cNvSpPr>
            <a:spLocks noGrp="1"/>
          </p:cNvSpPr>
          <p:nvPr>
            <p:ph idx="1"/>
          </p:nvPr>
        </p:nvSpPr>
        <p:spPr>
          <a:xfrm>
            <a:off x="123620" y="1781145"/>
            <a:ext cx="6660638" cy="3960894"/>
          </a:xfrm>
        </p:spPr>
        <p:txBody>
          <a:bodyPr/>
          <a:lstStyle/>
          <a:p>
            <a:r>
              <a:rPr lang="en-GB"/>
              <a:t>These cultural differences may significantly affect how the businesses function and may provide difficulties throughout the M&amp;A process. </a:t>
            </a:r>
          </a:p>
          <a:p>
            <a:r>
              <a:rPr lang="en-GB"/>
              <a:t>For instance, employees may be less likely to accept changes mandated by the new firm and may be more resistive to the new integration process due to France's high level of individualism (Hofstede Insights, 2023). </a:t>
            </a:r>
          </a:p>
          <a:p>
            <a:r>
              <a:rPr lang="en-GB"/>
              <a:t>The high level of collectivism in Japan, on the other hand, may make employees more receptive to the new integration process and adjustments the new firm imposes (Hofstede Insights, 2023).</a:t>
            </a:r>
            <a:endParaRPr lang="en-GB" dirty="0"/>
          </a:p>
        </p:txBody>
      </p:sp>
      <p:pic>
        <p:nvPicPr>
          <p:cNvPr id="5" name="Picture 4">
            <a:extLst>
              <a:ext uri="{FF2B5EF4-FFF2-40B4-BE49-F238E27FC236}">
                <a16:creationId xmlns:a16="http://schemas.microsoft.com/office/drawing/2014/main" id="{9637B306-8898-583D-A79E-D9CC4BF7D1EC}"/>
              </a:ext>
            </a:extLst>
          </p:cNvPr>
          <p:cNvPicPr>
            <a:picLocks noChangeAspect="1"/>
          </p:cNvPicPr>
          <p:nvPr/>
        </p:nvPicPr>
        <p:blipFill>
          <a:blip r:embed="rId2"/>
          <a:stretch>
            <a:fillRect/>
          </a:stretch>
        </p:blipFill>
        <p:spPr>
          <a:xfrm>
            <a:off x="7177548" y="2251105"/>
            <a:ext cx="4648603" cy="2979678"/>
          </a:xfrm>
          <a:prstGeom prst="rect">
            <a:avLst/>
          </a:prstGeom>
        </p:spPr>
      </p:pic>
    </p:spTree>
    <p:extLst>
      <p:ext uri="{BB962C8B-B14F-4D97-AF65-F5344CB8AC3E}">
        <p14:creationId xmlns:p14="http://schemas.microsoft.com/office/powerpoint/2010/main" val="1139827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9E36-BF34-56A2-B3B9-02E20263C0FC}"/>
              </a:ext>
            </a:extLst>
          </p:cNvPr>
          <p:cNvSpPr>
            <a:spLocks noGrp="1"/>
          </p:cNvSpPr>
          <p:nvPr>
            <p:ph type="title"/>
          </p:nvPr>
        </p:nvSpPr>
        <p:spPr>
          <a:xfrm>
            <a:off x="1" y="313251"/>
            <a:ext cx="12191999" cy="601027"/>
          </a:xfrm>
          <a:solidFill>
            <a:schemeClr val="bg2">
              <a:lumMod val="50000"/>
            </a:schemeClr>
          </a:solidFill>
        </p:spPr>
        <p:txBody>
          <a:bodyPr/>
          <a:lstStyle/>
          <a:p>
            <a:r>
              <a:rPr lang="en-GB" dirty="0"/>
              <a:t>             </a:t>
            </a:r>
            <a:r>
              <a:rPr lang="en-GB" dirty="0">
                <a:solidFill>
                  <a:schemeClr val="bg1"/>
                </a:solidFill>
              </a:rPr>
              <a:t>Institutional analysis of France</a:t>
            </a:r>
          </a:p>
        </p:txBody>
      </p:sp>
      <p:sp>
        <p:nvSpPr>
          <p:cNvPr id="3" name="Content Placeholder 2">
            <a:extLst>
              <a:ext uri="{FF2B5EF4-FFF2-40B4-BE49-F238E27FC236}">
                <a16:creationId xmlns:a16="http://schemas.microsoft.com/office/drawing/2014/main" id="{71EBD541-7DDD-807E-5264-A4257DB63F22}"/>
              </a:ext>
            </a:extLst>
          </p:cNvPr>
          <p:cNvSpPr>
            <a:spLocks noGrp="1"/>
          </p:cNvSpPr>
          <p:nvPr>
            <p:ph idx="1"/>
          </p:nvPr>
        </p:nvSpPr>
        <p:spPr>
          <a:xfrm>
            <a:off x="0" y="1329154"/>
            <a:ext cx="6975522" cy="4599698"/>
          </a:xfrm>
          <a:solidFill>
            <a:schemeClr val="bg1"/>
          </a:solidFill>
        </p:spPr>
        <p:txBody>
          <a:bodyPr/>
          <a:lstStyle/>
          <a:p>
            <a:r>
              <a:rPr lang="en-GB" sz="1400" dirty="0"/>
              <a:t>The political, economic, and social institutions of Japan and France are analysed in order to determine how they might affect the IHRM practices of the combined enterprises. </a:t>
            </a:r>
          </a:p>
          <a:p>
            <a:r>
              <a:rPr lang="en-GB" sz="1400" dirty="0"/>
              <a:t>Neo-institutional model “one of the main theoretical perspectives used to understand organizational behaviour as situated in and influenced by other organizations and wider social forces” (Oxford Bibliographies, 2020)</a:t>
            </a:r>
          </a:p>
          <a:p>
            <a:r>
              <a:rPr lang="en-GB" sz="1400" dirty="0"/>
              <a:t>Regulatory, Normative and Cultural-  Cognitive Pillars (Scott, 2001). Together they influence how  businesses are conducted through isomorphic pressures, which in France is coercive with powerful authorities.</a:t>
            </a:r>
          </a:p>
          <a:p>
            <a:r>
              <a:rPr lang="en-GB" sz="1400" dirty="0"/>
              <a:t>The political system in France is based on democratic ideals and is distinguished by a robust public sector.  The government is therefore involved in controlling the economy and defending the rights of the populace (David Skarbek, 2020)</a:t>
            </a:r>
          </a:p>
          <a:p>
            <a:r>
              <a:rPr lang="en-GB" sz="1400" dirty="0"/>
              <a:t>The economy is market-based, with a strong emphasis on innovation and high levels of competition. Strong labour unions and high levels of social mobility define the social structure (David Skarbek, 2020)</a:t>
            </a:r>
          </a:p>
          <a:p>
            <a:r>
              <a:rPr lang="en-GB" sz="1400" dirty="0"/>
              <a:t>This implies that workers now have more negotiating leverage and rights at work.</a:t>
            </a:r>
          </a:p>
        </p:txBody>
      </p:sp>
      <p:pic>
        <p:nvPicPr>
          <p:cNvPr id="4" name="Picture 3">
            <a:extLst>
              <a:ext uri="{FF2B5EF4-FFF2-40B4-BE49-F238E27FC236}">
                <a16:creationId xmlns:a16="http://schemas.microsoft.com/office/drawing/2014/main" id="{2773157A-32B6-EE86-05E3-CA94E1F5D5EE}"/>
              </a:ext>
            </a:extLst>
          </p:cNvPr>
          <p:cNvPicPr>
            <a:picLocks noChangeAspect="1"/>
          </p:cNvPicPr>
          <p:nvPr/>
        </p:nvPicPr>
        <p:blipFill>
          <a:blip r:embed="rId2"/>
          <a:stretch>
            <a:fillRect/>
          </a:stretch>
        </p:blipFill>
        <p:spPr>
          <a:xfrm>
            <a:off x="7091863" y="2123768"/>
            <a:ext cx="4692103" cy="3301392"/>
          </a:xfrm>
          <a:prstGeom prst="rect">
            <a:avLst/>
          </a:prstGeom>
        </p:spPr>
      </p:pic>
    </p:spTree>
    <p:extLst>
      <p:ext uri="{BB962C8B-B14F-4D97-AF65-F5344CB8AC3E}">
        <p14:creationId xmlns:p14="http://schemas.microsoft.com/office/powerpoint/2010/main" val="316259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E646-E15F-7B21-566C-67A5435DEF73}"/>
              </a:ext>
            </a:extLst>
          </p:cNvPr>
          <p:cNvSpPr>
            <a:spLocks noGrp="1"/>
          </p:cNvSpPr>
          <p:nvPr>
            <p:ph type="title"/>
          </p:nvPr>
        </p:nvSpPr>
        <p:spPr>
          <a:xfrm>
            <a:off x="1" y="804864"/>
            <a:ext cx="12192000" cy="587373"/>
          </a:xfrm>
          <a:solidFill>
            <a:schemeClr val="bg2">
              <a:lumMod val="50000"/>
            </a:schemeClr>
          </a:solidFill>
        </p:spPr>
        <p:txBody>
          <a:bodyPr/>
          <a:lstStyle/>
          <a:p>
            <a:r>
              <a:rPr lang="en-GB" dirty="0"/>
              <a:t>                  </a:t>
            </a:r>
            <a:r>
              <a:rPr lang="en-GB" dirty="0">
                <a:solidFill>
                  <a:schemeClr val="bg1"/>
                </a:solidFill>
              </a:rPr>
              <a:t>Institutional analysis of Japan</a:t>
            </a:r>
          </a:p>
        </p:txBody>
      </p:sp>
      <p:sp>
        <p:nvSpPr>
          <p:cNvPr id="3" name="Content Placeholder 2">
            <a:extLst>
              <a:ext uri="{FF2B5EF4-FFF2-40B4-BE49-F238E27FC236}">
                <a16:creationId xmlns:a16="http://schemas.microsoft.com/office/drawing/2014/main" id="{D9ED683A-6287-C79A-74AA-F2DB8DE9757E}"/>
              </a:ext>
            </a:extLst>
          </p:cNvPr>
          <p:cNvSpPr>
            <a:spLocks noGrp="1"/>
          </p:cNvSpPr>
          <p:nvPr>
            <p:ph idx="1"/>
          </p:nvPr>
        </p:nvSpPr>
        <p:spPr>
          <a:xfrm>
            <a:off x="117988" y="1868641"/>
            <a:ext cx="7688827" cy="3449638"/>
          </a:xfrm>
        </p:spPr>
        <p:txBody>
          <a:bodyPr/>
          <a:lstStyle/>
          <a:p>
            <a:r>
              <a:rPr lang="en-GB" dirty="0"/>
              <a:t>Isomorphic pressures- coercive with powerful authorities</a:t>
            </a:r>
          </a:p>
          <a:p>
            <a:r>
              <a:rPr lang="en-GB" dirty="0"/>
              <a:t>Although Japan's political system is based on democratic ideals, the ruling party has a significant impact on it (</a:t>
            </a:r>
            <a:r>
              <a:rPr lang="en-GB" dirty="0" err="1"/>
              <a:t>Juro</a:t>
            </a:r>
            <a:r>
              <a:rPr lang="en-GB" dirty="0"/>
              <a:t> </a:t>
            </a:r>
            <a:r>
              <a:rPr lang="en-GB" dirty="0" err="1"/>
              <a:t>Teranishi</a:t>
            </a:r>
            <a:r>
              <a:rPr lang="en-GB" dirty="0"/>
              <a:t>., 2020)</a:t>
            </a:r>
          </a:p>
          <a:p>
            <a:r>
              <a:rPr lang="en-GB" dirty="0"/>
              <a:t>The economic system is also founded on the free market, but it emphasizes government intervention heavily. </a:t>
            </a:r>
          </a:p>
          <a:p>
            <a:r>
              <a:rPr lang="en-GB" dirty="0"/>
              <a:t>This indicates that the government plays a significant role in managing the economy and advancing the needs of the populace. </a:t>
            </a:r>
          </a:p>
          <a:p>
            <a:r>
              <a:rPr lang="en-GB" dirty="0"/>
              <a:t>High levels of social immobility and a robust business culture define the social structure. This implies that workers have less rights and less negotiating power at work (</a:t>
            </a:r>
            <a:r>
              <a:rPr lang="en-GB" dirty="0" err="1"/>
              <a:t>Juro</a:t>
            </a:r>
            <a:r>
              <a:rPr lang="en-GB" dirty="0"/>
              <a:t> </a:t>
            </a:r>
            <a:r>
              <a:rPr lang="en-GB" dirty="0" err="1"/>
              <a:t>Teranishi</a:t>
            </a:r>
            <a:r>
              <a:rPr lang="en-GB" dirty="0"/>
              <a:t>., 2020)</a:t>
            </a:r>
          </a:p>
        </p:txBody>
      </p:sp>
      <p:pic>
        <p:nvPicPr>
          <p:cNvPr id="4" name="Picture 3">
            <a:extLst>
              <a:ext uri="{FF2B5EF4-FFF2-40B4-BE49-F238E27FC236}">
                <a16:creationId xmlns:a16="http://schemas.microsoft.com/office/drawing/2014/main" id="{CB2F36E2-4CBF-A5C3-1585-B0E1FC1384AB}"/>
              </a:ext>
            </a:extLst>
          </p:cNvPr>
          <p:cNvPicPr>
            <a:picLocks noChangeAspect="1"/>
          </p:cNvPicPr>
          <p:nvPr/>
        </p:nvPicPr>
        <p:blipFill>
          <a:blip r:embed="rId2"/>
          <a:stretch>
            <a:fillRect/>
          </a:stretch>
        </p:blipFill>
        <p:spPr>
          <a:xfrm>
            <a:off x="7924799" y="2334079"/>
            <a:ext cx="4149213" cy="3131684"/>
          </a:xfrm>
          <a:prstGeom prst="rect">
            <a:avLst/>
          </a:prstGeom>
        </p:spPr>
      </p:pic>
    </p:spTree>
    <p:extLst>
      <p:ext uri="{BB962C8B-B14F-4D97-AF65-F5344CB8AC3E}">
        <p14:creationId xmlns:p14="http://schemas.microsoft.com/office/powerpoint/2010/main" val="1545376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8727-B237-8DCA-5C0D-85E3E90B524A}"/>
              </a:ext>
            </a:extLst>
          </p:cNvPr>
          <p:cNvSpPr txBox="1">
            <a:spLocks noGrp="1"/>
          </p:cNvSpPr>
          <p:nvPr>
            <p:ph type="title"/>
          </p:nvPr>
        </p:nvSpPr>
        <p:spPr>
          <a:xfrm>
            <a:off x="0" y="326564"/>
            <a:ext cx="12192000" cy="455612"/>
          </a:xfrm>
          <a:solidFill>
            <a:srgbClr val="7C705E"/>
          </a:solidFill>
        </p:spPr>
        <p:txBody>
          <a:bodyPr>
            <a:noAutofit/>
          </a:bodyPr>
          <a:lstStyle/>
          <a:p>
            <a:pPr eaLnBrk="1" fontAlgn="auto">
              <a:spcBef>
                <a:spcPts val="0"/>
              </a:spcBef>
              <a:spcAft>
                <a:spcPts val="0"/>
              </a:spcAft>
              <a:defRPr/>
            </a:pPr>
            <a:r>
              <a:rPr lang="en-GB" sz="2400" dirty="0"/>
              <a:t> </a:t>
            </a:r>
            <a:r>
              <a:rPr lang="en-GB" sz="2400" dirty="0">
                <a:solidFill>
                  <a:srgbClr val="FFFFFF"/>
                </a:solidFill>
              </a:rPr>
              <a:t> merger or acquisition between ENEOS Corporation and </a:t>
            </a:r>
            <a:r>
              <a:rPr lang="en-GB" sz="2400" dirty="0" err="1">
                <a:solidFill>
                  <a:srgbClr val="FFFFFF"/>
                </a:solidFill>
              </a:rPr>
              <a:t>TotalEnergies</a:t>
            </a:r>
            <a:r>
              <a:rPr lang="en-GB" sz="2400" dirty="0">
                <a:solidFill>
                  <a:srgbClr val="FFFFFF"/>
                </a:solidFill>
              </a:rPr>
              <a:t> SE </a:t>
            </a:r>
          </a:p>
        </p:txBody>
      </p:sp>
      <p:sp>
        <p:nvSpPr>
          <p:cNvPr id="5" name="Content Placeholder 4">
            <a:extLst>
              <a:ext uri="{FF2B5EF4-FFF2-40B4-BE49-F238E27FC236}">
                <a16:creationId xmlns:a16="http://schemas.microsoft.com/office/drawing/2014/main" id="{488CF2C9-2A9D-420B-E370-E31487366695}"/>
              </a:ext>
            </a:extLst>
          </p:cNvPr>
          <p:cNvSpPr>
            <a:spLocks noGrp="1"/>
          </p:cNvSpPr>
          <p:nvPr>
            <p:ph idx="1"/>
          </p:nvPr>
        </p:nvSpPr>
        <p:spPr>
          <a:xfrm>
            <a:off x="481779" y="1244292"/>
            <a:ext cx="11228439" cy="4704224"/>
          </a:xfrm>
          <a:solidFill>
            <a:schemeClr val="bg1"/>
          </a:solidFill>
        </p:spPr>
        <p:txBody>
          <a:bodyPr/>
          <a:lstStyle/>
          <a:p>
            <a:r>
              <a:rPr lang="en-GB" dirty="0"/>
              <a:t>Expand market share, acquire skills and knowledge, decrease overcapacity, and boost productivity. </a:t>
            </a:r>
          </a:p>
          <a:p>
            <a:r>
              <a:rPr lang="en-GB" dirty="0"/>
              <a:t>The two businesses would be able to gain from the distinctive advantages of each culture as well as the various social and economic systems of the two nations thanks to this combination. </a:t>
            </a:r>
          </a:p>
          <a:p>
            <a:r>
              <a:rPr lang="en-GB" dirty="0"/>
              <a:t>A merger of equals, in which the two businesses would combine their current activities to form a new firm with a new organizational structure and management team, will be a potential integration typology or strategy for the merger (Gomes et al., 2013). </a:t>
            </a:r>
          </a:p>
          <a:p>
            <a:r>
              <a:rPr lang="en-GB" dirty="0"/>
              <a:t>This would enable the integration of the various economic and social systems of France and Japan while assisting in ensuring that the cultures and values of both businesses are honoured (Gomes et al., 2013).</a:t>
            </a:r>
          </a:p>
          <a:p>
            <a:r>
              <a:rPr lang="en-GB" dirty="0"/>
              <a:t>France and Japan have to adapt to local language, and rules in order for the companies to reach success.</a:t>
            </a:r>
          </a:p>
          <a:p>
            <a:r>
              <a:rPr lang="en-GB" dirty="0"/>
              <a:t>In 2021, French energy company </a:t>
            </a:r>
            <a:r>
              <a:rPr lang="en-GB" dirty="0" err="1"/>
              <a:t>TotalEnergies</a:t>
            </a:r>
            <a:r>
              <a:rPr lang="en-GB" dirty="0"/>
              <a:t> announced a joint venture with Japanese automaker Toyota, that means Total Energies has already knowledge on how to adapt their business </a:t>
            </a:r>
            <a:r>
              <a:rPr lang="en-GB"/>
              <a:t>in Japan.</a:t>
            </a:r>
            <a:endParaRPr lang="en-GB" dirty="0"/>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29FB-ED0A-D03F-3F9C-D4CF292A375B}"/>
              </a:ext>
            </a:extLst>
          </p:cNvPr>
          <p:cNvSpPr>
            <a:spLocks noGrp="1"/>
          </p:cNvSpPr>
          <p:nvPr>
            <p:ph type="title"/>
          </p:nvPr>
        </p:nvSpPr>
        <p:spPr>
          <a:xfrm>
            <a:off x="0" y="441070"/>
            <a:ext cx="12192000" cy="561821"/>
          </a:xfrm>
          <a:solidFill>
            <a:schemeClr val="bg2">
              <a:lumMod val="50000"/>
            </a:schemeClr>
          </a:solidFill>
        </p:spPr>
        <p:txBody>
          <a:bodyPr/>
          <a:lstStyle/>
          <a:p>
            <a:r>
              <a:rPr lang="en-GB" dirty="0"/>
              <a:t>                                             </a:t>
            </a:r>
            <a:r>
              <a:rPr lang="en-GB" dirty="0">
                <a:solidFill>
                  <a:schemeClr val="bg1"/>
                </a:solidFill>
              </a:rPr>
              <a:t>IHRM</a:t>
            </a:r>
          </a:p>
        </p:txBody>
      </p:sp>
      <p:sp>
        <p:nvSpPr>
          <p:cNvPr id="3" name="Content Placeholder 2">
            <a:extLst>
              <a:ext uri="{FF2B5EF4-FFF2-40B4-BE49-F238E27FC236}">
                <a16:creationId xmlns:a16="http://schemas.microsoft.com/office/drawing/2014/main" id="{FDA643B6-05AB-D170-97E1-8031A167B2FE}"/>
              </a:ext>
            </a:extLst>
          </p:cNvPr>
          <p:cNvSpPr>
            <a:spLocks noGrp="1"/>
          </p:cNvSpPr>
          <p:nvPr>
            <p:ph idx="1"/>
          </p:nvPr>
        </p:nvSpPr>
        <p:spPr>
          <a:xfrm>
            <a:off x="235975" y="2016125"/>
            <a:ext cx="7423354" cy="4037012"/>
          </a:xfrm>
        </p:spPr>
        <p:txBody>
          <a:bodyPr/>
          <a:lstStyle/>
          <a:p>
            <a:r>
              <a:rPr lang="en-GB" dirty="0"/>
              <a:t>IHRM is in charge of creating and carrying out the integration plan as well as managing the risks and difficulties relating to people that arise during the merger or acquisition process ( </a:t>
            </a:r>
            <a:r>
              <a:rPr lang="en-GB" dirty="0" err="1"/>
              <a:t>Birkinshaw</a:t>
            </a:r>
            <a:r>
              <a:rPr lang="en-GB" dirty="0"/>
              <a:t>, 2000)</a:t>
            </a:r>
          </a:p>
          <a:p>
            <a:r>
              <a:rPr lang="en-GB" dirty="0"/>
              <a:t>This entails recognizing and resolving problems including linguistic hurdles, organizational structures and management styles, disparities in cultural norms and values, labour regulations, and remuneration arrangements (</a:t>
            </a:r>
            <a:r>
              <a:rPr lang="en-GB" dirty="0" err="1"/>
              <a:t>Birkinshaw</a:t>
            </a:r>
            <a:r>
              <a:rPr lang="en-GB" dirty="0"/>
              <a:t>, 2000)</a:t>
            </a:r>
          </a:p>
          <a:p>
            <a:r>
              <a:rPr lang="en-GB" dirty="0"/>
              <a:t>IHRM should be able to recognize potential risks and barriers, plan and implement a successful integration strategy using theories models</a:t>
            </a:r>
          </a:p>
        </p:txBody>
      </p:sp>
      <p:pic>
        <p:nvPicPr>
          <p:cNvPr id="5" name="Picture 4">
            <a:extLst>
              <a:ext uri="{FF2B5EF4-FFF2-40B4-BE49-F238E27FC236}">
                <a16:creationId xmlns:a16="http://schemas.microsoft.com/office/drawing/2014/main" id="{51088171-4F24-4376-071E-125C9E6F3436}"/>
              </a:ext>
            </a:extLst>
          </p:cNvPr>
          <p:cNvPicPr>
            <a:picLocks noChangeAspect="1"/>
          </p:cNvPicPr>
          <p:nvPr/>
        </p:nvPicPr>
        <p:blipFill>
          <a:blip r:embed="rId2"/>
          <a:stretch>
            <a:fillRect/>
          </a:stretch>
        </p:blipFill>
        <p:spPr>
          <a:xfrm>
            <a:off x="7776171" y="2596228"/>
            <a:ext cx="4179854" cy="2565707"/>
          </a:xfrm>
          <a:prstGeom prst="rect">
            <a:avLst/>
          </a:prstGeom>
        </p:spPr>
      </p:pic>
    </p:spTree>
    <p:extLst>
      <p:ext uri="{BB962C8B-B14F-4D97-AF65-F5344CB8AC3E}">
        <p14:creationId xmlns:p14="http://schemas.microsoft.com/office/powerpoint/2010/main" val="619544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EDFE3-CD94-CFC5-5508-BE119CB05220}"/>
              </a:ext>
            </a:extLst>
          </p:cNvPr>
          <p:cNvSpPr>
            <a:spLocks noGrp="1"/>
          </p:cNvSpPr>
          <p:nvPr>
            <p:ph type="title"/>
          </p:nvPr>
        </p:nvSpPr>
        <p:spPr>
          <a:xfrm>
            <a:off x="0" y="421406"/>
            <a:ext cx="12191999" cy="587374"/>
          </a:xfrm>
          <a:solidFill>
            <a:schemeClr val="bg2">
              <a:lumMod val="50000"/>
            </a:schemeClr>
          </a:solidFill>
        </p:spPr>
        <p:txBody>
          <a:bodyPr/>
          <a:lstStyle/>
          <a:p>
            <a:r>
              <a:rPr lang="en-GB" dirty="0"/>
              <a:t>         </a:t>
            </a:r>
            <a:r>
              <a:rPr lang="en-GB" dirty="0">
                <a:solidFill>
                  <a:schemeClr val="bg1"/>
                </a:solidFill>
              </a:rPr>
              <a:t>Integration PROCES- Haspeslagh and Jemison </a:t>
            </a:r>
          </a:p>
        </p:txBody>
      </p:sp>
      <p:sp>
        <p:nvSpPr>
          <p:cNvPr id="3" name="Content Placeholder 2">
            <a:extLst>
              <a:ext uri="{FF2B5EF4-FFF2-40B4-BE49-F238E27FC236}">
                <a16:creationId xmlns:a16="http://schemas.microsoft.com/office/drawing/2014/main" id="{0AF56A79-E6AB-A51F-331E-586DC4CA3B96}"/>
              </a:ext>
            </a:extLst>
          </p:cNvPr>
          <p:cNvSpPr>
            <a:spLocks noGrp="1"/>
          </p:cNvSpPr>
          <p:nvPr>
            <p:ph idx="1"/>
          </p:nvPr>
        </p:nvSpPr>
        <p:spPr>
          <a:xfrm>
            <a:off x="550607" y="1130710"/>
            <a:ext cx="10504744" cy="3765755"/>
          </a:xfrm>
          <a:solidFill>
            <a:schemeClr val="bg1"/>
          </a:solidFill>
        </p:spPr>
        <p:txBody>
          <a:bodyPr/>
          <a:lstStyle/>
          <a:p>
            <a:r>
              <a:rPr lang="en-GB" sz="1800" b="1" dirty="0"/>
              <a:t>Pre-integration phase</a:t>
            </a:r>
            <a:r>
              <a:rPr lang="en-GB" sz="1800" dirty="0"/>
              <a:t>, prospective risks and difficulties in the merging process are identified and assessed. Ensure laws and regulations regarding employee rights, such as employment contracts and collective bargaining (Asai, 2020). </a:t>
            </a:r>
          </a:p>
          <a:p>
            <a:r>
              <a:rPr lang="en-GB" sz="1800" b="1" dirty="0"/>
              <a:t>The integration step</a:t>
            </a:r>
            <a:r>
              <a:rPr lang="en-GB" sz="1800" dirty="0"/>
              <a:t> entails putting the integration strategy into practice, which entails creating a new management structure, organizational structure, and culture. </a:t>
            </a:r>
          </a:p>
          <a:p>
            <a:r>
              <a:rPr lang="en-GB" sz="1800" b="1" dirty="0"/>
              <a:t>In the post-integration phase</a:t>
            </a:r>
            <a:r>
              <a:rPr lang="en-GB" sz="1800" dirty="0"/>
              <a:t>, the success of the integration process is assessed, and any necessary corrective steps are put into place. are part of the continuing (Asai, 2020). </a:t>
            </a:r>
          </a:p>
          <a:p>
            <a:r>
              <a:rPr lang="en-GB" sz="1800" b="1" dirty="0"/>
              <a:t>Management stage, </a:t>
            </a:r>
            <a:r>
              <a:rPr lang="en-GB" sz="1800" dirty="0"/>
              <a:t>monitoring the integration process and implementing any necessary changes or alterations </a:t>
            </a:r>
          </a:p>
        </p:txBody>
      </p:sp>
    </p:spTree>
    <p:extLst>
      <p:ext uri="{BB962C8B-B14F-4D97-AF65-F5344CB8AC3E}">
        <p14:creationId xmlns:p14="http://schemas.microsoft.com/office/powerpoint/2010/main" val="4287399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79B93-8579-EB0A-DDDE-E7BEDA562C14}"/>
              </a:ext>
            </a:extLst>
          </p:cNvPr>
          <p:cNvSpPr>
            <a:spLocks noGrp="1"/>
          </p:cNvSpPr>
          <p:nvPr>
            <p:ph type="title"/>
          </p:nvPr>
        </p:nvSpPr>
        <p:spPr>
          <a:xfrm>
            <a:off x="0" y="382077"/>
            <a:ext cx="12191999" cy="669976"/>
          </a:xfrm>
          <a:solidFill>
            <a:schemeClr val="bg2">
              <a:lumMod val="50000"/>
            </a:schemeClr>
          </a:solidFill>
        </p:spPr>
        <p:txBody>
          <a:bodyPr>
            <a:normAutofit/>
          </a:bodyPr>
          <a:lstStyle/>
          <a:p>
            <a:r>
              <a:rPr lang="en-GB" dirty="0"/>
              <a:t>                  </a:t>
            </a:r>
            <a:r>
              <a:rPr lang="en-GB" dirty="0">
                <a:solidFill>
                  <a:schemeClr val="bg1"/>
                </a:solidFill>
              </a:rPr>
              <a:t>Pre integration and post-integration phase</a:t>
            </a:r>
          </a:p>
        </p:txBody>
      </p:sp>
      <p:sp>
        <p:nvSpPr>
          <p:cNvPr id="3" name="Content Placeholder 2">
            <a:extLst>
              <a:ext uri="{FF2B5EF4-FFF2-40B4-BE49-F238E27FC236}">
                <a16:creationId xmlns:a16="http://schemas.microsoft.com/office/drawing/2014/main" id="{20CDB8B5-BEF5-98D3-2743-ADFA9C8FCD42}"/>
              </a:ext>
            </a:extLst>
          </p:cNvPr>
          <p:cNvSpPr>
            <a:spLocks noGrp="1"/>
          </p:cNvSpPr>
          <p:nvPr>
            <p:ph idx="1"/>
          </p:nvPr>
        </p:nvSpPr>
        <p:spPr>
          <a:xfrm>
            <a:off x="127819" y="1789470"/>
            <a:ext cx="12064180" cy="4316361"/>
          </a:xfrm>
          <a:solidFill>
            <a:schemeClr val="bg1"/>
          </a:solidFill>
        </p:spPr>
        <p:txBody>
          <a:bodyPr/>
          <a:lstStyle/>
          <a:p>
            <a:pPr marL="0" indent="0">
              <a:buNone/>
            </a:pPr>
            <a:r>
              <a:rPr lang="en-GB" sz="1800" b="1" dirty="0"/>
              <a:t>Pre Integration</a:t>
            </a:r>
            <a:r>
              <a:rPr lang="en-GB" sz="1800" dirty="0"/>
              <a:t>. Both countries have similar laws and regulations regarding employee rights, such as employment contracts and collective bargaining. </a:t>
            </a:r>
          </a:p>
          <a:p>
            <a:r>
              <a:rPr lang="en-GB" sz="1800" dirty="0"/>
              <a:t>In France, HR departments are generally more centralized and the focus is often on long-term employment with high job security and pay. </a:t>
            </a:r>
          </a:p>
          <a:p>
            <a:r>
              <a:rPr lang="en-GB" sz="1800" dirty="0"/>
              <a:t>In Japan, HR departments are often more decentralized and the focus is often on short-term employment with low job security and pay (Rodriquez Sanchez et al., 2018). </a:t>
            </a:r>
          </a:p>
          <a:p>
            <a:pPr marL="0" indent="0">
              <a:buNone/>
            </a:pPr>
            <a:r>
              <a:rPr lang="en-GB" sz="1800" b="1" dirty="0"/>
              <a:t>In the post-integration phase- employees acquisition</a:t>
            </a:r>
          </a:p>
          <a:p>
            <a:r>
              <a:rPr lang="en-GB" sz="1800" dirty="0"/>
              <a:t>In France, employees are usually selected through a written application and are trained through formal education and on-the-job training. </a:t>
            </a:r>
          </a:p>
          <a:p>
            <a:r>
              <a:rPr lang="en-GB" sz="1800" dirty="0"/>
              <a:t>In Japan, employees are usually selected through a more informal process, such as an interview, and are trained through a combination of formal education, on-the-job training, and mentoring by more experienced employees (Rodriquez Sanchez et al., 2018).</a:t>
            </a:r>
          </a:p>
          <a:p>
            <a:endParaRPr lang="en-GB" b="1" dirty="0"/>
          </a:p>
          <a:p>
            <a:endParaRPr lang="en-GB" dirty="0"/>
          </a:p>
        </p:txBody>
      </p:sp>
    </p:spTree>
    <p:extLst>
      <p:ext uri="{BB962C8B-B14F-4D97-AF65-F5344CB8AC3E}">
        <p14:creationId xmlns:p14="http://schemas.microsoft.com/office/powerpoint/2010/main" val="195447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9">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9A44674-DB1F-6345-6274-3AAAB26E00BE}"/>
              </a:ext>
            </a:extLst>
          </p:cNvPr>
          <p:cNvSpPr>
            <a:spLocks noMove="1" noResize="1"/>
          </p:cNvSpPr>
          <p:nvPr/>
        </p:nvSpPr>
        <p:spPr>
          <a:xfrm>
            <a:off x="0" y="0"/>
            <a:ext cx="12191695" cy="6858000"/>
          </a:xfrm>
          <a:prstGeom prst="rect">
            <a:avLst/>
          </a:prstGeom>
          <a:gradFill>
            <a:gsLst>
              <a:gs pos="0">
                <a:srgbClr val="ECEAE7"/>
              </a:gs>
              <a:gs pos="100000">
                <a:srgbClr val="CAC6C1"/>
              </a:gs>
            </a:gsLst>
            <a:path path="circle">
              <a:fillToRect l="43001" r="56999" b="100000"/>
            </a:path>
          </a:gradFill>
          <a:ln cap="flat">
            <a:noFill/>
            <a:prstDash val="solid"/>
          </a:ln>
        </p:spPr>
        <p:txBody>
          <a:bodyPr anchor="ctr" anchorCtr="1"/>
          <a:lstStyle/>
          <a:p>
            <a:pPr algn="ctr" defTabSz="457200" eaLnBrk="1" fontAlgn="auto" hangingPunct="1">
              <a:spcBef>
                <a:spcPts val="0"/>
              </a:spcBef>
              <a:spcAft>
                <a:spcPts val="0"/>
              </a:spcAft>
              <a:defRPr sz="1800" b="0" i="0" u="none" strike="noStrike" kern="0" cap="none" spc="0" baseline="0">
                <a:solidFill>
                  <a:srgbClr val="000000"/>
                </a:solidFill>
                <a:uFillTx/>
              </a:defRPr>
            </a:pPr>
            <a:endParaRPr lang="en-US">
              <a:solidFill>
                <a:srgbClr val="FFFFFF"/>
              </a:solidFill>
              <a:latin typeface="Gill Sans MT"/>
            </a:endParaRPr>
          </a:p>
        </p:txBody>
      </p:sp>
      <p:cxnSp>
        <p:nvCxnSpPr>
          <p:cNvPr id="21509" name="Straight Connector 11">
            <a:extLst>
              <a:ext uri="{FF2B5EF4-FFF2-40B4-BE49-F238E27FC236}">
                <a16:creationId xmlns:a16="http://schemas.microsoft.com/office/drawing/2014/main" id="{A3FC7550-832A-E3FE-DE0D-715E4A952D6D}"/>
              </a:ext>
            </a:extLst>
          </p:cNvPr>
          <p:cNvCxnSpPr>
            <a:cxnSpLocks noMove="1" noResize="1"/>
          </p:cNvCxnSpPr>
          <p:nvPr/>
        </p:nvCxnSpPr>
        <p:spPr bwMode="auto">
          <a:xfrm>
            <a:off x="1454150" y="1847850"/>
            <a:ext cx="5548313"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4" name="Title 1">
            <a:extLst>
              <a:ext uri="{FF2B5EF4-FFF2-40B4-BE49-F238E27FC236}">
                <a16:creationId xmlns:a16="http://schemas.microsoft.com/office/drawing/2014/main" id="{7C13822E-71C2-831C-390B-6318C5DEAF22}"/>
              </a:ext>
            </a:extLst>
          </p:cNvPr>
          <p:cNvSpPr txBox="1">
            <a:spLocks noGrp="1"/>
          </p:cNvSpPr>
          <p:nvPr>
            <p:ph type="title"/>
          </p:nvPr>
        </p:nvSpPr>
        <p:spPr>
          <a:xfrm>
            <a:off x="0" y="804863"/>
            <a:ext cx="7477125" cy="561975"/>
          </a:xfrm>
          <a:solidFill>
            <a:schemeClr val="bg2">
              <a:lumMod val="50000"/>
            </a:schemeClr>
          </a:solidFill>
        </p:spPr>
        <p:txBody>
          <a:bodyPr/>
          <a:lstStyle/>
          <a:p>
            <a:pPr eaLnBrk="1" fontAlgn="auto">
              <a:spcBef>
                <a:spcPts val="0"/>
              </a:spcBef>
              <a:spcAft>
                <a:spcPts val="0"/>
              </a:spcAft>
              <a:defRPr/>
            </a:pPr>
            <a:r>
              <a:rPr lang="en-GB" dirty="0">
                <a:solidFill>
                  <a:schemeClr val="bg1"/>
                </a:solidFill>
              </a:rPr>
              <a:t>                  Conclusion</a:t>
            </a:r>
          </a:p>
        </p:txBody>
      </p:sp>
      <p:sp>
        <p:nvSpPr>
          <p:cNvPr id="21511" name="Rectangle 13">
            <a:extLst>
              <a:ext uri="{FF2B5EF4-FFF2-40B4-BE49-F238E27FC236}">
                <a16:creationId xmlns:a16="http://schemas.microsoft.com/office/drawing/2014/main" id="{8046E4B7-7C0D-8D93-8A8D-CA4AB619EE7E}"/>
              </a:ext>
            </a:extLst>
          </p:cNvPr>
          <p:cNvSpPr>
            <a:spLocks noMove="1" noResize="1" noChangeArrowheads="1"/>
          </p:cNvSpPr>
          <p:nvPr/>
        </p:nvSpPr>
        <p:spPr bwMode="auto">
          <a:xfrm>
            <a:off x="0" y="2019300"/>
            <a:ext cx="12192000" cy="4106863"/>
          </a:xfrm>
          <a:prstGeom prst="rect">
            <a:avLst/>
          </a:prstGeom>
          <a:gradFill rotWithShape="0">
            <a:gsLst>
              <a:gs pos="0">
                <a:srgbClr val="DFDBD5">
                  <a:alpha val="0"/>
                </a:srgbClr>
              </a:gs>
              <a:gs pos="100000">
                <a:srgbClr val="DFDBD5"/>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21512" name="Content Placeholder 2">
            <a:extLst>
              <a:ext uri="{FF2B5EF4-FFF2-40B4-BE49-F238E27FC236}">
                <a16:creationId xmlns:a16="http://schemas.microsoft.com/office/drawing/2014/main" id="{D2D7CAE7-B57E-A480-4730-7A17B56C9FBF}"/>
              </a:ext>
            </a:extLst>
          </p:cNvPr>
          <p:cNvSpPr txBox="1">
            <a:spLocks noGrp="1" noChangeArrowheads="1"/>
          </p:cNvSpPr>
          <p:nvPr>
            <p:ph idx="1"/>
          </p:nvPr>
        </p:nvSpPr>
        <p:spPr>
          <a:xfrm>
            <a:off x="0" y="2016125"/>
            <a:ext cx="7321550" cy="4037013"/>
          </a:xfrm>
        </p:spPr>
        <p:txBody>
          <a:bodyPr/>
          <a:lstStyle/>
          <a:p>
            <a:pPr eaLnBrk="1">
              <a:lnSpc>
                <a:spcPct val="110000"/>
              </a:lnSpc>
            </a:pPr>
            <a:r>
              <a:rPr lang="en-GB" altLang="en-US" sz="1700">
                <a:latin typeface="Gill Sans MT" panose="020B0502020104020203" pitchFamily="34" charset="0"/>
              </a:rPr>
              <a:t>In conclusion, international mergers and acquisitions are a complex process that require careful consideration of the different HR practices of each country. </a:t>
            </a:r>
          </a:p>
          <a:p>
            <a:pPr eaLnBrk="1">
              <a:lnSpc>
                <a:spcPct val="110000"/>
              </a:lnSpc>
            </a:pPr>
            <a:r>
              <a:rPr lang="en-GB" altLang="en-US" sz="1700">
                <a:latin typeface="Gill Sans MT" panose="020B0502020104020203" pitchFamily="34" charset="0"/>
              </a:rPr>
              <a:t>It is important to understand the cultural differences between the two countries, as this can have an impact on the success or failure of the merger. </a:t>
            </a:r>
          </a:p>
          <a:p>
            <a:pPr eaLnBrk="1">
              <a:lnSpc>
                <a:spcPct val="110000"/>
              </a:lnSpc>
            </a:pPr>
            <a:r>
              <a:rPr lang="en-GB" altLang="en-US" sz="1700">
                <a:latin typeface="Gill Sans MT" panose="020B0502020104020203" pitchFamily="34" charset="0"/>
              </a:rPr>
              <a:t>Additionally, it is important to develop a strategic HR strategy that takes into account both the cultural differences and the international business strategy of each company.</a:t>
            </a:r>
          </a:p>
          <a:p>
            <a:pPr eaLnBrk="1">
              <a:lnSpc>
                <a:spcPct val="110000"/>
              </a:lnSpc>
            </a:pPr>
            <a:r>
              <a:rPr lang="en-GB" altLang="en-US" sz="1700">
                <a:latin typeface="Gill Sans MT" panose="020B0502020104020203" pitchFamily="34" charset="0"/>
              </a:rPr>
              <a:t> By understanding the different HR practices of each country, assessing the cultural differences, and developing a strategy that takes into account the international business strategy of each company, the HR department can ensure the success of the merger or acquisition. </a:t>
            </a:r>
          </a:p>
          <a:p>
            <a:pPr eaLnBrk="1">
              <a:lnSpc>
                <a:spcPct val="110000"/>
              </a:lnSpc>
            </a:pPr>
            <a:endParaRPr lang="en-GB" altLang="en-US" sz="1200">
              <a:latin typeface="Gill Sans MT" panose="020B0502020104020203" pitchFamily="34" charset="0"/>
            </a:endParaRPr>
          </a:p>
        </p:txBody>
      </p:sp>
      <p:grpSp>
        <p:nvGrpSpPr>
          <p:cNvPr id="21513" name="Group 15">
            <a:extLst>
              <a:ext uri="{FF2B5EF4-FFF2-40B4-BE49-F238E27FC236}">
                <a16:creationId xmlns:a16="http://schemas.microsoft.com/office/drawing/2014/main" id="{E97DECF9-A062-9940-8C44-0F83B6EB391B}"/>
              </a:ext>
            </a:extLst>
          </p:cNvPr>
          <p:cNvGrpSpPr>
            <a:grpSpLocks/>
          </p:cNvGrpSpPr>
          <p:nvPr/>
        </p:nvGrpSpPr>
        <p:grpSpPr bwMode="auto">
          <a:xfrm>
            <a:off x="7477125" y="482600"/>
            <a:ext cx="4075113" cy="5148263"/>
            <a:chOff x="7477387" y="482172"/>
            <a:chExt cx="4074529" cy="5149105"/>
          </a:xfrm>
        </p:grpSpPr>
        <p:sp>
          <p:nvSpPr>
            <p:cNvPr id="21518" name="Rectangle 16">
              <a:extLst>
                <a:ext uri="{FF2B5EF4-FFF2-40B4-BE49-F238E27FC236}">
                  <a16:creationId xmlns:a16="http://schemas.microsoft.com/office/drawing/2014/main" id="{CAE188CD-438C-D802-ED1C-D95DD618BF5C}"/>
                </a:ext>
              </a:extLst>
            </p:cNvPr>
            <p:cNvSpPr>
              <a:spLocks noChangeArrowheads="1"/>
            </p:cNvSpPr>
            <p:nvPr/>
          </p:nvSpPr>
          <p:spPr bwMode="auto">
            <a:xfrm>
              <a:off x="7477387" y="482172"/>
              <a:ext cx="4074529" cy="5149105"/>
            </a:xfrm>
            <a:prstGeom prst="rect">
              <a:avLst/>
            </a:prstGeom>
            <a:gradFill rotWithShape="0">
              <a:gsLst>
                <a:gs pos="0">
                  <a:srgbClr val="000001"/>
                </a:gs>
                <a:gs pos="100000">
                  <a:srgbClr val="191919"/>
                </a:gs>
              </a:gsLst>
              <a:lin ang="5400000"/>
            </a:gradFill>
            <a:ln>
              <a:noFill/>
            </a:ln>
            <a:effectLst>
              <a:outerShdw dist="228601" dir="4740049"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21519" name="Rectangle 17">
              <a:extLst>
                <a:ext uri="{FF2B5EF4-FFF2-40B4-BE49-F238E27FC236}">
                  <a16:creationId xmlns:a16="http://schemas.microsoft.com/office/drawing/2014/main" id="{4AB6EB95-41DA-3082-72D5-D3784A27FF04}"/>
                </a:ext>
              </a:extLst>
            </p:cNvPr>
            <p:cNvSpPr>
              <a:spLocks noChangeArrowheads="1"/>
            </p:cNvSpPr>
            <p:nvPr/>
          </p:nvSpPr>
          <p:spPr bwMode="auto">
            <a:xfrm>
              <a:off x="7790450" y="812508"/>
              <a:ext cx="3450287" cy="4466450"/>
            </a:xfrm>
            <a:prstGeom prst="rect">
              <a:avLst/>
            </a:prstGeom>
            <a:gradFill rotWithShape="0">
              <a:gsLst>
                <a:gs pos="0">
                  <a:srgbClr val="DADADA"/>
                </a:gs>
                <a:gs pos="100000">
                  <a:srgbClr val="FFFFFE"/>
                </a:gs>
              </a:gsLst>
              <a:lin ang="16200000"/>
            </a:gradFill>
            <a:ln w="50804">
              <a:solidFill>
                <a:srgbClr val="191919"/>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grpSp>
      <p:sp>
        <p:nvSpPr>
          <p:cNvPr id="21514" name="Rectangle 19">
            <a:extLst>
              <a:ext uri="{FF2B5EF4-FFF2-40B4-BE49-F238E27FC236}">
                <a16:creationId xmlns:a16="http://schemas.microsoft.com/office/drawing/2014/main" id="{F115CA9A-A529-936E-CC7C-82EB106903F4}"/>
              </a:ext>
            </a:extLst>
          </p:cNvPr>
          <p:cNvSpPr>
            <a:spLocks noMove="1" noResize="1"/>
          </p:cNvSpPr>
          <p:nvPr/>
        </p:nvSpPr>
        <p:spPr bwMode="auto">
          <a:xfrm>
            <a:off x="7951788" y="977900"/>
            <a:ext cx="3119437" cy="4135438"/>
          </a:xfrm>
          <a:prstGeom prst="rect">
            <a:avLst/>
          </a:prstGeom>
          <a:solidFill>
            <a:srgbClr val="FFFFFF"/>
          </a:solidFill>
          <a:ln w="6345">
            <a:solidFill>
              <a:srgbClr val="DFDBD5"/>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pic>
        <p:nvPicPr>
          <p:cNvPr id="21515" name="Picture 4">
            <a:extLst>
              <a:ext uri="{FF2B5EF4-FFF2-40B4-BE49-F238E27FC236}">
                <a16:creationId xmlns:a16="http://schemas.microsoft.com/office/drawing/2014/main" id="{95802923-7B74-E9B3-1BF2-37078BD07E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6888" y="1779588"/>
            <a:ext cx="2798762" cy="25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6" name="Picture 21">
            <a:extLst>
              <a:ext uri="{FF2B5EF4-FFF2-40B4-BE49-F238E27FC236}">
                <a16:creationId xmlns:a16="http://schemas.microsoft.com/office/drawing/2014/main" id="{B8D060F9-8D27-493A-D64C-A91623BA3A02}"/>
              </a:ext>
            </a:extLst>
          </p:cNvPr>
          <p:cNvPicPr>
            <a:picLocks noMove="1" noResize="1" noChangeArrowheads="1"/>
          </p:cNvPicPr>
          <p:nvPr/>
        </p:nvPicPr>
        <p:blipFill>
          <a:blip r:embed="rId4">
            <a:extLst>
              <a:ext uri="{28A0092B-C50C-407E-A947-70E740481C1C}">
                <a14:useLocalDpi xmlns:a14="http://schemas.microsoft.com/office/drawing/2010/main" val="0"/>
              </a:ext>
            </a:extLst>
          </a:blip>
          <a:srcRect t="1538" b="-1538"/>
          <a:stretch>
            <a:fillRect/>
          </a:stretch>
        </p:blipFill>
        <p:spPr bwMode="auto">
          <a:xfrm>
            <a:off x="0" y="6126163"/>
            <a:ext cx="1219200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1517" name="Straight Connector 23">
            <a:extLst>
              <a:ext uri="{FF2B5EF4-FFF2-40B4-BE49-F238E27FC236}">
                <a16:creationId xmlns:a16="http://schemas.microsoft.com/office/drawing/2014/main" id="{286335AC-3945-4A89-34FF-AC7D3A1700E9}"/>
              </a:ext>
            </a:extLst>
          </p:cNvPr>
          <p:cNvCxnSpPr>
            <a:cxnSpLocks noMove="1" noResize="1"/>
          </p:cNvCxnSpPr>
          <p:nvPr/>
        </p:nvCxnSpPr>
        <p:spPr bwMode="auto">
          <a:xfrm>
            <a:off x="0" y="6127750"/>
            <a:ext cx="12192000" cy="0"/>
          </a:xfrm>
          <a:prstGeom prst="straightConnector1">
            <a:avLst/>
          </a:prstGeom>
          <a:noFill/>
          <a:ln w="12701">
            <a:solidFill>
              <a:srgbClr val="000001">
                <a:alpha val="20000"/>
              </a:srgbClr>
            </a:solidFill>
            <a:round/>
            <a:headEnd/>
            <a:tailEnd/>
          </a:ln>
          <a:extLst>
            <a:ext uri="{909E8E84-426E-40DD-AFC4-6F175D3DCCD1}">
              <a14:hiddenFill xmlns:a14="http://schemas.microsoft.com/office/drawing/2010/main">
                <a:noFill/>
              </a14:hiddenFill>
            </a:ext>
          </a:extLst>
        </p:spPr>
      </p:cxn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C7D6F-0D96-881D-F72D-BBE00A920467}"/>
              </a:ext>
            </a:extLst>
          </p:cNvPr>
          <p:cNvSpPr txBox="1">
            <a:spLocks noGrp="1"/>
          </p:cNvSpPr>
          <p:nvPr>
            <p:ph type="title"/>
          </p:nvPr>
        </p:nvSpPr>
        <p:spPr>
          <a:xfrm>
            <a:off x="0" y="18282"/>
            <a:ext cx="12192000" cy="501650"/>
          </a:xfrm>
          <a:solidFill>
            <a:srgbClr val="7C705E"/>
          </a:solidFill>
        </p:spPr>
        <p:txBody>
          <a:bodyPr/>
          <a:lstStyle/>
          <a:p>
            <a:pPr eaLnBrk="1" fontAlgn="auto">
              <a:spcBef>
                <a:spcPts val="0"/>
              </a:spcBef>
              <a:spcAft>
                <a:spcPts val="0"/>
              </a:spcAft>
              <a:defRPr/>
            </a:pPr>
            <a:r>
              <a:rPr lang="en-GB" sz="2900"/>
              <a:t>                                              </a:t>
            </a:r>
            <a:r>
              <a:rPr lang="en-GB" sz="2900">
                <a:solidFill>
                  <a:srgbClr val="FFFFFF"/>
                </a:solidFill>
              </a:rPr>
              <a:t>References</a:t>
            </a:r>
          </a:p>
        </p:txBody>
      </p:sp>
      <p:sp>
        <p:nvSpPr>
          <p:cNvPr id="22531" name="Content Placeholder 2">
            <a:extLst>
              <a:ext uri="{FF2B5EF4-FFF2-40B4-BE49-F238E27FC236}">
                <a16:creationId xmlns:a16="http://schemas.microsoft.com/office/drawing/2014/main" id="{CB1C2650-7917-1C4A-457C-D7E17380D855}"/>
              </a:ext>
            </a:extLst>
          </p:cNvPr>
          <p:cNvSpPr txBox="1">
            <a:spLocks noGrp="1" noChangeArrowheads="1"/>
          </p:cNvSpPr>
          <p:nvPr>
            <p:ph idx="1"/>
          </p:nvPr>
        </p:nvSpPr>
        <p:spPr>
          <a:xfrm>
            <a:off x="0" y="519932"/>
            <a:ext cx="12192000" cy="5615397"/>
          </a:xfrm>
          <a:solidFill>
            <a:schemeClr val="bg1"/>
          </a:solidFill>
        </p:spPr>
        <p:txBody>
          <a:bodyPr/>
          <a:lstStyle/>
          <a:p>
            <a:pPr eaLnBrk="1">
              <a:lnSpc>
                <a:spcPct val="100000"/>
              </a:lnSpc>
            </a:pPr>
            <a:r>
              <a:rPr lang="en-GB" altLang="en-US" sz="1200" dirty="0" err="1">
                <a:latin typeface="Gill Sans MT" panose="020B0502020104020203" pitchFamily="34" charset="0"/>
              </a:rPr>
              <a:t>Antila</a:t>
            </a:r>
            <a:r>
              <a:rPr lang="en-GB" altLang="en-US" sz="1200" dirty="0">
                <a:latin typeface="Gill Sans MT" panose="020B0502020104020203" pitchFamily="34" charset="0"/>
              </a:rPr>
              <a:t>, E.M. (2005) ‘The Role of the HR Function in International Mergers and Acquisitions’. In Morrow, T., </a:t>
            </a:r>
            <a:r>
              <a:rPr lang="en-GB" altLang="en-US" sz="1200" dirty="0" err="1">
                <a:latin typeface="Gill Sans MT" panose="020B0502020104020203" pitchFamily="34" charset="0"/>
              </a:rPr>
              <a:t>Loane</a:t>
            </a:r>
            <a:r>
              <a:rPr lang="en-GB" altLang="en-US" sz="1200" dirty="0">
                <a:latin typeface="Gill Sans MT" panose="020B0502020104020203" pitchFamily="34" charset="0"/>
              </a:rPr>
              <a:t>, S., Bell, J. and Wheeler, C. (eds) International Business in an Enlarging Europe. Basingstoke: Palgrave Macmillan.</a:t>
            </a:r>
          </a:p>
          <a:p>
            <a:pPr eaLnBrk="1">
              <a:lnSpc>
                <a:spcPct val="100000"/>
              </a:lnSpc>
            </a:pPr>
            <a:r>
              <a:rPr lang="en-GB" altLang="en-US" sz="1200" dirty="0">
                <a:latin typeface="Gill Sans MT" panose="020B0502020104020203" pitchFamily="34" charset="0"/>
              </a:rPr>
              <a:t>Asai, A. (2020). How Foreigners Experience Japan: Beyond Hofstede's </a:t>
            </a:r>
            <a:r>
              <a:rPr lang="en-GB" altLang="en-US" sz="1200" dirty="0" err="1">
                <a:latin typeface="Gill Sans MT" panose="020B0502020104020203" pitchFamily="34" charset="0"/>
              </a:rPr>
              <a:t>Model.How</a:t>
            </a:r>
            <a:r>
              <a:rPr lang="en-GB" altLang="en-US" sz="1200" dirty="0">
                <a:latin typeface="Gill Sans MT" panose="020B0502020104020203" pitchFamily="34" charset="0"/>
              </a:rPr>
              <a:t> </a:t>
            </a:r>
            <a:r>
              <a:rPr lang="en-GB" altLang="en-US" sz="1200" dirty="0" err="1">
                <a:latin typeface="Gill Sans MT" panose="020B0502020104020203" pitchFamily="34" charset="0"/>
              </a:rPr>
              <a:t>ForeignersExperience</a:t>
            </a:r>
            <a:r>
              <a:rPr lang="en-GB" altLang="en-US" sz="1200" dirty="0">
                <a:latin typeface="Gill Sans MT" panose="020B0502020104020203" pitchFamily="34" charset="0"/>
              </a:rPr>
              <a:t> Japan: Beyond Hofstede's Model, 19-31.</a:t>
            </a:r>
          </a:p>
          <a:p>
            <a:pPr eaLnBrk="1">
              <a:lnSpc>
                <a:spcPct val="100000"/>
              </a:lnSpc>
            </a:pPr>
            <a:r>
              <a:rPr lang="en-GB" altLang="en-US" sz="1200" dirty="0" err="1">
                <a:latin typeface="Gill Sans MT" panose="020B0502020104020203" pitchFamily="34" charset="0"/>
              </a:rPr>
              <a:t>Delloite</a:t>
            </a:r>
            <a:r>
              <a:rPr lang="en-GB" altLang="en-US" sz="1200" dirty="0">
                <a:latin typeface="Gill Sans MT" panose="020B0502020104020203" pitchFamily="34" charset="0"/>
              </a:rPr>
              <a:t> (2023). 2023 oil and gas industry outlook. Available at: </a:t>
            </a:r>
            <a:r>
              <a:rPr lang="en-GB" altLang="en-US" sz="1200" dirty="0">
                <a:latin typeface="Gill Sans MT" panose="020B0502020104020203" pitchFamily="34" charset="0"/>
                <a:hlinkClick r:id="rId2"/>
              </a:rPr>
              <a:t>https://www.deloitte.com/global/en/Industries/energy-chemicals/analysis/gx-oil-and-gas-industry-outlook.html</a:t>
            </a:r>
            <a:r>
              <a:rPr lang="en-GB" altLang="en-US" sz="1200" dirty="0">
                <a:latin typeface="Gill Sans MT" panose="020B0502020104020203" pitchFamily="34" charset="0"/>
              </a:rPr>
              <a:t> (Accessed on 07 March 2023)</a:t>
            </a:r>
          </a:p>
          <a:p>
            <a:pPr eaLnBrk="1">
              <a:lnSpc>
                <a:spcPct val="100000"/>
              </a:lnSpc>
            </a:pPr>
            <a:r>
              <a:rPr lang="en-GB" altLang="en-US" sz="1200" dirty="0" err="1">
                <a:latin typeface="Gill Sans MT" panose="020B0502020104020203" pitchFamily="34" charset="0"/>
              </a:rPr>
              <a:t>Eneos</a:t>
            </a:r>
            <a:r>
              <a:rPr lang="en-GB" altLang="en-US" sz="1200" dirty="0">
                <a:latin typeface="Gill Sans MT" panose="020B0502020104020203" pitchFamily="34" charset="0"/>
              </a:rPr>
              <a:t>, (2013).  About us. Available at: </a:t>
            </a:r>
            <a:r>
              <a:rPr lang="en-GB" altLang="en-US" sz="1200" dirty="0">
                <a:latin typeface="Gill Sans MT" panose="020B0502020104020203" pitchFamily="34" charset="0"/>
                <a:hlinkClick r:id="rId3"/>
              </a:rPr>
              <a:t>https://eneos.asia/about-us/</a:t>
            </a:r>
            <a:r>
              <a:rPr lang="en-GB" altLang="en-US" sz="1200" dirty="0">
                <a:latin typeface="Gill Sans MT" panose="020B0502020104020203" pitchFamily="34" charset="0"/>
              </a:rPr>
              <a:t> (Accessed on 01 March 2023)</a:t>
            </a:r>
          </a:p>
          <a:p>
            <a:pPr eaLnBrk="1">
              <a:lnSpc>
                <a:spcPct val="100000"/>
              </a:lnSpc>
            </a:pPr>
            <a:r>
              <a:rPr lang="en-GB" altLang="en-US" sz="1200" dirty="0">
                <a:latin typeface="Gill Sans MT" panose="020B0502020104020203" pitchFamily="34" charset="0"/>
              </a:rPr>
              <a:t>Gomes, E., Sousa, F., Costa, J., &amp; Serra, J. (2013). International mergers and acquisitions: The role of human resource management. International Journal of Human Resource Management, 24(9), 1844-1860.</a:t>
            </a:r>
          </a:p>
          <a:p>
            <a:pPr eaLnBrk="1">
              <a:lnSpc>
                <a:spcPct val="100000"/>
              </a:lnSpc>
            </a:pPr>
            <a:r>
              <a:rPr lang="en-GB" altLang="en-US" sz="1200" dirty="0">
                <a:latin typeface="Gill Sans MT" panose="020B0502020104020203" pitchFamily="34" charset="0"/>
              </a:rPr>
              <a:t>Hofstede Insights (2023). Country Comparison. Available at: </a:t>
            </a:r>
            <a:r>
              <a:rPr lang="en-GB" altLang="en-US" sz="1200" dirty="0">
                <a:latin typeface="Gill Sans MT" panose="020B0502020104020203" pitchFamily="34" charset="0"/>
                <a:hlinkClick r:id="rId4"/>
              </a:rPr>
              <a:t>https://www.hofstede-insights.com/country-comparison/france,japan/</a:t>
            </a:r>
            <a:r>
              <a:rPr lang="en-GB" altLang="en-US" sz="1200" dirty="0">
                <a:latin typeface="Gill Sans MT" panose="020B0502020104020203" pitchFamily="34" charset="0"/>
              </a:rPr>
              <a:t> (Accessed on 15 March 2023)</a:t>
            </a:r>
          </a:p>
          <a:p>
            <a:pPr eaLnBrk="1">
              <a:lnSpc>
                <a:spcPct val="100000"/>
              </a:lnSpc>
            </a:pPr>
            <a:r>
              <a:rPr lang="en-GB" altLang="en-US" sz="1200" dirty="0">
                <a:latin typeface="Gill Sans MT" panose="020B0502020104020203" pitchFamily="34" charset="0"/>
              </a:rPr>
              <a:t>Macrotrends (2023). </a:t>
            </a:r>
            <a:r>
              <a:rPr lang="en-GB" altLang="en-US" sz="1200" dirty="0" err="1">
                <a:latin typeface="Gill Sans MT" panose="020B0502020104020203" pitchFamily="34" charset="0"/>
              </a:rPr>
              <a:t>TotalEnergies</a:t>
            </a:r>
            <a:r>
              <a:rPr lang="en-GB" altLang="en-US" sz="1200" dirty="0">
                <a:latin typeface="Gill Sans MT" panose="020B0502020104020203" pitchFamily="34" charset="0"/>
              </a:rPr>
              <a:t> SE: Number of Employees 2010-2022 | TTE. Available at: </a:t>
            </a:r>
            <a:r>
              <a:rPr lang="en-GB" altLang="en-US" sz="1200" dirty="0">
                <a:latin typeface="Gill Sans MT" panose="020B0502020104020203" pitchFamily="34" charset="0"/>
                <a:hlinkClick r:id="rId5"/>
              </a:rPr>
              <a:t>https://www.macrotrends.net/stocks/charts/TTE/totalenergies-se/number-of-employees</a:t>
            </a:r>
            <a:r>
              <a:rPr lang="en-GB" altLang="en-US" sz="1200" dirty="0">
                <a:latin typeface="Gill Sans MT" panose="020B0502020104020203" pitchFamily="34" charset="0"/>
              </a:rPr>
              <a:t> (Accessed on 07 March 2023)</a:t>
            </a:r>
          </a:p>
          <a:p>
            <a:pPr eaLnBrk="1">
              <a:lnSpc>
                <a:spcPct val="100000"/>
              </a:lnSpc>
            </a:pPr>
            <a:r>
              <a:rPr lang="en-GB" altLang="en-US" sz="1200" dirty="0">
                <a:latin typeface="Gill Sans MT" panose="020B0502020104020203" pitchFamily="34" charset="0"/>
              </a:rPr>
              <a:t>Nakabayashi, C. (2021). Japan’s Business Culture. Available at: </a:t>
            </a:r>
            <a:r>
              <a:rPr lang="en-GB" altLang="en-US" sz="1200" dirty="0">
                <a:latin typeface="Gill Sans MT" panose="020B0502020104020203" pitchFamily="34" charset="0"/>
                <a:hlinkClick r:id="rId6"/>
              </a:rPr>
              <a:t>https://www.eu-japan.eu/sites/default/files/imce/france_culture_11321_c._nakabayashi.pdf</a:t>
            </a:r>
            <a:r>
              <a:rPr lang="en-GB" altLang="en-US" sz="1200" dirty="0">
                <a:latin typeface="Gill Sans MT" panose="020B0502020104020203" pitchFamily="34" charset="0"/>
              </a:rPr>
              <a:t> (Accessed on 01 March 2023)</a:t>
            </a:r>
          </a:p>
          <a:p>
            <a:pPr eaLnBrk="1">
              <a:lnSpc>
                <a:spcPct val="100000"/>
              </a:lnSpc>
            </a:pPr>
            <a:r>
              <a:rPr lang="en-GB" altLang="en-US" sz="1200" dirty="0">
                <a:latin typeface="Gill Sans MT" panose="020B0502020104020203" pitchFamily="34" charset="0"/>
              </a:rPr>
              <a:t>Rodriguez, A., &amp; Brown, A. (2014). Cultural Differences: A Cross-cultural Study of </a:t>
            </a:r>
            <a:r>
              <a:rPr lang="en-GB" altLang="en-US" sz="1200" dirty="0" err="1">
                <a:latin typeface="Gill Sans MT" panose="020B0502020104020203" pitchFamily="34" charset="0"/>
              </a:rPr>
              <a:t>UrbanPlanners</a:t>
            </a:r>
            <a:r>
              <a:rPr lang="en-GB" altLang="en-US" sz="1200" dirty="0">
                <a:latin typeface="Gill Sans MT" panose="020B0502020104020203" pitchFamily="34" charset="0"/>
              </a:rPr>
              <a:t> from Japan, Mexico, the U.S., Serbia-Montenegro, Russia, and South </a:t>
            </a:r>
            <a:r>
              <a:rPr lang="en-GB" altLang="en-US" sz="1200" dirty="0" err="1">
                <a:latin typeface="Gill Sans MT" panose="020B0502020104020203" pitchFamily="34" charset="0"/>
              </a:rPr>
              <a:t>Korea.Public</a:t>
            </a:r>
            <a:r>
              <a:rPr lang="en-GB" altLang="en-US" sz="1200" dirty="0">
                <a:latin typeface="Gill Sans MT" panose="020B0502020104020203" pitchFamily="34" charset="0"/>
              </a:rPr>
              <a:t> Organization Review, 14(1), 35-50.  Available at: https://doi.org/10.1007/s11115-012-0204-9</a:t>
            </a:r>
          </a:p>
          <a:p>
            <a:pPr eaLnBrk="1">
              <a:lnSpc>
                <a:spcPct val="100000"/>
              </a:lnSpc>
            </a:pPr>
            <a:r>
              <a:rPr lang="en-GB" altLang="en-US" sz="1200" dirty="0">
                <a:latin typeface="Gill Sans MT" panose="020B0502020104020203" pitchFamily="34" charset="0"/>
              </a:rPr>
              <a:t>Rodríguez Sanchez, J., &amp; Singh, A. (2018). Human resource management in international mergers and acquisitions. International Journal of Human Resource Management, 29(15), 2419-2435.</a:t>
            </a:r>
          </a:p>
          <a:p>
            <a:pPr eaLnBrk="1">
              <a:lnSpc>
                <a:spcPct val="100000"/>
              </a:lnSpc>
            </a:pPr>
            <a:r>
              <a:rPr lang="en-GB" altLang="en-US" sz="1200" dirty="0">
                <a:latin typeface="Gill Sans MT" panose="020B0502020104020203" pitchFamily="34" charset="0"/>
              </a:rPr>
              <a:t>Scott, W. R. (2001). Institutions and organizations (2nd ed). Thousand Oaks, CA: Sage.</a:t>
            </a:r>
          </a:p>
          <a:p>
            <a:pPr eaLnBrk="1">
              <a:lnSpc>
                <a:spcPct val="100000"/>
              </a:lnSpc>
            </a:pPr>
            <a:r>
              <a:rPr lang="en-GB" altLang="en-US" sz="1200" dirty="0">
                <a:latin typeface="Gill Sans MT" panose="020B0502020104020203" pitchFamily="34" charset="0"/>
              </a:rPr>
              <a:t>Skarbek, D. (2020). Qualitative research methods for institutional analysis. Available at: </a:t>
            </a:r>
            <a:r>
              <a:rPr lang="en-GB" altLang="en-US" sz="1200" dirty="0">
                <a:latin typeface="Gill Sans MT" panose="020B0502020104020203" pitchFamily="34" charset="0"/>
                <a:hlinkClick r:id="rId7"/>
              </a:rPr>
              <a:t>https://www.cambridge.org/core/journals/journal-of-institutional-economics/article/abs/qualitative-research-methods-for-institutional-analysis/2A391F2AA3E88DA09B3B531004FEAA6F</a:t>
            </a:r>
            <a:r>
              <a:rPr lang="en-GB" altLang="en-US" sz="1200" dirty="0">
                <a:latin typeface="Gill Sans MT" panose="020B0502020104020203" pitchFamily="34" charset="0"/>
              </a:rPr>
              <a:t> (Accessed on 02 March 2023)</a:t>
            </a:r>
          </a:p>
          <a:p>
            <a:pPr eaLnBrk="1">
              <a:lnSpc>
                <a:spcPct val="100000"/>
              </a:lnSpc>
            </a:pPr>
            <a:r>
              <a:rPr lang="en-GB" altLang="en-US" sz="1200" dirty="0">
                <a:latin typeface="Gill Sans MT" panose="020B0502020104020203" pitchFamily="34" charset="0"/>
              </a:rPr>
              <a:t>Statista (2023). Number of employees working for ENEOS Holdings, Inc. from fiscal year 2017 to 2020. Available </a:t>
            </a:r>
            <a:r>
              <a:rPr lang="en-GB" altLang="en-US" sz="1200" dirty="0" err="1">
                <a:latin typeface="Gill Sans MT" panose="020B0502020104020203" pitchFamily="34" charset="0"/>
              </a:rPr>
              <a:t>at:https</a:t>
            </a:r>
            <a:r>
              <a:rPr lang="en-GB" altLang="en-US" sz="1200" dirty="0">
                <a:latin typeface="Gill Sans MT" panose="020B0502020104020203" pitchFamily="34" charset="0"/>
              </a:rPr>
              <a:t>://www.statista.com/statistics/809334/jxtg-holdings-employee-numbers/#:~: (Accessed on 06 March 2023)</a:t>
            </a:r>
          </a:p>
          <a:p>
            <a:pPr eaLnBrk="1">
              <a:lnSpc>
                <a:spcPct val="100000"/>
              </a:lnSpc>
            </a:pPr>
            <a:r>
              <a:rPr lang="en-GB" altLang="en-US" sz="1200" dirty="0" err="1">
                <a:latin typeface="Gill Sans MT" panose="020B0502020104020203" pitchFamily="34" charset="0"/>
              </a:rPr>
              <a:t>TotalEnergies</a:t>
            </a:r>
            <a:r>
              <a:rPr lang="en-GB" altLang="en-US" sz="1200" dirty="0">
                <a:latin typeface="Gill Sans MT" panose="020B0502020104020203" pitchFamily="34" charset="0"/>
              </a:rPr>
              <a:t> (2023). </a:t>
            </a:r>
            <a:r>
              <a:rPr lang="en-GB" altLang="en-US" sz="1200" dirty="0" err="1">
                <a:latin typeface="Gill Sans MT" panose="020B0502020104020203" pitchFamily="34" charset="0"/>
              </a:rPr>
              <a:t>TotalEnergies</a:t>
            </a:r>
            <a:r>
              <a:rPr lang="en-GB" altLang="en-US" sz="1200" dirty="0">
                <a:latin typeface="Gill Sans MT" panose="020B0502020104020203" pitchFamily="34" charset="0"/>
              </a:rPr>
              <a:t>, a pioneering spirit. Available at: </a:t>
            </a:r>
            <a:r>
              <a:rPr lang="en-GB" altLang="en-US" sz="1200" dirty="0">
                <a:latin typeface="Gill Sans MT" panose="020B0502020104020203" pitchFamily="34" charset="0"/>
                <a:hlinkClick r:id="rId8"/>
              </a:rPr>
              <a:t>https://totalenergies.com/group/identity/history</a:t>
            </a:r>
            <a:r>
              <a:rPr lang="en-GB" altLang="en-US" sz="1200" dirty="0">
                <a:latin typeface="Gill Sans MT" panose="020B0502020104020203" pitchFamily="34" charset="0"/>
              </a:rPr>
              <a:t> (Accessed on 28 February 2023)</a:t>
            </a:r>
          </a:p>
          <a:p>
            <a:pPr eaLnBrk="1">
              <a:lnSpc>
                <a:spcPct val="100000"/>
              </a:lnSpc>
            </a:pPr>
            <a:endParaRPr lang="en-GB" altLang="en-US" sz="1600" dirty="0">
              <a:latin typeface="Gill Sans MT" panose="020B0502020104020203" pitchFamily="34" charset="0"/>
            </a:endParaRPr>
          </a:p>
          <a:p>
            <a:pPr eaLnBrk="1">
              <a:lnSpc>
                <a:spcPct val="100000"/>
              </a:lnSpc>
            </a:pPr>
            <a:endParaRPr lang="en-GB" altLang="en-US" sz="1600" dirty="0">
              <a:latin typeface="Gill Sans MT" panose="020B0502020104020203" pitchFamily="34" charset="0"/>
            </a:endParaRPr>
          </a:p>
        </p:txBody>
      </p:sp>
    </p:spTree>
  </p:cSld>
  <p:clrMapOvr>
    <a:masterClrMapping/>
  </p:clrMapOvr>
  <p:transition spd="slow"/>
</p:sld>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4594</TotalTime>
  <Words>2301</Words>
  <Application>Microsoft Office PowerPoint</Application>
  <PresentationFormat>Widescreen</PresentationFormat>
  <Paragraphs>104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Gill Sans MT</vt:lpstr>
      <vt:lpstr>Gallery</vt:lpstr>
      <vt:lpstr>Developing Relationships and                   Workplace Achievement</vt:lpstr>
      <vt:lpstr>                                       Introduction</vt:lpstr>
      <vt:lpstr>                               OIL AND GAS SECTOR</vt:lpstr>
      <vt:lpstr>                  TOTALENERGIES SE VS ENEOS CORPORATION</vt:lpstr>
      <vt:lpstr>                              MERGER AND AQUISITION</vt:lpstr>
      <vt:lpstr>                            Cultural Analysis of France and Japan. </vt:lpstr>
      <vt:lpstr>                 Impact of cultural differences</vt:lpstr>
      <vt:lpstr>             Institutional analysis of France</vt:lpstr>
      <vt:lpstr>                  Institutional analysis of Japan</vt:lpstr>
      <vt:lpstr>  merger or acquisition between ENEOS Corporation and TotalEnergies SE </vt:lpstr>
      <vt:lpstr>                                             IHRM</vt:lpstr>
      <vt:lpstr>         Integration PROCES- Haspeslagh and Jemison </vt:lpstr>
      <vt:lpstr>                  Pre integration and post-integration phase</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Luminita Crisu</dc:creator>
  <cp:lastModifiedBy>Luminita Crisu</cp:lastModifiedBy>
  <cp:revision>16</cp:revision>
  <dcterms:created xsi:type="dcterms:W3CDTF">2023-03-03T10:10:27Z</dcterms:created>
  <dcterms:modified xsi:type="dcterms:W3CDTF">2023-03-18T07:59:22Z</dcterms:modified>
</cp:coreProperties>
</file>