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400" r:id="rId2"/>
    <p:sldId id="401" r:id="rId3"/>
    <p:sldId id="406" r:id="rId4"/>
    <p:sldId id="402" r:id="rId5"/>
    <p:sldId id="403" r:id="rId6"/>
    <p:sldId id="404" r:id="rId7"/>
    <p:sldId id="405" r:id="rId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M" lastIdx="2" clrIdx="0">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3" autoAdjust="0"/>
    <p:restoredTop sz="83209" autoAdjust="0"/>
  </p:normalViewPr>
  <p:slideViewPr>
    <p:cSldViewPr snapToGrid="0">
      <p:cViewPr varScale="1">
        <p:scale>
          <a:sx n="76" d="100"/>
          <a:sy n="76" d="100"/>
        </p:scale>
        <p:origin x="40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692EECA-495C-4DF4-8DA4-EF6E1A079448}" type="datetimeFigureOut">
              <a:rPr lang="en-GB" smtClean="0"/>
              <a:t>18/11/2020</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980931F-DD2E-4749-8625-BBDB359BF6BD}" type="slidenum">
              <a:rPr lang="en-GB" smtClean="0"/>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a:t>
            </a:fld>
            <a:endParaRPr lang="en-GB" dirty="0"/>
          </a:p>
        </p:txBody>
      </p:sp>
    </p:spTree>
    <p:extLst>
      <p:ext uri="{BB962C8B-B14F-4D97-AF65-F5344CB8AC3E}">
        <p14:creationId xmlns:p14="http://schemas.microsoft.com/office/powerpoint/2010/main" val="913982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4</a:t>
            </a:fld>
            <a:endParaRPr lang="en-GB" dirty="0"/>
          </a:p>
        </p:txBody>
      </p:sp>
    </p:spTree>
    <p:extLst>
      <p:ext uri="{BB962C8B-B14F-4D97-AF65-F5344CB8AC3E}">
        <p14:creationId xmlns:p14="http://schemas.microsoft.com/office/powerpoint/2010/main" val="3408062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A980931F-DD2E-4749-8625-BBDB359BF6BD}" type="slidenum">
              <a:rPr lang="en-GB" smtClean="0"/>
              <a:t>5</a:t>
            </a:fld>
            <a:endParaRPr lang="en-GB" dirty="0"/>
          </a:p>
        </p:txBody>
      </p:sp>
    </p:spTree>
    <p:extLst>
      <p:ext uri="{BB962C8B-B14F-4D97-AF65-F5344CB8AC3E}">
        <p14:creationId xmlns:p14="http://schemas.microsoft.com/office/powerpoint/2010/main" val="3460646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6</a:t>
            </a:fld>
            <a:endParaRPr lang="en-GB" dirty="0"/>
          </a:p>
        </p:txBody>
      </p:sp>
    </p:spTree>
    <p:extLst>
      <p:ext uri="{BB962C8B-B14F-4D97-AF65-F5344CB8AC3E}">
        <p14:creationId xmlns:p14="http://schemas.microsoft.com/office/powerpoint/2010/main" val="254233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7</a:t>
            </a:fld>
            <a:endParaRPr lang="en-GB" dirty="0"/>
          </a:p>
        </p:txBody>
      </p:sp>
    </p:spTree>
    <p:extLst>
      <p:ext uri="{BB962C8B-B14F-4D97-AF65-F5344CB8AC3E}">
        <p14:creationId xmlns:p14="http://schemas.microsoft.com/office/powerpoint/2010/main" val="4164031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18/11/2020</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18/11/2020</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18/11/2020</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18/11/2020</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18/11/2020</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18/11/2020</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18/11/2020</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18/11/2020</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18/11/2020</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18/11/2020</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18/11/2020</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45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18/11/2020</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 we are going to focus upon ……</a:t>
            </a:r>
            <a:endParaRPr lang="en-GB" dirty="0"/>
          </a:p>
        </p:txBody>
      </p:sp>
      <p:sp>
        <p:nvSpPr>
          <p:cNvPr id="4" name="TextBox 3"/>
          <p:cNvSpPr txBox="1"/>
          <p:nvPr/>
        </p:nvSpPr>
        <p:spPr>
          <a:xfrm>
            <a:off x="3383599" y="1825625"/>
            <a:ext cx="4952588"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smtClean="0"/>
              <a:t>WMS4</a:t>
            </a:r>
            <a:r>
              <a:rPr lang="en-GB" sz="5400" dirty="0"/>
              <a:t>: Literature fires imagination and inspires creativity</a:t>
            </a:r>
          </a:p>
        </p:txBody>
      </p:sp>
    </p:spTree>
    <p:extLst>
      <p:ext uri="{BB962C8B-B14F-4D97-AF65-F5344CB8AC3E}">
        <p14:creationId xmlns:p14="http://schemas.microsoft.com/office/powerpoint/2010/main" val="229529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Literature ……….</a:t>
            </a:r>
            <a:endParaRPr lang="en-GB" dirty="0"/>
          </a:p>
        </p:txBody>
      </p:sp>
      <p:sp>
        <p:nvSpPr>
          <p:cNvPr id="3" name="Content Placeholder 2"/>
          <p:cNvSpPr>
            <a:spLocks noGrp="1"/>
          </p:cNvSpPr>
          <p:nvPr>
            <p:ph idx="1"/>
          </p:nvPr>
        </p:nvSpPr>
        <p:spPr/>
        <p:txBody>
          <a:bodyPr>
            <a:normAutofit fontScale="77500" lnSpcReduction="20000"/>
          </a:bodyPr>
          <a:lstStyle/>
          <a:p>
            <a:r>
              <a:rPr lang="en-GB" dirty="0"/>
              <a:t>Literature fires imagination and inspires creativity.</a:t>
            </a:r>
            <a:endParaRPr lang="en-GB" b="1" dirty="0"/>
          </a:p>
          <a:p>
            <a:pPr marL="0" indent="0">
              <a:buNone/>
            </a:pPr>
            <a:endParaRPr lang="en-GB" dirty="0"/>
          </a:p>
          <a:p>
            <a:r>
              <a:rPr lang="en-GB" b="1" dirty="0"/>
              <a:t>Literature</a:t>
            </a:r>
            <a:r>
              <a:rPr lang="en-GB" dirty="0"/>
              <a:t> expands horizons. In all its forms it can inspire and motivate us, while also helping us to learn more about language and communication.</a:t>
            </a:r>
          </a:p>
          <a:p>
            <a:pPr marL="0" indent="0">
              <a:buNone/>
            </a:pPr>
            <a:endParaRPr lang="en-GB" dirty="0"/>
          </a:p>
          <a:p>
            <a:r>
              <a:rPr lang="en-GB" dirty="0"/>
              <a:t>This Area provides learners with literary experiences that can engage them as listeners, viewers, readers, narrators and creators. These experiences support them to appreciate a creator’s craft as well as develop their own creative skills. They should be encouraged to experience and respond to a variety of literature that gives them insight into the culture, people and history of Wales as well as the wider world. Through this, as their understanding of their own and other people’s experiences, beliefs and cultures is enhanced, learners can develop their ability to demonstrate empathy. This in turn can contribute to their emotional and mental well-being. In all, the literary experiences offered aim to spark learners’ imagination and creativity and help to build a lifelong love of literature.</a:t>
            </a:r>
          </a:p>
          <a:p>
            <a:endParaRPr lang="en-GB" dirty="0"/>
          </a:p>
        </p:txBody>
      </p:sp>
    </p:spTree>
    <p:extLst>
      <p:ext uri="{BB962C8B-B14F-4D97-AF65-F5344CB8AC3E}">
        <p14:creationId xmlns:p14="http://schemas.microsoft.com/office/powerpoint/2010/main" val="4294656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9867" y="0"/>
            <a:ext cx="9852266" cy="6858000"/>
          </a:xfrm>
          <a:prstGeom prst="rect">
            <a:avLst/>
          </a:prstGeom>
        </p:spPr>
      </p:pic>
    </p:spTree>
    <p:extLst>
      <p:ext uri="{BB962C8B-B14F-4D97-AF65-F5344CB8AC3E}">
        <p14:creationId xmlns:p14="http://schemas.microsoft.com/office/powerpoint/2010/main" val="197143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3912" y="0"/>
            <a:ext cx="9864176" cy="6858000"/>
          </a:xfrm>
          <a:prstGeom prst="rect">
            <a:avLst/>
          </a:prstGeom>
        </p:spPr>
      </p:pic>
    </p:spTree>
    <p:extLst>
      <p:ext uri="{BB962C8B-B14F-4D97-AF65-F5344CB8AC3E}">
        <p14:creationId xmlns:p14="http://schemas.microsoft.com/office/powerpoint/2010/main" val="1383327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294" y="0"/>
            <a:ext cx="9963411" cy="6858000"/>
          </a:xfrm>
          <a:prstGeom prst="rect">
            <a:avLst/>
          </a:prstGeom>
        </p:spPr>
      </p:pic>
    </p:spTree>
    <p:extLst>
      <p:ext uri="{BB962C8B-B14F-4D97-AF65-F5344CB8AC3E}">
        <p14:creationId xmlns:p14="http://schemas.microsoft.com/office/powerpoint/2010/main" val="4042355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2578" y="0"/>
            <a:ext cx="10086843" cy="6858000"/>
          </a:xfrm>
          <a:prstGeom prst="rect">
            <a:avLst/>
          </a:prstGeom>
        </p:spPr>
      </p:pic>
    </p:spTree>
    <p:extLst>
      <p:ext uri="{BB962C8B-B14F-4D97-AF65-F5344CB8AC3E}">
        <p14:creationId xmlns:p14="http://schemas.microsoft.com/office/powerpoint/2010/main" val="3706883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3417" y="0"/>
            <a:ext cx="10005165" cy="6858000"/>
          </a:xfrm>
          <a:prstGeom prst="rect">
            <a:avLst/>
          </a:prstGeom>
        </p:spPr>
      </p:pic>
    </p:spTree>
    <p:extLst>
      <p:ext uri="{BB962C8B-B14F-4D97-AF65-F5344CB8AC3E}">
        <p14:creationId xmlns:p14="http://schemas.microsoft.com/office/powerpoint/2010/main" val="1970604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1309</TotalTime>
  <Words>196</Words>
  <Application>Microsoft Office PowerPoint</Application>
  <PresentationFormat>Widescreen</PresentationFormat>
  <Paragraphs>13</Paragraphs>
  <Slides>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Today we are going to focus upon ……</vt:lpstr>
      <vt:lpstr>Literature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384</cp:revision>
  <cp:lastPrinted>2018-09-10T13:53:57Z</cp:lastPrinted>
  <dcterms:created xsi:type="dcterms:W3CDTF">2018-06-19T15:42:58Z</dcterms:created>
  <dcterms:modified xsi:type="dcterms:W3CDTF">2020-11-18T15:58:25Z</dcterms:modified>
</cp:coreProperties>
</file>