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194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18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996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394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134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63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53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213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70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03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545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03928-BB3C-4C0C-8623-702B375A2BD5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FEF60-54C8-4A70-9554-35B495F24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81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0760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Global Destination </a:t>
            </a:r>
            <a:r>
              <a:rPr lang="en-GB" b="1" dirty="0" err="1" smtClean="0">
                <a:solidFill>
                  <a:srgbClr val="FF0000"/>
                </a:solidFill>
              </a:rPr>
              <a:t>Mgt</a:t>
            </a:r>
            <a:r>
              <a:rPr lang="en-GB" b="1" dirty="0" smtClean="0">
                <a:solidFill>
                  <a:srgbClr val="FF0000"/>
                </a:solidFill>
              </a:rPr>
              <a:t>  - Assignment Guidance.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53552"/>
            <a:ext cx="10515600" cy="570444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 smtClean="0"/>
          </a:p>
          <a:p>
            <a:pPr marL="514350" indent="-514350">
              <a:buAutoNum type="arabicParenR" startAt="6"/>
            </a:pPr>
            <a:r>
              <a:rPr lang="en-GB" dirty="0" smtClean="0"/>
              <a:t>     </a:t>
            </a:r>
            <a:r>
              <a:rPr lang="en-GB" sz="3000" dirty="0" smtClean="0"/>
              <a:t>Underpin </a:t>
            </a:r>
            <a:r>
              <a:rPr lang="en-GB" sz="3000" dirty="0"/>
              <a:t>and relate the ‘practical’ Strategic Tourism Planning </a:t>
            </a:r>
            <a:r>
              <a:rPr lang="en-GB" sz="3000" dirty="0" smtClean="0"/>
              <a:t>	Model(s</a:t>
            </a:r>
            <a:r>
              <a:rPr lang="en-GB" sz="3000" dirty="0"/>
              <a:t>) back to relevant and current theory – </a:t>
            </a:r>
            <a:r>
              <a:rPr lang="en-GB" sz="3000" i="1" dirty="0"/>
              <a:t>utilise material </a:t>
            </a:r>
            <a:r>
              <a:rPr lang="en-GB" sz="3000" i="1" dirty="0" smtClean="0"/>
              <a:t>	from </a:t>
            </a:r>
            <a:r>
              <a:rPr lang="en-GB" sz="3000" i="1" dirty="0"/>
              <a:t>lectures and from independent research</a:t>
            </a:r>
            <a:r>
              <a:rPr lang="en-GB" sz="3000" dirty="0" smtClean="0"/>
              <a:t>.</a:t>
            </a:r>
          </a:p>
          <a:p>
            <a:pPr marL="514350" indent="-514350">
              <a:buAutoNum type="arabicParenR" startAt="6"/>
            </a:pPr>
            <a:endParaRPr lang="en-GB" sz="3000" dirty="0">
              <a:effectLst/>
            </a:endParaRPr>
          </a:p>
          <a:p>
            <a:pPr marL="0" indent="0">
              <a:buNone/>
            </a:pPr>
            <a:r>
              <a:rPr lang="en-GB" sz="3000" dirty="0" smtClean="0"/>
              <a:t>	</a:t>
            </a:r>
            <a:r>
              <a:rPr lang="en-GB" sz="3000" i="1" dirty="0" smtClean="0"/>
              <a:t>A theory focus will be covered with you over the next few weeks 	as part of the online lectures / tutorials. However as with 	remote 	learning , there is an emphasis on you undertaking 	your 	OWN 	independent research on your case study , but ALSO 	on theoretical models. </a:t>
            </a:r>
          </a:p>
          <a:p>
            <a:pPr marL="0" indent="0">
              <a:buNone/>
            </a:pPr>
            <a:endParaRPr lang="en-GB" sz="3000" i="1" dirty="0" smtClean="0"/>
          </a:p>
          <a:p>
            <a:pPr marL="0" indent="0">
              <a:buNone/>
            </a:pPr>
            <a:r>
              <a:rPr lang="en-GB" sz="3000" i="1" dirty="0" smtClean="0">
                <a:effectLst/>
              </a:rPr>
              <a:t>	ENSURE TO HAVE A BALANCE OF PRACTICAL AND </a:t>
            </a:r>
            <a:r>
              <a:rPr lang="en-GB" sz="3000" i="1" dirty="0" smtClean="0">
                <a:effectLst/>
              </a:rPr>
              <a:t>THEORETICAL </a:t>
            </a:r>
            <a:r>
              <a:rPr lang="en-GB" sz="3000" i="1" dirty="0" smtClean="0">
                <a:effectLst/>
              </a:rPr>
              <a:t>	CONTENT!!</a:t>
            </a:r>
          </a:p>
          <a:p>
            <a:endParaRPr lang="en-GB" dirty="0"/>
          </a:p>
        </p:txBody>
      </p:sp>
      <p:pic>
        <p:nvPicPr>
          <p:cNvPr id="4" name="SLIDE 11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18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3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</Words>
  <Application>Microsoft Office PowerPoint</Application>
  <PresentationFormat>Widescreen</PresentationFormat>
  <Paragraphs>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Global Destination Mgt  - Assignment Guidance.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Destination Mgt  - Assignment Guidance.</dc:title>
  <dc:creator>Kathryn Flynn</dc:creator>
  <cp:lastModifiedBy>Kathryn Flynn</cp:lastModifiedBy>
  <cp:revision>1</cp:revision>
  <dcterms:created xsi:type="dcterms:W3CDTF">2020-03-24T02:57:58Z</dcterms:created>
  <dcterms:modified xsi:type="dcterms:W3CDTF">2020-03-24T02:58:17Z</dcterms:modified>
</cp:coreProperties>
</file>