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61" r:id="rId1"/>
  </p:sldMasterIdLst>
  <p:sldIdLst>
    <p:sldId id="256" r:id="rId2"/>
    <p:sldId id="279" r:id="rId3"/>
    <p:sldId id="257" r:id="rId4"/>
    <p:sldId id="289" r:id="rId5"/>
    <p:sldId id="288" r:id="rId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4" autoAdjust="0"/>
    <p:restoredTop sz="94660"/>
  </p:normalViewPr>
  <p:slideViewPr>
    <p:cSldViewPr snapToGrid="0">
      <p:cViewPr varScale="1">
        <p:scale>
          <a:sx n="60" d="100"/>
          <a:sy n="60" d="100"/>
        </p:scale>
        <p:origin x="402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smtClean="0"/>
              <a:t>2/20/2017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371879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57D7DE-61AE-4BC6-A87E-9454F8FD646E}" type="datetimeFigureOut">
              <a:rPr lang="en-US" smtClean="0"/>
              <a:t>2/20/2017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AAA0FC-AF95-454C-A4E6-937690C7EEE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179114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smtClean="0"/>
              <a:t>2/20/2017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30427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smtClean="0"/>
              <a:t>2/20/2017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671615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smtClean="0"/>
              <a:t>2/20/2017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84031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smtClean="0"/>
              <a:t>2/20/2017</a:t>
            </a:fld>
            <a:endParaRPr lang="en-US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493830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smtClean="0"/>
              <a:pPr/>
              <a:t>2/20/2017</a:t>
            </a:fld>
            <a:endParaRPr lang="en-US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00653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smtClean="0"/>
              <a:pPr/>
              <a:t>2/20/2017</a:t>
            </a:fld>
            <a:endParaRPr lang="en-US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525830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smtClean="0"/>
              <a:pPr/>
              <a:t>2/20/2017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491008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smtClean="0"/>
              <a:pPr/>
              <a:t>2/20/2017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531037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smtClean="0"/>
              <a:pPr/>
              <a:t>2/20/2017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5387291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smtClean="0"/>
              <a:pPr/>
              <a:t>2/20/2017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33544952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smtClean="0"/>
              <a:pPr/>
              <a:t>2/20/2017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8262673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smtClean="0"/>
              <a:pPr/>
              <a:t>2/20/2017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9951050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smtClean="0"/>
              <a:pPr/>
              <a:t>2/20/2017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7182616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smtClean="0"/>
              <a:t>2/20/2017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0510720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smtClean="0"/>
              <a:t>2/20/2017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381363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96DFF08F-DC6B-4601-B491-B0F83F6DD2DA}" type="datetimeFigureOut">
              <a:rPr lang="en-US" smtClean="0"/>
              <a:pPr/>
              <a:t>2/20/2017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099322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  <p:sldLayoutId id="2147483673" r:id="rId12"/>
    <p:sldLayoutId id="2147483674" r:id="rId13"/>
    <p:sldLayoutId id="2147483675" r:id="rId14"/>
    <p:sldLayoutId id="2147483676" r:id="rId15"/>
    <p:sldLayoutId id="2147483677" r:id="rId16"/>
    <p:sldLayoutId id="2147483678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2418347"/>
          </a:xfrm>
        </p:spPr>
        <p:txBody>
          <a:bodyPr/>
          <a:lstStyle/>
          <a:p>
            <a:r>
              <a:rPr lang="en-GB" dirty="0" smtClean="0"/>
              <a:t>Authenticity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513633"/>
            <a:ext cx="10058400" cy="1084987"/>
          </a:xfrm>
        </p:spPr>
        <p:txBody>
          <a:bodyPr>
            <a:normAutofit/>
          </a:bodyPr>
          <a:lstStyle/>
          <a:p>
            <a:r>
              <a:rPr lang="en-GB" dirty="0" smtClean="0"/>
              <a:t>How authentic is our past?  To what extent has it been turned into a product or commodified by the tourism industry?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427331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74742" y="175418"/>
            <a:ext cx="9097704" cy="6090199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642" y="3463046"/>
            <a:ext cx="4824439" cy="32295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06681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dirty="0" smtClean="0"/>
              <a:t>Structure</a:t>
            </a:r>
            <a:endParaRPr lang="en-GB" sz="4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97280" y="2042808"/>
            <a:ext cx="10595368" cy="3826285"/>
          </a:xfrm>
        </p:spPr>
        <p:txBody>
          <a:bodyPr>
            <a:normAutofit/>
          </a:bodyPr>
          <a:lstStyle/>
          <a:p>
            <a:pPr>
              <a:spcBef>
                <a:spcPts val="1800"/>
              </a:spcBef>
              <a:spcAft>
                <a:spcPts val="1200"/>
              </a:spcAft>
            </a:pPr>
            <a:r>
              <a:rPr lang="en-GB" sz="2800" i="1" dirty="0" smtClean="0"/>
              <a:t>Today is about </a:t>
            </a:r>
            <a:r>
              <a:rPr lang="en-GB" sz="2800" i="1" dirty="0" smtClean="0"/>
              <a:t>Authentic and Commodification</a:t>
            </a:r>
            <a:endParaRPr lang="en-GB" sz="2800" dirty="0"/>
          </a:p>
          <a:p>
            <a:pPr marL="360000" indent="457200">
              <a:spcBef>
                <a:spcPts val="600"/>
              </a:spcBef>
              <a:spcAft>
                <a:spcPts val="1200"/>
              </a:spcAft>
              <a:buClr>
                <a:srgbClr val="C00000"/>
              </a:buClr>
              <a:buSzPct val="150000"/>
              <a:buFont typeface="Arial" panose="020B0604020202020204" pitchFamily="34" charset="0"/>
              <a:buChar char="•"/>
            </a:pPr>
            <a:r>
              <a:rPr lang="en-GB" sz="2800" dirty="0"/>
              <a:t>What is </a:t>
            </a:r>
            <a:r>
              <a:rPr lang="en-GB" sz="2800" dirty="0" smtClean="0"/>
              <a:t>Authenticity? </a:t>
            </a:r>
            <a:endParaRPr lang="en-GB" sz="2800" dirty="0"/>
          </a:p>
          <a:p>
            <a:pPr marL="360000" indent="457200">
              <a:spcBef>
                <a:spcPts val="600"/>
              </a:spcBef>
              <a:spcAft>
                <a:spcPts val="1200"/>
              </a:spcAft>
              <a:buClr>
                <a:srgbClr val="C00000"/>
              </a:buClr>
              <a:buSzPct val="150000"/>
              <a:buFont typeface="Arial" panose="020B0604020202020204" pitchFamily="34" charset="0"/>
              <a:buChar char="•"/>
            </a:pPr>
            <a:r>
              <a:rPr lang="en-GB" sz="2800" dirty="0" smtClean="0"/>
              <a:t>What is Commodification?</a:t>
            </a:r>
            <a:endParaRPr lang="en-GB" sz="2800" dirty="0"/>
          </a:p>
          <a:p>
            <a:pPr marL="360000" indent="457200">
              <a:spcBef>
                <a:spcPts val="600"/>
              </a:spcBef>
              <a:spcAft>
                <a:spcPts val="1200"/>
              </a:spcAft>
              <a:buClr>
                <a:srgbClr val="C00000"/>
              </a:buClr>
              <a:buSzPct val="150000"/>
              <a:buFont typeface="Arial" panose="020B0604020202020204" pitchFamily="34" charset="0"/>
              <a:buChar char="•"/>
            </a:pPr>
            <a:r>
              <a:rPr lang="en-GB" sz="2800" dirty="0" smtClean="0"/>
              <a:t>To what extent does tourism drive commodification?</a:t>
            </a:r>
            <a:endParaRPr lang="en-GB" sz="2800" dirty="0"/>
          </a:p>
          <a:p>
            <a:pPr marL="360000" indent="457200">
              <a:spcBef>
                <a:spcPts val="600"/>
              </a:spcBef>
              <a:spcAft>
                <a:spcPts val="1200"/>
              </a:spcAft>
              <a:buClr>
                <a:srgbClr val="C00000"/>
              </a:buClr>
              <a:buSzPct val="150000"/>
              <a:buFont typeface="Arial" panose="020B0604020202020204" pitchFamily="34" charset="0"/>
              <a:buChar char="•"/>
            </a:pPr>
            <a:r>
              <a:rPr lang="en-GB" sz="2800" dirty="0" smtClean="0"/>
              <a:t>What role does visitor expectation play?</a:t>
            </a:r>
            <a:endParaRPr lang="en-GB" sz="28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214582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Authenticity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 smtClean="0"/>
              <a:t>Orginal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004860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2101514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192</TotalTime>
  <Words>56</Words>
  <Application>Microsoft Office PowerPoint</Application>
  <PresentationFormat>Widescreen</PresentationFormat>
  <Paragraphs>10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Arial</vt:lpstr>
      <vt:lpstr>Century Gothic</vt:lpstr>
      <vt:lpstr>Wingdings 3</vt:lpstr>
      <vt:lpstr>Ion</vt:lpstr>
      <vt:lpstr>Authenticity</vt:lpstr>
      <vt:lpstr>PowerPoint Presentation</vt:lpstr>
      <vt:lpstr>Structure</vt:lpstr>
      <vt:lpstr>Authenticity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Visitor Attractions</dc:title>
  <dc:creator>Geraint Coles</dc:creator>
  <cp:lastModifiedBy>Geraint Coles</cp:lastModifiedBy>
  <cp:revision>29</cp:revision>
  <dcterms:created xsi:type="dcterms:W3CDTF">2014-02-03T22:43:58Z</dcterms:created>
  <dcterms:modified xsi:type="dcterms:W3CDTF">2017-02-20T10:29:58Z</dcterms:modified>
</cp:coreProperties>
</file>