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56" r:id="rId5"/>
    <p:sldId id="257" r:id="rId6"/>
    <p:sldId id="259" r:id="rId7"/>
    <p:sldId id="258" r:id="rId8"/>
    <p:sldId id="261" r:id="rId9"/>
    <p:sldId id="260" r:id="rId10"/>
    <p:sldId id="273" r:id="rId11"/>
    <p:sldId id="265" r:id="rId12"/>
    <p:sldId id="267"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a:srgbClr val="FFCC66"/>
    <a:srgbClr val="FFFF99"/>
    <a:srgbClr val="FF9933"/>
    <a:srgbClr val="00FFFF"/>
    <a:srgbClr val="FF9999"/>
    <a:srgbClr val="99CCFF"/>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873D10-E845-4F49-897A-9A5AF71E133E}" v="150" dt="2025-10-18T22:17:44.8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718"/>
  </p:normalViewPr>
  <p:slideViewPr>
    <p:cSldViewPr snapToGrid="0">
      <p:cViewPr varScale="1">
        <p:scale>
          <a:sx n="64" d="100"/>
          <a:sy n="64" d="100"/>
        </p:scale>
        <p:origin x="978" y="78"/>
      </p:cViewPr>
      <p:guideLst/>
    </p:cSldViewPr>
  </p:slideViewPr>
  <p:notesTextViewPr>
    <p:cViewPr>
      <p:scale>
        <a:sx n="1" d="1"/>
        <a:sy n="1" d="1"/>
      </p:scale>
      <p:origin x="0" y="0"/>
    </p:cViewPr>
  </p:notesTextViewPr>
  <p:sorterViewPr>
    <p:cViewPr>
      <p:scale>
        <a:sx n="126" d="100"/>
        <a:sy n="126" d="100"/>
      </p:scale>
      <p:origin x="0" y="0"/>
    </p:cViewPr>
  </p:sorter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na mya" userId="078489053451d7b4" providerId="LiveId" clId="{60873D10-E845-4F49-897A-9A5AF71E133E}"/>
    <pc:docChg chg="undo custSel delSld modSld">
      <pc:chgData name="nina mya" userId="078489053451d7b4" providerId="LiveId" clId="{60873D10-E845-4F49-897A-9A5AF71E133E}" dt="2025-10-18T22:34:22.694" v="926" actId="20577"/>
      <pc:docMkLst>
        <pc:docMk/>
      </pc:docMkLst>
      <pc:sldChg chg="addSp delSp modSp mod">
        <pc:chgData name="nina mya" userId="078489053451d7b4" providerId="LiveId" clId="{60873D10-E845-4F49-897A-9A5AF71E133E}" dt="2025-10-18T22:34:22.694" v="926" actId="20577"/>
        <pc:sldMkLst>
          <pc:docMk/>
          <pc:sldMk cId="2259308896" sldId="256"/>
        </pc:sldMkLst>
        <pc:spChg chg="mod">
          <ac:chgData name="nina mya" userId="078489053451d7b4" providerId="LiveId" clId="{60873D10-E845-4F49-897A-9A5AF71E133E}" dt="2025-10-18T22:34:22.694" v="926" actId="20577"/>
          <ac:spMkLst>
            <pc:docMk/>
            <pc:sldMk cId="2259308896" sldId="256"/>
            <ac:spMk id="2" creationId="{51DF3D98-3C30-4CFC-8643-C81E829C8C25}"/>
          </ac:spMkLst>
        </pc:spChg>
        <pc:spChg chg="del">
          <ac:chgData name="nina mya" userId="078489053451d7b4" providerId="LiveId" clId="{60873D10-E845-4F49-897A-9A5AF71E133E}" dt="2025-10-18T22:08:05.045" v="805" actId="478"/>
          <ac:spMkLst>
            <pc:docMk/>
            <pc:sldMk cId="2259308896" sldId="256"/>
            <ac:spMk id="3" creationId="{A068D447-28D3-4F5F-B2DC-FD67E9015868}"/>
          </ac:spMkLst>
        </pc:spChg>
        <pc:spChg chg="add del mod">
          <ac:chgData name="nina mya" userId="078489053451d7b4" providerId="LiveId" clId="{60873D10-E845-4F49-897A-9A5AF71E133E}" dt="2025-10-18T22:08:07.904" v="806" actId="478"/>
          <ac:spMkLst>
            <pc:docMk/>
            <pc:sldMk cId="2259308896" sldId="256"/>
            <ac:spMk id="5" creationId="{5B0ECF77-4216-DF22-6728-453ED00927C9}"/>
          </ac:spMkLst>
        </pc:spChg>
      </pc:sldChg>
      <pc:sldChg chg="modSp mod">
        <pc:chgData name="nina mya" userId="078489053451d7b4" providerId="LiveId" clId="{60873D10-E845-4F49-897A-9A5AF71E133E}" dt="2025-10-18T21:40:06.865" v="718" actId="20577"/>
        <pc:sldMkLst>
          <pc:docMk/>
          <pc:sldMk cId="1325608595" sldId="257"/>
        </pc:sldMkLst>
        <pc:spChg chg="mod">
          <ac:chgData name="nina mya" userId="078489053451d7b4" providerId="LiveId" clId="{60873D10-E845-4F49-897A-9A5AF71E133E}" dt="2025-10-18T21:40:06.865" v="718" actId="20577"/>
          <ac:spMkLst>
            <pc:docMk/>
            <pc:sldMk cId="1325608595" sldId="257"/>
            <ac:spMk id="3" creationId="{22788C46-D0BC-4307-AE55-7601A139E7CB}"/>
          </ac:spMkLst>
        </pc:spChg>
        <pc:picChg chg="mod">
          <ac:chgData name="nina mya" userId="078489053451d7b4" providerId="LiveId" clId="{60873D10-E845-4F49-897A-9A5AF71E133E}" dt="2025-10-18T21:38:26.753" v="674" actId="14100"/>
          <ac:picMkLst>
            <pc:docMk/>
            <pc:sldMk cId="1325608595" sldId="257"/>
            <ac:picMk id="1026" creationId="{346FC720-A479-4294-2CED-10501A587EE6}"/>
          </ac:picMkLst>
        </pc:picChg>
      </pc:sldChg>
      <pc:sldChg chg="addSp delSp modSp mod setBg modClrScheme chgLayout">
        <pc:chgData name="nina mya" userId="078489053451d7b4" providerId="LiveId" clId="{60873D10-E845-4F49-897A-9A5AF71E133E}" dt="2025-10-18T21:43:45.104" v="736" actId="27349"/>
        <pc:sldMkLst>
          <pc:docMk/>
          <pc:sldMk cId="1639799154" sldId="258"/>
        </pc:sldMkLst>
        <pc:spChg chg="mod">
          <ac:chgData name="nina mya" userId="078489053451d7b4" providerId="LiveId" clId="{60873D10-E845-4F49-897A-9A5AF71E133E}" dt="2025-10-18T21:43:31.562" v="735" actId="2711"/>
          <ac:spMkLst>
            <pc:docMk/>
            <pc:sldMk cId="1639799154" sldId="258"/>
            <ac:spMk id="2" creationId="{8C543F67-9C70-4748-8C0C-3A7863422F99}"/>
          </ac:spMkLst>
        </pc:spChg>
        <pc:spChg chg="mod">
          <ac:chgData name="nina mya" userId="078489053451d7b4" providerId="LiveId" clId="{60873D10-E845-4F49-897A-9A5AF71E133E}" dt="2025-10-18T21:43:23.876" v="734" actId="113"/>
          <ac:spMkLst>
            <pc:docMk/>
            <pc:sldMk cId="1639799154" sldId="258"/>
            <ac:spMk id="3" creationId="{95B371F2-DBA5-415A-82C8-651F587B857A}"/>
          </ac:spMkLst>
        </pc:spChg>
        <pc:spChg chg="mod">
          <ac:chgData name="nina mya" userId="078489053451d7b4" providerId="LiveId" clId="{60873D10-E845-4F49-897A-9A5AF71E133E}" dt="2025-10-16T21:21:25.282" v="190" actId="26606"/>
          <ac:spMkLst>
            <pc:docMk/>
            <pc:sldMk cId="1639799154" sldId="258"/>
            <ac:spMk id="6" creationId="{134C72D2-EFDF-844A-8472-CB49A59B127B}"/>
          </ac:spMkLst>
        </pc:spChg>
        <pc:picChg chg="add mod">
          <ac:chgData name="nina mya" userId="078489053451d7b4" providerId="LiveId" clId="{60873D10-E845-4F49-897A-9A5AF71E133E}" dt="2025-10-18T21:43:45.104" v="736" actId="27349"/>
          <ac:picMkLst>
            <pc:docMk/>
            <pc:sldMk cId="1639799154" sldId="258"/>
            <ac:picMk id="8" creationId="{91A9514A-E50B-039C-061E-B145838DC129}"/>
          </ac:picMkLst>
        </pc:picChg>
        <pc:picChg chg="add mod">
          <ac:chgData name="nina mya" userId="078489053451d7b4" providerId="LiveId" clId="{60873D10-E845-4F49-897A-9A5AF71E133E}" dt="2025-10-16T21:26:04.530" v="226" actId="1076"/>
          <ac:picMkLst>
            <pc:docMk/>
            <pc:sldMk cId="1639799154" sldId="258"/>
            <ac:picMk id="10" creationId="{21F7555C-906D-389F-1C77-0DE876E9DECD}"/>
          </ac:picMkLst>
        </pc:picChg>
      </pc:sldChg>
      <pc:sldChg chg="addSp modSp mod">
        <pc:chgData name="nina mya" userId="078489053451d7b4" providerId="LiveId" clId="{60873D10-E845-4F49-897A-9A5AF71E133E}" dt="2025-10-18T21:42:46.105" v="732" actId="20577"/>
        <pc:sldMkLst>
          <pc:docMk/>
          <pc:sldMk cId="3446797337" sldId="259"/>
        </pc:sldMkLst>
        <pc:spChg chg="mod">
          <ac:chgData name="nina mya" userId="078489053451d7b4" providerId="LiveId" clId="{60873D10-E845-4F49-897A-9A5AF71E133E}" dt="2025-10-18T21:40:51.542" v="721" actId="14100"/>
          <ac:spMkLst>
            <pc:docMk/>
            <pc:sldMk cId="3446797337" sldId="259"/>
            <ac:spMk id="2" creationId="{8460295B-54B9-4937-90E3-BAB9CE69E30B}"/>
          </ac:spMkLst>
        </pc:spChg>
        <pc:spChg chg="mod">
          <ac:chgData name="nina mya" userId="078489053451d7b4" providerId="LiveId" clId="{60873D10-E845-4F49-897A-9A5AF71E133E}" dt="2025-10-18T21:42:46.105" v="732" actId="20577"/>
          <ac:spMkLst>
            <pc:docMk/>
            <pc:sldMk cId="3446797337" sldId="259"/>
            <ac:spMk id="4" creationId="{D51A6D85-3837-435F-A342-5A3F98172B12}"/>
          </ac:spMkLst>
        </pc:spChg>
        <pc:picChg chg="add mod">
          <ac:chgData name="nina mya" userId="078489053451d7b4" providerId="LiveId" clId="{60873D10-E845-4F49-897A-9A5AF71E133E}" dt="2025-10-18T21:42:04.477" v="731" actId="1076"/>
          <ac:picMkLst>
            <pc:docMk/>
            <pc:sldMk cId="3446797337" sldId="259"/>
            <ac:picMk id="5" creationId="{022AC364-2823-A121-E14B-C2526D50D2D5}"/>
          </ac:picMkLst>
        </pc:picChg>
      </pc:sldChg>
      <pc:sldChg chg="addSp delSp modSp mod">
        <pc:chgData name="nina mya" userId="078489053451d7b4" providerId="LiveId" clId="{60873D10-E845-4F49-897A-9A5AF71E133E}" dt="2025-10-18T21:46:44.944" v="749" actId="1076"/>
        <pc:sldMkLst>
          <pc:docMk/>
          <pc:sldMk cId="4212917468" sldId="260"/>
        </pc:sldMkLst>
        <pc:spChg chg="mod">
          <ac:chgData name="nina mya" userId="078489053451d7b4" providerId="LiveId" clId="{60873D10-E845-4F49-897A-9A5AF71E133E}" dt="2025-10-18T21:46:39.570" v="748" actId="2711"/>
          <ac:spMkLst>
            <pc:docMk/>
            <pc:sldMk cId="4212917468" sldId="260"/>
            <ac:spMk id="2" creationId="{F96F75DE-8A44-4EC5-83C6-95BDDF10DFD9}"/>
          </ac:spMkLst>
        </pc:spChg>
        <pc:spChg chg="del">
          <ac:chgData name="nina mya" userId="078489053451d7b4" providerId="LiveId" clId="{60873D10-E845-4F49-897A-9A5AF71E133E}" dt="2025-10-18T19:46:35.331" v="295" actId="478"/>
          <ac:spMkLst>
            <pc:docMk/>
            <pc:sldMk cId="4212917468" sldId="260"/>
            <ac:spMk id="3" creationId="{4E809DF5-56B4-304A-8777-BB8576005AF2}"/>
          </ac:spMkLst>
        </pc:spChg>
        <pc:spChg chg="del">
          <ac:chgData name="nina mya" userId="078489053451d7b4" providerId="LiveId" clId="{60873D10-E845-4F49-897A-9A5AF71E133E}" dt="2025-10-18T19:46:31.859" v="294" actId="478"/>
          <ac:spMkLst>
            <pc:docMk/>
            <pc:sldMk cId="4212917468" sldId="260"/>
            <ac:spMk id="5" creationId="{0A79A912-225F-BE40-9F3E-0255524448CD}"/>
          </ac:spMkLst>
        </pc:spChg>
        <pc:spChg chg="add mod">
          <ac:chgData name="nina mya" userId="078489053451d7b4" providerId="LiveId" clId="{60873D10-E845-4F49-897A-9A5AF71E133E}" dt="2025-10-18T21:46:33.447" v="747" actId="113"/>
          <ac:spMkLst>
            <pc:docMk/>
            <pc:sldMk cId="4212917468" sldId="260"/>
            <ac:spMk id="8" creationId="{FC92DE66-CD20-5DB5-A134-5F155A4E684C}"/>
          </ac:spMkLst>
        </pc:spChg>
        <pc:graphicFrameChg chg="del">
          <ac:chgData name="nina mya" userId="078489053451d7b4" providerId="LiveId" clId="{60873D10-E845-4F49-897A-9A5AF71E133E}" dt="2025-10-18T19:44:31.168" v="279" actId="478"/>
          <ac:graphicFrameMkLst>
            <pc:docMk/>
            <pc:sldMk cId="4212917468" sldId="260"/>
            <ac:graphicFrameMk id="4" creationId="{403CD5FD-27C3-4342-BE41-F411CB8D6931}"/>
          </ac:graphicFrameMkLst>
        </pc:graphicFrameChg>
        <pc:picChg chg="add mod">
          <ac:chgData name="nina mya" userId="078489053451d7b4" providerId="LiveId" clId="{60873D10-E845-4F49-897A-9A5AF71E133E}" dt="2025-10-18T19:55:16.559" v="401" actId="14100"/>
          <ac:picMkLst>
            <pc:docMk/>
            <pc:sldMk cId="4212917468" sldId="260"/>
            <ac:picMk id="10" creationId="{D274095F-85DE-ADCB-C512-45C56B4393E1}"/>
          </ac:picMkLst>
        </pc:picChg>
        <pc:picChg chg="add mod">
          <ac:chgData name="nina mya" userId="078489053451d7b4" providerId="LiveId" clId="{60873D10-E845-4F49-897A-9A5AF71E133E}" dt="2025-10-18T21:46:44.944" v="749" actId="1076"/>
          <ac:picMkLst>
            <pc:docMk/>
            <pc:sldMk cId="4212917468" sldId="260"/>
            <ac:picMk id="12" creationId="{20C37F28-DD46-0D77-0394-19447E499A3D}"/>
          </ac:picMkLst>
        </pc:picChg>
      </pc:sldChg>
      <pc:sldChg chg="addSp delSp modSp mod">
        <pc:chgData name="nina mya" userId="078489053451d7b4" providerId="LiveId" clId="{60873D10-E845-4F49-897A-9A5AF71E133E}" dt="2025-10-18T21:46:06.438" v="742" actId="20577"/>
        <pc:sldMkLst>
          <pc:docMk/>
          <pc:sldMk cId="1527386939" sldId="261"/>
        </pc:sldMkLst>
        <pc:spChg chg="mod">
          <ac:chgData name="nina mya" userId="078489053451d7b4" providerId="LiveId" clId="{60873D10-E845-4F49-897A-9A5AF71E133E}" dt="2025-10-18T21:44:48.774" v="739" actId="2711"/>
          <ac:spMkLst>
            <pc:docMk/>
            <pc:sldMk cId="1527386939" sldId="261"/>
            <ac:spMk id="2" creationId="{D543047E-FBFD-4F79-BCA5-10E69740F030}"/>
          </ac:spMkLst>
        </pc:spChg>
        <pc:spChg chg="add mod">
          <ac:chgData name="nina mya" userId="078489053451d7b4" providerId="LiveId" clId="{60873D10-E845-4F49-897A-9A5AF71E133E}" dt="2025-10-18T21:46:06.438" v="742" actId="20577"/>
          <ac:spMkLst>
            <pc:docMk/>
            <pc:sldMk cId="1527386939" sldId="261"/>
            <ac:spMk id="13" creationId="{47C67ECE-8AEF-577C-09BE-418BE191017D}"/>
          </ac:spMkLst>
        </pc:spChg>
        <pc:picChg chg="add mod">
          <ac:chgData name="nina mya" userId="078489053451d7b4" providerId="LiveId" clId="{60873D10-E845-4F49-897A-9A5AF71E133E}" dt="2025-10-16T22:04:24.973" v="276" actId="1076"/>
          <ac:picMkLst>
            <pc:docMk/>
            <pc:sldMk cId="1527386939" sldId="261"/>
            <ac:picMk id="11" creationId="{9DA45166-8E42-FD0C-B6C5-A6BA02F96079}"/>
          </ac:picMkLst>
        </pc:picChg>
      </pc:sldChg>
      <pc:sldChg chg="modSp del">
        <pc:chgData name="nina mya" userId="078489053451d7b4" providerId="LiveId" clId="{60873D10-E845-4F49-897A-9A5AF71E133E}" dt="2025-10-18T21:27:23.440" v="567" actId="47"/>
        <pc:sldMkLst>
          <pc:docMk/>
          <pc:sldMk cId="700209266" sldId="264"/>
        </pc:sldMkLst>
        <pc:graphicFrameChg chg="mod">
          <ac:chgData name="nina mya" userId="078489053451d7b4" providerId="LiveId" clId="{60873D10-E845-4F49-897A-9A5AF71E133E}" dt="2025-10-18T21:27:18.239" v="566" actId="20577"/>
          <ac:graphicFrameMkLst>
            <pc:docMk/>
            <pc:sldMk cId="700209266" sldId="264"/>
            <ac:graphicFrameMk id="6" creationId="{85168BDF-A0D9-4916-A9F9-41D8175A703C}"/>
          </ac:graphicFrameMkLst>
        </pc:graphicFrameChg>
      </pc:sldChg>
      <pc:sldChg chg="addSp delSp modSp mod">
        <pc:chgData name="nina mya" userId="078489053451d7b4" providerId="LiveId" clId="{60873D10-E845-4F49-897A-9A5AF71E133E}" dt="2025-10-18T21:37:01.804" v="665" actId="20577"/>
        <pc:sldMkLst>
          <pc:docMk/>
          <pc:sldMk cId="2563119616" sldId="265"/>
        </pc:sldMkLst>
        <pc:spChg chg="del mod">
          <ac:chgData name="nina mya" userId="078489053451d7b4" providerId="LiveId" clId="{60873D10-E845-4F49-897A-9A5AF71E133E}" dt="2025-10-18T21:30:50.105" v="640" actId="478"/>
          <ac:spMkLst>
            <pc:docMk/>
            <pc:sldMk cId="2563119616" sldId="265"/>
            <ac:spMk id="2" creationId="{19256B7E-1633-44AB-8584-82DF5B726834}"/>
          </ac:spMkLst>
        </pc:spChg>
        <pc:spChg chg="del">
          <ac:chgData name="nina mya" userId="078489053451d7b4" providerId="LiveId" clId="{60873D10-E845-4F49-897A-9A5AF71E133E}" dt="2025-10-18T21:27:31.579" v="569" actId="478"/>
          <ac:spMkLst>
            <pc:docMk/>
            <pc:sldMk cId="2563119616" sldId="265"/>
            <ac:spMk id="3" creationId="{EFB90AB4-D228-4548-B072-726498212362}"/>
          </ac:spMkLst>
        </pc:spChg>
        <pc:spChg chg="mod">
          <ac:chgData name="nina mya" userId="078489053451d7b4" providerId="LiveId" clId="{60873D10-E845-4F49-897A-9A5AF71E133E}" dt="2025-10-18T21:37:01.804" v="665" actId="20577"/>
          <ac:spMkLst>
            <pc:docMk/>
            <pc:sldMk cId="2563119616" sldId="265"/>
            <ac:spMk id="4" creationId="{950677C9-3E42-427F-93B8-526692906471}"/>
          </ac:spMkLst>
        </pc:spChg>
        <pc:spChg chg="del">
          <ac:chgData name="nina mya" userId="078489053451d7b4" providerId="LiveId" clId="{60873D10-E845-4F49-897A-9A5AF71E133E}" dt="2025-10-18T21:27:51.430" v="576" actId="478"/>
          <ac:spMkLst>
            <pc:docMk/>
            <pc:sldMk cId="2563119616" sldId="265"/>
            <ac:spMk id="5" creationId="{BDB9D020-1E25-453D-83DF-1420ACD3968D}"/>
          </ac:spMkLst>
        </pc:spChg>
        <pc:spChg chg="del">
          <ac:chgData name="nina mya" userId="078489053451d7b4" providerId="LiveId" clId="{60873D10-E845-4F49-897A-9A5AF71E133E}" dt="2025-10-18T21:27:37.343" v="571" actId="478"/>
          <ac:spMkLst>
            <pc:docMk/>
            <pc:sldMk cId="2563119616" sldId="265"/>
            <ac:spMk id="6" creationId="{F5018B6D-E395-49AD-92AD-AD69E3AB40C3}"/>
          </ac:spMkLst>
        </pc:spChg>
        <pc:spChg chg="del">
          <ac:chgData name="nina mya" userId="078489053451d7b4" providerId="LiveId" clId="{60873D10-E845-4F49-897A-9A5AF71E133E}" dt="2025-10-18T21:30:11.755" v="632" actId="478"/>
          <ac:spMkLst>
            <pc:docMk/>
            <pc:sldMk cId="2563119616" sldId="265"/>
            <ac:spMk id="7" creationId="{1EB64BEF-8367-144A-9F53-7A1282A32569}"/>
          </ac:spMkLst>
        </pc:spChg>
        <pc:spChg chg="del">
          <ac:chgData name="nina mya" userId="078489053451d7b4" providerId="LiveId" clId="{60873D10-E845-4F49-897A-9A5AF71E133E}" dt="2025-10-18T21:30:15.646" v="633" actId="478"/>
          <ac:spMkLst>
            <pc:docMk/>
            <pc:sldMk cId="2563119616" sldId="265"/>
            <ac:spMk id="8" creationId="{0DD1986A-9AF9-5C45-BE85-20D5AA267AE1}"/>
          </ac:spMkLst>
        </pc:spChg>
        <pc:spChg chg="add del mod">
          <ac:chgData name="nina mya" userId="078489053451d7b4" providerId="LiveId" clId="{60873D10-E845-4F49-897A-9A5AF71E133E}" dt="2025-10-18T21:27:35.156" v="570" actId="478"/>
          <ac:spMkLst>
            <pc:docMk/>
            <pc:sldMk cId="2563119616" sldId="265"/>
            <ac:spMk id="11" creationId="{5951C8F6-861A-3D44-D0D3-397B89A414B0}"/>
          </ac:spMkLst>
        </pc:spChg>
        <pc:spChg chg="add del mod">
          <ac:chgData name="nina mya" userId="078489053451d7b4" providerId="LiveId" clId="{60873D10-E845-4F49-897A-9A5AF71E133E}" dt="2025-10-18T21:27:40.499" v="572" actId="478"/>
          <ac:spMkLst>
            <pc:docMk/>
            <pc:sldMk cId="2563119616" sldId="265"/>
            <ac:spMk id="13" creationId="{E836D98C-FCB2-9D0D-CAF6-B643C50DFEC9}"/>
          </ac:spMkLst>
        </pc:spChg>
        <pc:spChg chg="add del mod">
          <ac:chgData name="nina mya" userId="078489053451d7b4" providerId="LiveId" clId="{60873D10-E845-4F49-897A-9A5AF71E133E}" dt="2025-10-18T21:27:53.896" v="577" actId="478"/>
          <ac:spMkLst>
            <pc:docMk/>
            <pc:sldMk cId="2563119616" sldId="265"/>
            <ac:spMk id="15" creationId="{4FF05286-8ACD-C525-1098-A0930E67BD5F}"/>
          </ac:spMkLst>
        </pc:spChg>
        <pc:spChg chg="add del mod">
          <ac:chgData name="nina mya" userId="078489053451d7b4" providerId="LiveId" clId="{60873D10-E845-4F49-897A-9A5AF71E133E}" dt="2025-10-18T21:30:52.619" v="641" actId="478"/>
          <ac:spMkLst>
            <pc:docMk/>
            <pc:sldMk cId="2563119616" sldId="265"/>
            <ac:spMk id="17" creationId="{A80F2678-C007-B841-9423-C2D83E3137E4}"/>
          </ac:spMkLst>
        </pc:spChg>
        <pc:picChg chg="add mod">
          <ac:chgData name="nina mya" userId="078489053451d7b4" providerId="LiveId" clId="{60873D10-E845-4F49-897A-9A5AF71E133E}" dt="2025-10-18T21:35:22.913" v="652" actId="1076"/>
          <ac:picMkLst>
            <pc:docMk/>
            <pc:sldMk cId="2563119616" sldId="265"/>
            <ac:picMk id="19" creationId="{F4286F2B-CEF4-3ED7-8CB5-63B2AD3A757C}"/>
          </ac:picMkLst>
        </pc:picChg>
        <pc:picChg chg="add mod">
          <ac:chgData name="nina mya" userId="078489053451d7b4" providerId="LiveId" clId="{60873D10-E845-4F49-897A-9A5AF71E133E}" dt="2025-10-18T21:36:32.562" v="656" actId="1076"/>
          <ac:picMkLst>
            <pc:docMk/>
            <pc:sldMk cId="2563119616" sldId="265"/>
            <ac:picMk id="21" creationId="{7FB15895-7ED9-FF97-2DFF-4F178B1D71C5}"/>
          </ac:picMkLst>
        </pc:picChg>
      </pc:sldChg>
      <pc:sldChg chg="del">
        <pc:chgData name="nina mya" userId="078489053451d7b4" providerId="LiveId" clId="{60873D10-E845-4F49-897A-9A5AF71E133E}" dt="2025-10-18T22:02:55.140" v="759" actId="47"/>
        <pc:sldMkLst>
          <pc:docMk/>
          <pc:sldMk cId="2721508595" sldId="266"/>
        </pc:sldMkLst>
      </pc:sldChg>
      <pc:sldChg chg="delSp modSp mod setBg">
        <pc:chgData name="nina mya" userId="078489053451d7b4" providerId="LiveId" clId="{60873D10-E845-4F49-897A-9A5AF71E133E}" dt="2025-10-18T22:24:18.833" v="871" actId="20577"/>
        <pc:sldMkLst>
          <pc:docMk/>
          <pc:sldMk cId="445070695" sldId="267"/>
        </pc:sldMkLst>
        <pc:spChg chg="mod">
          <ac:chgData name="nina mya" userId="078489053451d7b4" providerId="LiveId" clId="{60873D10-E845-4F49-897A-9A5AF71E133E}" dt="2025-10-18T22:18:12.390" v="865" actId="1076"/>
          <ac:spMkLst>
            <pc:docMk/>
            <pc:sldMk cId="445070695" sldId="267"/>
            <ac:spMk id="2" creationId="{42D1A202-23A3-4F3A-AA92-0172C8D2DA06}"/>
          </ac:spMkLst>
        </pc:spChg>
        <pc:spChg chg="mod">
          <ac:chgData name="nina mya" userId="078489053451d7b4" providerId="LiveId" clId="{60873D10-E845-4F49-897A-9A5AF71E133E}" dt="2025-10-18T22:24:18.833" v="871" actId="20577"/>
          <ac:spMkLst>
            <pc:docMk/>
            <pc:sldMk cId="445070695" sldId="267"/>
            <ac:spMk id="3" creationId="{7B943E7C-A74D-4CB3-844B-51917C88C95F}"/>
          </ac:spMkLst>
        </pc:spChg>
        <pc:spChg chg="del">
          <ac:chgData name="nina mya" userId="078489053451d7b4" providerId="LiveId" clId="{60873D10-E845-4F49-897A-9A5AF71E133E}" dt="2025-10-18T22:04:44.432" v="776" actId="478"/>
          <ac:spMkLst>
            <pc:docMk/>
            <pc:sldMk cId="445070695" sldId="267"/>
            <ac:spMk id="4" creationId="{3A738329-E174-7440-8FD5-179A15324C63}"/>
          </ac:spMkLst>
        </pc:spChg>
        <pc:spChg chg="del">
          <ac:chgData name="nina mya" userId="078489053451d7b4" providerId="LiveId" clId="{60873D10-E845-4F49-897A-9A5AF71E133E}" dt="2025-10-18T22:04:40.886" v="775" actId="478"/>
          <ac:spMkLst>
            <pc:docMk/>
            <pc:sldMk cId="445070695" sldId="267"/>
            <ac:spMk id="5" creationId="{03FD8152-D9C3-204A-9444-45CD4F180EB4}"/>
          </ac:spMkLst>
        </pc:spChg>
      </pc:sldChg>
      <pc:sldChg chg="del">
        <pc:chgData name="nina mya" userId="078489053451d7b4" providerId="LiveId" clId="{60873D10-E845-4F49-897A-9A5AF71E133E}" dt="2025-10-18T21:27:13.068" v="565" actId="47"/>
        <pc:sldMkLst>
          <pc:docMk/>
          <pc:sldMk cId="3396266754" sldId="269"/>
        </pc:sldMkLst>
      </pc:sldChg>
      <pc:sldChg chg="del">
        <pc:chgData name="nina mya" userId="078489053451d7b4" providerId="LiveId" clId="{60873D10-E845-4F49-897A-9A5AF71E133E}" dt="2025-10-18T21:27:26.205" v="568" actId="47"/>
        <pc:sldMkLst>
          <pc:docMk/>
          <pc:sldMk cId="932498405" sldId="270"/>
        </pc:sldMkLst>
      </pc:sldChg>
      <pc:sldChg chg="del">
        <pc:chgData name="nina mya" userId="078489053451d7b4" providerId="LiveId" clId="{60873D10-E845-4F49-897A-9A5AF71E133E}" dt="2025-10-18T21:27:09.210" v="564" actId="47"/>
        <pc:sldMkLst>
          <pc:docMk/>
          <pc:sldMk cId="3335690284" sldId="271"/>
        </pc:sldMkLst>
      </pc:sldChg>
      <pc:sldChg chg="addSp delSp modSp mod">
        <pc:chgData name="nina mya" userId="078489053451d7b4" providerId="LiveId" clId="{60873D10-E845-4F49-897A-9A5AF71E133E}" dt="2025-10-18T22:02:35.926" v="758" actId="20577"/>
        <pc:sldMkLst>
          <pc:docMk/>
          <pc:sldMk cId="2639983765" sldId="273"/>
        </pc:sldMkLst>
        <pc:spChg chg="del mod">
          <ac:chgData name="nina mya" userId="078489053451d7b4" providerId="LiveId" clId="{60873D10-E845-4F49-897A-9A5AF71E133E}" dt="2025-10-18T21:04:50.628" v="438" actId="478"/>
          <ac:spMkLst>
            <pc:docMk/>
            <pc:sldMk cId="2639983765" sldId="273"/>
            <ac:spMk id="2" creationId="{33AF65A7-995A-9F45-891C-82D9B9D40801}"/>
          </ac:spMkLst>
        </pc:spChg>
        <pc:spChg chg="del">
          <ac:chgData name="nina mya" userId="078489053451d7b4" providerId="LiveId" clId="{60873D10-E845-4F49-897A-9A5AF71E133E}" dt="2025-10-18T21:05:42.864" v="447" actId="478"/>
          <ac:spMkLst>
            <pc:docMk/>
            <pc:sldMk cId="2639983765" sldId="273"/>
            <ac:spMk id="3" creationId="{8D3F7063-A64B-CB42-8BBF-BF52424269A8}"/>
          </ac:spMkLst>
        </pc:spChg>
        <pc:spChg chg="del">
          <ac:chgData name="nina mya" userId="078489053451d7b4" providerId="LiveId" clId="{60873D10-E845-4F49-897A-9A5AF71E133E}" dt="2025-10-18T21:05:49.488" v="448" actId="478"/>
          <ac:spMkLst>
            <pc:docMk/>
            <pc:sldMk cId="2639983765" sldId="273"/>
            <ac:spMk id="4" creationId="{6E4EA976-8646-0143-BA18-8675E6FA5EB7}"/>
          </ac:spMkLst>
        </pc:spChg>
        <pc:spChg chg="mod">
          <ac:chgData name="nina mya" userId="078489053451d7b4" providerId="LiveId" clId="{60873D10-E845-4F49-897A-9A5AF71E133E}" dt="2025-10-18T21:06:06.326" v="450" actId="1076"/>
          <ac:spMkLst>
            <pc:docMk/>
            <pc:sldMk cId="2639983765" sldId="273"/>
            <ac:spMk id="5" creationId="{7003A5E2-8F37-D546-BCD9-24A2037BB54D}"/>
          </ac:spMkLst>
        </pc:spChg>
        <pc:spChg chg="mod">
          <ac:chgData name="nina mya" userId="078489053451d7b4" providerId="LiveId" clId="{60873D10-E845-4F49-897A-9A5AF71E133E}" dt="2025-10-18T21:17:05.195" v="490" actId="1076"/>
          <ac:spMkLst>
            <pc:docMk/>
            <pc:sldMk cId="2639983765" sldId="273"/>
            <ac:spMk id="7" creationId="{E178654B-08C9-4C41-8BEC-DFB720245862}"/>
          </ac:spMkLst>
        </pc:spChg>
        <pc:spChg chg="add del mod">
          <ac:chgData name="nina mya" userId="078489053451d7b4" providerId="LiveId" clId="{60873D10-E845-4F49-897A-9A5AF71E133E}" dt="2025-10-18T19:59:56.034" v="413" actId="478"/>
          <ac:spMkLst>
            <pc:docMk/>
            <pc:sldMk cId="2639983765" sldId="273"/>
            <ac:spMk id="8" creationId="{9A5FCE63-ECE1-F64E-0365-2E56F0099B4B}"/>
          </ac:spMkLst>
        </pc:spChg>
        <pc:spChg chg="del">
          <ac:chgData name="nina mya" userId="078489053451d7b4" providerId="LiveId" clId="{60873D10-E845-4F49-897A-9A5AF71E133E}" dt="2025-10-18T19:59:50.221" v="412" actId="478"/>
          <ac:spMkLst>
            <pc:docMk/>
            <pc:sldMk cId="2639983765" sldId="273"/>
            <ac:spMk id="13" creationId="{6118A1B7-08BA-6B43-BBA8-952377DF944D}"/>
          </ac:spMkLst>
        </pc:spChg>
        <pc:spChg chg="del mod">
          <ac:chgData name="nina mya" userId="078489053451d7b4" providerId="LiveId" clId="{60873D10-E845-4F49-897A-9A5AF71E133E}" dt="2025-10-18T20:01:15.995" v="417" actId="478"/>
          <ac:spMkLst>
            <pc:docMk/>
            <pc:sldMk cId="2639983765" sldId="273"/>
            <ac:spMk id="14" creationId="{A1F17760-D90A-AB46-A4E0-31B2684E3F5E}"/>
          </ac:spMkLst>
        </pc:spChg>
        <pc:spChg chg="add del mod">
          <ac:chgData name="nina mya" userId="078489053451d7b4" providerId="LiveId" clId="{60873D10-E845-4F49-897A-9A5AF71E133E}" dt="2025-10-18T21:06:12.293" v="451" actId="478"/>
          <ac:spMkLst>
            <pc:docMk/>
            <pc:sldMk cId="2639983765" sldId="273"/>
            <ac:spMk id="15" creationId="{84166707-DA07-71B9-B7E4-FB83F265DBFC}"/>
          </ac:spMkLst>
        </pc:spChg>
        <pc:spChg chg="add del">
          <ac:chgData name="nina mya" userId="078489053451d7b4" providerId="LiveId" clId="{60873D10-E845-4F49-897A-9A5AF71E133E}" dt="2025-10-18T21:06:53.577" v="453" actId="478"/>
          <ac:spMkLst>
            <pc:docMk/>
            <pc:sldMk cId="2639983765" sldId="273"/>
            <ac:spMk id="16" creationId="{DBA0C157-70B5-41CF-FF7D-9AFAFD52F29D}"/>
          </ac:spMkLst>
        </pc:spChg>
        <pc:spChg chg="add del mod">
          <ac:chgData name="nina mya" userId="078489053451d7b4" providerId="LiveId" clId="{60873D10-E845-4F49-897A-9A5AF71E133E}" dt="2025-10-18T21:20:37.735" v="558" actId="478"/>
          <ac:spMkLst>
            <pc:docMk/>
            <pc:sldMk cId="2639983765" sldId="273"/>
            <ac:spMk id="19" creationId="{694D2B4A-A624-85BC-BD72-9E1F2744FB3C}"/>
          </ac:spMkLst>
        </pc:spChg>
        <pc:graphicFrameChg chg="add del mod modGraphic">
          <ac:chgData name="nina mya" userId="078489053451d7b4" providerId="LiveId" clId="{60873D10-E845-4F49-897A-9A5AF71E133E}" dt="2025-10-18T21:14:48.591" v="480" actId="478"/>
          <ac:graphicFrameMkLst>
            <pc:docMk/>
            <pc:sldMk cId="2639983765" sldId="273"/>
            <ac:graphicFrameMk id="17" creationId="{FCB09205-9627-9AB3-869F-5FB3D0A192B7}"/>
          </ac:graphicFrameMkLst>
        </pc:graphicFrameChg>
        <pc:graphicFrameChg chg="add mod modGraphic">
          <ac:chgData name="nina mya" userId="078489053451d7b4" providerId="LiveId" clId="{60873D10-E845-4F49-897A-9A5AF71E133E}" dt="2025-10-18T22:02:35.926" v="758" actId="20577"/>
          <ac:graphicFrameMkLst>
            <pc:docMk/>
            <pc:sldMk cId="2639983765" sldId="273"/>
            <ac:graphicFrameMk id="18" creationId="{C5856FFE-B78A-EF4C-A391-7262702434DA}"/>
          </ac:graphicFrameMkLst>
        </pc:graphicFrameChg>
      </pc:sldChg>
      <pc:sldChg chg="del">
        <pc:chgData name="nina mya" userId="078489053451d7b4" providerId="LiveId" clId="{60873D10-E845-4F49-897A-9A5AF71E133E}" dt="2025-10-18T22:02:58.984" v="760" actId="47"/>
        <pc:sldMkLst>
          <pc:docMk/>
          <pc:sldMk cId="926184573" sldId="27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49E405-6EFF-4056-98EF-562C7051A895}"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A0EDF47E-2157-49BB-B2B9-A8404549E877}">
      <dgm:prSet/>
      <dgm:spPr/>
      <dgm:t>
        <a:bodyPr/>
        <a:lstStyle/>
        <a:p>
          <a:r>
            <a:rPr lang="en-GB" b="1" dirty="0">
              <a:latin typeface="Comic Sans MS" panose="030F0702030302020204" pitchFamily="66" charset="0"/>
            </a:rPr>
            <a:t>I will use my communication skills and empathy to build public speaking confidence. For example, by leading small group sessions and presenting in study workshops. To address my limited clinical experience, I aim to complete at least one shadowing placement in an NHS mental health service within the next twelve months.</a:t>
          </a:r>
        </a:p>
      </dgm:t>
    </dgm:pt>
    <dgm:pt modelId="{362CB854-E7A8-4399-8F00-D03CBD6351F8}" type="parTrans" cxnId="{6EE6C996-BBF0-490E-86E7-71763142FF4E}">
      <dgm:prSet/>
      <dgm:spPr/>
      <dgm:t>
        <a:bodyPr/>
        <a:lstStyle/>
        <a:p>
          <a:endParaRPr lang="en-GB"/>
        </a:p>
      </dgm:t>
    </dgm:pt>
    <dgm:pt modelId="{82C5D5A9-A16F-4A26-BEFE-E653CF26C463}" type="sibTrans" cxnId="{6EE6C996-BBF0-490E-86E7-71763142FF4E}">
      <dgm:prSet/>
      <dgm:spPr/>
      <dgm:t>
        <a:bodyPr/>
        <a:lstStyle/>
        <a:p>
          <a:endParaRPr lang="en-GB"/>
        </a:p>
      </dgm:t>
    </dgm:pt>
    <dgm:pt modelId="{0F69BCEE-0DD9-4A44-A379-F6AE495352A8}">
      <dgm:prSet/>
      <dgm:spPr/>
      <dgm:t>
        <a:bodyPr/>
        <a:lstStyle/>
        <a:p>
          <a:r>
            <a:rPr lang="en-GB" b="1" dirty="0">
              <a:latin typeface="Comic Sans MS" panose="030F0702030302020204" pitchFamily="66" charset="0"/>
            </a:rPr>
            <a:t>I will strengthen my time management through goal setting, and reflection. Additionally, I will engage with NHS training and CPD opportunities to develop the knowledge and emotional resilience required for EMHP practice.</a:t>
          </a:r>
        </a:p>
      </dgm:t>
    </dgm:pt>
    <dgm:pt modelId="{D5BFDEC9-673B-4BC0-B978-54907991271D}" type="parTrans" cxnId="{45B1433C-C20B-4FDB-9480-F6894756B540}">
      <dgm:prSet/>
      <dgm:spPr/>
      <dgm:t>
        <a:bodyPr/>
        <a:lstStyle/>
        <a:p>
          <a:endParaRPr lang="en-GB"/>
        </a:p>
      </dgm:t>
    </dgm:pt>
    <dgm:pt modelId="{687BFB2A-25A0-4F8A-B70E-44866C15178F}" type="sibTrans" cxnId="{45B1433C-C20B-4FDB-9480-F6894756B540}">
      <dgm:prSet/>
      <dgm:spPr/>
      <dgm:t>
        <a:bodyPr/>
        <a:lstStyle/>
        <a:p>
          <a:endParaRPr lang="en-GB"/>
        </a:p>
      </dgm:t>
    </dgm:pt>
    <dgm:pt modelId="{D6C2AF87-7001-4DF5-B58C-7E7E1BA8B850}">
      <dgm:prSet/>
      <dgm:spPr/>
      <dgm:t>
        <a:bodyPr/>
        <a:lstStyle/>
        <a:p>
          <a:r>
            <a:rPr lang="en-GB" b="1" dirty="0">
              <a:latin typeface="Comic Sans MS" panose="030F0702030302020204" pitchFamily="66" charset="0"/>
            </a:rPr>
            <a:t>These actions also align with the NHS Values  including compassion, respect, and commitment to quality of care. The Skills for Care Capability Framework emphasises continuous professional development and personal accountability (NHS England, 2024; Skills for Care, 2023).</a:t>
          </a:r>
        </a:p>
      </dgm:t>
    </dgm:pt>
    <dgm:pt modelId="{2CCA58FF-B6BC-48EF-B698-92BE93A39448}" type="parTrans" cxnId="{2B9092AC-00FD-4C0F-B5B0-27CE4BE04B55}">
      <dgm:prSet/>
      <dgm:spPr/>
      <dgm:t>
        <a:bodyPr/>
        <a:lstStyle/>
        <a:p>
          <a:endParaRPr lang="en-GB"/>
        </a:p>
      </dgm:t>
    </dgm:pt>
    <dgm:pt modelId="{9A380167-66B0-4288-9A79-F295D4B5C4B0}" type="sibTrans" cxnId="{2B9092AC-00FD-4C0F-B5B0-27CE4BE04B55}">
      <dgm:prSet/>
      <dgm:spPr/>
      <dgm:t>
        <a:bodyPr/>
        <a:lstStyle/>
        <a:p>
          <a:endParaRPr lang="en-GB"/>
        </a:p>
      </dgm:t>
    </dgm:pt>
    <dgm:pt modelId="{81A887A2-EEEC-4B97-86C4-EE82557C27C8}" type="pres">
      <dgm:prSet presAssocID="{B749E405-6EFF-4056-98EF-562C7051A895}" presName="CompostProcess" presStyleCnt="0">
        <dgm:presLayoutVars>
          <dgm:dir/>
          <dgm:resizeHandles val="exact"/>
        </dgm:presLayoutVars>
      </dgm:prSet>
      <dgm:spPr/>
    </dgm:pt>
    <dgm:pt modelId="{5D49A560-F5E3-47B9-88D8-452F52C5BD30}" type="pres">
      <dgm:prSet presAssocID="{B749E405-6EFF-4056-98EF-562C7051A895}" presName="arrow" presStyleLbl="bgShp" presStyleIdx="0" presStyleCnt="1"/>
      <dgm:spPr/>
    </dgm:pt>
    <dgm:pt modelId="{B5C4CA59-61E5-4568-9C93-F6EDF6552D05}" type="pres">
      <dgm:prSet presAssocID="{B749E405-6EFF-4056-98EF-562C7051A895}" presName="linearProcess" presStyleCnt="0"/>
      <dgm:spPr/>
    </dgm:pt>
    <dgm:pt modelId="{3BE61C89-7872-4DC0-B076-992ADEC8E079}" type="pres">
      <dgm:prSet presAssocID="{A0EDF47E-2157-49BB-B2B9-A8404549E877}" presName="textNode" presStyleLbl="node1" presStyleIdx="0" presStyleCnt="3" custScaleX="126589" custScaleY="124709">
        <dgm:presLayoutVars>
          <dgm:bulletEnabled val="1"/>
        </dgm:presLayoutVars>
      </dgm:prSet>
      <dgm:spPr/>
    </dgm:pt>
    <dgm:pt modelId="{DC97A4D4-60C7-4F3F-9660-EC0884A64D81}" type="pres">
      <dgm:prSet presAssocID="{82C5D5A9-A16F-4A26-BEFE-E653CF26C463}" presName="sibTrans" presStyleCnt="0"/>
      <dgm:spPr/>
    </dgm:pt>
    <dgm:pt modelId="{4237C43C-2D46-4297-B88A-1D65410DF3A4}" type="pres">
      <dgm:prSet presAssocID="{0F69BCEE-0DD9-4A44-A379-F6AE495352A8}" presName="textNode" presStyleLbl="node1" presStyleIdx="1" presStyleCnt="3" custScaleX="130102" custScaleY="141441">
        <dgm:presLayoutVars>
          <dgm:bulletEnabled val="1"/>
        </dgm:presLayoutVars>
      </dgm:prSet>
      <dgm:spPr/>
    </dgm:pt>
    <dgm:pt modelId="{C03B93C8-9B22-4502-8A74-87511E366E9C}" type="pres">
      <dgm:prSet presAssocID="{687BFB2A-25A0-4F8A-B70E-44866C15178F}" presName="sibTrans" presStyleCnt="0"/>
      <dgm:spPr/>
    </dgm:pt>
    <dgm:pt modelId="{C4ACEA83-3947-44EB-B517-529EB0CD0277}" type="pres">
      <dgm:prSet presAssocID="{D6C2AF87-7001-4DF5-B58C-7E7E1BA8B850}" presName="textNode" presStyleLbl="node1" presStyleIdx="2" presStyleCnt="3" custScaleX="107327" custScaleY="110552">
        <dgm:presLayoutVars>
          <dgm:bulletEnabled val="1"/>
        </dgm:presLayoutVars>
      </dgm:prSet>
      <dgm:spPr/>
    </dgm:pt>
  </dgm:ptLst>
  <dgm:cxnLst>
    <dgm:cxn modelId="{BD18E307-858A-4C75-82BB-DA48D09FDC09}" type="presOf" srcId="{0F69BCEE-0DD9-4A44-A379-F6AE495352A8}" destId="{4237C43C-2D46-4297-B88A-1D65410DF3A4}" srcOrd="0" destOrd="0" presId="urn:microsoft.com/office/officeart/2005/8/layout/hProcess9"/>
    <dgm:cxn modelId="{17BB4616-6CC9-4EEA-87A9-57D793D6EB03}" type="presOf" srcId="{A0EDF47E-2157-49BB-B2B9-A8404549E877}" destId="{3BE61C89-7872-4DC0-B076-992ADEC8E079}" srcOrd="0" destOrd="0" presId="urn:microsoft.com/office/officeart/2005/8/layout/hProcess9"/>
    <dgm:cxn modelId="{45B1433C-C20B-4FDB-9480-F6894756B540}" srcId="{B749E405-6EFF-4056-98EF-562C7051A895}" destId="{0F69BCEE-0DD9-4A44-A379-F6AE495352A8}" srcOrd="1" destOrd="0" parTransId="{D5BFDEC9-673B-4BC0-B978-54907991271D}" sibTransId="{687BFB2A-25A0-4F8A-B70E-44866C15178F}"/>
    <dgm:cxn modelId="{F3076348-FEEC-41C5-93A9-DCEB68D65A9C}" type="presOf" srcId="{D6C2AF87-7001-4DF5-B58C-7E7E1BA8B850}" destId="{C4ACEA83-3947-44EB-B517-529EB0CD0277}" srcOrd="0" destOrd="0" presId="urn:microsoft.com/office/officeart/2005/8/layout/hProcess9"/>
    <dgm:cxn modelId="{6EE6C996-BBF0-490E-86E7-71763142FF4E}" srcId="{B749E405-6EFF-4056-98EF-562C7051A895}" destId="{A0EDF47E-2157-49BB-B2B9-A8404549E877}" srcOrd="0" destOrd="0" parTransId="{362CB854-E7A8-4399-8F00-D03CBD6351F8}" sibTransId="{82C5D5A9-A16F-4A26-BEFE-E653CF26C463}"/>
    <dgm:cxn modelId="{D6E877AB-CB24-41A4-B7EF-CAC6FB0FBAAC}" type="presOf" srcId="{B749E405-6EFF-4056-98EF-562C7051A895}" destId="{81A887A2-EEEC-4B97-86C4-EE82557C27C8}" srcOrd="0" destOrd="0" presId="urn:microsoft.com/office/officeart/2005/8/layout/hProcess9"/>
    <dgm:cxn modelId="{2B9092AC-00FD-4C0F-B5B0-27CE4BE04B55}" srcId="{B749E405-6EFF-4056-98EF-562C7051A895}" destId="{D6C2AF87-7001-4DF5-B58C-7E7E1BA8B850}" srcOrd="2" destOrd="0" parTransId="{2CCA58FF-B6BC-48EF-B698-92BE93A39448}" sibTransId="{9A380167-66B0-4288-9A79-F295D4B5C4B0}"/>
    <dgm:cxn modelId="{DC632E2E-0EC8-49BE-8213-35DE30646235}" type="presParOf" srcId="{81A887A2-EEEC-4B97-86C4-EE82557C27C8}" destId="{5D49A560-F5E3-47B9-88D8-452F52C5BD30}" srcOrd="0" destOrd="0" presId="urn:microsoft.com/office/officeart/2005/8/layout/hProcess9"/>
    <dgm:cxn modelId="{8795EBBA-A879-470B-AEAC-CC426883040E}" type="presParOf" srcId="{81A887A2-EEEC-4B97-86C4-EE82557C27C8}" destId="{B5C4CA59-61E5-4568-9C93-F6EDF6552D05}" srcOrd="1" destOrd="0" presId="urn:microsoft.com/office/officeart/2005/8/layout/hProcess9"/>
    <dgm:cxn modelId="{AFF246CB-B3BF-4A5F-9E16-26D9970F57B1}" type="presParOf" srcId="{B5C4CA59-61E5-4568-9C93-F6EDF6552D05}" destId="{3BE61C89-7872-4DC0-B076-992ADEC8E079}" srcOrd="0" destOrd="0" presId="urn:microsoft.com/office/officeart/2005/8/layout/hProcess9"/>
    <dgm:cxn modelId="{A5C199C7-A5CC-4232-8696-5B9240E80734}" type="presParOf" srcId="{B5C4CA59-61E5-4568-9C93-F6EDF6552D05}" destId="{DC97A4D4-60C7-4F3F-9660-EC0884A64D81}" srcOrd="1" destOrd="0" presId="urn:microsoft.com/office/officeart/2005/8/layout/hProcess9"/>
    <dgm:cxn modelId="{EE6EB27A-004C-4E3B-B8AD-AA5E6B1B1BA0}" type="presParOf" srcId="{B5C4CA59-61E5-4568-9C93-F6EDF6552D05}" destId="{4237C43C-2D46-4297-B88A-1D65410DF3A4}" srcOrd="2" destOrd="0" presId="urn:microsoft.com/office/officeart/2005/8/layout/hProcess9"/>
    <dgm:cxn modelId="{7EA2C74E-4CFF-47C6-8BED-F6BFB81FFD57}" type="presParOf" srcId="{B5C4CA59-61E5-4568-9C93-F6EDF6552D05}" destId="{C03B93C8-9B22-4502-8A74-87511E366E9C}" srcOrd="3" destOrd="0" presId="urn:microsoft.com/office/officeart/2005/8/layout/hProcess9"/>
    <dgm:cxn modelId="{2E5DF9C5-A517-4AE5-BC54-7CB0B965401D}" type="presParOf" srcId="{B5C4CA59-61E5-4568-9C93-F6EDF6552D05}" destId="{C4ACEA83-3947-44EB-B517-529EB0CD0277}"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49A560-F5E3-47B9-88D8-452F52C5BD30}">
      <dsp:nvSpPr>
        <dsp:cNvPr id="0" name=""/>
        <dsp:cNvSpPr/>
      </dsp:nvSpPr>
      <dsp:spPr>
        <a:xfrm>
          <a:off x="904281" y="0"/>
          <a:ext cx="10248525" cy="598320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E61C89-7872-4DC0-B076-992ADEC8E079}">
      <dsp:nvSpPr>
        <dsp:cNvPr id="0" name=""/>
        <dsp:cNvSpPr/>
      </dsp:nvSpPr>
      <dsp:spPr>
        <a:xfrm>
          <a:off x="6245" y="1499284"/>
          <a:ext cx="4076578" cy="2984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Comic Sans MS" panose="030F0702030302020204" pitchFamily="66" charset="0"/>
            </a:rPr>
            <a:t>I will use my communication skills and empathy to build public speaking confidence. For example, by leading small group sessions and presenting in study workshops. To address my limited clinical experience, I aim to complete at least one shadowing placement in an NHS mental health service within the next twelve months.</a:t>
          </a:r>
        </a:p>
      </dsp:txBody>
      <dsp:txXfrm>
        <a:off x="151943" y="1644982"/>
        <a:ext cx="3785182" cy="2693244"/>
      </dsp:txXfrm>
    </dsp:sp>
    <dsp:sp modelId="{4237C43C-2D46-4297-B88A-1D65410DF3A4}">
      <dsp:nvSpPr>
        <dsp:cNvPr id="0" name=""/>
        <dsp:cNvSpPr/>
      </dsp:nvSpPr>
      <dsp:spPr>
        <a:xfrm>
          <a:off x="4243839" y="1299062"/>
          <a:ext cx="4189708" cy="33850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Comic Sans MS" panose="030F0702030302020204" pitchFamily="66" charset="0"/>
            </a:rPr>
            <a:t>I will strengthen my time management through goal setting, and reflection. Additionally, I will engage with NHS training and CPD opportunities to develop the knowledge and emotional resilience required for EMHP practice.</a:t>
          </a:r>
        </a:p>
      </dsp:txBody>
      <dsp:txXfrm>
        <a:off x="4409085" y="1464308"/>
        <a:ext cx="3859216" cy="3054592"/>
      </dsp:txXfrm>
    </dsp:sp>
    <dsp:sp modelId="{C4ACEA83-3947-44EB-B517-529EB0CD0277}">
      <dsp:nvSpPr>
        <dsp:cNvPr id="0" name=""/>
        <dsp:cNvSpPr/>
      </dsp:nvSpPr>
      <dsp:spPr>
        <a:xfrm>
          <a:off x="8594564" y="1668693"/>
          <a:ext cx="3456279" cy="26458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Comic Sans MS" panose="030F0702030302020204" pitchFamily="66" charset="0"/>
            </a:rPr>
            <a:t>These actions also align with the NHS Values  including compassion, respect, and commitment to quality of care. The Skills for Care Capability Framework emphasises continuous professional development and personal accountability (NHS England, 2024; Skills for Care, 2023).</a:t>
          </a:r>
        </a:p>
      </dsp:txBody>
      <dsp:txXfrm>
        <a:off x="8723722" y="1797851"/>
        <a:ext cx="3197963" cy="238750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18/10/2025</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18/10/2025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2</a:t>
            </a:fld>
            <a:endParaRPr lang="en-GB"/>
          </a:p>
        </p:txBody>
      </p:sp>
    </p:spTree>
    <p:extLst>
      <p:ext uri="{BB962C8B-B14F-4D97-AF65-F5344CB8AC3E}">
        <p14:creationId xmlns:p14="http://schemas.microsoft.com/office/powerpoint/2010/main" val="52780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3</a:t>
            </a:fld>
            <a:endParaRPr lang="en-GB"/>
          </a:p>
        </p:txBody>
      </p:sp>
    </p:spTree>
    <p:extLst>
      <p:ext uri="{BB962C8B-B14F-4D97-AF65-F5344CB8AC3E}">
        <p14:creationId xmlns:p14="http://schemas.microsoft.com/office/powerpoint/2010/main" val="1255847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4</a:t>
            </a:fld>
            <a:endParaRPr lang="en-GB"/>
          </a:p>
        </p:txBody>
      </p:sp>
    </p:spTree>
    <p:extLst>
      <p:ext uri="{BB962C8B-B14F-4D97-AF65-F5344CB8AC3E}">
        <p14:creationId xmlns:p14="http://schemas.microsoft.com/office/powerpoint/2010/main" val="964244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5</a:t>
            </a:fld>
            <a:endParaRPr lang="en-GB"/>
          </a:p>
        </p:txBody>
      </p:sp>
    </p:spTree>
    <p:extLst>
      <p:ext uri="{BB962C8B-B14F-4D97-AF65-F5344CB8AC3E}">
        <p14:creationId xmlns:p14="http://schemas.microsoft.com/office/powerpoint/2010/main" val="3278226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6</a:t>
            </a:fld>
            <a:endParaRPr lang="en-GB"/>
          </a:p>
        </p:txBody>
      </p:sp>
    </p:spTree>
    <p:extLst>
      <p:ext uri="{BB962C8B-B14F-4D97-AF65-F5344CB8AC3E}">
        <p14:creationId xmlns:p14="http://schemas.microsoft.com/office/powerpoint/2010/main" val="27066902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7</a:t>
            </a:fld>
            <a:endParaRPr lang="en-GB"/>
          </a:p>
        </p:txBody>
      </p:sp>
    </p:spTree>
    <p:extLst>
      <p:ext uri="{BB962C8B-B14F-4D97-AF65-F5344CB8AC3E}">
        <p14:creationId xmlns:p14="http://schemas.microsoft.com/office/powerpoint/2010/main" val="458246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8</a:t>
            </a:fld>
            <a:endParaRPr lang="en-GB"/>
          </a:p>
        </p:txBody>
      </p:sp>
    </p:spTree>
    <p:extLst>
      <p:ext uri="{BB962C8B-B14F-4D97-AF65-F5344CB8AC3E}">
        <p14:creationId xmlns:p14="http://schemas.microsoft.com/office/powerpoint/2010/main" val="33823984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9</a:t>
            </a:fld>
            <a:endParaRPr lang="en-GB"/>
          </a:p>
        </p:txBody>
      </p:sp>
    </p:spTree>
    <p:extLst>
      <p:ext uri="{BB962C8B-B14F-4D97-AF65-F5344CB8AC3E}">
        <p14:creationId xmlns:p14="http://schemas.microsoft.com/office/powerpoint/2010/main" val="1935013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GB" noProof="0"/>
              <a:t>Click to edit Master title style</a:t>
            </a:r>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GB"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6.jpg"/><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10.sv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11.xml"/><Relationship Id="rId4" Type="http://schemas.openxmlformats.org/officeDocument/2006/relationships/image" Target="../media/image12.jpg"/></Relationships>
</file>

<file path=ppt/slides/_rels/slide9.xml.rels><?xml version="1.0" encoding="UTF-8" standalone="yes"?>
<Relationships xmlns="http://schemas.openxmlformats.org/package/2006/relationships"><Relationship Id="rId8" Type="http://schemas.openxmlformats.org/officeDocument/2006/relationships/hyperlink" Target="https://www.scie.org.uk/" TargetMode="External"/><Relationship Id="rId3" Type="http://schemas.openxmlformats.org/officeDocument/2006/relationships/hyperlink" Target="https://carelearning.org.uk/blog/feedback-and-improvement/how-to-use-a-swot-analysis-in-health-and-social-care/" TargetMode="External"/><Relationship Id="rId7" Type="http://schemas.openxmlformats.org/officeDocument/2006/relationships/hyperlink" Target="https://www.skillsforcare.org.uk/" TargetMode="Externa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hyperlink" Target="https://www.england.nhs.uk/about/nhs-values/" TargetMode="External"/><Relationship Id="rId5" Type="http://schemas.openxmlformats.org/officeDocument/2006/relationships/hyperlink" Target="https://www.longtermplan.nhs.uk/" TargetMode="External"/><Relationship Id="rId4" Type="http://schemas.openxmlformats.org/officeDocument/2006/relationships/hyperlink" Target="https://www.hee.nhs.uk/"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224852" y="119921"/>
            <a:ext cx="11662347" cy="5246558"/>
          </a:xfrm>
        </p:spPr>
        <p:txBody>
          <a:bodyPr rtlCol="0"/>
          <a:lstStyle/>
          <a:p>
            <a:pPr algn="ctr"/>
            <a:r>
              <a:rPr lang="en-GB" sz="2400" dirty="0">
                <a:latin typeface="Arial" panose="020B0604020202020204" pitchFamily="34" charset="0"/>
                <a:cs typeface="Arial" panose="020B0604020202020204" pitchFamily="34" charset="0"/>
              </a:rPr>
              <a:t>Certificate of Higher Education Skills for the Workplace (Health &amp; Social Care)</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LCHS4009 Professional Development within Health and Social Care</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Student Number: 2328173</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Student Name: Nina Mya</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Tutors Details: Anika Tasin Ahmed</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Module Leader: Olubukola Adegbite </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Title: Self Awareness Presentation</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Submission Date: 20</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October 2025</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381000" y="1094281"/>
            <a:ext cx="7878580" cy="4242217"/>
          </a:xfrm>
        </p:spPr>
        <p:txBody>
          <a:bodyPr vert="horz" lIns="91440" tIns="45720" rIns="91440" bIns="45720" rtlCol="0">
            <a:normAutofit fontScale="25000" lnSpcReduction="20000"/>
          </a:bodyPr>
          <a:lstStyle/>
          <a:p>
            <a:pPr>
              <a:lnSpc>
                <a:spcPct val="120000"/>
              </a:lnSpc>
            </a:pPr>
            <a:r>
              <a:rPr lang="en-GB" sz="7200" b="1" dirty="0">
                <a:latin typeface="Comic Sans MS" panose="030F0702030302020204" pitchFamily="66" charset="0"/>
                <a:cs typeface="Arial" panose="020B0604020202020204" pitchFamily="34" charset="0"/>
              </a:rPr>
              <a:t>Good Afternoon. My name is Nina Mya, and today I will be presenting my personal SWOT analysis, which supports my professional and educational development within the Health and Social Care sector.</a:t>
            </a:r>
          </a:p>
          <a:p>
            <a:pPr>
              <a:lnSpc>
                <a:spcPct val="120000"/>
              </a:lnSpc>
            </a:pPr>
            <a:r>
              <a:rPr lang="en-GB" sz="7200" b="1" dirty="0">
                <a:latin typeface="Comic Sans MS" panose="030F0702030302020204" pitchFamily="66" charset="0"/>
                <a:cs typeface="Arial" panose="020B0604020202020204" pitchFamily="34" charset="0"/>
              </a:rPr>
              <a:t>A SWOT analysis is a structured framework used to evaluate personal strengths, weaknesses, opportunities, and threats, enabling professionals to plan strategically for growth. According to Care Learning (2025), SWOT analysis encourages reflective practice by helping individuals assess their abilities and align career development goals.</a:t>
            </a:r>
          </a:p>
          <a:p>
            <a:pPr>
              <a:lnSpc>
                <a:spcPct val="120000"/>
              </a:lnSpc>
            </a:pPr>
            <a:r>
              <a:rPr lang="en-GB" sz="7200" b="1" dirty="0">
                <a:latin typeface="Comic Sans MS" panose="030F0702030302020204" pitchFamily="66" charset="0"/>
                <a:cs typeface="Arial" panose="020B0604020202020204" pitchFamily="34" charset="0"/>
              </a:rPr>
              <a:t>Similarly, Armstrong (2020) highlights that structured reflection tools like SWOT enable professionals to recognise areas for development and link them to organisational objectives.</a:t>
            </a:r>
          </a:p>
          <a:p>
            <a:pPr>
              <a:lnSpc>
                <a:spcPct val="120000"/>
              </a:lnSpc>
            </a:pPr>
            <a:r>
              <a:rPr lang="en-GB" sz="7200" b="1" dirty="0">
                <a:latin typeface="Comic Sans MS" panose="030F0702030302020204" pitchFamily="66" charset="0"/>
                <a:cs typeface="Arial" panose="020B0604020202020204" pitchFamily="34" charset="0"/>
              </a:rPr>
              <a:t>In this presentation, I will explore my own SWOT analysis and demonstrate how these insights can guide my progression towards becoming an Education Mental Health Practitioner (EMHP) a role that supports young people’s emotional wellbeing through early intervention and evidence-based practice.</a:t>
            </a:r>
          </a:p>
          <a:p>
            <a:pPr rtl="0"/>
            <a:endParaRPr lang="en-GB" sz="1100"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rtlCol="0" anchor="ctr">
            <a:normAutofit/>
          </a:bodyPr>
          <a:lstStyle/>
          <a:p>
            <a:pPr rtl="0">
              <a:spcAft>
                <a:spcPts val="600"/>
              </a:spcAft>
            </a:pPr>
            <a:fld id="{294A09A9-5501-47C1-A89A-A340965A2BE2}" type="slidenum">
              <a:rPr lang="en-GB" smtClean="0"/>
              <a:pPr rtl="0">
                <a:spcAft>
                  <a:spcPts val="600"/>
                </a:spcAft>
              </a:pPr>
              <a:t>2</a:t>
            </a:fld>
            <a:endParaRPr lang="en-GB"/>
          </a:p>
        </p:txBody>
      </p:sp>
      <p:pic>
        <p:nvPicPr>
          <p:cNvPr id="1026" name="Picture 2" descr="3 Easy Steps to Create a SWOT Analysis - BNI">
            <a:extLst>
              <a:ext uri="{FF2B5EF4-FFF2-40B4-BE49-F238E27FC236}">
                <a16:creationId xmlns:a16="http://schemas.microsoft.com/office/drawing/2014/main" id="{346FC720-A479-4294-2CED-10501A587E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450" r="1" b="1918"/>
          <a:stretch>
            <a:fillRect/>
          </a:stretch>
        </p:blipFill>
        <p:spPr bwMode="auto">
          <a:xfrm>
            <a:off x="8292173" y="2533337"/>
            <a:ext cx="3518825" cy="2471087"/>
          </a:xfrm>
          <a:prstGeom prst="rect">
            <a:avLst/>
          </a:prstGeom>
          <a:solidFill>
            <a:srgbClr val="FFFFFF"/>
          </a:solidFill>
          <a:ln>
            <a:noFill/>
          </a:ln>
          <a:effectLst>
            <a:softEdge rad="112500"/>
          </a:effectLst>
        </p:spPr>
      </p:pic>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99CC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163153" y="119921"/>
            <a:ext cx="4498788" cy="673820"/>
          </a:xfrm>
        </p:spPr>
        <p:txBody>
          <a:bodyPr rtlCol="0"/>
          <a:lstStyle/>
          <a:p>
            <a:pPr rtl="0"/>
            <a:r>
              <a:rPr lang="en-GB" dirty="0">
                <a:latin typeface="Comic Sans MS" panose="030F0702030302020204" pitchFamily="66" charset="0"/>
              </a:rPr>
              <a:t>Strengths</a:t>
            </a:r>
            <a:r>
              <a:rPr lang="en-GB" dirty="0"/>
              <a:t> </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0" y="1037332"/>
            <a:ext cx="10942820" cy="5592069"/>
          </a:xfrm>
        </p:spPr>
        <p:txBody>
          <a:bodyPr vert="horz" lIns="91440" tIns="45720" rIns="91440" bIns="45720" rtlCol="0" anchor="t">
            <a:normAutofit fontScale="47500" lnSpcReduction="20000"/>
          </a:bodyPr>
          <a:lstStyle/>
          <a:p>
            <a:pPr>
              <a:lnSpc>
                <a:spcPct val="120000"/>
              </a:lnSpc>
            </a:pPr>
            <a:r>
              <a:rPr lang="en-GB" sz="4200" b="1" dirty="0">
                <a:latin typeface="Comic Sans MS" panose="030F0702030302020204" pitchFamily="66" charset="0"/>
                <a:cs typeface="Arial" panose="020B0604020202020204" pitchFamily="34" charset="0"/>
              </a:rPr>
              <a:t>My key strengths include strong communication, empathy, and active listening skills  qualities that are essential in building trust with children, families, and colleagues in mental health settings.</a:t>
            </a:r>
          </a:p>
          <a:p>
            <a:pPr>
              <a:lnSpc>
                <a:spcPct val="120000"/>
              </a:lnSpc>
            </a:pPr>
            <a:r>
              <a:rPr lang="en-GB" sz="4200" b="1" dirty="0">
                <a:latin typeface="Comic Sans MS" panose="030F0702030302020204" pitchFamily="66" charset="0"/>
                <a:cs typeface="Arial" panose="020B0604020202020204" pitchFamily="34" charset="0"/>
              </a:rPr>
              <a:t>Through my experience working with vulnerable young people, I have developed emotional intelligence and the ability to adapt my communication style to meet individual needs. These skills are vital for EMHPs, who must form safe, trusting relationships to deliver low intensity interventions effectively.</a:t>
            </a:r>
          </a:p>
          <a:p>
            <a:pPr>
              <a:lnSpc>
                <a:spcPct val="120000"/>
              </a:lnSpc>
            </a:pPr>
            <a:r>
              <a:rPr lang="en-GB" sz="4200" b="1" dirty="0">
                <a:latin typeface="Comic Sans MS" panose="030F0702030302020204" pitchFamily="66" charset="0"/>
                <a:cs typeface="Arial" panose="020B0604020202020204" pitchFamily="34" charset="0"/>
              </a:rPr>
              <a:t>Once I achieve my Level 4 Health and Social Care qualification this will provide me with a firmer understanding of safeguarding, ethical practice, and person-centred care (Barker and Kitchener, 2021).</a:t>
            </a:r>
          </a:p>
          <a:p>
            <a:pPr>
              <a:lnSpc>
                <a:spcPct val="120000"/>
              </a:lnSpc>
            </a:pPr>
            <a:r>
              <a:rPr lang="en-GB" sz="4200" b="1" dirty="0">
                <a:latin typeface="Comic Sans MS" panose="030F0702030302020204" pitchFamily="66" charset="0"/>
                <a:cs typeface="Arial" panose="020B0604020202020204" pitchFamily="34" charset="0"/>
              </a:rPr>
              <a:t>For example, at my current job role I was commended for using active listening and reassurance to help a young person re-engage with their care plan. This experience strengthened my belief in the importance of empathy, consistency, and reflective communication all core attributes of effective EMHPs.</a:t>
            </a:r>
          </a:p>
          <a:p>
            <a:pPr rtl="0"/>
            <a:endParaRPr lang="en-GB" sz="1800" dirty="0">
              <a:latin typeface="Arial" panose="020B0604020202020204" pitchFamily="34" charset="0"/>
              <a:cs typeface="Arial" panose="020B0604020202020204" pitchFamily="34" charset="0"/>
            </a:endParaRPr>
          </a:p>
        </p:txBody>
      </p:sp>
      <p:pic>
        <p:nvPicPr>
          <p:cNvPr id="5" name="Graphic 4" descr="Comment Heart with solid fill">
            <a:extLst>
              <a:ext uri="{FF2B5EF4-FFF2-40B4-BE49-F238E27FC236}">
                <a16:creationId xmlns:a16="http://schemas.microsoft.com/office/drawing/2014/main" id="{022AC364-2823-A121-E14B-C2526D50D2D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98308" y="5100404"/>
            <a:ext cx="1993692" cy="1993692"/>
          </a:xfrm>
          <a:prstGeom prst="rect">
            <a:avLst/>
          </a:prstGeom>
        </p:spPr>
      </p:pic>
    </p:spTree>
    <p:extLst>
      <p:ext uri="{BB962C8B-B14F-4D97-AF65-F5344CB8AC3E}">
        <p14:creationId xmlns:p14="http://schemas.microsoft.com/office/powerpoint/2010/main" val="3446797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FF999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71138" y="192966"/>
            <a:ext cx="9779183" cy="1325563"/>
          </a:xfrm>
        </p:spPr>
        <p:txBody>
          <a:bodyPr rtlCol="0" anchor="ctr">
            <a:normAutofit/>
          </a:bodyPr>
          <a:lstStyle/>
          <a:p>
            <a:pPr rtl="0"/>
            <a:r>
              <a:rPr lang="en-GB" dirty="0">
                <a:solidFill>
                  <a:schemeClr val="tx1">
                    <a:lumMod val="65000"/>
                    <a:lumOff val="35000"/>
                  </a:schemeClr>
                </a:solidFill>
                <a:latin typeface="Comic Sans MS" panose="030F0702030302020204" pitchFamily="66" charset="0"/>
              </a:rPr>
              <a:t>Weaknesses</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idx="1"/>
          </p:nvPr>
        </p:nvSpPr>
        <p:spPr>
          <a:xfrm>
            <a:off x="381000" y="1424066"/>
            <a:ext cx="8777989" cy="4781861"/>
          </a:xfrm>
        </p:spPr>
        <p:txBody>
          <a:bodyPr vert="horz" lIns="91440" tIns="45720" rIns="91440" bIns="45720" rtlCol="0">
            <a:noAutofit/>
          </a:bodyPr>
          <a:lstStyle/>
          <a:p>
            <a:r>
              <a:rPr lang="en-GB" sz="2000" b="1" dirty="0">
                <a:solidFill>
                  <a:schemeClr val="tx1">
                    <a:lumMod val="65000"/>
                    <a:lumOff val="35000"/>
                  </a:schemeClr>
                </a:solidFill>
                <a:latin typeface="Comic Sans MS" panose="030F0702030302020204" pitchFamily="66" charset="0"/>
                <a:cs typeface="Arial" panose="020B0604020202020204" pitchFamily="34" charset="0"/>
              </a:rPr>
              <a:t>While I have developed strong interpersonal and reflective skills, I recognise several areas for improvement.</a:t>
            </a:r>
          </a:p>
          <a:p>
            <a:r>
              <a:rPr lang="en-GB" sz="2000" b="1" dirty="0">
                <a:solidFill>
                  <a:schemeClr val="tx1">
                    <a:lumMod val="65000"/>
                    <a:lumOff val="35000"/>
                  </a:schemeClr>
                </a:solidFill>
                <a:latin typeface="Comic Sans MS" panose="030F0702030302020204" pitchFamily="66" charset="0"/>
                <a:cs typeface="Arial" panose="020B0604020202020204" pitchFamily="34" charset="0"/>
              </a:rPr>
              <a:t>Firstly, I have limited clinical experience within structured mental health services, which may impact my readiness for EMHP training. Secondly, I sometimes struggle with time management under pressure, particularly when balancing academic and personal commitments. Finally, I experience anxiety with public speaking, which may affect my confidence in professional presentations or group supervision settings.</a:t>
            </a:r>
          </a:p>
          <a:p>
            <a:r>
              <a:rPr lang="en-GB" sz="2000" b="1" dirty="0">
                <a:solidFill>
                  <a:schemeClr val="tx1">
                    <a:lumMod val="65000"/>
                    <a:lumOff val="35000"/>
                  </a:schemeClr>
                </a:solidFill>
                <a:latin typeface="Comic Sans MS" panose="030F0702030302020204" pitchFamily="66" charset="0"/>
                <a:cs typeface="Arial" panose="020B0604020202020204" pitchFamily="34" charset="0"/>
              </a:rPr>
              <a:t>Acknowledging these weaknesses enables me to take targeted action. I plan to attend presentation skills workshops, participate in reflective supervision, and seek shadowing opportunities within NHS mental health teams to strengthen my practical experience (Skills for Care, 2023).</a:t>
            </a:r>
          </a:p>
          <a:p>
            <a:r>
              <a:rPr lang="en-GB" sz="2000" b="1" dirty="0">
                <a:solidFill>
                  <a:schemeClr val="tx1">
                    <a:lumMod val="65000"/>
                    <a:lumOff val="35000"/>
                  </a:schemeClr>
                </a:solidFill>
                <a:latin typeface="Comic Sans MS" panose="030F0702030302020204" pitchFamily="66" charset="0"/>
                <a:cs typeface="Arial" panose="020B0604020202020204" pitchFamily="34" charset="0"/>
              </a:rPr>
              <a:t>Recognising and addressing these areas will support my professional competence and confidence as I prepare for EMHP training.</a:t>
            </a:r>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4"/>
          </p:nvPr>
        </p:nvSpPr>
        <p:spPr>
          <a:xfrm>
            <a:off x="10153276" y="6356350"/>
            <a:ext cx="1657723" cy="365125"/>
          </a:xfrm>
        </p:spPr>
        <p:txBody>
          <a:bodyPr rtlCol="0" anchor="ctr">
            <a:normAutofit/>
          </a:bodyPr>
          <a:lstStyle/>
          <a:p>
            <a:pPr rtl="0">
              <a:spcAft>
                <a:spcPts val="600"/>
              </a:spcAft>
            </a:pPr>
            <a:fld id="{294A09A9-5501-47C1-A89A-A340965A2BE2}" type="slidenum">
              <a:rPr lang="en-GB" smtClean="0"/>
              <a:pPr rtl="0">
                <a:spcAft>
                  <a:spcPts val="600"/>
                </a:spcAft>
              </a:pPr>
              <a:t>4</a:t>
            </a:fld>
            <a:endParaRPr lang="en-GB"/>
          </a:p>
        </p:txBody>
      </p:sp>
      <p:pic>
        <p:nvPicPr>
          <p:cNvPr id="8" name="Graphic 7" descr="Clock with solid fill">
            <a:extLst>
              <a:ext uri="{FF2B5EF4-FFF2-40B4-BE49-F238E27FC236}">
                <a16:creationId xmlns:a16="http://schemas.microsoft.com/office/drawing/2014/main" id="{91A9514A-E50B-039C-061E-B145838DC12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85338" y="3665983"/>
            <a:ext cx="1999367" cy="1999367"/>
          </a:xfrm>
          <a:prstGeom prst="rect">
            <a:avLst/>
          </a:prstGeom>
        </p:spPr>
      </p:pic>
      <p:pic>
        <p:nvPicPr>
          <p:cNvPr id="10" name="Picture 9" descr="Blue megaphone with sound wave ribbons">
            <a:extLst>
              <a:ext uri="{FF2B5EF4-FFF2-40B4-BE49-F238E27FC236}">
                <a16:creationId xmlns:a16="http://schemas.microsoft.com/office/drawing/2014/main" id="{21F7555C-906D-389F-1C77-0DE876E9DECD}"/>
              </a:ext>
            </a:extLst>
          </p:cNvPr>
          <p:cNvPicPr>
            <a:picLocks noChangeAspect="1"/>
          </p:cNvPicPr>
          <p:nvPr/>
        </p:nvPicPr>
        <p:blipFill>
          <a:blip r:embed="rId5"/>
          <a:stretch>
            <a:fillRect/>
          </a:stretch>
        </p:blipFill>
        <p:spPr>
          <a:xfrm>
            <a:off x="9158989" y="192966"/>
            <a:ext cx="2815791" cy="1999368"/>
          </a:xfrm>
          <a:prstGeom prst="rect">
            <a:avLst/>
          </a:prstGeom>
          <a:ln>
            <a:noFill/>
          </a:ln>
          <a:effectLst>
            <a:softEdge rad="112500"/>
          </a:effectLst>
        </p:spPr>
      </p:pic>
    </p:spTree>
    <p:extLst>
      <p:ext uri="{BB962C8B-B14F-4D97-AF65-F5344CB8AC3E}">
        <p14:creationId xmlns:p14="http://schemas.microsoft.com/office/powerpoint/2010/main" val="1639799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00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047E-FBFD-4F79-BCA5-10E69740F030}"/>
              </a:ext>
            </a:extLst>
          </p:cNvPr>
          <p:cNvSpPr>
            <a:spLocks noGrp="1"/>
          </p:cNvSpPr>
          <p:nvPr>
            <p:ph type="title"/>
          </p:nvPr>
        </p:nvSpPr>
        <p:spPr>
          <a:xfrm>
            <a:off x="148162" y="0"/>
            <a:ext cx="6357570" cy="839449"/>
          </a:xfrm>
        </p:spPr>
        <p:txBody>
          <a:bodyPr rtlCol="0"/>
          <a:lstStyle/>
          <a:p>
            <a:pPr rtl="0"/>
            <a:r>
              <a:rPr lang="en-GB" dirty="0">
                <a:solidFill>
                  <a:schemeClr val="tx1">
                    <a:lumMod val="65000"/>
                    <a:lumOff val="35000"/>
                  </a:schemeClr>
                </a:solidFill>
                <a:latin typeface="Comic Sans MS" panose="030F0702030302020204" pitchFamily="66" charset="0"/>
              </a:rPr>
              <a:t>Opportunities </a:t>
            </a:r>
          </a:p>
        </p:txBody>
      </p:sp>
      <p:sp>
        <p:nvSpPr>
          <p:cNvPr id="7" name="Slide Number Placeholder 6">
            <a:extLst>
              <a:ext uri="{FF2B5EF4-FFF2-40B4-BE49-F238E27FC236}">
                <a16:creationId xmlns:a16="http://schemas.microsoft.com/office/drawing/2014/main" id="{50A86E01-62BB-5145-A6C3-515717DD327C}"/>
              </a:ext>
            </a:extLst>
          </p:cNvPr>
          <p:cNvSpPr>
            <a:spLocks noGrp="1"/>
          </p:cNvSpPr>
          <p:nvPr>
            <p:ph type="sldNum" sz="quarter" idx="4"/>
          </p:nvPr>
        </p:nvSpPr>
        <p:spPr/>
        <p:txBody>
          <a:bodyPr rtlCol="0"/>
          <a:lstStyle/>
          <a:p>
            <a:pPr rtl="0"/>
            <a:fld id="{294A09A9-5501-47C1-A89A-A340965A2BE2}" type="slidenum">
              <a:rPr lang="en-GB" smtClean="0"/>
              <a:pPr/>
              <a:t>5</a:t>
            </a:fld>
            <a:endParaRPr lang="en-GB" dirty="0"/>
          </a:p>
        </p:txBody>
      </p:sp>
      <p:pic>
        <p:nvPicPr>
          <p:cNvPr id="11" name="Picture 10" descr="Boy and ladder illustration">
            <a:extLst>
              <a:ext uri="{FF2B5EF4-FFF2-40B4-BE49-F238E27FC236}">
                <a16:creationId xmlns:a16="http://schemas.microsoft.com/office/drawing/2014/main" id="{9DA45166-8E42-FD0C-B6C5-A6BA02F96079}"/>
              </a:ext>
            </a:extLst>
          </p:cNvPr>
          <p:cNvPicPr>
            <a:picLocks noChangeAspect="1"/>
          </p:cNvPicPr>
          <p:nvPr/>
        </p:nvPicPr>
        <p:blipFill>
          <a:blip r:embed="rId3"/>
          <a:stretch>
            <a:fillRect/>
          </a:stretch>
        </p:blipFill>
        <p:spPr>
          <a:xfrm>
            <a:off x="0" y="3852472"/>
            <a:ext cx="2835140" cy="3005528"/>
          </a:xfrm>
          <a:prstGeom prst="rect">
            <a:avLst/>
          </a:prstGeom>
          <a:ln>
            <a:noFill/>
          </a:ln>
          <a:effectLst>
            <a:softEdge rad="112500"/>
          </a:effectLst>
        </p:spPr>
      </p:pic>
      <p:sp>
        <p:nvSpPr>
          <p:cNvPr id="13" name="TextBox 12">
            <a:extLst>
              <a:ext uri="{FF2B5EF4-FFF2-40B4-BE49-F238E27FC236}">
                <a16:creationId xmlns:a16="http://schemas.microsoft.com/office/drawing/2014/main" id="{47C67ECE-8AEF-577C-09BE-418BE191017D}"/>
              </a:ext>
            </a:extLst>
          </p:cNvPr>
          <p:cNvSpPr txBox="1"/>
          <p:nvPr/>
        </p:nvSpPr>
        <p:spPr>
          <a:xfrm>
            <a:off x="2974298" y="774796"/>
            <a:ext cx="8836701" cy="6083204"/>
          </a:xfrm>
          <a:prstGeom prst="rect">
            <a:avLst/>
          </a:prstGeom>
          <a:noFill/>
        </p:spPr>
        <p:txBody>
          <a:bodyPr wrap="square">
            <a:spAutoFit/>
          </a:bodyPr>
          <a:lstStyle/>
          <a:p>
            <a:pPr>
              <a:lnSpc>
                <a:spcPct val="107000"/>
              </a:lnSpc>
              <a:spcAft>
                <a:spcPts val="800"/>
              </a:spcAft>
              <a:buNone/>
            </a:pPr>
            <a:r>
              <a:rPr lang="en-GB" sz="2000" b="1" kern="100" dirty="0">
                <a:solidFill>
                  <a:schemeClr val="tx1">
                    <a:lumMod val="65000"/>
                    <a:lumOff val="35000"/>
                  </a:schemeClr>
                </a:solidFill>
                <a:effectLst/>
                <a:latin typeface="Comic Sans MS" panose="030F0702030302020204" pitchFamily="66" charset="0"/>
                <a:ea typeface="Aptos" panose="020B0004020202020204" pitchFamily="34" charset="0"/>
                <a:cs typeface="Times New Roman" panose="02020603050405020304" pitchFamily="18" charset="0"/>
              </a:rPr>
              <a:t>There are significant opportunities within the current health and social care landscape that align with my career ambitions.</a:t>
            </a:r>
          </a:p>
          <a:p>
            <a:pPr>
              <a:lnSpc>
                <a:spcPct val="107000"/>
              </a:lnSpc>
              <a:spcAft>
                <a:spcPts val="800"/>
              </a:spcAft>
              <a:buNone/>
            </a:pPr>
            <a:r>
              <a:rPr lang="en-GB" sz="2000" b="1" kern="100" dirty="0">
                <a:solidFill>
                  <a:schemeClr val="tx1">
                    <a:lumMod val="65000"/>
                    <a:lumOff val="35000"/>
                  </a:schemeClr>
                </a:solidFill>
                <a:effectLst/>
                <a:latin typeface="Comic Sans MS" panose="030F0702030302020204" pitchFamily="66" charset="0"/>
                <a:ea typeface="Aptos" panose="020B0004020202020204" pitchFamily="34" charset="0"/>
                <a:cs typeface="Times New Roman" panose="02020603050405020304" pitchFamily="18" charset="0"/>
              </a:rPr>
              <a:t>The NHS Long Term Plan (NHS England, 2019) prioritises early intervention and children’s mental health, leading to the expansion of Mental Health Support Teams (MHSTs) in schools. This has created new career pathways for Education Mental Health Practitioners.</a:t>
            </a:r>
          </a:p>
          <a:p>
            <a:pPr>
              <a:lnSpc>
                <a:spcPct val="107000"/>
              </a:lnSpc>
              <a:spcAft>
                <a:spcPts val="800"/>
              </a:spcAft>
              <a:buNone/>
            </a:pPr>
            <a:r>
              <a:rPr lang="en-GB" sz="2000" b="1" kern="100" dirty="0">
                <a:solidFill>
                  <a:schemeClr val="tx1">
                    <a:lumMod val="65000"/>
                    <a:lumOff val="35000"/>
                  </a:schemeClr>
                </a:solidFill>
                <a:effectLst/>
                <a:latin typeface="Comic Sans MS" panose="030F0702030302020204" pitchFamily="66" charset="0"/>
                <a:ea typeface="Aptos" panose="020B0004020202020204" pitchFamily="34" charset="0"/>
                <a:cs typeface="Times New Roman" panose="02020603050405020304" pitchFamily="18" charset="0"/>
              </a:rPr>
              <a:t>According to Health Education England (2021), EMHP positions increased from 11 to over 700 full-time equivalents between 2019 and 2022, reflecting strong workforce demand.</a:t>
            </a:r>
          </a:p>
          <a:p>
            <a:pPr>
              <a:lnSpc>
                <a:spcPct val="107000"/>
              </a:lnSpc>
              <a:spcAft>
                <a:spcPts val="800"/>
              </a:spcAft>
              <a:buNone/>
            </a:pPr>
            <a:r>
              <a:rPr lang="en-GB" sz="2000" b="1" kern="100" dirty="0">
                <a:solidFill>
                  <a:schemeClr val="tx1">
                    <a:lumMod val="65000"/>
                    <a:lumOff val="35000"/>
                  </a:schemeClr>
                </a:solidFill>
                <a:effectLst/>
                <a:latin typeface="Comic Sans MS" panose="030F0702030302020204" pitchFamily="66" charset="0"/>
                <a:ea typeface="Aptos" panose="020B0004020202020204" pitchFamily="34" charset="0"/>
                <a:cs typeface="Times New Roman" panose="02020603050405020304" pitchFamily="18" charset="0"/>
              </a:rPr>
              <a:t>Furthermore, Skills for Care (2023) highlights continued investment in continuing professional development (CPD), mentoring programmes, and sector specific training to build workforce resilience and retention.</a:t>
            </a:r>
          </a:p>
          <a:p>
            <a:pPr>
              <a:lnSpc>
                <a:spcPct val="107000"/>
              </a:lnSpc>
              <a:spcAft>
                <a:spcPts val="800"/>
              </a:spcAft>
            </a:pPr>
            <a:r>
              <a:rPr lang="en-GB" sz="2000" b="1" kern="100" dirty="0">
                <a:solidFill>
                  <a:schemeClr val="tx1">
                    <a:lumMod val="65000"/>
                    <a:lumOff val="35000"/>
                  </a:schemeClr>
                </a:solidFill>
                <a:effectLst/>
                <a:latin typeface="Comic Sans MS" panose="030F0702030302020204" pitchFamily="66" charset="0"/>
                <a:ea typeface="Aptos" panose="020B0004020202020204" pitchFamily="34" charset="0"/>
                <a:cs typeface="Times New Roman" panose="02020603050405020304" pitchFamily="18" charset="0"/>
              </a:rPr>
              <a:t>These developments provide opportunities for me to apply for NHS-funded EMHP training, engage in CPD courses, and join peer learning networks to enhance my knowledge, employability, and professional confidence.</a:t>
            </a:r>
          </a:p>
        </p:txBody>
      </p:sp>
    </p:spTree>
    <p:extLst>
      <p:ext uri="{BB962C8B-B14F-4D97-AF65-F5344CB8AC3E}">
        <p14:creationId xmlns:p14="http://schemas.microsoft.com/office/powerpoint/2010/main" val="1527386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rgbClr val="FFCC6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86648" y="69649"/>
            <a:ext cx="2871108" cy="1325563"/>
          </a:xfrm>
        </p:spPr>
        <p:txBody>
          <a:bodyPr rtlCol="0"/>
          <a:lstStyle/>
          <a:p>
            <a:pPr rtl="0"/>
            <a:r>
              <a:rPr lang="en-GB" dirty="0">
                <a:solidFill>
                  <a:schemeClr val="accent4"/>
                </a:solidFill>
                <a:latin typeface="Comic Sans MS" panose="030F0702030302020204" pitchFamily="66" charset="0"/>
              </a:rPr>
              <a:t>Threats </a:t>
            </a:r>
          </a:p>
        </p:txBody>
      </p:sp>
      <p:sp>
        <p:nvSpPr>
          <p:cNvPr id="6" name="Slide Number Placeholder 5">
            <a:extLst>
              <a:ext uri="{FF2B5EF4-FFF2-40B4-BE49-F238E27FC236}">
                <a16:creationId xmlns:a16="http://schemas.microsoft.com/office/drawing/2014/main" id="{50B6C709-8794-DF4E-A15C-6E648F09DD12}"/>
              </a:ext>
            </a:extLst>
          </p:cNvPr>
          <p:cNvSpPr>
            <a:spLocks noGrp="1"/>
          </p:cNvSpPr>
          <p:nvPr>
            <p:ph type="sldNum" sz="quarter" idx="4"/>
          </p:nvPr>
        </p:nvSpPr>
        <p:spPr/>
        <p:txBody>
          <a:bodyPr rtlCol="0"/>
          <a:lstStyle/>
          <a:p>
            <a:pPr rtl="0"/>
            <a:fld id="{294A09A9-5501-47C1-A89A-A340965A2BE2}" type="slidenum">
              <a:rPr lang="en-GB" smtClean="0"/>
              <a:pPr/>
              <a:t>6</a:t>
            </a:fld>
            <a:endParaRPr lang="en-GB"/>
          </a:p>
        </p:txBody>
      </p:sp>
      <p:sp>
        <p:nvSpPr>
          <p:cNvPr id="8" name="Content Placeholder 7">
            <a:extLst>
              <a:ext uri="{FF2B5EF4-FFF2-40B4-BE49-F238E27FC236}">
                <a16:creationId xmlns:a16="http://schemas.microsoft.com/office/drawing/2014/main" id="{FC92DE66-CD20-5DB5-A134-5F155A4E684C}"/>
              </a:ext>
            </a:extLst>
          </p:cNvPr>
          <p:cNvSpPr>
            <a:spLocks noGrp="1"/>
          </p:cNvSpPr>
          <p:nvPr>
            <p:ph idx="1"/>
          </p:nvPr>
        </p:nvSpPr>
        <p:spPr>
          <a:xfrm>
            <a:off x="224192" y="1850251"/>
            <a:ext cx="9779182" cy="3366813"/>
          </a:xfrm>
        </p:spPr>
        <p:txBody>
          <a:bodyPr/>
          <a:lstStyle/>
          <a:p>
            <a:r>
              <a:rPr lang="en-GB" sz="2000" b="1" dirty="0">
                <a:solidFill>
                  <a:schemeClr val="accent4"/>
                </a:solidFill>
                <a:latin typeface="Comic Sans MS" panose="030F0702030302020204" pitchFamily="66" charset="0"/>
                <a:cs typeface="Arial" panose="020B0604020202020204" pitchFamily="34" charset="0"/>
              </a:rPr>
              <a:t>There are also external challenges that could influence my career progression.</a:t>
            </a:r>
          </a:p>
          <a:p>
            <a:r>
              <a:rPr lang="en-GB" sz="2000" b="1" dirty="0">
                <a:solidFill>
                  <a:schemeClr val="accent4"/>
                </a:solidFill>
                <a:latin typeface="Comic Sans MS" panose="030F0702030302020204" pitchFamily="66" charset="0"/>
                <a:cs typeface="Arial" panose="020B0604020202020204" pitchFamily="34" charset="0"/>
              </a:rPr>
              <a:t>The first is high competition for EMHP training places, meaning I must continue to build relevant experience to strengthen my applications. Secondly, funding pressures and policy changes can impact local service delivery and job stability within mental health services (Skills for Care, 2023).</a:t>
            </a:r>
          </a:p>
          <a:p>
            <a:r>
              <a:rPr lang="en-GB" sz="2000" b="1" dirty="0">
                <a:solidFill>
                  <a:schemeClr val="accent4"/>
                </a:solidFill>
                <a:latin typeface="Comic Sans MS" panose="030F0702030302020204" pitchFamily="66" charset="0"/>
                <a:cs typeface="Arial" panose="020B0604020202020204" pitchFamily="34" charset="0"/>
              </a:rPr>
              <a:t>Additionally, emotional burnout is a recognised threat in frontline roles due to high caseloads and emotional intensity (SCIE, 2024). Without effective self-care and supervision, I can experience compassion fatigue.</a:t>
            </a:r>
          </a:p>
          <a:p>
            <a:r>
              <a:rPr lang="en-GB" sz="2000" b="1" dirty="0">
                <a:solidFill>
                  <a:schemeClr val="accent4"/>
                </a:solidFill>
                <a:latin typeface="Comic Sans MS" panose="030F0702030302020204" pitchFamily="66" charset="0"/>
                <a:cs typeface="Arial" panose="020B0604020202020204" pitchFamily="34" charset="0"/>
              </a:rPr>
              <a:t>To address these challenges, I will develop resilience strategies through reflective practice and ensure I maintain regular supervision. Staying informed via NHS England and Social Care Institute For Excellence updates will also enable me to adapt to policy shifts and maintain professional awareness</a:t>
            </a:r>
          </a:p>
        </p:txBody>
      </p:sp>
      <p:pic>
        <p:nvPicPr>
          <p:cNvPr id="10" name="Picture 9" descr="Stressed woman facing computer">
            <a:extLst>
              <a:ext uri="{FF2B5EF4-FFF2-40B4-BE49-F238E27FC236}">
                <a16:creationId xmlns:a16="http://schemas.microsoft.com/office/drawing/2014/main" id="{D274095F-85DE-ADCB-C512-45C56B4393E1}"/>
              </a:ext>
            </a:extLst>
          </p:cNvPr>
          <p:cNvPicPr>
            <a:picLocks noChangeAspect="1"/>
          </p:cNvPicPr>
          <p:nvPr/>
        </p:nvPicPr>
        <p:blipFill>
          <a:blip r:embed="rId3"/>
          <a:stretch>
            <a:fillRect/>
          </a:stretch>
        </p:blipFill>
        <p:spPr>
          <a:xfrm>
            <a:off x="8841611" y="136525"/>
            <a:ext cx="3263741" cy="1984003"/>
          </a:xfrm>
          <a:prstGeom prst="rect">
            <a:avLst/>
          </a:prstGeom>
          <a:ln>
            <a:noFill/>
          </a:ln>
          <a:effectLst>
            <a:softEdge rad="112500"/>
          </a:effectLst>
        </p:spPr>
      </p:pic>
      <p:pic>
        <p:nvPicPr>
          <p:cNvPr id="12" name="Graphic 11" descr="Warning with solid fill">
            <a:extLst>
              <a:ext uri="{FF2B5EF4-FFF2-40B4-BE49-F238E27FC236}">
                <a16:creationId xmlns:a16="http://schemas.microsoft.com/office/drawing/2014/main" id="{20C37F28-DD46-0D77-0394-19447E499A3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665448" y="444159"/>
            <a:ext cx="914400" cy="914400"/>
          </a:xfrm>
          <a:prstGeom prst="rect">
            <a:avLst/>
          </a:prstGeom>
        </p:spPr>
      </p:pic>
    </p:spTree>
    <p:extLst>
      <p:ext uri="{BB962C8B-B14F-4D97-AF65-F5344CB8AC3E}">
        <p14:creationId xmlns:p14="http://schemas.microsoft.com/office/powerpoint/2010/main" val="4212917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rgbClr val="FFCCFF"/>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E178654B-08C9-4C41-8BEC-DFB720245862}"/>
              </a:ext>
            </a:extLst>
          </p:cNvPr>
          <p:cNvSpPr>
            <a:spLocks noGrp="1"/>
          </p:cNvSpPr>
          <p:nvPr>
            <p:ph type="body" sz="quarter" idx="14"/>
          </p:nvPr>
        </p:nvSpPr>
        <p:spPr>
          <a:xfrm>
            <a:off x="67455" y="152504"/>
            <a:ext cx="12057089" cy="679450"/>
          </a:xfrm>
        </p:spPr>
        <p:txBody>
          <a:bodyPr rtlCol="0"/>
          <a:lstStyle/>
          <a:p>
            <a:pPr algn="l"/>
            <a:r>
              <a:rPr lang="en-GB" b="1" dirty="0">
                <a:solidFill>
                  <a:schemeClr val="accent1">
                    <a:lumMod val="75000"/>
                  </a:schemeClr>
                </a:solidFill>
                <a:latin typeface="Comic Sans MS" panose="030F0702030302020204" pitchFamily="66" charset="0"/>
                <a:cs typeface="Arial" panose="020B0604020202020204" pitchFamily="34" charset="0"/>
              </a:rPr>
              <a:t>Strategic Planning - helps me integrate each element of my SWOT analysis into a practical, professional development plan.</a:t>
            </a:r>
            <a:br>
              <a:rPr lang="en-GB" b="1" dirty="0">
                <a:solidFill>
                  <a:schemeClr val="accent1">
                    <a:lumMod val="75000"/>
                  </a:schemeClr>
                </a:solidFill>
                <a:latin typeface="Comic Sans MS" panose="030F0702030302020204" pitchFamily="66" charset="0"/>
                <a:cs typeface="Arial" panose="020B0604020202020204" pitchFamily="34" charset="0"/>
              </a:rPr>
            </a:br>
            <a:br>
              <a:rPr lang="en-GB" dirty="0"/>
            </a:br>
            <a:endParaRPr lang="en-GB" dirty="0">
              <a:solidFill>
                <a:schemeClr val="accent1">
                  <a:lumMod val="75000"/>
                </a:schemeClr>
              </a:solidFill>
              <a:latin typeface="Comic Sans MS" panose="030F0702030302020204" pitchFamily="66" charset="0"/>
              <a:cs typeface="Arial" panose="020B0604020202020204" pitchFamily="34" charset="0"/>
            </a:endParaRPr>
          </a:p>
        </p:txBody>
      </p:sp>
      <p:sp>
        <p:nvSpPr>
          <p:cNvPr id="5" name="Slide Number Placeholder 4">
            <a:extLst>
              <a:ext uri="{FF2B5EF4-FFF2-40B4-BE49-F238E27FC236}">
                <a16:creationId xmlns:a16="http://schemas.microsoft.com/office/drawing/2014/main" id="{7003A5E2-8F37-D546-BCD9-24A2037BB54D}"/>
              </a:ext>
            </a:extLst>
          </p:cNvPr>
          <p:cNvSpPr>
            <a:spLocks noGrp="1"/>
          </p:cNvSpPr>
          <p:nvPr>
            <p:ph type="sldNum" sz="quarter" idx="12"/>
          </p:nvPr>
        </p:nvSpPr>
        <p:spPr>
          <a:xfrm>
            <a:off x="9313889" y="6492875"/>
            <a:ext cx="2743200" cy="365125"/>
          </a:xfrm>
        </p:spPr>
        <p:txBody>
          <a:bodyPr rtlCol="0"/>
          <a:lstStyle/>
          <a:p>
            <a:pPr rtl="0"/>
            <a:fld id="{294A09A9-5501-47C1-A89A-A340965A2BE2}" type="slidenum">
              <a:rPr lang="en-GB" smtClean="0">
                <a:solidFill>
                  <a:schemeClr val="accent1">
                    <a:lumMod val="75000"/>
                  </a:schemeClr>
                </a:solidFill>
              </a:rPr>
              <a:pPr/>
              <a:t>7</a:t>
            </a:fld>
            <a:endParaRPr lang="en-GB" dirty="0">
              <a:solidFill>
                <a:schemeClr val="accent1">
                  <a:lumMod val="75000"/>
                </a:schemeClr>
              </a:solidFill>
            </a:endParaRPr>
          </a:p>
        </p:txBody>
      </p:sp>
      <p:graphicFrame>
        <p:nvGraphicFramePr>
          <p:cNvPr id="18" name="Diagram 17">
            <a:extLst>
              <a:ext uri="{FF2B5EF4-FFF2-40B4-BE49-F238E27FC236}">
                <a16:creationId xmlns:a16="http://schemas.microsoft.com/office/drawing/2014/main" id="{C5856FFE-B78A-EF4C-A391-7262702434DA}"/>
              </a:ext>
            </a:extLst>
          </p:cNvPr>
          <p:cNvGraphicFramePr/>
          <p:nvPr>
            <p:extLst>
              <p:ext uri="{D42A27DB-BD31-4B8C-83A1-F6EECF244321}">
                <p14:modId xmlns:p14="http://schemas.microsoft.com/office/powerpoint/2010/main" val="1134475451"/>
              </p:ext>
            </p:extLst>
          </p:nvPr>
        </p:nvGraphicFramePr>
        <p:xfrm>
          <a:off x="67454" y="509666"/>
          <a:ext cx="12057089" cy="59832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9983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50677C9-3E42-427F-93B8-526692906471}"/>
              </a:ext>
            </a:extLst>
          </p:cNvPr>
          <p:cNvSpPr>
            <a:spLocks noGrp="1"/>
          </p:cNvSpPr>
          <p:nvPr>
            <p:ph idx="1"/>
          </p:nvPr>
        </p:nvSpPr>
        <p:spPr>
          <a:xfrm>
            <a:off x="0" y="1109264"/>
            <a:ext cx="11467475" cy="3468056"/>
          </a:xfrm>
        </p:spPr>
        <p:txBody>
          <a:bodyPr vert="horz" lIns="91440" tIns="45720" rIns="91440" bIns="45720" rtlCol="0" anchor="t">
            <a:normAutofit/>
          </a:bodyPr>
          <a:lstStyle/>
          <a:p>
            <a:r>
              <a:rPr lang="en-GB" dirty="0">
                <a:latin typeface="Comic Sans MS" panose="030F0702030302020204" pitchFamily="66" charset="0"/>
              </a:rPr>
              <a:t>In conclusion, this SWOT analysis has helped me reflect on my strengths, areas for growth, and career goals in the Health and Social Care sector. By building on my interpersonal skills, tackling development needs, and making the most of EMHP training opportunities, I’m confident I can overcome challenges and move closer to becoming a qualified Education Mental Health Practitioner.</a:t>
            </a:r>
          </a:p>
          <a:p>
            <a:r>
              <a:rPr lang="en-GB" dirty="0">
                <a:latin typeface="Comic Sans MS" panose="030F0702030302020204" pitchFamily="66" charset="0"/>
              </a:rPr>
              <a:t>Over the next twelve months, I plan to complete a shadowing placement in a Mental Health Support Team, attend a public speaking workshop, and take part in a CPD course to show real progress. By aligning my strengths with opportunities and actively managing any weaknesses or threats, I’m building a purposeful and sustainable career in youth mental health.</a:t>
            </a:r>
          </a:p>
          <a:p>
            <a:r>
              <a:rPr lang="en-GB" dirty="0">
                <a:latin typeface="Comic Sans MS" panose="030F0702030302020204" pitchFamily="66" charset="0"/>
              </a:rPr>
              <a:t>Thank you for listening.</a:t>
            </a:r>
          </a:p>
        </p:txBody>
      </p:sp>
      <p:sp>
        <p:nvSpPr>
          <p:cNvPr id="9" name="Slide Number Placeholder 8">
            <a:extLst>
              <a:ext uri="{FF2B5EF4-FFF2-40B4-BE49-F238E27FC236}">
                <a16:creationId xmlns:a16="http://schemas.microsoft.com/office/drawing/2014/main" id="{6FD448B0-743E-0045-8131-69B4EEC58365}"/>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rtl="0"/>
              <a:t>8</a:t>
            </a:fld>
            <a:endParaRPr lang="en-GB"/>
          </a:p>
        </p:txBody>
      </p:sp>
      <p:pic>
        <p:nvPicPr>
          <p:cNvPr id="19" name="Picture 18" descr="Graduates throwing mortarboards">
            <a:extLst>
              <a:ext uri="{FF2B5EF4-FFF2-40B4-BE49-F238E27FC236}">
                <a16:creationId xmlns:a16="http://schemas.microsoft.com/office/drawing/2014/main" id="{F4286F2B-CEF4-3ED7-8CB5-63B2AD3A757C}"/>
              </a:ext>
            </a:extLst>
          </p:cNvPr>
          <p:cNvPicPr>
            <a:picLocks noChangeAspect="1"/>
          </p:cNvPicPr>
          <p:nvPr/>
        </p:nvPicPr>
        <p:blipFill>
          <a:blip r:embed="rId3"/>
          <a:stretch>
            <a:fillRect/>
          </a:stretch>
        </p:blipFill>
        <p:spPr>
          <a:xfrm>
            <a:off x="0" y="4644246"/>
            <a:ext cx="3322335" cy="2213754"/>
          </a:xfrm>
          <a:prstGeom prst="rect">
            <a:avLst/>
          </a:prstGeom>
          <a:ln>
            <a:noFill/>
          </a:ln>
          <a:effectLst>
            <a:softEdge rad="112500"/>
          </a:effectLst>
        </p:spPr>
      </p:pic>
      <p:pic>
        <p:nvPicPr>
          <p:cNvPr id="21" name="Picture 20" descr="Hands holding heart">
            <a:extLst>
              <a:ext uri="{FF2B5EF4-FFF2-40B4-BE49-F238E27FC236}">
                <a16:creationId xmlns:a16="http://schemas.microsoft.com/office/drawing/2014/main" id="{7FB15895-7ED9-FF97-2DFF-4F178B1D71C5}"/>
              </a:ext>
            </a:extLst>
          </p:cNvPr>
          <p:cNvPicPr>
            <a:picLocks noChangeAspect="1"/>
          </p:cNvPicPr>
          <p:nvPr/>
        </p:nvPicPr>
        <p:blipFill>
          <a:blip r:embed="rId4"/>
          <a:stretch>
            <a:fillRect/>
          </a:stretch>
        </p:blipFill>
        <p:spPr>
          <a:xfrm>
            <a:off x="3322335" y="5186597"/>
            <a:ext cx="2507105" cy="1671403"/>
          </a:xfrm>
          <a:prstGeom prst="rect">
            <a:avLst/>
          </a:prstGeom>
          <a:ln>
            <a:noFill/>
          </a:ln>
          <a:effectLst>
            <a:softEdge rad="112500"/>
          </a:effectLst>
        </p:spPr>
      </p:pic>
    </p:spTree>
    <p:extLst>
      <p:ext uri="{BB962C8B-B14F-4D97-AF65-F5344CB8AC3E}">
        <p14:creationId xmlns:p14="http://schemas.microsoft.com/office/powerpoint/2010/main" val="2563119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276026" y="0"/>
            <a:ext cx="9779183" cy="1325563"/>
          </a:xfrm>
        </p:spPr>
        <p:txBody>
          <a:bodyPr rtlCol="0"/>
          <a:lstStyle/>
          <a:p>
            <a:pPr rtl="0"/>
            <a:r>
              <a:rPr lang="en-GB" dirty="0"/>
              <a:t>References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276026" y="1462088"/>
            <a:ext cx="11639947" cy="4017456"/>
          </a:xfrm>
        </p:spPr>
        <p:txBody>
          <a:bodyPr vert="horz" lIns="91440" tIns="45720" rIns="91440" bIns="45720" rtlCol="0" anchor="t">
            <a:normAutofit fontScale="25000" lnSpcReduction="20000"/>
          </a:bodyPr>
          <a:lstStyle/>
          <a:p>
            <a:r>
              <a:rPr lang="en-GB" sz="6000" dirty="0">
                <a:solidFill>
                  <a:schemeClr val="tx1"/>
                </a:solidFill>
                <a:latin typeface="Arial" panose="020B0604020202020204" pitchFamily="34" charset="0"/>
                <a:cs typeface="Arial" panose="020B0604020202020204" pitchFamily="34" charset="0"/>
              </a:rPr>
              <a:t>Armstrong, M. (2020) </a:t>
            </a:r>
            <a:r>
              <a:rPr lang="en-GB" sz="6000" i="1" dirty="0">
                <a:solidFill>
                  <a:schemeClr val="tx1"/>
                </a:solidFill>
                <a:latin typeface="Arial" panose="020B0604020202020204" pitchFamily="34" charset="0"/>
                <a:cs typeface="Arial" panose="020B0604020202020204" pitchFamily="34" charset="0"/>
              </a:rPr>
              <a:t>Armstrong’s handbook of human resource management practice.</a:t>
            </a:r>
            <a:r>
              <a:rPr lang="en-GB" sz="6000" dirty="0">
                <a:solidFill>
                  <a:schemeClr val="tx1"/>
                </a:solidFill>
                <a:latin typeface="Arial" panose="020B0604020202020204" pitchFamily="34" charset="0"/>
                <a:cs typeface="Arial" panose="020B0604020202020204" pitchFamily="34" charset="0"/>
              </a:rPr>
              <a:t>15</a:t>
            </a:r>
            <a:r>
              <a:rPr lang="en-GB" sz="6000" baseline="30000" dirty="0">
                <a:solidFill>
                  <a:schemeClr val="tx1"/>
                </a:solidFill>
                <a:latin typeface="Arial" panose="020B0604020202020204" pitchFamily="34" charset="0"/>
                <a:cs typeface="Arial" panose="020B0604020202020204" pitchFamily="34" charset="0"/>
              </a:rPr>
              <a:t>th</a:t>
            </a:r>
            <a:r>
              <a:rPr lang="en-GB" sz="6000" dirty="0">
                <a:solidFill>
                  <a:schemeClr val="tx1"/>
                </a:solidFill>
                <a:latin typeface="Arial" panose="020B0604020202020204" pitchFamily="34" charset="0"/>
                <a:cs typeface="Arial" panose="020B0604020202020204" pitchFamily="34" charset="0"/>
              </a:rPr>
              <a:t> </a:t>
            </a:r>
            <a:r>
              <a:rPr lang="en-GB" sz="6000" dirty="0" err="1">
                <a:solidFill>
                  <a:schemeClr val="tx1"/>
                </a:solidFill>
                <a:latin typeface="Arial" panose="020B0604020202020204" pitchFamily="34" charset="0"/>
                <a:cs typeface="Arial" panose="020B0604020202020204" pitchFamily="34" charset="0"/>
              </a:rPr>
              <a:t>edn</a:t>
            </a:r>
            <a:r>
              <a:rPr lang="en-GB" sz="6000" dirty="0">
                <a:solidFill>
                  <a:schemeClr val="tx1"/>
                </a:solidFill>
                <a:latin typeface="Arial" panose="020B0604020202020204" pitchFamily="34" charset="0"/>
                <a:cs typeface="Arial" panose="020B0604020202020204" pitchFamily="34" charset="0"/>
              </a:rPr>
              <a:t>. London: Kogan Page.</a:t>
            </a:r>
          </a:p>
          <a:p>
            <a:r>
              <a:rPr lang="en-GB" sz="6000" dirty="0">
                <a:solidFill>
                  <a:schemeClr val="tx1"/>
                </a:solidFill>
                <a:latin typeface="Arial" panose="020B0604020202020204" pitchFamily="34" charset="0"/>
                <a:cs typeface="Arial" panose="020B0604020202020204" pitchFamily="34" charset="0"/>
              </a:rPr>
              <a:t>Barker, J. and Kitchener, B. (2021) </a:t>
            </a:r>
            <a:r>
              <a:rPr lang="en-GB" sz="6000" i="1" dirty="0">
                <a:solidFill>
                  <a:schemeClr val="tx1"/>
                </a:solidFill>
                <a:latin typeface="Arial" panose="020B0604020202020204" pitchFamily="34" charset="0"/>
                <a:cs typeface="Arial" panose="020B0604020202020204" pitchFamily="34" charset="0"/>
              </a:rPr>
              <a:t>Developing your communication skills in health and social care. </a:t>
            </a:r>
            <a:r>
              <a:rPr lang="en-GB" sz="6000" dirty="0">
                <a:solidFill>
                  <a:schemeClr val="tx1"/>
                </a:solidFill>
                <a:latin typeface="Arial" panose="020B0604020202020204" pitchFamily="34" charset="0"/>
                <a:cs typeface="Arial" panose="020B0604020202020204" pitchFamily="34" charset="0"/>
              </a:rPr>
              <a:t>Oxford: Oxford University Press.</a:t>
            </a:r>
          </a:p>
          <a:p>
            <a:r>
              <a:rPr lang="en-GB" sz="6000" dirty="0">
                <a:solidFill>
                  <a:schemeClr val="tx1"/>
                </a:solidFill>
                <a:latin typeface="Arial" panose="020B0604020202020204" pitchFamily="34" charset="0"/>
                <a:cs typeface="Arial" panose="020B0604020202020204" pitchFamily="34" charset="0"/>
              </a:rPr>
              <a:t>Care Learning (2025) </a:t>
            </a:r>
            <a:r>
              <a:rPr lang="en-GB" sz="6000" i="1" dirty="0">
                <a:solidFill>
                  <a:schemeClr val="tx1"/>
                </a:solidFill>
                <a:latin typeface="Arial" panose="020B0604020202020204" pitchFamily="34" charset="0"/>
                <a:cs typeface="Arial" panose="020B0604020202020204" pitchFamily="34" charset="0"/>
              </a:rPr>
              <a:t>How to use a SWOT analysis in health and social care.</a:t>
            </a:r>
            <a:r>
              <a:rPr lang="en-GB" sz="6000" dirty="0">
                <a:solidFill>
                  <a:schemeClr val="tx1"/>
                </a:solidFill>
                <a:latin typeface="Arial" panose="020B0604020202020204" pitchFamily="34" charset="0"/>
                <a:cs typeface="Arial" panose="020B0604020202020204" pitchFamily="34" charset="0"/>
              </a:rPr>
              <a:t> [online] Care Learning. Available at: </a:t>
            </a:r>
            <a:r>
              <a:rPr lang="en-GB" sz="60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https://carelearning.org.uk/blog/feedback-and-improvement/how-to-use-a-swot-analysis-in-health-and-social-care/</a:t>
            </a:r>
            <a:r>
              <a:rPr lang="en-GB" sz="6000" dirty="0">
                <a:solidFill>
                  <a:schemeClr val="tx1"/>
                </a:solidFill>
                <a:latin typeface="Arial" panose="020B0604020202020204" pitchFamily="34" charset="0"/>
                <a:cs typeface="Arial" panose="020B0604020202020204" pitchFamily="34" charset="0"/>
              </a:rPr>
              <a:t> [Accessed 18 September 2025].</a:t>
            </a:r>
          </a:p>
          <a:p>
            <a:r>
              <a:rPr lang="en-GB" sz="6000" dirty="0">
                <a:solidFill>
                  <a:schemeClr val="tx1"/>
                </a:solidFill>
                <a:latin typeface="Arial" panose="020B0604020202020204" pitchFamily="34" charset="0"/>
                <a:cs typeface="Arial" panose="020B0604020202020204" pitchFamily="34" charset="0"/>
              </a:rPr>
              <a:t>Health Education England (2021) </a:t>
            </a:r>
            <a:r>
              <a:rPr lang="en-GB" sz="6000" i="1" dirty="0">
                <a:solidFill>
                  <a:schemeClr val="tx1"/>
                </a:solidFill>
                <a:latin typeface="Arial" panose="020B0604020202020204" pitchFamily="34" charset="0"/>
                <a:cs typeface="Arial" panose="020B0604020202020204" pitchFamily="34" charset="0"/>
              </a:rPr>
              <a:t>Education Mental Health Practitioner programme overview.</a:t>
            </a:r>
            <a:r>
              <a:rPr lang="en-GB" sz="6000" dirty="0">
                <a:solidFill>
                  <a:schemeClr val="tx1"/>
                </a:solidFill>
                <a:latin typeface="Arial" panose="020B0604020202020204" pitchFamily="34" charset="0"/>
                <a:cs typeface="Arial" panose="020B0604020202020204" pitchFamily="34" charset="0"/>
              </a:rPr>
              <a:t> [online] Available at: </a:t>
            </a:r>
            <a:r>
              <a:rPr lang="en-GB" sz="60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https://www.hee.nhs.uk</a:t>
            </a:r>
            <a:r>
              <a:rPr lang="en-GB" sz="6000" dirty="0">
                <a:solidFill>
                  <a:schemeClr val="tx1"/>
                </a:solidFill>
                <a:latin typeface="Arial" panose="020B0604020202020204" pitchFamily="34" charset="0"/>
                <a:cs typeface="Arial" panose="020B0604020202020204" pitchFamily="34" charset="0"/>
              </a:rPr>
              <a:t> [Accessed 18 September 2025].</a:t>
            </a:r>
          </a:p>
          <a:p>
            <a:r>
              <a:rPr lang="en-GB" sz="6000" dirty="0">
                <a:solidFill>
                  <a:schemeClr val="tx1"/>
                </a:solidFill>
                <a:latin typeface="Arial" panose="020B0604020202020204" pitchFamily="34" charset="0"/>
                <a:cs typeface="Arial" panose="020B0604020202020204" pitchFamily="34" charset="0"/>
              </a:rPr>
              <a:t>NHS England (2019) </a:t>
            </a:r>
            <a:r>
              <a:rPr lang="en-GB" sz="6000" i="1" dirty="0">
                <a:solidFill>
                  <a:schemeClr val="tx1"/>
                </a:solidFill>
                <a:latin typeface="Arial" panose="020B0604020202020204" pitchFamily="34" charset="0"/>
                <a:cs typeface="Arial" panose="020B0604020202020204" pitchFamily="34" charset="0"/>
              </a:rPr>
              <a:t>The NHS long term plan.</a:t>
            </a:r>
            <a:r>
              <a:rPr lang="en-GB" sz="6000" dirty="0">
                <a:solidFill>
                  <a:schemeClr val="tx1"/>
                </a:solidFill>
                <a:latin typeface="Arial" panose="020B0604020202020204" pitchFamily="34" charset="0"/>
                <a:cs typeface="Arial" panose="020B0604020202020204" pitchFamily="34" charset="0"/>
              </a:rPr>
              <a:t> [online] Available at: </a:t>
            </a:r>
            <a:r>
              <a:rPr lang="en-GB" sz="60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https://www.longtermplan.nhs.uk/</a:t>
            </a:r>
            <a:r>
              <a:rPr lang="en-GB" sz="6000" dirty="0">
                <a:solidFill>
                  <a:schemeClr val="tx1"/>
                </a:solidFill>
                <a:latin typeface="Arial" panose="020B0604020202020204" pitchFamily="34" charset="0"/>
                <a:cs typeface="Arial" panose="020B0604020202020204" pitchFamily="34" charset="0"/>
              </a:rPr>
              <a:t> [Accessed 19 September 2025].</a:t>
            </a:r>
          </a:p>
          <a:p>
            <a:r>
              <a:rPr lang="en-GB" sz="6000" dirty="0">
                <a:solidFill>
                  <a:schemeClr val="tx1"/>
                </a:solidFill>
                <a:latin typeface="Arial" panose="020B0604020202020204" pitchFamily="34" charset="0"/>
                <a:cs typeface="Arial" panose="020B0604020202020204" pitchFamily="34" charset="0"/>
              </a:rPr>
              <a:t>NHS England (2024) </a:t>
            </a:r>
            <a:r>
              <a:rPr lang="en-GB" sz="6000" i="1" dirty="0">
                <a:solidFill>
                  <a:schemeClr val="tx1"/>
                </a:solidFill>
                <a:latin typeface="Arial" panose="020B0604020202020204" pitchFamily="34" charset="0"/>
                <a:cs typeface="Arial" panose="020B0604020202020204" pitchFamily="34" charset="0"/>
              </a:rPr>
              <a:t>The NHS values.</a:t>
            </a:r>
            <a:r>
              <a:rPr lang="en-GB" sz="6000" dirty="0">
                <a:solidFill>
                  <a:schemeClr val="tx1"/>
                </a:solidFill>
                <a:latin typeface="Arial" panose="020B0604020202020204" pitchFamily="34" charset="0"/>
                <a:cs typeface="Arial" panose="020B0604020202020204" pitchFamily="34" charset="0"/>
              </a:rPr>
              <a:t> [online] Available at: </a:t>
            </a:r>
            <a:r>
              <a:rPr lang="en-GB" sz="60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https://www.england.nhs.uk/about/nhs-values/</a:t>
            </a:r>
            <a:r>
              <a:rPr lang="en-GB" sz="6000" dirty="0">
                <a:solidFill>
                  <a:schemeClr val="tx1"/>
                </a:solidFill>
                <a:latin typeface="Arial" panose="020B0604020202020204" pitchFamily="34" charset="0"/>
                <a:cs typeface="Arial" panose="020B0604020202020204" pitchFamily="34" charset="0"/>
              </a:rPr>
              <a:t> [Accessed 19 September 2025].</a:t>
            </a:r>
          </a:p>
          <a:p>
            <a:r>
              <a:rPr lang="en-GB" sz="6000" dirty="0">
                <a:solidFill>
                  <a:schemeClr val="tx1"/>
                </a:solidFill>
                <a:latin typeface="Arial" panose="020B0604020202020204" pitchFamily="34" charset="0"/>
                <a:cs typeface="Arial" panose="020B0604020202020204" pitchFamily="34" charset="0"/>
              </a:rPr>
              <a:t>Skills for Care (2023) </a:t>
            </a:r>
            <a:r>
              <a:rPr lang="en-GB" sz="6000" i="1" dirty="0">
                <a:solidFill>
                  <a:schemeClr val="tx1"/>
                </a:solidFill>
                <a:latin typeface="Arial" panose="020B0604020202020204" pitchFamily="34" charset="0"/>
                <a:cs typeface="Arial" panose="020B0604020202020204" pitchFamily="34" charset="0"/>
              </a:rPr>
              <a:t>The state of the adult social care sector and workforce in England.</a:t>
            </a:r>
            <a:r>
              <a:rPr lang="en-GB" sz="6000" dirty="0">
                <a:solidFill>
                  <a:schemeClr val="tx1"/>
                </a:solidFill>
                <a:latin typeface="Arial" panose="020B0604020202020204" pitchFamily="34" charset="0"/>
                <a:cs typeface="Arial" panose="020B0604020202020204" pitchFamily="34" charset="0"/>
              </a:rPr>
              <a:t> [online] Available at: </a:t>
            </a:r>
            <a:r>
              <a:rPr lang="en-GB" sz="60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https://www.skillsforcare.org.uk</a:t>
            </a:r>
            <a:r>
              <a:rPr lang="en-GB" sz="6000" dirty="0">
                <a:solidFill>
                  <a:schemeClr val="tx1"/>
                </a:solidFill>
                <a:latin typeface="Arial" panose="020B0604020202020204" pitchFamily="34" charset="0"/>
                <a:cs typeface="Arial" panose="020B0604020202020204" pitchFamily="34" charset="0"/>
              </a:rPr>
              <a:t> [Accessed 19 September 2025].</a:t>
            </a:r>
          </a:p>
          <a:p>
            <a:r>
              <a:rPr lang="en-GB" sz="6000" dirty="0">
                <a:solidFill>
                  <a:schemeClr val="tx1"/>
                </a:solidFill>
                <a:latin typeface="Arial" panose="020B0604020202020204" pitchFamily="34" charset="0"/>
                <a:cs typeface="Arial" panose="020B0604020202020204" pitchFamily="34" charset="0"/>
              </a:rPr>
              <a:t>Social Care Institute for Excellence (SCIE) (2024) </a:t>
            </a:r>
            <a:r>
              <a:rPr lang="en-GB" sz="6000" i="1" dirty="0">
                <a:solidFill>
                  <a:schemeClr val="tx1"/>
                </a:solidFill>
                <a:latin typeface="Arial" panose="020B0604020202020204" pitchFamily="34" charset="0"/>
                <a:cs typeface="Arial" panose="020B0604020202020204" pitchFamily="34" charset="0"/>
              </a:rPr>
              <a:t>Building workforce resilience in social care.</a:t>
            </a:r>
            <a:r>
              <a:rPr lang="en-GB" sz="6000" dirty="0">
                <a:solidFill>
                  <a:schemeClr val="tx1"/>
                </a:solidFill>
                <a:latin typeface="Arial" panose="020B0604020202020204" pitchFamily="34" charset="0"/>
                <a:cs typeface="Arial" panose="020B0604020202020204" pitchFamily="34" charset="0"/>
              </a:rPr>
              <a:t> [online] Available at: </a:t>
            </a:r>
            <a:r>
              <a:rPr lang="en-GB" sz="6000" dirty="0">
                <a:solidFill>
                  <a:schemeClr val="tx1"/>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https://www.scie.org.uk/</a:t>
            </a:r>
            <a:r>
              <a:rPr lang="en-GB" sz="6000" dirty="0">
                <a:solidFill>
                  <a:schemeClr val="tx1"/>
                </a:solidFill>
                <a:latin typeface="Arial" panose="020B0604020202020204" pitchFamily="34" charset="0"/>
                <a:cs typeface="Arial" panose="020B0604020202020204" pitchFamily="34" charset="0"/>
              </a:rPr>
              <a:t> [Accessed 19 September 2025].</a:t>
            </a:r>
          </a:p>
          <a:p>
            <a:pPr rtl="0"/>
            <a:endParaRPr lang="en-GB" sz="110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9</a:t>
            </a:fld>
            <a:endParaRPr lang="en-GB"/>
          </a:p>
        </p:txBody>
      </p:sp>
    </p:spTree>
    <p:extLst>
      <p:ext uri="{BB962C8B-B14F-4D97-AF65-F5344CB8AC3E}">
        <p14:creationId xmlns:p14="http://schemas.microsoft.com/office/powerpoint/2010/main" val="445070695"/>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595_TF45331398_Win32" id="{5659B9E0-3971-467D-9BA2-B20B39D641FE}" vid="{E6DA4EDB-46C2-4D45-9E99-6BB2FEEE47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2.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5BAB77-79E1-4739-AA51-10C9079186D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{A8CB349A-23FB-4BEB-8819-E56908BCE373}tf45331398_win32</Template>
  <TotalTime>335</TotalTime>
  <Words>1434</Words>
  <Application>Microsoft Office PowerPoint</Application>
  <PresentationFormat>Widescreen</PresentationFormat>
  <Paragraphs>58</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Comic Sans MS</vt:lpstr>
      <vt:lpstr>Tenorite</vt:lpstr>
      <vt:lpstr>Office Theme</vt:lpstr>
      <vt:lpstr>Certificate of Higher Education Skills for the Workplace (Health &amp; Social Care)   LCHS4009 Professional Development within Health and Social Care   Student Number: 2328173  Student Name: Nina Mya   Tutors Details: Anika Tasin Ahmed   Module Leader: Olubukola Adegbite   Title: Self Awareness Presentation  Submission Date: 20th  October 2025</vt:lpstr>
      <vt:lpstr>PowerPoint Presentation</vt:lpstr>
      <vt:lpstr>Strengths </vt:lpstr>
      <vt:lpstr>Weaknesses</vt:lpstr>
      <vt:lpstr>Opportunities </vt:lpstr>
      <vt:lpstr>Threats </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nina mya</dc:creator>
  <cp:lastModifiedBy>nina mya</cp:lastModifiedBy>
  <cp:revision>1</cp:revision>
  <dcterms:created xsi:type="dcterms:W3CDTF">2025-10-16T19:01:36Z</dcterms:created>
  <dcterms:modified xsi:type="dcterms:W3CDTF">2025-10-18T22:34:26Z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