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notesMasterIdLst>
    <p:notesMasterId r:id="rId21"/>
  </p:notesMasterIdLst>
  <p:handoutMasterIdLst>
    <p:handoutMasterId r:id="rId22"/>
  </p:handoutMasterIdLst>
  <p:sldIdLst>
    <p:sldId id="340" r:id="rId5"/>
    <p:sldId id="341" r:id="rId6"/>
    <p:sldId id="342" r:id="rId7"/>
    <p:sldId id="356" r:id="rId8"/>
    <p:sldId id="343" r:id="rId9"/>
    <p:sldId id="344" r:id="rId10"/>
    <p:sldId id="358" r:id="rId11"/>
    <p:sldId id="357" r:id="rId12"/>
    <p:sldId id="347" r:id="rId13"/>
    <p:sldId id="348" r:id="rId14"/>
    <p:sldId id="350" r:id="rId15"/>
    <p:sldId id="351" r:id="rId16"/>
    <p:sldId id="352" r:id="rId17"/>
    <p:sldId id="353" r:id="rId18"/>
    <p:sldId id="354" r:id="rId19"/>
    <p:sldId id="355"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9E0B9"/>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1E171933-4619-4E11-9A3F-F7608DF75F80}">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202B0CA-FC54-4496-8BCA-5EF66A818D29}" styleName="Dark Style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dk1">
              <a:tint val="20000"/>
            </a:schemeClr>
          </a:solidFill>
        </a:fill>
      </a:tcStyle>
    </a:lastRow>
    <a:firstRow>
      <a:tcTxStyle b="on">
        <a:fontRef idx="minor">
          <a:scrgbClr r="0" g="0" b="0"/>
        </a:fontRef>
        <a:schemeClr val="lt1"/>
      </a:tcTxStyle>
      <a:tcStyle>
        <a:tcBdr/>
        <a:fill>
          <a:solidFill>
            <a:schemeClr val="dk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46F890A9-2807-4EBB-B81D-B2AA78EC7F39}" styleName="Dark Style 2 - Accent 5/Accent 6">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5">
              <a:tint val="20000"/>
            </a:schemeClr>
          </a:solidFill>
        </a:fill>
      </a:tcStyle>
    </a:lastRow>
    <a:firstRow>
      <a:tcTxStyle b="on">
        <a:fontRef idx="minor">
          <a:scrgbClr r="0" g="0" b="0"/>
        </a:fontRef>
        <a:schemeClr val="lt1"/>
      </a:tcTxStyle>
      <a:tcStyle>
        <a:tcBdr/>
        <a:fill>
          <a:solidFill>
            <a:schemeClr val="accent6"/>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E269D01E-BC32-4049-B463-5C60D7B0CCD2}" styleName="Themed Style 2 - Accent 4">
    <a:tblBg>
      <a:fillRef idx="3">
        <a:schemeClr val="accent4"/>
      </a:fillRef>
      <a:effectRef idx="3">
        <a:schemeClr val="accent4"/>
      </a:effectRef>
    </a:tblBg>
    <a:wholeTbl>
      <a:tcTxStyle>
        <a:fontRef idx="minor">
          <a:scrgbClr r="0" g="0" b="0"/>
        </a:fontRef>
        <a:schemeClr val="lt1"/>
      </a:tcTxStyle>
      <a:tcStyle>
        <a:tcBdr>
          <a:left>
            <a:lnRef idx="1">
              <a:schemeClr val="accent4">
                <a:tint val="50000"/>
              </a:schemeClr>
            </a:lnRef>
          </a:left>
          <a:right>
            <a:lnRef idx="1">
              <a:schemeClr val="accent4">
                <a:tint val="50000"/>
              </a:schemeClr>
            </a:lnRef>
          </a:right>
          <a:top>
            <a:lnRef idx="1">
              <a:schemeClr val="accent4">
                <a:tint val="50000"/>
              </a:schemeClr>
            </a:lnRef>
          </a:top>
          <a:bottom>
            <a:lnRef idx="1">
              <a:schemeClr val="accent4">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91EBBBCC-DAD2-459C-BE2E-F6DE35CF9A28}" styleName="Dark Style 2 - Accent 3/Accent 4">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3">
              <a:tint val="20000"/>
            </a:schemeClr>
          </a:solidFill>
        </a:fill>
      </a:tcStyle>
    </a:lastRow>
    <a:firstRow>
      <a:tcTxStyle b="on">
        <a:fontRef idx="minor">
          <a:scrgbClr r="0" g="0" b="0"/>
        </a:fontRef>
        <a:schemeClr val="lt1"/>
      </a:tcTxStyle>
      <a:tcStyle>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autoAdjust="0"/>
  </p:normalViewPr>
  <p:slideViewPr>
    <p:cSldViewPr snapToGrid="0">
      <p:cViewPr varScale="1">
        <p:scale>
          <a:sx n="59" d="100"/>
          <a:sy n="59" d="100"/>
        </p:scale>
        <p:origin x="964" y="56"/>
      </p:cViewPr>
      <p:guideLst/>
    </p:cSldViewPr>
  </p:slideViewPr>
  <p:outlineViewPr>
    <p:cViewPr>
      <p:scale>
        <a:sx n="33" d="100"/>
        <a:sy n="33" d="100"/>
      </p:scale>
      <p:origin x="0" y="-11376"/>
    </p:cViewPr>
  </p:outlineViewPr>
  <p:notesTextViewPr>
    <p:cViewPr>
      <p:scale>
        <a:sx n="1" d="1"/>
        <a:sy n="1" d="1"/>
      </p:scale>
      <p:origin x="0" y="0"/>
    </p:cViewPr>
  </p:notesTextViewPr>
  <p:sorterViewPr>
    <p:cViewPr varScale="1">
      <p:scale>
        <a:sx n="100" d="100"/>
        <a:sy n="100" d="100"/>
      </p:scale>
      <p:origin x="0" y="-6264"/>
    </p:cViewPr>
  </p:sorterViewPr>
  <p:notesViewPr>
    <p:cSldViewPr snapToGrid="0">
      <p:cViewPr varScale="1">
        <p:scale>
          <a:sx n="67" d="100"/>
          <a:sy n="67" d="100"/>
        </p:scale>
        <p:origin x="3120"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handoutMaster" Target="handoutMasters/handoutMaster1.xml"/><Relationship Id="rId27" Type="http://schemas.microsoft.com/office/2018/10/relationships/authors" Target="author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482B951-AFFF-3499-FDE3-02A7F0BD15F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22E5896A-FCE2-110F-B202-A8E435372D6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4E69F83-204D-4778-AAD0-A0F851A3AEEE}" type="datetimeFigureOut">
              <a:rPr lang="en-US" smtClean="0"/>
              <a:t>3/22/2026</a:t>
            </a:fld>
            <a:endParaRPr lang="en-US" dirty="0"/>
          </a:p>
        </p:txBody>
      </p:sp>
      <p:sp>
        <p:nvSpPr>
          <p:cNvPr id="4" name="Footer Placeholder 3">
            <a:extLst>
              <a:ext uri="{FF2B5EF4-FFF2-40B4-BE49-F238E27FC236}">
                <a16:creationId xmlns:a16="http://schemas.microsoft.com/office/drawing/2014/main" id="{911BFBA0-47AD-543A-6AE4-769D8F86580D}"/>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818FC355-FEF6-ED8F-8D0E-F362E204A0F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A669D59-B021-49CB-887D-52B8FEE1CE18}" type="slidenum">
              <a:rPr lang="en-US" smtClean="0"/>
              <a:t>‹#›</a:t>
            </a:fld>
            <a:endParaRPr lang="en-US" dirty="0"/>
          </a:p>
        </p:txBody>
      </p:sp>
    </p:spTree>
    <p:extLst>
      <p:ext uri="{BB962C8B-B14F-4D97-AF65-F5344CB8AC3E}">
        <p14:creationId xmlns:p14="http://schemas.microsoft.com/office/powerpoint/2010/main" val="281706901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5AE3C21-C3CB-4B8D-9033-56C1B3CE75FA}" type="datetimeFigureOut">
              <a:rPr lang="en-US" smtClean="0"/>
              <a:t>3/22/2026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732C3C-A191-48C2-A7E8-9C96AF841A7A}" type="slidenum">
              <a:rPr lang="en-US" smtClean="0"/>
              <a:t>‹#›</a:t>
            </a:fld>
            <a:endParaRPr lang="en-US" dirty="0"/>
          </a:p>
        </p:txBody>
      </p:sp>
    </p:spTree>
    <p:extLst>
      <p:ext uri="{BB962C8B-B14F-4D97-AF65-F5344CB8AC3E}">
        <p14:creationId xmlns:p14="http://schemas.microsoft.com/office/powerpoint/2010/main" val="18563942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7732C3C-A191-48C2-A7E8-9C96AF841A7A}" type="slidenum">
              <a:rPr lang="en-US" smtClean="0"/>
              <a:t>1</a:t>
            </a:fld>
            <a:endParaRPr lang="en-US" dirty="0"/>
          </a:p>
        </p:txBody>
      </p:sp>
    </p:spTree>
    <p:extLst>
      <p:ext uri="{BB962C8B-B14F-4D97-AF65-F5344CB8AC3E}">
        <p14:creationId xmlns:p14="http://schemas.microsoft.com/office/powerpoint/2010/main" val="10860483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7732C3C-A191-48C2-A7E8-9C96AF841A7A}" type="slidenum">
              <a:rPr lang="en-US" smtClean="0"/>
              <a:t>2</a:t>
            </a:fld>
            <a:endParaRPr lang="en-US" dirty="0"/>
          </a:p>
        </p:txBody>
      </p:sp>
    </p:spTree>
    <p:extLst>
      <p:ext uri="{BB962C8B-B14F-4D97-AF65-F5344CB8AC3E}">
        <p14:creationId xmlns:p14="http://schemas.microsoft.com/office/powerpoint/2010/main" val="40164802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7732C3C-A191-48C2-A7E8-9C96AF841A7A}" type="slidenum">
              <a:rPr lang="en-US" smtClean="0"/>
              <a:t>3</a:t>
            </a:fld>
            <a:endParaRPr lang="en-US" dirty="0"/>
          </a:p>
        </p:txBody>
      </p:sp>
    </p:spTree>
    <p:extLst>
      <p:ext uri="{BB962C8B-B14F-4D97-AF65-F5344CB8AC3E}">
        <p14:creationId xmlns:p14="http://schemas.microsoft.com/office/powerpoint/2010/main" val="24033993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D0AF7A-59BC-45C1-9AF9-CA8135484D5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C8DF24C-A639-46F6-D880-11F3ADEE6D3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60563B0-16EC-F2C5-D486-EE967E794B9A}"/>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EF14C0CE-0554-7DF1-767C-87F324B14492}"/>
              </a:ext>
            </a:extLst>
          </p:cNvPr>
          <p:cNvSpPr>
            <a:spLocks noGrp="1"/>
          </p:cNvSpPr>
          <p:nvPr>
            <p:ph type="sldNum" sz="quarter" idx="5"/>
          </p:nvPr>
        </p:nvSpPr>
        <p:spPr/>
        <p:txBody>
          <a:bodyPr/>
          <a:lstStyle/>
          <a:p>
            <a:fld id="{17732C3C-A191-48C2-A7E8-9C96AF841A7A}" type="slidenum">
              <a:rPr lang="en-US" smtClean="0"/>
              <a:t>4</a:t>
            </a:fld>
            <a:endParaRPr lang="en-US" dirty="0"/>
          </a:p>
        </p:txBody>
      </p:sp>
    </p:spTree>
    <p:extLst>
      <p:ext uri="{BB962C8B-B14F-4D97-AF65-F5344CB8AC3E}">
        <p14:creationId xmlns:p14="http://schemas.microsoft.com/office/powerpoint/2010/main" val="22921943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7732C3C-A191-48C2-A7E8-9C96AF841A7A}" type="slidenum">
              <a:rPr lang="en-US" smtClean="0"/>
              <a:t>5</a:t>
            </a:fld>
            <a:endParaRPr lang="en-US" dirty="0"/>
          </a:p>
        </p:txBody>
      </p:sp>
    </p:spTree>
    <p:extLst>
      <p:ext uri="{BB962C8B-B14F-4D97-AF65-F5344CB8AC3E}">
        <p14:creationId xmlns:p14="http://schemas.microsoft.com/office/powerpoint/2010/main" val="16497939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7732C3C-A191-48C2-A7E8-9C96AF841A7A}" type="slidenum">
              <a:rPr lang="en-US" smtClean="0"/>
              <a:t>6</a:t>
            </a:fld>
            <a:endParaRPr lang="en-US" dirty="0"/>
          </a:p>
        </p:txBody>
      </p:sp>
    </p:spTree>
    <p:extLst>
      <p:ext uri="{BB962C8B-B14F-4D97-AF65-F5344CB8AC3E}">
        <p14:creationId xmlns:p14="http://schemas.microsoft.com/office/powerpoint/2010/main" val="10541577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E6EE44-C160-43E7-E372-24F72EF88AC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B935197-5053-A9A2-9F81-027E9CFE7DC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E0D46AC-405C-3305-A6AB-6D7C036515D3}"/>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189B5FDB-9187-1219-5B3B-14C86A47777D}"/>
              </a:ext>
            </a:extLst>
          </p:cNvPr>
          <p:cNvSpPr>
            <a:spLocks noGrp="1"/>
          </p:cNvSpPr>
          <p:nvPr>
            <p:ph type="sldNum" sz="quarter" idx="5"/>
          </p:nvPr>
        </p:nvSpPr>
        <p:spPr/>
        <p:txBody>
          <a:bodyPr/>
          <a:lstStyle/>
          <a:p>
            <a:fld id="{17732C3C-A191-48C2-A7E8-9C96AF841A7A}" type="slidenum">
              <a:rPr lang="en-US" smtClean="0"/>
              <a:t>7</a:t>
            </a:fld>
            <a:endParaRPr lang="en-US" dirty="0"/>
          </a:p>
        </p:txBody>
      </p:sp>
    </p:spTree>
    <p:extLst>
      <p:ext uri="{BB962C8B-B14F-4D97-AF65-F5344CB8AC3E}">
        <p14:creationId xmlns:p14="http://schemas.microsoft.com/office/powerpoint/2010/main" val="17162871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81BE68-D97B-C40E-2B9E-614F843AD68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3F9B12C-AD6F-B2C0-1157-EBA7EFC50F7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670F1C5-B865-33DC-7C12-D363CA9FAD4C}"/>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0081E5E4-F13D-8A91-02FE-EF083B59DAF3}"/>
              </a:ext>
            </a:extLst>
          </p:cNvPr>
          <p:cNvSpPr>
            <a:spLocks noGrp="1"/>
          </p:cNvSpPr>
          <p:nvPr>
            <p:ph type="sldNum" sz="quarter" idx="5"/>
          </p:nvPr>
        </p:nvSpPr>
        <p:spPr/>
        <p:txBody>
          <a:bodyPr/>
          <a:lstStyle/>
          <a:p>
            <a:fld id="{17732C3C-A191-48C2-A7E8-9C96AF841A7A}" type="slidenum">
              <a:rPr lang="en-US" smtClean="0"/>
              <a:t>8</a:t>
            </a:fld>
            <a:endParaRPr lang="en-US" dirty="0"/>
          </a:p>
        </p:txBody>
      </p:sp>
    </p:spTree>
    <p:extLst>
      <p:ext uri="{BB962C8B-B14F-4D97-AF65-F5344CB8AC3E}">
        <p14:creationId xmlns:p14="http://schemas.microsoft.com/office/powerpoint/2010/main" val="20360663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7732C3C-A191-48C2-A7E8-9C96AF841A7A}" type="slidenum">
              <a:rPr lang="en-US" smtClean="0"/>
              <a:t>9</a:t>
            </a:fld>
            <a:endParaRPr lang="en-US" dirty="0"/>
          </a:p>
        </p:txBody>
      </p:sp>
    </p:spTree>
    <p:extLst>
      <p:ext uri="{BB962C8B-B14F-4D97-AF65-F5344CB8AC3E}">
        <p14:creationId xmlns:p14="http://schemas.microsoft.com/office/powerpoint/2010/main" val="359750603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7732C3C-A191-48C2-A7E8-9C96AF841A7A}" type="slidenum">
              <a:rPr lang="en-US" smtClean="0"/>
              <a:t>10</a:t>
            </a:fld>
            <a:endParaRPr lang="en-US" dirty="0"/>
          </a:p>
        </p:txBody>
      </p:sp>
    </p:spTree>
    <p:extLst>
      <p:ext uri="{BB962C8B-B14F-4D97-AF65-F5344CB8AC3E}">
        <p14:creationId xmlns:p14="http://schemas.microsoft.com/office/powerpoint/2010/main" val="5272313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7732C3C-A191-48C2-A7E8-9C96AF841A7A}" type="slidenum">
              <a:rPr lang="en-US" smtClean="0"/>
              <a:t>11</a:t>
            </a:fld>
            <a:endParaRPr lang="en-US" dirty="0"/>
          </a:p>
        </p:txBody>
      </p:sp>
    </p:spTree>
    <p:extLst>
      <p:ext uri="{BB962C8B-B14F-4D97-AF65-F5344CB8AC3E}">
        <p14:creationId xmlns:p14="http://schemas.microsoft.com/office/powerpoint/2010/main" val="121335578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7732C3C-A191-48C2-A7E8-9C96AF841A7A}" type="slidenum">
              <a:rPr lang="en-US" smtClean="0"/>
              <a:t>12</a:t>
            </a:fld>
            <a:endParaRPr lang="en-US" dirty="0"/>
          </a:p>
        </p:txBody>
      </p:sp>
    </p:spTree>
    <p:extLst>
      <p:ext uri="{BB962C8B-B14F-4D97-AF65-F5344CB8AC3E}">
        <p14:creationId xmlns:p14="http://schemas.microsoft.com/office/powerpoint/2010/main" val="43636242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7732C3C-A191-48C2-A7E8-9C96AF841A7A}" type="slidenum">
              <a:rPr lang="en-US" smtClean="0"/>
              <a:t>13</a:t>
            </a:fld>
            <a:endParaRPr lang="en-US" dirty="0"/>
          </a:p>
        </p:txBody>
      </p:sp>
    </p:spTree>
    <p:extLst>
      <p:ext uri="{BB962C8B-B14F-4D97-AF65-F5344CB8AC3E}">
        <p14:creationId xmlns:p14="http://schemas.microsoft.com/office/powerpoint/2010/main" val="97312732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7732C3C-A191-48C2-A7E8-9C96AF841A7A}" type="slidenum">
              <a:rPr lang="en-US" smtClean="0"/>
              <a:t>14</a:t>
            </a:fld>
            <a:endParaRPr lang="en-US" dirty="0"/>
          </a:p>
        </p:txBody>
      </p:sp>
    </p:spTree>
    <p:extLst>
      <p:ext uri="{BB962C8B-B14F-4D97-AF65-F5344CB8AC3E}">
        <p14:creationId xmlns:p14="http://schemas.microsoft.com/office/powerpoint/2010/main" val="383845351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7732C3C-A191-48C2-A7E8-9C96AF841A7A}" type="slidenum">
              <a:rPr lang="en-US" smtClean="0"/>
              <a:t>15</a:t>
            </a:fld>
            <a:endParaRPr lang="en-US" dirty="0"/>
          </a:p>
        </p:txBody>
      </p:sp>
    </p:spTree>
    <p:extLst>
      <p:ext uri="{BB962C8B-B14F-4D97-AF65-F5344CB8AC3E}">
        <p14:creationId xmlns:p14="http://schemas.microsoft.com/office/powerpoint/2010/main" val="74477153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7732C3C-A191-48C2-A7E8-9C96AF841A7A}" type="slidenum">
              <a:rPr lang="en-US" smtClean="0"/>
              <a:t>16</a:t>
            </a:fld>
            <a:endParaRPr lang="en-US" dirty="0"/>
          </a:p>
        </p:txBody>
      </p:sp>
    </p:spTree>
    <p:extLst>
      <p:ext uri="{BB962C8B-B14F-4D97-AF65-F5344CB8AC3E}">
        <p14:creationId xmlns:p14="http://schemas.microsoft.com/office/powerpoint/2010/main" val="382311858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bg>
      <p:bgPr>
        <a:solidFill>
          <a:schemeClr val="accent1">
            <a:lumMod val="50000"/>
          </a:schemeClr>
        </a:solidFill>
        <a:effectLst/>
      </p:bgPr>
    </p:bg>
    <p:spTree>
      <p:nvGrpSpPr>
        <p:cNvPr id="1" name=""/>
        <p:cNvGrpSpPr/>
        <p:nvPr/>
      </p:nvGrpSpPr>
      <p:grpSpPr>
        <a:xfrm>
          <a:off x="0" y="0"/>
          <a:ext cx="0" cy="0"/>
          <a:chOff x="0" y="0"/>
          <a:chExt cx="0" cy="0"/>
        </a:xfrm>
      </p:grpSpPr>
      <p:pic>
        <p:nvPicPr>
          <p:cNvPr id="15" name="Graphic 14">
            <a:extLst>
              <a:ext uri="{FF2B5EF4-FFF2-40B4-BE49-F238E27FC236}">
                <a16:creationId xmlns:a16="http://schemas.microsoft.com/office/drawing/2014/main" id="{BECDFC6B-0742-962E-44A1-19C9C173BB22}"/>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450848" y="425303"/>
            <a:ext cx="11305217" cy="6007394"/>
          </a:xfrm>
          <a:prstGeom prst="rect">
            <a:avLst/>
          </a:prstGeom>
          <a:effectLst/>
        </p:spPr>
      </p:pic>
      <p:sp>
        <p:nvSpPr>
          <p:cNvPr id="9" name="Title 8">
            <a:extLst>
              <a:ext uri="{FF2B5EF4-FFF2-40B4-BE49-F238E27FC236}">
                <a16:creationId xmlns:a16="http://schemas.microsoft.com/office/drawing/2014/main" id="{5997EA3E-49E5-518D-63DB-0BD43D3ACFCD}"/>
              </a:ext>
            </a:extLst>
          </p:cNvPr>
          <p:cNvSpPr>
            <a:spLocks noGrp="1"/>
          </p:cNvSpPr>
          <p:nvPr>
            <p:ph type="title" hasCustomPrompt="1"/>
          </p:nvPr>
        </p:nvSpPr>
        <p:spPr>
          <a:xfrm>
            <a:off x="810001" y="633046"/>
            <a:ext cx="10571998" cy="3366198"/>
          </a:xfrm>
          <a:ln>
            <a:noFill/>
          </a:ln>
          <a:effectLst/>
        </p:spPr>
        <p:txBody>
          <a:bodyPr/>
          <a:lstStyle>
            <a:lvl1pPr algn="ctr">
              <a:defRPr sz="7200" b="1" spc="-300" baseline="0">
                <a:ln>
                  <a:noFill/>
                </a:ln>
                <a:solidFill>
                  <a:schemeClr val="accent4">
                    <a:lumMod val="60000"/>
                    <a:lumOff val="40000"/>
                  </a:schemeClr>
                </a:solidFill>
                <a:effectLst/>
              </a:defRPr>
            </a:lvl1pPr>
          </a:lstStyle>
          <a:p>
            <a:r>
              <a:rPr lang="en-US" dirty="0"/>
              <a:t>Click to add title</a:t>
            </a:r>
          </a:p>
        </p:txBody>
      </p:sp>
    </p:spTree>
    <p:extLst>
      <p:ext uri="{BB962C8B-B14F-4D97-AF65-F5344CB8AC3E}">
        <p14:creationId xmlns:p14="http://schemas.microsoft.com/office/powerpoint/2010/main" val="32369852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2ADBC817-DA57-A518-5544-0D3B819C7062}"/>
              </a:ext>
              <a:ext uri="{C183D7F6-B498-43B3-948B-1728B52AA6E4}">
                <adec:decorative xmlns:adec="http://schemas.microsoft.com/office/drawing/2017/decorative" val="1"/>
              </a:ext>
            </a:extLst>
          </p:cNvPr>
          <p:cNvSpPr/>
          <p:nvPr userDrawn="1"/>
        </p:nvSpPr>
        <p:spPr>
          <a:xfrm>
            <a:off x="435935" y="414670"/>
            <a:ext cx="11320130" cy="6018027"/>
          </a:xfrm>
          <a:prstGeom prst="rect">
            <a:avLst/>
          </a:prstGeom>
          <a:solidFill>
            <a:schemeClr val="accent1">
              <a:lumMod val="5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10" name="Graphic 9">
            <a:extLst>
              <a:ext uri="{FF2B5EF4-FFF2-40B4-BE49-F238E27FC236}">
                <a16:creationId xmlns:a16="http://schemas.microsoft.com/office/drawing/2014/main" id="{4873FFF3-C7B6-C678-1B03-17FBD0D5ACE1}"/>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446174" y="425303"/>
            <a:ext cx="5379242" cy="5983435"/>
          </a:xfrm>
          <a:prstGeom prst="rect">
            <a:avLst/>
          </a:prstGeom>
        </p:spPr>
      </p:pic>
      <p:sp>
        <p:nvSpPr>
          <p:cNvPr id="9" name="Title 8">
            <a:extLst>
              <a:ext uri="{FF2B5EF4-FFF2-40B4-BE49-F238E27FC236}">
                <a16:creationId xmlns:a16="http://schemas.microsoft.com/office/drawing/2014/main" id="{5997EA3E-49E5-518D-63DB-0BD43D3ACFCD}"/>
              </a:ext>
            </a:extLst>
          </p:cNvPr>
          <p:cNvSpPr>
            <a:spLocks noGrp="1"/>
          </p:cNvSpPr>
          <p:nvPr>
            <p:ph type="title" hasCustomPrompt="1"/>
          </p:nvPr>
        </p:nvSpPr>
        <p:spPr>
          <a:xfrm>
            <a:off x="944217" y="924167"/>
            <a:ext cx="4383156" cy="5009322"/>
          </a:xfrm>
          <a:solidFill>
            <a:schemeClr val="accent1">
              <a:lumMod val="50000"/>
            </a:schemeClr>
          </a:solidFill>
          <a:effectLst>
            <a:outerShdw blurRad="254000" dist="50800" dir="2700000" algn="ctr" rotWithShape="0">
              <a:prstClr val="black">
                <a:alpha val="25000"/>
              </a:prstClr>
            </a:outerShdw>
          </a:effectLst>
        </p:spPr>
        <p:txBody>
          <a:bodyPr anchor="ctr"/>
          <a:lstStyle>
            <a:lvl1pPr algn="ctr">
              <a:defRPr sz="3600" spc="0" baseline="0">
                <a:solidFill>
                  <a:schemeClr val="tx1"/>
                </a:solidFill>
                <a:effectLst/>
              </a:defRPr>
            </a:lvl1pPr>
          </a:lstStyle>
          <a:p>
            <a:r>
              <a:rPr lang="en-US" dirty="0"/>
              <a:t>Click to add title</a:t>
            </a:r>
          </a:p>
        </p:txBody>
      </p:sp>
      <p:sp>
        <p:nvSpPr>
          <p:cNvPr id="7" name="Text Placeholder 6">
            <a:extLst>
              <a:ext uri="{FF2B5EF4-FFF2-40B4-BE49-F238E27FC236}">
                <a16:creationId xmlns:a16="http://schemas.microsoft.com/office/drawing/2014/main" id="{5D0FE23B-34E3-BAAF-E01D-BE221B4A94EF}"/>
              </a:ext>
            </a:extLst>
          </p:cNvPr>
          <p:cNvSpPr>
            <a:spLocks noGrp="1"/>
          </p:cNvSpPr>
          <p:nvPr>
            <p:ph type="body" sz="quarter" idx="14" hasCustomPrompt="1"/>
          </p:nvPr>
        </p:nvSpPr>
        <p:spPr>
          <a:xfrm>
            <a:off x="6400800" y="924512"/>
            <a:ext cx="4750904" cy="5008977"/>
          </a:xfrm>
        </p:spPr>
        <p:txBody>
          <a:bodyPr/>
          <a:lstStyle>
            <a:lvl1pPr marL="0" indent="0">
              <a:buNone/>
              <a:defRPr/>
            </a:lvl1pPr>
            <a:lvl2pPr marL="742950" indent="-285750">
              <a:buFont typeface="Arial" panose="020B0604020202020204" pitchFamily="34" charset="0"/>
              <a:buChar char="•"/>
              <a:defRPr/>
            </a:lvl2pPr>
            <a:lvl3pPr marL="1200150" indent="-285750">
              <a:buFont typeface="Arial" panose="020B0604020202020204" pitchFamily="34" charset="0"/>
              <a:buChar char="•"/>
              <a:defRPr/>
            </a:lvl3pPr>
            <a:lvl4pPr marL="1543050" indent="-171450">
              <a:buFont typeface="Arial" panose="020B0604020202020204" pitchFamily="34" charset="0"/>
              <a:buChar char="•"/>
              <a:defRPr/>
            </a:lvl4pPr>
            <a:lvl5pPr marL="2000250" indent="-171450">
              <a:buFont typeface="Arial" panose="020B0604020202020204" pitchFamily="34" charset="0"/>
              <a:buChar char="•"/>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67798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Title">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1105E210-05B5-5EA1-C778-30BB3A4942D5}"/>
              </a:ext>
              <a:ext uri="{C183D7F6-B498-43B3-948B-1728B52AA6E4}">
                <adec:decorative xmlns:adec="http://schemas.microsoft.com/office/drawing/2017/decorative" val="1"/>
              </a:ext>
            </a:extLst>
          </p:cNvPr>
          <p:cNvSpPr/>
          <p:nvPr userDrawn="1"/>
        </p:nvSpPr>
        <p:spPr>
          <a:xfrm>
            <a:off x="435935" y="419987"/>
            <a:ext cx="11320130" cy="6018027"/>
          </a:xfrm>
          <a:prstGeom prst="rect">
            <a:avLst/>
          </a:prstGeom>
          <a:solidFill>
            <a:schemeClr val="accent1">
              <a:lumMod val="5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2" name="Picture 1">
            <a:extLst>
              <a:ext uri="{FF2B5EF4-FFF2-40B4-BE49-F238E27FC236}">
                <a16:creationId xmlns:a16="http://schemas.microsoft.com/office/drawing/2014/main" id="{28792193-1165-3487-6FB9-133CB518CE35}"/>
              </a:ext>
              <a:ext uri="{C183D7F6-B498-43B3-948B-1728B52AA6E4}">
                <adec:decorative xmlns:adec="http://schemas.microsoft.com/office/drawing/2017/decorative" val="1"/>
              </a:ext>
            </a:extLst>
          </p:cNvPr>
          <p:cNvPicPr>
            <a:picLocks noChangeAspect="1"/>
          </p:cNvPicPr>
          <p:nvPr userDrawn="1"/>
        </p:nvPicPr>
        <p:blipFill rotWithShape="1">
          <a:blip r:embed="rId2" cstate="screen">
            <a:duotone>
              <a:prstClr val="black"/>
              <a:schemeClr val="accent1">
                <a:tint val="45000"/>
                <a:satMod val="400000"/>
              </a:schemeClr>
            </a:duotone>
            <a:alphaModFix amt="50000"/>
            <a:extLst>
              <a:ext uri="{28A0092B-C50C-407E-A947-70E740481C1C}">
                <a14:useLocalDpi xmlns:a14="http://schemas.microsoft.com/office/drawing/2010/main"/>
              </a:ext>
            </a:extLst>
          </a:blip>
          <a:srcRect/>
          <a:stretch/>
        </p:blipFill>
        <p:spPr>
          <a:xfrm rot="5400000">
            <a:off x="3090924" y="-2235006"/>
            <a:ext cx="6010147" cy="11320132"/>
          </a:xfrm>
          <a:prstGeom prst="rect">
            <a:avLst/>
          </a:prstGeom>
        </p:spPr>
      </p:pic>
      <p:sp>
        <p:nvSpPr>
          <p:cNvPr id="9" name="Title 8">
            <a:extLst>
              <a:ext uri="{FF2B5EF4-FFF2-40B4-BE49-F238E27FC236}">
                <a16:creationId xmlns:a16="http://schemas.microsoft.com/office/drawing/2014/main" id="{5997EA3E-49E5-518D-63DB-0BD43D3ACFCD}"/>
              </a:ext>
            </a:extLst>
          </p:cNvPr>
          <p:cNvSpPr>
            <a:spLocks noGrp="1"/>
          </p:cNvSpPr>
          <p:nvPr>
            <p:ph type="title" hasCustomPrompt="1"/>
          </p:nvPr>
        </p:nvSpPr>
        <p:spPr>
          <a:xfrm>
            <a:off x="810001" y="1741064"/>
            <a:ext cx="10571998" cy="1928264"/>
          </a:xfrm>
          <a:ln>
            <a:noFill/>
          </a:ln>
          <a:effectLst/>
        </p:spPr>
        <p:txBody>
          <a:bodyPr/>
          <a:lstStyle>
            <a:lvl1pPr algn="ctr">
              <a:defRPr sz="3600" spc="0" baseline="0">
                <a:ln>
                  <a:noFill/>
                </a:ln>
                <a:solidFill>
                  <a:schemeClr val="accent4">
                    <a:lumMod val="60000"/>
                    <a:lumOff val="40000"/>
                  </a:schemeClr>
                </a:solidFill>
                <a:effectLst/>
              </a:defRPr>
            </a:lvl1pPr>
          </a:lstStyle>
          <a:p>
            <a:r>
              <a:rPr lang="en-US" dirty="0"/>
              <a:t>Click to add title</a:t>
            </a:r>
          </a:p>
        </p:txBody>
      </p:sp>
      <p:sp>
        <p:nvSpPr>
          <p:cNvPr id="3" name="Subtitle 2"/>
          <p:cNvSpPr>
            <a:spLocks noGrp="1"/>
          </p:cNvSpPr>
          <p:nvPr>
            <p:ph type="subTitle" idx="1" hasCustomPrompt="1"/>
          </p:nvPr>
        </p:nvSpPr>
        <p:spPr>
          <a:xfrm>
            <a:off x="810000" y="3694102"/>
            <a:ext cx="10572000" cy="896468"/>
          </a:xfrm>
          <a:effectLst/>
        </p:spPr>
        <p:txBody>
          <a:bodyPr anchor="ctr">
            <a:normAutofit/>
          </a:bodyPr>
          <a:lstStyle>
            <a:lvl1pPr marL="0" indent="0" algn="ctr">
              <a:buNone/>
              <a:defRPr sz="1800" b="1">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add subtitle</a:t>
            </a:r>
          </a:p>
        </p:txBody>
      </p:sp>
    </p:spTree>
    <p:extLst>
      <p:ext uri="{BB962C8B-B14F-4D97-AF65-F5344CB8AC3E}">
        <p14:creationId xmlns:p14="http://schemas.microsoft.com/office/powerpoint/2010/main" val="34800003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ummary 1">
    <p:bg>
      <p:bgPr>
        <a:solidFill>
          <a:schemeClr val="accent1">
            <a:lumMod val="50000"/>
          </a:schemeClr>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28905615-9FD2-EBB3-89AB-555B373EBBEB}"/>
              </a:ext>
              <a:ext uri="{C183D7F6-B498-43B3-948B-1728B52AA6E4}">
                <adec:decorative xmlns:adec="http://schemas.microsoft.com/office/drawing/2017/decorative" val="1"/>
              </a:ext>
            </a:extLst>
          </p:cNvPr>
          <p:cNvSpPr/>
          <p:nvPr userDrawn="1"/>
        </p:nvSpPr>
        <p:spPr>
          <a:xfrm>
            <a:off x="4623955" y="414670"/>
            <a:ext cx="7132110" cy="6018027"/>
          </a:xfrm>
          <a:prstGeom prst="rect">
            <a:avLst/>
          </a:prstGeom>
          <a:solidFill>
            <a:schemeClr val="accent4">
              <a:lumMod val="40000"/>
              <a:lumOff val="6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12" name="Rectangle 11">
            <a:extLst>
              <a:ext uri="{FF2B5EF4-FFF2-40B4-BE49-F238E27FC236}">
                <a16:creationId xmlns:a16="http://schemas.microsoft.com/office/drawing/2014/main" id="{E2B638DB-3E00-7F4B-D4B7-9D7F0905639D}"/>
              </a:ext>
              <a:ext uri="{C183D7F6-B498-43B3-948B-1728B52AA6E4}">
                <adec:decorative xmlns:adec="http://schemas.microsoft.com/office/drawing/2017/decorative" val="1"/>
              </a:ext>
            </a:extLst>
          </p:cNvPr>
          <p:cNvSpPr/>
          <p:nvPr userDrawn="1"/>
        </p:nvSpPr>
        <p:spPr>
          <a:xfrm>
            <a:off x="440459" y="420624"/>
            <a:ext cx="4183496" cy="6016752"/>
          </a:xfrm>
          <a:prstGeom prst="rect">
            <a:avLst/>
          </a:prstGeom>
          <a:solidFill>
            <a:schemeClr val="accent1">
              <a:lumMod val="5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a:extLst>
              <a:ext uri="{FF2B5EF4-FFF2-40B4-BE49-F238E27FC236}">
                <a16:creationId xmlns:a16="http://schemas.microsoft.com/office/drawing/2014/main" id="{310EED07-CDD5-9244-28FA-5195E67951C1}"/>
              </a:ext>
              <a:ext uri="{C183D7F6-B498-43B3-948B-1728B52AA6E4}">
                <adec:decorative xmlns:adec="http://schemas.microsoft.com/office/drawing/2017/decorative" val="1"/>
              </a:ext>
            </a:extLst>
          </p:cNvPr>
          <p:cNvPicPr>
            <a:picLocks noChangeAspect="1"/>
          </p:cNvPicPr>
          <p:nvPr userDrawn="1"/>
        </p:nvPicPr>
        <p:blipFill rotWithShape="1">
          <a:blip r:embed="rId2" cstate="screen">
            <a:duotone>
              <a:prstClr val="black"/>
              <a:schemeClr val="accent1">
                <a:tint val="45000"/>
                <a:satMod val="400000"/>
              </a:schemeClr>
            </a:duotone>
            <a:alphaModFix amt="50000"/>
            <a:extLst>
              <a:ext uri="{28A0092B-C50C-407E-A947-70E740481C1C}">
                <a14:useLocalDpi xmlns:a14="http://schemas.microsoft.com/office/drawing/2010/main"/>
              </a:ext>
            </a:extLst>
          </a:blip>
          <a:srcRect/>
          <a:stretch/>
        </p:blipFill>
        <p:spPr>
          <a:xfrm rot="10800000">
            <a:off x="435934" y="422551"/>
            <a:ext cx="4183495" cy="6010146"/>
          </a:xfrm>
          <a:prstGeom prst="rect">
            <a:avLst/>
          </a:prstGeom>
        </p:spPr>
      </p:pic>
      <p:sp>
        <p:nvSpPr>
          <p:cNvPr id="9" name="Title 8">
            <a:extLst>
              <a:ext uri="{FF2B5EF4-FFF2-40B4-BE49-F238E27FC236}">
                <a16:creationId xmlns:a16="http://schemas.microsoft.com/office/drawing/2014/main" id="{5997EA3E-49E5-518D-63DB-0BD43D3ACFCD}"/>
              </a:ext>
            </a:extLst>
          </p:cNvPr>
          <p:cNvSpPr>
            <a:spLocks noGrp="1"/>
          </p:cNvSpPr>
          <p:nvPr>
            <p:ph type="title" hasCustomPrompt="1"/>
          </p:nvPr>
        </p:nvSpPr>
        <p:spPr>
          <a:xfrm>
            <a:off x="550717" y="924339"/>
            <a:ext cx="3990110" cy="5009322"/>
          </a:xfrm>
          <a:noFill/>
          <a:effectLst/>
        </p:spPr>
        <p:txBody>
          <a:bodyPr anchor="ctr"/>
          <a:lstStyle>
            <a:lvl1pPr algn="ctr">
              <a:defRPr sz="3600" spc="0" baseline="0">
                <a:solidFill>
                  <a:schemeClr val="tx1"/>
                </a:solidFill>
                <a:effectLst/>
              </a:defRPr>
            </a:lvl1pPr>
          </a:lstStyle>
          <a:p>
            <a:r>
              <a:rPr lang="en-US" dirty="0"/>
              <a:t>Click to add title</a:t>
            </a:r>
          </a:p>
        </p:txBody>
      </p:sp>
      <p:sp>
        <p:nvSpPr>
          <p:cNvPr id="3" name="Content Placeholder 9">
            <a:extLst>
              <a:ext uri="{FF2B5EF4-FFF2-40B4-BE49-F238E27FC236}">
                <a16:creationId xmlns:a16="http://schemas.microsoft.com/office/drawing/2014/main" id="{B5AB4E8D-8B32-8B00-8152-856C592BAB39}"/>
              </a:ext>
            </a:extLst>
          </p:cNvPr>
          <p:cNvSpPr>
            <a:spLocks noGrp="1"/>
          </p:cNvSpPr>
          <p:nvPr>
            <p:ph sz="quarter" idx="10" hasCustomPrompt="1"/>
          </p:nvPr>
        </p:nvSpPr>
        <p:spPr>
          <a:xfrm>
            <a:off x="5346793" y="924340"/>
            <a:ext cx="5684373" cy="5009322"/>
          </a:xfrm>
          <a:effectLst/>
        </p:spPr>
        <p:txBody>
          <a:bodyPr lIns="0" rIns="0" anchor="ctr"/>
          <a:lstStyle>
            <a:lvl1pPr marL="0" indent="0">
              <a:lnSpc>
                <a:spcPct val="150000"/>
              </a:lnSpc>
              <a:spcBef>
                <a:spcPts val="0"/>
              </a:spcBef>
              <a:spcAft>
                <a:spcPts val="0"/>
              </a:spcAft>
              <a:buClr>
                <a:schemeClr val="accent1">
                  <a:lumMod val="50000"/>
                </a:schemeClr>
              </a:buClr>
              <a:buFont typeface="Arial" panose="020B0604020202020204" pitchFamily="34" charset="0"/>
              <a:buNone/>
              <a:defRPr>
                <a:ln>
                  <a:noFill/>
                </a:ln>
                <a:solidFill>
                  <a:schemeClr val="accent1">
                    <a:lumMod val="50000"/>
                  </a:schemeClr>
                </a:solidFill>
                <a:effectLst/>
              </a:defRPr>
            </a:lvl1pPr>
            <a:lvl2pPr marL="457200" indent="0">
              <a:lnSpc>
                <a:spcPct val="150000"/>
              </a:lnSpc>
              <a:spcAft>
                <a:spcPts val="0"/>
              </a:spcAft>
              <a:buClr>
                <a:schemeClr val="accent1">
                  <a:lumMod val="50000"/>
                </a:schemeClr>
              </a:buClr>
              <a:buFont typeface="Arial" panose="020B0604020202020204" pitchFamily="34" charset="0"/>
              <a:buNone/>
              <a:defRPr>
                <a:ln>
                  <a:noFill/>
                </a:ln>
                <a:solidFill>
                  <a:schemeClr val="accent1">
                    <a:lumMod val="50000"/>
                  </a:schemeClr>
                </a:solidFill>
                <a:effectLst/>
              </a:defRPr>
            </a:lvl2pPr>
            <a:lvl3pPr marL="914400" indent="0">
              <a:lnSpc>
                <a:spcPct val="150000"/>
              </a:lnSpc>
              <a:spcAft>
                <a:spcPts val="0"/>
              </a:spcAft>
              <a:buClr>
                <a:schemeClr val="accent1">
                  <a:lumMod val="50000"/>
                </a:schemeClr>
              </a:buClr>
              <a:buFont typeface="Arial" panose="020B0604020202020204" pitchFamily="34" charset="0"/>
              <a:buNone/>
              <a:defRPr>
                <a:ln>
                  <a:noFill/>
                </a:ln>
                <a:solidFill>
                  <a:schemeClr val="accent1">
                    <a:lumMod val="50000"/>
                  </a:schemeClr>
                </a:solidFill>
                <a:effectLst/>
              </a:defRPr>
            </a:lvl3pPr>
            <a:lvl4pPr marL="1371600" indent="0">
              <a:lnSpc>
                <a:spcPct val="150000"/>
              </a:lnSpc>
              <a:spcAft>
                <a:spcPts val="0"/>
              </a:spcAft>
              <a:buClr>
                <a:schemeClr val="accent1">
                  <a:lumMod val="50000"/>
                </a:schemeClr>
              </a:buClr>
              <a:buFont typeface="Arial" panose="020B0604020202020204" pitchFamily="34" charset="0"/>
              <a:buNone/>
              <a:defRPr>
                <a:ln>
                  <a:noFill/>
                </a:ln>
                <a:solidFill>
                  <a:schemeClr val="accent1">
                    <a:lumMod val="50000"/>
                  </a:schemeClr>
                </a:solidFill>
                <a:effectLst/>
              </a:defRPr>
            </a:lvl4pPr>
            <a:lvl5pPr marL="1828800" indent="0">
              <a:lnSpc>
                <a:spcPct val="150000"/>
              </a:lnSpc>
              <a:spcAft>
                <a:spcPts val="0"/>
              </a:spcAft>
              <a:buClr>
                <a:schemeClr val="accent1">
                  <a:lumMod val="50000"/>
                </a:schemeClr>
              </a:buClr>
              <a:buFont typeface="Arial" panose="020B0604020202020204" pitchFamily="34" charset="0"/>
              <a:buNone/>
              <a:defRPr>
                <a:ln>
                  <a:noFill/>
                </a:ln>
                <a:solidFill>
                  <a:schemeClr val="accent1">
                    <a:lumMod val="50000"/>
                  </a:schemeClr>
                </a:solidFill>
                <a:effectLst/>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1376925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Introduction 3">
    <p:bg>
      <p:bgPr>
        <a:solidFill>
          <a:schemeClr val="accent1">
            <a:lumMod val="50000"/>
          </a:schemeClr>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5F4A700F-42CA-D7A9-D709-C0017521B294}"/>
              </a:ext>
              <a:ext uri="{C183D7F6-B498-43B3-948B-1728B52AA6E4}">
                <adec:decorative xmlns:adec="http://schemas.microsoft.com/office/drawing/2017/decorative" val="1"/>
              </a:ext>
            </a:extLst>
          </p:cNvPr>
          <p:cNvSpPr/>
          <p:nvPr userDrawn="1"/>
        </p:nvSpPr>
        <p:spPr>
          <a:xfrm>
            <a:off x="435935" y="414670"/>
            <a:ext cx="11320130" cy="6018027"/>
          </a:xfrm>
          <a:prstGeom prst="rect">
            <a:avLst/>
          </a:prstGeom>
          <a:solidFill>
            <a:srgbClr val="F9E0B9"/>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8" name="Graphic 7">
            <a:extLst>
              <a:ext uri="{FF2B5EF4-FFF2-40B4-BE49-F238E27FC236}">
                <a16:creationId xmlns:a16="http://schemas.microsoft.com/office/drawing/2014/main" id="{961DA139-D8FD-A752-758D-4F836DFB2524}"/>
              </a:ext>
              <a:ext uri="{C183D7F6-B498-43B3-948B-1728B52AA6E4}">
                <adec:decorative xmlns:adec="http://schemas.microsoft.com/office/drawing/2017/decorative" val="1"/>
              </a:ext>
            </a:extLst>
          </p:cNvPr>
          <p:cNvPicPr>
            <a:picLocks noChangeAspect="1"/>
          </p:cNvPicPr>
          <p:nvPr userDrawn="1"/>
        </p:nvPicPr>
        <p:blipFill rotWithShape="1">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l="-1353" t="-388" r="-1" b="-254"/>
          <a:stretch/>
        </p:blipFill>
        <p:spPr>
          <a:xfrm rot="16200000" flipH="1">
            <a:off x="210940" y="1589892"/>
            <a:ext cx="5245922" cy="3667583"/>
          </a:xfrm>
          <a:prstGeom prst="rect">
            <a:avLst/>
          </a:prstGeom>
        </p:spPr>
      </p:pic>
      <p:sp>
        <p:nvSpPr>
          <p:cNvPr id="9" name="Title 8">
            <a:extLst>
              <a:ext uri="{FF2B5EF4-FFF2-40B4-BE49-F238E27FC236}">
                <a16:creationId xmlns:a16="http://schemas.microsoft.com/office/drawing/2014/main" id="{5997EA3E-49E5-518D-63DB-0BD43D3ACFCD}"/>
              </a:ext>
            </a:extLst>
          </p:cNvPr>
          <p:cNvSpPr>
            <a:spLocks noGrp="1"/>
          </p:cNvSpPr>
          <p:nvPr>
            <p:ph type="title" hasCustomPrompt="1"/>
          </p:nvPr>
        </p:nvSpPr>
        <p:spPr>
          <a:xfrm>
            <a:off x="5485516" y="1433219"/>
            <a:ext cx="5695102" cy="2092049"/>
          </a:xfrm>
          <a:noFill/>
          <a:effectLst/>
        </p:spPr>
        <p:txBody>
          <a:bodyPr anchor="b"/>
          <a:lstStyle>
            <a:lvl1pPr algn="ctr">
              <a:defRPr sz="3600" spc="0" baseline="0">
                <a:solidFill>
                  <a:schemeClr val="accent1">
                    <a:lumMod val="50000"/>
                  </a:schemeClr>
                </a:solidFill>
                <a:effectLst/>
              </a:defRPr>
            </a:lvl1pPr>
          </a:lstStyle>
          <a:p>
            <a:r>
              <a:rPr lang="en-US" dirty="0"/>
              <a:t>Click to add title</a:t>
            </a:r>
          </a:p>
        </p:txBody>
      </p:sp>
      <p:sp>
        <p:nvSpPr>
          <p:cNvPr id="7" name="Picture Placeholder 6">
            <a:extLst>
              <a:ext uri="{FF2B5EF4-FFF2-40B4-BE49-F238E27FC236}">
                <a16:creationId xmlns:a16="http://schemas.microsoft.com/office/drawing/2014/main" id="{C96F37D4-7152-EA75-8D7D-D8F7D6DD9C4C}"/>
              </a:ext>
            </a:extLst>
          </p:cNvPr>
          <p:cNvSpPr>
            <a:spLocks noGrp="1"/>
          </p:cNvSpPr>
          <p:nvPr>
            <p:ph type="pic" sz="quarter" idx="11"/>
          </p:nvPr>
        </p:nvSpPr>
        <p:spPr>
          <a:xfrm>
            <a:off x="1350099" y="1974707"/>
            <a:ext cx="2907792" cy="2907792"/>
          </a:xfrm>
          <a:solidFill>
            <a:srgbClr val="F9E0B9"/>
          </a:solidFill>
          <a:effectLst/>
        </p:spPr>
        <p:txBody>
          <a:bodyPr anchor="t"/>
          <a:lstStyle>
            <a:lvl1pPr marL="0" indent="0" algn="ctr">
              <a:buNone/>
              <a:defRPr>
                <a:solidFill>
                  <a:schemeClr val="accent1">
                    <a:lumMod val="50000"/>
                  </a:schemeClr>
                </a:solidFill>
              </a:defRPr>
            </a:lvl1pPr>
          </a:lstStyle>
          <a:p>
            <a:r>
              <a:rPr lang="en-US"/>
              <a:t>Click icon to add picture</a:t>
            </a:r>
            <a:endParaRPr lang="en-US" dirty="0"/>
          </a:p>
        </p:txBody>
      </p:sp>
      <p:sp>
        <p:nvSpPr>
          <p:cNvPr id="3" name="Content Placeholder 9">
            <a:extLst>
              <a:ext uri="{FF2B5EF4-FFF2-40B4-BE49-F238E27FC236}">
                <a16:creationId xmlns:a16="http://schemas.microsoft.com/office/drawing/2014/main" id="{AFBE5B12-0D10-DA99-093A-2C4FB738B21C}"/>
              </a:ext>
            </a:extLst>
          </p:cNvPr>
          <p:cNvSpPr>
            <a:spLocks noGrp="1"/>
          </p:cNvSpPr>
          <p:nvPr>
            <p:ph sz="quarter" idx="10" hasCustomPrompt="1"/>
          </p:nvPr>
        </p:nvSpPr>
        <p:spPr>
          <a:xfrm>
            <a:off x="5496789" y="3525268"/>
            <a:ext cx="5683829" cy="2595429"/>
          </a:xfrm>
          <a:effectLst/>
        </p:spPr>
        <p:txBody>
          <a:bodyPr anchor="t"/>
          <a:lstStyle>
            <a:lvl1pPr marL="0" indent="0" algn="ctr">
              <a:lnSpc>
                <a:spcPct val="150000"/>
              </a:lnSpc>
              <a:spcBef>
                <a:spcPts val="0"/>
              </a:spcBef>
              <a:buNone/>
              <a:defRPr b="1">
                <a:solidFill>
                  <a:schemeClr val="accent1">
                    <a:lumMod val="50000"/>
                  </a:schemeClr>
                </a:solidFill>
              </a:defRPr>
            </a:lvl1pPr>
            <a:lvl2pPr algn="ctr">
              <a:buClr>
                <a:schemeClr val="accent1">
                  <a:lumMod val="50000"/>
                </a:schemeClr>
              </a:buClr>
              <a:defRPr>
                <a:solidFill>
                  <a:schemeClr val="accent1">
                    <a:lumMod val="50000"/>
                  </a:schemeClr>
                </a:solidFill>
              </a:defRPr>
            </a:lvl2pPr>
            <a:lvl3pPr algn="ctr">
              <a:buClr>
                <a:schemeClr val="accent1">
                  <a:lumMod val="50000"/>
                </a:schemeClr>
              </a:buClr>
              <a:defRPr>
                <a:solidFill>
                  <a:schemeClr val="accent1">
                    <a:lumMod val="50000"/>
                  </a:schemeClr>
                </a:solidFill>
              </a:defRPr>
            </a:lvl3pPr>
            <a:lvl4pPr algn="ctr">
              <a:buClr>
                <a:schemeClr val="accent1">
                  <a:lumMod val="50000"/>
                </a:schemeClr>
              </a:buClr>
              <a:defRPr>
                <a:solidFill>
                  <a:schemeClr val="accent1">
                    <a:lumMod val="50000"/>
                  </a:schemeClr>
                </a:solidFill>
              </a:defRPr>
            </a:lvl4pPr>
            <a:lvl5pPr algn="ctr">
              <a:buClr>
                <a:schemeClr val="accent1">
                  <a:lumMod val="50000"/>
                </a:schemeClr>
              </a:buClr>
              <a:defRPr>
                <a:solidFill>
                  <a:schemeClr val="accent1">
                    <a:lumMod val="50000"/>
                  </a:schemeClr>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1799506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5">
    <p:bg>
      <p:bgPr>
        <a:solidFill>
          <a:schemeClr val="accent1">
            <a:lumMod val="5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81D7C89-8451-1944-C2B3-53AADAC99A01}"/>
              </a:ext>
              <a:ext uri="{C183D7F6-B498-43B3-948B-1728B52AA6E4}">
                <adec:decorative xmlns:adec="http://schemas.microsoft.com/office/drawing/2017/decorative" val="1"/>
              </a:ext>
            </a:extLst>
          </p:cNvPr>
          <p:cNvSpPr/>
          <p:nvPr userDrawn="1"/>
        </p:nvSpPr>
        <p:spPr>
          <a:xfrm>
            <a:off x="411678" y="422551"/>
            <a:ext cx="4223822" cy="6010146"/>
          </a:xfrm>
          <a:prstGeom prst="rect">
            <a:avLst/>
          </a:prstGeom>
          <a:solidFill>
            <a:schemeClr val="accent4">
              <a:lumMod val="40000"/>
              <a:lumOff val="6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3" name="Rectangle 2">
            <a:extLst>
              <a:ext uri="{FF2B5EF4-FFF2-40B4-BE49-F238E27FC236}">
                <a16:creationId xmlns:a16="http://schemas.microsoft.com/office/drawing/2014/main" id="{D26B15EB-5194-C74B-F881-D3DCBE854272}"/>
              </a:ext>
              <a:ext uri="{C183D7F6-B498-43B3-948B-1728B52AA6E4}">
                <adec:decorative xmlns:adec="http://schemas.microsoft.com/office/drawing/2017/decorative" val="1"/>
              </a:ext>
            </a:extLst>
          </p:cNvPr>
          <p:cNvSpPr/>
          <p:nvPr userDrawn="1"/>
        </p:nvSpPr>
        <p:spPr>
          <a:xfrm>
            <a:off x="4635499" y="422551"/>
            <a:ext cx="7144823" cy="6010146"/>
          </a:xfrm>
          <a:prstGeom prst="rect">
            <a:avLst/>
          </a:prstGeom>
          <a:solidFill>
            <a:schemeClr val="accent1">
              <a:lumMod val="5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9" name="Title 8">
            <a:extLst>
              <a:ext uri="{FF2B5EF4-FFF2-40B4-BE49-F238E27FC236}">
                <a16:creationId xmlns:a16="http://schemas.microsoft.com/office/drawing/2014/main" id="{5997EA3E-49E5-518D-63DB-0BD43D3ACFCD}"/>
              </a:ext>
            </a:extLst>
          </p:cNvPr>
          <p:cNvSpPr>
            <a:spLocks noGrp="1"/>
          </p:cNvSpPr>
          <p:nvPr>
            <p:ph type="title" hasCustomPrompt="1"/>
          </p:nvPr>
        </p:nvSpPr>
        <p:spPr>
          <a:xfrm>
            <a:off x="529935" y="633845"/>
            <a:ext cx="3990110" cy="2192482"/>
          </a:xfrm>
          <a:noFill/>
          <a:effectLst/>
        </p:spPr>
        <p:txBody>
          <a:bodyPr anchor="ctr"/>
          <a:lstStyle>
            <a:lvl1pPr algn="ctr">
              <a:defRPr sz="3600" spc="0" baseline="0">
                <a:solidFill>
                  <a:schemeClr val="accent1">
                    <a:lumMod val="50000"/>
                  </a:schemeClr>
                </a:solidFill>
                <a:effectLst/>
              </a:defRPr>
            </a:lvl1pPr>
          </a:lstStyle>
          <a:p>
            <a:r>
              <a:rPr lang="en-US" dirty="0"/>
              <a:t>Click to add title</a:t>
            </a:r>
          </a:p>
        </p:txBody>
      </p:sp>
      <p:sp>
        <p:nvSpPr>
          <p:cNvPr id="7" name="Content Placeholder 6">
            <a:extLst>
              <a:ext uri="{FF2B5EF4-FFF2-40B4-BE49-F238E27FC236}">
                <a16:creationId xmlns:a16="http://schemas.microsoft.com/office/drawing/2014/main" id="{B15614EF-4CFA-2D69-0F78-9D7409E2337E}"/>
              </a:ext>
            </a:extLst>
          </p:cNvPr>
          <p:cNvSpPr>
            <a:spLocks noGrp="1"/>
          </p:cNvSpPr>
          <p:nvPr>
            <p:ph sz="quarter" idx="11" hasCustomPrompt="1"/>
          </p:nvPr>
        </p:nvSpPr>
        <p:spPr>
          <a:xfrm>
            <a:off x="747423" y="3174531"/>
            <a:ext cx="3772622" cy="3122360"/>
          </a:xfrm>
          <a:effectLst/>
        </p:spPr>
        <p:txBody>
          <a:bodyPr rIns="274320" anchor="t"/>
          <a:lstStyle>
            <a:lvl1pPr marL="283464" indent="-283464">
              <a:lnSpc>
                <a:spcPct val="150000"/>
              </a:lnSpc>
              <a:spcBef>
                <a:spcPts val="0"/>
              </a:spcBef>
              <a:spcAft>
                <a:spcPts val="0"/>
              </a:spcAft>
              <a:buClr>
                <a:schemeClr val="accent1">
                  <a:lumMod val="50000"/>
                </a:schemeClr>
              </a:buClr>
              <a:buFont typeface="Arial" panose="020B0604020202020204" pitchFamily="34" charset="0"/>
              <a:buChar char="•"/>
              <a:defRPr>
                <a:solidFill>
                  <a:schemeClr val="accent1">
                    <a:lumMod val="50000"/>
                  </a:schemeClr>
                </a:solidFill>
              </a:defRPr>
            </a:lvl1pPr>
            <a:lvl2pPr marL="742950" indent="-285750">
              <a:lnSpc>
                <a:spcPct val="150000"/>
              </a:lnSpc>
              <a:spcBef>
                <a:spcPts val="0"/>
              </a:spcBef>
              <a:spcAft>
                <a:spcPts val="0"/>
              </a:spcAft>
              <a:buClr>
                <a:schemeClr val="accent1">
                  <a:lumMod val="50000"/>
                </a:schemeClr>
              </a:buClr>
              <a:buFont typeface="Arial" panose="020B0604020202020204" pitchFamily="34" charset="0"/>
              <a:buChar char="•"/>
              <a:defRPr>
                <a:solidFill>
                  <a:schemeClr val="accent1">
                    <a:lumMod val="50000"/>
                  </a:schemeClr>
                </a:solidFill>
              </a:defRPr>
            </a:lvl2pPr>
            <a:lvl3pPr marL="1143000" indent="-228600">
              <a:lnSpc>
                <a:spcPct val="150000"/>
              </a:lnSpc>
              <a:spcBef>
                <a:spcPts val="0"/>
              </a:spcBef>
              <a:spcAft>
                <a:spcPts val="0"/>
              </a:spcAft>
              <a:buClr>
                <a:schemeClr val="accent1">
                  <a:lumMod val="50000"/>
                </a:schemeClr>
              </a:buClr>
              <a:buFont typeface="Arial" panose="020B0604020202020204" pitchFamily="34" charset="0"/>
              <a:buChar char="•"/>
              <a:defRPr>
                <a:solidFill>
                  <a:schemeClr val="accent1">
                    <a:lumMod val="50000"/>
                  </a:schemeClr>
                </a:solidFill>
              </a:defRPr>
            </a:lvl3pPr>
            <a:lvl4pPr marL="1600200" indent="-228600">
              <a:lnSpc>
                <a:spcPct val="150000"/>
              </a:lnSpc>
              <a:spcBef>
                <a:spcPts val="0"/>
              </a:spcBef>
              <a:spcAft>
                <a:spcPts val="0"/>
              </a:spcAft>
              <a:buClr>
                <a:schemeClr val="accent1">
                  <a:lumMod val="50000"/>
                </a:schemeClr>
              </a:buClr>
              <a:buFont typeface="Arial" panose="020B0604020202020204" pitchFamily="34" charset="0"/>
              <a:buChar char="•"/>
              <a:defRPr>
                <a:solidFill>
                  <a:schemeClr val="accent1">
                    <a:lumMod val="50000"/>
                  </a:schemeClr>
                </a:solidFill>
              </a:defRPr>
            </a:lvl4pPr>
            <a:lvl5pPr marL="2057400" indent="-228600">
              <a:lnSpc>
                <a:spcPct val="150000"/>
              </a:lnSpc>
              <a:spcBef>
                <a:spcPts val="0"/>
              </a:spcBef>
              <a:spcAft>
                <a:spcPts val="0"/>
              </a:spcAft>
              <a:buClr>
                <a:schemeClr val="accent1">
                  <a:lumMod val="50000"/>
                </a:schemeClr>
              </a:buClr>
              <a:buFont typeface="Arial" panose="020B0604020202020204" pitchFamily="34" charset="0"/>
              <a:buChar char="•"/>
              <a:defRPr>
                <a:solidFill>
                  <a:schemeClr val="accent1">
                    <a:lumMod val="50000"/>
                  </a:schemeClr>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Content Placeholder 9">
            <a:extLst>
              <a:ext uri="{FF2B5EF4-FFF2-40B4-BE49-F238E27FC236}">
                <a16:creationId xmlns:a16="http://schemas.microsoft.com/office/drawing/2014/main" id="{77D6637B-A7C5-34FF-5B51-32392DAEABB2}"/>
              </a:ext>
            </a:extLst>
          </p:cNvPr>
          <p:cNvSpPr>
            <a:spLocks noGrp="1"/>
          </p:cNvSpPr>
          <p:nvPr>
            <p:ph sz="quarter" idx="10" hasCustomPrompt="1"/>
          </p:nvPr>
        </p:nvSpPr>
        <p:spPr>
          <a:xfrm>
            <a:off x="5237732" y="946205"/>
            <a:ext cx="5971020" cy="5161655"/>
          </a:xfrm>
        </p:spPr>
        <p:txBody>
          <a:body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4316405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Introduction 2">
    <p:bg>
      <p:bgPr>
        <a:solidFill>
          <a:schemeClr val="accent1">
            <a:lumMod val="5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13E625C-F0A4-564D-CEE2-6B3595CEB038}"/>
              </a:ext>
              <a:ext uri="{C183D7F6-B498-43B3-948B-1728B52AA6E4}">
                <adec:decorative xmlns:adec="http://schemas.microsoft.com/office/drawing/2017/decorative" val="1"/>
              </a:ext>
            </a:extLst>
          </p:cNvPr>
          <p:cNvSpPr/>
          <p:nvPr userDrawn="1"/>
        </p:nvSpPr>
        <p:spPr>
          <a:xfrm>
            <a:off x="5961889" y="0"/>
            <a:ext cx="6230111" cy="6858000"/>
          </a:xfrm>
          <a:prstGeom prst="rect">
            <a:avLst/>
          </a:prstGeom>
          <a:solidFill>
            <a:schemeClr val="accent4">
              <a:lumMod val="40000"/>
              <a:lumOff val="6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itle 8">
            <a:extLst>
              <a:ext uri="{FF2B5EF4-FFF2-40B4-BE49-F238E27FC236}">
                <a16:creationId xmlns:a16="http://schemas.microsoft.com/office/drawing/2014/main" id="{5997EA3E-49E5-518D-63DB-0BD43D3ACFCD}"/>
              </a:ext>
            </a:extLst>
          </p:cNvPr>
          <p:cNvSpPr>
            <a:spLocks noGrp="1"/>
          </p:cNvSpPr>
          <p:nvPr>
            <p:ph type="title"/>
          </p:nvPr>
        </p:nvSpPr>
        <p:spPr>
          <a:xfrm>
            <a:off x="6577445" y="157637"/>
            <a:ext cx="4851694" cy="2190705"/>
          </a:xfrm>
          <a:noFill/>
          <a:effectLst/>
        </p:spPr>
        <p:txBody>
          <a:bodyPr anchor="b"/>
          <a:lstStyle>
            <a:lvl1pPr algn="l">
              <a:defRPr sz="3600" spc="0" baseline="0">
                <a:solidFill>
                  <a:schemeClr val="accent1">
                    <a:lumMod val="50000"/>
                  </a:schemeClr>
                </a:solidFill>
                <a:effectLst/>
              </a:defRPr>
            </a:lvl1pPr>
          </a:lstStyle>
          <a:p>
            <a:r>
              <a:rPr lang="en-US"/>
              <a:t>Click to edit Master title style</a:t>
            </a:r>
            <a:endParaRPr lang="en-US" dirty="0"/>
          </a:p>
        </p:txBody>
      </p:sp>
      <p:sp>
        <p:nvSpPr>
          <p:cNvPr id="3" name="Rectangle 2">
            <a:extLst>
              <a:ext uri="{FF2B5EF4-FFF2-40B4-BE49-F238E27FC236}">
                <a16:creationId xmlns:a16="http://schemas.microsoft.com/office/drawing/2014/main" id="{BB4D8C78-00C3-F3D7-17C3-F1667E463E12}"/>
              </a:ext>
              <a:ext uri="{C183D7F6-B498-43B3-948B-1728B52AA6E4}">
                <adec:decorative xmlns:adec="http://schemas.microsoft.com/office/drawing/2017/decorative" val="1"/>
              </a:ext>
            </a:extLst>
          </p:cNvPr>
          <p:cNvSpPr/>
          <p:nvPr userDrawn="1"/>
        </p:nvSpPr>
        <p:spPr>
          <a:xfrm>
            <a:off x="380999" y="422551"/>
            <a:ext cx="5124893" cy="6010146"/>
          </a:xfrm>
          <a:prstGeom prst="rect">
            <a:avLst/>
          </a:prstGeom>
          <a:solidFill>
            <a:schemeClr val="accent4">
              <a:lumMod val="40000"/>
              <a:lumOff val="6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rPr>
              <a:t>c</a:t>
            </a:r>
          </a:p>
        </p:txBody>
      </p:sp>
      <p:pic>
        <p:nvPicPr>
          <p:cNvPr id="4" name="Graphic 3">
            <a:extLst>
              <a:ext uri="{FF2B5EF4-FFF2-40B4-BE49-F238E27FC236}">
                <a16:creationId xmlns:a16="http://schemas.microsoft.com/office/drawing/2014/main" id="{F13E61FD-F54A-5F86-FCED-3BD4C8AA42E7}"/>
              </a:ext>
              <a:ext uri="{C183D7F6-B498-43B3-948B-1728B52AA6E4}">
                <adec:decorative xmlns:adec="http://schemas.microsoft.com/office/drawing/2017/decorative" val="1"/>
              </a:ext>
            </a:extLst>
          </p:cNvPr>
          <p:cNvPicPr>
            <a:picLocks noChangeAspect="1"/>
          </p:cNvPicPr>
          <p:nvPr userDrawn="1"/>
        </p:nvPicPr>
        <p:blipFill rotWithShape="1">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l="-1353" t="-388" r="-1" b="-254"/>
          <a:stretch/>
        </p:blipFill>
        <p:spPr>
          <a:xfrm flipH="1">
            <a:off x="659106" y="3429000"/>
            <a:ext cx="4589830" cy="2780414"/>
          </a:xfrm>
          <a:prstGeom prst="rect">
            <a:avLst/>
          </a:prstGeom>
        </p:spPr>
      </p:pic>
      <p:sp>
        <p:nvSpPr>
          <p:cNvPr id="6" name="Rectangle 5">
            <a:extLst>
              <a:ext uri="{FF2B5EF4-FFF2-40B4-BE49-F238E27FC236}">
                <a16:creationId xmlns:a16="http://schemas.microsoft.com/office/drawing/2014/main" id="{A9F0290F-2D31-F9FB-AD35-B76947AF146F}"/>
              </a:ext>
              <a:ext uri="{C183D7F6-B498-43B3-948B-1728B52AA6E4}">
                <adec:decorative xmlns:adec="http://schemas.microsoft.com/office/drawing/2017/decorative" val="1"/>
              </a:ext>
            </a:extLst>
          </p:cNvPr>
          <p:cNvSpPr/>
          <p:nvPr userDrawn="1"/>
        </p:nvSpPr>
        <p:spPr>
          <a:xfrm>
            <a:off x="1236863" y="776532"/>
            <a:ext cx="3434316" cy="5018212"/>
          </a:xfrm>
          <a:prstGeom prst="rect">
            <a:avLst/>
          </a:prstGeom>
          <a:solidFill>
            <a:schemeClr val="accent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Picture Placeholder 11">
            <a:extLst>
              <a:ext uri="{FF2B5EF4-FFF2-40B4-BE49-F238E27FC236}">
                <a16:creationId xmlns:a16="http://schemas.microsoft.com/office/drawing/2014/main" id="{7347A5B6-0F99-C044-C209-F3190EEFA371}"/>
              </a:ext>
            </a:extLst>
          </p:cNvPr>
          <p:cNvSpPr>
            <a:spLocks noGrp="1"/>
          </p:cNvSpPr>
          <p:nvPr>
            <p:ph type="pic" sz="quarter" idx="11"/>
          </p:nvPr>
        </p:nvSpPr>
        <p:spPr>
          <a:xfrm>
            <a:off x="1236663" y="776288"/>
            <a:ext cx="3433762" cy="5018087"/>
          </a:xfrm>
        </p:spPr>
        <p:txBody>
          <a:bodyPr anchor="t"/>
          <a:lstStyle>
            <a:lvl1pPr marL="0" indent="0" algn="ctr">
              <a:buNone/>
              <a:defRPr/>
            </a:lvl1pPr>
          </a:lstStyle>
          <a:p>
            <a:r>
              <a:rPr lang="en-US"/>
              <a:t>Click icon to add picture</a:t>
            </a:r>
            <a:endParaRPr lang="en-US" dirty="0"/>
          </a:p>
        </p:txBody>
      </p:sp>
      <p:sp>
        <p:nvSpPr>
          <p:cNvPr id="5" name="Content Placeholder 9">
            <a:extLst>
              <a:ext uri="{FF2B5EF4-FFF2-40B4-BE49-F238E27FC236}">
                <a16:creationId xmlns:a16="http://schemas.microsoft.com/office/drawing/2014/main" id="{0E96890F-0832-5087-193F-70CF33DEE0AD}"/>
              </a:ext>
            </a:extLst>
          </p:cNvPr>
          <p:cNvSpPr>
            <a:spLocks noGrp="1"/>
          </p:cNvSpPr>
          <p:nvPr>
            <p:ph sz="quarter" idx="10" hasCustomPrompt="1"/>
          </p:nvPr>
        </p:nvSpPr>
        <p:spPr>
          <a:xfrm>
            <a:off x="6592615" y="2505979"/>
            <a:ext cx="4837385" cy="3926717"/>
          </a:xfrm>
          <a:effectLst/>
        </p:spPr>
        <p:txBody>
          <a:bodyPr anchor="t"/>
          <a:lstStyle>
            <a:lvl1pPr marL="0" indent="0">
              <a:lnSpc>
                <a:spcPct val="150000"/>
              </a:lnSpc>
              <a:spcBef>
                <a:spcPts val="0"/>
              </a:spcBef>
              <a:spcAft>
                <a:spcPts val="0"/>
              </a:spcAft>
              <a:buClr>
                <a:schemeClr val="accent1">
                  <a:lumMod val="50000"/>
                </a:schemeClr>
              </a:buClr>
              <a:buFont typeface="Arial" panose="020B0604020202020204" pitchFamily="34" charset="0"/>
              <a:buNone/>
              <a:defRPr>
                <a:solidFill>
                  <a:schemeClr val="accent1">
                    <a:lumMod val="50000"/>
                  </a:schemeClr>
                </a:solidFill>
              </a:defRPr>
            </a:lvl1pPr>
            <a:lvl2pPr marL="742950" indent="-285750">
              <a:lnSpc>
                <a:spcPct val="150000"/>
              </a:lnSpc>
              <a:spcAft>
                <a:spcPts val="0"/>
              </a:spcAft>
              <a:buClr>
                <a:schemeClr val="accent1">
                  <a:lumMod val="50000"/>
                </a:schemeClr>
              </a:buClr>
              <a:buFont typeface="Arial" panose="020B0604020202020204" pitchFamily="34" charset="0"/>
              <a:buChar char="•"/>
              <a:defRPr>
                <a:solidFill>
                  <a:schemeClr val="accent1">
                    <a:lumMod val="50000"/>
                  </a:schemeClr>
                </a:solidFill>
              </a:defRPr>
            </a:lvl2pPr>
            <a:lvl3pPr marL="1143000" indent="-228600">
              <a:lnSpc>
                <a:spcPct val="150000"/>
              </a:lnSpc>
              <a:spcAft>
                <a:spcPts val="0"/>
              </a:spcAft>
              <a:buClr>
                <a:schemeClr val="accent1">
                  <a:lumMod val="50000"/>
                </a:schemeClr>
              </a:buClr>
              <a:buFont typeface="Arial" panose="020B0604020202020204" pitchFamily="34" charset="0"/>
              <a:buChar char="•"/>
              <a:defRPr>
                <a:solidFill>
                  <a:schemeClr val="accent1">
                    <a:lumMod val="50000"/>
                  </a:schemeClr>
                </a:solidFill>
              </a:defRPr>
            </a:lvl3pPr>
            <a:lvl4pPr marL="1600200" indent="-228600">
              <a:lnSpc>
                <a:spcPct val="150000"/>
              </a:lnSpc>
              <a:spcAft>
                <a:spcPts val="0"/>
              </a:spcAft>
              <a:buClr>
                <a:schemeClr val="accent1">
                  <a:lumMod val="50000"/>
                </a:schemeClr>
              </a:buClr>
              <a:buFont typeface="Arial" panose="020B0604020202020204" pitchFamily="34" charset="0"/>
              <a:buChar char="•"/>
              <a:defRPr>
                <a:solidFill>
                  <a:schemeClr val="accent1">
                    <a:lumMod val="50000"/>
                  </a:schemeClr>
                </a:solidFill>
              </a:defRPr>
            </a:lvl4pPr>
            <a:lvl5pPr marL="2057400" indent="-228600">
              <a:lnSpc>
                <a:spcPct val="150000"/>
              </a:lnSpc>
              <a:spcAft>
                <a:spcPts val="0"/>
              </a:spcAft>
              <a:buClr>
                <a:schemeClr val="accent1">
                  <a:lumMod val="50000"/>
                </a:schemeClr>
              </a:buClr>
              <a:buFont typeface="Arial" panose="020B0604020202020204" pitchFamily="34" charset="0"/>
              <a:buChar char="•"/>
              <a:defRPr>
                <a:solidFill>
                  <a:schemeClr val="accent1">
                    <a:lumMod val="50000"/>
                  </a:schemeClr>
                </a:solidFill>
              </a:defRPr>
            </a:lvl5pPr>
          </a:lstStyle>
          <a:p>
            <a:pPr marL="285750" marR="0" lvl="0" indent="-285750" algn="l" defTabSz="457200" rtl="0" eaLnBrk="1" fontAlgn="auto" latinLnBrk="0" hangingPunct="1">
              <a:lnSpc>
                <a:spcPct val="150000"/>
              </a:lnSpc>
              <a:spcBef>
                <a:spcPts val="0"/>
              </a:spcBef>
              <a:spcAft>
                <a:spcPts val="0"/>
              </a:spcAft>
              <a:buClr>
                <a:schemeClr val="accent1">
                  <a:lumMod val="50000"/>
                </a:schemeClr>
              </a:buClr>
              <a:buSzTx/>
              <a:buFont typeface="Arial" panose="020B0604020202020204" pitchFamily="34" charset="0"/>
              <a:buChar char="•"/>
              <a:tabLst/>
              <a:defRPr/>
            </a:pPr>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5366817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Two Content 4">
    <p:bg>
      <p:bgPr>
        <a:solidFill>
          <a:schemeClr val="accent1">
            <a:lumMod val="50000"/>
          </a:schemeClr>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36DB3CB-355C-968A-7F5F-71E0350408BA}"/>
              </a:ext>
              <a:ext uri="{C183D7F6-B498-43B3-948B-1728B52AA6E4}">
                <adec:decorative xmlns:adec="http://schemas.microsoft.com/office/drawing/2017/decorative" val="1"/>
              </a:ext>
            </a:extLst>
          </p:cNvPr>
          <p:cNvPicPr>
            <a:picLocks noChangeAspect="1"/>
          </p:cNvPicPr>
          <p:nvPr userDrawn="1"/>
        </p:nvPicPr>
        <p:blipFill rotWithShape="1">
          <a:blip r:embed="rId2" cstate="screen">
            <a:duotone>
              <a:prstClr val="black"/>
              <a:schemeClr val="accent1">
                <a:tint val="45000"/>
                <a:satMod val="400000"/>
              </a:schemeClr>
            </a:duotone>
            <a:alphaModFix amt="50000"/>
            <a:extLst>
              <a:ext uri="{28A0092B-C50C-407E-A947-70E740481C1C}">
                <a14:useLocalDpi xmlns:a14="http://schemas.microsoft.com/office/drawing/2010/main"/>
              </a:ext>
            </a:extLst>
          </a:blip>
          <a:srcRect/>
          <a:stretch/>
        </p:blipFill>
        <p:spPr>
          <a:xfrm rot="10800000">
            <a:off x="-2" y="0"/>
            <a:ext cx="12192001" cy="6858000"/>
          </a:xfrm>
          <a:prstGeom prst="rect">
            <a:avLst/>
          </a:prstGeom>
        </p:spPr>
      </p:pic>
      <p:sp>
        <p:nvSpPr>
          <p:cNvPr id="2" name="Rectangle 1">
            <a:extLst>
              <a:ext uri="{FF2B5EF4-FFF2-40B4-BE49-F238E27FC236}">
                <a16:creationId xmlns:a16="http://schemas.microsoft.com/office/drawing/2014/main" id="{281D7C89-8451-1944-C2B3-53AADAC99A01}"/>
              </a:ext>
              <a:ext uri="{C183D7F6-B498-43B3-948B-1728B52AA6E4}">
                <adec:decorative xmlns:adec="http://schemas.microsoft.com/office/drawing/2017/decorative" val="1"/>
              </a:ext>
            </a:extLst>
          </p:cNvPr>
          <p:cNvSpPr/>
          <p:nvPr userDrawn="1"/>
        </p:nvSpPr>
        <p:spPr>
          <a:xfrm>
            <a:off x="411678" y="422551"/>
            <a:ext cx="4223822" cy="6010146"/>
          </a:xfrm>
          <a:prstGeom prst="rect">
            <a:avLst/>
          </a:prstGeom>
          <a:solidFill>
            <a:schemeClr val="accent4">
              <a:lumMod val="40000"/>
              <a:lumOff val="6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3" name="Rectangle 2">
            <a:extLst>
              <a:ext uri="{FF2B5EF4-FFF2-40B4-BE49-F238E27FC236}">
                <a16:creationId xmlns:a16="http://schemas.microsoft.com/office/drawing/2014/main" id="{D26B15EB-5194-C74B-F881-D3DCBE854272}"/>
              </a:ext>
              <a:ext uri="{C183D7F6-B498-43B3-948B-1728B52AA6E4}">
                <adec:decorative xmlns:adec="http://schemas.microsoft.com/office/drawing/2017/decorative" val="1"/>
              </a:ext>
            </a:extLst>
          </p:cNvPr>
          <p:cNvSpPr/>
          <p:nvPr userDrawn="1"/>
        </p:nvSpPr>
        <p:spPr>
          <a:xfrm>
            <a:off x="4635499" y="422551"/>
            <a:ext cx="7144823" cy="6010146"/>
          </a:xfrm>
          <a:prstGeom prst="rect">
            <a:avLst/>
          </a:prstGeom>
          <a:solidFill>
            <a:schemeClr val="accent1">
              <a:lumMod val="5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9" name="Title 8">
            <a:extLst>
              <a:ext uri="{FF2B5EF4-FFF2-40B4-BE49-F238E27FC236}">
                <a16:creationId xmlns:a16="http://schemas.microsoft.com/office/drawing/2014/main" id="{5997EA3E-49E5-518D-63DB-0BD43D3ACFCD}"/>
              </a:ext>
            </a:extLst>
          </p:cNvPr>
          <p:cNvSpPr>
            <a:spLocks noGrp="1"/>
          </p:cNvSpPr>
          <p:nvPr>
            <p:ph type="title" hasCustomPrompt="1"/>
          </p:nvPr>
        </p:nvSpPr>
        <p:spPr>
          <a:xfrm>
            <a:off x="529935" y="924339"/>
            <a:ext cx="3990110" cy="5009322"/>
          </a:xfrm>
          <a:noFill/>
          <a:effectLst/>
        </p:spPr>
        <p:txBody>
          <a:bodyPr anchor="ctr"/>
          <a:lstStyle>
            <a:lvl1pPr algn="ctr">
              <a:defRPr sz="3600" spc="0" baseline="0">
                <a:solidFill>
                  <a:schemeClr val="accent1">
                    <a:lumMod val="50000"/>
                  </a:schemeClr>
                </a:solidFill>
                <a:effectLst/>
              </a:defRPr>
            </a:lvl1pPr>
          </a:lstStyle>
          <a:p>
            <a:r>
              <a:rPr lang="en-US" dirty="0"/>
              <a:t>Click to add title</a:t>
            </a:r>
          </a:p>
        </p:txBody>
      </p:sp>
      <p:sp>
        <p:nvSpPr>
          <p:cNvPr id="10" name="Content Placeholder 9">
            <a:extLst>
              <a:ext uri="{FF2B5EF4-FFF2-40B4-BE49-F238E27FC236}">
                <a16:creationId xmlns:a16="http://schemas.microsoft.com/office/drawing/2014/main" id="{77D6637B-A7C5-34FF-5B51-32392DAEABB2}"/>
              </a:ext>
            </a:extLst>
          </p:cNvPr>
          <p:cNvSpPr>
            <a:spLocks noGrp="1"/>
          </p:cNvSpPr>
          <p:nvPr>
            <p:ph sz="quarter" idx="10" hasCustomPrompt="1"/>
          </p:nvPr>
        </p:nvSpPr>
        <p:spPr>
          <a:xfrm>
            <a:off x="5153836" y="1371602"/>
            <a:ext cx="6177309" cy="1953489"/>
          </a:xfrm>
          <a:effectLst/>
        </p:spPr>
        <p:txBody>
          <a:bodyPr anchor="t"/>
          <a:lstStyle>
            <a:lvl1pPr marL="283464" indent="-283464">
              <a:lnSpc>
                <a:spcPct val="120000"/>
              </a:lnSpc>
              <a:spcBef>
                <a:spcPts val="0"/>
              </a:spcBef>
              <a:spcAft>
                <a:spcPts val="0"/>
              </a:spcAft>
              <a:buClr>
                <a:schemeClr val="tx1"/>
              </a:buClr>
              <a:buFont typeface="Arial" panose="020B0604020202020204" pitchFamily="34" charset="0"/>
              <a:buChar char="•"/>
              <a:defRPr/>
            </a:lvl1pPr>
            <a:lvl2pPr marL="742950" indent="-285750">
              <a:lnSpc>
                <a:spcPct val="120000"/>
              </a:lnSpc>
              <a:spcBef>
                <a:spcPts val="0"/>
              </a:spcBef>
              <a:spcAft>
                <a:spcPts val="0"/>
              </a:spcAft>
              <a:buClr>
                <a:schemeClr val="tx1"/>
              </a:buClr>
              <a:buFont typeface="Arial" panose="020B0604020202020204" pitchFamily="34" charset="0"/>
              <a:buChar char="•"/>
              <a:defRPr/>
            </a:lvl2pPr>
            <a:lvl3pPr marL="1143000" indent="-228600">
              <a:lnSpc>
                <a:spcPct val="120000"/>
              </a:lnSpc>
              <a:spcBef>
                <a:spcPts val="0"/>
              </a:spcBef>
              <a:spcAft>
                <a:spcPts val="0"/>
              </a:spcAft>
              <a:buClr>
                <a:schemeClr val="tx1"/>
              </a:buClr>
              <a:buFont typeface="Arial" panose="020B0604020202020204" pitchFamily="34" charset="0"/>
              <a:buChar char="•"/>
              <a:defRPr/>
            </a:lvl3pPr>
            <a:lvl4pPr marL="1600200" indent="-228600">
              <a:lnSpc>
                <a:spcPct val="120000"/>
              </a:lnSpc>
              <a:spcBef>
                <a:spcPts val="0"/>
              </a:spcBef>
              <a:spcAft>
                <a:spcPts val="0"/>
              </a:spcAft>
              <a:buClr>
                <a:schemeClr val="tx1"/>
              </a:buClr>
              <a:buFont typeface="Arial" panose="020B0604020202020204" pitchFamily="34" charset="0"/>
              <a:buChar char="•"/>
              <a:defRPr/>
            </a:lvl4pPr>
            <a:lvl5pPr marL="2057400" indent="-228600">
              <a:lnSpc>
                <a:spcPct val="120000"/>
              </a:lnSpc>
              <a:spcBef>
                <a:spcPts val="0"/>
              </a:spcBef>
              <a:spcAft>
                <a:spcPts val="0"/>
              </a:spcAft>
              <a:buClr>
                <a:schemeClr val="tx1"/>
              </a:buClr>
              <a:buFont typeface="Arial" panose="020B0604020202020204" pitchFamily="34" charset="0"/>
              <a:buChar char="•"/>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5" name="Straight Connector 4">
            <a:extLst>
              <a:ext uri="{FF2B5EF4-FFF2-40B4-BE49-F238E27FC236}">
                <a16:creationId xmlns:a16="http://schemas.microsoft.com/office/drawing/2014/main" id="{A087279F-936E-0F41-B533-7990D668D7CF}"/>
              </a:ext>
              <a:ext uri="{C183D7F6-B498-43B3-948B-1728B52AA6E4}">
                <adec:decorative xmlns:adec="http://schemas.microsoft.com/office/drawing/2017/decorative" val="1"/>
              </a:ext>
            </a:extLst>
          </p:cNvPr>
          <p:cNvCxnSpPr>
            <a:cxnSpLocks/>
          </p:cNvCxnSpPr>
          <p:nvPr userDrawn="1"/>
        </p:nvCxnSpPr>
        <p:spPr>
          <a:xfrm>
            <a:off x="5153836" y="3446156"/>
            <a:ext cx="6177309" cy="0"/>
          </a:xfrm>
          <a:prstGeom prst="line">
            <a:avLst/>
          </a:prstGeom>
          <a:ln w="19050">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sp>
        <p:nvSpPr>
          <p:cNvPr id="6" name="Content Placeholder 9">
            <a:extLst>
              <a:ext uri="{FF2B5EF4-FFF2-40B4-BE49-F238E27FC236}">
                <a16:creationId xmlns:a16="http://schemas.microsoft.com/office/drawing/2014/main" id="{CDD03AA1-6D53-FEB1-9B22-57C1066DA336}"/>
              </a:ext>
            </a:extLst>
          </p:cNvPr>
          <p:cNvSpPr>
            <a:spLocks noGrp="1"/>
          </p:cNvSpPr>
          <p:nvPr>
            <p:ph sz="quarter" idx="11" hasCustomPrompt="1"/>
          </p:nvPr>
        </p:nvSpPr>
        <p:spPr>
          <a:xfrm>
            <a:off x="5153836" y="3745924"/>
            <a:ext cx="6177309" cy="2238918"/>
          </a:xfrm>
          <a:effectLst/>
        </p:spPr>
        <p:txBody>
          <a:bodyPr anchor="t"/>
          <a:lstStyle>
            <a:lvl1pPr marL="283464" indent="-283464">
              <a:lnSpc>
                <a:spcPct val="120000"/>
              </a:lnSpc>
              <a:spcBef>
                <a:spcPts val="0"/>
              </a:spcBef>
              <a:spcAft>
                <a:spcPts val="0"/>
              </a:spcAft>
              <a:buClr>
                <a:schemeClr val="tx1"/>
              </a:buClr>
              <a:buFont typeface="Arial" panose="020B0604020202020204" pitchFamily="34" charset="0"/>
              <a:buChar char="•"/>
              <a:defRPr/>
            </a:lvl1pPr>
            <a:lvl2pPr marL="742950" indent="-285750">
              <a:lnSpc>
                <a:spcPct val="120000"/>
              </a:lnSpc>
              <a:spcBef>
                <a:spcPts val="0"/>
              </a:spcBef>
              <a:spcAft>
                <a:spcPts val="0"/>
              </a:spcAft>
              <a:buClr>
                <a:schemeClr val="tx1"/>
              </a:buClr>
              <a:buFont typeface="Arial" panose="020B0604020202020204" pitchFamily="34" charset="0"/>
              <a:buChar char="•"/>
              <a:defRPr/>
            </a:lvl2pPr>
            <a:lvl3pPr marL="1143000" indent="-228600">
              <a:lnSpc>
                <a:spcPct val="120000"/>
              </a:lnSpc>
              <a:spcBef>
                <a:spcPts val="0"/>
              </a:spcBef>
              <a:spcAft>
                <a:spcPts val="0"/>
              </a:spcAft>
              <a:buClr>
                <a:schemeClr val="tx1"/>
              </a:buClr>
              <a:buFont typeface="Arial" panose="020B0604020202020204" pitchFamily="34" charset="0"/>
              <a:buChar char="•"/>
              <a:defRPr/>
            </a:lvl3pPr>
            <a:lvl4pPr marL="1600200" indent="-228600">
              <a:lnSpc>
                <a:spcPct val="120000"/>
              </a:lnSpc>
              <a:spcBef>
                <a:spcPts val="0"/>
              </a:spcBef>
              <a:spcAft>
                <a:spcPts val="0"/>
              </a:spcAft>
              <a:buClr>
                <a:schemeClr val="tx1"/>
              </a:buClr>
              <a:buFont typeface="Arial" panose="020B0604020202020204" pitchFamily="34" charset="0"/>
              <a:buChar char="•"/>
              <a:defRPr/>
            </a:lvl4pPr>
            <a:lvl5pPr marL="2057400" indent="-228600">
              <a:lnSpc>
                <a:spcPct val="120000"/>
              </a:lnSpc>
              <a:spcBef>
                <a:spcPts val="0"/>
              </a:spcBef>
              <a:spcAft>
                <a:spcPts val="0"/>
              </a:spcAft>
              <a:buClr>
                <a:schemeClr val="tx1"/>
              </a:buClr>
              <a:buFont typeface="Arial" panose="020B0604020202020204" pitchFamily="34" charset="0"/>
              <a:buChar char="•"/>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7693711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Quote 2">
    <p:bg>
      <p:bgPr>
        <a:solidFill>
          <a:schemeClr val="accent1">
            <a:lumMod val="50000"/>
          </a:schemeClr>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59176A3-24B8-086B-739F-2B3DCE8BE094}"/>
              </a:ext>
              <a:ext uri="{C183D7F6-B498-43B3-948B-1728B52AA6E4}">
                <adec:decorative xmlns:adec="http://schemas.microsoft.com/office/drawing/2017/decorative" val="1"/>
              </a:ext>
            </a:extLst>
          </p:cNvPr>
          <p:cNvPicPr>
            <a:picLocks noChangeAspect="1"/>
          </p:cNvPicPr>
          <p:nvPr userDrawn="1"/>
        </p:nvPicPr>
        <p:blipFill rotWithShape="1">
          <a:blip r:embed="rId2" cstate="screen">
            <a:duotone>
              <a:prstClr val="black"/>
              <a:schemeClr val="accent1">
                <a:tint val="45000"/>
                <a:satMod val="400000"/>
              </a:schemeClr>
            </a:duotone>
            <a:alphaModFix amt="50000"/>
            <a:extLst>
              <a:ext uri="{28A0092B-C50C-407E-A947-70E740481C1C}">
                <a14:useLocalDpi xmlns:a14="http://schemas.microsoft.com/office/drawing/2010/main"/>
              </a:ext>
            </a:extLst>
          </a:blip>
          <a:srcRect/>
          <a:stretch/>
        </p:blipFill>
        <p:spPr>
          <a:xfrm rot="5400000">
            <a:off x="2666999" y="-2654300"/>
            <a:ext cx="6858000" cy="12166601"/>
          </a:xfrm>
          <a:prstGeom prst="rect">
            <a:avLst/>
          </a:prstGeom>
        </p:spPr>
      </p:pic>
      <p:sp>
        <p:nvSpPr>
          <p:cNvPr id="4" name="Rectangle 3">
            <a:extLst>
              <a:ext uri="{FF2B5EF4-FFF2-40B4-BE49-F238E27FC236}">
                <a16:creationId xmlns:a16="http://schemas.microsoft.com/office/drawing/2014/main" id="{BA96EFAA-0851-646A-8758-C20243901E54}"/>
              </a:ext>
              <a:ext uri="{C183D7F6-B498-43B3-948B-1728B52AA6E4}">
                <adec:decorative xmlns:adec="http://schemas.microsoft.com/office/drawing/2017/decorative" val="1"/>
              </a:ext>
            </a:extLst>
          </p:cNvPr>
          <p:cNvSpPr/>
          <p:nvPr userDrawn="1"/>
        </p:nvSpPr>
        <p:spPr>
          <a:xfrm>
            <a:off x="381000" y="422551"/>
            <a:ext cx="11424920" cy="6010146"/>
          </a:xfrm>
          <a:prstGeom prst="rect">
            <a:avLst/>
          </a:prstGeom>
          <a:solidFill>
            <a:schemeClr val="accent1">
              <a:lumMod val="5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9" name="Title 8">
            <a:extLst>
              <a:ext uri="{FF2B5EF4-FFF2-40B4-BE49-F238E27FC236}">
                <a16:creationId xmlns:a16="http://schemas.microsoft.com/office/drawing/2014/main" id="{5997EA3E-49E5-518D-63DB-0BD43D3ACFCD}"/>
              </a:ext>
            </a:extLst>
          </p:cNvPr>
          <p:cNvSpPr>
            <a:spLocks noGrp="1"/>
          </p:cNvSpPr>
          <p:nvPr>
            <p:ph type="title" hasCustomPrompt="1"/>
          </p:nvPr>
        </p:nvSpPr>
        <p:spPr>
          <a:xfrm>
            <a:off x="810001" y="685800"/>
            <a:ext cx="10571998" cy="2983528"/>
          </a:xfrm>
          <a:effectLst/>
        </p:spPr>
        <p:txBody>
          <a:bodyPr/>
          <a:lstStyle>
            <a:lvl1pPr algn="ctr">
              <a:defRPr sz="3600" spc="0" baseline="0">
                <a:solidFill>
                  <a:schemeClr val="accent4">
                    <a:lumMod val="60000"/>
                    <a:lumOff val="40000"/>
                  </a:schemeClr>
                </a:solidFill>
                <a:effectLst/>
              </a:defRPr>
            </a:lvl1pPr>
          </a:lstStyle>
          <a:p>
            <a:r>
              <a:rPr lang="en-US" dirty="0"/>
              <a:t>Click to add title</a:t>
            </a:r>
          </a:p>
        </p:txBody>
      </p:sp>
    </p:spTree>
    <p:extLst>
      <p:ext uri="{BB962C8B-B14F-4D97-AF65-F5344CB8AC3E}">
        <p14:creationId xmlns:p14="http://schemas.microsoft.com/office/powerpoint/2010/main" val="40234031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Content and Table">
    <p:bg>
      <p:bgPr>
        <a:solidFill>
          <a:schemeClr val="accent1">
            <a:lumMod val="50000"/>
          </a:schemeClr>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812B799F-04B8-4A62-EB7D-F17311231B8E}"/>
              </a:ext>
              <a:ext uri="{C183D7F6-B498-43B3-948B-1728B52AA6E4}">
                <adec:decorative xmlns:adec="http://schemas.microsoft.com/office/drawing/2017/decorative" val="1"/>
              </a:ext>
            </a:extLst>
          </p:cNvPr>
          <p:cNvSpPr/>
          <p:nvPr userDrawn="1"/>
        </p:nvSpPr>
        <p:spPr>
          <a:xfrm>
            <a:off x="7556500" y="0"/>
            <a:ext cx="4635500" cy="6858000"/>
          </a:xfrm>
          <a:prstGeom prst="rect">
            <a:avLst/>
          </a:prstGeom>
          <a:solidFill>
            <a:schemeClr val="accent4">
              <a:lumMod val="40000"/>
              <a:lumOff val="6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7" name="Rectangle 6">
            <a:extLst>
              <a:ext uri="{FF2B5EF4-FFF2-40B4-BE49-F238E27FC236}">
                <a16:creationId xmlns:a16="http://schemas.microsoft.com/office/drawing/2014/main" id="{08F310BE-5861-E73D-5979-D11A971516CF}"/>
              </a:ext>
              <a:ext uri="{C183D7F6-B498-43B3-948B-1728B52AA6E4}">
                <adec:decorative xmlns:adec="http://schemas.microsoft.com/office/drawing/2017/decorative" val="1"/>
              </a:ext>
            </a:extLst>
          </p:cNvPr>
          <p:cNvSpPr/>
          <p:nvPr userDrawn="1"/>
        </p:nvSpPr>
        <p:spPr>
          <a:xfrm>
            <a:off x="500270" y="487680"/>
            <a:ext cx="6482080" cy="5902960"/>
          </a:xfrm>
          <a:prstGeom prst="rect">
            <a:avLst/>
          </a:prstGeom>
          <a:solidFill>
            <a:schemeClr val="accent1">
              <a:lumMod val="5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8" name="Picture 7">
            <a:extLst>
              <a:ext uri="{FF2B5EF4-FFF2-40B4-BE49-F238E27FC236}">
                <a16:creationId xmlns:a16="http://schemas.microsoft.com/office/drawing/2014/main" id="{AA12F5E6-EC22-5E10-94FB-5E546A7B9123}"/>
              </a:ext>
              <a:ext uri="{C183D7F6-B498-43B3-948B-1728B52AA6E4}">
                <adec:decorative xmlns:adec="http://schemas.microsoft.com/office/drawing/2017/decorative" val="1"/>
              </a:ext>
            </a:extLst>
          </p:cNvPr>
          <p:cNvPicPr>
            <a:picLocks noChangeAspect="1"/>
          </p:cNvPicPr>
          <p:nvPr userDrawn="1"/>
        </p:nvPicPr>
        <p:blipFill rotWithShape="1">
          <a:blip r:embed="rId2" cstate="screen">
            <a:duotone>
              <a:prstClr val="black"/>
              <a:schemeClr val="accent1">
                <a:tint val="45000"/>
                <a:satMod val="400000"/>
              </a:schemeClr>
            </a:duotone>
            <a:alphaModFix amt="50000"/>
            <a:extLst>
              <a:ext uri="{28A0092B-C50C-407E-A947-70E740481C1C}">
                <a14:useLocalDpi xmlns:a14="http://schemas.microsoft.com/office/drawing/2010/main"/>
              </a:ext>
            </a:extLst>
          </a:blip>
          <a:srcRect/>
          <a:stretch/>
        </p:blipFill>
        <p:spPr>
          <a:xfrm rot="10800000">
            <a:off x="495630" y="477518"/>
            <a:ext cx="6482079" cy="5913121"/>
          </a:xfrm>
          <a:prstGeom prst="rect">
            <a:avLst/>
          </a:prstGeom>
        </p:spPr>
      </p:pic>
      <p:sp>
        <p:nvSpPr>
          <p:cNvPr id="9" name="Title 8">
            <a:extLst>
              <a:ext uri="{FF2B5EF4-FFF2-40B4-BE49-F238E27FC236}">
                <a16:creationId xmlns:a16="http://schemas.microsoft.com/office/drawing/2014/main" id="{5997EA3E-49E5-518D-63DB-0BD43D3ACFCD}"/>
              </a:ext>
            </a:extLst>
          </p:cNvPr>
          <p:cNvSpPr>
            <a:spLocks noGrp="1"/>
          </p:cNvSpPr>
          <p:nvPr>
            <p:ph type="title" hasCustomPrompt="1"/>
          </p:nvPr>
        </p:nvSpPr>
        <p:spPr>
          <a:xfrm>
            <a:off x="8036952" y="477518"/>
            <a:ext cx="3829465" cy="2693887"/>
          </a:xfrm>
          <a:noFill/>
          <a:effectLst/>
        </p:spPr>
        <p:txBody>
          <a:bodyPr anchor="b"/>
          <a:lstStyle>
            <a:lvl1pPr algn="l">
              <a:defRPr sz="3600" spc="0" baseline="0">
                <a:solidFill>
                  <a:schemeClr val="accent1">
                    <a:lumMod val="50000"/>
                  </a:schemeClr>
                </a:solidFill>
                <a:effectLst/>
              </a:defRPr>
            </a:lvl1pPr>
          </a:lstStyle>
          <a:p>
            <a:r>
              <a:rPr lang="en-US" dirty="0"/>
              <a:t>Click to add title</a:t>
            </a:r>
          </a:p>
        </p:txBody>
      </p:sp>
      <p:sp>
        <p:nvSpPr>
          <p:cNvPr id="13" name="Table Placeholder 12">
            <a:extLst>
              <a:ext uri="{FF2B5EF4-FFF2-40B4-BE49-F238E27FC236}">
                <a16:creationId xmlns:a16="http://schemas.microsoft.com/office/drawing/2014/main" id="{14BBA88A-FAA8-CE13-2A76-BF8B014AE343}"/>
              </a:ext>
            </a:extLst>
          </p:cNvPr>
          <p:cNvSpPr>
            <a:spLocks noGrp="1"/>
          </p:cNvSpPr>
          <p:nvPr>
            <p:ph type="tbl" sz="quarter" idx="11"/>
          </p:nvPr>
        </p:nvSpPr>
        <p:spPr>
          <a:xfrm>
            <a:off x="952500" y="909638"/>
            <a:ext cx="5578475" cy="5038725"/>
          </a:xfrm>
        </p:spPr>
        <p:txBody>
          <a:bodyPr anchor="t"/>
          <a:lstStyle>
            <a:lvl1pPr marL="0" indent="0" algn="ctr">
              <a:buNone/>
              <a:defRPr/>
            </a:lvl1pPr>
          </a:lstStyle>
          <a:p>
            <a:r>
              <a:rPr lang="en-US"/>
              <a:t>Click icon to add table</a:t>
            </a:r>
            <a:endParaRPr lang="en-US" dirty="0"/>
          </a:p>
        </p:txBody>
      </p:sp>
      <p:sp>
        <p:nvSpPr>
          <p:cNvPr id="5" name="Content Placeholder 9">
            <a:extLst>
              <a:ext uri="{FF2B5EF4-FFF2-40B4-BE49-F238E27FC236}">
                <a16:creationId xmlns:a16="http://schemas.microsoft.com/office/drawing/2014/main" id="{0E96890F-0832-5087-193F-70CF33DEE0AD}"/>
              </a:ext>
            </a:extLst>
          </p:cNvPr>
          <p:cNvSpPr>
            <a:spLocks noGrp="1"/>
          </p:cNvSpPr>
          <p:nvPr>
            <p:ph sz="quarter" idx="10" hasCustomPrompt="1"/>
          </p:nvPr>
        </p:nvSpPr>
        <p:spPr>
          <a:xfrm>
            <a:off x="8036953" y="3449781"/>
            <a:ext cx="3829465" cy="2940860"/>
          </a:xfrm>
          <a:effectLst/>
        </p:spPr>
        <p:txBody>
          <a:bodyPr anchor="t"/>
          <a:lstStyle>
            <a:lvl1pPr marL="285750" indent="-285750">
              <a:lnSpc>
                <a:spcPct val="150000"/>
              </a:lnSpc>
              <a:spcBef>
                <a:spcPts val="0"/>
              </a:spcBef>
              <a:spcAft>
                <a:spcPts val="0"/>
              </a:spcAft>
              <a:buClr>
                <a:schemeClr val="accent1">
                  <a:lumMod val="50000"/>
                </a:schemeClr>
              </a:buClr>
              <a:buFont typeface="Arial" panose="020B0604020202020204" pitchFamily="34" charset="0"/>
              <a:buChar char="•"/>
              <a:defRPr>
                <a:solidFill>
                  <a:schemeClr val="accent1">
                    <a:lumMod val="50000"/>
                  </a:schemeClr>
                </a:solidFill>
              </a:defRPr>
            </a:lvl1pPr>
            <a:lvl2pPr marL="742950" indent="-285750">
              <a:lnSpc>
                <a:spcPct val="150000"/>
              </a:lnSpc>
              <a:spcAft>
                <a:spcPts val="0"/>
              </a:spcAft>
              <a:buClr>
                <a:schemeClr val="accent1">
                  <a:lumMod val="50000"/>
                </a:schemeClr>
              </a:buClr>
              <a:buFont typeface="Arial" panose="020B0604020202020204" pitchFamily="34" charset="0"/>
              <a:buChar char="•"/>
              <a:defRPr>
                <a:solidFill>
                  <a:schemeClr val="accent1">
                    <a:lumMod val="50000"/>
                  </a:schemeClr>
                </a:solidFill>
              </a:defRPr>
            </a:lvl2pPr>
            <a:lvl3pPr marL="1143000" indent="-228600">
              <a:lnSpc>
                <a:spcPct val="150000"/>
              </a:lnSpc>
              <a:spcAft>
                <a:spcPts val="0"/>
              </a:spcAft>
              <a:buClr>
                <a:schemeClr val="accent1">
                  <a:lumMod val="50000"/>
                </a:schemeClr>
              </a:buClr>
              <a:buFont typeface="Arial" panose="020B0604020202020204" pitchFamily="34" charset="0"/>
              <a:buChar char="•"/>
              <a:defRPr>
                <a:solidFill>
                  <a:schemeClr val="accent1">
                    <a:lumMod val="50000"/>
                  </a:schemeClr>
                </a:solidFill>
              </a:defRPr>
            </a:lvl3pPr>
            <a:lvl4pPr marL="1600200" indent="-228600">
              <a:lnSpc>
                <a:spcPct val="150000"/>
              </a:lnSpc>
              <a:spcAft>
                <a:spcPts val="0"/>
              </a:spcAft>
              <a:buClr>
                <a:schemeClr val="accent1">
                  <a:lumMod val="50000"/>
                </a:schemeClr>
              </a:buClr>
              <a:buFont typeface="Arial" panose="020B0604020202020204" pitchFamily="34" charset="0"/>
              <a:buChar char="•"/>
              <a:defRPr>
                <a:solidFill>
                  <a:schemeClr val="accent1">
                    <a:lumMod val="50000"/>
                  </a:schemeClr>
                </a:solidFill>
              </a:defRPr>
            </a:lvl4pPr>
            <a:lvl5pPr marL="2057400" indent="-228600">
              <a:lnSpc>
                <a:spcPct val="150000"/>
              </a:lnSpc>
              <a:spcAft>
                <a:spcPts val="0"/>
              </a:spcAft>
              <a:buClr>
                <a:schemeClr val="accent1">
                  <a:lumMod val="50000"/>
                </a:schemeClr>
              </a:buClr>
              <a:buFont typeface="Arial" panose="020B0604020202020204" pitchFamily="34" charset="0"/>
              <a:buChar char="•"/>
              <a:defRPr>
                <a:solidFill>
                  <a:schemeClr val="accent1">
                    <a:lumMod val="50000"/>
                  </a:schemeClr>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3128186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Table">
    <p:bg>
      <p:bgPr>
        <a:solidFill>
          <a:schemeClr val="accent1">
            <a:lumMod val="50000"/>
          </a:schemeClr>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59176A3-24B8-086B-739F-2B3DCE8BE094}"/>
              </a:ext>
              <a:ext uri="{C183D7F6-B498-43B3-948B-1728B52AA6E4}">
                <adec:decorative xmlns:adec="http://schemas.microsoft.com/office/drawing/2017/decorative" val="1"/>
              </a:ext>
            </a:extLst>
          </p:cNvPr>
          <p:cNvPicPr>
            <a:picLocks noChangeAspect="1"/>
          </p:cNvPicPr>
          <p:nvPr userDrawn="1"/>
        </p:nvPicPr>
        <p:blipFill rotWithShape="1">
          <a:blip r:embed="rId2" cstate="screen">
            <a:duotone>
              <a:prstClr val="black"/>
              <a:schemeClr val="accent1">
                <a:tint val="45000"/>
                <a:satMod val="400000"/>
              </a:schemeClr>
            </a:duotone>
            <a:alphaModFix amt="50000"/>
            <a:extLst>
              <a:ext uri="{28A0092B-C50C-407E-A947-70E740481C1C}">
                <a14:useLocalDpi xmlns:a14="http://schemas.microsoft.com/office/drawing/2010/main"/>
              </a:ext>
            </a:extLst>
          </a:blip>
          <a:srcRect/>
          <a:stretch/>
        </p:blipFill>
        <p:spPr>
          <a:xfrm rot="5400000">
            <a:off x="2666999" y="-2654300"/>
            <a:ext cx="6858000" cy="12166601"/>
          </a:xfrm>
          <a:prstGeom prst="rect">
            <a:avLst/>
          </a:prstGeom>
        </p:spPr>
      </p:pic>
      <p:sp>
        <p:nvSpPr>
          <p:cNvPr id="4" name="Rectangle 3">
            <a:extLst>
              <a:ext uri="{FF2B5EF4-FFF2-40B4-BE49-F238E27FC236}">
                <a16:creationId xmlns:a16="http://schemas.microsoft.com/office/drawing/2014/main" id="{BA96EFAA-0851-646A-8758-C20243901E54}"/>
              </a:ext>
              <a:ext uri="{C183D7F6-B498-43B3-948B-1728B52AA6E4}">
                <adec:decorative xmlns:adec="http://schemas.microsoft.com/office/drawing/2017/decorative" val="1"/>
              </a:ext>
            </a:extLst>
          </p:cNvPr>
          <p:cNvSpPr/>
          <p:nvPr userDrawn="1"/>
        </p:nvSpPr>
        <p:spPr>
          <a:xfrm>
            <a:off x="381000" y="422551"/>
            <a:ext cx="11424920" cy="6010146"/>
          </a:xfrm>
          <a:prstGeom prst="rect">
            <a:avLst/>
          </a:prstGeom>
          <a:solidFill>
            <a:schemeClr val="accent1">
              <a:lumMod val="5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9" name="Title 8">
            <a:extLst>
              <a:ext uri="{FF2B5EF4-FFF2-40B4-BE49-F238E27FC236}">
                <a16:creationId xmlns:a16="http://schemas.microsoft.com/office/drawing/2014/main" id="{5997EA3E-49E5-518D-63DB-0BD43D3ACFCD}"/>
              </a:ext>
            </a:extLst>
          </p:cNvPr>
          <p:cNvSpPr>
            <a:spLocks noGrp="1"/>
          </p:cNvSpPr>
          <p:nvPr>
            <p:ph type="title" hasCustomPrompt="1"/>
          </p:nvPr>
        </p:nvSpPr>
        <p:spPr>
          <a:xfrm>
            <a:off x="488373" y="571501"/>
            <a:ext cx="11139054" cy="1028699"/>
          </a:xfrm>
          <a:effectLst/>
        </p:spPr>
        <p:txBody>
          <a:bodyPr anchor="ctr"/>
          <a:lstStyle>
            <a:lvl1pPr algn="ctr">
              <a:defRPr sz="3600" spc="0" baseline="0">
                <a:solidFill>
                  <a:schemeClr val="tx1"/>
                </a:solidFill>
                <a:effectLst/>
              </a:defRPr>
            </a:lvl1pPr>
          </a:lstStyle>
          <a:p>
            <a:r>
              <a:rPr lang="en-US" dirty="0"/>
              <a:t>Click to add title</a:t>
            </a:r>
          </a:p>
        </p:txBody>
      </p:sp>
      <p:sp>
        <p:nvSpPr>
          <p:cNvPr id="11" name="Table Placeholder 10">
            <a:extLst>
              <a:ext uri="{FF2B5EF4-FFF2-40B4-BE49-F238E27FC236}">
                <a16:creationId xmlns:a16="http://schemas.microsoft.com/office/drawing/2014/main" id="{E10735F5-6B7D-348D-AC70-8BC10CB5F70A}"/>
              </a:ext>
            </a:extLst>
          </p:cNvPr>
          <p:cNvSpPr>
            <a:spLocks noGrp="1"/>
          </p:cNvSpPr>
          <p:nvPr>
            <p:ph type="tbl" sz="quarter" idx="10"/>
          </p:nvPr>
        </p:nvSpPr>
        <p:spPr>
          <a:xfrm>
            <a:off x="838200" y="1860550"/>
            <a:ext cx="10515600" cy="4198938"/>
          </a:xfrm>
        </p:spPr>
        <p:txBody>
          <a:bodyPr anchor="t"/>
          <a:lstStyle>
            <a:lvl1pPr marL="0" indent="0" algn="ctr">
              <a:buNone/>
              <a:defRPr/>
            </a:lvl1pPr>
          </a:lstStyle>
          <a:p>
            <a:r>
              <a:rPr lang="en-US"/>
              <a:t>Click icon to add table</a:t>
            </a:r>
            <a:endParaRPr lang="en-US" dirty="0"/>
          </a:p>
        </p:txBody>
      </p:sp>
    </p:spTree>
    <p:extLst>
      <p:ext uri="{BB962C8B-B14F-4D97-AF65-F5344CB8AC3E}">
        <p14:creationId xmlns:p14="http://schemas.microsoft.com/office/powerpoint/2010/main" val="191263479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Section Title 2">
    <p:bg>
      <p:bgPr>
        <a:solidFill>
          <a:schemeClr val="accent1">
            <a:lumMod val="50000"/>
          </a:schemeClr>
        </a:solidFill>
        <a:effectLst/>
      </p:bgPr>
    </p:bg>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2FDAFCA1-BDD9-1108-8F95-E3FC1A7935C1}"/>
              </a:ext>
              <a:ext uri="{C183D7F6-B498-43B3-948B-1728B52AA6E4}">
                <adec:decorative xmlns:adec="http://schemas.microsoft.com/office/drawing/2017/decorative" val="1"/>
              </a:ext>
            </a:extLst>
          </p:cNvPr>
          <p:cNvGrpSpPr/>
          <p:nvPr userDrawn="1"/>
        </p:nvGrpSpPr>
        <p:grpSpPr>
          <a:xfrm rot="10800000">
            <a:off x="0" y="0"/>
            <a:ext cx="11532896" cy="6858000"/>
            <a:chOff x="659106" y="0"/>
            <a:chExt cx="11532896" cy="6858000"/>
          </a:xfrm>
        </p:grpSpPr>
        <p:sp>
          <p:nvSpPr>
            <p:cNvPr id="3" name="Rectangle 2">
              <a:extLst>
                <a:ext uri="{FF2B5EF4-FFF2-40B4-BE49-F238E27FC236}">
                  <a16:creationId xmlns:a16="http://schemas.microsoft.com/office/drawing/2014/main" id="{E4BFDB24-6BE4-2FC0-F772-DC1DE926E485}"/>
                </a:ext>
              </a:extLst>
            </p:cNvPr>
            <p:cNvSpPr/>
            <p:nvPr/>
          </p:nvSpPr>
          <p:spPr>
            <a:xfrm>
              <a:off x="5995086" y="0"/>
              <a:ext cx="6196916" cy="6858000"/>
            </a:xfrm>
            <a:prstGeom prst="rect">
              <a:avLst/>
            </a:prstGeom>
            <a:solidFill>
              <a:schemeClr val="accent4">
                <a:lumMod val="40000"/>
                <a:lumOff val="6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4" name="Graphic 3">
              <a:extLst>
                <a:ext uri="{FF2B5EF4-FFF2-40B4-BE49-F238E27FC236}">
                  <a16:creationId xmlns:a16="http://schemas.microsoft.com/office/drawing/2014/main" id="{131EABEA-AB8A-5E4C-A6DD-8F32B70E90A3}"/>
                </a:ext>
              </a:extLst>
            </p:cNvPr>
            <p:cNvPicPr>
              <a:picLocks noChangeAspect="1"/>
            </p:cNvPicPr>
            <p:nvPr/>
          </p:nvPicPr>
          <p:blipFill rotWithShape="1">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l="-1353" t="-388" r="-1" b="-254"/>
            <a:stretch/>
          </p:blipFill>
          <p:spPr>
            <a:xfrm flipH="1">
              <a:off x="659106" y="1956391"/>
              <a:ext cx="4878094" cy="2780414"/>
            </a:xfrm>
            <a:prstGeom prst="rect">
              <a:avLst/>
            </a:prstGeom>
          </p:spPr>
        </p:pic>
        <p:sp>
          <p:nvSpPr>
            <p:cNvPr id="5" name="Rectangle 4">
              <a:extLst>
                <a:ext uri="{FF2B5EF4-FFF2-40B4-BE49-F238E27FC236}">
                  <a16:creationId xmlns:a16="http://schemas.microsoft.com/office/drawing/2014/main" id="{D2279AAC-0D81-D3CD-3F0F-E8CEE0F56D43}"/>
                </a:ext>
              </a:extLst>
            </p:cNvPr>
            <p:cNvSpPr/>
            <p:nvPr/>
          </p:nvSpPr>
          <p:spPr>
            <a:xfrm>
              <a:off x="1328303" y="776532"/>
              <a:ext cx="3434316" cy="5018212"/>
            </a:xfrm>
            <a:prstGeom prst="rect">
              <a:avLst/>
            </a:prstGeom>
            <a:solidFill>
              <a:schemeClr val="accent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grpSp>
      <p:sp>
        <p:nvSpPr>
          <p:cNvPr id="9" name="Title 8">
            <a:extLst>
              <a:ext uri="{FF2B5EF4-FFF2-40B4-BE49-F238E27FC236}">
                <a16:creationId xmlns:a16="http://schemas.microsoft.com/office/drawing/2014/main" id="{5997EA3E-49E5-518D-63DB-0BD43D3ACFCD}"/>
              </a:ext>
            </a:extLst>
          </p:cNvPr>
          <p:cNvSpPr>
            <a:spLocks noGrp="1"/>
          </p:cNvSpPr>
          <p:nvPr>
            <p:ph type="title" hasCustomPrompt="1"/>
          </p:nvPr>
        </p:nvSpPr>
        <p:spPr>
          <a:xfrm>
            <a:off x="617542" y="132080"/>
            <a:ext cx="4928894" cy="6507711"/>
          </a:xfrm>
          <a:noFill/>
          <a:effectLst/>
        </p:spPr>
        <p:txBody>
          <a:bodyPr anchor="ctr"/>
          <a:lstStyle>
            <a:lvl1pPr algn="ctr">
              <a:defRPr sz="3600" spc="0" baseline="0">
                <a:solidFill>
                  <a:schemeClr val="accent1">
                    <a:lumMod val="50000"/>
                  </a:schemeClr>
                </a:solidFill>
                <a:effectLst/>
              </a:defRPr>
            </a:lvl1pPr>
          </a:lstStyle>
          <a:p>
            <a:r>
              <a:rPr lang="en-US" dirty="0"/>
              <a:t>Click to add title</a:t>
            </a:r>
          </a:p>
        </p:txBody>
      </p:sp>
      <p:sp>
        <p:nvSpPr>
          <p:cNvPr id="11" name="Picture Placeholder 10">
            <a:extLst>
              <a:ext uri="{FF2B5EF4-FFF2-40B4-BE49-F238E27FC236}">
                <a16:creationId xmlns:a16="http://schemas.microsoft.com/office/drawing/2014/main" id="{E0720B2D-C199-57FA-9453-DBFB607BA983}"/>
              </a:ext>
            </a:extLst>
          </p:cNvPr>
          <p:cNvSpPr>
            <a:spLocks noGrp="1"/>
          </p:cNvSpPr>
          <p:nvPr>
            <p:ph type="pic" sz="quarter" idx="10"/>
          </p:nvPr>
        </p:nvSpPr>
        <p:spPr>
          <a:xfrm>
            <a:off x="7429500" y="992188"/>
            <a:ext cx="3425825" cy="5018087"/>
          </a:xfrm>
        </p:spPr>
        <p:txBody>
          <a:bodyPr anchor="t"/>
          <a:lstStyle>
            <a:lvl1pPr marL="0" indent="0" algn="ctr">
              <a:buNone/>
              <a:defRPr/>
            </a:lvl1pPr>
          </a:lstStyle>
          <a:p>
            <a:r>
              <a:rPr lang="en-US"/>
              <a:t>Click icon to add picture</a:t>
            </a:r>
            <a:endParaRPr lang="en-US" dirty="0"/>
          </a:p>
        </p:txBody>
      </p:sp>
    </p:spTree>
    <p:extLst>
      <p:ext uri="{BB962C8B-B14F-4D97-AF65-F5344CB8AC3E}">
        <p14:creationId xmlns:p14="http://schemas.microsoft.com/office/powerpoint/2010/main" val="31598586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and Two Columns">
    <p:bg>
      <p:bgPr>
        <a:solidFill>
          <a:schemeClr val="accent1">
            <a:lumMod val="50000"/>
          </a:schemeClr>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B11222B-29F6-BF2A-09DE-82F659638940}"/>
              </a:ext>
              <a:ext uri="{C183D7F6-B498-43B3-948B-1728B52AA6E4}">
                <adec:decorative xmlns:adec="http://schemas.microsoft.com/office/drawing/2017/decorative" val="1"/>
              </a:ext>
            </a:extLst>
          </p:cNvPr>
          <p:cNvPicPr>
            <a:picLocks noChangeAspect="1"/>
          </p:cNvPicPr>
          <p:nvPr userDrawn="1"/>
        </p:nvPicPr>
        <p:blipFill rotWithShape="1">
          <a:blip r:embed="rId2" cstate="screen">
            <a:duotone>
              <a:prstClr val="black"/>
              <a:schemeClr val="accent1">
                <a:tint val="45000"/>
                <a:satMod val="400000"/>
              </a:schemeClr>
            </a:duotone>
            <a:alphaModFix amt="50000"/>
            <a:extLst>
              <a:ext uri="{28A0092B-C50C-407E-A947-70E740481C1C}">
                <a14:useLocalDpi xmlns:a14="http://schemas.microsoft.com/office/drawing/2010/main"/>
              </a:ext>
            </a:extLst>
          </a:blip>
          <a:srcRect/>
          <a:stretch/>
        </p:blipFill>
        <p:spPr>
          <a:xfrm rot="5400000">
            <a:off x="2666999" y="-2654300"/>
            <a:ext cx="6858000" cy="12166601"/>
          </a:xfrm>
          <a:prstGeom prst="rect">
            <a:avLst/>
          </a:prstGeom>
        </p:spPr>
      </p:pic>
      <p:sp>
        <p:nvSpPr>
          <p:cNvPr id="3" name="Rectangle 2">
            <a:extLst>
              <a:ext uri="{FF2B5EF4-FFF2-40B4-BE49-F238E27FC236}">
                <a16:creationId xmlns:a16="http://schemas.microsoft.com/office/drawing/2014/main" id="{B035F993-EADB-1C5A-7158-41E510B706E0}"/>
              </a:ext>
              <a:ext uri="{C183D7F6-B498-43B3-948B-1728B52AA6E4}">
                <adec:decorative xmlns:adec="http://schemas.microsoft.com/office/drawing/2017/decorative" val="1"/>
              </a:ext>
            </a:extLst>
          </p:cNvPr>
          <p:cNvSpPr/>
          <p:nvPr userDrawn="1"/>
        </p:nvSpPr>
        <p:spPr>
          <a:xfrm>
            <a:off x="381000" y="422551"/>
            <a:ext cx="11424920" cy="6010146"/>
          </a:xfrm>
          <a:prstGeom prst="rect">
            <a:avLst/>
          </a:prstGeom>
          <a:solidFill>
            <a:schemeClr val="accent1">
              <a:lumMod val="5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4" name="Rectangle 3">
            <a:extLst>
              <a:ext uri="{FF2B5EF4-FFF2-40B4-BE49-F238E27FC236}">
                <a16:creationId xmlns:a16="http://schemas.microsoft.com/office/drawing/2014/main" id="{AB12E34E-DBAF-BA5D-15D9-E69A05535785}"/>
              </a:ext>
              <a:ext uri="{C183D7F6-B498-43B3-948B-1728B52AA6E4}">
                <adec:decorative xmlns:adec="http://schemas.microsoft.com/office/drawing/2017/decorative" val="1"/>
              </a:ext>
            </a:extLst>
          </p:cNvPr>
          <p:cNvSpPr/>
          <p:nvPr userDrawn="1"/>
        </p:nvSpPr>
        <p:spPr>
          <a:xfrm>
            <a:off x="381000" y="1889759"/>
            <a:ext cx="11424920" cy="4542937"/>
          </a:xfrm>
          <a:prstGeom prst="rect">
            <a:avLst/>
          </a:prstGeom>
          <a:solidFill>
            <a:schemeClr val="accent4">
              <a:lumMod val="40000"/>
              <a:lumOff val="6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9" name="Title 8">
            <a:extLst>
              <a:ext uri="{FF2B5EF4-FFF2-40B4-BE49-F238E27FC236}">
                <a16:creationId xmlns:a16="http://schemas.microsoft.com/office/drawing/2014/main" id="{5997EA3E-49E5-518D-63DB-0BD43D3ACFCD}"/>
              </a:ext>
            </a:extLst>
          </p:cNvPr>
          <p:cNvSpPr>
            <a:spLocks noGrp="1"/>
          </p:cNvSpPr>
          <p:nvPr>
            <p:ph type="title" hasCustomPrompt="1"/>
          </p:nvPr>
        </p:nvSpPr>
        <p:spPr>
          <a:xfrm>
            <a:off x="529935" y="571499"/>
            <a:ext cx="11118274" cy="1154114"/>
          </a:xfrm>
          <a:noFill/>
          <a:effectLst/>
        </p:spPr>
        <p:txBody>
          <a:bodyPr anchor="ctr"/>
          <a:lstStyle>
            <a:lvl1pPr algn="ctr">
              <a:defRPr sz="3600" spc="0" baseline="0">
                <a:solidFill>
                  <a:schemeClr val="tx1"/>
                </a:solidFill>
                <a:effectLst/>
              </a:defRPr>
            </a:lvl1pPr>
          </a:lstStyle>
          <a:p>
            <a:r>
              <a:rPr lang="en-US" dirty="0"/>
              <a:t>Click to add title</a:t>
            </a:r>
          </a:p>
        </p:txBody>
      </p:sp>
      <p:sp>
        <p:nvSpPr>
          <p:cNvPr id="5" name="Content Placeholder 9">
            <a:extLst>
              <a:ext uri="{FF2B5EF4-FFF2-40B4-BE49-F238E27FC236}">
                <a16:creationId xmlns:a16="http://schemas.microsoft.com/office/drawing/2014/main" id="{0BF6A552-CE6A-3977-8507-74A1C4C4B5A0}"/>
              </a:ext>
            </a:extLst>
          </p:cNvPr>
          <p:cNvSpPr>
            <a:spLocks noGrp="1"/>
          </p:cNvSpPr>
          <p:nvPr>
            <p:ph sz="quarter" idx="17" hasCustomPrompt="1"/>
          </p:nvPr>
        </p:nvSpPr>
        <p:spPr>
          <a:xfrm>
            <a:off x="841667" y="2461056"/>
            <a:ext cx="3626424" cy="3721535"/>
          </a:xfrm>
          <a:effectLst/>
        </p:spPr>
        <p:txBody>
          <a:bodyPr anchor="t">
            <a:normAutofit/>
          </a:bodyPr>
          <a:lstStyle>
            <a:lvl1pPr marL="285750" indent="-285750">
              <a:lnSpc>
                <a:spcPct val="120000"/>
              </a:lnSpc>
              <a:spcBef>
                <a:spcPts val="600"/>
              </a:spcBef>
              <a:spcAft>
                <a:spcPts val="1200"/>
              </a:spcAft>
              <a:buClr>
                <a:schemeClr val="accent1">
                  <a:lumMod val="50000"/>
                </a:schemeClr>
              </a:buClr>
              <a:buFont typeface="Arial" panose="020B0604020202020204" pitchFamily="34" charset="0"/>
              <a:buChar char="•"/>
              <a:defRPr sz="1800">
                <a:solidFill>
                  <a:schemeClr val="accent1">
                    <a:lumMod val="50000"/>
                  </a:schemeClr>
                </a:solidFill>
              </a:defRPr>
            </a:lvl1pPr>
            <a:lvl2pPr marL="742950" indent="-285750">
              <a:lnSpc>
                <a:spcPct val="120000"/>
              </a:lnSpc>
              <a:spcAft>
                <a:spcPts val="1200"/>
              </a:spcAft>
              <a:buClr>
                <a:schemeClr val="accent1">
                  <a:lumMod val="50000"/>
                </a:schemeClr>
              </a:buClr>
              <a:buFont typeface="Arial" panose="020B0604020202020204" pitchFamily="34" charset="0"/>
              <a:buChar char="•"/>
              <a:defRPr sz="1600">
                <a:solidFill>
                  <a:schemeClr val="accent1">
                    <a:lumMod val="50000"/>
                  </a:schemeClr>
                </a:solidFill>
              </a:defRPr>
            </a:lvl2pPr>
            <a:lvl3pPr marL="1143000" indent="-228600">
              <a:lnSpc>
                <a:spcPct val="120000"/>
              </a:lnSpc>
              <a:spcAft>
                <a:spcPts val="1200"/>
              </a:spcAft>
              <a:buClr>
                <a:schemeClr val="accent1">
                  <a:lumMod val="50000"/>
                </a:schemeClr>
              </a:buClr>
              <a:buFont typeface="Arial" panose="020B0604020202020204" pitchFamily="34" charset="0"/>
              <a:buChar char="•"/>
              <a:defRPr sz="1400">
                <a:solidFill>
                  <a:schemeClr val="accent1">
                    <a:lumMod val="50000"/>
                  </a:schemeClr>
                </a:solidFill>
              </a:defRPr>
            </a:lvl3pPr>
            <a:lvl4pPr marL="1600200" indent="-228600">
              <a:lnSpc>
                <a:spcPct val="120000"/>
              </a:lnSpc>
              <a:spcAft>
                <a:spcPts val="1200"/>
              </a:spcAft>
              <a:buClr>
                <a:schemeClr val="accent1">
                  <a:lumMod val="50000"/>
                </a:schemeClr>
              </a:buClr>
              <a:buFont typeface="Arial" panose="020B0604020202020204" pitchFamily="34" charset="0"/>
              <a:buChar char="•"/>
              <a:defRPr sz="1200">
                <a:solidFill>
                  <a:schemeClr val="accent1">
                    <a:lumMod val="50000"/>
                  </a:schemeClr>
                </a:solidFill>
              </a:defRPr>
            </a:lvl4pPr>
            <a:lvl5pPr marL="2057400" indent="-228600">
              <a:lnSpc>
                <a:spcPct val="120000"/>
              </a:lnSpc>
              <a:spcAft>
                <a:spcPts val="1200"/>
              </a:spcAft>
              <a:buClr>
                <a:schemeClr val="accent1">
                  <a:lumMod val="50000"/>
                </a:schemeClr>
              </a:buClr>
              <a:buFont typeface="Arial" panose="020B0604020202020204" pitchFamily="34" charset="0"/>
              <a:buChar char="•"/>
              <a:defRPr sz="1200">
                <a:solidFill>
                  <a:schemeClr val="accent1">
                    <a:lumMod val="50000"/>
                  </a:schemeClr>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Content Placeholder 9">
            <a:extLst>
              <a:ext uri="{FF2B5EF4-FFF2-40B4-BE49-F238E27FC236}">
                <a16:creationId xmlns:a16="http://schemas.microsoft.com/office/drawing/2014/main" id="{4C80689F-A123-F6D7-2AA8-9166317EF424}"/>
              </a:ext>
            </a:extLst>
          </p:cNvPr>
          <p:cNvSpPr>
            <a:spLocks noGrp="1"/>
          </p:cNvSpPr>
          <p:nvPr>
            <p:ph sz="quarter" idx="18" hasCustomPrompt="1"/>
          </p:nvPr>
        </p:nvSpPr>
        <p:spPr>
          <a:xfrm>
            <a:off x="5995282" y="2440275"/>
            <a:ext cx="5164553" cy="3721534"/>
          </a:xfrm>
          <a:effectLst/>
        </p:spPr>
        <p:txBody>
          <a:bodyPr anchor="t">
            <a:normAutofit/>
          </a:bodyPr>
          <a:lstStyle>
            <a:lvl1pPr marL="342900" indent="-342900">
              <a:lnSpc>
                <a:spcPct val="120000"/>
              </a:lnSpc>
              <a:spcBef>
                <a:spcPts val="600"/>
              </a:spcBef>
              <a:spcAft>
                <a:spcPts val="600"/>
              </a:spcAft>
              <a:buClr>
                <a:schemeClr val="accent1">
                  <a:lumMod val="50000"/>
                </a:schemeClr>
              </a:buClr>
              <a:buFont typeface="+mj-lt"/>
              <a:buAutoNum type="arabicPeriod"/>
              <a:defRPr sz="1800" b="1">
                <a:solidFill>
                  <a:schemeClr val="accent1">
                    <a:lumMod val="50000"/>
                  </a:schemeClr>
                </a:solidFill>
              </a:defRPr>
            </a:lvl1pPr>
            <a:lvl2pPr marL="347472" indent="0">
              <a:lnSpc>
                <a:spcPct val="120000"/>
              </a:lnSpc>
              <a:spcBef>
                <a:spcPts val="0"/>
              </a:spcBef>
              <a:spcAft>
                <a:spcPts val="600"/>
              </a:spcAft>
              <a:buClr>
                <a:schemeClr val="accent1">
                  <a:lumMod val="50000"/>
                </a:schemeClr>
              </a:buClr>
              <a:buNone/>
              <a:defRPr sz="1800">
                <a:solidFill>
                  <a:schemeClr val="accent1">
                    <a:lumMod val="50000"/>
                  </a:schemeClr>
                </a:solidFill>
              </a:defRPr>
            </a:lvl2pPr>
            <a:lvl3pPr marL="914400" indent="0">
              <a:lnSpc>
                <a:spcPct val="120000"/>
              </a:lnSpc>
              <a:spcAft>
                <a:spcPts val="600"/>
              </a:spcAft>
              <a:buClr>
                <a:schemeClr val="accent1">
                  <a:lumMod val="50000"/>
                </a:schemeClr>
              </a:buClr>
              <a:buNone/>
              <a:defRPr sz="1800">
                <a:solidFill>
                  <a:schemeClr val="accent1">
                    <a:lumMod val="50000"/>
                  </a:schemeClr>
                </a:solidFill>
              </a:defRPr>
            </a:lvl3pPr>
            <a:lvl4pPr marL="1371600" indent="0">
              <a:lnSpc>
                <a:spcPct val="120000"/>
              </a:lnSpc>
              <a:spcAft>
                <a:spcPts val="600"/>
              </a:spcAft>
              <a:buClr>
                <a:schemeClr val="accent1">
                  <a:lumMod val="50000"/>
                </a:schemeClr>
              </a:buClr>
              <a:buNone/>
              <a:defRPr sz="1800">
                <a:solidFill>
                  <a:schemeClr val="accent1">
                    <a:lumMod val="50000"/>
                  </a:schemeClr>
                </a:solidFill>
              </a:defRPr>
            </a:lvl4pPr>
            <a:lvl5pPr marL="1828800" indent="0">
              <a:lnSpc>
                <a:spcPct val="120000"/>
              </a:lnSpc>
              <a:spcAft>
                <a:spcPts val="600"/>
              </a:spcAft>
              <a:buClr>
                <a:schemeClr val="accent1">
                  <a:lumMod val="50000"/>
                </a:schemeClr>
              </a:buClr>
              <a:buNone/>
              <a:defRPr sz="1800">
                <a:solidFill>
                  <a:schemeClr val="accent1">
                    <a:lumMod val="50000"/>
                  </a:schemeClr>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61820218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losing ">
    <p:bg>
      <p:bgPr>
        <a:solidFill>
          <a:schemeClr val="accent1">
            <a:lumMod val="50000"/>
          </a:schemeClr>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F4DCF8-BA15-AB79-2D14-040F5A063B79}"/>
              </a:ext>
              <a:ext uri="{C183D7F6-B498-43B3-948B-1728B52AA6E4}">
                <adec:decorative xmlns:adec="http://schemas.microsoft.com/office/drawing/2017/decorative" val="1"/>
              </a:ext>
            </a:extLst>
          </p:cNvPr>
          <p:cNvSpPr/>
          <p:nvPr userDrawn="1"/>
        </p:nvSpPr>
        <p:spPr>
          <a:xfrm>
            <a:off x="435935" y="414670"/>
            <a:ext cx="11320130" cy="6018027"/>
          </a:xfrm>
          <a:prstGeom prst="rect">
            <a:avLst/>
          </a:prstGeom>
          <a:solidFill>
            <a:schemeClr val="accent1">
              <a:lumMod val="5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6" name="Picture 5">
            <a:extLst>
              <a:ext uri="{FF2B5EF4-FFF2-40B4-BE49-F238E27FC236}">
                <a16:creationId xmlns:a16="http://schemas.microsoft.com/office/drawing/2014/main" id="{5ED22DD7-291D-E347-8A4C-07E31E681333}"/>
              </a:ext>
              <a:ext uri="{C183D7F6-B498-43B3-948B-1728B52AA6E4}">
                <adec:decorative xmlns:adec="http://schemas.microsoft.com/office/drawing/2017/decorative" val="1"/>
              </a:ext>
            </a:extLst>
          </p:cNvPr>
          <p:cNvPicPr>
            <a:picLocks noChangeAspect="1"/>
          </p:cNvPicPr>
          <p:nvPr userDrawn="1"/>
        </p:nvPicPr>
        <p:blipFill rotWithShape="1">
          <a:blip r:embed="rId2" cstate="screen">
            <a:duotone>
              <a:prstClr val="black"/>
              <a:schemeClr val="accent1">
                <a:tint val="45000"/>
                <a:satMod val="400000"/>
              </a:schemeClr>
            </a:duotone>
            <a:alphaModFix amt="50000"/>
            <a:extLst>
              <a:ext uri="{28A0092B-C50C-407E-A947-70E740481C1C}">
                <a14:useLocalDpi xmlns:a14="http://schemas.microsoft.com/office/drawing/2010/main"/>
              </a:ext>
            </a:extLst>
          </a:blip>
          <a:srcRect/>
          <a:stretch/>
        </p:blipFill>
        <p:spPr>
          <a:xfrm rot="5400000">
            <a:off x="3092299" y="-2231063"/>
            <a:ext cx="6007395" cy="11320129"/>
          </a:xfrm>
          <a:prstGeom prst="rect">
            <a:avLst/>
          </a:prstGeom>
        </p:spPr>
      </p:pic>
      <p:sp>
        <p:nvSpPr>
          <p:cNvPr id="9" name="Title 8">
            <a:extLst>
              <a:ext uri="{FF2B5EF4-FFF2-40B4-BE49-F238E27FC236}">
                <a16:creationId xmlns:a16="http://schemas.microsoft.com/office/drawing/2014/main" id="{5997EA3E-49E5-518D-63DB-0BD43D3ACFCD}"/>
              </a:ext>
            </a:extLst>
          </p:cNvPr>
          <p:cNvSpPr>
            <a:spLocks noGrp="1"/>
          </p:cNvSpPr>
          <p:nvPr>
            <p:ph type="title" hasCustomPrompt="1"/>
          </p:nvPr>
        </p:nvSpPr>
        <p:spPr>
          <a:xfrm>
            <a:off x="770660" y="1017858"/>
            <a:ext cx="10650681" cy="2719255"/>
          </a:xfrm>
          <a:noFill/>
          <a:effectLst/>
        </p:spPr>
        <p:txBody>
          <a:bodyPr anchor="b"/>
          <a:lstStyle>
            <a:lvl1pPr algn="ctr">
              <a:defRPr sz="7200" spc="-300" baseline="0">
                <a:solidFill>
                  <a:schemeClr val="accent4">
                    <a:lumMod val="60000"/>
                    <a:lumOff val="40000"/>
                  </a:schemeClr>
                </a:solidFill>
                <a:effectLst/>
              </a:defRPr>
            </a:lvl1pPr>
          </a:lstStyle>
          <a:p>
            <a:r>
              <a:rPr lang="en-US" dirty="0"/>
              <a:t>Click to add title</a:t>
            </a:r>
          </a:p>
        </p:txBody>
      </p:sp>
      <p:sp>
        <p:nvSpPr>
          <p:cNvPr id="7" name="Text Placeholder 6">
            <a:extLst>
              <a:ext uri="{FF2B5EF4-FFF2-40B4-BE49-F238E27FC236}">
                <a16:creationId xmlns:a16="http://schemas.microsoft.com/office/drawing/2014/main" id="{5D0FE23B-34E3-BAAF-E01D-BE221B4A94EF}"/>
              </a:ext>
            </a:extLst>
          </p:cNvPr>
          <p:cNvSpPr>
            <a:spLocks noGrp="1"/>
          </p:cNvSpPr>
          <p:nvPr>
            <p:ph type="body" sz="quarter" idx="14" hasCustomPrompt="1"/>
          </p:nvPr>
        </p:nvSpPr>
        <p:spPr>
          <a:xfrm>
            <a:off x="770660" y="4042066"/>
            <a:ext cx="10650681" cy="2296843"/>
          </a:xfrm>
          <a:effectLst/>
        </p:spPr>
        <p:txBody>
          <a:bodyPr anchor="t"/>
          <a:lstStyle>
            <a:lvl1pPr marL="0" indent="0" algn="ctr">
              <a:lnSpc>
                <a:spcPct val="120000"/>
              </a:lnSpc>
              <a:spcBef>
                <a:spcPts val="0"/>
              </a:spcBef>
              <a:spcAft>
                <a:spcPts val="0"/>
              </a:spcAft>
              <a:buNone/>
              <a:defRPr>
                <a:solidFill>
                  <a:schemeClr val="tx1"/>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dirty="0"/>
              <a:t>Click to add text</a:t>
            </a:r>
          </a:p>
        </p:txBody>
      </p:sp>
    </p:spTree>
    <p:extLst>
      <p:ext uri="{BB962C8B-B14F-4D97-AF65-F5344CB8AC3E}">
        <p14:creationId xmlns:p14="http://schemas.microsoft.com/office/powerpoint/2010/main" val="32725080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5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86F7BD38-A805-4B2C-9BDF-D56E94387879}" type="datetime1">
              <a:rPr lang="en-US" smtClean="0"/>
              <a:t>3/22/2026</a:t>
            </a:fld>
            <a:endParaRPr lang="en-US" dirty="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tx1"/>
                </a:solidFill>
              </a:defRPr>
            </a:lvl1pPr>
          </a:lstStyle>
          <a:p>
            <a:fld id="{D57F1E4F-1CFF-5643-939E-217C01CDF565}" type="slidenum">
              <a:rPr lang="en-US" smtClean="0"/>
              <a:pPr/>
              <a:t>‹#›</a:t>
            </a:fld>
            <a:endParaRPr lang="en-US" dirty="0"/>
          </a:p>
        </p:txBody>
      </p:sp>
    </p:spTree>
  </p:cSld>
  <p:clrMap bg1="dk1" tx1="lt1" bg2="dk2" tx2="lt2" accent1="accent1" accent2="accent2" accent3="accent3" accent4="accent4" accent5="accent5" accent6="accent6" hlink="hlink" folHlink="folHlink"/>
  <p:sldLayoutIdLst>
    <p:sldLayoutId id="2147483686" r:id="rId1"/>
    <p:sldLayoutId id="2147483668" r:id="rId2"/>
    <p:sldLayoutId id="2147483669" r:id="rId3"/>
    <p:sldLayoutId id="2147483684" r:id="rId4"/>
    <p:sldLayoutId id="2147483672" r:id="rId5"/>
    <p:sldLayoutId id="2147483687" r:id="rId6"/>
    <p:sldLayoutId id="2147483671" r:id="rId7"/>
    <p:sldLayoutId id="2147483688" r:id="rId8"/>
    <p:sldLayoutId id="2147483689" r:id="rId9"/>
    <p:sldLayoutId id="2147483690" r:id="rId10"/>
    <p:sldLayoutId id="2147483691" r:id="rId11"/>
    <p:sldLayoutId id="2147483692" r:id="rId12"/>
    <p:sldLayoutId id="2147483693" r:id="rId13"/>
    <p:sldLayoutId id="2147483685" r:id="rId14"/>
  </p:sldLayoutIdLst>
  <p:hf sldNum="0" hdr="0" ftr="0" dt="0"/>
  <p:txStyles>
    <p:titleStyle>
      <a:lvl1pPr algn="l" defTabSz="457200" rtl="0" eaLnBrk="1" latinLnBrk="0" hangingPunct="1">
        <a:spcBef>
          <a:spcPct val="0"/>
        </a:spcBef>
        <a:buNone/>
        <a:defRPr sz="4000" b="1" kern="1200" baseline="0">
          <a:ln>
            <a:noFill/>
          </a:ln>
          <a:solidFill>
            <a:srgbClr val="FEFEFE"/>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tx1"/>
        </a:buClr>
        <a:buFont typeface="Arial" panose="020B0604020202020204" pitchFamily="34" charset="0"/>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tx1"/>
        </a:buClr>
        <a:buFont typeface="Arial" panose="020B0604020202020204" pitchFamily="34" charset="0"/>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tx1"/>
        </a:buClr>
        <a:buFont typeface="Arial" panose="020B0604020202020204" pitchFamily="34" charset="0"/>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tx1"/>
        </a:buClr>
        <a:buFont typeface="Arial" panose="020B0604020202020204" pitchFamily="34" charset="0"/>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tx1"/>
        </a:buClr>
        <a:buFont typeface="Arial" panose="020B0604020202020204" pitchFamily="34" charset="0"/>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17.png"/><Relationship Id="rId5" Type="http://schemas.openxmlformats.org/officeDocument/2006/relationships/image" Target="../media/image16.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7.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17.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17.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7.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17.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7.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17.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7.png"/><Relationship Id="rId5" Type="http://schemas.openxmlformats.org/officeDocument/2006/relationships/image" Target="../media/image18.jpe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17.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17.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17.png"/><Relationship Id="rId5" Type="http://schemas.openxmlformats.org/officeDocument/2006/relationships/image" Target="../media/image19.jpe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17.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17.png"/><Relationship Id="rId5" Type="http://schemas.openxmlformats.org/officeDocument/2006/relationships/image" Target="../media/image18.jpe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17.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8" Type="http://schemas.openxmlformats.org/officeDocument/2006/relationships/hyperlink" Target="https://www.legislation.gov.uk/ukpga/2005/9/contents/" TargetMode="External"/><Relationship Id="rId13" Type="http://schemas.openxmlformats.org/officeDocument/2006/relationships/hyperlink" Target="https://respiratorylondon.co.uk/chronic-obstructive-pulmonary-disease-copd-previously-known-as-emphysema-and-chronic-bronchitis/" TargetMode="External"/><Relationship Id="rId3" Type="http://schemas.openxmlformats.org/officeDocument/2006/relationships/slideLayout" Target="../slideLayouts/slideLayout14.xml"/><Relationship Id="rId7" Type="http://schemas.openxmlformats.org/officeDocument/2006/relationships/hyperlink" Target="https://ico.org.uk/" TargetMode="External"/><Relationship Id="rId12" Type="http://schemas.openxmlformats.org/officeDocument/2006/relationships/hyperlink" Target="https://www.england.nhs.uk/email-bulletins/" TargetMode="External"/><Relationship Id="rId2" Type="http://schemas.openxmlformats.org/officeDocument/2006/relationships/audio" Target="../media/media16.m4a"/><Relationship Id="rId16" Type="http://schemas.openxmlformats.org/officeDocument/2006/relationships/image" Target="../media/image17.png"/><Relationship Id="rId1" Type="http://schemas.microsoft.com/office/2007/relationships/media" Target="../media/media16.m4a"/><Relationship Id="rId6" Type="http://schemas.openxmlformats.org/officeDocument/2006/relationships/hyperlink" Target="https://goldcopd.org/" TargetMode="External"/><Relationship Id="rId11" Type="http://schemas.openxmlformats.org/officeDocument/2006/relationships/hyperlink" Target="https://www.england.nhs.uk/" TargetMode="External"/><Relationship Id="rId5" Type="http://schemas.openxmlformats.org/officeDocument/2006/relationships/hyperlink" Target="https://www.blf.org.uk/support-for-you/copd" TargetMode="External"/><Relationship Id="rId15" Type="http://schemas.openxmlformats.org/officeDocument/2006/relationships/hyperlink" Target="https://www.elsevier.com/books/ross%1eand%1ewilson%1eanatomy%1eand%1ephysiology%1ein%1ehealth%1eand%1eillness/waugh/9780702070238/" TargetMode="External"/><Relationship Id="rId10" Type="http://schemas.openxmlformats.org/officeDocument/2006/relationships/hyperlink" Target="https://www.longtermplan.nhs.uk/" TargetMode="External"/><Relationship Id="rId4" Type="http://schemas.openxmlformats.org/officeDocument/2006/relationships/notesSlide" Target="../notesSlides/notesSlide16.xml"/><Relationship Id="rId9" Type="http://schemas.openxmlformats.org/officeDocument/2006/relationships/hyperlink" Target="https://www.nice.org.uk/guidance/ng115/" TargetMode="External"/><Relationship Id="rId14" Type="http://schemas.openxmlformats.org/officeDocument/2006/relationships/hyperlink" Target="https://www.wiley.com/en%1egb/Principles+of+Anatomy+and+Physiology%2C+16th+Edition%1ep978111945635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A762A4-2E4B-23FB-9F8B-D54C0F90A08A}"/>
              </a:ext>
            </a:extLst>
          </p:cNvPr>
          <p:cNvSpPr>
            <a:spLocks noGrp="1"/>
          </p:cNvSpPr>
          <p:nvPr>
            <p:ph type="title"/>
          </p:nvPr>
        </p:nvSpPr>
        <p:spPr>
          <a:xfrm>
            <a:off x="810001" y="633046"/>
            <a:ext cx="10571998" cy="1250183"/>
          </a:xfrm>
        </p:spPr>
        <p:txBody>
          <a:bodyPr/>
          <a:lstStyle/>
          <a:p>
            <a:br>
              <a:rPr lang="en-US" dirty="0"/>
            </a:br>
            <a:endParaRPr lang="en-US" noProof="0" dirty="0"/>
          </a:p>
        </p:txBody>
      </p:sp>
      <p:sp>
        <p:nvSpPr>
          <p:cNvPr id="4" name="TextBox 3">
            <a:extLst>
              <a:ext uri="{FF2B5EF4-FFF2-40B4-BE49-F238E27FC236}">
                <a16:creationId xmlns:a16="http://schemas.microsoft.com/office/drawing/2014/main" id="{FA7F9F39-57E8-B7C5-90A9-2BB292464996}"/>
              </a:ext>
            </a:extLst>
          </p:cNvPr>
          <p:cNvSpPr txBox="1"/>
          <p:nvPr/>
        </p:nvSpPr>
        <p:spPr>
          <a:xfrm>
            <a:off x="1273628" y="633046"/>
            <a:ext cx="9644743" cy="1077218"/>
          </a:xfrm>
          <a:prstGeom prst="rect">
            <a:avLst/>
          </a:prstGeom>
          <a:noFill/>
        </p:spPr>
        <p:txBody>
          <a:bodyPr wrap="square">
            <a:spAutoFit/>
          </a:bodyPr>
          <a:lstStyle/>
          <a:p>
            <a:pPr algn="ctr"/>
            <a:r>
              <a:rPr lang="en-US" sz="3200" b="1" u="sng" dirty="0">
                <a:latin typeface="+mj-lt"/>
              </a:rPr>
              <a:t>Integrated Care Plan for </a:t>
            </a:r>
            <a:r>
              <a:rPr lang="en-US" sz="3200" b="1" u="sng" dirty="0">
                <a:solidFill>
                  <a:srgbClr val="FF0000"/>
                </a:solidFill>
                <a:latin typeface="+mj-lt"/>
              </a:rPr>
              <a:t>Chronic Obstructive Pulmonary Disease (COPD):</a:t>
            </a:r>
            <a:endParaRPr lang="en-GB" sz="3200" b="1" u="sng" dirty="0">
              <a:solidFill>
                <a:srgbClr val="FF0000"/>
              </a:solidFill>
              <a:latin typeface="+mj-lt"/>
            </a:endParaRPr>
          </a:p>
        </p:txBody>
      </p:sp>
      <p:sp>
        <p:nvSpPr>
          <p:cNvPr id="5" name="TextBox 4">
            <a:extLst>
              <a:ext uri="{FF2B5EF4-FFF2-40B4-BE49-F238E27FC236}">
                <a16:creationId xmlns:a16="http://schemas.microsoft.com/office/drawing/2014/main" id="{F5CB5DC5-75E7-34BE-5FD0-A2CAD7139275}"/>
              </a:ext>
            </a:extLst>
          </p:cNvPr>
          <p:cNvSpPr txBox="1"/>
          <p:nvPr/>
        </p:nvSpPr>
        <p:spPr>
          <a:xfrm>
            <a:off x="555172" y="2090057"/>
            <a:ext cx="7315199" cy="3539430"/>
          </a:xfrm>
          <a:prstGeom prst="rect">
            <a:avLst/>
          </a:prstGeom>
          <a:noFill/>
        </p:spPr>
        <p:txBody>
          <a:bodyPr wrap="square" rtlCol="0">
            <a:spAutoFit/>
          </a:bodyPr>
          <a:lstStyle/>
          <a:p>
            <a:r>
              <a:rPr lang="en-GB" sz="3200" b="1" dirty="0"/>
              <a:t>Student Name:</a:t>
            </a:r>
            <a:r>
              <a:rPr lang="en-GB" sz="3200" dirty="0"/>
              <a:t> Heena Khan</a:t>
            </a:r>
          </a:p>
          <a:p>
            <a:r>
              <a:rPr lang="en-GB" sz="3200" b="1" dirty="0"/>
              <a:t>Student Number:</a:t>
            </a:r>
            <a:r>
              <a:rPr lang="en-GB" sz="3200" dirty="0"/>
              <a:t> 2419590</a:t>
            </a:r>
          </a:p>
          <a:p>
            <a:r>
              <a:rPr lang="en-GB" sz="3200" b="1" dirty="0"/>
              <a:t>Module Code:</a:t>
            </a:r>
            <a:r>
              <a:rPr lang="en-GB" sz="3200" dirty="0"/>
              <a:t> BMHP5023</a:t>
            </a:r>
          </a:p>
          <a:p>
            <a:r>
              <a:rPr lang="en-GB" sz="3200" b="1" dirty="0"/>
              <a:t>Assessment Title:</a:t>
            </a:r>
            <a:r>
              <a:rPr lang="en-GB" sz="3200" dirty="0"/>
              <a:t> Component 2: Presentation (PowerPoint with Voice-Over)</a:t>
            </a:r>
          </a:p>
          <a:p>
            <a:r>
              <a:rPr lang="en-GB" sz="3200" b="1" dirty="0"/>
              <a:t>Lecturer:</a:t>
            </a:r>
            <a:r>
              <a:rPr lang="en-GB" sz="3200" dirty="0"/>
              <a:t> Robert </a:t>
            </a:r>
            <a:r>
              <a:rPr lang="en-GB" sz="3200" dirty="0" err="1"/>
              <a:t>Nartowski</a:t>
            </a:r>
            <a:endParaRPr lang="en-GB" sz="3200" dirty="0"/>
          </a:p>
        </p:txBody>
      </p:sp>
      <p:pic>
        <p:nvPicPr>
          <p:cNvPr id="2050" name="Picture 2" descr="Chronic Obstructive Pulmonary Disease | COPD Treatment London">
            <a:extLst>
              <a:ext uri="{FF2B5EF4-FFF2-40B4-BE49-F238E27FC236}">
                <a16:creationId xmlns:a16="http://schemas.microsoft.com/office/drawing/2014/main" id="{D61217AE-D973-D8F8-A493-92674FD278A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955972" y="1883229"/>
            <a:ext cx="4426027" cy="3690536"/>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8A9D8775-F5B2-9B8E-7C6A-BA032FF898E5}"/>
              </a:ext>
            </a:extLst>
          </p:cNvPr>
          <p:cNvSpPr txBox="1"/>
          <p:nvPr/>
        </p:nvSpPr>
        <p:spPr>
          <a:xfrm>
            <a:off x="7086600" y="5780314"/>
            <a:ext cx="4071257" cy="369332"/>
          </a:xfrm>
          <a:prstGeom prst="rect">
            <a:avLst/>
          </a:prstGeom>
          <a:noFill/>
        </p:spPr>
        <p:txBody>
          <a:bodyPr wrap="square" rtlCol="0">
            <a:spAutoFit/>
          </a:bodyPr>
          <a:lstStyle/>
          <a:p>
            <a:pPr algn="ctr"/>
            <a:r>
              <a:rPr lang="en-US" dirty="0">
                <a:solidFill>
                  <a:srgbClr val="FF0000"/>
                </a:solidFill>
              </a:rPr>
              <a:t>(RESPIRATORY LONDON,2026)</a:t>
            </a:r>
            <a:endParaRPr lang="en-GB" dirty="0">
              <a:solidFill>
                <a:srgbClr val="FF0000"/>
              </a:solidFill>
            </a:endParaRPr>
          </a:p>
        </p:txBody>
      </p:sp>
      <p:pic>
        <p:nvPicPr>
          <p:cNvPr id="8" name="SLIDE 1 - INTRODUCTION">
            <a:hlinkClick r:id="" action="ppaction://media"/>
            <a:extLst>
              <a:ext uri="{FF2B5EF4-FFF2-40B4-BE49-F238E27FC236}">
                <a16:creationId xmlns:a16="http://schemas.microsoft.com/office/drawing/2014/main" id="{954F0602-D56C-2123-A581-7F734B2256B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flipV="1">
            <a:off x="11019142" y="5602123"/>
            <a:ext cx="725714" cy="725714"/>
          </a:xfrm>
          <a:prstGeom prst="rect">
            <a:avLst/>
          </a:prstGeom>
        </p:spPr>
      </p:pic>
    </p:spTree>
    <p:extLst>
      <p:ext uri="{BB962C8B-B14F-4D97-AF65-F5344CB8AC3E}">
        <p14:creationId xmlns:p14="http://schemas.microsoft.com/office/powerpoint/2010/main" val="4318358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4175"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2B7740-ED88-9F6A-89FF-4B0DFAAC36EA}"/>
              </a:ext>
            </a:extLst>
          </p:cNvPr>
          <p:cNvSpPr>
            <a:spLocks noGrp="1"/>
          </p:cNvSpPr>
          <p:nvPr>
            <p:ph type="title"/>
          </p:nvPr>
        </p:nvSpPr>
        <p:spPr>
          <a:xfrm>
            <a:off x="857131" y="662910"/>
            <a:ext cx="4750903" cy="980833"/>
          </a:xfrm>
        </p:spPr>
        <p:txBody>
          <a:bodyPr/>
          <a:lstStyle/>
          <a:p>
            <a:r>
              <a:rPr lang="en-GB" b="0" u="sng" dirty="0"/>
              <a:t> </a:t>
            </a:r>
            <a:r>
              <a:rPr lang="en-GB" u="sng" dirty="0"/>
              <a:t>Patient Profile: </a:t>
            </a:r>
            <a:r>
              <a:rPr lang="en-GB" i="1" dirty="0">
                <a:solidFill>
                  <a:srgbClr val="FF0000"/>
                </a:solidFill>
              </a:rPr>
              <a:t>Mr. Arthur Davies</a:t>
            </a:r>
            <a:endParaRPr lang="en-US" i="1" dirty="0">
              <a:solidFill>
                <a:srgbClr val="FF0000"/>
              </a:solidFill>
            </a:endParaRPr>
          </a:p>
        </p:txBody>
      </p:sp>
      <p:sp>
        <p:nvSpPr>
          <p:cNvPr id="3" name="Text Placeholder 2">
            <a:extLst>
              <a:ext uri="{FF2B5EF4-FFF2-40B4-BE49-F238E27FC236}">
                <a16:creationId xmlns:a16="http://schemas.microsoft.com/office/drawing/2014/main" id="{39A25282-EE8D-71BA-6317-EECFE33238DC}"/>
              </a:ext>
            </a:extLst>
          </p:cNvPr>
          <p:cNvSpPr>
            <a:spLocks noGrp="1"/>
          </p:cNvSpPr>
          <p:nvPr>
            <p:ph type="body" sz="quarter" idx="14"/>
          </p:nvPr>
        </p:nvSpPr>
        <p:spPr>
          <a:xfrm>
            <a:off x="762000" y="1425469"/>
            <a:ext cx="4750904" cy="5008977"/>
          </a:xfrm>
        </p:spPr>
        <p:txBody>
          <a:bodyPr/>
          <a:lstStyle/>
          <a:p>
            <a:pPr algn="ctr"/>
            <a:r>
              <a:rPr lang="en-US" sz="2000" b="1" u="sng" dirty="0">
                <a:solidFill>
                  <a:srgbClr val="FF0000"/>
                </a:solidFill>
              </a:rPr>
              <a:t>Demographics:</a:t>
            </a:r>
            <a:endParaRPr lang="en-US" sz="2000" u="sng" dirty="0">
              <a:solidFill>
                <a:srgbClr val="FF0000"/>
              </a:solidFill>
            </a:endParaRPr>
          </a:p>
          <a:p>
            <a:pPr lvl="1"/>
            <a:r>
              <a:rPr lang="en-US" sz="2000" b="1" dirty="0"/>
              <a:t>Name:</a:t>
            </a:r>
            <a:r>
              <a:rPr lang="en-US" sz="2000" dirty="0"/>
              <a:t> Arthur Davies</a:t>
            </a:r>
          </a:p>
          <a:p>
            <a:pPr lvl="1"/>
            <a:r>
              <a:rPr lang="en-US" sz="2000" b="1" dirty="0"/>
              <a:t>Age:</a:t>
            </a:r>
            <a:r>
              <a:rPr lang="en-US" sz="2000" dirty="0"/>
              <a:t> 68</a:t>
            </a:r>
          </a:p>
          <a:p>
            <a:pPr lvl="1"/>
            <a:r>
              <a:rPr lang="en-US" sz="2000" b="1" dirty="0"/>
              <a:t>Occupation:</a:t>
            </a:r>
            <a:r>
              <a:rPr lang="en-US" sz="2000" dirty="0"/>
              <a:t> Retired factory worker (steel industry)</a:t>
            </a:r>
          </a:p>
          <a:p>
            <a:pPr lvl="1"/>
            <a:r>
              <a:rPr lang="en-US" sz="2000" b="1" dirty="0"/>
              <a:t>Living Situation:</a:t>
            </a:r>
            <a:r>
              <a:rPr lang="en-US" sz="2000" dirty="0"/>
              <a:t> Lives alone in a small flat in Wales.</a:t>
            </a:r>
          </a:p>
          <a:p>
            <a:pPr lvl="1"/>
            <a:r>
              <a:rPr lang="en-US" sz="2000" b="1" dirty="0"/>
              <a:t>Social Context:</a:t>
            </a:r>
            <a:r>
              <a:rPr lang="en-US" sz="2000" dirty="0"/>
              <a:t> Widowed, two adult children living nearby.</a:t>
            </a:r>
          </a:p>
          <a:p>
            <a:pPr lvl="0"/>
            <a:endParaRPr lang="en-US" noProof="0" dirty="0"/>
          </a:p>
        </p:txBody>
      </p:sp>
      <p:sp>
        <p:nvSpPr>
          <p:cNvPr id="4" name="TextBox 3">
            <a:extLst>
              <a:ext uri="{FF2B5EF4-FFF2-40B4-BE49-F238E27FC236}">
                <a16:creationId xmlns:a16="http://schemas.microsoft.com/office/drawing/2014/main" id="{CE8AE534-9B7A-96EB-F119-ABE1256E436A}"/>
              </a:ext>
            </a:extLst>
          </p:cNvPr>
          <p:cNvSpPr txBox="1"/>
          <p:nvPr/>
        </p:nvSpPr>
        <p:spPr>
          <a:xfrm>
            <a:off x="5932715" y="805543"/>
            <a:ext cx="5747656" cy="2523768"/>
          </a:xfrm>
          <a:prstGeom prst="rect">
            <a:avLst/>
          </a:prstGeom>
          <a:noFill/>
        </p:spPr>
        <p:txBody>
          <a:bodyPr wrap="square" rtlCol="0">
            <a:spAutoFit/>
          </a:bodyPr>
          <a:lstStyle/>
          <a:p>
            <a:pPr algn="ctr"/>
            <a:r>
              <a:rPr lang="en-US" sz="2000" b="1" u="sng" dirty="0">
                <a:solidFill>
                  <a:srgbClr val="FF0000"/>
                </a:solidFill>
              </a:rPr>
              <a:t>Condition:</a:t>
            </a:r>
            <a:r>
              <a:rPr lang="en-US" sz="2000" u="sng" dirty="0">
                <a:solidFill>
                  <a:srgbClr val="FF0000"/>
                </a:solidFill>
              </a:rPr>
              <a:t> </a:t>
            </a:r>
          </a:p>
          <a:p>
            <a:r>
              <a:rPr lang="en-US" sz="2000" dirty="0"/>
              <a:t>Chronic Obstructive Pulmonary Disease (COPD), specifically chronic bronchitis phenotype. COPD affects approximately 1.3 million people in the UK and is the second most common emergency hospital admission (</a:t>
            </a:r>
            <a:r>
              <a:rPr lang="en-US" sz="2000" b="1" dirty="0">
                <a:solidFill>
                  <a:srgbClr val="FF0000"/>
                </a:solidFill>
              </a:rPr>
              <a:t>NHS England, 2023</a:t>
            </a:r>
            <a:r>
              <a:rPr lang="en-US" sz="2000" dirty="0"/>
              <a:t>).</a:t>
            </a:r>
          </a:p>
          <a:p>
            <a:endParaRPr lang="en-GB" dirty="0"/>
          </a:p>
        </p:txBody>
      </p:sp>
      <p:sp>
        <p:nvSpPr>
          <p:cNvPr id="5" name="TextBox 4">
            <a:extLst>
              <a:ext uri="{FF2B5EF4-FFF2-40B4-BE49-F238E27FC236}">
                <a16:creationId xmlns:a16="http://schemas.microsoft.com/office/drawing/2014/main" id="{C96318EC-6FF7-5025-8FFA-0816E6071E2C}"/>
              </a:ext>
            </a:extLst>
          </p:cNvPr>
          <p:cNvSpPr txBox="1"/>
          <p:nvPr/>
        </p:nvSpPr>
        <p:spPr>
          <a:xfrm>
            <a:off x="5512903" y="3145971"/>
            <a:ext cx="6167467" cy="2831544"/>
          </a:xfrm>
          <a:prstGeom prst="rect">
            <a:avLst/>
          </a:prstGeom>
          <a:noFill/>
        </p:spPr>
        <p:txBody>
          <a:bodyPr wrap="square" rtlCol="0">
            <a:spAutoFit/>
          </a:bodyPr>
          <a:lstStyle/>
          <a:p>
            <a:pPr algn="ctr"/>
            <a:r>
              <a:rPr lang="en-US" sz="2000" b="1" u="sng" dirty="0">
                <a:solidFill>
                  <a:srgbClr val="FF0000"/>
                </a:solidFill>
              </a:rPr>
              <a:t>Risk Factors &amp; Lifestyle:</a:t>
            </a:r>
            <a:endParaRPr lang="en-US" sz="2000" u="sng" dirty="0">
              <a:solidFill>
                <a:srgbClr val="FF0000"/>
              </a:solidFill>
            </a:endParaRPr>
          </a:p>
          <a:p>
            <a:pPr lvl="1"/>
            <a:r>
              <a:rPr lang="en-US" sz="2000" b="1" dirty="0"/>
              <a:t>Primary:</a:t>
            </a:r>
            <a:r>
              <a:rPr lang="en-US" sz="2000" dirty="0"/>
              <a:t> 45-year history of smoking (20 pack-years; quit 2 years ago) (</a:t>
            </a:r>
            <a:r>
              <a:rPr lang="en-US" sz="2000" b="1" dirty="0">
                <a:solidFill>
                  <a:srgbClr val="FF0000"/>
                </a:solidFill>
              </a:rPr>
              <a:t>British Lung Foundation, 2021</a:t>
            </a:r>
            <a:r>
              <a:rPr lang="en-US" sz="2000" dirty="0"/>
              <a:t>).</a:t>
            </a:r>
          </a:p>
          <a:p>
            <a:pPr lvl="1"/>
            <a:r>
              <a:rPr lang="en-US" sz="2000" b="1" dirty="0"/>
              <a:t>Secondary:</a:t>
            </a:r>
            <a:r>
              <a:rPr lang="en-US" sz="2000" dirty="0"/>
              <a:t> Occupational exposure to dust and fumes, low socioeconomic status, poor indoor air quality (damp housing), sedentary lifestyle, poor nutritional intake.</a:t>
            </a:r>
          </a:p>
          <a:p>
            <a:endParaRPr lang="en-GB" dirty="0"/>
          </a:p>
        </p:txBody>
      </p:sp>
      <p:pic>
        <p:nvPicPr>
          <p:cNvPr id="6" name="Recorded Sound">
            <a:hlinkClick r:id="" action="ppaction://media"/>
            <a:extLst>
              <a:ext uri="{FF2B5EF4-FFF2-40B4-BE49-F238E27FC236}">
                <a16:creationId xmlns:a16="http://schemas.microsoft.com/office/drawing/2014/main" id="{C797344E-D91D-81EC-5758-BDCCEF3BD59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023600" y="5849257"/>
            <a:ext cx="406400" cy="406400"/>
          </a:xfrm>
          <a:prstGeom prst="rect">
            <a:avLst/>
          </a:prstGeom>
        </p:spPr>
      </p:pic>
    </p:spTree>
    <p:extLst>
      <p:ext uri="{BB962C8B-B14F-4D97-AF65-F5344CB8AC3E}">
        <p14:creationId xmlns:p14="http://schemas.microsoft.com/office/powerpoint/2010/main" val="909924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5348"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8CF8F5-609D-E31E-6659-2E3CE63097D7}"/>
              </a:ext>
            </a:extLst>
          </p:cNvPr>
          <p:cNvSpPr>
            <a:spLocks noGrp="1"/>
          </p:cNvSpPr>
          <p:nvPr>
            <p:ph type="title"/>
          </p:nvPr>
        </p:nvSpPr>
        <p:spPr>
          <a:xfrm>
            <a:off x="679372" y="794007"/>
            <a:ext cx="10571998" cy="896469"/>
          </a:xfrm>
        </p:spPr>
        <p:txBody>
          <a:bodyPr/>
          <a:lstStyle/>
          <a:p>
            <a:pPr lvl="0"/>
            <a:r>
              <a:rPr lang="en-US" u="sng" dirty="0">
                <a:solidFill>
                  <a:schemeClr val="tx1"/>
                </a:solidFill>
              </a:rPr>
              <a:t>Normal Respiratory Function: </a:t>
            </a:r>
            <a:br>
              <a:rPr lang="en-US" u="sng" dirty="0">
                <a:solidFill>
                  <a:schemeClr val="tx1"/>
                </a:solidFill>
              </a:rPr>
            </a:br>
            <a:endParaRPr lang="en-US" u="sng" noProof="0" dirty="0">
              <a:solidFill>
                <a:srgbClr val="FF0000"/>
              </a:solidFill>
            </a:endParaRPr>
          </a:p>
        </p:txBody>
      </p:sp>
      <p:sp>
        <p:nvSpPr>
          <p:cNvPr id="3" name="Subtitle 2">
            <a:extLst>
              <a:ext uri="{FF2B5EF4-FFF2-40B4-BE49-F238E27FC236}">
                <a16:creationId xmlns:a16="http://schemas.microsoft.com/office/drawing/2014/main" id="{29F16AEF-ABBB-D2DD-A297-5819AEB9AF67}"/>
              </a:ext>
            </a:extLst>
          </p:cNvPr>
          <p:cNvSpPr>
            <a:spLocks noGrp="1"/>
          </p:cNvSpPr>
          <p:nvPr>
            <p:ph type="subTitle" idx="1"/>
          </p:nvPr>
        </p:nvSpPr>
        <p:spPr>
          <a:xfrm>
            <a:off x="4617771" y="1242241"/>
            <a:ext cx="2956457" cy="703727"/>
          </a:xfrm>
        </p:spPr>
        <p:txBody>
          <a:bodyPr>
            <a:normAutofit fontScale="92500" lnSpcReduction="10000"/>
          </a:bodyPr>
          <a:lstStyle/>
          <a:p>
            <a:pPr algn="l"/>
            <a:r>
              <a:rPr lang="en-GB" sz="4400" i="1" u="sng" dirty="0">
                <a:solidFill>
                  <a:srgbClr val="FF0000"/>
                </a:solidFill>
              </a:rPr>
              <a:t>Anatomy:</a:t>
            </a:r>
            <a:r>
              <a:rPr lang="en-GB" sz="4400" b="0" i="1" u="sng" dirty="0">
                <a:solidFill>
                  <a:srgbClr val="FF0000"/>
                </a:solidFill>
              </a:rPr>
              <a:t> </a:t>
            </a:r>
            <a:endParaRPr lang="en-US" i="1" u="sng" noProof="0" dirty="0">
              <a:solidFill>
                <a:srgbClr val="FF0000"/>
              </a:solidFill>
            </a:endParaRPr>
          </a:p>
        </p:txBody>
      </p:sp>
      <p:sp>
        <p:nvSpPr>
          <p:cNvPr id="4" name="TextBox 3">
            <a:extLst>
              <a:ext uri="{FF2B5EF4-FFF2-40B4-BE49-F238E27FC236}">
                <a16:creationId xmlns:a16="http://schemas.microsoft.com/office/drawing/2014/main" id="{BC735845-7686-F525-BDA6-E68FB8A7369F}"/>
              </a:ext>
            </a:extLst>
          </p:cNvPr>
          <p:cNvSpPr txBox="1"/>
          <p:nvPr/>
        </p:nvSpPr>
        <p:spPr>
          <a:xfrm>
            <a:off x="2079171" y="2252687"/>
            <a:ext cx="8033656" cy="3539430"/>
          </a:xfrm>
          <a:prstGeom prst="rect">
            <a:avLst/>
          </a:prstGeom>
          <a:noFill/>
        </p:spPr>
        <p:txBody>
          <a:bodyPr wrap="square" rtlCol="0">
            <a:spAutoFit/>
          </a:bodyPr>
          <a:lstStyle/>
          <a:p>
            <a:pPr algn="ctr"/>
            <a:r>
              <a:rPr lang="en-GB" sz="2800" dirty="0"/>
              <a:t>The respiratory system comprises the conducting zone (nose, pharynx, larynx, trachea, bronchi, bronchioles) and the respiratory zone (respiratory bronchioles, alveolar ducts, alveoli). The lungs contain approximately 300 million alveoli, providing a vast surface area for gas exchange </a:t>
            </a:r>
            <a:r>
              <a:rPr lang="en-GB" sz="2800" b="1" dirty="0">
                <a:solidFill>
                  <a:srgbClr val="FF0000"/>
                </a:solidFill>
              </a:rPr>
              <a:t>(Tortora and Derrickson, 2020).</a:t>
            </a:r>
          </a:p>
        </p:txBody>
      </p:sp>
      <p:pic>
        <p:nvPicPr>
          <p:cNvPr id="5" name="Recorded Sound">
            <a:hlinkClick r:id="" action="ppaction://media"/>
            <a:extLst>
              <a:ext uri="{FF2B5EF4-FFF2-40B4-BE49-F238E27FC236}">
                <a16:creationId xmlns:a16="http://schemas.microsoft.com/office/drawing/2014/main" id="{31F72178-AFAE-8E0B-DBC6-61C94467909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60742" y="5603164"/>
            <a:ext cx="406400" cy="406400"/>
          </a:xfrm>
          <a:prstGeom prst="rect">
            <a:avLst/>
          </a:prstGeom>
        </p:spPr>
      </p:pic>
    </p:spTree>
    <p:extLst>
      <p:ext uri="{BB962C8B-B14F-4D97-AF65-F5344CB8AC3E}">
        <p14:creationId xmlns:p14="http://schemas.microsoft.com/office/powerpoint/2010/main" val="11739363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457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E970D2-4BF5-082B-1539-7E08481DF1F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C6D38EC-04B8-861F-13F0-09D4416C7F38}"/>
              </a:ext>
            </a:extLst>
          </p:cNvPr>
          <p:cNvSpPr>
            <a:spLocks noGrp="1"/>
          </p:cNvSpPr>
          <p:nvPr>
            <p:ph type="title"/>
          </p:nvPr>
        </p:nvSpPr>
        <p:spPr>
          <a:xfrm>
            <a:off x="679372" y="794007"/>
            <a:ext cx="10571998" cy="896469"/>
          </a:xfrm>
        </p:spPr>
        <p:txBody>
          <a:bodyPr/>
          <a:lstStyle/>
          <a:p>
            <a:pPr lvl="0"/>
            <a:r>
              <a:rPr lang="en-US" u="sng" dirty="0">
                <a:solidFill>
                  <a:schemeClr val="tx1"/>
                </a:solidFill>
              </a:rPr>
              <a:t>Normal Respiratory Function: </a:t>
            </a:r>
            <a:br>
              <a:rPr lang="en-US" u="sng" dirty="0">
                <a:solidFill>
                  <a:schemeClr val="tx1"/>
                </a:solidFill>
              </a:rPr>
            </a:br>
            <a:r>
              <a:rPr lang="en-US" u="sng" dirty="0">
                <a:solidFill>
                  <a:srgbClr val="FF0000"/>
                </a:solidFill>
              </a:rPr>
              <a:t> Physiology</a:t>
            </a:r>
            <a:endParaRPr lang="en-US" u="sng" noProof="0" dirty="0">
              <a:solidFill>
                <a:srgbClr val="FF0000"/>
              </a:solidFill>
            </a:endParaRPr>
          </a:p>
        </p:txBody>
      </p:sp>
      <p:sp>
        <p:nvSpPr>
          <p:cNvPr id="6" name="TextBox 5">
            <a:extLst>
              <a:ext uri="{FF2B5EF4-FFF2-40B4-BE49-F238E27FC236}">
                <a16:creationId xmlns:a16="http://schemas.microsoft.com/office/drawing/2014/main" id="{360C4C92-F92D-7FDA-65D3-DB90B115FB93}"/>
              </a:ext>
            </a:extLst>
          </p:cNvPr>
          <p:cNvSpPr txBox="1"/>
          <p:nvPr/>
        </p:nvSpPr>
        <p:spPr>
          <a:xfrm>
            <a:off x="1072242" y="1926772"/>
            <a:ext cx="10047515" cy="4708981"/>
          </a:xfrm>
          <a:prstGeom prst="rect">
            <a:avLst/>
          </a:prstGeom>
          <a:noFill/>
        </p:spPr>
        <p:txBody>
          <a:bodyPr wrap="square" rtlCol="0">
            <a:spAutoFit/>
          </a:bodyPr>
          <a:lstStyle/>
          <a:p>
            <a:r>
              <a:rPr lang="en-GB" sz="2400" b="1" u="sng" dirty="0">
                <a:solidFill>
                  <a:srgbClr val="FF0000"/>
                </a:solidFill>
              </a:rPr>
              <a:t>Physiology of Ventilation:</a:t>
            </a:r>
            <a:endParaRPr lang="en-GB" sz="2400" u="sng" dirty="0">
              <a:solidFill>
                <a:srgbClr val="FF0000"/>
              </a:solidFill>
            </a:endParaRPr>
          </a:p>
          <a:p>
            <a:pPr lvl="1"/>
            <a:r>
              <a:rPr lang="en-GB" sz="2400" b="1" i="1" dirty="0"/>
              <a:t>Inspiration:</a:t>
            </a:r>
            <a:r>
              <a:rPr lang="en-GB" sz="2400" i="1" dirty="0"/>
              <a:t> </a:t>
            </a:r>
            <a:r>
              <a:rPr lang="en-GB" sz="2400" dirty="0"/>
              <a:t>An active process. The diaphragm contracts and flattens; external intercostal muscles contract, lifting the rib cage. This increases thoracic volume, decreases intra-alveolar pressure, and air flows in.</a:t>
            </a:r>
          </a:p>
          <a:p>
            <a:pPr lvl="1"/>
            <a:r>
              <a:rPr lang="en-GB" sz="2400" b="1" i="1" dirty="0"/>
              <a:t>Expiration:</a:t>
            </a:r>
            <a:r>
              <a:rPr lang="en-GB" sz="2400" i="1" dirty="0"/>
              <a:t> </a:t>
            </a:r>
            <a:r>
              <a:rPr lang="en-GB" sz="2400" dirty="0"/>
              <a:t>Passive at rest. Muscles relax, thoracic volume decreases, pressure increases, and air flows out.</a:t>
            </a:r>
          </a:p>
          <a:p>
            <a:r>
              <a:rPr lang="en-GB" sz="2400" b="1" u="sng" dirty="0">
                <a:solidFill>
                  <a:srgbClr val="FF0000"/>
                </a:solidFill>
              </a:rPr>
              <a:t>Physiology of Gas Exchange:</a:t>
            </a:r>
            <a:endParaRPr lang="en-GB" sz="2400" u="sng" dirty="0">
              <a:solidFill>
                <a:srgbClr val="FF0000"/>
              </a:solidFill>
            </a:endParaRPr>
          </a:p>
          <a:p>
            <a:pPr lvl="1"/>
            <a:r>
              <a:rPr lang="en-GB" sz="2400" dirty="0"/>
              <a:t>Oxygen diffuses from alveoli into pulmonary capillaries, binding to haemoglobin. Carbon dioxide diffuses from capillaries into alveoli for exhalation (</a:t>
            </a:r>
            <a:r>
              <a:rPr lang="en-GB" sz="2400" b="1" dirty="0">
                <a:solidFill>
                  <a:srgbClr val="FF0000"/>
                </a:solidFill>
              </a:rPr>
              <a:t>Waugh and Grant, 2022</a:t>
            </a:r>
            <a:r>
              <a:rPr lang="en-GB" sz="2400" dirty="0"/>
              <a:t>).</a:t>
            </a:r>
          </a:p>
          <a:p>
            <a:br>
              <a:rPr lang="en-GB" dirty="0"/>
            </a:br>
            <a:endParaRPr lang="en-GB" dirty="0"/>
          </a:p>
        </p:txBody>
      </p:sp>
      <p:pic>
        <p:nvPicPr>
          <p:cNvPr id="3" name="Recorded Sound">
            <a:hlinkClick r:id="" action="ppaction://media"/>
            <a:extLst>
              <a:ext uri="{FF2B5EF4-FFF2-40B4-BE49-F238E27FC236}">
                <a16:creationId xmlns:a16="http://schemas.microsoft.com/office/drawing/2014/main" id="{C0AD397D-9A71-DB45-888E-A2D966367EA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844970" y="5860793"/>
            <a:ext cx="406400" cy="406400"/>
          </a:xfrm>
          <a:prstGeom prst="rect">
            <a:avLst/>
          </a:prstGeom>
        </p:spPr>
      </p:pic>
    </p:spTree>
    <p:extLst>
      <p:ext uri="{BB962C8B-B14F-4D97-AF65-F5344CB8AC3E}">
        <p14:creationId xmlns:p14="http://schemas.microsoft.com/office/powerpoint/2010/main" val="8218822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522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8ECDD0-17F6-3312-AE6D-F7EB95E46C02}"/>
              </a:ext>
            </a:extLst>
          </p:cNvPr>
          <p:cNvSpPr>
            <a:spLocks noGrp="1"/>
          </p:cNvSpPr>
          <p:nvPr>
            <p:ph type="title"/>
          </p:nvPr>
        </p:nvSpPr>
        <p:spPr>
          <a:xfrm>
            <a:off x="550717" y="924339"/>
            <a:ext cx="3990110" cy="5009322"/>
          </a:xfrm>
        </p:spPr>
        <p:txBody>
          <a:bodyPr/>
          <a:lstStyle/>
          <a:p>
            <a:r>
              <a:rPr lang="en-US" u="sng" dirty="0">
                <a:solidFill>
                  <a:srgbClr val="FF0000"/>
                </a:solidFill>
              </a:rPr>
              <a:t>The Diseased State: </a:t>
            </a:r>
            <a:r>
              <a:rPr lang="en-US" i="1" dirty="0"/>
              <a:t>Pathophysiology of COPD</a:t>
            </a:r>
          </a:p>
        </p:txBody>
      </p:sp>
      <p:sp>
        <p:nvSpPr>
          <p:cNvPr id="3" name="Content Placeholder 2">
            <a:extLst>
              <a:ext uri="{FF2B5EF4-FFF2-40B4-BE49-F238E27FC236}">
                <a16:creationId xmlns:a16="http://schemas.microsoft.com/office/drawing/2014/main" id="{EB336AA5-9DDA-DA9A-5469-6885A5A84D1D}"/>
              </a:ext>
            </a:extLst>
          </p:cNvPr>
          <p:cNvSpPr>
            <a:spLocks noGrp="1"/>
          </p:cNvSpPr>
          <p:nvPr>
            <p:ph sz="quarter" idx="10"/>
          </p:nvPr>
        </p:nvSpPr>
        <p:spPr>
          <a:xfrm>
            <a:off x="4724400" y="924340"/>
            <a:ext cx="6916883" cy="5009322"/>
          </a:xfrm>
        </p:spPr>
        <p:txBody>
          <a:bodyPr>
            <a:normAutofit fontScale="85000" lnSpcReduction="20000"/>
          </a:bodyPr>
          <a:lstStyle/>
          <a:p>
            <a:r>
              <a:rPr lang="en-GB" b="1" u="sng" dirty="0"/>
              <a:t>How Function is Affected:</a:t>
            </a:r>
            <a:r>
              <a:rPr lang="en-GB" u="sng" dirty="0"/>
              <a:t> </a:t>
            </a:r>
            <a:r>
              <a:rPr lang="en-GB" dirty="0"/>
              <a:t>In Mr. Davies' chronic bronchitis, persistent irritants (smoking history) trigger a cascade of pathological changes.</a:t>
            </a:r>
          </a:p>
          <a:p>
            <a:endParaRPr lang="en-GB" dirty="0"/>
          </a:p>
          <a:p>
            <a:pPr lvl="1"/>
            <a:r>
              <a:rPr lang="en-GB" sz="1800" b="1" u="sng" dirty="0"/>
              <a:t>Inflammation &amp; Hypersecretion:</a:t>
            </a:r>
            <a:r>
              <a:rPr lang="en-GB" sz="1800" u="sng" dirty="0"/>
              <a:t> </a:t>
            </a:r>
            <a:r>
              <a:rPr lang="en-GB" sz="1800" dirty="0"/>
              <a:t>Chronic inflammation causes hypertrophy and hyperplasia of mucous glands in the bronchi, leading to excessive mucus production. This results in airway lumen obstruction (</a:t>
            </a:r>
            <a:r>
              <a:rPr lang="en-GB" sz="1800" b="1" dirty="0">
                <a:solidFill>
                  <a:srgbClr val="FF0000"/>
                </a:solidFill>
              </a:rPr>
              <a:t>GOLD, 2025</a:t>
            </a:r>
            <a:r>
              <a:rPr lang="en-GB" sz="1800" dirty="0"/>
              <a:t>).</a:t>
            </a:r>
          </a:p>
          <a:p>
            <a:pPr lvl="1"/>
            <a:r>
              <a:rPr lang="en-GB" sz="1800" b="1" u="sng" dirty="0"/>
              <a:t>Cilia Dysfunction</a:t>
            </a:r>
            <a:r>
              <a:rPr lang="en-GB" sz="1800" b="1" dirty="0"/>
              <a:t>:</a:t>
            </a:r>
            <a:r>
              <a:rPr lang="en-GB" sz="1800" dirty="0"/>
              <a:t> Cilia are destroyed and lost, preventing effective mucociliary clearance. Mucus accumulates, creating a breeding ground for bacterial colonisation and infection (</a:t>
            </a:r>
            <a:r>
              <a:rPr lang="en-GB" sz="1800" b="1" dirty="0">
                <a:solidFill>
                  <a:srgbClr val="FF0000"/>
                </a:solidFill>
              </a:rPr>
              <a:t>Barnes, 2022</a:t>
            </a:r>
            <a:r>
              <a:rPr lang="en-GB" sz="1800" dirty="0"/>
              <a:t>).</a:t>
            </a:r>
          </a:p>
          <a:p>
            <a:pPr lvl="1"/>
            <a:r>
              <a:rPr lang="en-GB" sz="1800" b="1" u="sng" dirty="0"/>
              <a:t>Air Trapping &amp; Gas Exchange:</a:t>
            </a:r>
            <a:r>
              <a:rPr lang="en-GB" sz="1800" u="sng" dirty="0"/>
              <a:t> </a:t>
            </a:r>
            <a:r>
              <a:rPr lang="en-GB" sz="1800" dirty="0"/>
              <a:t>Inflammation and remodelling narrow small airways. During exhalation, these airways collapse prematurely, trapping air. This leads to hyperinflation, reduced surface area for diffusion, and ventilation-perfusion (V/Q) mismatch, resulting in hypoxemia (low blood oxygen) and hypercapnia (elevated carbon dioxide) in advanced stages (</a:t>
            </a:r>
            <a:r>
              <a:rPr lang="en-GB" sz="1800" b="1" dirty="0" err="1">
                <a:solidFill>
                  <a:srgbClr val="FF0000"/>
                </a:solidFill>
              </a:rPr>
              <a:t>MacNee</a:t>
            </a:r>
            <a:r>
              <a:rPr lang="en-GB" sz="1800" b="1" dirty="0">
                <a:solidFill>
                  <a:srgbClr val="FF0000"/>
                </a:solidFill>
              </a:rPr>
              <a:t>, 2021</a:t>
            </a:r>
            <a:r>
              <a:rPr lang="en-GB" sz="1800" dirty="0"/>
              <a:t>).</a:t>
            </a:r>
          </a:p>
          <a:p>
            <a:pPr lvl="0"/>
            <a:endParaRPr lang="en-US" noProof="0" dirty="0"/>
          </a:p>
        </p:txBody>
      </p:sp>
      <p:pic>
        <p:nvPicPr>
          <p:cNvPr id="4" name="Recorded Sound">
            <a:hlinkClick r:id="" action="ppaction://media"/>
            <a:extLst>
              <a:ext uri="{FF2B5EF4-FFF2-40B4-BE49-F238E27FC236}">
                <a16:creationId xmlns:a16="http://schemas.microsoft.com/office/drawing/2014/main" id="{1B2A8601-ABA7-9919-D61F-872BC9D87EC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44943" y="5931889"/>
            <a:ext cx="802740" cy="802740"/>
          </a:xfrm>
          <a:prstGeom prst="rect">
            <a:avLst/>
          </a:prstGeom>
        </p:spPr>
      </p:pic>
    </p:spTree>
    <p:extLst>
      <p:ext uri="{BB962C8B-B14F-4D97-AF65-F5344CB8AC3E}">
        <p14:creationId xmlns:p14="http://schemas.microsoft.com/office/powerpoint/2010/main" val="9590765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926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8ECA8A6-26C7-FE2F-5884-A9A5652053C6}"/>
              </a:ext>
            </a:extLst>
          </p:cNvPr>
          <p:cNvSpPr>
            <a:spLocks noGrp="1"/>
          </p:cNvSpPr>
          <p:nvPr>
            <p:ph type="title"/>
          </p:nvPr>
        </p:nvSpPr>
        <p:spPr>
          <a:xfrm>
            <a:off x="3989613" y="-504665"/>
            <a:ext cx="8349343" cy="2092049"/>
          </a:xfrm>
        </p:spPr>
        <p:txBody>
          <a:bodyPr/>
          <a:lstStyle/>
          <a:p>
            <a:r>
              <a:rPr lang="en-US" sz="4000" u="sng" dirty="0"/>
              <a:t>Care Plan Aims</a:t>
            </a:r>
          </a:p>
        </p:txBody>
      </p:sp>
      <p:sp>
        <p:nvSpPr>
          <p:cNvPr id="5" name="Content Placeholder 4">
            <a:extLst>
              <a:ext uri="{FF2B5EF4-FFF2-40B4-BE49-F238E27FC236}">
                <a16:creationId xmlns:a16="http://schemas.microsoft.com/office/drawing/2014/main" id="{6F377941-FDA2-9332-B360-A8C727991812}"/>
              </a:ext>
            </a:extLst>
          </p:cNvPr>
          <p:cNvSpPr>
            <a:spLocks noGrp="1"/>
          </p:cNvSpPr>
          <p:nvPr>
            <p:ph sz="quarter" idx="10"/>
          </p:nvPr>
        </p:nvSpPr>
        <p:spPr>
          <a:xfrm>
            <a:off x="4648200" y="1876735"/>
            <a:ext cx="7032171" cy="4164836"/>
          </a:xfrm>
        </p:spPr>
        <p:txBody>
          <a:bodyPr>
            <a:normAutofit fontScale="62500" lnSpcReduction="20000"/>
          </a:bodyPr>
          <a:lstStyle/>
          <a:p>
            <a:pPr algn="l"/>
            <a:r>
              <a:rPr lang="en-US" sz="4800" u="sng" dirty="0"/>
              <a:t>Overall Aim:</a:t>
            </a:r>
            <a:r>
              <a:rPr lang="en-US" sz="4800" b="0" u="sng" dirty="0"/>
              <a:t> </a:t>
            </a:r>
            <a:r>
              <a:rPr lang="en-US" sz="4800" b="0" dirty="0"/>
              <a:t>To </a:t>
            </a:r>
            <a:r>
              <a:rPr lang="en-US" sz="4800" b="0" dirty="0" err="1"/>
              <a:t>optimise</a:t>
            </a:r>
            <a:r>
              <a:rPr lang="en-US" sz="4800" b="0" dirty="0"/>
              <a:t> Mr. Davies' functional ability, reduce exacerbation risk, maintain independence, and improve quality of life in alignment with the NHS Long Term Plan </a:t>
            </a:r>
            <a:r>
              <a:rPr lang="en-US" sz="4800" b="0" dirty="0">
                <a:solidFill>
                  <a:srgbClr val="FF0000"/>
                </a:solidFill>
              </a:rPr>
              <a:t>(</a:t>
            </a:r>
            <a:r>
              <a:rPr lang="en-US" sz="4800" dirty="0">
                <a:solidFill>
                  <a:srgbClr val="FF0000"/>
                </a:solidFill>
              </a:rPr>
              <a:t>NHS England, 2019</a:t>
            </a:r>
            <a:r>
              <a:rPr lang="en-US" sz="4800" b="0" dirty="0">
                <a:solidFill>
                  <a:srgbClr val="FF0000"/>
                </a:solidFill>
              </a:rPr>
              <a:t>).</a:t>
            </a:r>
          </a:p>
          <a:p>
            <a:pPr lvl="0"/>
            <a:endParaRPr lang="en-US" noProof="0" dirty="0"/>
          </a:p>
        </p:txBody>
      </p:sp>
      <p:pic>
        <p:nvPicPr>
          <p:cNvPr id="2" name="Recorded Sound">
            <a:hlinkClick r:id="" action="ppaction://media"/>
            <a:extLst>
              <a:ext uri="{FF2B5EF4-FFF2-40B4-BE49-F238E27FC236}">
                <a16:creationId xmlns:a16="http://schemas.microsoft.com/office/drawing/2014/main" id="{9EA499E7-A0A4-CECA-0144-AF2A3082FD7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02686" y="5497286"/>
            <a:ext cx="649514" cy="649514"/>
          </a:xfrm>
          <a:prstGeom prst="rect">
            <a:avLst/>
          </a:prstGeom>
        </p:spPr>
      </p:pic>
    </p:spTree>
    <p:extLst>
      <p:ext uri="{BB962C8B-B14F-4D97-AF65-F5344CB8AC3E}">
        <p14:creationId xmlns:p14="http://schemas.microsoft.com/office/powerpoint/2010/main" val="39374831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541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7CF3BF-18C9-2F73-ECBA-50E7C006E440}"/>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B263CC0B-108A-468F-705F-D27029346398}"/>
              </a:ext>
            </a:extLst>
          </p:cNvPr>
          <p:cNvSpPr>
            <a:spLocks noGrp="1"/>
          </p:cNvSpPr>
          <p:nvPr>
            <p:ph type="title"/>
          </p:nvPr>
        </p:nvSpPr>
        <p:spPr/>
        <p:txBody>
          <a:bodyPr/>
          <a:lstStyle/>
          <a:p>
            <a:r>
              <a:rPr lang="en-US" sz="4000" u="sng" dirty="0"/>
              <a:t>Holistic Assessment</a:t>
            </a:r>
          </a:p>
        </p:txBody>
      </p:sp>
      <p:sp>
        <p:nvSpPr>
          <p:cNvPr id="6" name="TextBox 5">
            <a:extLst>
              <a:ext uri="{FF2B5EF4-FFF2-40B4-BE49-F238E27FC236}">
                <a16:creationId xmlns:a16="http://schemas.microsoft.com/office/drawing/2014/main" id="{D04C57B9-ECD0-8EF6-EF70-425807494B4B}"/>
              </a:ext>
            </a:extLst>
          </p:cNvPr>
          <p:cNvSpPr txBox="1"/>
          <p:nvPr/>
        </p:nvSpPr>
        <p:spPr>
          <a:xfrm>
            <a:off x="652401" y="1505396"/>
            <a:ext cx="10810998" cy="4462760"/>
          </a:xfrm>
          <a:prstGeom prst="rect">
            <a:avLst/>
          </a:prstGeom>
          <a:noFill/>
        </p:spPr>
        <p:txBody>
          <a:bodyPr wrap="square">
            <a:spAutoFit/>
          </a:bodyPr>
          <a:lstStyle/>
          <a:p>
            <a:pPr>
              <a:buNone/>
            </a:pPr>
            <a:r>
              <a:rPr lang="en-US" sz="2800" b="1" i="1" u="sng" dirty="0">
                <a:solidFill>
                  <a:srgbClr val="FF0000"/>
                </a:solidFill>
              </a:rPr>
              <a:t>Physical:</a:t>
            </a:r>
          </a:p>
          <a:p>
            <a:pPr>
              <a:buFont typeface="Arial" panose="020B0604020202020204" pitchFamily="34" charset="0"/>
              <a:buChar char="•"/>
            </a:pPr>
            <a:r>
              <a:rPr lang="en-US" sz="2000" b="1" dirty="0"/>
              <a:t>Spirometry:</a:t>
            </a:r>
            <a:r>
              <a:rPr lang="en-US" sz="2000" dirty="0"/>
              <a:t> An FEV1/FVC ratio below 0.7 shows an obstructive breathing pattern. </a:t>
            </a:r>
          </a:p>
          <a:p>
            <a:pPr>
              <a:buFont typeface="Arial" panose="020B0604020202020204" pitchFamily="34" charset="0"/>
              <a:buChar char="•"/>
            </a:pPr>
            <a:r>
              <a:rPr lang="en-US" sz="2000" b="1" dirty="0"/>
              <a:t>MRC Breathlessness Scale:</a:t>
            </a:r>
            <a:r>
              <a:rPr lang="en-US" sz="2000" dirty="0"/>
              <a:t> Score of 3 – the person walks slower than others on level ground because of breathlessness. </a:t>
            </a:r>
          </a:p>
          <a:p>
            <a:pPr>
              <a:buFont typeface="Arial" panose="020B0604020202020204" pitchFamily="34" charset="0"/>
              <a:buChar char="•"/>
            </a:pPr>
            <a:r>
              <a:rPr lang="en-US" sz="2000" b="1" dirty="0"/>
              <a:t>Oxygen levels:</a:t>
            </a:r>
            <a:r>
              <a:rPr lang="en-US" sz="2000" dirty="0"/>
              <a:t> Check oxygen saturation regularly. </a:t>
            </a:r>
          </a:p>
          <a:p>
            <a:pPr>
              <a:buFont typeface="Arial" panose="020B0604020202020204" pitchFamily="34" charset="0"/>
              <a:buChar char="•"/>
            </a:pPr>
            <a:endParaRPr lang="en-US" sz="2000" dirty="0"/>
          </a:p>
          <a:p>
            <a:pPr>
              <a:buNone/>
            </a:pPr>
            <a:r>
              <a:rPr lang="en-US" sz="2800" b="1" i="1" u="sng" dirty="0">
                <a:solidFill>
                  <a:srgbClr val="FF0000"/>
                </a:solidFill>
              </a:rPr>
              <a:t>Psychosocial:</a:t>
            </a:r>
          </a:p>
          <a:p>
            <a:pPr>
              <a:buFont typeface="Arial" panose="020B0604020202020204" pitchFamily="34" charset="0"/>
              <a:buChar char="•"/>
            </a:pPr>
            <a:r>
              <a:rPr lang="en-US" sz="2000" dirty="0"/>
              <a:t>Check for anxiety and depression using the Hospital Anxiety and Depression Scale (HADS), as these are common in people with COPD. </a:t>
            </a:r>
          </a:p>
          <a:p>
            <a:pPr>
              <a:buFont typeface="Arial" panose="020B0604020202020204" pitchFamily="34" charset="0"/>
              <a:buChar char="•"/>
            </a:pPr>
            <a:r>
              <a:rPr lang="en-US" sz="2000" dirty="0"/>
              <a:t>Talk about possible social isolation, especially after retirement or losing a loved one.</a:t>
            </a:r>
          </a:p>
          <a:p>
            <a:pPr>
              <a:buFont typeface="Arial" panose="020B0604020202020204" pitchFamily="34" charset="0"/>
              <a:buChar char="•"/>
            </a:pPr>
            <a:r>
              <a:rPr lang="en-US" sz="2000" dirty="0"/>
              <a:t> </a:t>
            </a:r>
          </a:p>
          <a:p>
            <a:pPr>
              <a:buNone/>
            </a:pPr>
            <a:r>
              <a:rPr lang="en-US" sz="2800" b="1" i="1" u="sng" dirty="0">
                <a:solidFill>
                  <a:srgbClr val="FF0000"/>
                </a:solidFill>
              </a:rPr>
              <a:t>Functional:</a:t>
            </a:r>
          </a:p>
          <a:p>
            <a:pPr>
              <a:buFont typeface="Arial" panose="020B0604020202020204" pitchFamily="34" charset="0"/>
              <a:buChar char="•"/>
            </a:pPr>
            <a:r>
              <a:rPr lang="en-US" sz="2000" dirty="0"/>
              <a:t>Assess daily activities (ADLs), such as washing, dressing, cooking, and moving around. </a:t>
            </a:r>
          </a:p>
        </p:txBody>
      </p:sp>
      <p:pic>
        <p:nvPicPr>
          <p:cNvPr id="2" name="Recorded Sound">
            <a:hlinkClick r:id="" action="ppaction://media"/>
            <a:extLst>
              <a:ext uri="{FF2B5EF4-FFF2-40B4-BE49-F238E27FC236}">
                <a16:creationId xmlns:a16="http://schemas.microsoft.com/office/drawing/2014/main" id="{16DD3B09-71C6-C91D-2FC6-7A7CBDFE1F3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961914" y="5810973"/>
            <a:ext cx="796141" cy="796141"/>
          </a:xfrm>
          <a:prstGeom prst="rect">
            <a:avLst/>
          </a:prstGeom>
        </p:spPr>
      </p:pic>
    </p:spTree>
    <p:extLst>
      <p:ext uri="{BB962C8B-B14F-4D97-AF65-F5344CB8AC3E}">
        <p14:creationId xmlns:p14="http://schemas.microsoft.com/office/powerpoint/2010/main" val="10427543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369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D2398F-8107-A73F-6245-E4B15156D38F}"/>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6D851A9E-3524-F933-7FF5-18B0F504340C}"/>
              </a:ext>
            </a:extLst>
          </p:cNvPr>
          <p:cNvSpPr>
            <a:spLocks noGrp="1"/>
          </p:cNvSpPr>
          <p:nvPr>
            <p:ph type="title"/>
          </p:nvPr>
        </p:nvSpPr>
        <p:spPr>
          <a:xfrm>
            <a:off x="3327478" y="532281"/>
            <a:ext cx="5805635" cy="1122347"/>
          </a:xfrm>
        </p:spPr>
        <p:txBody>
          <a:bodyPr/>
          <a:lstStyle/>
          <a:p>
            <a:r>
              <a:rPr lang="en-GB" u="sng" dirty="0"/>
              <a:t>Key Intervention: </a:t>
            </a:r>
            <a:r>
              <a:rPr lang="en-GB" i="1" u="sng" dirty="0">
                <a:solidFill>
                  <a:srgbClr val="FF0000"/>
                </a:solidFill>
              </a:rPr>
              <a:t>Pulmonary Rehabilitation </a:t>
            </a:r>
            <a:endParaRPr lang="en-US" i="1" u="sng" dirty="0">
              <a:solidFill>
                <a:srgbClr val="FF0000"/>
              </a:solidFill>
            </a:endParaRPr>
          </a:p>
        </p:txBody>
      </p:sp>
      <p:sp>
        <p:nvSpPr>
          <p:cNvPr id="7" name="Content Placeholder 6">
            <a:extLst>
              <a:ext uri="{FF2B5EF4-FFF2-40B4-BE49-F238E27FC236}">
                <a16:creationId xmlns:a16="http://schemas.microsoft.com/office/drawing/2014/main" id="{A5B44173-711F-E188-4340-083B6A134E08}"/>
              </a:ext>
            </a:extLst>
          </p:cNvPr>
          <p:cNvSpPr>
            <a:spLocks noGrp="1"/>
          </p:cNvSpPr>
          <p:nvPr>
            <p:ph type="body" sz="quarter" idx="14"/>
          </p:nvPr>
        </p:nvSpPr>
        <p:spPr>
          <a:xfrm>
            <a:off x="664029" y="1567543"/>
            <a:ext cx="11179627" cy="5182375"/>
          </a:xfrm>
        </p:spPr>
        <p:txBody>
          <a:bodyPr>
            <a:normAutofit/>
          </a:bodyPr>
          <a:lstStyle/>
          <a:p>
            <a:r>
              <a:rPr lang="en-US" b="1" i="1" dirty="0"/>
              <a:t>Recommendation:</a:t>
            </a:r>
            <a:br>
              <a:rPr lang="en-US" dirty="0"/>
            </a:br>
            <a:r>
              <a:rPr lang="en-US" dirty="0"/>
              <a:t>Refer Mr. Davies to an outpatient pulmonary rehabilitation (PR) </a:t>
            </a:r>
            <a:r>
              <a:rPr lang="en-US" dirty="0" err="1"/>
              <a:t>programme</a:t>
            </a:r>
            <a:r>
              <a:rPr lang="en-US" dirty="0"/>
              <a:t>.</a:t>
            </a:r>
          </a:p>
          <a:p>
            <a:r>
              <a:rPr lang="en-US" b="1" i="1" dirty="0"/>
              <a:t>Reason:</a:t>
            </a:r>
            <a:br>
              <a:rPr lang="en-US" dirty="0"/>
            </a:br>
            <a:r>
              <a:rPr lang="en-US" dirty="0"/>
              <a:t>Pulmonary rehabilitation is recommended by NICE (2019). It includes supervised exercise, education about the condition, and emotional support. It is the most effective non-drug treatment for improving fitness, reducing breathlessness, and improving quality of life.</a:t>
            </a:r>
          </a:p>
          <a:p>
            <a:r>
              <a:rPr lang="en-US" b="1" i="1" dirty="0"/>
              <a:t>Monitoring:</a:t>
            </a:r>
            <a:br>
              <a:rPr lang="en-US" dirty="0"/>
            </a:br>
            <a:r>
              <a:rPr lang="en-US" dirty="0"/>
              <a:t>Check attendance and progress at 6 and 12 weeks. Reassess breathlessness using the MRC scale and quality of life using the Chronic Respiratory Questionnaire (CRQ).</a:t>
            </a:r>
          </a:p>
          <a:p>
            <a:r>
              <a:rPr lang="en-US" b="1" i="1" dirty="0"/>
              <a:t>Communication:</a:t>
            </a:r>
            <a:br>
              <a:rPr lang="en-US" dirty="0"/>
            </a:br>
            <a:r>
              <a:rPr lang="en-US" dirty="0"/>
              <a:t>Use the ‘teach-back’ method to make sure Mr. Davies understands the purpose and benefits of the </a:t>
            </a:r>
            <a:r>
              <a:rPr lang="en-US" dirty="0" err="1"/>
              <a:t>programme</a:t>
            </a:r>
            <a:r>
              <a:rPr lang="en-US" dirty="0"/>
              <a:t>. This helps ensure he is fully informed before giving consent.</a:t>
            </a:r>
          </a:p>
          <a:p>
            <a:pPr lvl="0"/>
            <a:endParaRPr lang="en-US" noProof="0" dirty="0"/>
          </a:p>
        </p:txBody>
      </p:sp>
      <p:pic>
        <p:nvPicPr>
          <p:cNvPr id="2" name="Recorded Sound">
            <a:hlinkClick r:id="" action="ppaction://media"/>
            <a:extLst>
              <a:ext uri="{FF2B5EF4-FFF2-40B4-BE49-F238E27FC236}">
                <a16:creationId xmlns:a16="http://schemas.microsoft.com/office/drawing/2014/main" id="{A9B3BD27-07FC-7E88-E6D2-4431985EF6D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93400" y="5740400"/>
            <a:ext cx="406400" cy="406400"/>
          </a:xfrm>
          <a:prstGeom prst="rect">
            <a:avLst/>
          </a:prstGeom>
        </p:spPr>
      </p:pic>
    </p:spTree>
    <p:extLst>
      <p:ext uri="{BB962C8B-B14F-4D97-AF65-F5344CB8AC3E}">
        <p14:creationId xmlns:p14="http://schemas.microsoft.com/office/powerpoint/2010/main" val="14642881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020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C28204-2C6C-CA2B-7ACE-709BD219E7A2}"/>
              </a:ext>
            </a:extLst>
          </p:cNvPr>
          <p:cNvSpPr>
            <a:spLocks noGrp="1"/>
          </p:cNvSpPr>
          <p:nvPr>
            <p:ph type="title"/>
          </p:nvPr>
        </p:nvSpPr>
        <p:spPr>
          <a:xfrm>
            <a:off x="5823857" y="-1414417"/>
            <a:ext cx="6368143" cy="2190705"/>
          </a:xfrm>
        </p:spPr>
        <p:txBody>
          <a:bodyPr/>
          <a:lstStyle/>
          <a:p>
            <a:pPr algn="ctr"/>
            <a:r>
              <a:rPr lang="en-GB" sz="2400" i="1" u="sng" dirty="0">
                <a:solidFill>
                  <a:srgbClr val="FF0000"/>
                </a:solidFill>
              </a:rPr>
              <a:t>Optimising Pharmacological Therapy</a:t>
            </a:r>
            <a:endParaRPr lang="en-US" sz="2400" i="1" u="sng" dirty="0">
              <a:solidFill>
                <a:srgbClr val="FF0000"/>
              </a:solidFill>
            </a:endParaRPr>
          </a:p>
        </p:txBody>
      </p:sp>
      <p:pic>
        <p:nvPicPr>
          <p:cNvPr id="19" name="Picture Placeholder 18">
            <a:extLst>
              <a:ext uri="{FF2B5EF4-FFF2-40B4-BE49-F238E27FC236}">
                <a16:creationId xmlns:a16="http://schemas.microsoft.com/office/drawing/2014/main" id="{C9C7069E-8095-250E-5EC8-5FE8BAC18FAA}"/>
              </a:ext>
              <a:ext uri="{C183D7F6-B498-43B3-948B-1728B52AA6E4}">
                <adec:decorative xmlns:adec="http://schemas.microsoft.com/office/drawing/2017/decorative" val="1"/>
              </a:ext>
            </a:extLst>
          </p:cNvPr>
          <p:cNvPicPr>
            <a:picLocks noGrp="1" noChangeAspect="1"/>
          </p:cNvPicPr>
          <p:nvPr>
            <p:ph type="pic" sz="quarter" idx="11"/>
          </p:nvPr>
        </p:nvPicPr>
        <p:blipFill rotWithShape="1">
          <a:blip r:embed="rId5" cstate="screen">
            <a:duotone>
              <a:prstClr val="black"/>
              <a:schemeClr val="accent1">
                <a:tint val="45000"/>
                <a:satMod val="400000"/>
              </a:schemeClr>
            </a:duotone>
            <a:alphaModFix amt="50000"/>
            <a:extLst>
              <a:ext uri="{28A0092B-C50C-407E-A947-70E740481C1C}">
                <a14:useLocalDpi xmlns:a14="http://schemas.microsoft.com/office/drawing/2010/main"/>
              </a:ext>
            </a:extLst>
          </a:blip>
          <a:srcRect t="14" b="14"/>
          <a:stretch/>
        </p:blipFill>
        <p:spPr>
          <a:xfrm>
            <a:off x="1236663" y="776288"/>
            <a:ext cx="3433762" cy="5018087"/>
          </a:xfrm>
        </p:spPr>
      </p:pic>
      <p:sp>
        <p:nvSpPr>
          <p:cNvPr id="3" name="Content Placeholder 2">
            <a:extLst>
              <a:ext uri="{FF2B5EF4-FFF2-40B4-BE49-F238E27FC236}">
                <a16:creationId xmlns:a16="http://schemas.microsoft.com/office/drawing/2014/main" id="{A83F17C7-EFB2-790A-200F-D9BF2626198F}"/>
              </a:ext>
            </a:extLst>
          </p:cNvPr>
          <p:cNvSpPr>
            <a:spLocks noGrp="1"/>
          </p:cNvSpPr>
          <p:nvPr>
            <p:ph sz="quarter" idx="10"/>
          </p:nvPr>
        </p:nvSpPr>
        <p:spPr>
          <a:xfrm>
            <a:off x="6096000" y="838199"/>
            <a:ext cx="6095999" cy="5181601"/>
          </a:xfrm>
        </p:spPr>
        <p:txBody>
          <a:bodyPr>
            <a:normAutofit fontScale="25000" lnSpcReduction="20000"/>
          </a:bodyPr>
          <a:lstStyle/>
          <a:p>
            <a:r>
              <a:rPr lang="en-US" sz="5600" b="1" dirty="0"/>
              <a:t>Care Routine</a:t>
            </a:r>
            <a:endParaRPr lang="en-US" sz="5600" dirty="0"/>
          </a:p>
          <a:p>
            <a:r>
              <a:rPr lang="en-US" sz="5600" dirty="0"/>
              <a:t>Follow the step-by-step approach in NICE Guideline NG115 (</a:t>
            </a:r>
            <a:r>
              <a:rPr lang="en-US" sz="5600" b="1" dirty="0">
                <a:solidFill>
                  <a:srgbClr val="FF0000"/>
                </a:solidFill>
              </a:rPr>
              <a:t>NICE, 2019)</a:t>
            </a:r>
          </a:p>
          <a:p>
            <a:r>
              <a:rPr lang="en-US" sz="5600" b="1" dirty="0"/>
              <a:t>Maintenance Therapy (Daily Treatment)</a:t>
            </a:r>
            <a:endParaRPr lang="en-US" sz="5600" dirty="0"/>
          </a:p>
          <a:p>
            <a:r>
              <a:rPr lang="en-US" sz="5600" dirty="0"/>
              <a:t>Prescribe a long-acting bronchodilator (LAMA, e.g., tiotropium)</a:t>
            </a:r>
          </a:p>
          <a:p>
            <a:r>
              <a:rPr lang="en-US" sz="5600" dirty="0"/>
              <a:t>Used every day to keep airways open and reduce flare-ups</a:t>
            </a:r>
          </a:p>
          <a:p>
            <a:r>
              <a:rPr lang="en-US" sz="5600" b="1" dirty="0"/>
              <a:t>Reliever Therapy (For Symptoms)</a:t>
            </a:r>
            <a:endParaRPr lang="en-US" sz="5600" dirty="0"/>
          </a:p>
          <a:p>
            <a:r>
              <a:rPr lang="en-US" sz="5600" dirty="0"/>
              <a:t>Provide a short-acting reliever inhaler (SABA, e.g., salbutamol)</a:t>
            </a:r>
          </a:p>
          <a:p>
            <a:r>
              <a:rPr lang="en-US" sz="5600" dirty="0"/>
              <a:t>Used as needed for quick relief when breathless</a:t>
            </a:r>
          </a:p>
          <a:p>
            <a:r>
              <a:rPr lang="en-US" sz="5600" b="1" dirty="0"/>
              <a:t>Self-Management Plan</a:t>
            </a:r>
            <a:endParaRPr lang="en-US" sz="5600" dirty="0"/>
          </a:p>
          <a:p>
            <a:r>
              <a:rPr lang="en-US" sz="5600" dirty="0"/>
              <a:t>Work with Mr. Davies to create a written COPD action plan</a:t>
            </a:r>
          </a:p>
          <a:p>
            <a:r>
              <a:rPr lang="en-US" sz="5600" dirty="0"/>
              <a:t>Helps him spot early signs of a flare-up:</a:t>
            </a:r>
          </a:p>
          <a:p>
            <a:pPr lvl="1"/>
            <a:r>
              <a:rPr lang="en-US" sz="5600" dirty="0"/>
              <a:t>Feeling more breathless than usual</a:t>
            </a:r>
          </a:p>
          <a:p>
            <a:pPr lvl="1"/>
            <a:r>
              <a:rPr lang="en-US" sz="5600" dirty="0"/>
              <a:t>Coughing up more phlegm</a:t>
            </a:r>
          </a:p>
          <a:p>
            <a:pPr lvl="1"/>
            <a:r>
              <a:rPr lang="en-US" sz="5600" dirty="0"/>
              <a:t>Phlegm changes </a:t>
            </a:r>
            <a:r>
              <a:rPr lang="en-US" sz="5600" dirty="0" err="1"/>
              <a:t>colour</a:t>
            </a:r>
            <a:endParaRPr lang="en-US" sz="5600" dirty="0"/>
          </a:p>
          <a:p>
            <a:r>
              <a:rPr lang="en-US" sz="5600" dirty="0"/>
              <a:t>States clearly when to contact a healthcare professional </a:t>
            </a:r>
            <a:r>
              <a:rPr lang="en-US" sz="5600" b="1" dirty="0">
                <a:solidFill>
                  <a:srgbClr val="FF0000"/>
                </a:solidFill>
              </a:rPr>
              <a:t>(NHS England, 2023)</a:t>
            </a:r>
          </a:p>
          <a:p>
            <a:r>
              <a:rPr lang="en-US" sz="5600" b="1" dirty="0"/>
              <a:t>Monitoring</a:t>
            </a:r>
            <a:endParaRPr lang="en-US" sz="5600" dirty="0"/>
          </a:p>
          <a:p>
            <a:r>
              <a:rPr lang="en-US" sz="5600" dirty="0"/>
              <a:t>Check inhaler technique at every appointment</a:t>
            </a:r>
          </a:p>
          <a:p>
            <a:r>
              <a:rPr lang="en-US" sz="5600" dirty="0"/>
              <a:t>Poor technique is a main reason COPD is not well controlled </a:t>
            </a:r>
            <a:r>
              <a:rPr lang="en-US" sz="5600" b="1" dirty="0">
                <a:solidFill>
                  <a:srgbClr val="FF0000"/>
                </a:solidFill>
              </a:rPr>
              <a:t>(Sanchis et al., 2023)</a:t>
            </a:r>
          </a:p>
          <a:p>
            <a:pPr lvl="0"/>
            <a:endParaRPr lang="en-US" noProof="0" dirty="0"/>
          </a:p>
        </p:txBody>
      </p:sp>
      <p:pic>
        <p:nvPicPr>
          <p:cNvPr id="4" name="Recorded Sound">
            <a:hlinkClick r:id="" action="ppaction://media"/>
            <a:extLst>
              <a:ext uri="{FF2B5EF4-FFF2-40B4-BE49-F238E27FC236}">
                <a16:creationId xmlns:a16="http://schemas.microsoft.com/office/drawing/2014/main" id="{58E395F8-7CFA-3AFE-3941-081CA30A7C5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955337" y="5570762"/>
            <a:ext cx="917349" cy="917349"/>
          </a:xfrm>
          <a:prstGeom prst="rect">
            <a:avLst/>
          </a:prstGeom>
        </p:spPr>
      </p:pic>
    </p:spTree>
    <p:extLst>
      <p:ext uri="{BB962C8B-B14F-4D97-AF65-F5344CB8AC3E}">
        <p14:creationId xmlns:p14="http://schemas.microsoft.com/office/powerpoint/2010/main" val="10144137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557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663E25-7402-EAC9-107D-E3C80B9672C6}"/>
              </a:ext>
            </a:extLst>
          </p:cNvPr>
          <p:cNvSpPr>
            <a:spLocks noGrp="1"/>
          </p:cNvSpPr>
          <p:nvPr>
            <p:ph type="title"/>
          </p:nvPr>
        </p:nvSpPr>
        <p:spPr>
          <a:xfrm>
            <a:off x="529935" y="924339"/>
            <a:ext cx="3990110" cy="5009322"/>
          </a:xfrm>
        </p:spPr>
        <p:txBody>
          <a:bodyPr/>
          <a:lstStyle/>
          <a:p>
            <a:pPr lvl="0"/>
            <a:r>
              <a:rPr lang="en-GB" dirty="0"/>
              <a:t>Adjunctive Therapies &amp; Preventative Care</a:t>
            </a:r>
            <a:endParaRPr lang="en-US" noProof="0" dirty="0"/>
          </a:p>
        </p:txBody>
      </p:sp>
      <p:sp>
        <p:nvSpPr>
          <p:cNvPr id="3" name="Content Placeholder 2">
            <a:extLst>
              <a:ext uri="{FF2B5EF4-FFF2-40B4-BE49-F238E27FC236}">
                <a16:creationId xmlns:a16="http://schemas.microsoft.com/office/drawing/2014/main" id="{DBBD146A-879C-A0DC-7A0C-2E7729C4D125}"/>
              </a:ext>
            </a:extLst>
          </p:cNvPr>
          <p:cNvSpPr>
            <a:spLocks noGrp="1"/>
          </p:cNvSpPr>
          <p:nvPr>
            <p:ph sz="quarter" idx="10"/>
          </p:nvPr>
        </p:nvSpPr>
        <p:spPr>
          <a:xfrm>
            <a:off x="4713514" y="587830"/>
            <a:ext cx="6617631" cy="2841170"/>
          </a:xfrm>
        </p:spPr>
        <p:txBody>
          <a:bodyPr>
            <a:normAutofit fontScale="47500" lnSpcReduction="20000"/>
          </a:bodyPr>
          <a:lstStyle/>
          <a:p>
            <a:pPr marL="0" indent="0" algn="ctr">
              <a:buNone/>
            </a:pPr>
            <a:r>
              <a:rPr lang="en-GB" sz="4200" b="1" i="1" u="sng" dirty="0">
                <a:solidFill>
                  <a:srgbClr val="FF0000"/>
                </a:solidFill>
              </a:rPr>
              <a:t>Oxygen Therapy Assessment:</a:t>
            </a:r>
            <a:endParaRPr lang="en-GB" sz="4200" i="1" u="sng" dirty="0">
              <a:solidFill>
                <a:srgbClr val="FF0000"/>
              </a:solidFill>
            </a:endParaRPr>
          </a:p>
          <a:p>
            <a:r>
              <a:rPr lang="en-GB" sz="4200" dirty="0"/>
              <a:t>Assess for ambulatory oxygen if Mr. Davies’ oxygen levels drop during exercise, despite being on the best medication. </a:t>
            </a:r>
          </a:p>
          <a:p>
            <a:r>
              <a:rPr lang="en-GB" sz="4200" dirty="0"/>
              <a:t>Only prescribe long-term oxygen therapy after a blood gas test confirms low oxygen levels. </a:t>
            </a:r>
          </a:p>
          <a:p>
            <a:r>
              <a:rPr lang="en-GB" sz="4200" dirty="0"/>
              <a:t>Giving oxygen inappropriately, especially in patients with high CO₂ levels, can be harmful.</a:t>
            </a:r>
          </a:p>
          <a:p>
            <a:pPr lvl="0"/>
            <a:endParaRPr lang="en-US" noProof="0" dirty="0"/>
          </a:p>
        </p:txBody>
      </p:sp>
      <p:sp>
        <p:nvSpPr>
          <p:cNvPr id="6" name="Content Placeholder 5">
            <a:extLst>
              <a:ext uri="{FF2B5EF4-FFF2-40B4-BE49-F238E27FC236}">
                <a16:creationId xmlns:a16="http://schemas.microsoft.com/office/drawing/2014/main" id="{FCAFDB5C-106E-88F6-9353-25362AF2CB86}"/>
              </a:ext>
            </a:extLst>
          </p:cNvPr>
          <p:cNvSpPr>
            <a:spLocks noGrp="1"/>
          </p:cNvSpPr>
          <p:nvPr>
            <p:ph sz="quarter" idx="11"/>
          </p:nvPr>
        </p:nvSpPr>
        <p:spPr>
          <a:xfrm>
            <a:off x="4933674" y="3694742"/>
            <a:ext cx="6177309" cy="2575427"/>
          </a:xfrm>
        </p:spPr>
        <p:txBody>
          <a:bodyPr>
            <a:normAutofit fontScale="85000" lnSpcReduction="20000"/>
          </a:bodyPr>
          <a:lstStyle/>
          <a:p>
            <a:pPr marL="0" indent="0" algn="ctr">
              <a:buNone/>
            </a:pPr>
            <a:r>
              <a:rPr lang="en-US" sz="2200" b="1" i="1" u="sng" dirty="0">
                <a:solidFill>
                  <a:srgbClr val="FF0000"/>
                </a:solidFill>
              </a:rPr>
              <a:t>Vaccinations:</a:t>
            </a:r>
          </a:p>
          <a:p>
            <a:r>
              <a:rPr lang="en-US" sz="2200" dirty="0"/>
              <a:t>Offer a flu vaccine every year. </a:t>
            </a:r>
          </a:p>
          <a:p>
            <a:r>
              <a:rPr lang="en-US" sz="2200" dirty="0"/>
              <a:t>Give a one-off pneumococcal vaccine (PPV23). </a:t>
            </a:r>
          </a:p>
          <a:p>
            <a:r>
              <a:rPr lang="en-US" sz="2200" dirty="0"/>
              <a:t>Offer COVID-19 booster vaccines in line with UK guidance. </a:t>
            </a:r>
          </a:p>
          <a:p>
            <a:pPr marL="0" indent="0" algn="ctr">
              <a:buNone/>
            </a:pPr>
            <a:r>
              <a:rPr lang="en-US" sz="2200" b="1" i="1" u="sng" dirty="0">
                <a:solidFill>
                  <a:srgbClr val="FF0000"/>
                </a:solidFill>
              </a:rPr>
              <a:t>Monitoring:</a:t>
            </a:r>
            <a:endParaRPr lang="en-US" sz="2200" i="1" u="sng" dirty="0">
              <a:solidFill>
                <a:srgbClr val="FF0000"/>
              </a:solidFill>
            </a:endParaRPr>
          </a:p>
          <a:p>
            <a:r>
              <a:rPr lang="en-US" sz="2200" dirty="0"/>
              <a:t>Record all vaccinations in the patient’s notes. </a:t>
            </a:r>
          </a:p>
          <a:p>
            <a:r>
              <a:rPr lang="en-US" sz="2200" dirty="0"/>
              <a:t>Review vaccination status every year.</a:t>
            </a:r>
          </a:p>
          <a:p>
            <a:pPr lvl="0"/>
            <a:endParaRPr lang="en-US" noProof="0" dirty="0"/>
          </a:p>
        </p:txBody>
      </p:sp>
      <p:pic>
        <p:nvPicPr>
          <p:cNvPr id="4" name="Recorded Sound">
            <a:hlinkClick r:id="" action="ppaction://media"/>
            <a:extLst>
              <a:ext uri="{FF2B5EF4-FFF2-40B4-BE49-F238E27FC236}">
                <a16:creationId xmlns:a16="http://schemas.microsoft.com/office/drawing/2014/main" id="{97CD1DFB-F852-A10A-182C-66E250D9EA9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853057" y="5751284"/>
            <a:ext cx="573314" cy="573314"/>
          </a:xfrm>
          <a:prstGeom prst="rect">
            <a:avLst/>
          </a:prstGeom>
        </p:spPr>
      </p:pic>
    </p:spTree>
    <p:extLst>
      <p:ext uri="{BB962C8B-B14F-4D97-AF65-F5344CB8AC3E}">
        <p14:creationId xmlns:p14="http://schemas.microsoft.com/office/powerpoint/2010/main" val="31178021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123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B97DFA-9278-9CB6-C5BC-520AB107B9E7}"/>
              </a:ext>
            </a:extLst>
          </p:cNvPr>
          <p:cNvSpPr>
            <a:spLocks noGrp="1"/>
          </p:cNvSpPr>
          <p:nvPr>
            <p:ph type="title"/>
          </p:nvPr>
        </p:nvSpPr>
        <p:spPr>
          <a:xfrm>
            <a:off x="940630" y="-1752600"/>
            <a:ext cx="10571998" cy="2983528"/>
          </a:xfrm>
        </p:spPr>
        <p:txBody>
          <a:bodyPr/>
          <a:lstStyle/>
          <a:p>
            <a:pPr lvl="0"/>
            <a:r>
              <a:rPr lang="en-GB" u="sng" dirty="0"/>
              <a:t>Nutritional Support &amp; Physical Activity</a:t>
            </a:r>
            <a:endParaRPr lang="en-US" u="sng" noProof="0" dirty="0"/>
          </a:p>
        </p:txBody>
      </p:sp>
      <p:sp>
        <p:nvSpPr>
          <p:cNvPr id="3" name="TextBox 2">
            <a:extLst>
              <a:ext uri="{FF2B5EF4-FFF2-40B4-BE49-F238E27FC236}">
                <a16:creationId xmlns:a16="http://schemas.microsoft.com/office/drawing/2014/main" id="{E0271E4E-D84E-F6D3-A682-110CA45A5F26}"/>
              </a:ext>
            </a:extLst>
          </p:cNvPr>
          <p:cNvSpPr txBox="1"/>
          <p:nvPr/>
        </p:nvSpPr>
        <p:spPr>
          <a:xfrm>
            <a:off x="562843" y="1360715"/>
            <a:ext cx="10478485" cy="5262979"/>
          </a:xfrm>
          <a:prstGeom prst="rect">
            <a:avLst/>
          </a:prstGeom>
          <a:noFill/>
        </p:spPr>
        <p:txBody>
          <a:bodyPr wrap="square" rtlCol="0">
            <a:spAutoFit/>
          </a:bodyPr>
          <a:lstStyle/>
          <a:p>
            <a:r>
              <a:rPr lang="en-US" sz="2400" b="1" i="1" dirty="0">
                <a:solidFill>
                  <a:srgbClr val="FF0000"/>
                </a:solidFill>
              </a:rPr>
              <a:t>Nutritional Assessment:</a:t>
            </a:r>
            <a:endParaRPr lang="en-US" sz="2400" i="1" dirty="0">
              <a:solidFill>
                <a:srgbClr val="FF0000"/>
              </a:solidFill>
            </a:endParaRPr>
          </a:p>
          <a:p>
            <a:r>
              <a:rPr lang="en-US" sz="2400" dirty="0"/>
              <a:t>People with COPD may be underweight (due to the extra effort of breathing) or overweight (which can make breathlessness worse) </a:t>
            </a:r>
            <a:r>
              <a:rPr lang="en-US" sz="2400" dirty="0">
                <a:solidFill>
                  <a:srgbClr val="FF0000"/>
                </a:solidFill>
              </a:rPr>
              <a:t>(</a:t>
            </a:r>
            <a:r>
              <a:rPr lang="nl-NL" sz="2400" dirty="0">
                <a:solidFill>
                  <a:srgbClr val="FF0000"/>
                </a:solidFill>
              </a:rPr>
              <a:t>Schols and van de Bool, 2022)</a:t>
            </a:r>
            <a:endParaRPr lang="en-US" sz="2400" dirty="0">
              <a:solidFill>
                <a:srgbClr val="FF0000"/>
              </a:solidFill>
            </a:endParaRPr>
          </a:p>
          <a:p>
            <a:r>
              <a:rPr lang="en-US" sz="2400" dirty="0"/>
              <a:t>Refer to a dietitian for advice on a high-protein, high-calorie, healthy diet to help prevent muscle loss and support breathing muscles. </a:t>
            </a:r>
          </a:p>
          <a:p>
            <a:r>
              <a:rPr lang="en-US" sz="2400" b="1" i="1" dirty="0">
                <a:solidFill>
                  <a:srgbClr val="FF0000"/>
                </a:solidFill>
              </a:rPr>
              <a:t>Physical Activity:</a:t>
            </a:r>
            <a:endParaRPr lang="en-US" sz="2400" i="1" dirty="0">
              <a:solidFill>
                <a:srgbClr val="FF0000"/>
              </a:solidFill>
            </a:endParaRPr>
          </a:p>
          <a:p>
            <a:r>
              <a:rPr lang="en-US" sz="2400" dirty="0"/>
              <a:t>Encourage a gradual increase in daily activity after pulmonary rehabilitation. </a:t>
            </a:r>
          </a:p>
          <a:p>
            <a:r>
              <a:rPr lang="en-US" sz="2400" dirty="0"/>
              <a:t>Set simple, realistic goals (e.g. walking to the local shop each day). </a:t>
            </a:r>
          </a:p>
          <a:p>
            <a:r>
              <a:rPr lang="en-US" sz="2400" dirty="0"/>
              <a:t>Provide information about local exercise referral schemes. </a:t>
            </a:r>
          </a:p>
          <a:p>
            <a:r>
              <a:rPr lang="en-US" sz="2400" b="1" i="1" dirty="0">
                <a:solidFill>
                  <a:srgbClr val="FF0000"/>
                </a:solidFill>
              </a:rPr>
              <a:t>Monitoring:</a:t>
            </a:r>
            <a:endParaRPr lang="en-US" sz="2400" i="1" dirty="0">
              <a:solidFill>
                <a:srgbClr val="FF0000"/>
              </a:solidFill>
            </a:endParaRPr>
          </a:p>
          <a:p>
            <a:r>
              <a:rPr lang="en-US" sz="2400" dirty="0"/>
              <a:t>Check weight and body mass index (BMI) at every review. </a:t>
            </a:r>
          </a:p>
          <a:p>
            <a:endParaRPr lang="en-US" sz="2400" dirty="0"/>
          </a:p>
        </p:txBody>
      </p:sp>
      <p:pic>
        <p:nvPicPr>
          <p:cNvPr id="4" name="Recorded Sound">
            <a:hlinkClick r:id="" action="ppaction://media"/>
            <a:extLst>
              <a:ext uri="{FF2B5EF4-FFF2-40B4-BE49-F238E27FC236}">
                <a16:creationId xmlns:a16="http://schemas.microsoft.com/office/drawing/2014/main" id="{BE5B51F3-4D8D-CFA3-B677-00A4E6CA8F3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461171" y="5312227"/>
            <a:ext cx="703944" cy="703944"/>
          </a:xfrm>
          <a:prstGeom prst="rect">
            <a:avLst/>
          </a:prstGeom>
        </p:spPr>
      </p:pic>
    </p:spTree>
    <p:extLst>
      <p:ext uri="{BB962C8B-B14F-4D97-AF65-F5344CB8AC3E}">
        <p14:creationId xmlns:p14="http://schemas.microsoft.com/office/powerpoint/2010/main" val="17221476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992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C85972AC-EBF0-AEDE-17FB-A51EAA83AA0E}"/>
              </a:ext>
            </a:extLst>
          </p:cNvPr>
          <p:cNvSpPr>
            <a:spLocks noGrp="1"/>
          </p:cNvSpPr>
          <p:nvPr>
            <p:ph type="title"/>
          </p:nvPr>
        </p:nvSpPr>
        <p:spPr>
          <a:xfrm>
            <a:off x="810001" y="-1413468"/>
            <a:ext cx="10571998" cy="3366198"/>
          </a:xfrm>
        </p:spPr>
        <p:txBody>
          <a:bodyPr/>
          <a:lstStyle/>
          <a:p>
            <a:r>
              <a:rPr lang="en-GB" sz="4000" dirty="0"/>
              <a:t>Effective Communication &amp; Shared Decision-Making</a:t>
            </a:r>
            <a:endParaRPr lang="en-US" sz="4000" dirty="0"/>
          </a:p>
        </p:txBody>
      </p:sp>
      <p:sp>
        <p:nvSpPr>
          <p:cNvPr id="4" name="TextBox 3">
            <a:extLst>
              <a:ext uri="{FF2B5EF4-FFF2-40B4-BE49-F238E27FC236}">
                <a16:creationId xmlns:a16="http://schemas.microsoft.com/office/drawing/2014/main" id="{656BF07D-AB29-E3EE-91DE-0E53BCD9428A}"/>
              </a:ext>
            </a:extLst>
          </p:cNvPr>
          <p:cNvSpPr txBox="1"/>
          <p:nvPr/>
        </p:nvSpPr>
        <p:spPr>
          <a:xfrm>
            <a:off x="516088" y="2046515"/>
            <a:ext cx="6766456" cy="4524315"/>
          </a:xfrm>
          <a:prstGeom prst="rect">
            <a:avLst/>
          </a:prstGeom>
          <a:noFill/>
        </p:spPr>
        <p:txBody>
          <a:bodyPr wrap="square" rtlCol="0">
            <a:spAutoFit/>
          </a:bodyPr>
          <a:lstStyle/>
          <a:p>
            <a:r>
              <a:rPr lang="en-US" b="1" dirty="0">
                <a:solidFill>
                  <a:srgbClr val="FF0000"/>
                </a:solidFill>
              </a:rPr>
              <a:t>Communication Principles (NHS England, 2020):</a:t>
            </a:r>
            <a:endParaRPr lang="en-US" dirty="0">
              <a:solidFill>
                <a:srgbClr val="FF0000"/>
              </a:solidFill>
            </a:endParaRPr>
          </a:p>
          <a:p>
            <a:pPr marL="742950" lvl="1" indent="-285750">
              <a:buFont typeface="Arial" panose="020B0604020202020204" pitchFamily="34" charset="0"/>
              <a:buChar char="•"/>
            </a:pPr>
            <a:r>
              <a:rPr lang="en-US" dirty="0"/>
              <a:t>Adopt a patient-</a:t>
            </a:r>
            <a:r>
              <a:rPr lang="en-US" dirty="0" err="1"/>
              <a:t>centred</a:t>
            </a:r>
            <a:r>
              <a:rPr lang="en-US" dirty="0"/>
              <a:t> communication style using simple, jargon-free language.</a:t>
            </a:r>
          </a:p>
          <a:p>
            <a:pPr marL="742950" lvl="1" indent="-285750">
              <a:buFont typeface="Arial" panose="020B0604020202020204" pitchFamily="34" charset="0"/>
              <a:buChar char="•"/>
            </a:pPr>
            <a:r>
              <a:rPr lang="en-US" dirty="0"/>
              <a:t>Use open-ended questions to explore Mr. Davies' understanding of his condition, his goals, and any fears.</a:t>
            </a:r>
          </a:p>
          <a:p>
            <a:pPr marL="742950" lvl="1" indent="-285750">
              <a:buFont typeface="Arial" panose="020B0604020202020204" pitchFamily="34" charset="0"/>
              <a:buChar char="•"/>
            </a:pPr>
            <a:r>
              <a:rPr lang="en-US" dirty="0"/>
              <a:t>Acknowledge the emotional impact of a progressive, life-limiting diagnosis.</a:t>
            </a:r>
          </a:p>
          <a:p>
            <a:r>
              <a:rPr lang="en-US" b="1" dirty="0">
                <a:solidFill>
                  <a:srgbClr val="FF0000"/>
                </a:solidFill>
              </a:rPr>
              <a:t>Shared Decision-Making:</a:t>
            </a:r>
            <a:endParaRPr lang="en-US" dirty="0">
              <a:solidFill>
                <a:srgbClr val="FF0000"/>
              </a:solidFill>
            </a:endParaRPr>
          </a:p>
          <a:p>
            <a:pPr marL="742950" lvl="1" indent="-285750">
              <a:buFont typeface="Arial" panose="020B0604020202020204" pitchFamily="34" charset="0"/>
              <a:buChar char="•"/>
            </a:pPr>
            <a:r>
              <a:rPr lang="en-US" dirty="0"/>
              <a:t>Involve Mr. Davies in all decisions regarding his care, including medication choices, PR attendance, and future planning.</a:t>
            </a:r>
          </a:p>
          <a:p>
            <a:pPr marL="742950" lvl="1" indent="-285750">
              <a:buFont typeface="Arial" panose="020B0604020202020204" pitchFamily="34" charset="0"/>
              <a:buChar char="•"/>
            </a:pPr>
            <a:r>
              <a:rPr lang="en-US" dirty="0"/>
              <a:t>Explore his personal goals (e.g., "I want to be able to walk to the shops without stopping") to tailor the care plan meaningfully.</a:t>
            </a:r>
          </a:p>
          <a:p>
            <a:endParaRPr lang="en-GB" dirty="0"/>
          </a:p>
        </p:txBody>
      </p:sp>
      <p:pic>
        <p:nvPicPr>
          <p:cNvPr id="1026" name="Picture 2" descr="NHS England » Email bulletins">
            <a:extLst>
              <a:ext uri="{FF2B5EF4-FFF2-40B4-BE49-F238E27FC236}">
                <a16:creationId xmlns:a16="http://schemas.microsoft.com/office/drawing/2014/main" id="{FA2C646C-9488-0A23-C3E2-398770BC525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358744" y="2177143"/>
            <a:ext cx="4087083" cy="2728128"/>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0B543E44-7842-9030-D892-019921168B98}"/>
              </a:ext>
            </a:extLst>
          </p:cNvPr>
          <p:cNvSpPr txBox="1"/>
          <p:nvPr/>
        </p:nvSpPr>
        <p:spPr>
          <a:xfrm>
            <a:off x="7985656" y="5035899"/>
            <a:ext cx="3396343" cy="369332"/>
          </a:xfrm>
          <a:prstGeom prst="rect">
            <a:avLst/>
          </a:prstGeom>
          <a:noFill/>
        </p:spPr>
        <p:txBody>
          <a:bodyPr wrap="square" rtlCol="0">
            <a:spAutoFit/>
          </a:bodyPr>
          <a:lstStyle/>
          <a:p>
            <a:r>
              <a:rPr lang="en-US" dirty="0">
                <a:solidFill>
                  <a:srgbClr val="FF0000"/>
                </a:solidFill>
              </a:rPr>
              <a:t>(</a:t>
            </a:r>
            <a:r>
              <a:rPr lang="en-US" b="1" dirty="0">
                <a:solidFill>
                  <a:srgbClr val="FF0000"/>
                </a:solidFill>
              </a:rPr>
              <a:t>NHS ENGLAND, 2026)</a:t>
            </a:r>
            <a:endParaRPr lang="en-GB" b="1" dirty="0">
              <a:solidFill>
                <a:srgbClr val="FF0000"/>
              </a:solidFill>
            </a:endParaRPr>
          </a:p>
        </p:txBody>
      </p:sp>
      <p:pic>
        <p:nvPicPr>
          <p:cNvPr id="2" name="Recorded Sound">
            <a:hlinkClick r:id="" action="ppaction://media"/>
            <a:extLst>
              <a:ext uri="{FF2B5EF4-FFF2-40B4-BE49-F238E27FC236}">
                <a16:creationId xmlns:a16="http://schemas.microsoft.com/office/drawing/2014/main" id="{60CBFB2C-1CF0-31BA-2052-DC5BFF1334D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069286" y="5497286"/>
            <a:ext cx="573314" cy="573314"/>
          </a:xfrm>
          <a:prstGeom prst="rect">
            <a:avLst/>
          </a:prstGeom>
        </p:spPr>
      </p:pic>
    </p:spTree>
    <p:extLst>
      <p:ext uri="{BB962C8B-B14F-4D97-AF65-F5344CB8AC3E}">
        <p14:creationId xmlns:p14="http://schemas.microsoft.com/office/powerpoint/2010/main" val="26109450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856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F06AC8A-162C-5E86-8A29-04B6BCDD3B87}"/>
              </a:ext>
            </a:extLst>
          </p:cNvPr>
          <p:cNvSpPr>
            <a:spLocks noGrp="1"/>
          </p:cNvSpPr>
          <p:nvPr>
            <p:ph type="title"/>
          </p:nvPr>
        </p:nvSpPr>
        <p:spPr>
          <a:xfrm>
            <a:off x="488373" y="300361"/>
            <a:ext cx="11139054" cy="1028699"/>
          </a:xfrm>
        </p:spPr>
        <p:txBody>
          <a:bodyPr anchor="ctr"/>
          <a:lstStyle/>
          <a:p>
            <a:pPr lvl="0"/>
            <a:r>
              <a:rPr lang="en-GB" u="sng" dirty="0"/>
              <a:t>Ethical and Legal Framework</a:t>
            </a:r>
            <a:endParaRPr lang="en-US" u="sng" noProof="0" dirty="0"/>
          </a:p>
        </p:txBody>
      </p:sp>
      <p:sp>
        <p:nvSpPr>
          <p:cNvPr id="11" name="TextBox 10">
            <a:extLst>
              <a:ext uri="{FF2B5EF4-FFF2-40B4-BE49-F238E27FC236}">
                <a16:creationId xmlns:a16="http://schemas.microsoft.com/office/drawing/2014/main" id="{61CB1C15-B22A-1657-35F8-A775FC39598A}"/>
              </a:ext>
            </a:extLst>
          </p:cNvPr>
          <p:cNvSpPr txBox="1"/>
          <p:nvPr/>
        </p:nvSpPr>
        <p:spPr>
          <a:xfrm>
            <a:off x="488373" y="578219"/>
            <a:ext cx="11333513" cy="5886227"/>
          </a:xfrm>
          <a:prstGeom prst="rect">
            <a:avLst/>
          </a:prstGeom>
          <a:noFill/>
        </p:spPr>
        <p:txBody>
          <a:bodyPr wrap="square">
            <a:spAutoFit/>
          </a:bodyPr>
          <a:lstStyle/>
          <a:p>
            <a:pPr>
              <a:buNone/>
            </a:pPr>
            <a:br>
              <a:rPr lang="en-US" dirty="0"/>
            </a:br>
            <a:endParaRPr lang="en-US" dirty="0"/>
          </a:p>
          <a:p>
            <a:pPr algn="l">
              <a:spcBef>
                <a:spcPts val="1200"/>
              </a:spcBef>
              <a:spcAft>
                <a:spcPts val="1200"/>
              </a:spcAft>
              <a:buNone/>
            </a:pPr>
            <a:r>
              <a:rPr lang="en-US" sz="2400" b="1" i="1" dirty="0">
                <a:solidFill>
                  <a:srgbClr val="FF0000"/>
                </a:solidFill>
                <a:effectLst/>
                <a:latin typeface="quote-cjk-patch"/>
              </a:rPr>
              <a:t>Ethical Principles (Beauchamp and Childress, 2019)</a:t>
            </a:r>
            <a:endParaRPr lang="en-US" sz="2400" b="0" i="1" dirty="0">
              <a:solidFill>
                <a:srgbClr val="FF0000"/>
              </a:solidFill>
              <a:effectLst/>
              <a:latin typeface="quote-cjk-patch"/>
            </a:endParaRPr>
          </a:p>
          <a:p>
            <a:pPr algn="l">
              <a:spcBef>
                <a:spcPts val="1200"/>
              </a:spcBef>
              <a:spcAft>
                <a:spcPts val="1200"/>
              </a:spcAft>
              <a:buFont typeface="Arial" panose="020B0604020202020204" pitchFamily="34" charset="0"/>
              <a:buChar char="•"/>
            </a:pPr>
            <a:r>
              <a:rPr lang="en-US" b="1" i="0" dirty="0">
                <a:solidFill>
                  <a:srgbClr val="0F1115"/>
                </a:solidFill>
                <a:effectLst/>
                <a:latin typeface="quote-cjk-patch"/>
              </a:rPr>
              <a:t>Autonomy</a:t>
            </a:r>
            <a:r>
              <a:rPr lang="en-US" b="0" i="0" dirty="0">
                <a:solidFill>
                  <a:srgbClr val="0F1115"/>
                </a:solidFill>
                <a:effectLst/>
                <a:latin typeface="quote-cjk-patch"/>
              </a:rPr>
              <a:t> – Mr. Davies has the right to say no to any part of his care, such as pulmonary rehabilitation or certain medicines. His choices must be respected and written down in his records.</a:t>
            </a:r>
          </a:p>
          <a:p>
            <a:pPr algn="l">
              <a:spcBef>
                <a:spcPts val="450"/>
              </a:spcBef>
              <a:spcAft>
                <a:spcPts val="1200"/>
              </a:spcAft>
              <a:buFont typeface="Arial" panose="020B0604020202020204" pitchFamily="34" charset="0"/>
              <a:buChar char="•"/>
            </a:pPr>
            <a:r>
              <a:rPr lang="en-US" b="1" i="0" dirty="0">
                <a:solidFill>
                  <a:srgbClr val="0F1115"/>
                </a:solidFill>
                <a:effectLst/>
                <a:latin typeface="quote-cjk-patch"/>
              </a:rPr>
              <a:t>Beneficence</a:t>
            </a:r>
            <a:r>
              <a:rPr lang="en-US" b="0" i="0" dirty="0">
                <a:solidFill>
                  <a:srgbClr val="0F1115"/>
                </a:solidFill>
                <a:effectLst/>
                <a:latin typeface="quote-cjk-patch"/>
              </a:rPr>
              <a:t> – We must act in his best interests by offering treatments that are proven to work and will improve his health and wellbeing.</a:t>
            </a:r>
          </a:p>
          <a:p>
            <a:pPr algn="l">
              <a:spcBef>
                <a:spcPts val="450"/>
              </a:spcBef>
              <a:spcAft>
                <a:spcPts val="1200"/>
              </a:spcAft>
              <a:buFont typeface="Arial" panose="020B0604020202020204" pitchFamily="34" charset="0"/>
              <a:buChar char="•"/>
            </a:pPr>
            <a:r>
              <a:rPr lang="en-US" b="1" i="0" dirty="0">
                <a:solidFill>
                  <a:srgbClr val="0F1115"/>
                </a:solidFill>
                <a:effectLst/>
                <a:latin typeface="quote-cjk-patch"/>
              </a:rPr>
              <a:t>Non-maleficence</a:t>
            </a:r>
            <a:r>
              <a:rPr lang="en-US" b="0" i="0" dirty="0">
                <a:solidFill>
                  <a:srgbClr val="0F1115"/>
                </a:solidFill>
                <a:effectLst/>
                <a:latin typeface="quote-cjk-patch"/>
              </a:rPr>
              <a:t> – We must avoid causing harm. This includes making sure oxygen therapy is prescribed safely to prevent carbon dioxide build-up, and avoiding unnecessary or excessive treatment.</a:t>
            </a:r>
            <a:endParaRPr lang="en-US" dirty="0"/>
          </a:p>
          <a:p>
            <a:pPr algn="l">
              <a:spcBef>
                <a:spcPts val="1200"/>
              </a:spcBef>
              <a:spcAft>
                <a:spcPts val="1200"/>
              </a:spcAft>
              <a:buNone/>
            </a:pPr>
            <a:r>
              <a:rPr lang="en-US" sz="2400" b="1" i="1" dirty="0">
                <a:solidFill>
                  <a:srgbClr val="FF0000"/>
                </a:solidFill>
                <a:effectLst/>
                <a:latin typeface="quote-cjk-patch"/>
              </a:rPr>
              <a:t>Legal Considerations</a:t>
            </a:r>
            <a:endParaRPr lang="en-US" sz="2400" b="0" i="1" dirty="0">
              <a:solidFill>
                <a:srgbClr val="FF0000"/>
              </a:solidFill>
              <a:effectLst/>
              <a:latin typeface="quote-cjk-patch"/>
            </a:endParaRPr>
          </a:p>
          <a:p>
            <a:pPr algn="l">
              <a:spcBef>
                <a:spcPts val="1200"/>
              </a:spcBef>
              <a:spcAft>
                <a:spcPts val="1200"/>
              </a:spcAft>
              <a:buFont typeface="Arial" panose="020B0604020202020204" pitchFamily="34" charset="0"/>
              <a:buChar char="•"/>
            </a:pPr>
            <a:r>
              <a:rPr lang="en-US" b="1" i="0" dirty="0">
                <a:solidFill>
                  <a:srgbClr val="0F1115"/>
                </a:solidFill>
                <a:effectLst/>
                <a:latin typeface="quote-cjk-patch"/>
              </a:rPr>
              <a:t>Mental Capacity Act (2005)</a:t>
            </a:r>
            <a:r>
              <a:rPr lang="en-US" b="0" i="0" dirty="0">
                <a:solidFill>
                  <a:srgbClr val="0F1115"/>
                </a:solidFill>
                <a:effectLst/>
                <a:latin typeface="quote-cjk-patch"/>
              </a:rPr>
              <a:t> – If Mr. Davies becomes very unwell with a flare-up and cannot make decisions, a capacity assessment must be done before any treatment is given without his consent </a:t>
            </a:r>
            <a:r>
              <a:rPr lang="en-US" b="1" i="0" dirty="0">
                <a:solidFill>
                  <a:srgbClr val="FF0000"/>
                </a:solidFill>
                <a:effectLst/>
                <a:latin typeface="quote-cjk-patch"/>
              </a:rPr>
              <a:t>(Mental Capacity Act, 2005).</a:t>
            </a:r>
          </a:p>
          <a:p>
            <a:pPr algn="l">
              <a:spcBef>
                <a:spcPts val="450"/>
              </a:spcBef>
              <a:spcAft>
                <a:spcPts val="1200"/>
              </a:spcAft>
              <a:buFont typeface="Arial" panose="020B0604020202020204" pitchFamily="34" charset="0"/>
              <a:buChar char="•"/>
            </a:pPr>
            <a:r>
              <a:rPr lang="en-US" b="1" i="0" dirty="0">
                <a:solidFill>
                  <a:srgbClr val="0F1115"/>
                </a:solidFill>
                <a:effectLst/>
                <a:latin typeface="quote-cjk-patch"/>
              </a:rPr>
              <a:t>Data Protection</a:t>
            </a:r>
            <a:r>
              <a:rPr lang="en-US" b="0" i="0" dirty="0">
                <a:solidFill>
                  <a:srgbClr val="0F1115"/>
                </a:solidFill>
                <a:effectLst/>
                <a:latin typeface="quote-cjk-patch"/>
              </a:rPr>
              <a:t> – Any information shared with the multidisciplinary team (such as GPs, nurses, and physiotherapists) must follow UK GDPR rules to keep his details safe and confidential </a:t>
            </a:r>
            <a:r>
              <a:rPr lang="en-US" b="1" i="0" dirty="0">
                <a:solidFill>
                  <a:srgbClr val="FF0000"/>
                </a:solidFill>
                <a:effectLst/>
                <a:latin typeface="quote-cjk-patch"/>
              </a:rPr>
              <a:t>(Information Commissioner's Office, 2025).</a:t>
            </a:r>
          </a:p>
        </p:txBody>
      </p:sp>
      <p:pic>
        <p:nvPicPr>
          <p:cNvPr id="2" name="Recorded Sound">
            <a:hlinkClick r:id="" action="ppaction://media"/>
            <a:extLst>
              <a:ext uri="{FF2B5EF4-FFF2-40B4-BE49-F238E27FC236}">
                <a16:creationId xmlns:a16="http://schemas.microsoft.com/office/drawing/2014/main" id="{4DD677B6-CEDA-778E-484E-B60C845F92F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97227" y="6151239"/>
            <a:ext cx="406400" cy="406400"/>
          </a:xfrm>
          <a:prstGeom prst="rect">
            <a:avLst/>
          </a:prstGeom>
        </p:spPr>
      </p:pic>
    </p:spTree>
    <p:extLst>
      <p:ext uri="{BB962C8B-B14F-4D97-AF65-F5344CB8AC3E}">
        <p14:creationId xmlns:p14="http://schemas.microsoft.com/office/powerpoint/2010/main" val="30009709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065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7AEF70-82D5-7640-21AD-BEAC8FBD4CFF}"/>
              </a:ext>
            </a:extLst>
          </p:cNvPr>
          <p:cNvSpPr>
            <a:spLocks noGrp="1"/>
          </p:cNvSpPr>
          <p:nvPr>
            <p:ph type="title"/>
          </p:nvPr>
        </p:nvSpPr>
        <p:spPr>
          <a:xfrm>
            <a:off x="950871" y="-2076014"/>
            <a:ext cx="10571998" cy="3366198"/>
          </a:xfrm>
        </p:spPr>
        <p:txBody>
          <a:bodyPr/>
          <a:lstStyle/>
          <a:p>
            <a:pPr lvl="0"/>
            <a:r>
              <a:rPr lang="en-US" sz="4000" dirty="0"/>
              <a:t>Proactive Care – </a:t>
            </a:r>
            <a:r>
              <a:rPr lang="en-US" sz="4000" i="1" u="sng" dirty="0">
                <a:solidFill>
                  <a:srgbClr val="FF0000"/>
                </a:solidFill>
              </a:rPr>
              <a:t>Planning for the Future</a:t>
            </a:r>
            <a:endParaRPr lang="en-US" sz="4000" i="1" u="sng" noProof="0" dirty="0">
              <a:solidFill>
                <a:srgbClr val="FF0000"/>
              </a:solidFill>
            </a:endParaRPr>
          </a:p>
        </p:txBody>
      </p:sp>
      <p:pic>
        <p:nvPicPr>
          <p:cNvPr id="10" name="Picture Placeholder 9">
            <a:extLst>
              <a:ext uri="{FF2B5EF4-FFF2-40B4-BE49-F238E27FC236}">
                <a16:creationId xmlns:a16="http://schemas.microsoft.com/office/drawing/2014/main" id="{B1C915CE-EC91-4DEE-9C0D-2A94031D5DC3}"/>
              </a:ext>
              <a:ext uri="{C183D7F6-B498-43B3-948B-1728B52AA6E4}">
                <adec:decorative xmlns:adec="http://schemas.microsoft.com/office/drawing/2017/decorative" val="1"/>
              </a:ext>
            </a:extLst>
          </p:cNvPr>
          <p:cNvPicPr>
            <a:picLocks noGrp="1" noChangeAspect="1"/>
          </p:cNvPicPr>
          <p:nvPr>
            <p:ph sz="quarter" idx="4294967295"/>
          </p:nvPr>
        </p:nvPicPr>
        <p:blipFill rotWithShape="1">
          <a:blip r:embed="rId5" cstate="screen">
            <a:duotone>
              <a:prstClr val="black"/>
              <a:schemeClr val="accent1">
                <a:tint val="45000"/>
                <a:satMod val="400000"/>
              </a:schemeClr>
            </a:duotone>
            <a:alphaModFix amt="50000"/>
            <a:extLst>
              <a:ext uri="{28A0092B-C50C-407E-A947-70E740481C1C}">
                <a14:useLocalDpi xmlns:a14="http://schemas.microsoft.com/office/drawing/2010/main"/>
              </a:ext>
            </a:extLst>
          </a:blip>
          <a:stretch/>
        </p:blipFill>
        <p:spPr>
          <a:xfrm>
            <a:off x="10853738" y="1371600"/>
            <a:ext cx="1338262" cy="1954213"/>
          </a:xfrm>
        </p:spPr>
      </p:pic>
      <p:sp>
        <p:nvSpPr>
          <p:cNvPr id="4" name="Text Placeholder 3">
            <a:extLst>
              <a:ext uri="{FF2B5EF4-FFF2-40B4-BE49-F238E27FC236}">
                <a16:creationId xmlns:a16="http://schemas.microsoft.com/office/drawing/2014/main" id="{504D010D-622C-C5BE-85A9-5AE22F334546}"/>
              </a:ext>
            </a:extLst>
          </p:cNvPr>
          <p:cNvSpPr>
            <a:spLocks noGrp="1"/>
          </p:cNvSpPr>
          <p:nvPr>
            <p:ph type="body" sz="quarter" idx="4294967295"/>
          </p:nvPr>
        </p:nvSpPr>
        <p:spPr>
          <a:xfrm>
            <a:off x="517298" y="1620610"/>
            <a:ext cx="4751387" cy="5010150"/>
          </a:xfrm>
        </p:spPr>
        <p:txBody>
          <a:bodyPr/>
          <a:lstStyle/>
          <a:p>
            <a:r>
              <a:rPr lang="en-US" sz="2400" b="1" dirty="0">
                <a:solidFill>
                  <a:srgbClr val="FF0000"/>
                </a:solidFill>
              </a:rPr>
              <a:t>Long-Term Monitoring (NICE, 2019)</a:t>
            </a:r>
            <a:endParaRPr lang="en-US" sz="2400" dirty="0">
              <a:solidFill>
                <a:srgbClr val="FF0000"/>
              </a:solidFill>
            </a:endParaRPr>
          </a:p>
          <a:p>
            <a:r>
              <a:rPr lang="en-US" sz="2400" dirty="0"/>
              <a:t>Carry out an annual review that includes:</a:t>
            </a:r>
          </a:p>
          <a:p>
            <a:pPr lvl="1"/>
            <a:r>
              <a:rPr lang="en-US" sz="2400" dirty="0"/>
              <a:t>Spirometry (breathing test)</a:t>
            </a:r>
          </a:p>
          <a:p>
            <a:pPr lvl="1"/>
            <a:r>
              <a:rPr lang="en-US" sz="2400" dirty="0"/>
              <a:t>Checking inhaler technique</a:t>
            </a:r>
          </a:p>
          <a:p>
            <a:pPr lvl="1"/>
            <a:r>
              <a:rPr lang="en-US" sz="2400" dirty="0"/>
              <a:t>Reviewing how many flare-ups he has had</a:t>
            </a:r>
          </a:p>
          <a:p>
            <a:pPr lvl="1"/>
            <a:r>
              <a:rPr lang="en-US" sz="2400" dirty="0"/>
              <a:t>MRC breathlessness score</a:t>
            </a:r>
          </a:p>
          <a:p>
            <a:pPr marL="457200" lvl="1" indent="0">
              <a:buNone/>
            </a:pPr>
            <a:endParaRPr lang="en-US" dirty="0"/>
          </a:p>
          <a:p>
            <a:endParaRPr lang="en-GB" dirty="0"/>
          </a:p>
        </p:txBody>
      </p:sp>
      <p:sp>
        <p:nvSpPr>
          <p:cNvPr id="5" name="TextBox 4">
            <a:extLst>
              <a:ext uri="{FF2B5EF4-FFF2-40B4-BE49-F238E27FC236}">
                <a16:creationId xmlns:a16="http://schemas.microsoft.com/office/drawing/2014/main" id="{07CBD058-1AF8-9D48-A98B-57568FEBBA86}"/>
              </a:ext>
            </a:extLst>
          </p:cNvPr>
          <p:cNvSpPr txBox="1"/>
          <p:nvPr/>
        </p:nvSpPr>
        <p:spPr>
          <a:xfrm>
            <a:off x="5769428" y="1290184"/>
            <a:ext cx="5905273" cy="5170646"/>
          </a:xfrm>
          <a:prstGeom prst="rect">
            <a:avLst/>
          </a:prstGeom>
          <a:noFill/>
        </p:spPr>
        <p:txBody>
          <a:bodyPr wrap="square" rtlCol="0">
            <a:spAutoFit/>
          </a:bodyPr>
          <a:lstStyle/>
          <a:p>
            <a:r>
              <a:rPr lang="en-US" sz="2400" b="1" dirty="0">
                <a:solidFill>
                  <a:srgbClr val="FF0000"/>
                </a:solidFill>
              </a:rPr>
              <a:t>Advance Care Planning (ACP)</a:t>
            </a:r>
            <a:endParaRPr lang="en-US" sz="2400" dirty="0">
              <a:solidFill>
                <a:srgbClr val="FF0000"/>
              </a:solidFill>
            </a:endParaRPr>
          </a:p>
          <a:p>
            <a:r>
              <a:rPr lang="en-US" sz="2400" dirty="0"/>
              <a:t>COPD is progressive and life-limiting</a:t>
            </a:r>
          </a:p>
          <a:p>
            <a:r>
              <a:rPr lang="en-US" sz="2400" dirty="0"/>
              <a:t>Have gentle conversations about future care wishes (NHS England, 2022)</a:t>
            </a:r>
          </a:p>
          <a:p>
            <a:r>
              <a:rPr lang="en-US" sz="2400" dirty="0"/>
              <a:t>Discuss preferences for flare-ups: hospital vs. home care</a:t>
            </a:r>
          </a:p>
          <a:p>
            <a:r>
              <a:rPr lang="en-US" sz="2400" dirty="0"/>
              <a:t>Complete a </a:t>
            </a:r>
            <a:r>
              <a:rPr lang="en-US" sz="2400" dirty="0" err="1"/>
              <a:t>ReSPECT</a:t>
            </a:r>
            <a:r>
              <a:rPr lang="en-US" sz="2400" dirty="0"/>
              <a:t> plan to record wishes across all care settings</a:t>
            </a:r>
          </a:p>
          <a:p>
            <a:br>
              <a:rPr lang="en-US" sz="2400" dirty="0"/>
            </a:br>
            <a:endParaRPr lang="en-US" sz="2400" dirty="0"/>
          </a:p>
          <a:p>
            <a:r>
              <a:rPr lang="en-US" sz="2400" b="1" dirty="0">
                <a:solidFill>
                  <a:srgbClr val="FF0000"/>
                </a:solidFill>
              </a:rPr>
              <a:t>Ethical Consideration</a:t>
            </a:r>
            <a:endParaRPr lang="en-US" sz="2400" dirty="0">
              <a:solidFill>
                <a:srgbClr val="FF0000"/>
              </a:solidFill>
            </a:endParaRPr>
          </a:p>
          <a:p>
            <a:r>
              <a:rPr lang="en-US" sz="2400" dirty="0"/>
              <a:t>ACP is an ongoing conversation – revisit as his condition changes</a:t>
            </a:r>
          </a:p>
          <a:p>
            <a:endParaRPr lang="en-GB" dirty="0"/>
          </a:p>
        </p:txBody>
      </p:sp>
      <p:pic>
        <p:nvPicPr>
          <p:cNvPr id="3" name="Recorded Sound">
            <a:hlinkClick r:id="" action="ppaction://media"/>
            <a:extLst>
              <a:ext uri="{FF2B5EF4-FFF2-40B4-BE49-F238E27FC236}">
                <a16:creationId xmlns:a16="http://schemas.microsoft.com/office/drawing/2014/main" id="{BD761DF7-1959-C616-CE24-B3058B36936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16469" y="5838371"/>
            <a:ext cx="406400" cy="406400"/>
          </a:xfrm>
          <a:prstGeom prst="rect">
            <a:avLst/>
          </a:prstGeom>
        </p:spPr>
      </p:pic>
    </p:spTree>
    <p:extLst>
      <p:ext uri="{BB962C8B-B14F-4D97-AF65-F5344CB8AC3E}">
        <p14:creationId xmlns:p14="http://schemas.microsoft.com/office/powerpoint/2010/main" val="38028085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340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0E1BB1-C5B6-C34A-6087-4868288761AF}"/>
              </a:ext>
            </a:extLst>
          </p:cNvPr>
          <p:cNvSpPr>
            <a:spLocks noGrp="1"/>
          </p:cNvSpPr>
          <p:nvPr>
            <p:ph type="title"/>
          </p:nvPr>
        </p:nvSpPr>
        <p:spPr>
          <a:xfrm>
            <a:off x="529935" y="571499"/>
            <a:ext cx="11118274" cy="1154114"/>
          </a:xfrm>
        </p:spPr>
        <p:txBody>
          <a:bodyPr/>
          <a:lstStyle/>
          <a:p>
            <a:pPr lvl="0"/>
            <a:r>
              <a:rPr lang="en-US" u="sng" dirty="0"/>
              <a:t>Summary of Person-</a:t>
            </a:r>
            <a:r>
              <a:rPr lang="en-US" u="sng" dirty="0" err="1"/>
              <a:t>Centred</a:t>
            </a:r>
            <a:r>
              <a:rPr lang="en-US" u="sng" dirty="0"/>
              <a:t> COPD Care</a:t>
            </a:r>
            <a:endParaRPr lang="en-US" u="sng" noProof="0" dirty="0"/>
          </a:p>
        </p:txBody>
      </p:sp>
      <p:sp>
        <p:nvSpPr>
          <p:cNvPr id="3" name="Content Placeholder 2">
            <a:extLst>
              <a:ext uri="{FF2B5EF4-FFF2-40B4-BE49-F238E27FC236}">
                <a16:creationId xmlns:a16="http://schemas.microsoft.com/office/drawing/2014/main" id="{0A77EDD1-5A8E-0F37-E892-65A530E36B20}"/>
              </a:ext>
            </a:extLst>
          </p:cNvPr>
          <p:cNvSpPr>
            <a:spLocks noGrp="1"/>
          </p:cNvSpPr>
          <p:nvPr>
            <p:ph sz="quarter" idx="17"/>
          </p:nvPr>
        </p:nvSpPr>
        <p:spPr>
          <a:xfrm>
            <a:off x="322612" y="1965756"/>
            <a:ext cx="11118275" cy="4892243"/>
          </a:xfrm>
        </p:spPr>
        <p:txBody>
          <a:bodyPr>
            <a:noAutofit/>
          </a:bodyPr>
          <a:lstStyle/>
          <a:p>
            <a:r>
              <a:rPr lang="en-US" sz="1600" dirty="0"/>
              <a:t>A holistic, person-</a:t>
            </a:r>
            <a:r>
              <a:rPr lang="en-US" sz="1600" dirty="0" err="1"/>
              <a:t>centred</a:t>
            </a:r>
            <a:r>
              <a:rPr lang="en-US" sz="1600" dirty="0"/>
              <a:t> care plan for Mr. Arthur Davies, a 68-year-old with COPD, requires:</a:t>
            </a:r>
          </a:p>
          <a:p>
            <a:pPr lvl="1"/>
            <a:r>
              <a:rPr lang="en-US" b="1" dirty="0"/>
              <a:t>Understanding Physiology:</a:t>
            </a:r>
            <a:r>
              <a:rPr lang="en-US" dirty="0"/>
              <a:t> How airway inflammation and mucus hypersecretion directly impact gas exchange and functional capacity.</a:t>
            </a:r>
          </a:p>
          <a:p>
            <a:pPr lvl="1"/>
            <a:r>
              <a:rPr lang="en-US" b="1" dirty="0"/>
              <a:t>Addressing Risk Factors:</a:t>
            </a:r>
            <a:r>
              <a:rPr lang="en-US" dirty="0"/>
              <a:t> Managing the legacy of smoking and occupational exposure alongside current lifestyle factors.</a:t>
            </a:r>
          </a:p>
          <a:p>
            <a:pPr lvl="1"/>
            <a:r>
              <a:rPr lang="en-US" b="1" dirty="0"/>
              <a:t>Evidence-Based Interventions:</a:t>
            </a:r>
            <a:r>
              <a:rPr lang="en-US" dirty="0"/>
              <a:t> Pulmonary Rehabilitation (</a:t>
            </a:r>
            <a:r>
              <a:rPr lang="en-US" b="1" dirty="0">
                <a:solidFill>
                  <a:srgbClr val="FF0000"/>
                </a:solidFill>
              </a:rPr>
              <a:t>GOLD, 2025; NICE, 2019</a:t>
            </a:r>
            <a:r>
              <a:rPr lang="en-US" dirty="0"/>
              <a:t>) and </a:t>
            </a:r>
            <a:r>
              <a:rPr lang="en-US" dirty="0" err="1"/>
              <a:t>optimised</a:t>
            </a:r>
            <a:r>
              <a:rPr lang="en-US" dirty="0"/>
              <a:t> pharmacotherapy as the cornerstones of non-pharmacological and pharmacological management.</a:t>
            </a:r>
          </a:p>
          <a:p>
            <a:pPr lvl="1"/>
            <a:r>
              <a:rPr lang="en-US" b="1" dirty="0"/>
              <a:t>Effective Communication &amp; Ethics:</a:t>
            </a:r>
            <a:r>
              <a:rPr lang="en-US" dirty="0"/>
              <a:t> </a:t>
            </a:r>
            <a:r>
              <a:rPr lang="en-US" dirty="0" err="1"/>
              <a:t>Prioritising</a:t>
            </a:r>
            <a:r>
              <a:rPr lang="en-US" dirty="0"/>
              <a:t> patient autonomy through shared decision-making, respecting the Mental Capacity Act (2005), and engaging in proactive advance care planning.</a:t>
            </a:r>
          </a:p>
          <a:p>
            <a:r>
              <a:rPr lang="en-US" sz="1600" dirty="0"/>
              <a:t>This integrated, multidisciplinary approach supports Mr. Davies in living well with COPD while planning proactively for the future.</a:t>
            </a:r>
          </a:p>
          <a:p>
            <a:pPr marL="0" lvl="0" indent="0">
              <a:buNone/>
            </a:pPr>
            <a:endParaRPr lang="en-US" sz="1600" noProof="0" dirty="0"/>
          </a:p>
        </p:txBody>
      </p:sp>
      <p:pic>
        <p:nvPicPr>
          <p:cNvPr id="4" name="Recorded Sound">
            <a:hlinkClick r:id="" action="ppaction://media"/>
            <a:extLst>
              <a:ext uri="{FF2B5EF4-FFF2-40B4-BE49-F238E27FC236}">
                <a16:creationId xmlns:a16="http://schemas.microsoft.com/office/drawing/2014/main" id="{8E89D08D-3B70-7A0F-1F43-8CE265A2D8B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984179" y="5622471"/>
            <a:ext cx="664030" cy="664030"/>
          </a:xfrm>
          <a:prstGeom prst="rect">
            <a:avLst/>
          </a:prstGeom>
        </p:spPr>
      </p:pic>
    </p:spTree>
    <p:extLst>
      <p:ext uri="{BB962C8B-B14F-4D97-AF65-F5344CB8AC3E}">
        <p14:creationId xmlns:p14="http://schemas.microsoft.com/office/powerpoint/2010/main" val="31193540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272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05011-03FC-652B-2538-4EAE68ABF80D}"/>
              </a:ext>
            </a:extLst>
          </p:cNvPr>
          <p:cNvSpPr>
            <a:spLocks noGrp="1"/>
          </p:cNvSpPr>
          <p:nvPr>
            <p:ph type="title"/>
          </p:nvPr>
        </p:nvSpPr>
        <p:spPr>
          <a:xfrm>
            <a:off x="770659" y="-1453198"/>
            <a:ext cx="10650681" cy="2719255"/>
          </a:xfrm>
        </p:spPr>
        <p:txBody>
          <a:bodyPr/>
          <a:lstStyle/>
          <a:p>
            <a:pPr lvl="0"/>
            <a:r>
              <a:rPr lang="en-US" sz="4400" noProof="0" dirty="0"/>
              <a:t>References:</a:t>
            </a:r>
          </a:p>
        </p:txBody>
      </p:sp>
      <p:sp>
        <p:nvSpPr>
          <p:cNvPr id="3" name="Text Placeholder 2">
            <a:extLst>
              <a:ext uri="{FF2B5EF4-FFF2-40B4-BE49-F238E27FC236}">
                <a16:creationId xmlns:a16="http://schemas.microsoft.com/office/drawing/2014/main" id="{411A2349-EF0B-F33D-13F9-826241461648}"/>
              </a:ext>
            </a:extLst>
          </p:cNvPr>
          <p:cNvSpPr>
            <a:spLocks noGrp="1"/>
          </p:cNvSpPr>
          <p:nvPr>
            <p:ph type="body" sz="quarter" idx="14"/>
          </p:nvPr>
        </p:nvSpPr>
        <p:spPr>
          <a:xfrm>
            <a:off x="770659" y="1266057"/>
            <a:ext cx="10650681" cy="6172200"/>
          </a:xfrm>
        </p:spPr>
        <p:txBody>
          <a:bodyPr>
            <a:normAutofit fontScale="62500" lnSpcReduction="20000"/>
          </a:bodyPr>
          <a:lstStyle/>
          <a:p>
            <a:pPr marL="285750" indent="-285750" algn="l">
              <a:buFont typeface="Arial" panose="020B0604020202020204" pitchFamily="34" charset="0"/>
              <a:buChar char="•"/>
            </a:pPr>
            <a:r>
              <a:rPr lang="en-GB" dirty="0"/>
              <a:t>Barnes, P.J. (2022) ‘Pathophysiology of COPD’, in </a:t>
            </a:r>
            <a:r>
              <a:rPr lang="en-GB" i="1" dirty="0"/>
              <a:t>Murray and Nadel’s Textbook of Respiratory Medicine</a:t>
            </a:r>
            <a:r>
              <a:rPr lang="en-GB" dirty="0"/>
              <a:t>. 7th </a:t>
            </a:r>
            <a:r>
              <a:rPr lang="en-GB" dirty="0" err="1"/>
              <a:t>edn</a:t>
            </a:r>
            <a:r>
              <a:rPr lang="en-GB" dirty="0"/>
              <a:t>. Philadelphia: Elsevier, pp. 763–777. (Accessed 17 March 2026).</a:t>
            </a:r>
          </a:p>
          <a:p>
            <a:pPr marL="285750" indent="-285750" algn="l">
              <a:buFont typeface="Arial" panose="020B0604020202020204" pitchFamily="34" charset="0"/>
              <a:buChar char="•"/>
            </a:pPr>
            <a:r>
              <a:rPr lang="en-GB" dirty="0"/>
              <a:t>Beauchamp, T.L. and Childress, J.F. (2019) </a:t>
            </a:r>
            <a:r>
              <a:rPr lang="en-GB" i="1" dirty="0"/>
              <a:t>Principles of Biomedical Ethics</a:t>
            </a:r>
            <a:r>
              <a:rPr lang="en-GB" dirty="0"/>
              <a:t>. 8th </a:t>
            </a:r>
            <a:r>
              <a:rPr lang="en-GB" dirty="0" err="1"/>
              <a:t>edn</a:t>
            </a:r>
            <a:r>
              <a:rPr lang="en-GB" dirty="0"/>
              <a:t>. New York: Oxford University Press. (Accessed 21 March 2026).</a:t>
            </a:r>
          </a:p>
          <a:p>
            <a:pPr marL="285750" indent="-285750" algn="l">
              <a:buFont typeface="Arial" panose="020B0604020202020204" pitchFamily="34" charset="0"/>
              <a:buChar char="•"/>
            </a:pPr>
            <a:r>
              <a:rPr lang="en-GB" dirty="0"/>
              <a:t>British Lung Foundation (2021) </a:t>
            </a:r>
            <a:r>
              <a:rPr lang="en-GB" i="1" dirty="0"/>
              <a:t>COPD: The battle for breath</a:t>
            </a:r>
            <a:r>
              <a:rPr lang="en-GB" dirty="0"/>
              <a:t>. London: British Lung Foundation. Available at: </a:t>
            </a:r>
            <a:r>
              <a:rPr lang="en-GB" u="sng" dirty="0">
                <a:hlinkClick r:id="rId5"/>
              </a:rPr>
              <a:t>https://www.blf.org.uk/support-for-you/copd</a:t>
            </a:r>
            <a:r>
              <a:rPr lang="en-GB" dirty="0"/>
              <a:t> (Accessed: 13 March 2026).</a:t>
            </a:r>
          </a:p>
          <a:p>
            <a:pPr marL="285750" indent="-285750" algn="l">
              <a:buFont typeface="Arial" panose="020B0604020202020204" pitchFamily="34" charset="0"/>
              <a:buChar char="•"/>
            </a:pPr>
            <a:r>
              <a:rPr lang="en-GB" dirty="0"/>
              <a:t>Global Initiative for Chronic Obstructive Lung Disease (2025) </a:t>
            </a:r>
            <a:r>
              <a:rPr lang="en-GB" i="1" dirty="0"/>
              <a:t>Global Strategy for the Diagnosis, Management, and Prevention of Chronic Obstructive Pulmonary Disease</a:t>
            </a:r>
            <a:r>
              <a:rPr lang="en-GB" dirty="0"/>
              <a:t>. Available at: </a:t>
            </a:r>
            <a:r>
              <a:rPr lang="en-GB" u="sng" dirty="0">
                <a:hlinkClick r:id="rId6"/>
              </a:rPr>
              <a:t>https://goldcopd.org/</a:t>
            </a:r>
            <a:r>
              <a:rPr lang="en-GB" dirty="0"/>
              <a:t> (Accessed: 17 March 2026).</a:t>
            </a:r>
          </a:p>
          <a:p>
            <a:pPr marL="285750" indent="-285750" algn="l">
              <a:buFont typeface="Arial" panose="020B0604020202020204" pitchFamily="34" charset="0"/>
              <a:buChar char="•"/>
            </a:pPr>
            <a:r>
              <a:rPr lang="en-GB" dirty="0"/>
              <a:t>Information Commissioner's Office (2025) </a:t>
            </a:r>
            <a:r>
              <a:rPr lang="en-GB" i="1" dirty="0"/>
              <a:t>Guide to the UK General Data Protection Regulation (UK GDPR)</a:t>
            </a:r>
            <a:r>
              <a:rPr lang="en-GB" dirty="0"/>
              <a:t>. Available at: </a:t>
            </a:r>
            <a:r>
              <a:rPr lang="en-GB" u="sng" dirty="0">
                <a:hlinkClick r:id="rId7"/>
              </a:rPr>
              <a:t>https://ico.org.uk/</a:t>
            </a:r>
            <a:r>
              <a:rPr lang="en-GB" dirty="0"/>
              <a:t> (Accessed: 21 March 2026).</a:t>
            </a:r>
          </a:p>
          <a:p>
            <a:pPr marL="285750" indent="-285750" algn="l">
              <a:buFont typeface="Arial" panose="020B0604020202020204" pitchFamily="34" charset="0"/>
              <a:buChar char="•"/>
            </a:pPr>
            <a:r>
              <a:rPr lang="en-GB" dirty="0" err="1"/>
              <a:t>MacNee</a:t>
            </a:r>
            <a:r>
              <a:rPr lang="en-GB" dirty="0"/>
              <a:t>, W. (2021) ‘Pathophysiology of COPD’, </a:t>
            </a:r>
            <a:r>
              <a:rPr lang="en-GB" i="1" dirty="0"/>
              <a:t>European Respiratory Monograph</a:t>
            </a:r>
            <a:r>
              <a:rPr lang="en-GB" dirty="0"/>
              <a:t>, 92, pp. 1–20. (Accessed: 17 March 2026).</a:t>
            </a:r>
          </a:p>
          <a:p>
            <a:pPr marL="285750" indent="-285750" algn="l">
              <a:buFont typeface="Arial" panose="020B0604020202020204" pitchFamily="34" charset="0"/>
              <a:buChar char="•"/>
            </a:pPr>
            <a:r>
              <a:rPr lang="en-GB" i="1" dirty="0"/>
              <a:t>Mental Capacity Act 2005</a:t>
            </a:r>
            <a:r>
              <a:rPr lang="en-GB" dirty="0"/>
              <a:t>. (2005) Available at: </a:t>
            </a:r>
            <a:r>
              <a:rPr lang="en-GB" u="sng" dirty="0">
                <a:hlinkClick r:id="rId8"/>
              </a:rPr>
              <a:t>https://www.legislation.gov.uk/ukpga/2005/9/contents/</a:t>
            </a:r>
            <a:r>
              <a:rPr lang="en-GB" dirty="0"/>
              <a:t>  (Accessed: 21 March 2026).</a:t>
            </a:r>
          </a:p>
          <a:p>
            <a:pPr marL="285750" indent="-285750" algn="l">
              <a:buFont typeface="Arial" panose="020B0604020202020204" pitchFamily="34" charset="0"/>
              <a:buChar char="•"/>
            </a:pPr>
            <a:r>
              <a:rPr lang="en-GB" dirty="0"/>
              <a:t>National Institute for Health and Care Excellence (2019) </a:t>
            </a:r>
            <a:r>
              <a:rPr lang="en-GB" i="1" dirty="0"/>
              <a:t>Chronic obstructive pulmonary disease in over 16s: diagnosis and management</a:t>
            </a:r>
            <a:r>
              <a:rPr lang="en-GB" dirty="0"/>
              <a:t>. Available at: </a:t>
            </a:r>
            <a:r>
              <a:rPr lang="en-GB" u="sng" dirty="0">
                <a:hlinkClick r:id="rId9"/>
              </a:rPr>
              <a:t>https://www.nice.org.uk/guidance/ng115/</a:t>
            </a:r>
            <a:r>
              <a:rPr lang="en-GB" dirty="0"/>
              <a:t>  (Accessed: 20 March 2026).</a:t>
            </a:r>
          </a:p>
          <a:p>
            <a:pPr marL="285750" indent="-285750" algn="l">
              <a:buFont typeface="Arial" panose="020B0604020202020204" pitchFamily="34" charset="0"/>
              <a:buChar char="•"/>
            </a:pPr>
            <a:r>
              <a:rPr lang="en-GB" dirty="0"/>
              <a:t>NHS England (2019) </a:t>
            </a:r>
            <a:r>
              <a:rPr lang="en-GB" i="1" dirty="0"/>
              <a:t>The NHS Long Term Plan</a:t>
            </a:r>
            <a:r>
              <a:rPr lang="en-GB" dirty="0"/>
              <a:t>. Available at: </a:t>
            </a:r>
            <a:r>
              <a:rPr lang="en-GB" u="sng" dirty="0">
                <a:hlinkClick r:id="rId10"/>
              </a:rPr>
              <a:t>https://www.longtermplan.nhs.uk/</a:t>
            </a:r>
            <a:r>
              <a:rPr lang="en-GB" dirty="0"/>
              <a:t> (Accessed: 20 March 2026).</a:t>
            </a:r>
          </a:p>
          <a:p>
            <a:pPr marL="285750" indent="-285750" algn="l">
              <a:buFont typeface="Arial" panose="020B0604020202020204" pitchFamily="34" charset="0"/>
              <a:buChar char="•"/>
            </a:pPr>
            <a:r>
              <a:rPr lang="en-GB" dirty="0"/>
              <a:t>NHS England (2023) </a:t>
            </a:r>
            <a:r>
              <a:rPr lang="en-GB" i="1" dirty="0"/>
              <a:t>COPD: A Guide for Patients</a:t>
            </a:r>
            <a:r>
              <a:rPr lang="en-GB" dirty="0"/>
              <a:t>. Available at: </a:t>
            </a:r>
            <a:r>
              <a:rPr lang="en-GB" u="sng" dirty="0">
                <a:hlinkClick r:id="rId11"/>
              </a:rPr>
              <a:t>https://www.england.nhs.uk/</a:t>
            </a:r>
            <a:r>
              <a:rPr lang="en-GB" dirty="0"/>
              <a:t> (Accessed: 11 March, 2026).</a:t>
            </a:r>
          </a:p>
          <a:p>
            <a:pPr marL="285750" indent="-285750" algn="l">
              <a:buFont typeface="Arial" panose="020B0604020202020204" pitchFamily="34" charset="0"/>
              <a:buChar char="•"/>
            </a:pPr>
            <a:r>
              <a:rPr lang="en-GB" dirty="0"/>
              <a:t>NHS England (2023) </a:t>
            </a:r>
            <a:r>
              <a:rPr lang="en-GB" i="1" dirty="0"/>
              <a:t>COPD: A Guide for Patients</a:t>
            </a:r>
            <a:r>
              <a:rPr lang="en-GB" dirty="0"/>
              <a:t>. Available at: </a:t>
            </a:r>
            <a:r>
              <a:rPr lang="en-GB" u="sng" dirty="0">
                <a:hlinkClick r:id="rId11"/>
              </a:rPr>
              <a:t>https://www.england.nhs.uk/</a:t>
            </a:r>
            <a:r>
              <a:rPr lang="en-GB" dirty="0"/>
              <a:t> (Accessed: 20 March 2026).</a:t>
            </a:r>
          </a:p>
          <a:p>
            <a:pPr marL="285750" indent="-285750" algn="l">
              <a:buFont typeface="Arial" panose="020B0604020202020204" pitchFamily="34" charset="0"/>
              <a:buChar char="•"/>
            </a:pPr>
            <a:r>
              <a:rPr lang="en-GB" dirty="0"/>
              <a:t>NHS England (2026) </a:t>
            </a:r>
            <a:r>
              <a:rPr lang="en-GB" i="1" dirty="0"/>
              <a:t>Email bulletins</a:t>
            </a:r>
            <a:r>
              <a:rPr lang="en-GB" dirty="0"/>
              <a:t>. Available at: </a:t>
            </a:r>
            <a:r>
              <a:rPr lang="en-GB" u="sng" dirty="0">
                <a:hlinkClick r:id="rId12"/>
              </a:rPr>
              <a:t>https://www.england.nhs.uk/email-bulletins/</a:t>
            </a:r>
            <a:r>
              <a:rPr lang="en-GB" dirty="0"/>
              <a:t> (Accessed: 21 March 2026).</a:t>
            </a:r>
          </a:p>
          <a:p>
            <a:pPr marL="285750" indent="-285750" algn="l">
              <a:buFont typeface="Arial" panose="020B0604020202020204" pitchFamily="34" charset="0"/>
              <a:buChar char="•"/>
            </a:pPr>
            <a:r>
              <a:rPr lang="en-GB" dirty="0"/>
              <a:t>Respiratory London (2026) </a:t>
            </a:r>
            <a:r>
              <a:rPr lang="en-GB" i="1" dirty="0"/>
              <a:t>Chronic obstructive pulmonary disease (COPD) previously known as emphysema and chronic bronchitis</a:t>
            </a:r>
            <a:r>
              <a:rPr lang="en-GB" dirty="0"/>
              <a:t>. Available at: </a:t>
            </a:r>
            <a:r>
              <a:rPr lang="en-GB" u="sng" dirty="0">
                <a:hlinkClick r:id="rId13"/>
              </a:rPr>
              <a:t>https://respiratorylondon.co.uk/chronic-obstructive-pulmonary-disease-copd-previously-known-as-emphysema-and-chronic-bronchitis/</a:t>
            </a:r>
            <a:r>
              <a:rPr lang="en-GB" dirty="0"/>
              <a:t> (Accessed: 11 March, 2026)</a:t>
            </a:r>
          </a:p>
          <a:p>
            <a:pPr marL="285750" indent="-285750" algn="l">
              <a:buFont typeface="Arial" panose="020B0604020202020204" pitchFamily="34" charset="0"/>
              <a:buChar char="•"/>
            </a:pPr>
            <a:r>
              <a:rPr lang="en-GB" dirty="0"/>
              <a:t>Sanchis, J., </a:t>
            </a:r>
            <a:r>
              <a:rPr lang="en-GB" dirty="0" err="1"/>
              <a:t>Gich</a:t>
            </a:r>
            <a:r>
              <a:rPr lang="en-GB" dirty="0"/>
              <a:t>, I., Pedersen, S. and Aerosol Drug Management Improvement Team (ADMIT) (2023) ‘Systematic review of errors in inhaler use: prevalence and predictors’, </a:t>
            </a:r>
            <a:r>
              <a:rPr lang="en-GB" i="1" dirty="0"/>
              <a:t>European Respiratory Journal</a:t>
            </a:r>
            <a:r>
              <a:rPr lang="en-GB" dirty="0"/>
              <a:t>, 61(2), p. 2201834. (Accessed: 20 March 2026).</a:t>
            </a:r>
          </a:p>
          <a:p>
            <a:pPr marL="285750" indent="-285750" algn="l">
              <a:buFont typeface="Arial" panose="020B0604020202020204" pitchFamily="34" charset="0"/>
              <a:buChar char="•"/>
            </a:pPr>
            <a:r>
              <a:rPr lang="en-GB" dirty="0"/>
              <a:t>Schols, A.M.W.J. and van de Bool, C. (2022) ‘Nutritional assessment and therapy in COPD’, </a:t>
            </a:r>
            <a:r>
              <a:rPr lang="en-GB" i="1" dirty="0"/>
              <a:t>European Respiratory Monograph</a:t>
            </a:r>
            <a:r>
              <a:rPr lang="en-GB" dirty="0"/>
              <a:t>, 95, pp. 150–165. (Accessed 21 March 2026).</a:t>
            </a:r>
          </a:p>
          <a:p>
            <a:pPr marL="285750" indent="-285750" algn="l">
              <a:buFont typeface="Arial" panose="020B0604020202020204" pitchFamily="34" charset="0"/>
              <a:buChar char="•"/>
            </a:pPr>
            <a:r>
              <a:rPr lang="en-GB" dirty="0"/>
              <a:t>Tortora, G.J. and Derrickson, B. (2020) </a:t>
            </a:r>
            <a:r>
              <a:rPr lang="en-GB" i="1" dirty="0"/>
              <a:t>Principles of Anatomy and Physiology</a:t>
            </a:r>
            <a:r>
              <a:rPr lang="en-GB" dirty="0"/>
              <a:t>. 16th </a:t>
            </a:r>
            <a:r>
              <a:rPr lang="en-GB" dirty="0" err="1"/>
              <a:t>edn</a:t>
            </a:r>
            <a:r>
              <a:rPr lang="en-GB" dirty="0"/>
              <a:t>. Hoboken, NJ: John Wiley &amp; Sons. Available at: </a:t>
            </a:r>
            <a:r>
              <a:rPr lang="en-GB" u="sng" dirty="0">
                <a:hlinkClick r:id="rId14"/>
              </a:rPr>
              <a:t>https://www.wiley.com/</a:t>
            </a:r>
            <a:r>
              <a:rPr lang="en-GB" u="sng" dirty="0" err="1">
                <a:hlinkClick r:id="rId14"/>
              </a:rPr>
              <a:t>en‑gb</a:t>
            </a:r>
            <a:r>
              <a:rPr lang="en-GB" u="sng" dirty="0">
                <a:hlinkClick r:id="rId14"/>
              </a:rPr>
              <a:t>/Principles+of+Anatomy+and+Physiology%2C+16th+Edition‑p9781119456356//</a:t>
            </a:r>
            <a:r>
              <a:rPr lang="en-GB" dirty="0"/>
              <a:t>  (Accessed: 13 March 2026).</a:t>
            </a:r>
          </a:p>
          <a:p>
            <a:pPr marL="285750" indent="-285750" algn="l">
              <a:buFont typeface="Arial" panose="020B0604020202020204" pitchFamily="34" charset="0"/>
              <a:buChar char="•"/>
            </a:pPr>
            <a:r>
              <a:rPr lang="en-GB" dirty="0"/>
              <a:t>Waugh, A. and Grant, A. (2022) </a:t>
            </a:r>
            <a:r>
              <a:rPr lang="en-GB" i="1" dirty="0"/>
              <a:t>Ross and Wilson Anatomy and Physiology in Health and Illness</a:t>
            </a:r>
            <a:r>
              <a:rPr lang="en-GB" dirty="0"/>
              <a:t>. 14th </a:t>
            </a:r>
            <a:r>
              <a:rPr lang="en-GB" dirty="0" err="1"/>
              <a:t>edn</a:t>
            </a:r>
            <a:r>
              <a:rPr lang="en-GB" dirty="0"/>
              <a:t>. Edinburgh: Elsevier. Available at: </a:t>
            </a:r>
            <a:r>
              <a:rPr lang="en-GB" u="sng" dirty="0">
                <a:hlinkClick r:id="rId15"/>
              </a:rPr>
              <a:t>https://www.elsevier.com/books/ross‑and‑</a:t>
            </a:r>
            <a:r>
              <a:rPr lang="en-GB" u="sng" dirty="0" err="1">
                <a:hlinkClick r:id="rId15"/>
              </a:rPr>
              <a:t>wilson</a:t>
            </a:r>
            <a:r>
              <a:rPr lang="en-GB" u="sng" dirty="0">
                <a:hlinkClick r:id="rId15"/>
              </a:rPr>
              <a:t>‑anatomy‑and‑physiology‑in‑health‑and‑illness/</a:t>
            </a:r>
            <a:r>
              <a:rPr lang="en-GB" u="sng" dirty="0" err="1">
                <a:hlinkClick r:id="rId15"/>
              </a:rPr>
              <a:t>waugh</a:t>
            </a:r>
            <a:r>
              <a:rPr lang="en-GB" u="sng" dirty="0">
                <a:hlinkClick r:id="rId15"/>
              </a:rPr>
              <a:t>/9780702070238/</a:t>
            </a:r>
            <a:r>
              <a:rPr lang="en-GB" dirty="0"/>
              <a:t>  (Accessed: 17 March 2026).</a:t>
            </a:r>
          </a:p>
          <a:p>
            <a:pPr lvl="0" algn="l"/>
            <a:endParaRPr lang="en-US" noProof="0" dirty="0"/>
          </a:p>
        </p:txBody>
      </p:sp>
      <p:pic>
        <p:nvPicPr>
          <p:cNvPr id="4" name="Recorded Sound">
            <a:hlinkClick r:id="" action="ppaction://media"/>
            <a:extLst>
              <a:ext uri="{FF2B5EF4-FFF2-40B4-BE49-F238E27FC236}">
                <a16:creationId xmlns:a16="http://schemas.microsoft.com/office/drawing/2014/main" id="{B7329B5A-24A6-5526-C746-CA549E02BC5C}"/>
              </a:ext>
            </a:extLst>
          </p:cNvPr>
          <p:cNvPicPr>
            <a:picLocks noChangeAspect="1"/>
          </p:cNvPicPr>
          <p:nvPr>
            <a:audioFile r:link="rId2"/>
            <p:extLst>
              <p:ext uri="{DAA4B4D4-6D71-4841-9C94-3DE7FCFB9230}">
                <p14:media xmlns:p14="http://schemas.microsoft.com/office/powerpoint/2010/main" r:embed="rId1"/>
              </p:ext>
            </p:extLst>
          </p:nvPr>
        </p:nvPicPr>
        <p:blipFill>
          <a:blip r:embed="rId16"/>
          <a:stretch>
            <a:fillRect/>
          </a:stretch>
        </p:blipFill>
        <p:spPr>
          <a:xfrm>
            <a:off x="11313886" y="6110514"/>
            <a:ext cx="518886" cy="518886"/>
          </a:xfrm>
          <a:prstGeom prst="rect">
            <a:avLst/>
          </a:prstGeom>
        </p:spPr>
      </p:pic>
    </p:spTree>
    <p:extLst>
      <p:ext uri="{BB962C8B-B14F-4D97-AF65-F5344CB8AC3E}">
        <p14:creationId xmlns:p14="http://schemas.microsoft.com/office/powerpoint/2010/main" val="36636579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033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TM11381587_Win32_SL_v6" id="{5005B820-A0B7-49EA-8569-DCF0CD2DBB9D}" vid="{2E48C80D-E25D-44C4-BCFD-F1465E9B612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272B3831-C4F2-498C-8E5F-F8D6F905483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29F0C84-2C14-4FB8-88C2-9577181F2CC2}">
  <ds:schemaRefs>
    <ds:schemaRef ds:uri="http://schemas.microsoft.com/sharepoint/v3/contenttype/forms"/>
  </ds:schemaRefs>
</ds:datastoreItem>
</file>

<file path=customXml/itemProps3.xml><?xml version="1.0" encoding="utf-8"?>
<ds:datastoreItem xmlns:ds="http://schemas.openxmlformats.org/officeDocument/2006/customXml" ds:itemID="{E4ACCF44-01D5-4C40-9EAC-D3C3683409FE}">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{CF7E80FD-6673-42BB-ADEC-D361BE6EB4F3}TF4e23ad37-c1a6-42e6-a6ec-6518d97eca9ec3cad5d6_win32-e4fb00466b0d</Template>
  <TotalTime>269</TotalTime>
  <Words>2454</Words>
  <Application>Microsoft Office PowerPoint</Application>
  <PresentationFormat>Widescreen</PresentationFormat>
  <Paragraphs>170</Paragraphs>
  <Slides>16</Slides>
  <Notes>16</Notes>
  <HiddenSlides>0</HiddenSlides>
  <MMClips>16</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Aptos</vt:lpstr>
      <vt:lpstr>Arial</vt:lpstr>
      <vt:lpstr>Calibri</vt:lpstr>
      <vt:lpstr>Century Gothic</vt:lpstr>
      <vt:lpstr>quote-cjk-patch</vt:lpstr>
      <vt:lpstr>Wingdings 2</vt:lpstr>
      <vt:lpstr>Quotable</vt:lpstr>
      <vt:lpstr> </vt:lpstr>
      <vt:lpstr> Patient Profile: Mr. Arthur Davies</vt:lpstr>
      <vt:lpstr>Normal Respiratory Function:  </vt:lpstr>
      <vt:lpstr>Normal Respiratory Function:   Physiology</vt:lpstr>
      <vt:lpstr>The Diseased State: Pathophysiology of COPD</vt:lpstr>
      <vt:lpstr>Care Plan Aims</vt:lpstr>
      <vt:lpstr>Holistic Assessment</vt:lpstr>
      <vt:lpstr>Key Intervention: Pulmonary Rehabilitation </vt:lpstr>
      <vt:lpstr>Optimising Pharmacological Therapy</vt:lpstr>
      <vt:lpstr>Adjunctive Therapies &amp; Preventative Care</vt:lpstr>
      <vt:lpstr>Nutritional Support &amp; Physical Activity</vt:lpstr>
      <vt:lpstr>Effective Communication &amp; Shared Decision-Making</vt:lpstr>
      <vt:lpstr>Ethical and Legal Framework</vt:lpstr>
      <vt:lpstr>Proactive Care – Planning for the Future</vt:lpstr>
      <vt:lpstr>Summary of Person-Centred COPD Care</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Rehana Begum</dc:creator>
  <cp:lastModifiedBy>Heena Khan (2419590)</cp:lastModifiedBy>
  <cp:revision>2</cp:revision>
  <dcterms:created xsi:type="dcterms:W3CDTF">2026-03-22T15:35:29Z</dcterms:created>
  <dcterms:modified xsi:type="dcterms:W3CDTF">2026-03-23T00:59:11Z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