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86" autoAdjust="0"/>
    <p:restoredTop sz="96189" autoAdjust="0"/>
  </p:normalViewPr>
  <p:slideViewPr>
    <p:cSldViewPr snapToGrid="0">
      <p:cViewPr varScale="1">
        <p:scale>
          <a:sx n="130" d="100"/>
          <a:sy n="130" d="100"/>
        </p:scale>
        <p:origin x="4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ista.com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cim.co.uk/" TargetMode="External"/><Relationship Id="rId4" Type="http://schemas.openxmlformats.org/officeDocument/2006/relationships/hyperlink" Target="http://www.ons.gov.uk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2535" y="1244601"/>
            <a:ext cx="9364132" cy="499533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"/>
              </a:rPr>
              <a:t>MODULE NAME Problem Solving and Decision Making 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MODULE CODE (LCLM4004_LON)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STUDENT NAME Kevin Medina Alencastro 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STUDENT ID 2512847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LECTURER Nerys </a:t>
            </a:r>
            <a:r>
              <a:rPr lang="en-GB" sz="2800" dirty="0" err="1">
                <a:latin typeface="A"/>
              </a:rPr>
              <a:t>Dosseh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Assignment 1: Presentation</a:t>
            </a:r>
            <a:br>
              <a:rPr lang="en-GB" sz="2800" dirty="0">
                <a:latin typeface="A"/>
              </a:rPr>
            </a:br>
            <a:br>
              <a:rPr lang="en-GB" sz="2800" dirty="0">
                <a:latin typeface="A"/>
              </a:rPr>
            </a:br>
            <a:endParaRPr lang="en-GB" sz="2800" dirty="0">
              <a:latin typeface="A"/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the last 12 months, Green Haven Florist has experienced a 30% decline in in-store sales.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Online orders have slightly increased, they have not compensated for the loss of foot traffic in the shop.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 decline highlights the need of analyse the factors affecting the business and identify the main causes of reduced sales.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7483" y="1498600"/>
            <a:ext cx="9090595" cy="4902200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 in Norwich, UK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to corporate clients, weddings, walk-in clients.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ties, eco-friendly packaging, bespoke floral arrangements.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Values: eco-friendly packaging and locally sourced flowers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Customers: Walk-in clients, corporate clients, weddings, etc.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Known for strong community relationships and personalised service.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7571" y="1488141"/>
            <a:ext cx="10162261" cy="4776025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Who: </a:t>
            </a:r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What: 30% decline in in-store sales 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Where: Green Haven Florist, Norwich UK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When: last 12 months </a:t>
            </a:r>
          </a:p>
          <a:p>
            <a:r>
              <a:rPr lang="en-GB" sz="2400" dirty="0">
                <a:solidFill>
                  <a:schemeClr val="tx1"/>
                </a:solidFill>
              </a:rPr>
              <a:t>Why: Increased online competition, reduced foot traffic, rising cost </a:t>
            </a:r>
          </a:p>
          <a:p>
            <a:r>
              <a:rPr lang="en-GB" sz="2400" dirty="0">
                <a:solidFill>
                  <a:schemeClr val="tx1"/>
                </a:solidFill>
              </a:rPr>
              <a:t>How: Customers moving to online retailers and convenience services.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r>
              <a:rPr lang="en-GB" b="1" dirty="0"/>
              <a:t>-Regulations for small businesses and import rules for flowers.</a:t>
            </a:r>
          </a:p>
          <a:p>
            <a:r>
              <a:rPr lang="en-GB" b="1" dirty="0"/>
              <a:t>-Environmental policies encouraging sustainable packaging.</a:t>
            </a: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r>
              <a:rPr lang="en-GB" b="1" dirty="0"/>
              <a:t>-Inflation increasing flower import prices</a:t>
            </a:r>
          </a:p>
          <a:p>
            <a:r>
              <a:rPr lang="en-GB" b="1" dirty="0"/>
              <a:t>-Rising operational costs will affect profitability</a:t>
            </a: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r>
              <a:rPr lang="en-GB" b="1" dirty="0"/>
              <a:t>-Customers prefer online shopping because is more convenient </a:t>
            </a:r>
          </a:p>
          <a:p>
            <a:r>
              <a:rPr lang="en-GB" b="1" dirty="0"/>
              <a:t>-Demand for sustainable and eco-friendly products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887049"/>
          </a:xfrm>
        </p:spPr>
        <p:txBody>
          <a:bodyPr>
            <a:normAutofit/>
          </a:bodyPr>
          <a:lstStyle/>
          <a:p>
            <a:r>
              <a:rPr lang="en-GB" sz="2000" b="1" dirty="0"/>
              <a:t>TECHNOLOGICAL</a:t>
            </a:r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Competitors using strong social media marketing</a:t>
            </a:r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Outdated website reducing online sales opportunities</a:t>
            </a:r>
          </a:p>
          <a:p>
            <a:endParaRPr lang="en-GB" b="1" dirty="0"/>
          </a:p>
          <a:p>
            <a:r>
              <a:rPr lang="en-GB" sz="2000" b="1" dirty="0"/>
              <a:t>LEGAL</a:t>
            </a:r>
            <a:endParaRPr lang="en-GB" b="1" dirty="0"/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Consumer protection laws for online purchases</a:t>
            </a:r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Employment and health &amp; safety regulations</a:t>
            </a:r>
          </a:p>
          <a:p>
            <a:endParaRPr lang="en-GB" b="1" dirty="0"/>
          </a:p>
          <a:p>
            <a:r>
              <a:rPr lang="en-GB" sz="2000" b="1" dirty="0"/>
              <a:t>ENVIRONMENTAL </a:t>
            </a:r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Sustainable sourcing commitments increase costs</a:t>
            </a:r>
          </a:p>
          <a:p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Growing customer interest in eco-friendly florists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   </a:t>
            </a:r>
          </a:p>
          <a:p>
            <a:r>
              <a:rPr lang="en-US" dirty="0"/>
              <a:t>                                           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32C078-4E1C-F624-1A07-90A25813F6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536" y="1393857"/>
            <a:ext cx="8587664" cy="4717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Green Haven Florist is facing declining sales (in-store) due to different aspects such as economic pressure, customer behaviours and  increased competition.</a:t>
            </a:r>
          </a:p>
          <a:p>
            <a:r>
              <a:rPr lang="en-GB" dirty="0"/>
              <a:t>Improving different factors such as digital marketing, making the website more welcome and updated, offering flexible 24 hour/7 days  delivery services and even making their brand more unique, could help the business to adapt to the new technologic era and to restore growth.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pPr marL="342900" indent="-342900">
              <a:buFontTx/>
              <a:buChar char="-"/>
            </a:pPr>
            <a:r>
              <a:rPr lang="en-GB" b="1" dirty="0">
                <a:latin typeface="Arial"/>
                <a:ea typeface="Roboto"/>
                <a:cs typeface="Roboto"/>
              </a:rPr>
              <a:t>Kotler, P. and Keller, K. (2016) Marketing Management. 15</a:t>
            </a:r>
            <a:r>
              <a:rPr lang="en-GB" b="1" baseline="30000" dirty="0">
                <a:latin typeface="Arial"/>
                <a:ea typeface="Roboto"/>
                <a:cs typeface="Roboto"/>
              </a:rPr>
              <a:t>th</a:t>
            </a:r>
            <a:r>
              <a:rPr lang="en-GB" b="1" dirty="0">
                <a:latin typeface="Arial"/>
                <a:ea typeface="Roboto"/>
                <a:cs typeface="Roboto"/>
              </a:rPr>
              <a:t> edition. Harlow: Pearson Education</a:t>
            </a:r>
          </a:p>
          <a:p>
            <a:pPr marL="342900" indent="-342900">
              <a:buFontTx/>
              <a:buChar char="-"/>
            </a:pPr>
            <a:r>
              <a:rPr lang="en-GB" b="1" dirty="0">
                <a:latin typeface="Arial"/>
                <a:ea typeface="Roboto"/>
                <a:cs typeface="Roboto"/>
              </a:rPr>
              <a:t>Statista (2024) Online shopping behaviour in the United Kingdom. Available at: </a:t>
            </a:r>
            <a:r>
              <a:rPr lang="en-GB" b="1" dirty="0">
                <a:latin typeface="Arial"/>
                <a:ea typeface="Roboto"/>
                <a:cs typeface="Roboto"/>
                <a:hlinkClick r:id="rId3"/>
              </a:rPr>
              <a:t>http://www.statista.com</a:t>
            </a:r>
            <a:r>
              <a:rPr lang="en-GB" b="1" dirty="0">
                <a:latin typeface="Arial"/>
                <a:ea typeface="Roboto"/>
                <a:cs typeface="Roboto"/>
              </a:rPr>
              <a:t> (Accessed: 6 October 2025)</a:t>
            </a:r>
          </a:p>
          <a:p>
            <a:pPr marL="342900" indent="-342900">
              <a:buFontTx/>
              <a:buChar char="-"/>
            </a:pPr>
            <a:r>
              <a:rPr lang="en-GB" b="1" dirty="0">
                <a:latin typeface="Arial"/>
                <a:ea typeface="Roboto"/>
                <a:cs typeface="Roboto"/>
              </a:rPr>
              <a:t>Office for National Statistics (2024) Retail sales in Great Britain. Available at: </a:t>
            </a:r>
            <a:r>
              <a:rPr lang="en-GB" b="1" dirty="0">
                <a:latin typeface="Arial"/>
                <a:ea typeface="Roboto"/>
                <a:cs typeface="Roboto"/>
                <a:hlinkClick r:id="rId4"/>
              </a:rPr>
              <a:t>http://www.ons.gov.uk</a:t>
            </a:r>
            <a:r>
              <a:rPr lang="en-GB" b="1" dirty="0">
                <a:latin typeface="Arial"/>
                <a:ea typeface="Roboto"/>
                <a:cs typeface="Roboto"/>
              </a:rPr>
              <a:t> (Accessed: 6 October 2025)</a:t>
            </a:r>
          </a:p>
          <a:p>
            <a:pPr marL="342900" indent="-342900">
              <a:buFontTx/>
              <a:buChar char="-"/>
            </a:pPr>
            <a:r>
              <a:rPr lang="en-GB" b="1" dirty="0">
                <a:latin typeface="Arial"/>
                <a:ea typeface="Roboto"/>
                <a:cs typeface="Roboto"/>
              </a:rPr>
              <a:t>Laudon, K. and Traver, C. (2022) E-commerce: Business, Technology and Society. 17</a:t>
            </a:r>
            <a:r>
              <a:rPr lang="en-GB" b="1" baseline="30000" dirty="0">
                <a:latin typeface="Arial"/>
                <a:ea typeface="Roboto"/>
                <a:cs typeface="Roboto"/>
              </a:rPr>
              <a:t>th</a:t>
            </a:r>
            <a:r>
              <a:rPr lang="en-GB" b="1" dirty="0">
                <a:latin typeface="Arial"/>
                <a:ea typeface="Roboto"/>
                <a:cs typeface="Roboto"/>
              </a:rPr>
              <a:t> edition. Harlow: Pearson</a:t>
            </a:r>
          </a:p>
          <a:p>
            <a:pPr marL="342900" indent="-342900">
              <a:buFontTx/>
              <a:buChar char="-"/>
            </a:pPr>
            <a:r>
              <a:rPr lang="en-GB" b="1" dirty="0">
                <a:latin typeface="Arial"/>
                <a:ea typeface="Roboto"/>
                <a:cs typeface="Roboto"/>
              </a:rPr>
              <a:t>Chartered Institute of Marketing (2023) Marketing and the changing retail environment. Available at: </a:t>
            </a:r>
            <a:r>
              <a:rPr lang="en-GB" b="1" dirty="0">
                <a:latin typeface="Arial"/>
                <a:ea typeface="Roboto"/>
                <a:cs typeface="Roboto"/>
                <a:hlinkClick r:id="rId5"/>
              </a:rPr>
              <a:t>http://www.cim.co.uk</a:t>
            </a:r>
            <a:r>
              <a:rPr lang="en-GB" b="1" dirty="0">
                <a:latin typeface="Arial"/>
                <a:ea typeface="Roboto"/>
                <a:cs typeface="Roboto"/>
              </a:rPr>
              <a:t> (Accessed: </a:t>
            </a:r>
            <a:r>
              <a:rPr lang="en-GB" b="1">
                <a:latin typeface="Arial"/>
                <a:ea typeface="Roboto"/>
                <a:cs typeface="Roboto"/>
              </a:rPr>
              <a:t>6 October 2025)</a:t>
            </a:r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3551</TotalTime>
  <Words>629</Words>
  <Application>Microsoft Macintosh PowerPoint</Application>
  <PresentationFormat>Widescreen</PresentationFormat>
  <Paragraphs>68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Problem Solving and Decision Making  MODULE CODE (LCLM4004_LON) STUDENT NAME Kevin Medina Alencastro  STUDENT ID 2512847 LECTURER Nerys Dosseh Assignment 1: Presentation  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Kevin Alejandro Medina Alencastro (2512847)</cp:lastModifiedBy>
  <cp:revision>99</cp:revision>
  <dcterms:created xsi:type="dcterms:W3CDTF">2024-10-08T15:58:04Z</dcterms:created>
  <dcterms:modified xsi:type="dcterms:W3CDTF">2026-03-15T16:51:30Z</dcterms:modified>
</cp:coreProperties>
</file>