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4A13D-8BB1-DED0-A92C-25FA7CEC3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A7FBE0-9820-B8DA-3975-AD345BFD82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742D1-5095-1CDD-1D0F-A0C4E0C7E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D21B0-2856-2711-8FB4-72A5EDE05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A456C-818B-2392-07BA-A6D3885EB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964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19047-E4EB-A69A-E2BA-64AB3749E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E36BB-C56A-CD7F-9E16-1F36464AB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9F64F-534A-B1CD-584C-27D100641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E20B4-1CA6-FEB8-17B6-7B5C2DBF2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58822-1E9E-47D3-2AC3-B8AFBCE7B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54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597A3-F333-B6F8-784D-88C4A9F8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4AA3A-776D-BF7F-EF57-BA3BCF5CD1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152C-CF80-65F3-677D-4B9C02C36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19739-9155-06C4-8A96-3BB74D00A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0C3BC-C783-B80F-816F-7A67A8CD1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09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85E21-85BF-D858-971B-9EF55A713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ACB65-208D-7B3C-50D0-2744CD62DD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9CDFBA-AFF7-CD86-88CB-1EF67AF7B5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25177-B064-E742-A2A9-C276E453E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6C8B56-A522-06C4-0CA3-2CF5E31F6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278929-5CA4-060C-8BEA-ACF57300D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834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CAB9-EC53-E958-88DB-BAAFF3F07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74F9F-87EC-27E5-020C-F280ED687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BB85D-BF1C-539E-5FE6-8D3D1F2A8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D50B7C-DAB6-5175-B799-E0F58E961E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B7D19-9C9A-FFE4-FCCA-A6273CCBE4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389FC0-C45D-0268-0D2C-E15A34B92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08D85B-60E3-46E9-28F4-273DB69BF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6ACCAB-A517-8751-DCA6-00F83F974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912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70CED-875D-6F6B-4EA9-1F403EF6C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451AE3-E5C6-1F02-9177-483CA7E51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481F72-7D89-5503-4D32-9511B4CCC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6B1EB1-907E-3B8C-F039-200586C80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339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024645-1BC9-5E8D-5B24-E1E3AD18A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2BADE8-03C1-C159-F38F-6085CE74E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AC38F-E92E-F4F8-7914-5445820DD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643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E63AC-1C80-B584-E3D2-E798012ED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7D271-3274-C7EF-2E30-8A7B1556C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7A09DA-211F-5ABE-6F8E-A604855BCD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FBDF1-0402-495B-603F-F25A8BF36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D41086-A45A-BEF3-A6A6-E71517D5E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719D7-E379-8E17-C192-69B680437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062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0916D-09EF-A3D9-FC35-F28D79115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A1D213-BEF4-2357-2375-4E09B7A3F3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AC21E-4BD7-F5FB-B898-3E47837B6D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297473-8360-2911-07CA-60D4610C9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1F01E0-9BEF-A28B-FCB6-05F2B0068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36AA7-D742-5D39-5E9C-26ABF6121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150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75EEC-A6E1-0074-E859-916086151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DBBFAA-CEF5-8CA7-6030-F91782689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3A452-8A33-C7DB-FD0F-A9054BB9A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1C69A-C039-6BCD-78A7-7657DA356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E154D-DF1A-16A7-6D98-A9E93C10B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1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76932-0AC6-0C63-EF41-4A344B36F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BCDCF-F154-1042-141D-B0B81E7B2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91BAD-6471-8F97-30D3-DDEA7C67B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5A88D-B924-1DBB-22CF-E3C2CBEF8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EEF3D-B6D3-A68C-16E5-AD8A4CDC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125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73C7F-CE55-8252-2AC7-A0F17A69A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83076-5598-557F-E16F-ADC19D94C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B70E5-A1B6-5BA9-1739-686B8A055C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9188F-697E-43F5-A0AB-140CB651C30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B18A1-63C1-FD49-0D20-D093B7DA14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5021F9-674A-89D0-D695-59863CDFC2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31CB7-B759-49FA-A638-E0C767293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59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D41849DE-1CD7-2E89-18DC-C807245191F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9412171"/>
              </p:ext>
            </p:extLst>
          </p:nvPr>
        </p:nvGraphicFramePr>
        <p:xfrm>
          <a:off x="92074" y="92075"/>
          <a:ext cx="10342246" cy="65798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34061" imgH="3648424" progId="Word.Document.12">
                  <p:embed/>
                </p:oleObj>
              </mc:Choice>
              <mc:Fallback>
                <p:oleObj name="Document" r:id="rId2" imgW="5734061" imgH="364842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2074" y="92075"/>
                        <a:ext cx="10342246" cy="65798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8815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Recording (9)">
            <a:hlinkClick r:id="" action="ppaction://media"/>
            <a:extLst>
              <a:ext uri="{FF2B5EF4-FFF2-40B4-BE49-F238E27FC236}">
                <a16:creationId xmlns:a16="http://schemas.microsoft.com/office/drawing/2014/main" id="{4EDAC956-C77D-FD60-1E92-EE9C3E9AFE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760" y="142240"/>
            <a:ext cx="2522538" cy="252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30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0</Words>
  <Application>Microsoft Office PowerPoint</Application>
  <PresentationFormat>Widescreen</PresentationFormat>
  <Paragraphs>0</Paragraphs>
  <Slides>2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Microsoft Word Document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daanyal akhter</dc:creator>
  <cp:lastModifiedBy>daanyal akhter</cp:lastModifiedBy>
  <cp:revision>1</cp:revision>
  <dcterms:created xsi:type="dcterms:W3CDTF">2023-05-24T20:00:36Z</dcterms:created>
  <dcterms:modified xsi:type="dcterms:W3CDTF">2023-05-24T20:26:43Z</dcterms:modified>
</cp:coreProperties>
</file>