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45" r:id="rId2"/>
    <p:sldId id="344" r:id="rId3"/>
    <p:sldId id="258" r:id="rId4"/>
    <p:sldId id="337" r:id="rId5"/>
    <p:sldId id="346" r:id="rId6"/>
    <p:sldId id="268" r:id="rId7"/>
    <p:sldId id="334" r:id="rId8"/>
    <p:sldId id="336" r:id="rId9"/>
    <p:sldId id="259" r:id="rId10"/>
    <p:sldId id="256" r:id="rId11"/>
    <p:sldId id="340" r:id="rId12"/>
    <p:sldId id="347" r:id="rId13"/>
    <p:sldId id="342" r:id="rId14"/>
    <p:sldId id="331" r:id="rId15"/>
    <p:sldId id="269" r:id="rId16"/>
    <p:sldId id="333" r:id="rId17"/>
    <p:sldId id="266" r:id="rId18"/>
    <p:sldId id="341" r:id="rId19"/>
    <p:sldId id="350" r:id="rId20"/>
    <p:sldId id="257" r:id="rId21"/>
    <p:sldId id="267" r:id="rId22"/>
    <p:sldId id="265" r:id="rId23"/>
    <p:sldId id="264" r:id="rId24"/>
    <p:sldId id="343" r:id="rId25"/>
    <p:sldId id="349" r:id="rId26"/>
    <p:sldId id="33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C494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E02E2E0-182F-4078-18D3-B4A1D8A55793}" v="12" dt="2024-12-08T23:45:45.464"/>
    <p1510:client id="{34E38933-F757-52C0-3357-62BE3D265D45}" v="502" dt="2024-12-09T12:46:38.499"/>
    <p1510:client id="{82245266-1210-8E99-A626-57D1456E2BBF}" v="1366" dt="2024-12-09T11:22:37.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 Jones (2410537)" userId="S::2410537@student.uwtsd.ac.uk::d87d956b-e3bc-4984-8407-de1dd50a76c4" providerId="AD" clId="Web-{0E02E2E0-182F-4078-18D3-B4A1D8A55793}"/>
    <pc:docChg chg="modSld">
      <pc:chgData name="Abi Jones (2410537)" userId="S::2410537@student.uwtsd.ac.uk::d87d956b-e3bc-4984-8407-de1dd50a76c4" providerId="AD" clId="Web-{0E02E2E0-182F-4078-18D3-B4A1D8A55793}" dt="2024-12-08T23:45:45.464" v="11"/>
      <pc:docMkLst>
        <pc:docMk/>
      </pc:docMkLst>
      <pc:sldChg chg="modSp">
        <pc:chgData name="Abi Jones (2410537)" userId="S::2410537@student.uwtsd.ac.uk::d87d956b-e3bc-4984-8407-de1dd50a76c4" providerId="AD" clId="Web-{0E02E2E0-182F-4078-18D3-B4A1D8A55793}" dt="2024-12-08T23:45:45.464" v="11"/>
        <pc:sldMkLst>
          <pc:docMk/>
          <pc:sldMk cId="230353557" sldId="258"/>
        </pc:sldMkLst>
        <pc:graphicFrameChg chg="mod modGraphic">
          <ac:chgData name="Abi Jones (2410537)" userId="S::2410537@student.uwtsd.ac.uk::d87d956b-e3bc-4984-8407-de1dd50a76c4" providerId="AD" clId="Web-{0E02E2E0-182F-4078-18D3-B4A1D8A55793}" dt="2024-12-08T23:45:45.464" v="11"/>
          <ac:graphicFrameMkLst>
            <pc:docMk/>
            <pc:sldMk cId="230353557" sldId="258"/>
            <ac:graphicFrameMk id="4" creationId="{A31519E5-2416-0209-B84D-89B021F4D3B9}"/>
          </ac:graphicFrameMkLst>
        </pc:graphicFrameChg>
      </pc:sldChg>
    </pc:docChg>
  </pc:docChgLst>
  <pc:docChgLst>
    <pc:chgData name="Abi Jones (2410537)" userId="S::2410537@student.uwtsd.ac.uk::d87d956b-e3bc-4984-8407-de1dd50a76c4" providerId="AD" clId="Web-{6A9727B5-124F-21D7-AA42-822A9B3CDBE7}"/>
    <pc:docChg chg="modSld">
      <pc:chgData name="Abi Jones (2410537)" userId="S::2410537@student.uwtsd.ac.uk::d87d956b-e3bc-4984-8407-de1dd50a76c4" providerId="AD" clId="Web-{6A9727B5-124F-21D7-AA42-822A9B3CDBE7}" dt="2024-12-03T22:40:53.388" v="73"/>
      <pc:docMkLst>
        <pc:docMk/>
      </pc:docMkLst>
      <pc:sldChg chg="modSp">
        <pc:chgData name="Abi Jones (2410537)" userId="S::2410537@student.uwtsd.ac.uk::d87d956b-e3bc-4984-8407-de1dd50a76c4" providerId="AD" clId="Web-{6A9727B5-124F-21D7-AA42-822A9B3CDBE7}" dt="2024-12-03T22:40:53.388" v="73"/>
        <pc:sldMkLst>
          <pc:docMk/>
          <pc:sldMk cId="230353557" sldId="258"/>
        </pc:sldMkLst>
        <pc:graphicFrameChg chg="mod modGraphic">
          <ac:chgData name="Abi Jones (2410537)" userId="S::2410537@student.uwtsd.ac.uk::d87d956b-e3bc-4984-8407-de1dd50a76c4" providerId="AD" clId="Web-{6A9727B5-124F-21D7-AA42-822A9B3CDBE7}" dt="2024-12-03T22:40:53.388" v="73"/>
          <ac:graphicFrameMkLst>
            <pc:docMk/>
            <pc:sldMk cId="230353557" sldId="258"/>
            <ac:graphicFrameMk id="4" creationId="{A31519E5-2416-0209-B84D-89B021F4D3B9}"/>
          </ac:graphicFrameMkLst>
        </pc:graphicFrameChg>
      </pc:sldChg>
    </pc:docChg>
  </pc:docChgLst>
  <pc:docChgLst>
    <pc:chgData name="Abi Jones (2410537)" userId="S::2410537@student.uwtsd.ac.uk::d87d956b-e3bc-4984-8407-de1dd50a76c4" providerId="AD" clId="Web-{34E38933-F757-52C0-3357-62BE3D265D45}"/>
    <pc:docChg chg="addSld modSld sldOrd">
      <pc:chgData name="Abi Jones (2410537)" userId="S::2410537@student.uwtsd.ac.uk::d87d956b-e3bc-4984-8407-de1dd50a76c4" providerId="AD" clId="Web-{34E38933-F757-52C0-3357-62BE3D265D45}" dt="2024-12-09T12:46:03.701" v="480" actId="20577"/>
      <pc:docMkLst>
        <pc:docMk/>
      </pc:docMkLst>
      <pc:sldChg chg="modSp">
        <pc:chgData name="Abi Jones (2410537)" userId="S::2410537@student.uwtsd.ac.uk::d87d956b-e3bc-4984-8407-de1dd50a76c4" providerId="AD" clId="Web-{34E38933-F757-52C0-3357-62BE3D265D45}" dt="2024-12-09T12:17:01.924" v="40"/>
        <pc:sldMkLst>
          <pc:docMk/>
          <pc:sldMk cId="230353557" sldId="258"/>
        </pc:sldMkLst>
        <pc:graphicFrameChg chg="mod modGraphic">
          <ac:chgData name="Abi Jones (2410537)" userId="S::2410537@student.uwtsd.ac.uk::d87d956b-e3bc-4984-8407-de1dd50a76c4" providerId="AD" clId="Web-{34E38933-F757-52C0-3357-62BE3D265D45}" dt="2024-12-09T12:17:01.924" v="40"/>
          <ac:graphicFrameMkLst>
            <pc:docMk/>
            <pc:sldMk cId="230353557" sldId="258"/>
            <ac:graphicFrameMk id="4" creationId="{A31519E5-2416-0209-B84D-89B021F4D3B9}"/>
          </ac:graphicFrameMkLst>
        </pc:graphicFrameChg>
      </pc:sldChg>
      <pc:sldChg chg="modSp">
        <pc:chgData name="Abi Jones (2410537)" userId="S::2410537@student.uwtsd.ac.uk::d87d956b-e3bc-4984-8407-de1dd50a76c4" providerId="AD" clId="Web-{34E38933-F757-52C0-3357-62BE3D265D45}" dt="2024-12-09T12:44:06.993" v="459" actId="1076"/>
        <pc:sldMkLst>
          <pc:docMk/>
          <pc:sldMk cId="2377991228" sldId="341"/>
        </pc:sldMkLst>
        <pc:graphicFrameChg chg="mod modGraphic">
          <ac:chgData name="Abi Jones (2410537)" userId="S::2410537@student.uwtsd.ac.uk::d87d956b-e3bc-4984-8407-de1dd50a76c4" providerId="AD" clId="Web-{34E38933-F757-52C0-3357-62BE3D265D45}" dt="2024-12-09T12:44:06.993" v="459" actId="1076"/>
          <ac:graphicFrameMkLst>
            <pc:docMk/>
            <pc:sldMk cId="2377991228" sldId="341"/>
            <ac:graphicFrameMk id="4" creationId="{FA4C6B89-EEC3-B61C-1B85-C2CC68A894B4}"/>
          </ac:graphicFrameMkLst>
        </pc:graphicFrameChg>
      </pc:sldChg>
      <pc:sldChg chg="modSp">
        <pc:chgData name="Abi Jones (2410537)" userId="S::2410537@student.uwtsd.ac.uk::d87d956b-e3bc-4984-8407-de1dd50a76c4" providerId="AD" clId="Web-{34E38933-F757-52C0-3357-62BE3D265D45}" dt="2024-12-09T12:44:24.368" v="468"/>
        <pc:sldMkLst>
          <pc:docMk/>
          <pc:sldMk cId="4198818368" sldId="343"/>
        </pc:sldMkLst>
        <pc:graphicFrameChg chg="mod modGraphic">
          <ac:chgData name="Abi Jones (2410537)" userId="S::2410537@student.uwtsd.ac.uk::d87d956b-e3bc-4984-8407-de1dd50a76c4" providerId="AD" clId="Web-{34E38933-F757-52C0-3357-62BE3D265D45}" dt="2024-12-09T12:44:24.368" v="468"/>
          <ac:graphicFrameMkLst>
            <pc:docMk/>
            <pc:sldMk cId="4198818368" sldId="343"/>
            <ac:graphicFrameMk id="4" creationId="{FA4C6B89-EEC3-B61C-1B85-C2CC68A894B4}"/>
          </ac:graphicFrameMkLst>
        </pc:graphicFrameChg>
      </pc:sldChg>
      <pc:sldChg chg="modSp">
        <pc:chgData name="Abi Jones (2410537)" userId="S::2410537@student.uwtsd.ac.uk::d87d956b-e3bc-4984-8407-de1dd50a76c4" providerId="AD" clId="Web-{34E38933-F757-52C0-3357-62BE3D265D45}" dt="2024-12-09T12:21:42.950" v="65" actId="20577"/>
        <pc:sldMkLst>
          <pc:docMk/>
          <pc:sldMk cId="3559985420" sldId="344"/>
        </pc:sldMkLst>
        <pc:spChg chg="mod">
          <ac:chgData name="Abi Jones (2410537)" userId="S::2410537@student.uwtsd.ac.uk::d87d956b-e3bc-4984-8407-de1dd50a76c4" providerId="AD" clId="Web-{34E38933-F757-52C0-3357-62BE3D265D45}" dt="2024-12-09T12:19:46.665" v="54" actId="20577"/>
          <ac:spMkLst>
            <pc:docMk/>
            <pc:sldMk cId="3559985420" sldId="344"/>
            <ac:spMk id="2" creationId="{7B996266-092A-DBDF-560A-465521184E97}"/>
          </ac:spMkLst>
        </pc:spChg>
        <pc:spChg chg="mod">
          <ac:chgData name="Abi Jones (2410537)" userId="S::2410537@student.uwtsd.ac.uk::d87d956b-e3bc-4984-8407-de1dd50a76c4" providerId="AD" clId="Web-{34E38933-F757-52C0-3357-62BE3D265D45}" dt="2024-12-09T12:21:42.950" v="65" actId="20577"/>
          <ac:spMkLst>
            <pc:docMk/>
            <pc:sldMk cId="3559985420" sldId="344"/>
            <ac:spMk id="3" creationId="{74575AE1-957F-968C-3864-14FB73641808}"/>
          </ac:spMkLst>
        </pc:spChg>
      </pc:sldChg>
      <pc:sldChg chg="modSp">
        <pc:chgData name="Abi Jones (2410537)" userId="S::2410537@student.uwtsd.ac.uk::d87d956b-e3bc-4984-8407-de1dd50a76c4" providerId="AD" clId="Web-{34E38933-F757-52C0-3357-62BE3D265D45}" dt="2024-12-09T12:16:32.157" v="16" actId="20577"/>
        <pc:sldMkLst>
          <pc:docMk/>
          <pc:sldMk cId="3994885867" sldId="346"/>
        </pc:sldMkLst>
        <pc:spChg chg="mod">
          <ac:chgData name="Abi Jones (2410537)" userId="S::2410537@student.uwtsd.ac.uk::d87d956b-e3bc-4984-8407-de1dd50a76c4" providerId="AD" clId="Web-{34E38933-F757-52C0-3357-62BE3D265D45}" dt="2024-12-09T12:16:32.157" v="16" actId="20577"/>
          <ac:spMkLst>
            <pc:docMk/>
            <pc:sldMk cId="3994885867" sldId="346"/>
            <ac:spMk id="3" creationId="{85FCC854-86F2-372C-46E5-5A269FB32E70}"/>
          </ac:spMkLst>
        </pc:spChg>
      </pc:sldChg>
      <pc:sldChg chg="modSp add ord replId">
        <pc:chgData name="Abi Jones (2410537)" userId="S::2410537@student.uwtsd.ac.uk::d87d956b-e3bc-4984-8407-de1dd50a76c4" providerId="AD" clId="Web-{34E38933-F757-52C0-3357-62BE3D265D45}" dt="2024-12-09T12:46:03.701" v="480" actId="20577"/>
        <pc:sldMkLst>
          <pc:docMk/>
          <pc:sldMk cId="2573426920" sldId="350"/>
        </pc:sldMkLst>
        <pc:spChg chg="mod">
          <ac:chgData name="Abi Jones (2410537)" userId="S::2410537@student.uwtsd.ac.uk::d87d956b-e3bc-4984-8407-de1dd50a76c4" providerId="AD" clId="Web-{34E38933-F757-52C0-3357-62BE3D265D45}" dt="2024-12-09T12:46:03.701" v="480" actId="20577"/>
          <ac:spMkLst>
            <pc:docMk/>
            <pc:sldMk cId="2573426920" sldId="350"/>
            <ac:spMk id="3" creationId="{FF7ACDAF-E961-FE9A-13AF-0D99D09BE0F2}"/>
          </ac:spMkLst>
        </pc:spChg>
      </pc:sldChg>
    </pc:docChg>
  </pc:docChgLst>
  <pc:docChgLst>
    <pc:chgData name="Abi Jones (2410537)" userId="S::2410537@student.uwtsd.ac.uk::d87d956b-e3bc-4984-8407-de1dd50a76c4" providerId="AD" clId="Web-{31302C84-9F6C-6C09-EAE8-15E8CB0EE869}"/>
    <pc:docChg chg="addSld delSld modSld sldOrd">
      <pc:chgData name="Abi Jones (2410537)" userId="S::2410537@student.uwtsd.ac.uk::d87d956b-e3bc-4984-8407-de1dd50a76c4" providerId="AD" clId="Web-{31302C84-9F6C-6C09-EAE8-15E8CB0EE869}" dt="2024-12-05T20:06:53.898" v="3219"/>
      <pc:docMkLst>
        <pc:docMk/>
      </pc:docMkLst>
      <pc:sldChg chg="delSp modSp ord">
        <pc:chgData name="Abi Jones (2410537)" userId="S::2410537@student.uwtsd.ac.uk::d87d956b-e3bc-4984-8407-de1dd50a76c4" providerId="AD" clId="Web-{31302C84-9F6C-6C09-EAE8-15E8CB0EE869}" dt="2024-12-05T13:59:04.978" v="2426"/>
        <pc:sldMkLst>
          <pc:docMk/>
          <pc:sldMk cId="109857222" sldId="256"/>
        </pc:sldMkLst>
        <pc:spChg chg="del">
          <ac:chgData name="Abi Jones (2410537)" userId="S::2410537@student.uwtsd.ac.uk::d87d956b-e3bc-4984-8407-de1dd50a76c4" providerId="AD" clId="Web-{31302C84-9F6C-6C09-EAE8-15E8CB0EE869}" dt="2024-12-05T12:39:20.679" v="1033"/>
          <ac:spMkLst>
            <pc:docMk/>
            <pc:sldMk cId="109857222" sldId="256"/>
            <ac:spMk id="5" creationId="{BF3FAB18-FF43-981E-D7E4-48DFB140B2DF}"/>
          </ac:spMkLst>
        </pc:spChg>
        <pc:spChg chg="del">
          <ac:chgData name="Abi Jones (2410537)" userId="S::2410537@student.uwtsd.ac.uk::d87d956b-e3bc-4984-8407-de1dd50a76c4" providerId="AD" clId="Web-{31302C84-9F6C-6C09-EAE8-15E8CB0EE869}" dt="2024-12-05T12:39:19.148" v="1032"/>
          <ac:spMkLst>
            <pc:docMk/>
            <pc:sldMk cId="109857222" sldId="256"/>
            <ac:spMk id="6" creationId="{D108E6B7-C8AD-3E4E-AEAD-DA7E51BF206D}"/>
          </ac:spMkLst>
        </pc:spChg>
        <pc:spChg chg="del mod">
          <ac:chgData name="Abi Jones (2410537)" userId="S::2410537@student.uwtsd.ac.uk::d87d956b-e3bc-4984-8407-de1dd50a76c4" providerId="AD" clId="Web-{31302C84-9F6C-6C09-EAE8-15E8CB0EE869}" dt="2024-12-05T12:39:16.648" v="1031"/>
          <ac:spMkLst>
            <pc:docMk/>
            <pc:sldMk cId="109857222" sldId="256"/>
            <ac:spMk id="7" creationId="{A489F880-5AA5-3079-54B2-5CCB68033A79}"/>
          </ac:spMkLst>
        </pc:spChg>
        <pc:picChg chg="mod">
          <ac:chgData name="Abi Jones (2410537)" userId="S::2410537@student.uwtsd.ac.uk::d87d956b-e3bc-4984-8407-de1dd50a76c4" providerId="AD" clId="Web-{31302C84-9F6C-6C09-EAE8-15E8CB0EE869}" dt="2024-12-05T13:58:55.884" v="2425" actId="1076"/>
          <ac:picMkLst>
            <pc:docMk/>
            <pc:sldMk cId="109857222" sldId="256"/>
            <ac:picMk id="2" creationId="{52D3FB6A-68EF-394A-6197-08ADC4AF8F5A}"/>
          </ac:picMkLst>
        </pc:picChg>
      </pc:sldChg>
      <pc:sldChg chg="addSp delSp modSp">
        <pc:chgData name="Abi Jones (2410537)" userId="S::2410537@student.uwtsd.ac.uk::d87d956b-e3bc-4984-8407-de1dd50a76c4" providerId="AD" clId="Web-{31302C84-9F6C-6C09-EAE8-15E8CB0EE869}" dt="2024-12-05T14:33:38.931" v="2945"/>
        <pc:sldMkLst>
          <pc:docMk/>
          <pc:sldMk cId="1316094604" sldId="257"/>
        </pc:sldMkLst>
        <pc:spChg chg="add del mod">
          <ac:chgData name="Abi Jones (2410537)" userId="S::2410537@student.uwtsd.ac.uk::d87d956b-e3bc-4984-8407-de1dd50a76c4" providerId="AD" clId="Web-{31302C84-9F6C-6C09-EAE8-15E8CB0EE869}" dt="2024-12-05T14:33:38.931" v="2945"/>
          <ac:spMkLst>
            <pc:docMk/>
            <pc:sldMk cId="1316094604" sldId="257"/>
            <ac:spMk id="6" creationId="{4B929F81-FAD7-E0FD-609A-ECE985178416}"/>
          </ac:spMkLst>
        </pc:spChg>
        <pc:picChg chg="add mod">
          <ac:chgData name="Abi Jones (2410537)" userId="S::2410537@student.uwtsd.ac.uk::d87d956b-e3bc-4984-8407-de1dd50a76c4" providerId="AD" clId="Web-{31302C84-9F6C-6C09-EAE8-15E8CB0EE869}" dt="2024-12-05T14:06:07.822" v="2644"/>
          <ac:picMkLst>
            <pc:docMk/>
            <pc:sldMk cId="1316094604" sldId="257"/>
            <ac:picMk id="2" creationId="{DD2E4330-C37E-681A-A002-2BE72838CF13}"/>
          </ac:picMkLst>
        </pc:picChg>
        <pc:picChg chg="del">
          <ac:chgData name="Abi Jones (2410537)" userId="S::2410537@student.uwtsd.ac.uk::d87d956b-e3bc-4984-8407-de1dd50a76c4" providerId="AD" clId="Web-{31302C84-9F6C-6C09-EAE8-15E8CB0EE869}" dt="2024-12-05T14:06:23.057" v="2647"/>
          <ac:picMkLst>
            <pc:docMk/>
            <pc:sldMk cId="1316094604" sldId="257"/>
            <ac:picMk id="4" creationId="{7C3126FE-68FC-3896-AC2A-891EA24C1693}"/>
          </ac:picMkLst>
        </pc:picChg>
        <pc:picChg chg="del">
          <ac:chgData name="Abi Jones (2410537)" userId="S::2410537@student.uwtsd.ac.uk::d87d956b-e3bc-4984-8407-de1dd50a76c4" providerId="AD" clId="Web-{31302C84-9F6C-6C09-EAE8-15E8CB0EE869}" dt="2024-12-05T14:06:23.948" v="2648"/>
          <ac:picMkLst>
            <pc:docMk/>
            <pc:sldMk cId="1316094604" sldId="257"/>
            <ac:picMk id="5" creationId="{40D01DD5-2FFE-B6BD-76FF-9BCC02DD565E}"/>
          </ac:picMkLst>
        </pc:picChg>
      </pc:sldChg>
      <pc:sldChg chg="modSp ord">
        <pc:chgData name="Abi Jones (2410537)" userId="S::2410537@student.uwtsd.ac.uk::d87d956b-e3bc-4984-8407-de1dd50a76c4" providerId="AD" clId="Web-{31302C84-9F6C-6C09-EAE8-15E8CB0EE869}" dt="2024-12-05T20:06:53.898" v="3219"/>
        <pc:sldMkLst>
          <pc:docMk/>
          <pc:sldMk cId="230353557" sldId="258"/>
        </pc:sldMkLst>
        <pc:graphicFrameChg chg="mod modGraphic">
          <ac:chgData name="Abi Jones (2410537)" userId="S::2410537@student.uwtsd.ac.uk::d87d956b-e3bc-4984-8407-de1dd50a76c4" providerId="AD" clId="Web-{31302C84-9F6C-6C09-EAE8-15E8CB0EE869}" dt="2024-12-05T20:06:53.898" v="3219"/>
          <ac:graphicFrameMkLst>
            <pc:docMk/>
            <pc:sldMk cId="230353557" sldId="258"/>
            <ac:graphicFrameMk id="4" creationId="{A31519E5-2416-0209-B84D-89B021F4D3B9}"/>
          </ac:graphicFrameMkLst>
        </pc:graphicFrameChg>
      </pc:sldChg>
      <pc:sldChg chg="addSp delSp modSp">
        <pc:chgData name="Abi Jones (2410537)" userId="S::2410537@student.uwtsd.ac.uk::d87d956b-e3bc-4984-8407-de1dd50a76c4" providerId="AD" clId="Web-{31302C84-9F6C-6C09-EAE8-15E8CB0EE869}" dt="2024-12-05T12:49:21.265" v="1044" actId="1076"/>
        <pc:sldMkLst>
          <pc:docMk/>
          <pc:sldMk cId="2750747277" sldId="259"/>
        </pc:sldMkLst>
        <pc:spChg chg="del">
          <ac:chgData name="Abi Jones (2410537)" userId="S::2410537@student.uwtsd.ac.uk::d87d956b-e3bc-4984-8407-de1dd50a76c4" providerId="AD" clId="Web-{31302C84-9F6C-6C09-EAE8-15E8CB0EE869}" dt="2024-12-05T12:49:00.171" v="1036"/>
          <ac:spMkLst>
            <pc:docMk/>
            <pc:sldMk cId="2750747277" sldId="259"/>
            <ac:spMk id="2" creationId="{1F64280C-7F19-0413-2990-63AA1A04D1FC}"/>
          </ac:spMkLst>
        </pc:spChg>
        <pc:spChg chg="del">
          <ac:chgData name="Abi Jones (2410537)" userId="S::2410537@student.uwtsd.ac.uk::d87d956b-e3bc-4984-8407-de1dd50a76c4" providerId="AD" clId="Web-{31302C84-9F6C-6C09-EAE8-15E8CB0EE869}" dt="2024-12-05T12:49:13.093" v="1040"/>
          <ac:spMkLst>
            <pc:docMk/>
            <pc:sldMk cId="2750747277" sldId="259"/>
            <ac:spMk id="5" creationId="{80E3E026-25B4-F955-9AE8-0D3A2DD78CD5}"/>
          </ac:spMkLst>
        </pc:spChg>
        <pc:spChg chg="add del mod">
          <ac:chgData name="Abi Jones (2410537)" userId="S::2410537@student.uwtsd.ac.uk::d87d956b-e3bc-4984-8407-de1dd50a76c4" providerId="AD" clId="Web-{31302C84-9F6C-6C09-EAE8-15E8CB0EE869}" dt="2024-12-05T12:49:07.718" v="1037"/>
          <ac:spMkLst>
            <pc:docMk/>
            <pc:sldMk cId="2750747277" sldId="259"/>
            <ac:spMk id="8" creationId="{7CF5F24C-5E5F-E7E4-BE34-80B19AD8DC1D}"/>
          </ac:spMkLst>
        </pc:spChg>
        <pc:picChg chg="del">
          <ac:chgData name="Abi Jones (2410537)" userId="S::2410537@student.uwtsd.ac.uk::d87d956b-e3bc-4984-8407-de1dd50a76c4" providerId="AD" clId="Web-{31302C84-9F6C-6C09-EAE8-15E8CB0EE869}" dt="2024-12-05T12:48:58.030" v="1035"/>
          <ac:picMkLst>
            <pc:docMk/>
            <pc:sldMk cId="2750747277" sldId="259"/>
            <ac:picMk id="4" creationId="{877AC5E0-DCF1-7F1A-1F7A-2F5272E10527}"/>
          </ac:picMkLst>
        </pc:picChg>
        <pc:picChg chg="add mod ord">
          <ac:chgData name="Abi Jones (2410537)" userId="S::2410537@student.uwtsd.ac.uk::d87d956b-e3bc-4984-8407-de1dd50a76c4" providerId="AD" clId="Web-{31302C84-9F6C-6C09-EAE8-15E8CB0EE869}" dt="2024-12-05T12:49:21.265" v="1044" actId="1076"/>
          <ac:picMkLst>
            <pc:docMk/>
            <pc:sldMk cId="2750747277" sldId="259"/>
            <ac:picMk id="9" creationId="{8664EB62-E005-C6ED-D81B-ABD80E67785C}"/>
          </ac:picMkLst>
        </pc:picChg>
        <pc:cxnChg chg="del">
          <ac:chgData name="Abi Jones (2410537)" userId="S::2410537@student.uwtsd.ac.uk::d87d956b-e3bc-4984-8407-de1dd50a76c4" providerId="AD" clId="Web-{31302C84-9F6C-6C09-EAE8-15E8CB0EE869}" dt="2024-12-05T12:49:13.093" v="1041"/>
          <ac:cxnSpMkLst>
            <pc:docMk/>
            <pc:sldMk cId="2750747277" sldId="259"/>
            <ac:cxnSpMk id="3" creationId="{5DA20E98-FCE7-B669-A7AE-83E1D55AB407}"/>
          </ac:cxnSpMkLst>
        </pc:cxnChg>
        <pc:cxnChg chg="del">
          <ac:chgData name="Abi Jones (2410537)" userId="S::2410537@student.uwtsd.ac.uk::d87d956b-e3bc-4984-8407-de1dd50a76c4" providerId="AD" clId="Web-{31302C84-9F6C-6C09-EAE8-15E8CB0EE869}" dt="2024-12-05T12:49:11.421" v="1039"/>
          <ac:cxnSpMkLst>
            <pc:docMk/>
            <pc:sldMk cId="2750747277" sldId="259"/>
            <ac:cxnSpMk id="6" creationId="{77F72DDC-E536-C56F-8C37-BEC74AB798DC}"/>
          </ac:cxnSpMkLst>
        </pc:cxnChg>
      </pc:sldChg>
      <pc:sldChg chg="del">
        <pc:chgData name="Abi Jones (2410537)" userId="S::2410537@student.uwtsd.ac.uk::d87d956b-e3bc-4984-8407-de1dd50a76c4" providerId="AD" clId="Web-{31302C84-9F6C-6C09-EAE8-15E8CB0EE869}" dt="2024-12-05T13:57:35.006" v="2416"/>
        <pc:sldMkLst>
          <pc:docMk/>
          <pc:sldMk cId="182268031" sldId="261"/>
        </pc:sldMkLst>
      </pc:sldChg>
      <pc:sldChg chg="del">
        <pc:chgData name="Abi Jones (2410537)" userId="S::2410537@student.uwtsd.ac.uk::d87d956b-e3bc-4984-8407-de1dd50a76c4" providerId="AD" clId="Web-{31302C84-9F6C-6C09-EAE8-15E8CB0EE869}" dt="2024-12-05T14:03:33.582" v="2642"/>
        <pc:sldMkLst>
          <pc:docMk/>
          <pc:sldMk cId="2687402981" sldId="262"/>
        </pc:sldMkLst>
      </pc:sldChg>
      <pc:sldChg chg="ord">
        <pc:chgData name="Abi Jones (2410537)" userId="S::2410537@student.uwtsd.ac.uk::d87d956b-e3bc-4984-8407-de1dd50a76c4" providerId="AD" clId="Web-{31302C84-9F6C-6C09-EAE8-15E8CB0EE869}" dt="2024-12-05T14:06:02.947" v="2643"/>
        <pc:sldMkLst>
          <pc:docMk/>
          <pc:sldMk cId="2592525257" sldId="264"/>
        </pc:sldMkLst>
      </pc:sldChg>
      <pc:sldChg chg="ord">
        <pc:chgData name="Abi Jones (2410537)" userId="S::2410537@student.uwtsd.ac.uk::d87d956b-e3bc-4984-8407-de1dd50a76c4" providerId="AD" clId="Web-{31302C84-9F6C-6C09-EAE8-15E8CB0EE869}" dt="2024-12-05T14:08:47.625" v="2681"/>
        <pc:sldMkLst>
          <pc:docMk/>
          <pc:sldMk cId="2595118155" sldId="266"/>
        </pc:sldMkLst>
      </pc:sldChg>
      <pc:sldChg chg="modSp ord">
        <pc:chgData name="Abi Jones (2410537)" userId="S::2410537@student.uwtsd.ac.uk::d87d956b-e3bc-4984-8407-de1dd50a76c4" providerId="AD" clId="Web-{31302C84-9F6C-6C09-EAE8-15E8CB0EE869}" dt="2024-12-05T13:59:16.181" v="2428"/>
        <pc:sldMkLst>
          <pc:docMk/>
          <pc:sldMk cId="1962439249" sldId="268"/>
        </pc:sldMkLst>
        <pc:graphicFrameChg chg="mod modGraphic">
          <ac:chgData name="Abi Jones (2410537)" userId="S::2410537@student.uwtsd.ac.uk::d87d956b-e3bc-4984-8407-de1dd50a76c4" providerId="AD" clId="Web-{31302C84-9F6C-6C09-EAE8-15E8CB0EE869}" dt="2024-12-05T12:34:16.308" v="887"/>
          <ac:graphicFrameMkLst>
            <pc:docMk/>
            <pc:sldMk cId="1962439249" sldId="268"/>
            <ac:graphicFrameMk id="5" creationId="{E855AA07-2F6A-2A8A-4DA7-D988BACBD30C}"/>
          </ac:graphicFrameMkLst>
        </pc:graphicFrameChg>
      </pc:sldChg>
      <pc:sldChg chg="addSp delSp modSp ord">
        <pc:chgData name="Abi Jones (2410537)" userId="S::2410537@student.uwtsd.ac.uk::d87d956b-e3bc-4984-8407-de1dd50a76c4" providerId="AD" clId="Web-{31302C84-9F6C-6C09-EAE8-15E8CB0EE869}" dt="2024-12-05T14:24:30.223" v="2731" actId="20577"/>
        <pc:sldMkLst>
          <pc:docMk/>
          <pc:sldMk cId="1947670083" sldId="269"/>
        </pc:sldMkLst>
        <pc:spChg chg="add mod">
          <ac:chgData name="Abi Jones (2410537)" userId="S::2410537@student.uwtsd.ac.uk::d87d956b-e3bc-4984-8407-de1dd50a76c4" providerId="AD" clId="Web-{31302C84-9F6C-6C09-EAE8-15E8CB0EE869}" dt="2024-12-05T14:21:02.480" v="2721" actId="688"/>
          <ac:spMkLst>
            <pc:docMk/>
            <pc:sldMk cId="1947670083" sldId="269"/>
            <ac:spMk id="3" creationId="{BB7C4264-4C57-A029-AD49-3B0B4D416E7B}"/>
          </ac:spMkLst>
        </pc:spChg>
        <pc:spChg chg="add mod">
          <ac:chgData name="Abi Jones (2410537)" userId="S::2410537@student.uwtsd.ac.uk::d87d956b-e3bc-4984-8407-de1dd50a76c4" providerId="AD" clId="Web-{31302C84-9F6C-6C09-EAE8-15E8CB0EE869}" dt="2024-12-05T14:24:30.223" v="2731" actId="20577"/>
          <ac:spMkLst>
            <pc:docMk/>
            <pc:sldMk cId="1947670083" sldId="269"/>
            <ac:spMk id="4" creationId="{66FADCF7-DECF-5F81-4672-2F2EA77B4301}"/>
          </ac:spMkLst>
        </pc:spChg>
        <pc:spChg chg="mod">
          <ac:chgData name="Abi Jones (2410537)" userId="S::2410537@student.uwtsd.ac.uk::d87d956b-e3bc-4984-8407-de1dd50a76c4" providerId="AD" clId="Web-{31302C84-9F6C-6C09-EAE8-15E8CB0EE869}" dt="2024-12-05T14:20:03.854" v="2709"/>
          <ac:spMkLst>
            <pc:docMk/>
            <pc:sldMk cId="1947670083" sldId="269"/>
            <ac:spMk id="8" creationId="{24C865B0-276D-7535-BEE1-7D878902250F}"/>
          </ac:spMkLst>
        </pc:spChg>
        <pc:picChg chg="add del mod">
          <ac:chgData name="Abi Jones (2410537)" userId="S::2410537@student.uwtsd.ac.uk::d87d956b-e3bc-4984-8407-de1dd50a76c4" providerId="AD" clId="Web-{31302C84-9F6C-6C09-EAE8-15E8CB0EE869}" dt="2024-12-05T14:22:48.969" v="2726"/>
          <ac:picMkLst>
            <pc:docMk/>
            <pc:sldMk cId="1947670083" sldId="269"/>
            <ac:picMk id="2" creationId="{ADE79A9A-94D8-9782-48A6-25B5706204EF}"/>
          </ac:picMkLst>
        </pc:picChg>
        <pc:picChg chg="add mod">
          <ac:chgData name="Abi Jones (2410537)" userId="S::2410537@student.uwtsd.ac.uk::d87d956b-e3bc-4984-8407-de1dd50a76c4" providerId="AD" clId="Web-{31302C84-9F6C-6C09-EAE8-15E8CB0EE869}" dt="2024-12-05T14:24:26.598" v="2730" actId="1076"/>
          <ac:picMkLst>
            <pc:docMk/>
            <pc:sldMk cId="1947670083" sldId="269"/>
            <ac:picMk id="6" creationId="{2C37ED93-90CA-6EF0-AE3F-099C0259BA1C}"/>
          </ac:picMkLst>
        </pc:picChg>
      </pc:sldChg>
      <pc:sldChg chg="ord">
        <pc:chgData name="Abi Jones (2410537)" userId="S::2410537@student.uwtsd.ac.uk::d87d956b-e3bc-4984-8407-de1dd50a76c4" providerId="AD" clId="Web-{31302C84-9F6C-6C09-EAE8-15E8CB0EE869}" dt="2024-12-05T14:09:11.157" v="2684"/>
        <pc:sldMkLst>
          <pc:docMk/>
          <pc:sldMk cId="1143068193" sldId="330"/>
        </pc:sldMkLst>
      </pc:sldChg>
      <pc:sldChg chg="modSp ord">
        <pc:chgData name="Abi Jones (2410537)" userId="S::2410537@student.uwtsd.ac.uk::d87d956b-e3bc-4984-8407-de1dd50a76c4" providerId="AD" clId="Web-{31302C84-9F6C-6C09-EAE8-15E8CB0EE869}" dt="2024-12-05T14:38:52.740" v="3087" actId="20577"/>
        <pc:sldMkLst>
          <pc:docMk/>
          <pc:sldMk cId="2369674106" sldId="331"/>
        </pc:sldMkLst>
        <pc:spChg chg="mod">
          <ac:chgData name="Abi Jones (2410537)" userId="S::2410537@student.uwtsd.ac.uk::d87d956b-e3bc-4984-8407-de1dd50a76c4" providerId="AD" clId="Web-{31302C84-9F6C-6C09-EAE8-15E8CB0EE869}" dt="2024-12-05T14:38:52.740" v="3087" actId="20577"/>
          <ac:spMkLst>
            <pc:docMk/>
            <pc:sldMk cId="2369674106" sldId="331"/>
            <ac:spMk id="3" creationId="{CC2FD3CE-9CEE-4731-9A67-86ED8DDAD004}"/>
          </ac:spMkLst>
        </pc:spChg>
      </pc:sldChg>
      <pc:sldChg chg="del ord">
        <pc:chgData name="Abi Jones (2410537)" userId="S::2410537@student.uwtsd.ac.uk::d87d956b-e3bc-4984-8407-de1dd50a76c4" providerId="AD" clId="Web-{31302C84-9F6C-6C09-EAE8-15E8CB0EE869}" dt="2024-12-05T14:25:28.084" v="2742"/>
        <pc:sldMkLst>
          <pc:docMk/>
          <pc:sldMk cId="4159086381" sldId="332"/>
        </pc:sldMkLst>
      </pc:sldChg>
      <pc:sldChg chg="ord">
        <pc:chgData name="Abi Jones (2410537)" userId="S::2410537@student.uwtsd.ac.uk::d87d956b-e3bc-4984-8407-de1dd50a76c4" providerId="AD" clId="Web-{31302C84-9F6C-6C09-EAE8-15E8CB0EE869}" dt="2024-12-05T14:09:50.346" v="2688"/>
        <pc:sldMkLst>
          <pc:docMk/>
          <pc:sldMk cId="1338519048" sldId="333"/>
        </pc:sldMkLst>
      </pc:sldChg>
      <pc:sldChg chg="modSp add ord replId">
        <pc:chgData name="Abi Jones (2410537)" userId="S::2410537@student.uwtsd.ac.uk::d87d956b-e3bc-4984-8407-de1dd50a76c4" providerId="AD" clId="Web-{31302C84-9F6C-6C09-EAE8-15E8CB0EE869}" dt="2024-12-05T13:58:29.351" v="2420"/>
        <pc:sldMkLst>
          <pc:docMk/>
          <pc:sldMk cId="2583635745" sldId="334"/>
        </pc:sldMkLst>
        <pc:graphicFrameChg chg="mod modGraphic">
          <ac:chgData name="Abi Jones (2410537)" userId="S::2410537@student.uwtsd.ac.uk::d87d956b-e3bc-4984-8407-de1dd50a76c4" providerId="AD" clId="Web-{31302C84-9F6C-6C09-EAE8-15E8CB0EE869}" dt="2024-12-05T12:39:00.038" v="1029"/>
          <ac:graphicFrameMkLst>
            <pc:docMk/>
            <pc:sldMk cId="2583635745" sldId="334"/>
            <ac:graphicFrameMk id="5" creationId="{E855AA07-2F6A-2A8A-4DA7-D988BACBD30C}"/>
          </ac:graphicFrameMkLst>
        </pc:graphicFrameChg>
      </pc:sldChg>
      <pc:sldChg chg="modSp new del">
        <pc:chgData name="Abi Jones (2410537)" userId="S::2410537@student.uwtsd.ac.uk::d87d956b-e3bc-4984-8407-de1dd50a76c4" providerId="AD" clId="Web-{31302C84-9F6C-6C09-EAE8-15E8CB0EE869}" dt="2024-12-05T14:41:37.355" v="3128"/>
        <pc:sldMkLst>
          <pc:docMk/>
          <pc:sldMk cId="3205251428" sldId="335"/>
        </pc:sldMkLst>
        <pc:spChg chg="mod">
          <ac:chgData name="Abi Jones (2410537)" userId="S::2410537@student.uwtsd.ac.uk::d87d956b-e3bc-4984-8407-de1dd50a76c4" providerId="AD" clId="Web-{31302C84-9F6C-6C09-EAE8-15E8CB0EE869}" dt="2024-12-05T14:39:36.616" v="3094" actId="20577"/>
          <ac:spMkLst>
            <pc:docMk/>
            <pc:sldMk cId="3205251428" sldId="335"/>
            <ac:spMk id="2" creationId="{4596A941-9120-7A63-EBEC-0F445A1F8C0F}"/>
          </ac:spMkLst>
        </pc:spChg>
        <pc:spChg chg="mod">
          <ac:chgData name="Abi Jones (2410537)" userId="S::2410537@student.uwtsd.ac.uk::d87d956b-e3bc-4984-8407-de1dd50a76c4" providerId="AD" clId="Web-{31302C84-9F6C-6C09-EAE8-15E8CB0EE869}" dt="2024-12-05T14:40:46.509" v="3112" actId="20577"/>
          <ac:spMkLst>
            <pc:docMk/>
            <pc:sldMk cId="3205251428" sldId="335"/>
            <ac:spMk id="3" creationId="{03D5BE5A-4F42-5B79-B9EB-B71DF25DAAA9}"/>
          </ac:spMkLst>
        </pc:spChg>
      </pc:sldChg>
      <pc:sldChg chg="addSp modSp add ord replId">
        <pc:chgData name="Abi Jones (2410537)" userId="S::2410537@student.uwtsd.ac.uk::d87d956b-e3bc-4984-8407-de1dd50a76c4" providerId="AD" clId="Web-{31302C84-9F6C-6C09-EAE8-15E8CB0EE869}" dt="2024-12-05T13:58:38.321" v="2423"/>
        <pc:sldMkLst>
          <pc:docMk/>
          <pc:sldMk cId="3301632333" sldId="336"/>
        </pc:sldMkLst>
        <pc:graphicFrameChg chg="add mod modGraphic">
          <ac:chgData name="Abi Jones (2410537)" userId="S::2410537@student.uwtsd.ac.uk::d87d956b-e3bc-4984-8407-de1dd50a76c4" providerId="AD" clId="Web-{31302C84-9F6C-6C09-EAE8-15E8CB0EE869}" dt="2024-12-05T12:38:39.740" v="1028"/>
          <ac:graphicFrameMkLst>
            <pc:docMk/>
            <pc:sldMk cId="3301632333" sldId="336"/>
            <ac:graphicFrameMk id="3" creationId="{70B862C0-6DBD-EC0A-2401-C8D2613609CD}"/>
          </ac:graphicFrameMkLst>
        </pc:graphicFrameChg>
        <pc:graphicFrameChg chg="mod modGraphic">
          <ac:chgData name="Abi Jones (2410537)" userId="S::2410537@student.uwtsd.ac.uk::d87d956b-e3bc-4984-8407-de1dd50a76c4" providerId="AD" clId="Web-{31302C84-9F6C-6C09-EAE8-15E8CB0EE869}" dt="2024-12-05T12:37:39.426" v="983"/>
          <ac:graphicFrameMkLst>
            <pc:docMk/>
            <pc:sldMk cId="3301632333" sldId="336"/>
            <ac:graphicFrameMk id="5" creationId="{E855AA07-2F6A-2A8A-4DA7-D988BACBD30C}"/>
          </ac:graphicFrameMkLst>
        </pc:graphicFrameChg>
      </pc:sldChg>
      <pc:sldChg chg="addSp delSp modSp new">
        <pc:chgData name="Abi Jones (2410537)" userId="S::2410537@student.uwtsd.ac.uk::d87d956b-e3bc-4984-8407-de1dd50a76c4" providerId="AD" clId="Web-{31302C84-9F6C-6C09-EAE8-15E8CB0EE869}" dt="2024-12-05T14:08:02.748" v="2662"/>
        <pc:sldMkLst>
          <pc:docMk/>
          <pc:sldMk cId="3716433099" sldId="337"/>
        </pc:sldMkLst>
        <pc:spChg chg="del mod">
          <ac:chgData name="Abi Jones (2410537)" userId="S::2410537@student.uwtsd.ac.uk::d87d956b-e3bc-4984-8407-de1dd50a76c4" providerId="AD" clId="Web-{31302C84-9F6C-6C09-EAE8-15E8CB0EE869}" dt="2024-12-05T14:02:56.330" v="2639"/>
          <ac:spMkLst>
            <pc:docMk/>
            <pc:sldMk cId="3716433099" sldId="337"/>
            <ac:spMk id="2" creationId="{AAD366CD-FE26-5E89-A33A-B1C621DFAE4F}"/>
          </ac:spMkLst>
        </pc:spChg>
        <pc:spChg chg="del mod">
          <ac:chgData name="Abi Jones (2410537)" userId="S::2410537@student.uwtsd.ac.uk::d87d956b-e3bc-4984-8407-de1dd50a76c4" providerId="AD" clId="Web-{31302C84-9F6C-6C09-EAE8-15E8CB0EE869}" dt="2024-12-05T14:01:26.999" v="2495"/>
          <ac:spMkLst>
            <pc:docMk/>
            <pc:sldMk cId="3716433099" sldId="337"/>
            <ac:spMk id="3" creationId="{BBC194DA-993F-4C7B-43D9-0FD281732B4F}"/>
          </ac:spMkLst>
        </pc:spChg>
        <pc:spChg chg="add del mod">
          <ac:chgData name="Abi Jones (2410537)" userId="S::2410537@student.uwtsd.ac.uk::d87d956b-e3bc-4984-8407-de1dd50a76c4" providerId="AD" clId="Web-{31302C84-9F6C-6C09-EAE8-15E8CB0EE869}" dt="2024-12-05T14:03:12.034" v="2641"/>
          <ac:spMkLst>
            <pc:docMk/>
            <pc:sldMk cId="3716433099" sldId="337"/>
            <ac:spMk id="6" creationId="{91BAD889-E72B-6ADC-EB50-8B3097A9B74D}"/>
          </ac:spMkLst>
        </pc:spChg>
        <pc:graphicFrameChg chg="add mod modGraphic">
          <ac:chgData name="Abi Jones (2410537)" userId="S::2410537@student.uwtsd.ac.uk::d87d956b-e3bc-4984-8407-de1dd50a76c4" providerId="AD" clId="Web-{31302C84-9F6C-6C09-EAE8-15E8CB0EE869}" dt="2024-12-05T14:08:02.748" v="2662"/>
          <ac:graphicFrameMkLst>
            <pc:docMk/>
            <pc:sldMk cId="3716433099" sldId="337"/>
            <ac:graphicFrameMk id="4" creationId="{FA4C6B89-EEC3-B61C-1B85-C2CC68A894B4}"/>
          </ac:graphicFrameMkLst>
        </pc:graphicFrameChg>
      </pc:sldChg>
      <pc:sldChg chg="delSp add del replId">
        <pc:chgData name="Abi Jones (2410537)" userId="S::2410537@student.uwtsd.ac.uk::d87d956b-e3bc-4984-8407-de1dd50a76c4" providerId="AD" clId="Web-{31302C84-9F6C-6C09-EAE8-15E8CB0EE869}" dt="2024-12-05T14:06:34.964" v="2650"/>
        <pc:sldMkLst>
          <pc:docMk/>
          <pc:sldMk cId="1647370092" sldId="338"/>
        </pc:sldMkLst>
        <pc:picChg chg="del">
          <ac:chgData name="Abi Jones (2410537)" userId="S::2410537@student.uwtsd.ac.uk::d87d956b-e3bc-4984-8407-de1dd50a76c4" providerId="AD" clId="Web-{31302C84-9F6C-6C09-EAE8-15E8CB0EE869}" dt="2024-12-05T14:06:19.447" v="2646"/>
          <ac:picMkLst>
            <pc:docMk/>
            <pc:sldMk cId="1647370092" sldId="338"/>
            <ac:picMk id="2" creationId="{DD2E4330-C37E-681A-A002-2BE72838CF13}"/>
          </ac:picMkLst>
        </pc:picChg>
      </pc:sldChg>
      <pc:sldChg chg="new del">
        <pc:chgData name="Abi Jones (2410537)" userId="S::2410537@student.uwtsd.ac.uk::d87d956b-e3bc-4984-8407-de1dd50a76c4" providerId="AD" clId="Web-{31302C84-9F6C-6C09-EAE8-15E8CB0EE869}" dt="2024-12-05T14:27:46.730" v="2801"/>
        <pc:sldMkLst>
          <pc:docMk/>
          <pc:sldMk cId="869903449" sldId="339"/>
        </pc:sldMkLst>
      </pc:sldChg>
      <pc:sldChg chg="modSp add replId">
        <pc:chgData name="Abi Jones (2410537)" userId="S::2410537@student.uwtsd.ac.uk::d87d956b-e3bc-4984-8407-de1dd50a76c4" providerId="AD" clId="Web-{31302C84-9F6C-6C09-EAE8-15E8CB0EE869}" dt="2024-12-05T14:37:57.050" v="3082"/>
        <pc:sldMkLst>
          <pc:docMk/>
          <pc:sldMk cId="1420770412" sldId="340"/>
        </pc:sldMkLst>
        <pc:graphicFrameChg chg="mod modGraphic">
          <ac:chgData name="Abi Jones (2410537)" userId="S::2410537@student.uwtsd.ac.uk::d87d956b-e3bc-4984-8407-de1dd50a76c4" providerId="AD" clId="Web-{31302C84-9F6C-6C09-EAE8-15E8CB0EE869}" dt="2024-12-05T14:37:57.050" v="3082"/>
          <ac:graphicFrameMkLst>
            <pc:docMk/>
            <pc:sldMk cId="1420770412" sldId="340"/>
            <ac:graphicFrameMk id="4" creationId="{FA4C6B89-EEC3-B61C-1B85-C2CC68A894B4}"/>
          </ac:graphicFrameMkLst>
        </pc:graphicFrameChg>
      </pc:sldChg>
      <pc:sldChg chg="modSp add replId">
        <pc:chgData name="Abi Jones (2410537)" userId="S::2410537@student.uwtsd.ac.uk::d87d956b-e3bc-4984-8407-de1dd50a76c4" providerId="AD" clId="Web-{31302C84-9F6C-6C09-EAE8-15E8CB0EE869}" dt="2024-12-05T14:35:47.264" v="3037"/>
        <pc:sldMkLst>
          <pc:docMk/>
          <pc:sldMk cId="2377991228" sldId="341"/>
        </pc:sldMkLst>
        <pc:graphicFrameChg chg="mod modGraphic">
          <ac:chgData name="Abi Jones (2410537)" userId="S::2410537@student.uwtsd.ac.uk::d87d956b-e3bc-4984-8407-de1dd50a76c4" providerId="AD" clId="Web-{31302C84-9F6C-6C09-EAE8-15E8CB0EE869}" dt="2024-12-05T14:35:47.264" v="3037"/>
          <ac:graphicFrameMkLst>
            <pc:docMk/>
            <pc:sldMk cId="2377991228" sldId="341"/>
            <ac:graphicFrameMk id="4" creationId="{FA4C6B89-EEC3-B61C-1B85-C2CC68A894B4}"/>
          </ac:graphicFrameMkLst>
        </pc:graphicFrameChg>
      </pc:sldChg>
      <pc:sldChg chg="addSp delSp modSp add del ord replId">
        <pc:chgData name="Abi Jones (2410537)" userId="S::2410537@student.uwtsd.ac.uk::d87d956b-e3bc-4984-8407-de1dd50a76c4" providerId="AD" clId="Web-{31302C84-9F6C-6C09-EAE8-15E8CB0EE869}" dt="2024-12-05T14:26:06.148" v="2744"/>
        <pc:sldMkLst>
          <pc:docMk/>
          <pc:sldMk cId="2594106558" sldId="341"/>
        </pc:sldMkLst>
        <pc:spChg chg="mod">
          <ac:chgData name="Abi Jones (2410537)" userId="S::2410537@student.uwtsd.ac.uk::d87d956b-e3bc-4984-8407-de1dd50a76c4" providerId="AD" clId="Web-{31302C84-9F6C-6C09-EAE8-15E8CB0EE869}" dt="2024-12-05T14:25:21.615" v="2740" actId="1076"/>
          <ac:spMkLst>
            <pc:docMk/>
            <pc:sldMk cId="2594106558" sldId="341"/>
            <ac:spMk id="3" creationId="{BB7C4264-4C57-A029-AD49-3B0B4D416E7B}"/>
          </ac:spMkLst>
        </pc:spChg>
        <pc:spChg chg="mod">
          <ac:chgData name="Abi Jones (2410537)" userId="S::2410537@student.uwtsd.ac.uk::d87d956b-e3bc-4984-8407-de1dd50a76c4" providerId="AD" clId="Web-{31302C84-9F6C-6C09-EAE8-15E8CB0EE869}" dt="2024-12-05T14:25:21.631" v="2741" actId="1076"/>
          <ac:spMkLst>
            <pc:docMk/>
            <pc:sldMk cId="2594106558" sldId="341"/>
            <ac:spMk id="4" creationId="{66FADCF7-DECF-5F81-4672-2F2EA77B4301}"/>
          </ac:spMkLst>
        </pc:spChg>
        <pc:spChg chg="mod">
          <ac:chgData name="Abi Jones (2410537)" userId="S::2410537@student.uwtsd.ac.uk::d87d956b-e3bc-4984-8407-de1dd50a76c4" providerId="AD" clId="Web-{31302C84-9F6C-6C09-EAE8-15E8CB0EE869}" dt="2024-12-05T14:25:21.615" v="2739" actId="1076"/>
          <ac:spMkLst>
            <pc:docMk/>
            <pc:sldMk cId="2594106558" sldId="341"/>
            <ac:spMk id="8" creationId="{24C865B0-276D-7535-BEE1-7D878902250F}"/>
          </ac:spMkLst>
        </pc:spChg>
        <pc:picChg chg="del">
          <ac:chgData name="Abi Jones (2410537)" userId="S::2410537@student.uwtsd.ac.uk::d87d956b-e3bc-4984-8407-de1dd50a76c4" providerId="AD" clId="Web-{31302C84-9F6C-6C09-EAE8-15E8CB0EE869}" dt="2024-12-05T14:24:57.567" v="2733"/>
          <ac:picMkLst>
            <pc:docMk/>
            <pc:sldMk cId="2594106558" sldId="341"/>
            <ac:picMk id="5" creationId="{B8EF0A6A-EF57-774C-FACF-7E379DB8D312}"/>
          </ac:picMkLst>
        </pc:picChg>
        <pc:picChg chg="mod">
          <ac:chgData name="Abi Jones (2410537)" userId="S::2410537@student.uwtsd.ac.uk::d87d956b-e3bc-4984-8407-de1dd50a76c4" providerId="AD" clId="Web-{31302C84-9F6C-6C09-EAE8-15E8CB0EE869}" dt="2024-12-05T14:25:11.224" v="2738" actId="1076"/>
          <ac:picMkLst>
            <pc:docMk/>
            <pc:sldMk cId="2594106558" sldId="341"/>
            <ac:picMk id="6" creationId="{2C37ED93-90CA-6EF0-AE3F-099C0259BA1C}"/>
          </ac:picMkLst>
        </pc:picChg>
        <pc:picChg chg="add mod">
          <ac:chgData name="Abi Jones (2410537)" userId="S::2410537@student.uwtsd.ac.uk::d87d956b-e3bc-4984-8407-de1dd50a76c4" providerId="AD" clId="Web-{31302C84-9F6C-6C09-EAE8-15E8CB0EE869}" dt="2024-12-05T14:25:07.380" v="2737" actId="1076"/>
          <ac:picMkLst>
            <pc:docMk/>
            <pc:sldMk cId="2594106558" sldId="341"/>
            <ac:picMk id="7" creationId="{99623D08-00D1-9D80-38D8-2AAE9CD8D456}"/>
          </ac:picMkLst>
        </pc:picChg>
      </pc:sldChg>
      <pc:sldChg chg="add replId">
        <pc:chgData name="Abi Jones (2410537)" userId="S::2410537@student.uwtsd.ac.uk::d87d956b-e3bc-4984-8407-de1dd50a76c4" providerId="AD" clId="Web-{31302C84-9F6C-6C09-EAE8-15E8CB0EE869}" dt="2024-12-05T14:36:44.969" v="3052"/>
        <pc:sldMkLst>
          <pc:docMk/>
          <pc:sldMk cId="2071356126" sldId="342"/>
        </pc:sldMkLst>
      </pc:sldChg>
      <pc:sldChg chg="modSp add replId">
        <pc:chgData name="Abi Jones (2410537)" userId="S::2410537@student.uwtsd.ac.uk::d87d956b-e3bc-4984-8407-de1dd50a76c4" providerId="AD" clId="Web-{31302C84-9F6C-6C09-EAE8-15E8CB0EE869}" dt="2024-12-05T14:41:59.497" v="3154"/>
        <pc:sldMkLst>
          <pc:docMk/>
          <pc:sldMk cId="4198818368" sldId="343"/>
        </pc:sldMkLst>
        <pc:graphicFrameChg chg="mod modGraphic">
          <ac:chgData name="Abi Jones (2410537)" userId="S::2410537@student.uwtsd.ac.uk::d87d956b-e3bc-4984-8407-de1dd50a76c4" providerId="AD" clId="Web-{31302C84-9F6C-6C09-EAE8-15E8CB0EE869}" dt="2024-12-05T14:41:59.497" v="3154"/>
          <ac:graphicFrameMkLst>
            <pc:docMk/>
            <pc:sldMk cId="4198818368" sldId="343"/>
            <ac:graphicFrameMk id="4" creationId="{FA4C6B89-EEC3-B61C-1B85-C2CC68A894B4}"/>
          </ac:graphicFrameMkLst>
        </pc:graphicFrameChg>
      </pc:sldChg>
    </pc:docChg>
  </pc:docChgLst>
  <pc:docChgLst>
    <pc:chgData name="Abi Jones (2410537)" userId="S::2410537@student.uwtsd.ac.uk::d87d956b-e3bc-4984-8407-de1dd50a76c4" providerId="AD" clId="Web-{82245266-1210-8E99-A626-57D1456E2BBF}"/>
    <pc:docChg chg="addSld delSld modSld sldOrd">
      <pc:chgData name="Abi Jones (2410537)" userId="S::2410537@student.uwtsd.ac.uk::d87d956b-e3bc-4984-8407-de1dd50a76c4" providerId="AD" clId="Web-{82245266-1210-8E99-A626-57D1456E2BBF}" dt="2024-12-09T11:22:37.152" v="1224"/>
      <pc:docMkLst>
        <pc:docMk/>
      </pc:docMkLst>
      <pc:sldChg chg="modSp">
        <pc:chgData name="Abi Jones (2410537)" userId="S::2410537@student.uwtsd.ac.uk::d87d956b-e3bc-4984-8407-de1dd50a76c4" providerId="AD" clId="Web-{82245266-1210-8E99-A626-57D1456E2BBF}" dt="2024-12-09T11:13:37.218" v="1161"/>
        <pc:sldMkLst>
          <pc:docMk/>
          <pc:sldMk cId="230353557" sldId="258"/>
        </pc:sldMkLst>
        <pc:graphicFrameChg chg="mod modGraphic">
          <ac:chgData name="Abi Jones (2410537)" userId="S::2410537@student.uwtsd.ac.uk::d87d956b-e3bc-4984-8407-de1dd50a76c4" providerId="AD" clId="Web-{82245266-1210-8E99-A626-57D1456E2BBF}" dt="2024-12-09T11:13:37.218" v="1161"/>
          <ac:graphicFrameMkLst>
            <pc:docMk/>
            <pc:sldMk cId="230353557" sldId="258"/>
            <ac:graphicFrameMk id="4" creationId="{A31519E5-2416-0209-B84D-89B021F4D3B9}"/>
          </ac:graphicFrameMkLst>
        </pc:graphicFrameChg>
      </pc:sldChg>
      <pc:sldChg chg="ord">
        <pc:chgData name="Abi Jones (2410537)" userId="S::2410537@student.uwtsd.ac.uk::d87d956b-e3bc-4984-8407-de1dd50a76c4" providerId="AD" clId="Web-{82245266-1210-8E99-A626-57D1456E2BBF}" dt="2024-12-09T10:53:51.956" v="675"/>
        <pc:sldMkLst>
          <pc:docMk/>
          <pc:sldMk cId="1947670083" sldId="269"/>
        </pc:sldMkLst>
      </pc:sldChg>
      <pc:sldChg chg="modSp del">
        <pc:chgData name="Abi Jones (2410537)" userId="S::2410537@student.uwtsd.ac.uk::d87d956b-e3bc-4984-8407-de1dd50a76c4" providerId="AD" clId="Web-{82245266-1210-8E99-A626-57D1456E2BBF}" dt="2024-12-09T09:51:46.164" v="61"/>
        <pc:sldMkLst>
          <pc:docMk/>
          <pc:sldMk cId="1143068193" sldId="330"/>
        </pc:sldMkLst>
        <pc:graphicFrameChg chg="mod modGraphic">
          <ac:chgData name="Abi Jones (2410537)" userId="S::2410537@student.uwtsd.ac.uk::d87d956b-e3bc-4984-8407-de1dd50a76c4" providerId="AD" clId="Web-{82245266-1210-8E99-A626-57D1456E2BBF}" dt="2024-12-09T09:29:44.085" v="60"/>
          <ac:graphicFrameMkLst>
            <pc:docMk/>
            <pc:sldMk cId="1143068193" sldId="330"/>
            <ac:graphicFrameMk id="2" creationId="{7C9C9A34-EC37-2A5B-8C08-FB4A86B2BE18}"/>
          </ac:graphicFrameMkLst>
        </pc:graphicFrameChg>
      </pc:sldChg>
      <pc:sldChg chg="addSp modSp">
        <pc:chgData name="Abi Jones (2410537)" userId="S::2410537@student.uwtsd.ac.uk::d87d956b-e3bc-4984-8407-de1dd50a76c4" providerId="AD" clId="Web-{82245266-1210-8E99-A626-57D1456E2BBF}" dt="2024-12-09T11:12:55.967" v="1147"/>
        <pc:sldMkLst>
          <pc:docMk/>
          <pc:sldMk cId="2369674106" sldId="331"/>
        </pc:sldMkLst>
        <pc:spChg chg="mod">
          <ac:chgData name="Abi Jones (2410537)" userId="S::2410537@student.uwtsd.ac.uk::d87d956b-e3bc-4984-8407-de1dd50a76c4" providerId="AD" clId="Web-{82245266-1210-8E99-A626-57D1456E2BBF}" dt="2024-12-09T11:06:02.723" v="1053" actId="20577"/>
          <ac:spMkLst>
            <pc:docMk/>
            <pc:sldMk cId="2369674106" sldId="331"/>
            <ac:spMk id="3" creationId="{CC2FD3CE-9CEE-4731-9A67-86ED8DDAD004}"/>
          </ac:spMkLst>
        </pc:spChg>
        <pc:spChg chg="add">
          <ac:chgData name="Abi Jones (2410537)" userId="S::2410537@student.uwtsd.ac.uk::d87d956b-e3bc-4984-8407-de1dd50a76c4" providerId="AD" clId="Web-{82245266-1210-8E99-A626-57D1456E2BBF}" dt="2024-12-09T10:56:51.429" v="758"/>
          <ac:spMkLst>
            <pc:docMk/>
            <pc:sldMk cId="2369674106" sldId="331"/>
            <ac:spMk id="6" creationId="{5DCDFA78-7152-CB9B-2402-72F84ABA2424}"/>
          </ac:spMkLst>
        </pc:spChg>
        <pc:graphicFrameChg chg="mod modGraphic">
          <ac:chgData name="Abi Jones (2410537)" userId="S::2410537@student.uwtsd.ac.uk::d87d956b-e3bc-4984-8407-de1dd50a76c4" providerId="AD" clId="Web-{82245266-1210-8E99-A626-57D1456E2BBF}" dt="2024-12-09T11:12:55.967" v="1147"/>
          <ac:graphicFrameMkLst>
            <pc:docMk/>
            <pc:sldMk cId="2369674106" sldId="331"/>
            <ac:graphicFrameMk id="2" creationId="{7C9C9A34-EC37-2A5B-8C08-FB4A86B2BE18}"/>
          </ac:graphicFrameMkLst>
        </pc:graphicFrameChg>
      </pc:sldChg>
      <pc:sldChg chg="modSp">
        <pc:chgData name="Abi Jones (2410537)" userId="S::2410537@student.uwtsd.ac.uk::d87d956b-e3bc-4984-8407-de1dd50a76c4" providerId="AD" clId="Web-{82245266-1210-8E99-A626-57D1456E2BBF}" dt="2024-12-09T10:39:50.041" v="574"/>
        <pc:sldMkLst>
          <pc:docMk/>
          <pc:sldMk cId="3716433099" sldId="337"/>
        </pc:sldMkLst>
        <pc:graphicFrameChg chg="mod modGraphic">
          <ac:chgData name="Abi Jones (2410537)" userId="S::2410537@student.uwtsd.ac.uk::d87d956b-e3bc-4984-8407-de1dd50a76c4" providerId="AD" clId="Web-{82245266-1210-8E99-A626-57D1456E2BBF}" dt="2024-12-09T10:39:50.041" v="574"/>
          <ac:graphicFrameMkLst>
            <pc:docMk/>
            <pc:sldMk cId="3716433099" sldId="337"/>
            <ac:graphicFrameMk id="4" creationId="{FA4C6B89-EEC3-B61C-1B85-C2CC68A894B4}"/>
          </ac:graphicFrameMkLst>
        </pc:graphicFrameChg>
      </pc:sldChg>
      <pc:sldChg chg="modSp">
        <pc:chgData name="Abi Jones (2410537)" userId="S::2410537@student.uwtsd.ac.uk::d87d956b-e3bc-4984-8407-de1dd50a76c4" providerId="AD" clId="Web-{82245266-1210-8E99-A626-57D1456E2BBF}" dt="2024-12-09T11:07:32.037" v="1071"/>
        <pc:sldMkLst>
          <pc:docMk/>
          <pc:sldMk cId="1420770412" sldId="340"/>
        </pc:sldMkLst>
        <pc:graphicFrameChg chg="mod modGraphic">
          <ac:chgData name="Abi Jones (2410537)" userId="S::2410537@student.uwtsd.ac.uk::d87d956b-e3bc-4984-8407-de1dd50a76c4" providerId="AD" clId="Web-{82245266-1210-8E99-A626-57D1456E2BBF}" dt="2024-12-09T11:07:32.037" v="1071"/>
          <ac:graphicFrameMkLst>
            <pc:docMk/>
            <pc:sldMk cId="1420770412" sldId="340"/>
            <ac:graphicFrameMk id="4" creationId="{FA4C6B89-EEC3-B61C-1B85-C2CC68A894B4}"/>
          </ac:graphicFrameMkLst>
        </pc:graphicFrameChg>
      </pc:sldChg>
      <pc:sldChg chg="modSp">
        <pc:chgData name="Abi Jones (2410537)" userId="S::2410537@student.uwtsd.ac.uk::d87d956b-e3bc-4984-8407-de1dd50a76c4" providerId="AD" clId="Web-{82245266-1210-8E99-A626-57D1456E2BBF}" dt="2024-12-09T11:18:48.241" v="1189"/>
        <pc:sldMkLst>
          <pc:docMk/>
          <pc:sldMk cId="2377991228" sldId="341"/>
        </pc:sldMkLst>
        <pc:graphicFrameChg chg="mod modGraphic">
          <ac:chgData name="Abi Jones (2410537)" userId="S::2410537@student.uwtsd.ac.uk::d87d956b-e3bc-4984-8407-de1dd50a76c4" providerId="AD" clId="Web-{82245266-1210-8E99-A626-57D1456E2BBF}" dt="2024-12-09T11:18:48.241" v="1189"/>
          <ac:graphicFrameMkLst>
            <pc:docMk/>
            <pc:sldMk cId="2377991228" sldId="341"/>
            <ac:graphicFrameMk id="4" creationId="{FA4C6B89-EEC3-B61C-1B85-C2CC68A894B4}"/>
          </ac:graphicFrameMkLst>
        </pc:graphicFrameChg>
      </pc:sldChg>
      <pc:sldChg chg="addSp modSp">
        <pc:chgData name="Abi Jones (2410537)" userId="S::2410537@student.uwtsd.ac.uk::d87d956b-e3bc-4984-8407-de1dd50a76c4" providerId="AD" clId="Web-{82245266-1210-8E99-A626-57D1456E2BBF}" dt="2024-12-09T11:12:19.935" v="1131"/>
        <pc:sldMkLst>
          <pc:docMk/>
          <pc:sldMk cId="2071356126" sldId="342"/>
        </pc:sldMkLst>
        <pc:spChg chg="mod">
          <ac:chgData name="Abi Jones (2410537)" userId="S::2410537@student.uwtsd.ac.uk::d87d956b-e3bc-4984-8407-de1dd50a76c4" providerId="AD" clId="Web-{82245266-1210-8E99-A626-57D1456E2BBF}" dt="2024-12-09T11:05:37.941" v="1049" actId="20577"/>
          <ac:spMkLst>
            <pc:docMk/>
            <pc:sldMk cId="2071356126" sldId="342"/>
            <ac:spMk id="3" creationId="{CC2FD3CE-9CEE-4731-9A67-86ED8DDAD004}"/>
          </ac:spMkLst>
        </pc:spChg>
        <pc:spChg chg="add">
          <ac:chgData name="Abi Jones (2410537)" userId="S::2410537@student.uwtsd.ac.uk::d87d956b-e3bc-4984-8407-de1dd50a76c4" providerId="AD" clId="Web-{82245266-1210-8E99-A626-57D1456E2BBF}" dt="2024-12-09T10:56:28.772" v="753"/>
          <ac:spMkLst>
            <pc:docMk/>
            <pc:sldMk cId="2071356126" sldId="342"/>
            <ac:spMk id="5" creationId="{80431594-32B4-F3D2-2566-E36107729D52}"/>
          </ac:spMkLst>
        </pc:spChg>
        <pc:spChg chg="add mod">
          <ac:chgData name="Abi Jones (2410537)" userId="S::2410537@student.uwtsd.ac.uk::d87d956b-e3bc-4984-8407-de1dd50a76c4" providerId="AD" clId="Web-{82245266-1210-8E99-A626-57D1456E2BBF}" dt="2024-12-09T10:56:35.147" v="755" actId="1076"/>
          <ac:spMkLst>
            <pc:docMk/>
            <pc:sldMk cId="2071356126" sldId="342"/>
            <ac:spMk id="6" creationId="{84888306-8D8E-43FD-0A93-FD9E5415678E}"/>
          </ac:spMkLst>
        </pc:spChg>
        <pc:graphicFrameChg chg="mod modGraphic">
          <ac:chgData name="Abi Jones (2410537)" userId="S::2410537@student.uwtsd.ac.uk::d87d956b-e3bc-4984-8407-de1dd50a76c4" providerId="AD" clId="Web-{82245266-1210-8E99-A626-57D1456E2BBF}" dt="2024-12-09T11:12:19.935" v="1131"/>
          <ac:graphicFrameMkLst>
            <pc:docMk/>
            <pc:sldMk cId="2071356126" sldId="342"/>
            <ac:graphicFrameMk id="2" creationId="{7C9C9A34-EC37-2A5B-8C08-FB4A86B2BE18}"/>
          </ac:graphicFrameMkLst>
        </pc:graphicFrameChg>
      </pc:sldChg>
      <pc:sldChg chg="modSp">
        <pc:chgData name="Abi Jones (2410537)" userId="S::2410537@student.uwtsd.ac.uk::d87d956b-e3bc-4984-8407-de1dd50a76c4" providerId="AD" clId="Web-{82245266-1210-8E99-A626-57D1456E2BBF}" dt="2024-12-09T11:21:46.964" v="1223"/>
        <pc:sldMkLst>
          <pc:docMk/>
          <pc:sldMk cId="4198818368" sldId="343"/>
        </pc:sldMkLst>
        <pc:graphicFrameChg chg="mod modGraphic">
          <ac:chgData name="Abi Jones (2410537)" userId="S::2410537@student.uwtsd.ac.uk::d87d956b-e3bc-4984-8407-de1dd50a76c4" providerId="AD" clId="Web-{82245266-1210-8E99-A626-57D1456E2BBF}" dt="2024-12-09T11:21:46.964" v="1223"/>
          <ac:graphicFrameMkLst>
            <pc:docMk/>
            <pc:sldMk cId="4198818368" sldId="343"/>
            <ac:graphicFrameMk id="4" creationId="{FA4C6B89-EEC3-B61C-1B85-C2CC68A894B4}"/>
          </ac:graphicFrameMkLst>
        </pc:graphicFrameChg>
      </pc:sldChg>
      <pc:sldChg chg="modSp new ord">
        <pc:chgData name="Abi Jones (2410537)" userId="S::2410537@student.uwtsd.ac.uk::d87d956b-e3bc-4984-8407-de1dd50a76c4" providerId="AD" clId="Web-{82245266-1210-8E99-A626-57D1456E2BBF}" dt="2024-12-09T11:17:12.113" v="1173" actId="20577"/>
        <pc:sldMkLst>
          <pc:docMk/>
          <pc:sldMk cId="3559985420" sldId="344"/>
        </pc:sldMkLst>
        <pc:spChg chg="mod">
          <ac:chgData name="Abi Jones (2410537)" userId="S::2410537@student.uwtsd.ac.uk::d87d956b-e3bc-4984-8407-de1dd50a76c4" providerId="AD" clId="Web-{82245266-1210-8E99-A626-57D1456E2BBF}" dt="2024-12-09T10:08:55.146" v="179" actId="20577"/>
          <ac:spMkLst>
            <pc:docMk/>
            <pc:sldMk cId="3559985420" sldId="344"/>
            <ac:spMk id="2" creationId="{7B996266-092A-DBDF-560A-465521184E97}"/>
          </ac:spMkLst>
        </pc:spChg>
        <pc:spChg chg="mod">
          <ac:chgData name="Abi Jones (2410537)" userId="S::2410537@student.uwtsd.ac.uk::d87d956b-e3bc-4984-8407-de1dd50a76c4" providerId="AD" clId="Web-{82245266-1210-8E99-A626-57D1456E2BBF}" dt="2024-12-09T11:17:12.113" v="1173" actId="20577"/>
          <ac:spMkLst>
            <pc:docMk/>
            <pc:sldMk cId="3559985420" sldId="344"/>
            <ac:spMk id="3" creationId="{74575AE1-957F-968C-3864-14FB73641808}"/>
          </ac:spMkLst>
        </pc:spChg>
      </pc:sldChg>
      <pc:sldChg chg="modSp add del replId">
        <pc:chgData name="Abi Jones (2410537)" userId="S::2410537@student.uwtsd.ac.uk::d87d956b-e3bc-4984-8407-de1dd50a76c4" providerId="AD" clId="Web-{82245266-1210-8E99-A626-57D1456E2BBF}" dt="2024-12-09T09:58:39.472" v="147"/>
        <pc:sldMkLst>
          <pc:docMk/>
          <pc:sldMk cId="4223946526" sldId="344"/>
        </pc:sldMkLst>
        <pc:graphicFrameChg chg="mod modGraphic">
          <ac:chgData name="Abi Jones (2410537)" userId="S::2410537@student.uwtsd.ac.uk::d87d956b-e3bc-4984-8407-de1dd50a76c4" providerId="AD" clId="Web-{82245266-1210-8E99-A626-57D1456E2BBF}" dt="2024-12-09T09:58:21.706" v="146"/>
          <ac:graphicFrameMkLst>
            <pc:docMk/>
            <pc:sldMk cId="4223946526" sldId="344"/>
            <ac:graphicFrameMk id="2" creationId="{7C9C9A34-EC37-2A5B-8C08-FB4A86B2BE18}"/>
          </ac:graphicFrameMkLst>
        </pc:graphicFrameChg>
      </pc:sldChg>
      <pc:sldChg chg="addSp delSp modSp new mod ord setBg">
        <pc:chgData name="Abi Jones (2410537)" userId="S::2410537@student.uwtsd.ac.uk::d87d956b-e3bc-4984-8407-de1dd50a76c4" providerId="AD" clId="Web-{82245266-1210-8E99-A626-57D1456E2BBF}" dt="2024-12-09T10:12:54.919" v="196"/>
        <pc:sldMkLst>
          <pc:docMk/>
          <pc:sldMk cId="4044976025" sldId="345"/>
        </pc:sldMkLst>
        <pc:spChg chg="del">
          <ac:chgData name="Abi Jones (2410537)" userId="S::2410537@student.uwtsd.ac.uk::d87d956b-e3bc-4984-8407-de1dd50a76c4" providerId="AD" clId="Web-{82245266-1210-8E99-A626-57D1456E2BBF}" dt="2024-12-09T10:12:54.919" v="196"/>
          <ac:spMkLst>
            <pc:docMk/>
            <pc:sldMk cId="4044976025" sldId="345"/>
            <ac:spMk id="2" creationId="{050A73E7-3FE6-40BA-EA52-2DE68D757EED}"/>
          </ac:spMkLst>
        </pc:spChg>
        <pc:spChg chg="del">
          <ac:chgData name="Abi Jones (2410537)" userId="S::2410537@student.uwtsd.ac.uk::d87d956b-e3bc-4984-8407-de1dd50a76c4" providerId="AD" clId="Web-{82245266-1210-8E99-A626-57D1456E2BBF}" dt="2024-12-09T10:12:52.387" v="195"/>
          <ac:spMkLst>
            <pc:docMk/>
            <pc:sldMk cId="4044976025" sldId="345"/>
            <ac:spMk id="3" creationId="{224E2633-673E-387A-E681-38DBDCFE7972}"/>
          </ac:spMkLst>
        </pc:spChg>
        <pc:spChg chg="add">
          <ac:chgData name="Abi Jones (2410537)" userId="S::2410537@student.uwtsd.ac.uk::d87d956b-e3bc-4984-8407-de1dd50a76c4" providerId="AD" clId="Web-{82245266-1210-8E99-A626-57D1456E2BBF}" dt="2024-12-09T10:12:54.919" v="196"/>
          <ac:spMkLst>
            <pc:docMk/>
            <pc:sldMk cId="4044976025" sldId="345"/>
            <ac:spMk id="9" creationId="{42A4FC2C-047E-45A5-965D-8E1E3BF09BC6}"/>
          </ac:spMkLst>
        </pc:spChg>
        <pc:picChg chg="add mod ord">
          <ac:chgData name="Abi Jones (2410537)" userId="S::2410537@student.uwtsd.ac.uk::d87d956b-e3bc-4984-8407-de1dd50a76c4" providerId="AD" clId="Web-{82245266-1210-8E99-A626-57D1456E2BBF}" dt="2024-12-09T10:12:54.919" v="196"/>
          <ac:picMkLst>
            <pc:docMk/>
            <pc:sldMk cId="4044976025" sldId="345"/>
            <ac:picMk id="4" creationId="{0371B2AE-5908-D22E-673E-72C0AACFA93A}"/>
          </ac:picMkLst>
        </pc:picChg>
      </pc:sldChg>
      <pc:sldChg chg="delSp modSp new ord">
        <pc:chgData name="Abi Jones (2410537)" userId="S::2410537@student.uwtsd.ac.uk::d87d956b-e3bc-4984-8407-de1dd50a76c4" providerId="AD" clId="Web-{82245266-1210-8E99-A626-57D1456E2BBF}" dt="2024-12-09T10:53:42.581" v="674" actId="20577"/>
        <pc:sldMkLst>
          <pc:docMk/>
          <pc:sldMk cId="3994885867" sldId="346"/>
        </pc:sldMkLst>
        <pc:spChg chg="del">
          <ac:chgData name="Abi Jones (2410537)" userId="S::2410537@student.uwtsd.ac.uk::d87d956b-e3bc-4984-8407-de1dd50a76c4" providerId="AD" clId="Web-{82245266-1210-8E99-A626-57D1456E2BBF}" dt="2024-12-09T10:31:53.842" v="314"/>
          <ac:spMkLst>
            <pc:docMk/>
            <pc:sldMk cId="3994885867" sldId="346"/>
            <ac:spMk id="2" creationId="{DC1C119A-275A-06B6-01B0-615BA87CEB8C}"/>
          </ac:spMkLst>
        </pc:spChg>
        <pc:spChg chg="mod">
          <ac:chgData name="Abi Jones (2410537)" userId="S::2410537@student.uwtsd.ac.uk::d87d956b-e3bc-4984-8407-de1dd50a76c4" providerId="AD" clId="Web-{82245266-1210-8E99-A626-57D1456E2BBF}" dt="2024-12-09T10:53:42.581" v="674" actId="20577"/>
          <ac:spMkLst>
            <pc:docMk/>
            <pc:sldMk cId="3994885867" sldId="346"/>
            <ac:spMk id="3" creationId="{85FCC854-86F2-372C-46E5-5A269FB32E70}"/>
          </ac:spMkLst>
        </pc:spChg>
      </pc:sldChg>
      <pc:sldChg chg="modSp new">
        <pc:chgData name="Abi Jones (2410537)" userId="S::2410537@student.uwtsd.ac.uk::d87d956b-e3bc-4984-8407-de1dd50a76c4" providerId="AD" clId="Web-{82245266-1210-8E99-A626-57D1456E2BBF}" dt="2024-12-09T11:07:16.771" v="1057" actId="20577"/>
        <pc:sldMkLst>
          <pc:docMk/>
          <pc:sldMk cId="3566884014" sldId="347"/>
        </pc:sldMkLst>
        <pc:spChg chg="mod">
          <ac:chgData name="Abi Jones (2410537)" userId="S::2410537@student.uwtsd.ac.uk::d87d956b-e3bc-4984-8407-de1dd50a76c4" providerId="AD" clId="Web-{82245266-1210-8E99-A626-57D1456E2BBF}" dt="2024-12-09T11:01:39.279" v="935" actId="20577"/>
          <ac:spMkLst>
            <pc:docMk/>
            <pc:sldMk cId="3566884014" sldId="347"/>
            <ac:spMk id="2" creationId="{AA059AB6-76B0-EDCA-6F94-530A812883BB}"/>
          </ac:spMkLst>
        </pc:spChg>
        <pc:spChg chg="mod">
          <ac:chgData name="Abi Jones (2410537)" userId="S::2410537@student.uwtsd.ac.uk::d87d956b-e3bc-4984-8407-de1dd50a76c4" providerId="AD" clId="Web-{82245266-1210-8E99-A626-57D1456E2BBF}" dt="2024-12-09T11:07:16.771" v="1057" actId="20577"/>
          <ac:spMkLst>
            <pc:docMk/>
            <pc:sldMk cId="3566884014" sldId="347"/>
            <ac:spMk id="3" creationId="{FF7ACDAF-E961-FE9A-13AF-0D99D09BE0F2}"/>
          </ac:spMkLst>
        </pc:spChg>
      </pc:sldChg>
      <pc:sldChg chg="add del replId">
        <pc:chgData name="Abi Jones (2410537)" userId="S::2410537@student.uwtsd.ac.uk::d87d956b-e3bc-4984-8407-de1dd50a76c4" providerId="AD" clId="Web-{82245266-1210-8E99-A626-57D1456E2BBF}" dt="2024-12-09T10:56:43.710" v="757"/>
        <pc:sldMkLst>
          <pc:docMk/>
          <pc:sldMk cId="4008320248" sldId="348"/>
        </pc:sldMkLst>
      </pc:sldChg>
      <pc:sldChg chg="new del">
        <pc:chgData name="Abi Jones (2410537)" userId="S::2410537@student.uwtsd.ac.uk::d87d956b-e3bc-4984-8407-de1dd50a76c4" providerId="AD" clId="Web-{82245266-1210-8E99-A626-57D1456E2BBF}" dt="2024-12-09T11:22:37.152" v="1224"/>
        <pc:sldMkLst>
          <pc:docMk/>
          <pc:sldMk cId="4148479436" sldId="348"/>
        </pc:sldMkLst>
      </pc:sldChg>
      <pc:sldChg chg="addSp delSp modSp new mod setBg">
        <pc:chgData name="Abi Jones (2410537)" userId="S::2410537@student.uwtsd.ac.uk::d87d956b-e3bc-4984-8407-de1dd50a76c4" providerId="AD" clId="Web-{82245266-1210-8E99-A626-57D1456E2BBF}" dt="2024-12-09T11:20:28.227" v="1193"/>
        <pc:sldMkLst>
          <pc:docMk/>
          <pc:sldMk cId="3173800092" sldId="349"/>
        </pc:sldMkLst>
        <pc:spChg chg="del">
          <ac:chgData name="Abi Jones (2410537)" userId="S::2410537@student.uwtsd.ac.uk::d87d956b-e3bc-4984-8407-de1dd50a76c4" providerId="AD" clId="Web-{82245266-1210-8E99-A626-57D1456E2BBF}" dt="2024-12-09T11:20:28.227" v="1193"/>
          <ac:spMkLst>
            <pc:docMk/>
            <pc:sldMk cId="3173800092" sldId="349"/>
            <ac:spMk id="2" creationId="{6F3910FD-BC3F-7DA2-12FD-C203F477D2DA}"/>
          </ac:spMkLst>
        </pc:spChg>
        <pc:spChg chg="del">
          <ac:chgData name="Abi Jones (2410537)" userId="S::2410537@student.uwtsd.ac.uk::d87d956b-e3bc-4984-8407-de1dd50a76c4" providerId="AD" clId="Web-{82245266-1210-8E99-A626-57D1456E2BBF}" dt="2024-12-09T11:20:24.009" v="1192"/>
          <ac:spMkLst>
            <pc:docMk/>
            <pc:sldMk cId="3173800092" sldId="349"/>
            <ac:spMk id="3" creationId="{9B53F805-2879-3D56-9F46-1FC4A044CA39}"/>
          </ac:spMkLst>
        </pc:spChg>
        <pc:spChg chg="add">
          <ac:chgData name="Abi Jones (2410537)" userId="S::2410537@student.uwtsd.ac.uk::d87d956b-e3bc-4984-8407-de1dd50a76c4" providerId="AD" clId="Web-{82245266-1210-8E99-A626-57D1456E2BBF}" dt="2024-12-09T11:20:28.227" v="1193"/>
          <ac:spMkLst>
            <pc:docMk/>
            <pc:sldMk cId="3173800092" sldId="349"/>
            <ac:spMk id="9" creationId="{42A4FC2C-047E-45A5-965D-8E1E3BF09BC6}"/>
          </ac:spMkLst>
        </pc:spChg>
        <pc:picChg chg="add mod ord">
          <ac:chgData name="Abi Jones (2410537)" userId="S::2410537@student.uwtsd.ac.uk::d87d956b-e3bc-4984-8407-de1dd50a76c4" providerId="AD" clId="Web-{82245266-1210-8E99-A626-57D1456E2BBF}" dt="2024-12-09T11:20:28.227" v="1193"/>
          <ac:picMkLst>
            <pc:docMk/>
            <pc:sldMk cId="3173800092" sldId="349"/>
            <ac:picMk id="4" creationId="{43631A0B-7384-1842-65F8-571B6D8490FD}"/>
          </ac:picMkLst>
        </pc:picChg>
      </pc:sldChg>
    </pc:docChg>
  </pc:docChgLst>
  <pc:docChgLst>
    <pc:chgData name="Abi Jones (2410537)" userId="S::2410537@student.uwtsd.ac.uk::d87d956b-e3bc-4984-8407-de1dd50a76c4" providerId="AD" clId="Web-{31F0E0CF-593D-033A-2312-98AA491E1AA4}"/>
    <pc:docChg chg="addSld modSld">
      <pc:chgData name="Abi Jones (2410537)" userId="S::2410537@student.uwtsd.ac.uk::d87d956b-e3bc-4984-8407-de1dd50a76c4" providerId="AD" clId="Web-{31F0E0CF-593D-033A-2312-98AA491E1AA4}" dt="2024-12-05T10:47:22.503" v="3192"/>
      <pc:docMkLst>
        <pc:docMk/>
      </pc:docMkLst>
      <pc:sldChg chg="modSp">
        <pc:chgData name="Abi Jones (2410537)" userId="S::2410537@student.uwtsd.ac.uk::d87d956b-e3bc-4984-8407-de1dd50a76c4" providerId="AD" clId="Web-{31F0E0CF-593D-033A-2312-98AA491E1AA4}" dt="2024-12-05T10:47:22.503" v="3192"/>
        <pc:sldMkLst>
          <pc:docMk/>
          <pc:sldMk cId="230353557" sldId="258"/>
        </pc:sldMkLst>
        <pc:graphicFrameChg chg="mod modGraphic">
          <ac:chgData name="Abi Jones (2410537)" userId="S::2410537@student.uwtsd.ac.uk::d87d956b-e3bc-4984-8407-de1dd50a76c4" providerId="AD" clId="Web-{31F0E0CF-593D-033A-2312-98AA491E1AA4}" dt="2024-12-05T10:47:22.503" v="3192"/>
          <ac:graphicFrameMkLst>
            <pc:docMk/>
            <pc:sldMk cId="230353557" sldId="258"/>
            <ac:graphicFrameMk id="4" creationId="{A31519E5-2416-0209-B84D-89B021F4D3B9}"/>
          </ac:graphicFrameMkLst>
        </pc:graphicFrameChg>
      </pc:sldChg>
      <pc:sldChg chg="addSp delSp">
        <pc:chgData name="Abi Jones (2410537)" userId="S::2410537@student.uwtsd.ac.uk::d87d956b-e3bc-4984-8407-de1dd50a76c4" providerId="AD" clId="Web-{31F0E0CF-593D-033A-2312-98AA491E1AA4}" dt="2024-12-04T13:05:57.401" v="2"/>
        <pc:sldMkLst>
          <pc:docMk/>
          <pc:sldMk cId="2595118155" sldId="266"/>
        </pc:sldMkLst>
        <pc:graphicFrameChg chg="add del">
          <ac:chgData name="Abi Jones (2410537)" userId="S::2410537@student.uwtsd.ac.uk::d87d956b-e3bc-4984-8407-de1dd50a76c4" providerId="AD" clId="Web-{31F0E0CF-593D-033A-2312-98AA491E1AA4}" dt="2024-12-04T13:05:57.401" v="2"/>
          <ac:graphicFrameMkLst>
            <pc:docMk/>
            <pc:sldMk cId="2595118155" sldId="266"/>
            <ac:graphicFrameMk id="2" creationId="{977D1146-A5FD-AB78-450E-4E32CFE402E5}"/>
          </ac:graphicFrameMkLst>
        </pc:graphicFrameChg>
      </pc:sldChg>
      <pc:sldChg chg="addSp delSp modSp new mod setBg">
        <pc:chgData name="Abi Jones (2410537)" userId="S::2410537@student.uwtsd.ac.uk::d87d956b-e3bc-4984-8407-de1dd50a76c4" providerId="AD" clId="Web-{31F0E0CF-593D-033A-2312-98AA491E1AA4}" dt="2024-12-04T13:06:05.823" v="4"/>
        <pc:sldMkLst>
          <pc:docMk/>
          <pc:sldMk cId="1962439249" sldId="268"/>
        </pc:sldMkLst>
        <pc:spChg chg="del">
          <ac:chgData name="Abi Jones (2410537)" userId="S::2410537@student.uwtsd.ac.uk::d87d956b-e3bc-4984-8407-de1dd50a76c4" providerId="AD" clId="Web-{31F0E0CF-593D-033A-2312-98AA491E1AA4}" dt="2024-12-04T13:06:05.823" v="4"/>
          <ac:spMkLst>
            <pc:docMk/>
            <pc:sldMk cId="1962439249" sldId="268"/>
            <ac:spMk id="2" creationId="{5932B0F4-C267-6376-95C1-4E593F4FAA74}"/>
          </ac:spMkLst>
        </pc:spChg>
        <pc:spChg chg="del">
          <ac:chgData name="Abi Jones (2410537)" userId="S::2410537@student.uwtsd.ac.uk::d87d956b-e3bc-4984-8407-de1dd50a76c4" providerId="AD" clId="Web-{31F0E0CF-593D-033A-2312-98AA491E1AA4}" dt="2024-12-04T13:05:59.370" v="3"/>
          <ac:spMkLst>
            <pc:docMk/>
            <pc:sldMk cId="1962439249" sldId="268"/>
            <ac:spMk id="3" creationId="{027896AE-E64E-7580-7994-BA9AD8F24DE3}"/>
          </ac:spMkLst>
        </pc:spChg>
        <pc:graphicFrameChg chg="add mod ord modGraphic">
          <ac:chgData name="Abi Jones (2410537)" userId="S::2410537@student.uwtsd.ac.uk::d87d956b-e3bc-4984-8407-de1dd50a76c4" providerId="AD" clId="Web-{31F0E0CF-593D-033A-2312-98AA491E1AA4}" dt="2024-12-04T13:06:05.823" v="4"/>
          <ac:graphicFrameMkLst>
            <pc:docMk/>
            <pc:sldMk cId="1962439249" sldId="268"/>
            <ac:graphicFrameMk id="5" creationId="{E855AA07-2F6A-2A8A-4DA7-D988BACBD30C}"/>
          </ac:graphicFrameMkLst>
        </pc:graphicFrameChg>
      </pc:sldChg>
      <pc:sldChg chg="addSp delSp modSp new mod setBg">
        <pc:chgData name="Abi Jones (2410537)" userId="S::2410537@student.uwtsd.ac.uk::d87d956b-e3bc-4984-8407-de1dd50a76c4" providerId="AD" clId="Web-{31F0E0CF-593D-033A-2312-98AA491E1AA4}" dt="2024-12-04T15:14:17.608" v="2666" actId="20577"/>
        <pc:sldMkLst>
          <pc:docMk/>
          <pc:sldMk cId="1947670083" sldId="269"/>
        </pc:sldMkLst>
        <pc:spChg chg="del">
          <ac:chgData name="Abi Jones (2410537)" userId="S::2410537@student.uwtsd.ac.uk::d87d956b-e3bc-4984-8407-de1dd50a76c4" providerId="AD" clId="Web-{31F0E0CF-593D-033A-2312-98AA491E1AA4}" dt="2024-12-04T14:27:17.220" v="1709"/>
          <ac:spMkLst>
            <pc:docMk/>
            <pc:sldMk cId="1947670083" sldId="269"/>
            <ac:spMk id="2" creationId="{1EE9861C-8A1D-7B86-707A-7374A87C5EBF}"/>
          </ac:spMkLst>
        </pc:spChg>
        <pc:spChg chg="del mod">
          <ac:chgData name="Abi Jones (2410537)" userId="S::2410537@student.uwtsd.ac.uk::d87d956b-e3bc-4984-8407-de1dd50a76c4" providerId="AD" clId="Web-{31F0E0CF-593D-033A-2312-98AA491E1AA4}" dt="2024-12-04T14:27:13.938" v="1708"/>
          <ac:spMkLst>
            <pc:docMk/>
            <pc:sldMk cId="1947670083" sldId="269"/>
            <ac:spMk id="3" creationId="{50E6A37F-F5C0-D02D-457B-21A6D3845010}"/>
          </ac:spMkLst>
        </pc:spChg>
        <pc:spChg chg="add del mod">
          <ac:chgData name="Abi Jones (2410537)" userId="S::2410537@student.uwtsd.ac.uk::d87d956b-e3bc-4984-8407-de1dd50a76c4" providerId="AD" clId="Web-{31F0E0CF-593D-033A-2312-98AA491E1AA4}" dt="2024-12-04T14:27:20.345" v="1710"/>
          <ac:spMkLst>
            <pc:docMk/>
            <pc:sldMk cId="1947670083" sldId="269"/>
            <ac:spMk id="7" creationId="{9EAF3824-F82D-491E-B97F-8C1069DBE3B2}"/>
          </ac:spMkLst>
        </pc:spChg>
        <pc:spChg chg="add mod">
          <ac:chgData name="Abi Jones (2410537)" userId="S::2410537@student.uwtsd.ac.uk::d87d956b-e3bc-4984-8407-de1dd50a76c4" providerId="AD" clId="Web-{31F0E0CF-593D-033A-2312-98AA491E1AA4}" dt="2024-12-04T15:14:17.608" v="2666" actId="20577"/>
          <ac:spMkLst>
            <pc:docMk/>
            <pc:sldMk cId="1947670083" sldId="269"/>
            <ac:spMk id="8" creationId="{24C865B0-276D-7535-BEE1-7D878902250F}"/>
          </ac:spMkLst>
        </pc:spChg>
        <pc:picChg chg="add del mod">
          <ac:chgData name="Abi Jones (2410537)" userId="S::2410537@student.uwtsd.ac.uk::d87d956b-e3bc-4984-8407-de1dd50a76c4" providerId="AD" clId="Web-{31F0E0CF-593D-033A-2312-98AA491E1AA4}" dt="2024-12-04T14:26:20.234" v="1706"/>
          <ac:picMkLst>
            <pc:docMk/>
            <pc:sldMk cId="1947670083" sldId="269"/>
            <ac:picMk id="4" creationId="{9AE77436-C1F8-9690-84CA-539E991EA3D3}"/>
          </ac:picMkLst>
        </pc:picChg>
        <pc:picChg chg="add mod">
          <ac:chgData name="Abi Jones (2410537)" userId="S::2410537@student.uwtsd.ac.uk::d87d956b-e3bc-4984-8407-de1dd50a76c4" providerId="AD" clId="Web-{31F0E0CF-593D-033A-2312-98AA491E1AA4}" dt="2024-12-04T14:40:32.069" v="1712" actId="1076"/>
          <ac:picMkLst>
            <pc:docMk/>
            <pc:sldMk cId="1947670083" sldId="269"/>
            <ac:picMk id="5" creationId="{B8EF0A6A-EF57-774C-FACF-7E379DB8D312}"/>
          </ac:picMkLst>
        </pc:picChg>
      </pc:sldChg>
      <pc:sldChg chg="modSp add">
        <pc:chgData name="Abi Jones (2410537)" userId="S::2410537@student.uwtsd.ac.uk::d87d956b-e3bc-4984-8407-de1dd50a76c4" providerId="AD" clId="Web-{31F0E0CF-593D-033A-2312-98AA491E1AA4}" dt="2024-12-04T14:25:05.873" v="1702"/>
        <pc:sldMkLst>
          <pc:docMk/>
          <pc:sldMk cId="1143068193" sldId="330"/>
        </pc:sldMkLst>
        <pc:spChg chg="mod">
          <ac:chgData name="Abi Jones (2410537)" userId="S::2410537@student.uwtsd.ac.uk::d87d956b-e3bc-4984-8407-de1dd50a76c4" providerId="AD" clId="Web-{31F0E0CF-593D-033A-2312-98AA491E1AA4}" dt="2024-12-04T14:06:34.108" v="1445" actId="1076"/>
          <ac:spMkLst>
            <pc:docMk/>
            <pc:sldMk cId="1143068193" sldId="330"/>
            <ac:spMk id="3" creationId="{CC2FD3CE-9CEE-4731-9A67-86ED8DDAD004}"/>
          </ac:spMkLst>
        </pc:spChg>
        <pc:spChg chg="mod">
          <ac:chgData name="Abi Jones (2410537)" userId="S::2410537@student.uwtsd.ac.uk::d87d956b-e3bc-4984-8407-de1dd50a76c4" providerId="AD" clId="Web-{31F0E0CF-593D-033A-2312-98AA491E1AA4}" dt="2024-12-04T14:06:44.437" v="1446" actId="1076"/>
          <ac:spMkLst>
            <pc:docMk/>
            <pc:sldMk cId="1143068193" sldId="330"/>
            <ac:spMk id="4" creationId="{15F4646E-948B-2666-B0D7-130AF26E9BCF}"/>
          </ac:spMkLst>
        </pc:spChg>
        <pc:graphicFrameChg chg="mod modGraphic">
          <ac:chgData name="Abi Jones (2410537)" userId="S::2410537@student.uwtsd.ac.uk::d87d956b-e3bc-4984-8407-de1dd50a76c4" providerId="AD" clId="Web-{31F0E0CF-593D-033A-2312-98AA491E1AA4}" dt="2024-12-04T14:25:05.873" v="1702"/>
          <ac:graphicFrameMkLst>
            <pc:docMk/>
            <pc:sldMk cId="1143068193" sldId="330"/>
            <ac:graphicFrameMk id="2" creationId="{7C9C9A34-EC37-2A5B-8C08-FB4A86B2BE18}"/>
          </ac:graphicFrameMkLst>
        </pc:graphicFrameChg>
      </pc:sldChg>
      <pc:sldChg chg="modSp add replId">
        <pc:chgData name="Abi Jones (2410537)" userId="S::2410537@student.uwtsd.ac.uk::d87d956b-e3bc-4984-8407-de1dd50a76c4" providerId="AD" clId="Web-{31F0E0CF-593D-033A-2312-98AA491E1AA4}" dt="2024-12-04T14:15:35.420" v="1682"/>
        <pc:sldMkLst>
          <pc:docMk/>
          <pc:sldMk cId="2369674106" sldId="331"/>
        </pc:sldMkLst>
        <pc:spChg chg="mod">
          <ac:chgData name="Abi Jones (2410537)" userId="S::2410537@student.uwtsd.ac.uk::d87d956b-e3bc-4984-8407-de1dd50a76c4" providerId="AD" clId="Web-{31F0E0CF-593D-033A-2312-98AA491E1AA4}" dt="2024-12-04T14:11:56.867" v="1624" actId="1076"/>
          <ac:spMkLst>
            <pc:docMk/>
            <pc:sldMk cId="2369674106" sldId="331"/>
            <ac:spMk id="4" creationId="{15F4646E-948B-2666-B0D7-130AF26E9BCF}"/>
          </ac:spMkLst>
        </pc:spChg>
        <pc:graphicFrameChg chg="mod modGraphic">
          <ac:chgData name="Abi Jones (2410537)" userId="S::2410537@student.uwtsd.ac.uk::d87d956b-e3bc-4984-8407-de1dd50a76c4" providerId="AD" clId="Web-{31F0E0CF-593D-033A-2312-98AA491E1AA4}" dt="2024-12-04T14:15:35.420" v="1682"/>
          <ac:graphicFrameMkLst>
            <pc:docMk/>
            <pc:sldMk cId="2369674106" sldId="331"/>
            <ac:graphicFrameMk id="2" creationId="{7C9C9A34-EC37-2A5B-8C08-FB4A86B2BE18}"/>
          </ac:graphicFrameMkLst>
        </pc:graphicFrameChg>
      </pc:sldChg>
      <pc:sldChg chg="addSp delSp modSp new mod setBg">
        <pc:chgData name="Abi Jones (2410537)" userId="S::2410537@student.uwtsd.ac.uk::d87d956b-e3bc-4984-8407-de1dd50a76c4" providerId="AD" clId="Web-{31F0E0CF-593D-033A-2312-98AA491E1AA4}" dt="2024-12-04T15:14:07.936" v="2663" actId="20577"/>
        <pc:sldMkLst>
          <pc:docMk/>
          <pc:sldMk cId="4159086381" sldId="332"/>
        </pc:sldMkLst>
        <pc:spChg chg="del">
          <ac:chgData name="Abi Jones (2410537)" userId="S::2410537@student.uwtsd.ac.uk::d87d956b-e3bc-4984-8407-de1dd50a76c4" providerId="AD" clId="Web-{31F0E0CF-593D-033A-2312-98AA491E1AA4}" dt="2024-12-04T14:26:16.453" v="1705"/>
          <ac:spMkLst>
            <pc:docMk/>
            <pc:sldMk cId="4159086381" sldId="332"/>
            <ac:spMk id="2" creationId="{2E02E8A1-CC80-830C-8E2F-2AD1D6936F45}"/>
          </ac:spMkLst>
        </pc:spChg>
        <pc:spChg chg="del">
          <ac:chgData name="Abi Jones (2410537)" userId="S::2410537@student.uwtsd.ac.uk::d87d956b-e3bc-4984-8407-de1dd50a76c4" providerId="AD" clId="Web-{31F0E0CF-593D-033A-2312-98AA491E1AA4}" dt="2024-12-04T14:26:13.062" v="1704"/>
          <ac:spMkLst>
            <pc:docMk/>
            <pc:sldMk cId="4159086381" sldId="332"/>
            <ac:spMk id="3" creationId="{580A78EB-0FB0-5899-3901-57C937148DF6}"/>
          </ac:spMkLst>
        </pc:spChg>
        <pc:spChg chg="add mod">
          <ac:chgData name="Abi Jones (2410537)" userId="S::2410537@student.uwtsd.ac.uk::d87d956b-e3bc-4984-8407-de1dd50a76c4" providerId="AD" clId="Web-{31F0E0CF-593D-033A-2312-98AA491E1AA4}" dt="2024-12-04T15:14:07.936" v="2663" actId="20577"/>
          <ac:spMkLst>
            <pc:docMk/>
            <pc:sldMk cId="4159086381" sldId="332"/>
            <ac:spMk id="6" creationId="{FB3FD3F9-14BF-BEB2-4748-6501A97EDAF9}"/>
          </ac:spMkLst>
        </pc:spChg>
        <pc:picChg chg="add mod ord">
          <ac:chgData name="Abi Jones (2410537)" userId="S::2410537@student.uwtsd.ac.uk::d87d956b-e3bc-4984-8407-de1dd50a76c4" providerId="AD" clId="Web-{31F0E0CF-593D-033A-2312-98AA491E1AA4}" dt="2024-12-04T14:45:46.062" v="1891" actId="1076"/>
          <ac:picMkLst>
            <pc:docMk/>
            <pc:sldMk cId="4159086381" sldId="332"/>
            <ac:picMk id="4" creationId="{806CC5E5-3168-1604-6792-2177C2265126}"/>
          </ac:picMkLst>
        </pc:picChg>
      </pc:sldChg>
      <pc:sldChg chg="addSp delSp modSp new">
        <pc:chgData name="Abi Jones (2410537)" userId="S::2410537@student.uwtsd.ac.uk::d87d956b-e3bc-4984-8407-de1dd50a76c4" providerId="AD" clId="Web-{31F0E0CF-593D-033A-2312-98AA491E1AA4}" dt="2024-12-04T15:13:24.747" v="2660" actId="1076"/>
        <pc:sldMkLst>
          <pc:docMk/>
          <pc:sldMk cId="1338519048" sldId="333"/>
        </pc:sldMkLst>
        <pc:spChg chg="mod">
          <ac:chgData name="Abi Jones (2410537)" userId="S::2410537@student.uwtsd.ac.uk::d87d956b-e3bc-4984-8407-de1dd50a76c4" providerId="AD" clId="Web-{31F0E0CF-593D-033A-2312-98AA491E1AA4}" dt="2024-12-04T14:57:48.769" v="2252" actId="20577"/>
          <ac:spMkLst>
            <pc:docMk/>
            <pc:sldMk cId="1338519048" sldId="333"/>
            <ac:spMk id="2" creationId="{E4D79D1A-F4F5-026F-AABC-7B33FFAAF854}"/>
          </ac:spMkLst>
        </pc:spChg>
        <pc:spChg chg="del">
          <ac:chgData name="Abi Jones (2410537)" userId="S::2410537@student.uwtsd.ac.uk::d87d956b-e3bc-4984-8407-de1dd50a76c4" providerId="AD" clId="Web-{31F0E0CF-593D-033A-2312-98AA491E1AA4}" dt="2024-12-04T14:56:41.736" v="2221"/>
          <ac:spMkLst>
            <pc:docMk/>
            <pc:sldMk cId="1338519048" sldId="333"/>
            <ac:spMk id="3" creationId="{FCCB5659-0362-F154-4A4E-C9046757C776}"/>
          </ac:spMkLst>
        </pc:spChg>
        <pc:picChg chg="add mod ord">
          <ac:chgData name="Abi Jones (2410537)" userId="S::2410537@student.uwtsd.ac.uk::d87d956b-e3bc-4984-8407-de1dd50a76c4" providerId="AD" clId="Web-{31F0E0CF-593D-033A-2312-98AA491E1AA4}" dt="2024-12-04T15:13:24.747" v="2660" actId="1076"/>
          <ac:picMkLst>
            <pc:docMk/>
            <pc:sldMk cId="1338519048" sldId="333"/>
            <ac:picMk id="4" creationId="{A36BEC1B-9E68-2738-2B66-CF11E6550D1A}"/>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blue and white watercolor painting of mountains&#10;&#10;Description automatically generated">
            <a:extLst>
              <a:ext uri="{FF2B5EF4-FFF2-40B4-BE49-F238E27FC236}">
                <a16:creationId xmlns:a16="http://schemas.microsoft.com/office/drawing/2014/main" id="{0371B2AE-5908-D22E-673E-72C0AACFA93A}"/>
              </a:ext>
            </a:extLst>
          </p:cNvPr>
          <p:cNvPicPr>
            <a:picLocks noGrp="1" noChangeAspect="1"/>
          </p:cNvPicPr>
          <p:nvPr>
            <p:ph idx="1"/>
          </p:nvPr>
        </p:nvPicPr>
        <p:blipFill>
          <a:blip r:embed="rId2"/>
          <a:srcRect l="1315"/>
          <a:stretch/>
        </p:blipFill>
        <p:spPr>
          <a:xfrm>
            <a:off x="20" y="1282"/>
            <a:ext cx="12191980" cy="6856718"/>
          </a:xfrm>
          <a:prstGeom prst="rect">
            <a:avLst/>
          </a:prstGeom>
        </p:spPr>
      </p:pic>
    </p:spTree>
    <p:extLst>
      <p:ext uri="{BB962C8B-B14F-4D97-AF65-F5344CB8AC3E}">
        <p14:creationId xmlns:p14="http://schemas.microsoft.com/office/powerpoint/2010/main" val="404497602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996266-092A-DBDF-560A-465521184E97}"/>
              </a:ext>
            </a:extLst>
          </p:cNvPr>
          <p:cNvSpPr>
            <a:spLocks noGrp="1"/>
          </p:cNvSpPr>
          <p:nvPr>
            <p:ph type="title"/>
          </p:nvPr>
        </p:nvSpPr>
        <p:spPr>
          <a:xfrm>
            <a:off x="182033" y="142875"/>
            <a:ext cx="10515600" cy="489480"/>
          </a:xfrm>
        </p:spPr>
        <p:txBody>
          <a:bodyPr/>
          <a:lstStyle/>
          <a:p>
            <a:r>
              <a:rPr lang="cy-GB" sz="1800" u="sng" dirty="0">
                <a:latin typeface="Comic Sans MS"/>
              </a:rPr>
              <a:t>Cyflwyniad.</a:t>
            </a:r>
          </a:p>
        </p:txBody>
      </p:sp>
      <p:sp>
        <p:nvSpPr>
          <p:cNvPr id="3" name="Content Placeholder 2">
            <a:extLst>
              <a:ext uri="{FF2B5EF4-FFF2-40B4-BE49-F238E27FC236}">
                <a16:creationId xmlns:a16="http://schemas.microsoft.com/office/drawing/2014/main" id="{74575AE1-957F-968C-3864-14FB73641808}"/>
              </a:ext>
            </a:extLst>
          </p:cNvPr>
          <p:cNvSpPr>
            <a:spLocks noGrp="1"/>
          </p:cNvSpPr>
          <p:nvPr>
            <p:ph idx="1"/>
          </p:nvPr>
        </p:nvSpPr>
        <p:spPr>
          <a:xfrm>
            <a:off x="182034" y="873125"/>
            <a:ext cx="11849099" cy="5557838"/>
          </a:xfrm>
        </p:spPr>
        <p:txBody>
          <a:bodyPr vert="horz" lIns="91440" tIns="45720" rIns="91440" bIns="45720" rtlCol="0" anchor="t">
            <a:noAutofit/>
          </a:bodyPr>
          <a:lstStyle/>
          <a:p>
            <a:pPr marL="0" indent="0">
              <a:lnSpc>
                <a:spcPct val="100000"/>
              </a:lnSpc>
              <a:buNone/>
            </a:pPr>
            <a:r>
              <a:rPr lang="cy-GB" sz="1300" dirty="0">
                <a:latin typeface="Comic Sans MS"/>
              </a:rPr>
              <a:t>Rydw i wedi dewis gwneud fy mhortffolio cyfnod allweddol dau ar y thema anifeiliaid. Rydw i wedi dewis anifeiliaid Arctig achos yn fy ysgol rydw i'n dysgu fy nosbarth am anifeiliaid Arctig bob gaeaf. Rydw i wedi canolbwyntio ar eirth gwynion achos rydw i'n meddwl sy’n maen nhw’n anifeiliaid diddorol. Mae'n ddiddorol iawn sut maen nhw'n gallu cadw'n gynnes mewn amodau mor oer. Gwnaf i'r arbrawf gwyddoniaeth yn gyntaf i ddiddordeb y plant.  </a:t>
            </a:r>
            <a:endParaRPr lang="en-US" sz="1300" dirty="0">
              <a:latin typeface="Comic Sans MS"/>
            </a:endParaRPr>
          </a:p>
          <a:p>
            <a:pPr marL="0" indent="0">
              <a:lnSpc>
                <a:spcPct val="100000"/>
              </a:lnSpc>
              <a:buNone/>
            </a:pPr>
            <a:r>
              <a:rPr lang="cy-GB" sz="1300" dirty="0">
                <a:latin typeface="Comic Sans MS"/>
              </a:rPr>
              <a:t>Rydw i wedi dewis gweithgareddau rhain achos rydw i'n meddwl bydd y plant yn mwynhau. Rydw i'n credu bydd gweithgareddau rhain yn ddifyr ac yn hwyl i'r dysgwyr. Hoffwn i </a:t>
            </a:r>
            <a:r>
              <a:rPr lang="cy-GB" sz="1300">
                <a:latin typeface="Comic Sans MS"/>
              </a:rPr>
              <a:t>ddatblygu eu sgiliau geirfa, llafar, gwrando ac ysgrifennu.</a:t>
            </a:r>
            <a:endParaRPr lang="en-US" sz="1300">
              <a:latin typeface="Comic Sans MS"/>
            </a:endParaRPr>
          </a:p>
          <a:p>
            <a:pPr marL="0" indent="0">
              <a:lnSpc>
                <a:spcPct val="100000"/>
              </a:lnSpc>
              <a:buNone/>
            </a:pPr>
            <a:r>
              <a:rPr lang="cy-GB" sz="1300" dirty="0">
                <a:latin typeface="Comic Sans MS"/>
              </a:rPr>
              <a:t>Bydd Tasg Ieithoedd, Llythrennedd a Chyfathrebu yn datblygu sgiliau gwrando a llafar. Bydd y plant yn chwarae gem yn ysbrydoli gan gymysg o weithgareddau </a:t>
            </a:r>
            <a:r>
              <a:rPr lang="cy-GB" sz="1300" dirty="0" err="1">
                <a:latin typeface="Comic Sans MS"/>
              </a:rPr>
              <a:t>Claire</a:t>
            </a:r>
            <a:r>
              <a:rPr lang="cy-GB" sz="1300" dirty="0">
                <a:latin typeface="Comic Sans MS"/>
              </a:rPr>
              <a:t> </a:t>
            </a:r>
            <a:r>
              <a:rPr lang="cy-GB" sz="1300" dirty="0" err="1">
                <a:latin typeface="Comic Sans MS"/>
              </a:rPr>
              <a:t>Seccombe</a:t>
            </a:r>
            <a:r>
              <a:rPr lang="cy-GB" sz="1300" dirty="0">
                <a:latin typeface="Comic Sans MS"/>
              </a:rPr>
              <a:t>. Gemau </a:t>
            </a:r>
            <a:r>
              <a:rPr lang="cy-GB" sz="1300" dirty="0" err="1">
                <a:latin typeface="Comic Sans MS"/>
              </a:rPr>
              <a:t>Claire</a:t>
            </a:r>
            <a:r>
              <a:rPr lang="cy-GB" sz="1300" dirty="0">
                <a:latin typeface="Comic Sans MS"/>
              </a:rPr>
              <a:t> </a:t>
            </a:r>
            <a:r>
              <a:rPr lang="cy-GB" sz="1300" dirty="0" err="1">
                <a:latin typeface="Comic Sans MS"/>
              </a:rPr>
              <a:t>Seccombe</a:t>
            </a:r>
            <a:r>
              <a:rPr lang="cy-GB" sz="1300" dirty="0">
                <a:latin typeface="Comic Sans MS"/>
              </a:rPr>
              <a:t> ydy Rhifau glas a gem ie / na. Yn fy ngem, bydd y plant yn cael grid rhifau un i ddau ddeg. Byddan nhw yn dewis un rhif a bydd rhaid iddyn nhw wrando ar y cwestiwn yn ofalus. Wedyn, bydd y plant yn dangos cerdyn oes neu gerdyn nac oes i dangos cawson nhw wedi deall y cwestiwn. Rhan hwn ydy tasg gynhesu achos ar ôl byddan nhw’n ymarfer ateb yn llafar.  </a:t>
            </a:r>
            <a:endParaRPr lang="en-US" sz="1300" dirty="0">
              <a:latin typeface="Comic Sans MS"/>
            </a:endParaRPr>
          </a:p>
          <a:p>
            <a:pPr marL="0" indent="0">
              <a:lnSpc>
                <a:spcPct val="100000"/>
              </a:lnSpc>
              <a:buNone/>
            </a:pPr>
            <a:r>
              <a:rPr lang="cy-GB" sz="1300" dirty="0">
                <a:latin typeface="Comic Sans MS"/>
              </a:rPr>
              <a:t>Bydd Tasg Y celfyddydau Mynegiannol yn datblygu sgiliau ysgrifennu. Bydd rhaid y plant yn darllen y wybodaeth yn ofalus. Mae’n bwysig sy'n y plant yn deall mwyaf o beth maen nhw’n darllen. Mae </a:t>
            </a:r>
            <a:r>
              <a:rPr lang="cy-GB" sz="1300" dirty="0" err="1">
                <a:latin typeface="Comic Sans MS"/>
              </a:rPr>
              <a:t>Gianfranco</a:t>
            </a:r>
            <a:r>
              <a:rPr lang="cy-GB" sz="1300" dirty="0">
                <a:latin typeface="Comic Sans MS"/>
              </a:rPr>
              <a:t> </a:t>
            </a:r>
            <a:r>
              <a:rPr lang="cy-GB" sz="1300" dirty="0" err="1">
                <a:latin typeface="Comic Sans MS"/>
              </a:rPr>
              <a:t>Conti</a:t>
            </a:r>
            <a:r>
              <a:rPr lang="cy-GB" sz="1300" dirty="0">
                <a:latin typeface="Comic Sans MS"/>
              </a:rPr>
              <a:t> yn dweud sy’n dylai plant yn deall naw deg pump y cant. Bydda i'n cefnogi a byddan nhw’n defnyddio mat iaith i help gyda chyfieithiad o eirfa newydd. Ces i fy ysbrydoli gan fy nhiwtoriaid ar gyfer y gweithgaredd cyfieithu. Rydw i'n cofio yn gwneud gweithgaredd hwn yn y hwb ac mwynheais i'r her o chwilio'r frawddeg gywir. Pan fydd y plant wedi dod o hyd i'r brawddegau Cymraeg, byddan nhw’n defnyddio'r rhain i wneud </a:t>
            </a:r>
            <a:r>
              <a:rPr lang="cy-GB" sz="1300" dirty="0" err="1">
                <a:latin typeface="Comic Sans MS"/>
              </a:rPr>
              <a:t>Caligram</a:t>
            </a:r>
            <a:r>
              <a:rPr lang="cy-GB" sz="1300" dirty="0">
                <a:latin typeface="Comic Sans MS"/>
              </a:rPr>
              <a:t>.  </a:t>
            </a:r>
            <a:endParaRPr lang="en-US" sz="1300" dirty="0">
              <a:latin typeface="Comic Sans MS"/>
            </a:endParaRPr>
          </a:p>
          <a:p>
            <a:pPr marL="0" indent="0">
              <a:lnSpc>
                <a:spcPct val="100000"/>
              </a:lnSpc>
              <a:buNone/>
            </a:pPr>
            <a:r>
              <a:rPr lang="cy-GB" sz="1300" dirty="0">
                <a:latin typeface="Comic Sans MS"/>
              </a:rPr>
              <a:t>Mae’r dasg Dyniaethau yn datblygu geirfa achos bydd y plant yn dysgu enwau anifeiliaid gwahanol.  Ces i fy ysbrydoli gan y dull MARS EARS achos mae’n dechrau gyda modeli a drilio. Yn Ddosbarth, bydda i'n drilio enwau anifeiliaid yn gyntaf. Bydda i'n dysgu symudiad ar gyfer pob enw anifail i'r plant fel y dull </a:t>
            </a:r>
            <a:r>
              <a:rPr lang="cy-GB" sz="1300" dirty="0" err="1">
                <a:latin typeface="Comic Sans MS"/>
              </a:rPr>
              <a:t>Pie</a:t>
            </a:r>
            <a:r>
              <a:rPr lang="cy-GB" sz="1300" dirty="0">
                <a:latin typeface="Comic Sans MS"/>
              </a:rPr>
              <a:t> </a:t>
            </a:r>
            <a:r>
              <a:rPr lang="cy-GB" sz="1300" dirty="0" err="1">
                <a:latin typeface="Comic Sans MS"/>
              </a:rPr>
              <a:t>Corbett</a:t>
            </a:r>
            <a:r>
              <a:rPr lang="cy-GB" sz="1300" dirty="0">
                <a:latin typeface="Comic Sans MS"/>
              </a:rPr>
              <a:t>. Yn y gweithgaredd, bydd y plant yn dewis y lluniau anifeiliaid sy’n rydw nhw’n wedi torri i ymarfer yn siarad hefyd. Rydw i wedi dewis i ddysgu ble anifeiliaid Arctig ac Antarctig yn byw achos mae’n lawer o gamsyniadau achos fel arfer mae plant yn meddwl eirth gwynion a phengwiniaid yn byw yn yr un lle. Bydd gweithgaredd hwn yn help y plant yn deall hwn.  </a:t>
            </a:r>
            <a:endParaRPr lang="en-US" sz="1300" dirty="0">
              <a:latin typeface="Comic Sans MS"/>
            </a:endParaRPr>
          </a:p>
          <a:p>
            <a:pPr marL="0" indent="0">
              <a:lnSpc>
                <a:spcPct val="100000"/>
              </a:lnSpc>
              <a:buNone/>
            </a:pPr>
            <a:r>
              <a:rPr lang="cy-GB" sz="1300" dirty="0">
                <a:latin typeface="Comic Sans MS"/>
              </a:rPr>
              <a:t>Ar gwrs hwn, rydw i wedi dysgu mae’n bwysig iawn i feddwl am sut rhoi'r plant amser i broses y wybodaeth newydd. Mae rhaid i fi yn meddwl am addysgu sgiliau gwrando a siarad yn gyntaf. Bydd y plant angen adolygu ac ymarfer siarad. Y gweithgareddau sy’n wedi dewis bydd yn dod ar ôl lawer o amser modeli a drilio. Hoffwn i'n gwella hyder a mwynhad fy nysgwyr pan maen nhw’n dysgu Cymraeg.  Felly. fydda i ddim yn rhoi gormod geirfa newydd a bydda i'n rhoi llawer o sgaffaldau. </a:t>
            </a:r>
            <a:endParaRPr lang="en-US" sz="1300" dirty="0">
              <a:latin typeface="Comic Sans MS"/>
            </a:endParaRPr>
          </a:p>
        </p:txBody>
      </p:sp>
    </p:spTree>
    <p:extLst>
      <p:ext uri="{BB962C8B-B14F-4D97-AF65-F5344CB8AC3E}">
        <p14:creationId xmlns:p14="http://schemas.microsoft.com/office/powerpoint/2010/main" val="35599854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A31519E5-2416-0209-B84D-89B021F4D3B9}"/>
              </a:ext>
            </a:extLst>
          </p:cNvPr>
          <p:cNvGraphicFramePr>
            <a:graphicFrameLocks noGrp="1"/>
          </p:cNvGraphicFramePr>
          <p:nvPr>
            <p:ph idx="1"/>
            <p:extLst>
              <p:ext uri="{D42A27DB-BD31-4B8C-83A1-F6EECF244321}">
                <p14:modId xmlns:p14="http://schemas.microsoft.com/office/powerpoint/2010/main" val="2834218209"/>
              </p:ext>
            </p:extLst>
          </p:nvPr>
        </p:nvGraphicFramePr>
        <p:xfrm>
          <a:off x="28754" y="0"/>
          <a:ext cx="12137028" cy="6756400"/>
        </p:xfrm>
        <a:graphic>
          <a:graphicData uri="http://schemas.openxmlformats.org/drawingml/2006/table">
            <a:tbl>
              <a:tblPr firstRow="1" bandRow="1">
                <a:tableStyleId>{5940675A-B579-460E-94D1-54222C63F5DA}</a:tableStyleId>
              </a:tblPr>
              <a:tblGrid>
                <a:gridCol w="4045676">
                  <a:extLst>
                    <a:ext uri="{9D8B030D-6E8A-4147-A177-3AD203B41FA5}">
                      <a16:colId xmlns:a16="http://schemas.microsoft.com/office/drawing/2014/main" val="2587127752"/>
                    </a:ext>
                  </a:extLst>
                </a:gridCol>
                <a:gridCol w="4045676">
                  <a:extLst>
                    <a:ext uri="{9D8B030D-6E8A-4147-A177-3AD203B41FA5}">
                      <a16:colId xmlns:a16="http://schemas.microsoft.com/office/drawing/2014/main" val="3518464075"/>
                    </a:ext>
                  </a:extLst>
                </a:gridCol>
                <a:gridCol w="4045676">
                  <a:extLst>
                    <a:ext uri="{9D8B030D-6E8A-4147-A177-3AD203B41FA5}">
                      <a16:colId xmlns:a16="http://schemas.microsoft.com/office/drawing/2014/main" val="1308804834"/>
                    </a:ext>
                  </a:extLst>
                </a:gridCol>
              </a:tblGrid>
              <a:tr h="3431082">
                <a:tc>
                  <a:txBody>
                    <a:bodyPr/>
                    <a:lstStyle/>
                    <a:p>
                      <a:r>
                        <a:rPr lang="cy-GB" sz="1100" b="1" u="sng" dirty="0">
                          <a:latin typeface="Comic Sans MS"/>
                        </a:rPr>
                        <a:t>Gwyddoniaeth a Thechnoleg</a:t>
                      </a:r>
                    </a:p>
                    <a:p>
                      <a:pPr lvl="0">
                        <a:buNone/>
                      </a:pPr>
                      <a:r>
                        <a:rPr lang="cy-GB" sz="1100" b="1" dirty="0">
                          <a:latin typeface="Comic Sans MS"/>
                        </a:rPr>
                        <a:t>Thema</a:t>
                      </a:r>
                      <a:r>
                        <a:rPr lang="cy-GB" sz="1100" dirty="0">
                          <a:latin typeface="Comic Sans MS"/>
                        </a:rPr>
                        <a:t>: Dysgu am </a:t>
                      </a:r>
                      <a:r>
                        <a:rPr lang="cy-GB" sz="1100" dirty="0" err="1">
                          <a:latin typeface="Comic Sans MS"/>
                        </a:rPr>
                        <a:t>gotiau</a:t>
                      </a:r>
                      <a:r>
                        <a:rPr lang="cy-GB" sz="1100" dirty="0">
                          <a:latin typeface="Comic Sans MS"/>
                        </a:rPr>
                        <a:t> eirth gwynion a sut mae'n eu cadw'n gynnes.</a:t>
                      </a:r>
                      <a:endParaRPr lang="cy-GB" sz="1100">
                        <a:latin typeface="Comic Sans MS"/>
                      </a:endParaRPr>
                    </a:p>
                    <a:p>
                      <a:pPr lvl="0">
                        <a:buNone/>
                      </a:pPr>
                      <a:r>
                        <a:rPr lang="cy-GB" sz="1100" b="1" dirty="0">
                          <a:latin typeface="Comic Sans MS"/>
                        </a:rPr>
                        <a:t>Ffocws Iaith / Patrymau:</a:t>
                      </a:r>
                    </a:p>
                    <a:p>
                      <a:pPr marL="0" lvl="0" algn="l" defTabSz="914400" rtl="0" eaLnBrk="1" latinLnBrk="0" hangingPunct="1">
                        <a:lnSpc>
                          <a:spcPct val="100000"/>
                        </a:lnSpc>
                        <a:spcBef>
                          <a:spcPts val="0"/>
                        </a:spcBef>
                        <a:spcAft>
                          <a:spcPts val="0"/>
                        </a:spcAft>
                        <a:buNone/>
                      </a:pPr>
                      <a:r>
                        <a:rPr lang="cy-GB" sz="1100" dirty="0">
                          <a:latin typeface="Comic Sans MS"/>
                        </a:rPr>
                        <a:t>Beth ydy’r tymheredd?</a:t>
                      </a:r>
                    </a:p>
                    <a:p>
                      <a:pPr marL="0" lvl="0" algn="l">
                        <a:lnSpc>
                          <a:spcPct val="100000"/>
                        </a:lnSpc>
                        <a:spcBef>
                          <a:spcPts val="0"/>
                        </a:spcBef>
                        <a:spcAft>
                          <a:spcPts val="0"/>
                        </a:spcAft>
                        <a:buNone/>
                      </a:pPr>
                      <a:r>
                        <a:rPr lang="cy-GB" sz="1100" dirty="0">
                          <a:latin typeface="Comic Sans MS"/>
                        </a:rPr>
                        <a:t>Beth ydy'r tymheredd ar ôl ddeng munud / Ugain munud / tri deg munud?</a:t>
                      </a:r>
                    </a:p>
                    <a:p>
                      <a:pPr lvl="0" algn="l">
                        <a:lnSpc>
                          <a:spcPct val="100000"/>
                        </a:lnSpc>
                        <a:spcBef>
                          <a:spcPts val="0"/>
                        </a:spcBef>
                        <a:spcAft>
                          <a:spcPts val="0"/>
                        </a:spcAft>
                        <a:buNone/>
                      </a:pPr>
                      <a:r>
                        <a:rPr lang="cy-GB" sz="1100" dirty="0">
                          <a:latin typeface="Comic Sans MS"/>
                        </a:rPr>
                        <a:t>Mae hi’n ______ gradd Celsius.</a:t>
                      </a:r>
                    </a:p>
                    <a:p>
                      <a:pPr lvl="0" algn="l">
                        <a:lnSpc>
                          <a:spcPct val="100000"/>
                        </a:lnSpc>
                        <a:spcBef>
                          <a:spcPts val="0"/>
                        </a:spcBef>
                        <a:spcAft>
                          <a:spcPts val="0"/>
                        </a:spcAft>
                        <a:buNone/>
                      </a:pPr>
                      <a:r>
                        <a:rPr lang="cy-GB" sz="1100" b="1" dirty="0">
                          <a:latin typeface="Comic Sans MS"/>
                        </a:rPr>
                        <a:t>Geirfa:</a:t>
                      </a:r>
                    </a:p>
                    <a:p>
                      <a:pPr lvl="0" algn="l">
                        <a:lnSpc>
                          <a:spcPct val="100000"/>
                        </a:lnSpc>
                        <a:spcBef>
                          <a:spcPts val="0"/>
                        </a:spcBef>
                        <a:spcAft>
                          <a:spcPts val="0"/>
                        </a:spcAft>
                        <a:buNone/>
                      </a:pPr>
                      <a:r>
                        <a:rPr lang="cy-GB" sz="1100" dirty="0">
                          <a:latin typeface="Comic Sans MS"/>
                        </a:rPr>
                        <a:t>Ffwr, rwber, gradd Celsius, thermomedr, tymheredd, poeth, cynnes, oer, trwchus.</a:t>
                      </a:r>
                    </a:p>
                    <a:p>
                      <a:pPr lvl="0" algn="l">
                        <a:lnSpc>
                          <a:spcPct val="100000"/>
                        </a:lnSpc>
                        <a:spcBef>
                          <a:spcPts val="0"/>
                        </a:spcBef>
                        <a:spcAft>
                          <a:spcPts val="0"/>
                        </a:spcAft>
                        <a:buNone/>
                      </a:pPr>
                      <a:r>
                        <a:rPr lang="cy-GB" sz="1100" b="1" dirty="0">
                          <a:latin typeface="Comic Sans MS"/>
                        </a:rPr>
                        <a:t>Gweithgareddau:</a:t>
                      </a:r>
                    </a:p>
                    <a:p>
                      <a:pPr lvl="0" algn="l">
                        <a:lnSpc>
                          <a:spcPct val="100000"/>
                        </a:lnSpc>
                        <a:spcBef>
                          <a:spcPts val="0"/>
                        </a:spcBef>
                        <a:spcAft>
                          <a:spcPts val="0"/>
                        </a:spcAft>
                        <a:buNone/>
                      </a:pPr>
                      <a:r>
                        <a:rPr lang="cy-GB" sz="1100" b="0" kern="1200" noProof="0" dirty="0">
                          <a:solidFill>
                            <a:schemeClr val="tx1"/>
                          </a:solidFill>
                          <a:latin typeface="Comic Sans MS"/>
                          <a:ea typeface="+mn-ea"/>
                          <a:cs typeface="+mn-cs"/>
                        </a:rPr>
                        <a:t>Bydd y plant yn llenwi cwpan pedair gyda dŵr poeth, Bydd y plant yn lapio'r cwpanau yn ddefnydd gwahanol sy'n portreadu cot eirth gwynion. Un gyda ffwr, un gyda rwber, un gyda'r ddau ac un heb ddim. Byddan nhw gymryd y tymereddau i'r dwr i weld pa ddefnydd yn cadwyn y d</a:t>
                      </a:r>
                      <a:r>
                        <a:rPr lang="cy-GB" sz="1100" b="0" i="0" u="none" strike="noStrike" kern="1200" noProof="0" dirty="0">
                          <a:solidFill>
                            <a:schemeClr val="tx1"/>
                          </a:solidFill>
                          <a:latin typeface="Comic Sans MS"/>
                        </a:rPr>
                        <a:t>ŵ</a:t>
                      </a:r>
                      <a:r>
                        <a:rPr lang="cy-GB" sz="1100" b="0" kern="1200" noProof="0" dirty="0">
                          <a:solidFill>
                            <a:schemeClr val="tx1"/>
                          </a:solidFill>
                          <a:latin typeface="Comic Sans MS"/>
                          <a:ea typeface="+mn-ea"/>
                          <a:cs typeface="+mn-cs"/>
                        </a:rPr>
                        <a:t>r yn gynnes. Bydd y plant yn gofnod y canlyniadau.</a:t>
                      </a:r>
                    </a:p>
                  </a:txBody>
                  <a:tcPr/>
                </a:tc>
                <a:tc>
                  <a:txBody>
                    <a:bodyPr/>
                    <a:lstStyle/>
                    <a:p>
                      <a:r>
                        <a:rPr lang="cy-GB" sz="1100" b="1" u="sng" noProof="0" dirty="0">
                          <a:latin typeface="Comic Sans MS"/>
                        </a:rPr>
                        <a:t>Mathemateg a Rhifedd</a:t>
                      </a:r>
                    </a:p>
                    <a:p>
                      <a:pPr lvl="0">
                        <a:buNone/>
                      </a:pPr>
                      <a:r>
                        <a:rPr lang="cy-GB" sz="1100" b="1" u="none" noProof="0" dirty="0">
                          <a:latin typeface="Comic Sans MS"/>
                        </a:rPr>
                        <a:t>Thema</a:t>
                      </a:r>
                      <a:r>
                        <a:rPr lang="cy-GB" sz="1100" b="0" u="none" noProof="0" dirty="0">
                          <a:latin typeface="Comic Sans MS"/>
                        </a:rPr>
                        <a:t>: Cyfrif enwau benywaidd o bethau. </a:t>
                      </a:r>
                    </a:p>
                    <a:p>
                      <a:pPr lvl="0">
                        <a:buNone/>
                      </a:pPr>
                      <a:r>
                        <a:rPr lang="cy-GB" sz="1100" b="1" u="none" noProof="0" dirty="0">
                          <a:latin typeface="Comic Sans MS"/>
                        </a:rPr>
                        <a:t>Ffocws Iaith / Patrymau:</a:t>
                      </a:r>
                    </a:p>
                    <a:p>
                      <a:pPr lvl="0">
                        <a:buNone/>
                      </a:pPr>
                      <a:r>
                        <a:rPr lang="cy-GB" sz="1100" b="0" u="none" noProof="0" dirty="0">
                          <a:latin typeface="Comic Sans MS"/>
                        </a:rPr>
                        <a:t>Sawl arth wen sy'n llun?</a:t>
                      </a:r>
                      <a:endParaRPr lang="cy-GB" sz="1100">
                        <a:latin typeface="Comic Sans MS"/>
                      </a:endParaRPr>
                    </a:p>
                    <a:p>
                      <a:pPr lvl="0" algn="l">
                        <a:lnSpc>
                          <a:spcPct val="100000"/>
                        </a:lnSpc>
                        <a:spcBef>
                          <a:spcPts val="0"/>
                        </a:spcBef>
                        <a:spcAft>
                          <a:spcPts val="0"/>
                        </a:spcAft>
                        <a:buNone/>
                      </a:pPr>
                      <a:r>
                        <a:rPr lang="cy-GB" sz="1100" b="0" i="0" u="none" strike="noStrike" noProof="0" dirty="0">
                          <a:solidFill>
                            <a:srgbClr val="000000"/>
                          </a:solidFill>
                          <a:latin typeface="Comic Sans MS"/>
                        </a:rPr>
                        <a:t>Mae _______arth wen yn y llun.</a:t>
                      </a:r>
                    </a:p>
                    <a:p>
                      <a:pPr lvl="0" algn="l">
                        <a:lnSpc>
                          <a:spcPct val="100000"/>
                        </a:lnSpc>
                        <a:spcBef>
                          <a:spcPts val="0"/>
                        </a:spcBef>
                        <a:spcAft>
                          <a:spcPts val="0"/>
                        </a:spcAft>
                        <a:buNone/>
                      </a:pPr>
                      <a:r>
                        <a:rPr lang="cy-GB" sz="1100" b="0" i="0" u="none" strike="noStrike" noProof="0" dirty="0">
                          <a:solidFill>
                            <a:srgbClr val="000000"/>
                          </a:solidFill>
                          <a:latin typeface="Comic Sans MS"/>
                        </a:rPr>
                        <a:t>Oes mwy neu lai yn y llun hwn?</a:t>
                      </a:r>
                    </a:p>
                    <a:p>
                      <a:pPr lvl="0">
                        <a:buNone/>
                      </a:pPr>
                      <a:r>
                        <a:rPr lang="cy-GB" sz="1100" b="1" u="none" noProof="0" dirty="0">
                          <a:latin typeface="Comic Sans MS"/>
                        </a:rPr>
                        <a:t>Geirfa</a:t>
                      </a:r>
                      <a:r>
                        <a:rPr lang="cy-GB" sz="1100" b="0" u="none" noProof="0" dirty="0">
                          <a:latin typeface="Comic Sans MS"/>
                        </a:rPr>
                        <a:t>: </a:t>
                      </a:r>
                    </a:p>
                    <a:p>
                      <a:pPr lvl="0">
                        <a:buNone/>
                      </a:pPr>
                      <a:r>
                        <a:rPr lang="cy-GB" sz="1100" b="0" u="none" noProof="0" dirty="0">
                          <a:latin typeface="Comic Sans MS"/>
                        </a:rPr>
                        <a:t>Un, Dwy, Tair, Pedair, Pum, Chwe. Mwy, Llai,</a:t>
                      </a:r>
                      <a:endParaRPr lang="cy-GB" sz="1100">
                        <a:latin typeface="Comic Sans MS"/>
                      </a:endParaRPr>
                    </a:p>
                    <a:p>
                      <a:pPr lvl="0">
                        <a:buNone/>
                      </a:pPr>
                      <a:r>
                        <a:rPr lang="cy-GB" sz="1100" b="1" u="none" noProof="0" dirty="0">
                          <a:latin typeface="Comic Sans MS"/>
                        </a:rPr>
                        <a:t>Gweithgareddau:</a:t>
                      </a:r>
                    </a:p>
                    <a:p>
                      <a:pPr lvl="0" algn="l">
                        <a:lnSpc>
                          <a:spcPct val="100000"/>
                        </a:lnSpc>
                        <a:spcBef>
                          <a:spcPts val="0"/>
                        </a:spcBef>
                        <a:spcAft>
                          <a:spcPts val="0"/>
                        </a:spcAft>
                        <a:buNone/>
                      </a:pPr>
                      <a:r>
                        <a:rPr lang="cy-GB" sz="1100" b="0" i="0" u="none" strike="noStrike" noProof="0" dirty="0">
                          <a:latin typeface="Comic Sans MS"/>
                        </a:rPr>
                        <a:t>Bydd y plant yn gweithio yn barau. Byddan nhw edrych ar y lluniau a chymryd tro i ofyn ac ateb y cwestiwn yn defnyddio'r rhifau am enwau benywaidd. </a:t>
                      </a:r>
                      <a:endParaRPr lang="cy-GB" sz="1100" dirty="0">
                        <a:latin typeface="Comic Sans MS"/>
                      </a:endParaRPr>
                    </a:p>
                    <a:p>
                      <a:pPr lvl="0">
                        <a:buNone/>
                      </a:pPr>
                      <a:r>
                        <a:rPr lang="cy-GB" sz="1100" b="0" i="0" u="none" strike="noStrike" noProof="0" dirty="0">
                          <a:latin typeface="Comic Sans MS"/>
                        </a:rPr>
                        <a:t>Wedyn, bydd y plant yn troi'r lluniau wyneb llawr. Byddan nhw troi dau lluniau. Bydd un partner yn gofyn 'Oes mwy neu lai yn y llun hwn'? Bydd partner yn ateb gyda mwy neu lai. Byddan nhw yn cymryd tro a ymarfer cyfrif y eirth gwynion yn eu lluniau.</a:t>
                      </a:r>
                      <a:endParaRPr lang="cy-GB" sz="1100" i="0" strike="noStrike" dirty="0">
                        <a:latin typeface="Comic Sans MS"/>
                      </a:endParaRPr>
                    </a:p>
                  </a:txBody>
                  <a:tcPr/>
                </a:tc>
                <a:tc>
                  <a:txBody>
                    <a:bodyPr/>
                    <a:lstStyle/>
                    <a:p>
                      <a:r>
                        <a:rPr lang="cy-GB" sz="1100" b="1" u="sng" noProof="0" dirty="0">
                          <a:latin typeface="Comic Sans MS"/>
                        </a:rPr>
                        <a:t>Y Dyniaethau </a:t>
                      </a:r>
                      <a:r>
                        <a:rPr lang="cy-GB" sz="1100" b="1" i="0" u="sng" strike="noStrike" noProof="0" dirty="0">
                          <a:solidFill>
                            <a:srgbClr val="000000"/>
                          </a:solidFill>
                          <a:highlight>
                            <a:srgbClr val="FFFF00"/>
                          </a:highlight>
                          <a:latin typeface="Comic Sans MS"/>
                        </a:rPr>
                        <a:t>(datblygu geirfa)</a:t>
                      </a:r>
                      <a:endParaRPr lang="cy-GB" sz="1100" b="1" u="sng" noProof="0" dirty="0">
                        <a:latin typeface="Comic Sans MS"/>
                      </a:endParaRPr>
                    </a:p>
                    <a:p>
                      <a:pPr lvl="0">
                        <a:buNone/>
                      </a:pPr>
                      <a:r>
                        <a:rPr lang="cy-GB" sz="1100" b="1" u="none" noProof="0" dirty="0">
                          <a:latin typeface="Comic Sans MS"/>
                        </a:rPr>
                        <a:t>Thema</a:t>
                      </a:r>
                      <a:r>
                        <a:rPr lang="cy-GB" sz="1100" b="0" u="none" noProof="0" dirty="0">
                          <a:latin typeface="Comic Sans MS"/>
                        </a:rPr>
                        <a:t>: </a:t>
                      </a:r>
                    </a:p>
                    <a:p>
                      <a:pPr lvl="0">
                        <a:buNone/>
                      </a:pPr>
                      <a:r>
                        <a:rPr lang="cy-GB" sz="1100" b="0" u="none" noProof="0" dirty="0">
                          <a:latin typeface="Comic Sans MS"/>
                        </a:rPr>
                        <a:t>Dysgu ble anifeiliaid Arctig ac Antarctig yn byw.</a:t>
                      </a:r>
                      <a:endParaRPr lang="cy-GB" sz="1100">
                        <a:latin typeface="Comic Sans MS"/>
                      </a:endParaRPr>
                    </a:p>
                    <a:p>
                      <a:pPr lvl="0">
                        <a:buNone/>
                      </a:pPr>
                      <a:r>
                        <a:rPr lang="cy-GB" sz="1100" b="1" u="none" noProof="0" dirty="0">
                          <a:latin typeface="Comic Sans MS"/>
                        </a:rPr>
                        <a:t>Ffocws Iaith / Patrymau:</a:t>
                      </a:r>
                    </a:p>
                    <a:p>
                      <a:pPr lvl="0">
                        <a:buNone/>
                      </a:pPr>
                      <a:r>
                        <a:rPr lang="cy-GB" sz="1100" b="0" u="none" noProof="0" dirty="0">
                          <a:latin typeface="Comic Sans MS"/>
                        </a:rPr>
                        <a:t>Ble mae </a:t>
                      </a:r>
                      <a:r>
                        <a:rPr lang="cy-GB" sz="1100" b="0" u="sng" noProof="0" dirty="0">
                          <a:latin typeface="Comic Sans MS"/>
                        </a:rPr>
                        <a:t>arth wen</a:t>
                      </a:r>
                      <a:r>
                        <a:rPr lang="cy-GB" sz="1100" b="0" u="none" noProof="0" dirty="0">
                          <a:latin typeface="Comic Sans MS"/>
                        </a:rPr>
                        <a:t> yn byw? </a:t>
                      </a:r>
                    </a:p>
                    <a:p>
                      <a:pPr lvl="0">
                        <a:buNone/>
                      </a:pPr>
                      <a:r>
                        <a:rPr lang="cy-GB" sz="1100" b="0" u="none" noProof="0" dirty="0">
                          <a:latin typeface="Comic Sans MS"/>
                        </a:rPr>
                        <a:t>Maen nhw'n byw yn yr Arctig / Antarctig.</a:t>
                      </a:r>
                    </a:p>
                    <a:p>
                      <a:pPr lvl="0">
                        <a:buNone/>
                      </a:pPr>
                      <a:r>
                        <a:rPr lang="cy-GB" sz="1100" b="0" u="none" noProof="0" dirty="0">
                          <a:latin typeface="Comic Sans MS"/>
                        </a:rPr>
                        <a:t>Dydyn nhw ddim yn byw yn yr Antarctig / Arctig</a:t>
                      </a:r>
                    </a:p>
                    <a:p>
                      <a:pPr lvl="0">
                        <a:buNone/>
                      </a:pPr>
                      <a:r>
                        <a:rPr lang="cy-GB" sz="1100" b="1" u="none" noProof="0" dirty="0">
                          <a:latin typeface="Comic Sans MS"/>
                        </a:rPr>
                        <a:t>Geirfa</a:t>
                      </a:r>
                      <a:r>
                        <a:rPr lang="cy-GB" sz="1100" b="0" u="none" noProof="0" dirty="0">
                          <a:latin typeface="Comic Sans MS"/>
                        </a:rPr>
                        <a:t>:</a:t>
                      </a:r>
                    </a:p>
                    <a:p>
                      <a:pPr lvl="0">
                        <a:buNone/>
                      </a:pPr>
                      <a:r>
                        <a:rPr lang="cy-GB" sz="1100" b="0" u="none" noProof="0" dirty="0">
                          <a:latin typeface="Comic Sans MS"/>
                        </a:rPr>
                        <a:t>Arctig,</a:t>
                      </a:r>
                      <a:r>
                        <a:rPr lang="cy-GB" sz="1100" b="0" u="none" kern="1200" noProof="0" dirty="0">
                          <a:solidFill>
                            <a:schemeClr val="tx1"/>
                          </a:solidFill>
                          <a:latin typeface="Comic Sans MS"/>
                          <a:ea typeface="+mn-ea"/>
                          <a:cs typeface="+mn-cs"/>
                        </a:rPr>
                        <a:t> Antarctig, poeth, cynnes, oer, cyhydedd, </a:t>
                      </a:r>
                      <a:r>
                        <a:rPr lang="cy-GB" sz="1100" b="0" u="none" noProof="0" dirty="0">
                          <a:latin typeface="Comic Sans MS"/>
                        </a:rPr>
                        <a:t>arth wen, morlo, ysgyfarnog yr eira, cadno'r Arctig, </a:t>
                      </a:r>
                      <a:r>
                        <a:rPr lang="cy-GB" sz="1100" b="0" u="none" noProof="0" err="1">
                          <a:latin typeface="Comic Sans MS"/>
                        </a:rPr>
                        <a:t>walrws</a:t>
                      </a:r>
                      <a:r>
                        <a:rPr lang="cy-GB" sz="1100" b="0" u="none" noProof="0" dirty="0">
                          <a:latin typeface="Comic Sans MS"/>
                        </a:rPr>
                        <a:t>, morfil glas, pengwin, albatros, </a:t>
                      </a:r>
                      <a:r>
                        <a:rPr lang="cy-GB" sz="1100" b="0" u="none" noProof="0" err="1">
                          <a:latin typeface="Comic Sans MS"/>
                        </a:rPr>
                        <a:t>orca</a:t>
                      </a:r>
                      <a:r>
                        <a:rPr lang="cy-GB" sz="1100" b="0" u="none" noProof="0" dirty="0">
                          <a:latin typeface="Comic Sans MS"/>
                        </a:rPr>
                        <a:t>, morlo eliffant.</a:t>
                      </a:r>
                      <a:endParaRPr lang="cy-GB" sz="1100">
                        <a:latin typeface="Comic Sans MS"/>
                      </a:endParaRPr>
                    </a:p>
                    <a:p>
                      <a:pPr lvl="0">
                        <a:buNone/>
                      </a:pPr>
                      <a:r>
                        <a:rPr lang="cy-GB" sz="1100" b="1" u="none" noProof="0" dirty="0">
                          <a:latin typeface="Comic Sans MS"/>
                        </a:rPr>
                        <a:t>Gweithgareddau:</a:t>
                      </a:r>
                    </a:p>
                    <a:p>
                      <a:pPr lvl="0">
                        <a:buNone/>
                      </a:pPr>
                      <a:r>
                        <a:rPr lang="cy-GB" sz="1100" b="0" u="none" noProof="0" dirty="0">
                          <a:latin typeface="Comic Sans MS"/>
                        </a:rPr>
                        <a:t>Bydd y plant yn gweithio yn barau. Bydd y plant yn torri yr anifeiliaid. Byddan nhw yn cymryd tro i ddewis llun anifeiliaid a dweud yr enw. Llawer o ymarfer yn dweud y enwau anifeiliaid. Byddan nhw yn gallu chwarae 'parau' i ymarfer. Wedyn byddan nhw yn gofyn eu partner nhw: Ble mae ____ yn byw? Eu partner nhw bydd yn defnyddio mat iaith i ateb y cwestiwn. Byddan nhw yn glynu'r anifail ar y map ym y lle cywir.</a:t>
                      </a:r>
                      <a:endParaRPr lang="cy-GB" dirty="0"/>
                    </a:p>
                  </a:txBody>
                  <a:tcPr/>
                </a:tc>
                <a:extLst>
                  <a:ext uri="{0D108BD9-81ED-4DB2-BD59-A6C34878D82A}">
                    <a16:rowId xmlns:a16="http://schemas.microsoft.com/office/drawing/2014/main" val="3062323758"/>
                  </a:ext>
                </a:extLst>
              </a:tr>
              <a:tr h="3312160">
                <a:tc>
                  <a:txBody>
                    <a:bodyPr/>
                    <a:lstStyle/>
                    <a:p>
                      <a:pPr lvl="0">
                        <a:buNone/>
                      </a:pPr>
                      <a:r>
                        <a:rPr lang="cy-GB" sz="1100" b="1" u="sng" noProof="0" dirty="0" err="1">
                          <a:latin typeface="Comic Sans MS"/>
                        </a:rPr>
                        <a:t>Iethoedd</a:t>
                      </a:r>
                      <a:r>
                        <a:rPr lang="cy-GB" sz="1100" b="1" u="sng" noProof="0" dirty="0">
                          <a:latin typeface="Comic Sans MS"/>
                        </a:rPr>
                        <a:t>, Llythrennedd a Chyfathrebu </a:t>
                      </a:r>
                      <a:endParaRPr lang="cy-GB" sz="1100" b="1" i="0" u="sng" strike="noStrike" noProof="0">
                        <a:solidFill>
                          <a:srgbClr val="000000"/>
                        </a:solidFill>
                        <a:highlight>
                          <a:srgbClr val="FFFF00"/>
                        </a:highlight>
                        <a:latin typeface="Comic Sans MS"/>
                      </a:endParaRPr>
                    </a:p>
                    <a:p>
                      <a:pPr lvl="0">
                        <a:buNone/>
                      </a:pPr>
                      <a:r>
                        <a:rPr lang="cy-GB" sz="1100" b="1" u="sng" noProof="0" dirty="0">
                          <a:highlight>
                            <a:srgbClr val="FFFF00"/>
                          </a:highlight>
                          <a:latin typeface="Comic Sans MS"/>
                        </a:rPr>
                        <a:t>(tasg wrando a gwaith llafar)</a:t>
                      </a:r>
                      <a:endParaRPr lang="cy-GB" sz="1100" b="1" i="0" u="sng" strike="noStrike" noProof="0" dirty="0">
                        <a:solidFill>
                          <a:srgbClr val="000000"/>
                        </a:solidFill>
                        <a:highlight>
                          <a:srgbClr val="FFFF00"/>
                        </a:highlight>
                        <a:latin typeface="Comic Sans MS"/>
                      </a:endParaRPr>
                    </a:p>
                    <a:p>
                      <a:pPr lvl="0">
                        <a:buNone/>
                      </a:pPr>
                      <a:r>
                        <a:rPr lang="cy-GB" sz="1100" b="1" u="none" noProof="0" dirty="0">
                          <a:latin typeface="Comic Sans MS"/>
                        </a:rPr>
                        <a:t>Thema: </a:t>
                      </a:r>
                      <a:r>
                        <a:rPr lang="cy-GB" sz="1100" b="0" u="none" noProof="0" dirty="0">
                          <a:latin typeface="Comic Sans MS"/>
                        </a:rPr>
                        <a:t>Ateb cwestiynau am eirth gwynion.</a:t>
                      </a:r>
                    </a:p>
                    <a:p>
                      <a:pPr lvl="0">
                        <a:buNone/>
                      </a:pPr>
                      <a:r>
                        <a:rPr lang="cy-GB" sz="1100" b="1" u="none" noProof="0" dirty="0">
                          <a:latin typeface="Comic Sans MS"/>
                        </a:rPr>
                        <a:t>Ffocws Iaith / patrymau:</a:t>
                      </a:r>
                    </a:p>
                    <a:p>
                      <a:pPr lvl="0">
                        <a:buNone/>
                      </a:pPr>
                      <a:r>
                        <a:rPr lang="cy-GB" sz="1100" b="0" u="none" noProof="0" dirty="0">
                          <a:latin typeface="Comic Sans MS"/>
                        </a:rPr>
                        <a:t>Oes _______ gyda nhw?</a:t>
                      </a:r>
                    </a:p>
                    <a:p>
                      <a:pPr lvl="0">
                        <a:buNone/>
                      </a:pPr>
                      <a:r>
                        <a:rPr lang="cy-GB" sz="1100" b="0" u="none" noProof="0" dirty="0">
                          <a:latin typeface="Comic Sans MS"/>
                        </a:rPr>
                        <a:t>Oes, mae _____ gyda nhw.</a:t>
                      </a:r>
                    </a:p>
                    <a:p>
                      <a:pPr lvl="0">
                        <a:buNone/>
                      </a:pPr>
                      <a:r>
                        <a:rPr lang="cy-GB" sz="1100" b="0" u="none" noProof="0" dirty="0">
                          <a:latin typeface="Comic Sans MS"/>
                        </a:rPr>
                        <a:t>Nac oes, does dim ____ gyda nhw.</a:t>
                      </a:r>
                    </a:p>
                    <a:p>
                      <a:pPr lvl="0">
                        <a:buNone/>
                      </a:pPr>
                      <a:r>
                        <a:rPr lang="cy-GB" sz="1100" b="1" u="none" noProof="0" dirty="0">
                          <a:latin typeface="Comic Sans MS"/>
                        </a:rPr>
                        <a:t>Geirfa</a:t>
                      </a:r>
                      <a:r>
                        <a:rPr lang="cy-GB" sz="1100" b="0" u="none" noProof="0" dirty="0">
                          <a:latin typeface="Comic Sans MS"/>
                        </a:rPr>
                        <a:t>: trwyn, dannedd, llygaid, clustiau, ffwr, côt, pawennau, corff, tenau, trwchus, miniog, gwyn, du, cynnes</a:t>
                      </a:r>
                    </a:p>
                    <a:p>
                      <a:pPr lvl="0" algn="l">
                        <a:lnSpc>
                          <a:spcPct val="100000"/>
                        </a:lnSpc>
                        <a:spcBef>
                          <a:spcPts val="0"/>
                        </a:spcBef>
                        <a:spcAft>
                          <a:spcPts val="0"/>
                        </a:spcAft>
                        <a:buNone/>
                      </a:pPr>
                      <a:r>
                        <a:rPr lang="cy-GB" sz="1100" b="1" i="0" u="none" strike="noStrike" noProof="0" dirty="0" err="1">
                          <a:solidFill>
                            <a:srgbClr val="000000"/>
                          </a:solidFill>
                          <a:latin typeface="Comic Sans MS"/>
                        </a:rPr>
                        <a:t>Gwybodaetg</a:t>
                      </a:r>
                      <a:r>
                        <a:rPr lang="cy-GB" sz="1100" b="1" i="0" u="none" strike="noStrike" noProof="0" dirty="0">
                          <a:solidFill>
                            <a:srgbClr val="000000"/>
                          </a:solidFill>
                          <a:latin typeface="Comic Sans MS"/>
                        </a:rPr>
                        <a:t> flaenorol: </a:t>
                      </a:r>
                      <a:r>
                        <a:rPr lang="cy-GB" sz="1100" b="0" i="0" u="none" strike="noStrike" noProof="0" dirty="0">
                          <a:solidFill>
                            <a:srgbClr val="000000"/>
                          </a:solidFill>
                          <a:latin typeface="Comic Sans MS"/>
                        </a:rPr>
                        <a:t>Rhannau corff</a:t>
                      </a:r>
                    </a:p>
                    <a:p>
                      <a:pPr lvl="0">
                        <a:buNone/>
                      </a:pPr>
                      <a:r>
                        <a:rPr lang="cy-GB" sz="1100" b="1" u="none" noProof="0" dirty="0">
                          <a:latin typeface="Comic Sans MS"/>
                        </a:rPr>
                        <a:t>Gweithgareddau: </a:t>
                      </a:r>
                    </a:p>
                    <a:p>
                      <a:pPr lvl="0">
                        <a:buNone/>
                      </a:pPr>
                      <a:r>
                        <a:rPr lang="cy-GB" sz="1100" b="0" u="none" kern="1200" noProof="0" dirty="0">
                          <a:solidFill>
                            <a:schemeClr val="tx1"/>
                          </a:solidFill>
                          <a:latin typeface="Comic Sans MS"/>
                          <a:ea typeface="+mn-ea"/>
                          <a:cs typeface="+mn-cs"/>
                        </a:rPr>
                        <a:t>Bydd grid o rifau ar y bwrdd. Bydd y plant cymryd tro i ddewis un rhif. Bydd yr athro yn gofyn y cwestiwn tu ôl rhif hwn am arth wen. Bydd y plant ateb y cwestiwn trwy ddal y cerdyn yn dangos 'Oes' neu 'Nac oes'. Byddan nhw yn defnyddio'r matiau iaith i help iddyn nhw. Ar ôl, pan maen nhw'n hyderus yn dweud ateb hwn, byddan nhw ateb yn brawddegau llawn, er enghraifft 'Oes, mae trwyn du gyda</a:t>
                      </a:r>
                      <a:r>
                        <a:rPr lang="cy-GB" sz="1100" b="0" i="0" u="none" strike="noStrike" noProof="0" dirty="0"/>
                        <a:t> </a:t>
                      </a:r>
                      <a:r>
                        <a:rPr lang="cy-GB" sz="1100" b="0" u="none" kern="1200" noProof="0" dirty="0">
                          <a:solidFill>
                            <a:schemeClr val="tx1"/>
                          </a:solidFill>
                          <a:latin typeface="Comic Sans MS"/>
                          <a:ea typeface="+mn-ea"/>
                          <a:cs typeface="+mn-cs"/>
                        </a:rPr>
                        <a:t>nhw'.</a:t>
                      </a:r>
                      <a:endParaRPr lang="cy-GB" sz="1100" b="0" u="none" kern="1200" dirty="0">
                        <a:solidFill>
                          <a:schemeClr val="tx1"/>
                        </a:solidFill>
                        <a:latin typeface="Comic Sans MS"/>
                        <a:ea typeface="+mn-ea"/>
                        <a:cs typeface="+mn-cs"/>
                      </a:endParaRPr>
                    </a:p>
                  </a:txBody>
                  <a:tcPr/>
                </a:tc>
                <a:tc>
                  <a:txBody>
                    <a:bodyPr/>
                    <a:lstStyle/>
                    <a:p>
                      <a:pPr lvl="0">
                        <a:buNone/>
                      </a:pPr>
                      <a:r>
                        <a:rPr lang="cy-GB" sz="1100" b="1" u="sng" noProof="0" dirty="0">
                          <a:latin typeface="Comic Sans MS"/>
                        </a:rPr>
                        <a:t>Y celfyddydau Mynegiannol </a:t>
                      </a:r>
                      <a:r>
                        <a:rPr lang="cy-GB" sz="1100" b="1" u="sng" noProof="0" dirty="0">
                          <a:highlight>
                            <a:srgbClr val="FFFF00"/>
                          </a:highlight>
                          <a:latin typeface="Comic Sans MS"/>
                        </a:rPr>
                        <a:t>(tasg ysgrifennu) </a:t>
                      </a:r>
                    </a:p>
                    <a:p>
                      <a:pPr lvl="0">
                        <a:buNone/>
                      </a:pPr>
                      <a:r>
                        <a:rPr lang="cy-GB" sz="1100" b="1" i="0" u="none" strike="noStrike" noProof="0" dirty="0">
                          <a:solidFill>
                            <a:srgbClr val="000000"/>
                          </a:solidFill>
                          <a:latin typeface="Comic Sans MS"/>
                        </a:rPr>
                        <a:t>Thema: </a:t>
                      </a:r>
                      <a:r>
                        <a:rPr lang="cy-GB" sz="1100" b="0" i="0" u="none" strike="noStrike" noProof="0" dirty="0">
                          <a:solidFill>
                            <a:srgbClr val="000000"/>
                          </a:solidFill>
                          <a:latin typeface="Comic Sans MS"/>
                        </a:rPr>
                        <a:t>Defnyddio y person gyntaf yn y gorffennol amser i wneud darn o waith celf</a:t>
                      </a:r>
                      <a:r>
                        <a:rPr lang="cy-GB" sz="1100" b="1" i="0" u="none" strike="noStrike" noProof="0" dirty="0">
                          <a:solidFill>
                            <a:srgbClr val="000000"/>
                          </a:solidFill>
                          <a:latin typeface="Comic Sans MS"/>
                        </a:rPr>
                        <a:t>.</a:t>
                      </a:r>
                      <a:endParaRPr lang="en-US" sz="1100" b="0" i="0" u="none" strike="noStrike" noProof="0">
                        <a:solidFill>
                          <a:srgbClr val="000000"/>
                        </a:solidFill>
                        <a:latin typeface="Comic Sans MS"/>
                      </a:endParaRPr>
                    </a:p>
                    <a:p>
                      <a:pPr lvl="0">
                        <a:buNone/>
                      </a:pPr>
                      <a:r>
                        <a:rPr lang="cy-GB" sz="1100" b="1" i="0" u="none" strike="noStrike" noProof="0" dirty="0">
                          <a:solidFill>
                            <a:srgbClr val="000000"/>
                          </a:solidFill>
                          <a:latin typeface="Comic Sans MS"/>
                        </a:rPr>
                        <a:t>Ffocws Iaith / patrymau:</a:t>
                      </a:r>
                      <a:endParaRPr lang="cy-GB" sz="1100">
                        <a:latin typeface="Comic Sans MS"/>
                      </a:endParaRPr>
                    </a:p>
                    <a:p>
                      <a:pPr lvl="0">
                        <a:buNone/>
                      </a:pPr>
                      <a:r>
                        <a:rPr lang="cy-GB" sz="1100" b="0" u="none" noProof="0" dirty="0">
                          <a:latin typeface="Comic Sans MS"/>
                        </a:rPr>
                        <a:t>Cysgais i_____   Gwelais i _____  Chwiliais i ___</a:t>
                      </a:r>
                    </a:p>
                    <a:p>
                      <a:pPr lvl="0">
                        <a:buNone/>
                      </a:pPr>
                      <a:r>
                        <a:rPr lang="cy-GB" sz="1100" b="0" u="none" noProof="0" err="1">
                          <a:latin typeface="Comic Sans MS"/>
                        </a:rPr>
                        <a:t>Bwytais</a:t>
                      </a:r>
                      <a:r>
                        <a:rPr lang="cy-GB" sz="1100" b="0" u="none" noProof="0" dirty="0">
                          <a:latin typeface="Comic Sans MS"/>
                        </a:rPr>
                        <a:t> i _____ </a:t>
                      </a:r>
                      <a:r>
                        <a:rPr lang="cy-GB" sz="1100" b="0" u="none" noProof="0" err="1">
                          <a:latin typeface="Comic Sans MS"/>
                        </a:rPr>
                        <a:t>Nofiais</a:t>
                      </a:r>
                      <a:r>
                        <a:rPr lang="cy-GB" sz="1100" b="0" u="none" noProof="0" dirty="0">
                          <a:latin typeface="Comic Sans MS"/>
                        </a:rPr>
                        <a:t> i _____   Ymlaciais i ___</a:t>
                      </a:r>
                      <a:endParaRPr lang="cy-GB" sz="1100" dirty="0">
                        <a:latin typeface="Comic Sans MS"/>
                      </a:endParaRPr>
                    </a:p>
                    <a:p>
                      <a:pPr lvl="0">
                        <a:buNone/>
                      </a:pPr>
                      <a:r>
                        <a:rPr lang="cy-GB" sz="1100" b="1" u="none" noProof="0" dirty="0">
                          <a:latin typeface="Comic Sans MS"/>
                        </a:rPr>
                        <a:t>Geirfa:</a:t>
                      </a:r>
                    </a:p>
                    <a:p>
                      <a:pPr lvl="0">
                        <a:buNone/>
                      </a:pPr>
                      <a:r>
                        <a:rPr lang="cy-GB" sz="1100" b="0" u="none" noProof="0" dirty="0">
                          <a:latin typeface="Comic Sans MS"/>
                        </a:rPr>
                        <a:t>dwr rhewllyd, </a:t>
                      </a:r>
                      <a:r>
                        <a:rPr lang="cy-GB" sz="1100" b="0" i="0" u="none" strike="noStrike" noProof="0" dirty="0">
                          <a:solidFill>
                            <a:srgbClr val="000000"/>
                          </a:solidFill>
                          <a:latin typeface="Comic Sans MS"/>
                        </a:rPr>
                        <a:t>pysgod, morlo, </a:t>
                      </a:r>
                      <a:r>
                        <a:rPr lang="cy-GB" sz="1100" b="0" i="0" u="none" strike="noStrike" noProof="0" dirty="0" err="1">
                          <a:solidFill>
                            <a:srgbClr val="000000"/>
                          </a:solidFill>
                          <a:latin typeface="Comic Sans MS"/>
                        </a:rPr>
                        <a:t>walrws</a:t>
                      </a:r>
                      <a:r>
                        <a:rPr lang="cy-GB" sz="1100" b="0" i="0" u="none" strike="noStrike" noProof="0" dirty="0">
                          <a:solidFill>
                            <a:srgbClr val="000000"/>
                          </a:solidFill>
                          <a:latin typeface="Comic Sans MS"/>
                        </a:rPr>
                        <a:t>, o dan, eira, rhew, ffau</a:t>
                      </a:r>
                    </a:p>
                    <a:p>
                      <a:pPr lvl="0">
                        <a:buNone/>
                      </a:pPr>
                      <a:r>
                        <a:rPr lang="cy-GB" sz="1100" b="1" i="0" u="none" strike="noStrike" noProof="0" dirty="0" err="1">
                          <a:solidFill>
                            <a:srgbClr val="000000"/>
                          </a:solidFill>
                          <a:latin typeface="Comic Sans MS"/>
                        </a:rPr>
                        <a:t>Gwybodaetg</a:t>
                      </a:r>
                      <a:r>
                        <a:rPr lang="cy-GB" sz="1100" b="1" i="0" u="none" strike="noStrike" noProof="0" dirty="0">
                          <a:solidFill>
                            <a:srgbClr val="000000"/>
                          </a:solidFill>
                          <a:latin typeface="Comic Sans MS"/>
                        </a:rPr>
                        <a:t> flaenorol:</a:t>
                      </a:r>
                    </a:p>
                    <a:p>
                      <a:pPr lvl="0">
                        <a:buNone/>
                      </a:pPr>
                      <a:r>
                        <a:rPr lang="cy-GB" sz="1100" b="0" i="0" u="none" strike="noStrike" noProof="0" dirty="0">
                          <a:solidFill>
                            <a:srgbClr val="000000"/>
                          </a:solidFill>
                          <a:latin typeface="Comic Sans MS"/>
                        </a:rPr>
                        <a:t>Y gorffennol cryno</a:t>
                      </a:r>
                    </a:p>
                    <a:p>
                      <a:pPr lvl="0">
                        <a:buNone/>
                      </a:pPr>
                      <a:r>
                        <a:rPr lang="cy-GB" sz="1100" b="1" i="0" u="none" strike="noStrike" noProof="0" dirty="0">
                          <a:solidFill>
                            <a:srgbClr val="000000"/>
                          </a:solidFill>
                          <a:latin typeface="Comic Sans MS"/>
                        </a:rPr>
                        <a:t>Gweithgareddau:</a:t>
                      </a:r>
                    </a:p>
                    <a:p>
                      <a:pPr lvl="0">
                        <a:buNone/>
                      </a:pPr>
                      <a:r>
                        <a:rPr lang="cy-GB" sz="1100" b="0" u="none" kern="1200" noProof="0" dirty="0">
                          <a:solidFill>
                            <a:schemeClr val="tx1"/>
                          </a:solidFill>
                          <a:latin typeface="Comic Sans MS"/>
                          <a:ea typeface="+mn-ea"/>
                          <a:cs typeface="+mn-cs"/>
                        </a:rPr>
                        <a:t>Bydd y plant yn darllen y wybodaeth am ddiwrnod arferol i arth wen. Byddan nhw'n defnyddio'r mat iaith i help iddyn nhw gyfieithu'r brawddegau o'r Saesneg i'r Gymraeg. Wedyn, byddan nhw'n defnyddio'r brawddegau Cymraeg i wneud </a:t>
                      </a:r>
                      <a:r>
                        <a:rPr lang="cy-GB" sz="1100" b="0" u="none" kern="1200" noProof="0" dirty="0" err="1">
                          <a:solidFill>
                            <a:schemeClr val="tx1"/>
                          </a:solidFill>
                          <a:latin typeface="Comic Sans MS"/>
                          <a:ea typeface="+mn-ea"/>
                          <a:cs typeface="+mn-cs"/>
                        </a:rPr>
                        <a:t>caligram</a:t>
                      </a:r>
                      <a:r>
                        <a:rPr lang="cy-GB" sz="1100" b="0" u="none" kern="1200" noProof="0" dirty="0">
                          <a:solidFill>
                            <a:schemeClr val="tx1"/>
                          </a:solidFill>
                          <a:latin typeface="Comic Sans MS"/>
                          <a:ea typeface="+mn-ea"/>
                          <a:cs typeface="+mn-cs"/>
                        </a:rPr>
                        <a:t> fel yr enghraifft. Bydd y athro yn defnyddio rhain i wneud arddangosfa ystafell ddosbarth. </a:t>
                      </a:r>
                    </a:p>
                  </a:txBody>
                  <a:tcPr/>
                </a:tc>
                <a:tc>
                  <a:txBody>
                    <a:bodyPr/>
                    <a:lstStyle/>
                    <a:p>
                      <a:pPr lvl="0">
                        <a:buNone/>
                      </a:pPr>
                      <a:r>
                        <a:rPr lang="cy-GB" sz="1100" b="1" u="sng" noProof="0" dirty="0">
                          <a:latin typeface="Comic Sans MS"/>
                        </a:rPr>
                        <a:t>Iechyd a Lles </a:t>
                      </a:r>
                      <a:endParaRPr lang="cy-GB" sz="1100" b="1" u="sng" noProof="0" dirty="0">
                        <a:highlight>
                          <a:srgbClr val="FFFF00"/>
                        </a:highlight>
                        <a:latin typeface="Comic Sans MS"/>
                      </a:endParaRPr>
                    </a:p>
                    <a:p>
                      <a:pPr lvl="0">
                        <a:buNone/>
                      </a:pPr>
                      <a:r>
                        <a:rPr lang="cy-GB" sz="1100" b="1" i="0" u="none" strike="noStrike" noProof="0" dirty="0">
                          <a:solidFill>
                            <a:srgbClr val="000000"/>
                          </a:solidFill>
                          <a:latin typeface="Comic Sans MS"/>
                        </a:rPr>
                        <a:t>Thema: </a:t>
                      </a:r>
                      <a:r>
                        <a:rPr lang="cy-GB" sz="1100" b="0" i="0" u="none" strike="noStrike" noProof="0" dirty="0">
                          <a:solidFill>
                            <a:srgbClr val="000000"/>
                          </a:solidFill>
                          <a:latin typeface="Comic Sans MS"/>
                        </a:rPr>
                        <a:t>Symud ar draws yr ystafell mewn gwahanol ffyrdd fel mae arth wen yn symud ar draws yr iâ</a:t>
                      </a:r>
                      <a:r>
                        <a:rPr lang="cy-GB" sz="1100" b="1" i="0" u="none" strike="noStrike" noProof="0" dirty="0">
                          <a:solidFill>
                            <a:srgbClr val="000000"/>
                          </a:solidFill>
                          <a:latin typeface="Comic Sans MS"/>
                        </a:rPr>
                        <a:t>.</a:t>
                      </a:r>
                      <a:endParaRPr lang="en-US" sz="1100" b="0" i="0" u="none" strike="noStrike" noProof="0">
                        <a:solidFill>
                          <a:srgbClr val="000000"/>
                        </a:solidFill>
                        <a:latin typeface="Comic Sans MS"/>
                      </a:endParaRPr>
                    </a:p>
                    <a:p>
                      <a:pPr lvl="0">
                        <a:buNone/>
                      </a:pPr>
                      <a:r>
                        <a:rPr lang="cy-GB" sz="1100" b="1" i="0" u="none" strike="noStrike" noProof="0" dirty="0">
                          <a:solidFill>
                            <a:srgbClr val="000000"/>
                          </a:solidFill>
                          <a:latin typeface="Comic Sans MS"/>
                        </a:rPr>
                        <a:t>Ffocws Iaith / patrymau: Gorchmynion</a:t>
                      </a:r>
                      <a:endParaRPr lang="cy-GB" sz="1100">
                        <a:latin typeface="Comic Sans MS"/>
                      </a:endParaRPr>
                    </a:p>
                    <a:p>
                      <a:pPr lvl="0">
                        <a:buNone/>
                      </a:pPr>
                      <a:r>
                        <a:rPr lang="cy-GB" sz="1100" noProof="0" dirty="0">
                          <a:latin typeface="Comic Sans MS"/>
                        </a:rPr>
                        <a:t>Cerdda / Cerddwch                  Rheda / Rhedwch</a:t>
                      </a:r>
                    </a:p>
                    <a:p>
                      <a:pPr lvl="0">
                        <a:buNone/>
                      </a:pPr>
                      <a:r>
                        <a:rPr lang="cy-GB" sz="1100" noProof="0" dirty="0" err="1">
                          <a:latin typeface="Comic Sans MS"/>
                        </a:rPr>
                        <a:t>Sgipia</a:t>
                      </a:r>
                      <a:r>
                        <a:rPr lang="cy-GB" sz="1100" noProof="0" dirty="0">
                          <a:latin typeface="Comic Sans MS"/>
                        </a:rPr>
                        <a:t> / </a:t>
                      </a:r>
                      <a:r>
                        <a:rPr lang="cy-GB" sz="1100" noProof="0" dirty="0" err="1">
                          <a:latin typeface="Comic Sans MS"/>
                        </a:rPr>
                        <a:t>Sgipiwch</a:t>
                      </a:r>
                      <a:r>
                        <a:rPr lang="cy-GB" sz="1100" noProof="0" dirty="0">
                          <a:latin typeface="Comic Sans MS"/>
                        </a:rPr>
                        <a:t>                     </a:t>
                      </a:r>
                      <a:r>
                        <a:rPr lang="cy-GB" sz="1100" noProof="0" dirty="0" err="1">
                          <a:latin typeface="Comic Sans MS"/>
                        </a:rPr>
                        <a:t>Hopia</a:t>
                      </a:r>
                      <a:r>
                        <a:rPr lang="cy-GB" sz="1100" noProof="0" dirty="0">
                          <a:latin typeface="Comic Sans MS"/>
                        </a:rPr>
                        <a:t> / </a:t>
                      </a:r>
                      <a:r>
                        <a:rPr lang="cy-GB" sz="1100" noProof="0" dirty="0" err="1">
                          <a:latin typeface="Comic Sans MS"/>
                        </a:rPr>
                        <a:t>Hopiwch</a:t>
                      </a:r>
                      <a:endParaRPr lang="cy-GB" sz="1100" noProof="0">
                        <a:latin typeface="Comic Sans MS"/>
                      </a:endParaRPr>
                    </a:p>
                    <a:p>
                      <a:pPr lvl="0">
                        <a:buNone/>
                      </a:pPr>
                      <a:r>
                        <a:rPr lang="cy-GB" sz="1100" noProof="0" dirty="0">
                          <a:latin typeface="Comic Sans MS"/>
                        </a:rPr>
                        <a:t>Neidia / Neidiwch                    Cropia / cropiwch</a:t>
                      </a:r>
                    </a:p>
                    <a:p>
                      <a:pPr lvl="0">
                        <a:buNone/>
                      </a:pPr>
                      <a:r>
                        <a:rPr lang="cy-GB" sz="1100" b="1" noProof="0" dirty="0">
                          <a:latin typeface="Comic Sans MS"/>
                        </a:rPr>
                        <a:t>Geirfa</a:t>
                      </a:r>
                      <a:r>
                        <a:rPr lang="cy-GB" sz="1100" noProof="0" dirty="0">
                          <a:latin typeface="Comic Sans MS"/>
                        </a:rPr>
                        <a:t>: coch, glas, du, pinc, gwyrdd, melyn, ar y deilsen </a:t>
                      </a:r>
                    </a:p>
                    <a:p>
                      <a:pPr lvl="0">
                        <a:buNone/>
                      </a:pPr>
                      <a:r>
                        <a:rPr lang="cy-GB" sz="1100" b="1" noProof="0" dirty="0">
                          <a:latin typeface="Comic Sans MS"/>
                        </a:rPr>
                        <a:t>Gweithgareddau:</a:t>
                      </a:r>
                    </a:p>
                    <a:p>
                      <a:pPr lvl="0">
                        <a:buNone/>
                      </a:pPr>
                      <a:r>
                        <a:rPr lang="cy-GB" sz="1100" noProof="0" dirty="0">
                          <a:latin typeface="Comic Sans MS"/>
                        </a:rPr>
                        <a:t>Bydd angen y plant symud ar draws yr ystafell yn cerdded dim ond ar y teils lliwgar a ddim ar y llawr. </a:t>
                      </a:r>
                    </a:p>
                    <a:p>
                      <a:pPr lvl="0">
                        <a:buNone/>
                      </a:pPr>
                      <a:r>
                        <a:rPr lang="cy-GB" sz="1100" noProof="0" dirty="0">
                          <a:latin typeface="Comic Sans MS"/>
                        </a:rPr>
                        <a:t>Bydd plentyn yn rholio'r dis. Byddan nhw'n rho'r gorchmynion i'r dosbarth. Bydd plentyn yn rholio'r dis arall i weld pa liw y plant yn gallu cerdded ar. Byddan nhw'n yn dewis i rho'r gorchmynion lluosog i'r dosbarth cyfan neu gorchmynion unigol i un blentyn. </a:t>
                      </a:r>
                    </a:p>
                  </a:txBody>
                  <a:tcPr/>
                </a:tc>
                <a:extLst>
                  <a:ext uri="{0D108BD9-81ED-4DB2-BD59-A6C34878D82A}">
                    <a16:rowId xmlns:a16="http://schemas.microsoft.com/office/drawing/2014/main" val="561342964"/>
                  </a:ext>
                </a:extLst>
              </a:tr>
            </a:tbl>
          </a:graphicData>
        </a:graphic>
      </p:graphicFrame>
    </p:spTree>
    <p:extLst>
      <p:ext uri="{BB962C8B-B14F-4D97-AF65-F5344CB8AC3E}">
        <p14:creationId xmlns:p14="http://schemas.microsoft.com/office/powerpoint/2010/main" val="2303535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A4C6B89-EEC3-B61C-1B85-C2CC68A894B4}"/>
              </a:ext>
            </a:extLst>
          </p:cNvPr>
          <p:cNvGraphicFramePr>
            <a:graphicFrameLocks noGrp="1"/>
          </p:cNvGraphicFramePr>
          <p:nvPr>
            <p:extLst>
              <p:ext uri="{D42A27DB-BD31-4B8C-83A1-F6EECF244321}">
                <p14:modId xmlns:p14="http://schemas.microsoft.com/office/powerpoint/2010/main" val="2070640655"/>
              </p:ext>
            </p:extLst>
          </p:nvPr>
        </p:nvGraphicFramePr>
        <p:xfrm>
          <a:off x="2011680" y="1317107"/>
          <a:ext cx="8168640" cy="4017264"/>
        </p:xfrm>
        <a:graphic>
          <a:graphicData uri="http://schemas.openxmlformats.org/drawingml/2006/table">
            <a:tbl>
              <a:tblPr firstRow="1" bandRow="1">
                <a:tableStyleId>{69012ECD-51FC-41F1-AA8D-1B2483CD663E}</a:tableStyleId>
              </a:tblPr>
              <a:tblGrid>
                <a:gridCol w="4084320">
                  <a:extLst>
                    <a:ext uri="{9D8B030D-6E8A-4147-A177-3AD203B41FA5}">
                      <a16:colId xmlns:a16="http://schemas.microsoft.com/office/drawing/2014/main" val="3674566873"/>
                    </a:ext>
                  </a:extLst>
                </a:gridCol>
                <a:gridCol w="4084320">
                  <a:extLst>
                    <a:ext uri="{9D8B030D-6E8A-4147-A177-3AD203B41FA5}">
                      <a16:colId xmlns:a16="http://schemas.microsoft.com/office/drawing/2014/main" val="2151934424"/>
                    </a:ext>
                  </a:extLst>
                </a:gridCol>
              </a:tblGrid>
              <a:tr h="370840">
                <a:tc gridSpan="2">
                  <a:txBody>
                    <a:bodyPr/>
                    <a:lstStyle/>
                    <a:p>
                      <a:pPr marL="0" marR="0" lvl="0" indent="0" algn="l">
                        <a:lnSpc>
                          <a:spcPct val="90000"/>
                        </a:lnSpc>
                        <a:spcBef>
                          <a:spcPct val="0"/>
                        </a:spcBef>
                        <a:spcAft>
                          <a:spcPts val="0"/>
                        </a:spcAft>
                        <a:buNone/>
                      </a:pPr>
                      <a:r>
                        <a:rPr lang="cy-GB" sz="2000" b="1" i="0" u="sng" strike="noStrike" noProof="0" err="1">
                          <a:solidFill>
                            <a:srgbClr val="000000"/>
                          </a:solidFill>
                          <a:latin typeface="Comic Sans MS"/>
                        </a:rPr>
                        <a:t>Iethoedd</a:t>
                      </a:r>
                      <a:r>
                        <a:rPr lang="cy-GB" sz="2000" b="1" i="0" u="sng" strike="noStrike" noProof="0" dirty="0">
                          <a:solidFill>
                            <a:srgbClr val="000000"/>
                          </a:solidFill>
                          <a:latin typeface="Comic Sans MS"/>
                        </a:rPr>
                        <a:t>, Llythrennedd a Chyfathrebu </a:t>
                      </a:r>
                      <a:endParaRPr lang="cy-GB" sz="2000" b="0" i="0" u="none" strike="noStrike" noProof="0">
                        <a:solidFill>
                          <a:srgbClr val="000000"/>
                        </a:solidFill>
                        <a:latin typeface="Comic Sans MS"/>
                      </a:endParaRPr>
                    </a:p>
                    <a:p>
                      <a:pPr marL="0" marR="0" lvl="0" indent="0" algn="l">
                        <a:lnSpc>
                          <a:spcPct val="90000"/>
                        </a:lnSpc>
                        <a:spcBef>
                          <a:spcPct val="0"/>
                        </a:spcBef>
                        <a:spcAft>
                          <a:spcPts val="0"/>
                        </a:spcAft>
                        <a:buNone/>
                      </a:pPr>
                      <a:r>
                        <a:rPr lang="cy-GB" sz="2000" b="0" i="0" u="sng" strike="noStrike" noProof="0" dirty="0">
                          <a:solidFill>
                            <a:srgbClr val="000000"/>
                          </a:solidFill>
                          <a:latin typeface="Comic Sans MS"/>
                        </a:rPr>
                        <a:t>(tasg wrando a gwaith llafar)</a:t>
                      </a:r>
                      <a:endParaRPr lang="en-US" sz="2000" b="0">
                        <a:latin typeface="Comic Sans MS"/>
                      </a:endParaRPr>
                    </a:p>
                  </a:txBody>
                  <a:tcPr>
                    <a:solidFill>
                      <a:schemeClr val="tx2">
                        <a:lumMod val="10000"/>
                        <a:lumOff val="90000"/>
                      </a:schemeClr>
                    </a:solidFill>
                  </a:tcPr>
                </a:tc>
                <a:tc hMerge="1">
                  <a:txBody>
                    <a:bodyPr/>
                    <a:lstStyle/>
                    <a:p>
                      <a:endParaRPr lang="en-US"/>
                    </a:p>
                  </a:txBody>
                  <a:tcPr/>
                </a:tc>
                <a:extLst>
                  <a:ext uri="{0D108BD9-81ED-4DB2-BD59-A6C34878D82A}">
                    <a16:rowId xmlns:a16="http://schemas.microsoft.com/office/drawing/2014/main" val="465494923"/>
                  </a:ext>
                </a:extLst>
              </a:tr>
              <a:tr h="370840">
                <a:tc>
                  <a:txBody>
                    <a:bodyPr/>
                    <a:lstStyle/>
                    <a:p>
                      <a:pPr lvl="0">
                        <a:buNone/>
                      </a:pPr>
                      <a:r>
                        <a:rPr lang="en-US" sz="1600" dirty="0" err="1">
                          <a:latin typeface="Comic Sans MS"/>
                        </a:rPr>
                        <a:t>Sleid</a:t>
                      </a:r>
                      <a:r>
                        <a:rPr lang="en-US" sz="1600" dirty="0">
                          <a:latin typeface="Comic Sans MS"/>
                        </a:rPr>
                        <a:t> 5</a:t>
                      </a:r>
                    </a:p>
                  </a:txBody>
                  <a:tcPr/>
                </a:tc>
                <a:tc>
                  <a:txBody>
                    <a:bodyPr/>
                    <a:lstStyle/>
                    <a:p>
                      <a:pPr marL="0" marR="0" lvl="0" indent="0" algn="l">
                        <a:lnSpc>
                          <a:spcPct val="90000"/>
                        </a:lnSpc>
                        <a:spcBef>
                          <a:spcPts val="1000"/>
                        </a:spcBef>
                        <a:spcAft>
                          <a:spcPts val="0"/>
                        </a:spcAft>
                        <a:buNone/>
                      </a:pPr>
                      <a:r>
                        <a:rPr lang="cy-GB" sz="1600" b="0" i="0" u="none" strike="noStrike" noProof="0" dirty="0">
                          <a:solidFill>
                            <a:schemeClr val="tx1"/>
                          </a:solidFill>
                          <a:latin typeface="Comic Sans MS"/>
                        </a:rPr>
                        <a:t>Cyfarwyddiadau cynorthwyydd addysgu</a:t>
                      </a:r>
                      <a:endParaRPr lang="en-US" dirty="0"/>
                    </a:p>
                    <a:p>
                      <a:pPr lvl="0">
                        <a:buNone/>
                      </a:pPr>
                      <a:endParaRPr lang="en-US" sz="1600" dirty="0">
                        <a:latin typeface="Comic Sans MS"/>
                      </a:endParaRPr>
                    </a:p>
                  </a:txBody>
                  <a:tcPr/>
                </a:tc>
                <a:extLst>
                  <a:ext uri="{0D108BD9-81ED-4DB2-BD59-A6C34878D82A}">
                    <a16:rowId xmlns:a16="http://schemas.microsoft.com/office/drawing/2014/main" val="4137180182"/>
                  </a:ext>
                </a:extLst>
              </a:tr>
              <a:tr h="370839">
                <a:tc>
                  <a:txBody>
                    <a:bodyPr/>
                    <a:lstStyle/>
                    <a:p>
                      <a:pPr lvl="0">
                        <a:buNone/>
                      </a:pPr>
                      <a:r>
                        <a:rPr lang="en-US" sz="1600" dirty="0" err="1">
                          <a:latin typeface="Comic Sans MS"/>
                        </a:rPr>
                        <a:t>Sleid</a:t>
                      </a:r>
                      <a:r>
                        <a:rPr lang="en-US" sz="1600" dirty="0">
                          <a:latin typeface="Comic Sans MS"/>
                        </a:rPr>
                        <a:t> 6</a:t>
                      </a:r>
                    </a:p>
                  </a:txBody>
                  <a:tcPr/>
                </a:tc>
                <a:tc>
                  <a:txBody>
                    <a:bodyPr/>
                    <a:lstStyle/>
                    <a:p>
                      <a:pPr lvl="0">
                        <a:buNone/>
                      </a:pPr>
                      <a:r>
                        <a:rPr lang="en-US" sz="1600" b="0" i="0" u="none" strike="noStrike" noProof="0" dirty="0">
                          <a:solidFill>
                            <a:srgbClr val="000000"/>
                          </a:solidFill>
                          <a:latin typeface="Comic Sans MS"/>
                        </a:rPr>
                        <a:t>Grid </a:t>
                      </a:r>
                      <a:r>
                        <a:rPr lang="en-US" sz="1600" b="0" i="0" u="none" strike="noStrike" noProof="0" err="1">
                          <a:solidFill>
                            <a:srgbClr val="000000"/>
                          </a:solidFill>
                          <a:latin typeface="Comic Sans MS"/>
                        </a:rPr>
                        <a:t>rhif</a:t>
                      </a:r>
                    </a:p>
                    <a:p>
                      <a:pPr lvl="0">
                        <a:buNone/>
                      </a:pPr>
                      <a:endParaRPr lang="en-US" sz="1600" b="0" i="0" u="none" strike="noStrike" noProof="0" dirty="0">
                        <a:solidFill>
                          <a:srgbClr val="000000"/>
                        </a:solidFill>
                        <a:latin typeface="Comic Sans MS"/>
                      </a:endParaRPr>
                    </a:p>
                  </a:txBody>
                  <a:tcPr/>
                </a:tc>
                <a:extLst>
                  <a:ext uri="{0D108BD9-81ED-4DB2-BD59-A6C34878D82A}">
                    <a16:rowId xmlns:a16="http://schemas.microsoft.com/office/drawing/2014/main" val="3722696382"/>
                  </a:ext>
                </a:extLst>
              </a:tr>
              <a:tr h="370840">
                <a:tc>
                  <a:txBody>
                    <a:bodyPr/>
                    <a:lstStyle/>
                    <a:p>
                      <a:r>
                        <a:rPr lang="en-US" sz="1600" dirty="0" err="1">
                          <a:latin typeface="Comic Sans MS"/>
                        </a:rPr>
                        <a:t>Sleid</a:t>
                      </a:r>
                      <a:r>
                        <a:rPr lang="en-US" sz="1600" dirty="0">
                          <a:latin typeface="Comic Sans MS"/>
                        </a:rPr>
                        <a:t> 7</a:t>
                      </a:r>
                    </a:p>
                  </a:txBody>
                  <a:tcPr/>
                </a:tc>
                <a:tc>
                  <a:txBody>
                    <a:bodyPr/>
                    <a:lstStyle/>
                    <a:p>
                      <a:pPr marL="0" marR="0" lvl="0" indent="0" algn="l">
                        <a:lnSpc>
                          <a:spcPct val="90000"/>
                        </a:lnSpc>
                        <a:spcBef>
                          <a:spcPts val="1000"/>
                        </a:spcBef>
                        <a:spcAft>
                          <a:spcPts val="0"/>
                        </a:spcAft>
                        <a:buNone/>
                      </a:pPr>
                      <a:r>
                        <a:rPr lang="en-US" sz="1600" b="0" i="0" u="none" strike="noStrike" noProof="0" dirty="0">
                          <a:solidFill>
                            <a:srgbClr val="000000"/>
                          </a:solidFill>
                          <a:latin typeface="Comic Sans MS"/>
                        </a:rPr>
                        <a:t>Grid </a:t>
                      </a:r>
                      <a:r>
                        <a:rPr lang="en-US" sz="1600" b="0" i="0" u="none" strike="noStrike" noProof="0" err="1">
                          <a:solidFill>
                            <a:srgbClr val="000000"/>
                          </a:solidFill>
                          <a:latin typeface="Comic Sans MS"/>
                        </a:rPr>
                        <a:t>cwestiwn</a:t>
                      </a:r>
                      <a:endParaRPr lang="en-US" sz="1600" b="0" i="0" u="none" strike="noStrike" noProof="0">
                        <a:solidFill>
                          <a:srgbClr val="000000"/>
                        </a:solidFill>
                        <a:latin typeface="Comic Sans MS"/>
                      </a:endParaRPr>
                    </a:p>
                    <a:p>
                      <a:pPr lvl="0">
                        <a:buNone/>
                      </a:pPr>
                      <a:endParaRPr lang="en-US" sz="1600" dirty="0">
                        <a:latin typeface="Comic Sans MS"/>
                      </a:endParaRPr>
                    </a:p>
                  </a:txBody>
                  <a:tcPr/>
                </a:tc>
                <a:extLst>
                  <a:ext uri="{0D108BD9-81ED-4DB2-BD59-A6C34878D82A}">
                    <a16:rowId xmlns:a16="http://schemas.microsoft.com/office/drawing/2014/main" val="2663271694"/>
                  </a:ext>
                </a:extLst>
              </a:tr>
              <a:tr h="370840">
                <a:tc>
                  <a:txBody>
                    <a:bodyPr/>
                    <a:lstStyle/>
                    <a:p>
                      <a:r>
                        <a:rPr lang="en-US" sz="1600" dirty="0" err="1">
                          <a:latin typeface="Comic Sans MS"/>
                        </a:rPr>
                        <a:t>Sleid</a:t>
                      </a:r>
                      <a:r>
                        <a:rPr lang="en-US" sz="1600" dirty="0">
                          <a:latin typeface="Comic Sans MS"/>
                        </a:rPr>
                        <a:t> 8</a:t>
                      </a:r>
                    </a:p>
                  </a:txBody>
                  <a:tcPr/>
                </a:tc>
                <a:tc>
                  <a:txBody>
                    <a:bodyPr/>
                    <a:lstStyle/>
                    <a:p>
                      <a:pPr marL="0" marR="0" lvl="0" indent="0" algn="l">
                        <a:lnSpc>
                          <a:spcPct val="90000"/>
                        </a:lnSpc>
                        <a:spcBef>
                          <a:spcPts val="1000"/>
                        </a:spcBef>
                        <a:spcAft>
                          <a:spcPts val="0"/>
                        </a:spcAft>
                        <a:buNone/>
                      </a:pPr>
                      <a:r>
                        <a:rPr lang="en-US" sz="1600" b="0" i="0" u="none" strike="noStrike" noProof="0" err="1">
                          <a:solidFill>
                            <a:srgbClr val="000000"/>
                          </a:solidFill>
                          <a:latin typeface="Comic Sans MS"/>
                        </a:rPr>
                        <a:t>Cardiau</a:t>
                      </a:r>
                      <a:r>
                        <a:rPr lang="en-US" sz="1600" b="0" i="0" u="none" strike="noStrike" noProof="0" dirty="0">
                          <a:solidFill>
                            <a:srgbClr val="000000"/>
                          </a:solidFill>
                          <a:latin typeface="Comic Sans MS"/>
                        </a:rPr>
                        <a:t> Oes / Nac </a:t>
                      </a:r>
                      <a:r>
                        <a:rPr lang="en-US" sz="1600" b="0" i="0" u="none" strike="noStrike" noProof="0" err="1">
                          <a:solidFill>
                            <a:srgbClr val="000000"/>
                          </a:solidFill>
                          <a:latin typeface="Comic Sans MS"/>
                        </a:rPr>
                        <a:t>oes</a:t>
                      </a:r>
                      <a:endParaRPr lang="en-US" sz="1600" b="0" i="0" u="none" strike="noStrike" noProof="0">
                        <a:solidFill>
                          <a:srgbClr val="000000"/>
                        </a:solidFill>
                        <a:latin typeface="Comic Sans MS"/>
                      </a:endParaRPr>
                    </a:p>
                    <a:p>
                      <a:pPr lvl="0">
                        <a:buNone/>
                      </a:pPr>
                      <a:endParaRPr lang="en-US" sz="1600" dirty="0">
                        <a:latin typeface="Comic Sans MS"/>
                      </a:endParaRPr>
                    </a:p>
                  </a:txBody>
                  <a:tcPr/>
                </a:tc>
                <a:extLst>
                  <a:ext uri="{0D108BD9-81ED-4DB2-BD59-A6C34878D82A}">
                    <a16:rowId xmlns:a16="http://schemas.microsoft.com/office/drawing/2014/main" val="918428392"/>
                  </a:ext>
                </a:extLst>
              </a:tr>
              <a:tr h="370840">
                <a:tc>
                  <a:txBody>
                    <a:bodyPr/>
                    <a:lstStyle/>
                    <a:p>
                      <a:r>
                        <a:rPr lang="en-US" sz="1600" dirty="0" err="1">
                          <a:latin typeface="Comic Sans MS"/>
                        </a:rPr>
                        <a:t>Sleid</a:t>
                      </a:r>
                      <a:r>
                        <a:rPr lang="en-US" sz="1600" dirty="0">
                          <a:latin typeface="Comic Sans MS"/>
                        </a:rPr>
                        <a:t> 9</a:t>
                      </a:r>
                    </a:p>
                  </a:txBody>
                  <a:tcPr/>
                </a:tc>
                <a:tc>
                  <a:txBody>
                    <a:bodyPr/>
                    <a:lstStyle/>
                    <a:p>
                      <a:pPr marL="0" marR="0" lvl="0" indent="0" algn="l">
                        <a:lnSpc>
                          <a:spcPct val="90000"/>
                        </a:lnSpc>
                        <a:spcBef>
                          <a:spcPts val="1000"/>
                        </a:spcBef>
                        <a:spcAft>
                          <a:spcPts val="0"/>
                        </a:spcAft>
                        <a:buNone/>
                      </a:pPr>
                      <a:r>
                        <a:rPr lang="en-US" sz="1600" b="0" i="0" u="none" strike="noStrike" noProof="0" dirty="0">
                          <a:solidFill>
                            <a:srgbClr val="000000"/>
                          </a:solidFill>
                          <a:latin typeface="Comic Sans MS"/>
                        </a:rPr>
                        <a:t>Mat </a:t>
                      </a:r>
                      <a:r>
                        <a:rPr lang="en-US" sz="1600" b="0" i="0" u="none" strike="noStrike" noProof="0" err="1">
                          <a:solidFill>
                            <a:srgbClr val="000000"/>
                          </a:solidFill>
                          <a:latin typeface="Comic Sans MS"/>
                        </a:rPr>
                        <a:t>iaith</a:t>
                      </a:r>
                      <a:r>
                        <a:rPr lang="en-US" sz="1600" b="0" i="0" u="none" strike="noStrike" noProof="0" dirty="0">
                          <a:solidFill>
                            <a:srgbClr val="000000"/>
                          </a:solidFill>
                          <a:latin typeface="Comic Sans MS"/>
                        </a:rPr>
                        <a:t> </a:t>
                      </a:r>
                    </a:p>
                    <a:p>
                      <a:pPr lvl="0">
                        <a:buNone/>
                      </a:pPr>
                      <a:endParaRPr lang="en-US" sz="1600" dirty="0">
                        <a:latin typeface="Comic Sans MS"/>
                      </a:endParaRPr>
                    </a:p>
                  </a:txBody>
                  <a:tcPr/>
                </a:tc>
                <a:extLst>
                  <a:ext uri="{0D108BD9-81ED-4DB2-BD59-A6C34878D82A}">
                    <a16:rowId xmlns:a16="http://schemas.microsoft.com/office/drawing/2014/main" val="3340780530"/>
                  </a:ext>
                </a:extLst>
              </a:tr>
              <a:tr h="370839">
                <a:tc>
                  <a:txBody>
                    <a:bodyPr/>
                    <a:lstStyle/>
                    <a:p>
                      <a:pPr lvl="0">
                        <a:buNone/>
                      </a:pPr>
                      <a:r>
                        <a:rPr lang="en-US" sz="1600" dirty="0" err="1">
                          <a:latin typeface="Comic Sans MS"/>
                        </a:rPr>
                        <a:t>Sleid</a:t>
                      </a:r>
                      <a:r>
                        <a:rPr lang="en-US" sz="1600" dirty="0">
                          <a:latin typeface="Comic Sans MS"/>
                        </a:rPr>
                        <a:t> 10 </a:t>
                      </a:r>
                    </a:p>
                  </a:txBody>
                  <a:tcPr/>
                </a:tc>
                <a:tc>
                  <a:txBody>
                    <a:bodyPr/>
                    <a:lstStyle/>
                    <a:p>
                      <a:pPr lvl="0">
                        <a:buNone/>
                      </a:pPr>
                      <a:r>
                        <a:rPr lang="en-US" sz="1600" dirty="0">
                          <a:latin typeface="Comic Sans MS"/>
                        </a:rPr>
                        <a:t>Mat </a:t>
                      </a:r>
                      <a:r>
                        <a:rPr lang="en-US" sz="1600" err="1">
                          <a:latin typeface="Comic Sans MS"/>
                        </a:rPr>
                        <a:t>iaith</a:t>
                      </a:r>
                      <a:endParaRPr lang="en-US" sz="1600" dirty="0" err="1">
                        <a:latin typeface="Comic Sans MS"/>
                      </a:endParaRPr>
                    </a:p>
                    <a:p>
                      <a:pPr lvl="0">
                        <a:buNone/>
                      </a:pPr>
                      <a:endParaRPr lang="en-US" sz="1600" dirty="0">
                        <a:latin typeface="Comic Sans MS"/>
                      </a:endParaRPr>
                    </a:p>
                  </a:txBody>
                  <a:tcPr/>
                </a:tc>
                <a:extLst>
                  <a:ext uri="{0D108BD9-81ED-4DB2-BD59-A6C34878D82A}">
                    <a16:rowId xmlns:a16="http://schemas.microsoft.com/office/drawing/2014/main" val="4027300613"/>
                  </a:ext>
                </a:extLst>
              </a:tr>
            </a:tbl>
          </a:graphicData>
        </a:graphic>
      </p:graphicFrame>
    </p:spTree>
    <p:extLst>
      <p:ext uri="{BB962C8B-B14F-4D97-AF65-F5344CB8AC3E}">
        <p14:creationId xmlns:p14="http://schemas.microsoft.com/office/powerpoint/2010/main" val="37164330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5FCC854-86F2-372C-46E5-5A269FB32E70}"/>
              </a:ext>
            </a:extLst>
          </p:cNvPr>
          <p:cNvSpPr>
            <a:spLocks noGrp="1"/>
          </p:cNvSpPr>
          <p:nvPr>
            <p:ph idx="1"/>
          </p:nvPr>
        </p:nvSpPr>
        <p:spPr>
          <a:xfrm>
            <a:off x="107950" y="111126"/>
            <a:ext cx="12081933" cy="6626753"/>
          </a:xfrm>
        </p:spPr>
        <p:txBody>
          <a:bodyPr vert="horz" lIns="91440" tIns="45720" rIns="91440" bIns="45720" rtlCol="0" anchor="t">
            <a:normAutofit fontScale="92500" lnSpcReduction="10000"/>
          </a:bodyPr>
          <a:lstStyle/>
          <a:p>
            <a:pPr marL="0" indent="0">
              <a:lnSpc>
                <a:spcPct val="110000"/>
              </a:lnSpc>
              <a:buNone/>
            </a:pPr>
            <a:r>
              <a:rPr lang="cy-GB" sz="1200" b="1" u="sng" dirty="0">
                <a:latin typeface="Comic Sans MS"/>
                <a:ea typeface="Calibri Light"/>
                <a:cs typeface="Calibri Light"/>
              </a:rPr>
              <a:t>Gweithgaredd Ieithoedd, Llythrennedd a Chyfathrebu  (tasg wrando a gwaith llafar)  </a:t>
            </a:r>
            <a:endParaRPr lang="en-US" sz="1200" dirty="0">
              <a:latin typeface="Comic Sans MS"/>
              <a:ea typeface="Calibri Light"/>
              <a:cs typeface="Calibri Light"/>
            </a:endParaRPr>
          </a:p>
          <a:p>
            <a:pPr marL="0" indent="0">
              <a:lnSpc>
                <a:spcPct val="110000"/>
              </a:lnSpc>
              <a:buNone/>
            </a:pPr>
            <a:r>
              <a:rPr lang="cy-GB" sz="1200" b="1" dirty="0">
                <a:latin typeface="Comic Sans MS"/>
                <a:ea typeface="Calibri Light"/>
                <a:cs typeface="Calibri Light"/>
              </a:rPr>
              <a:t>Thema</a:t>
            </a:r>
            <a:r>
              <a:rPr lang="cy-GB" sz="1200" dirty="0">
                <a:latin typeface="Comic Sans MS"/>
                <a:ea typeface="Calibri Light"/>
                <a:cs typeface="Calibri Light"/>
              </a:rPr>
              <a:t>: Ateb cwestiynau am eirth gwynion.  </a:t>
            </a:r>
            <a:endParaRPr lang="en-US" sz="1200" dirty="0">
              <a:latin typeface="Comic Sans MS"/>
              <a:ea typeface="Calibri Light"/>
              <a:cs typeface="Calibri Light"/>
            </a:endParaRPr>
          </a:p>
          <a:p>
            <a:pPr marL="0" indent="0">
              <a:lnSpc>
                <a:spcPct val="110000"/>
              </a:lnSpc>
              <a:buNone/>
            </a:pPr>
            <a:r>
              <a:rPr lang="cy-GB" sz="1200" b="1" dirty="0">
                <a:latin typeface="Comic Sans MS"/>
                <a:ea typeface="Calibri Light"/>
                <a:cs typeface="Calibri Light"/>
              </a:rPr>
              <a:t>Ffocws Iaith:</a:t>
            </a:r>
            <a:endParaRPr lang="en-US" sz="120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Cwestiwn:</a:t>
            </a:r>
            <a:r>
              <a:rPr lang="en-US" sz="1200" dirty="0">
                <a:latin typeface="Comic Sans MS"/>
                <a:ea typeface="Calibri"/>
                <a:cs typeface="Calibri"/>
              </a:rPr>
              <a:t> </a:t>
            </a:r>
            <a:r>
              <a:rPr lang="cy-GB" sz="1200" dirty="0">
                <a:latin typeface="Comic Sans MS"/>
                <a:ea typeface="Calibri Light"/>
                <a:cs typeface="Calibri Light"/>
              </a:rPr>
              <a:t>Oes _______ gyda nhw?    Ateb cadarnhaol:</a:t>
            </a:r>
            <a:r>
              <a:rPr lang="en-US" sz="1200" dirty="0">
                <a:latin typeface="Comic Sans MS"/>
                <a:ea typeface="Calibri"/>
                <a:cs typeface="Calibri"/>
              </a:rPr>
              <a:t> </a:t>
            </a:r>
            <a:r>
              <a:rPr lang="cy-GB" sz="1200" dirty="0">
                <a:latin typeface="Comic Sans MS"/>
                <a:ea typeface="Calibri Light"/>
                <a:cs typeface="Calibri Light"/>
              </a:rPr>
              <a:t>Oes, mae _____ gyda nhw.      Ateb negyddol:</a:t>
            </a:r>
            <a:r>
              <a:rPr lang="en-US" sz="1200" dirty="0">
                <a:latin typeface="Comic Sans MS"/>
                <a:ea typeface="Calibri"/>
                <a:cs typeface="Calibri"/>
              </a:rPr>
              <a:t> </a:t>
            </a:r>
            <a:r>
              <a:rPr lang="cy-GB" sz="1200" dirty="0">
                <a:latin typeface="Comic Sans MS"/>
                <a:ea typeface="Calibri Light"/>
                <a:cs typeface="Calibri Light"/>
              </a:rPr>
              <a:t>Nac oes, does dim ____ gyda nhw.  </a:t>
            </a:r>
            <a:endParaRPr lang="en-US" sz="1200" dirty="0">
              <a:latin typeface="Comic Sans MS"/>
              <a:ea typeface="Calibri Light"/>
              <a:cs typeface="Calibri Light"/>
            </a:endParaRPr>
          </a:p>
          <a:p>
            <a:pPr marL="0" indent="0">
              <a:lnSpc>
                <a:spcPct val="110000"/>
              </a:lnSpc>
              <a:buNone/>
            </a:pPr>
            <a:r>
              <a:rPr lang="cy-GB" sz="1200" b="1" dirty="0">
                <a:latin typeface="Comic Sans MS"/>
                <a:ea typeface="Calibri Light"/>
                <a:cs typeface="Calibri Light"/>
              </a:rPr>
              <a:t>Geirfa</a:t>
            </a:r>
            <a:r>
              <a:rPr lang="cy-GB" sz="1200" dirty="0">
                <a:latin typeface="Comic Sans MS"/>
                <a:ea typeface="Calibri Light"/>
                <a:cs typeface="Calibri Light"/>
              </a:rPr>
              <a:t>: trwyn, dannedd, llygaid, clustiau, ffwr, côt, pawennau, corff, tenau, trwchus, miniog, gwyn, du, cynnes. </a:t>
            </a:r>
            <a:endParaRPr lang="en-US" sz="1200" dirty="0">
              <a:latin typeface="Comic Sans MS"/>
              <a:ea typeface="Calibri Light"/>
              <a:cs typeface="Calibri Light"/>
            </a:endParaRPr>
          </a:p>
          <a:p>
            <a:pPr marL="0" indent="0">
              <a:lnSpc>
                <a:spcPct val="110000"/>
              </a:lnSpc>
              <a:buNone/>
            </a:pPr>
            <a:r>
              <a:rPr lang="cy-GB" sz="1200" b="1" dirty="0">
                <a:latin typeface="Comic Sans MS"/>
                <a:ea typeface="Calibri Light"/>
                <a:cs typeface="Calibri Light"/>
              </a:rPr>
              <a:t>Cyfarwyddiadau </a:t>
            </a:r>
            <a:endParaRPr lang="en-US" sz="120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Heddiw, byddwn ni'n dysgu’r plant am yr arwedd o eirth gwynion. Nod y wers ydy rhoi ateb cadarnhaol ac ateb negyddol i gwestiynau am y meddiannau o arth wen. </a:t>
            </a:r>
            <a:endParaRPr lang="en-US" sz="1200" dirty="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Byddwn ni'n defnyddio’r patrwm brawddeg 'Cael', sy’n dangos meddiant a dysgu’r plant sut dweud oes neu nac oes yn frawddegau llawn. Mae’n weithgaredd wrando felly byddan nhw angen i wrando yn ofalus. Bydd y plant ymarfer eu sgiliau llafaredd hefyd.  </a:t>
            </a:r>
            <a:endParaRPr lang="en-US" sz="1200" dirty="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Rydw i eisiau i chi gweithio gyda grŵp os gwelwch yn dda.  </a:t>
            </a:r>
            <a:endParaRPr lang="en-US" sz="1200" dirty="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Mae’r plant wedi dysgu am rannau corff pan rydyn ni wedi dysgu am anifeiliaid gwahanol. Ond, byddan nhw angen ymarfer y rhain felly hoffwn i chi ddechrau gyda drilio. Yn gyntaf, canwch ‘pen, ysgwyddau, coesau, traed, gyda nhw. Wedyn, cyflwynwch fwy o ddarnau corff fel dannedd, pawennau a ffwr. Gân nhw wneud cân newydd gyda darnau corff rhain yn lle pen, ysgwyddau, coesau, traed? </a:t>
            </a:r>
            <a:endParaRPr lang="en-US" sz="1200" dirty="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Rho’r grid o rifau ar y bwrdd felly pawb y plant gallu gweld.  Byddet ti gael y grid o gwestiynau. Cuddia hwn o’r plant. Bydd y plant cymryd tro i ddewis un rhif. Byddet ti ddarllen y cwestiwn sy’n cyfateb rhif hwn. Darllena’r cwestiwn yn araf.  </a:t>
            </a:r>
            <a:endParaRPr lang="en-US" sz="120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Rho’r mat iaith i'r plant a llun arth wen. Byddan nhw angen rhain i ateb y cwestiwn yn gywir. Rho’r cerdyn ateb i'r plant. Mae’n cael dwy ochr. Un ochr ydy Oes ac un ochr ydy nac oes. Bydd y plant ateb y cwestiwn trwy ddal y cerdyn yn dangos 'Oes' neu 'Nac oes'. Byddan nhw'n defnyddio'r matiau iaith am eirth gwynion i help iddyn nhw.   </a:t>
            </a:r>
            <a:endParaRPr lang="en-US" sz="1200" dirty="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Yn gyntaf, dydy’r plant ddim angen i siarad o gobl. Cân nhw'n dewis y cerdyn cywir a dangos yr ateb.  Rho lawer o ganmol achos rydyn nhw wedi deall y cwestiynau. Rydyn nhw wedi gwrando yn dda.  Os dydy’r plant ddim yn deall y cwestiynau, edrycha ar luniau ar y mat iaith gyda nhw. Cei di ddrilio geirfa hon eto ac eto os ti angen.   </a:t>
            </a:r>
            <a:endParaRPr lang="en-US" sz="1200" dirty="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Nesaf, Bydd y plant yn gwrando ar y cwestiwn eto ond tro hwn mae rhaid i ti annog y plant i ateb yn llafar gydag oes neu nac oes. </a:t>
            </a:r>
            <a:endParaRPr lang="en-US" sz="1200" dirty="0">
              <a:latin typeface="Comic Sans MS"/>
              <a:ea typeface="Calibri Light"/>
              <a:cs typeface="Calibri Light"/>
            </a:endParaRPr>
          </a:p>
          <a:p>
            <a:pPr marL="0" indent="0">
              <a:lnSpc>
                <a:spcPct val="110000"/>
              </a:lnSpc>
              <a:buNone/>
            </a:pPr>
            <a:r>
              <a:rPr lang="cy-GB" sz="1200" dirty="0">
                <a:latin typeface="Comic Sans MS"/>
                <a:ea typeface="Calibri Light"/>
                <a:cs typeface="Calibri Light"/>
              </a:rPr>
              <a:t>Yn olaf, pan rwyt ti’n hapus eu bod yn deall, byddan nhw'n defnyddio'r cerdyn brawddeg i ateb y cwestiynau. Bydd y plant angen i dangos y cerdyn cywir a dweud y frawddeg llawn.  </a:t>
            </a:r>
            <a:endParaRPr lang="en-US" sz="1200" dirty="0">
              <a:latin typeface="Comic Sans MS"/>
              <a:ea typeface="Calibri Light"/>
              <a:cs typeface="Calibri Light"/>
            </a:endParaRPr>
          </a:p>
          <a:p>
            <a:pPr marL="0" indent="0">
              <a:lnSpc>
                <a:spcPct val="110000"/>
              </a:lnSpc>
              <a:buNone/>
            </a:pPr>
            <a:r>
              <a:rPr lang="cy-GB" sz="1200" dirty="0">
                <a:latin typeface="Comic Sans MS"/>
              </a:rPr>
              <a:t>Os ydy’r plant yn dweud rhywbeth yn anghywir, rydw i eisiau i ti ailadrodd y patrwm cywir yn ôl iddyn nhw.   </a:t>
            </a:r>
            <a:endParaRPr lang="en-US" sz="1200" dirty="0">
              <a:latin typeface="Comic Sans MS"/>
            </a:endParaRPr>
          </a:p>
          <a:p>
            <a:pPr marL="0" indent="0">
              <a:lnSpc>
                <a:spcPct val="110000"/>
              </a:lnSpc>
              <a:buNone/>
            </a:pPr>
            <a:r>
              <a:rPr lang="cy-GB" sz="1200" dirty="0">
                <a:latin typeface="Comic Sans MS"/>
              </a:rPr>
              <a:t>Pan maen nhw'n hydrus, rydw i eisiau i ti i wneud barau. Rho’r eich parau grid cwestiynau a grid rhif. Gofynna iddyn nhw i ofyn eu partner y cwestiynau. Byddan nhw angen gwrando yn ofalus.  </a:t>
            </a:r>
            <a:endParaRPr lang="en-US" sz="1200">
              <a:latin typeface="Comic Sans MS"/>
            </a:endParaRPr>
          </a:p>
          <a:p>
            <a:pPr marL="0" indent="0">
              <a:lnSpc>
                <a:spcPct val="110000"/>
              </a:lnSpc>
              <a:buNone/>
            </a:pPr>
            <a:r>
              <a:rPr lang="cy-GB" sz="1200" dirty="0">
                <a:latin typeface="Comic Sans MS"/>
              </a:rPr>
              <a:t>Dweda wrthyn nhw: Gwrandewch yn ofalus, Meddyliwch am ateb, Edrychwch ar y mat iaith a llun arth wen, Siaradwch yn araf ac yn amlwg.</a:t>
            </a:r>
            <a:endParaRPr lang="en-US" sz="1200" dirty="0">
              <a:latin typeface="Comic Sans MS"/>
            </a:endParaRPr>
          </a:p>
          <a:p>
            <a:endParaRPr lang="en-US" dirty="0"/>
          </a:p>
        </p:txBody>
      </p:sp>
    </p:spTree>
    <p:extLst>
      <p:ext uri="{BB962C8B-B14F-4D97-AF65-F5344CB8AC3E}">
        <p14:creationId xmlns:p14="http://schemas.microsoft.com/office/powerpoint/2010/main" val="3994885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E855AA07-2F6A-2A8A-4DA7-D988BACBD30C}"/>
              </a:ext>
            </a:extLst>
          </p:cNvPr>
          <p:cNvGraphicFramePr>
            <a:graphicFrameLocks noGrp="1"/>
          </p:cNvGraphicFramePr>
          <p:nvPr>
            <p:ph idx="1"/>
            <p:extLst>
              <p:ext uri="{D42A27DB-BD31-4B8C-83A1-F6EECF244321}">
                <p14:modId xmlns:p14="http://schemas.microsoft.com/office/powerpoint/2010/main" val="3694631637"/>
              </p:ext>
            </p:extLst>
          </p:nvPr>
        </p:nvGraphicFramePr>
        <p:xfrm>
          <a:off x="1862094" y="640292"/>
          <a:ext cx="8815980" cy="4647984"/>
        </p:xfrm>
        <a:graphic>
          <a:graphicData uri="http://schemas.openxmlformats.org/drawingml/2006/table">
            <a:tbl>
              <a:tblPr bandRow="1">
                <a:solidFill>
                  <a:schemeClr val="bg1"/>
                </a:solidFill>
                <a:tableStyleId>{5C22544A-7EE6-4342-B048-85BDC9FD1C3A}</a:tableStyleId>
              </a:tblPr>
              <a:tblGrid>
                <a:gridCol w="1763196">
                  <a:extLst>
                    <a:ext uri="{9D8B030D-6E8A-4147-A177-3AD203B41FA5}">
                      <a16:colId xmlns:a16="http://schemas.microsoft.com/office/drawing/2014/main" val="2909166834"/>
                    </a:ext>
                  </a:extLst>
                </a:gridCol>
                <a:gridCol w="1763196">
                  <a:extLst>
                    <a:ext uri="{9D8B030D-6E8A-4147-A177-3AD203B41FA5}">
                      <a16:colId xmlns:a16="http://schemas.microsoft.com/office/drawing/2014/main" val="3306450579"/>
                    </a:ext>
                  </a:extLst>
                </a:gridCol>
                <a:gridCol w="1763196">
                  <a:extLst>
                    <a:ext uri="{9D8B030D-6E8A-4147-A177-3AD203B41FA5}">
                      <a16:colId xmlns:a16="http://schemas.microsoft.com/office/drawing/2014/main" val="3065802872"/>
                    </a:ext>
                  </a:extLst>
                </a:gridCol>
                <a:gridCol w="1763196">
                  <a:extLst>
                    <a:ext uri="{9D8B030D-6E8A-4147-A177-3AD203B41FA5}">
                      <a16:colId xmlns:a16="http://schemas.microsoft.com/office/drawing/2014/main" val="3497510670"/>
                    </a:ext>
                  </a:extLst>
                </a:gridCol>
                <a:gridCol w="1763196">
                  <a:extLst>
                    <a:ext uri="{9D8B030D-6E8A-4147-A177-3AD203B41FA5}">
                      <a16:colId xmlns:a16="http://schemas.microsoft.com/office/drawing/2014/main" val="2988710347"/>
                    </a:ext>
                  </a:extLst>
                </a:gridCol>
              </a:tblGrid>
              <a:tr h="1549328">
                <a:tc>
                  <a:txBody>
                    <a:bodyPr/>
                    <a:lstStyle/>
                    <a:p>
                      <a:pPr lvl="0" algn="ctr">
                        <a:lnSpc>
                          <a:spcPts val="2175"/>
                        </a:lnSpc>
                        <a:buNone/>
                      </a:pPr>
                      <a:r>
                        <a:rPr lang="en-US" sz="2000" b="0" i="0" u="none" strike="noStrike" cap="none" spc="0" noProof="0" dirty="0">
                          <a:solidFill>
                            <a:schemeClr val="tx1"/>
                          </a:solidFill>
                          <a:effectLst/>
                          <a:latin typeface="Comic Sans MS"/>
                        </a:rPr>
                        <a:t>1</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2</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3</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4</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algn="ctr" fontAlgn="auto">
                        <a:lnSpc>
                          <a:spcPts val="2175"/>
                        </a:lnSpc>
                      </a:pPr>
                      <a:r>
                        <a:rPr lang="en-US" sz="2000" b="0" i="0" cap="none" spc="0" dirty="0">
                          <a:solidFill>
                            <a:schemeClr val="tx1"/>
                          </a:solidFill>
                          <a:effectLst/>
                          <a:latin typeface="Comic Sans MS"/>
                        </a:rPr>
                        <a:t>5</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127937081"/>
                  </a:ext>
                </a:extLst>
              </a:tr>
              <a:tr h="1549328">
                <a:tc>
                  <a:txBody>
                    <a:bodyPr/>
                    <a:lstStyle/>
                    <a:p>
                      <a:pPr lvl="0" algn="ctr">
                        <a:lnSpc>
                          <a:spcPts val="2175"/>
                        </a:lnSpc>
                        <a:buNone/>
                      </a:pPr>
                      <a:r>
                        <a:rPr lang="en-US" sz="2000" b="0" i="0" u="none" strike="noStrike" cap="none" spc="0" noProof="0" dirty="0">
                          <a:solidFill>
                            <a:schemeClr val="tx1"/>
                          </a:solidFill>
                          <a:effectLst/>
                          <a:latin typeface="Comic Sans MS"/>
                        </a:rPr>
                        <a:t>6</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algn="ctr" fontAlgn="auto">
                        <a:lnSpc>
                          <a:spcPts val="2175"/>
                        </a:lnSpc>
                      </a:pPr>
                      <a:r>
                        <a:rPr lang="en-US" sz="2000" b="0" i="0" cap="none" spc="0" dirty="0">
                          <a:solidFill>
                            <a:schemeClr val="tx1"/>
                          </a:solidFill>
                          <a:effectLst/>
                          <a:latin typeface="Comic Sans MS"/>
                        </a:rPr>
                        <a:t>7</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lvl="0" algn="ctr">
                        <a:lnSpc>
                          <a:spcPts val="2175"/>
                        </a:lnSpc>
                        <a:buNone/>
                      </a:pPr>
                      <a:r>
                        <a:rPr lang="en-US" sz="2000" b="0" i="0" u="none" strike="noStrike" cap="none" spc="0" noProof="0" dirty="0">
                          <a:solidFill>
                            <a:schemeClr val="tx1"/>
                          </a:solidFill>
                          <a:effectLst/>
                          <a:latin typeface="Comic Sans MS"/>
                        </a:rPr>
                        <a:t>8</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lvl="0" algn="ctr">
                        <a:lnSpc>
                          <a:spcPts val="2175"/>
                        </a:lnSpc>
                        <a:buNone/>
                      </a:pPr>
                      <a:r>
                        <a:rPr lang="en-US" sz="2000" b="0" i="0" u="none" strike="noStrike" cap="none" spc="0" noProof="0" dirty="0">
                          <a:solidFill>
                            <a:schemeClr val="tx1"/>
                          </a:solidFill>
                          <a:effectLst/>
                          <a:latin typeface="Comic Sans MS"/>
                        </a:rPr>
                        <a:t>9</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lvl="0" algn="ctr">
                        <a:lnSpc>
                          <a:spcPts val="2175"/>
                        </a:lnSpc>
                        <a:buNone/>
                      </a:pPr>
                      <a:r>
                        <a:rPr lang="en-US" sz="2000" b="0" i="0" u="none" strike="noStrike" cap="none" spc="0" noProof="0" dirty="0">
                          <a:solidFill>
                            <a:schemeClr val="tx1"/>
                          </a:solidFill>
                          <a:effectLst/>
                          <a:latin typeface="Comic Sans MS"/>
                        </a:rPr>
                        <a:t>10</a:t>
                      </a:r>
                    </a:p>
                  </a:txBody>
                  <a:tcPr marL="280198" marR="215537" marT="215537" marB="215537" anchor="ctr">
                    <a:lnL w="12700" cap="flat" cmpd="sng" algn="ctr">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extLst>
                  <a:ext uri="{0D108BD9-81ED-4DB2-BD59-A6C34878D82A}">
                    <a16:rowId xmlns:a16="http://schemas.microsoft.com/office/drawing/2014/main" val="3866122777"/>
                  </a:ext>
                </a:extLst>
              </a:tr>
              <a:tr h="1549328">
                <a:tc>
                  <a:txBody>
                    <a:bodyPr/>
                    <a:lstStyle/>
                    <a:p>
                      <a:pPr lvl="0" algn="ctr">
                        <a:lnSpc>
                          <a:spcPts val="2175"/>
                        </a:lnSpc>
                        <a:buNone/>
                      </a:pPr>
                      <a:r>
                        <a:rPr lang="en-US" sz="2000" b="0" i="0" u="none" strike="noStrike" cap="none" spc="0" noProof="0" dirty="0">
                          <a:solidFill>
                            <a:schemeClr val="tx1"/>
                          </a:solidFill>
                          <a:effectLst/>
                          <a:latin typeface="Comic Sans MS"/>
                        </a:rPr>
                        <a:t>11</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12</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13</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14</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ctr" fontAlgn="auto">
                        <a:lnSpc>
                          <a:spcPts val="2175"/>
                        </a:lnSpc>
                      </a:pPr>
                      <a:r>
                        <a:rPr lang="en-US" sz="2000" b="0" i="0" cap="none" spc="0" dirty="0">
                          <a:solidFill>
                            <a:schemeClr val="tx1"/>
                          </a:solidFill>
                          <a:effectLst/>
                          <a:latin typeface="Comic Sans MS"/>
                        </a:rPr>
                        <a:t>15</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067827508"/>
                  </a:ext>
                </a:extLst>
              </a:tr>
            </a:tbl>
          </a:graphicData>
        </a:graphic>
      </p:graphicFrame>
    </p:spTree>
    <p:extLst>
      <p:ext uri="{BB962C8B-B14F-4D97-AF65-F5344CB8AC3E}">
        <p14:creationId xmlns:p14="http://schemas.microsoft.com/office/powerpoint/2010/main" val="19624392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E855AA07-2F6A-2A8A-4DA7-D988BACBD30C}"/>
              </a:ext>
            </a:extLst>
          </p:cNvPr>
          <p:cNvGraphicFramePr>
            <a:graphicFrameLocks noGrp="1"/>
          </p:cNvGraphicFramePr>
          <p:nvPr>
            <p:ph idx="1"/>
            <p:extLst>
              <p:ext uri="{D42A27DB-BD31-4B8C-83A1-F6EECF244321}">
                <p14:modId xmlns:p14="http://schemas.microsoft.com/office/powerpoint/2010/main" val="2200586898"/>
              </p:ext>
            </p:extLst>
          </p:nvPr>
        </p:nvGraphicFramePr>
        <p:xfrm>
          <a:off x="1862094" y="640292"/>
          <a:ext cx="8765180" cy="4646022"/>
        </p:xfrm>
        <a:graphic>
          <a:graphicData uri="http://schemas.openxmlformats.org/drawingml/2006/table">
            <a:tbl>
              <a:tblPr bandRow="1">
                <a:solidFill>
                  <a:schemeClr val="bg1"/>
                </a:solidFill>
                <a:tableStyleId>{5C22544A-7EE6-4342-B048-85BDC9FD1C3A}</a:tableStyleId>
              </a:tblPr>
              <a:tblGrid>
                <a:gridCol w="1753036">
                  <a:extLst>
                    <a:ext uri="{9D8B030D-6E8A-4147-A177-3AD203B41FA5}">
                      <a16:colId xmlns:a16="http://schemas.microsoft.com/office/drawing/2014/main" val="2909166834"/>
                    </a:ext>
                  </a:extLst>
                </a:gridCol>
                <a:gridCol w="1753036">
                  <a:extLst>
                    <a:ext uri="{9D8B030D-6E8A-4147-A177-3AD203B41FA5}">
                      <a16:colId xmlns:a16="http://schemas.microsoft.com/office/drawing/2014/main" val="3306450579"/>
                    </a:ext>
                  </a:extLst>
                </a:gridCol>
                <a:gridCol w="1753036">
                  <a:extLst>
                    <a:ext uri="{9D8B030D-6E8A-4147-A177-3AD203B41FA5}">
                      <a16:colId xmlns:a16="http://schemas.microsoft.com/office/drawing/2014/main" val="3065802872"/>
                    </a:ext>
                  </a:extLst>
                </a:gridCol>
                <a:gridCol w="1753036">
                  <a:extLst>
                    <a:ext uri="{9D8B030D-6E8A-4147-A177-3AD203B41FA5}">
                      <a16:colId xmlns:a16="http://schemas.microsoft.com/office/drawing/2014/main" val="3497510670"/>
                    </a:ext>
                  </a:extLst>
                </a:gridCol>
                <a:gridCol w="1753036">
                  <a:extLst>
                    <a:ext uri="{9D8B030D-6E8A-4147-A177-3AD203B41FA5}">
                      <a16:colId xmlns:a16="http://schemas.microsoft.com/office/drawing/2014/main" val="2988710347"/>
                    </a:ext>
                  </a:extLst>
                </a:gridCol>
              </a:tblGrid>
              <a:tr h="1101635">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err="1">
                          <a:solidFill>
                            <a:schemeClr val="tx1"/>
                          </a:solidFill>
                          <a:effectLst/>
                          <a:latin typeface="Comic Sans MS"/>
                        </a:rPr>
                        <a:t>corff</a:t>
                      </a:r>
                      <a:r>
                        <a:rPr lang="en-US" sz="2000" b="1" i="0" u="none" strike="noStrike" cap="none" spc="0" noProof="0" dirty="0">
                          <a:solidFill>
                            <a:schemeClr val="tx1"/>
                          </a:solidFill>
                          <a:effectLst/>
                          <a:latin typeface="Comic Sans MS"/>
                        </a:rPr>
                        <a:t> </a:t>
                      </a:r>
                      <a:r>
                        <a:rPr lang="en-US" sz="2000" b="1" i="0" u="none" strike="noStrike" cap="none" spc="0" noProof="0" err="1">
                          <a:solidFill>
                            <a:schemeClr val="tx1"/>
                          </a:solidFill>
                          <a:effectLst/>
                          <a:latin typeface="Comic Sans MS"/>
                        </a:rPr>
                        <a:t>mawr</a:t>
                      </a:r>
                      <a:r>
                        <a:rPr lang="en-US" sz="2000" b="0"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err="1">
                          <a:solidFill>
                            <a:schemeClr val="tx1"/>
                          </a:solidFill>
                          <a:effectLst/>
                          <a:latin typeface="Comic Sans MS"/>
                        </a:rPr>
                        <a:t>côt</a:t>
                      </a:r>
                      <a:r>
                        <a:rPr lang="en-US" sz="2000" b="1" i="0" u="none" strike="noStrike" cap="none" spc="0" noProof="0" dirty="0">
                          <a:solidFill>
                            <a:schemeClr val="tx1"/>
                          </a:solidFill>
                          <a:effectLst/>
                          <a:latin typeface="Comic Sans MS"/>
                        </a:rPr>
                        <a:t> </a:t>
                      </a:r>
                      <a:r>
                        <a:rPr lang="en-US" sz="2000" b="1" i="0" u="none" strike="noStrike" cap="none" spc="0" noProof="0" err="1">
                          <a:solidFill>
                            <a:schemeClr val="tx1"/>
                          </a:solidFill>
                          <a:effectLst/>
                          <a:latin typeface="Comic Sans MS"/>
                        </a:rPr>
                        <a:t>denau</a:t>
                      </a:r>
                      <a:r>
                        <a:rPr lang="en-US" sz="2000" b="0"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err="1">
                          <a:solidFill>
                            <a:schemeClr val="tx1"/>
                          </a:solidFill>
                          <a:effectLst/>
                          <a:latin typeface="Comic Sans MS"/>
                        </a:rPr>
                        <a:t>llygaid</a:t>
                      </a:r>
                      <a:r>
                        <a:rPr lang="en-US" sz="2000" b="1" i="0" u="none" strike="noStrike" cap="none" spc="0" noProof="0" dirty="0">
                          <a:solidFill>
                            <a:schemeClr val="tx1"/>
                          </a:solidFill>
                          <a:effectLst/>
                          <a:latin typeface="Comic Sans MS"/>
                        </a:rPr>
                        <a:t> </a:t>
                      </a:r>
                      <a:r>
                        <a:rPr lang="en-US" sz="2000" b="1" i="0" u="none" strike="noStrike" cap="none" spc="0" noProof="0" err="1">
                          <a:solidFill>
                            <a:schemeClr val="tx1"/>
                          </a:solidFill>
                          <a:effectLst/>
                          <a:latin typeface="Comic Sans MS"/>
                        </a:rPr>
                        <a:t>mawr</a:t>
                      </a:r>
                      <a:r>
                        <a:rPr lang="en-US" sz="2000" b="1"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err="1">
                          <a:solidFill>
                            <a:schemeClr val="tx1"/>
                          </a:solidFill>
                          <a:effectLst/>
                          <a:latin typeface="Comic Sans MS"/>
                        </a:rPr>
                        <a:t>pawennau</a:t>
                      </a:r>
                      <a:r>
                        <a:rPr lang="en-US" sz="2000" b="1" i="0" u="none" strike="noStrike" cap="none" spc="0" noProof="0" dirty="0">
                          <a:solidFill>
                            <a:schemeClr val="tx1"/>
                          </a:solidFill>
                          <a:effectLst/>
                          <a:latin typeface="Comic Sans MS"/>
                        </a:rPr>
                        <a:t> </a:t>
                      </a:r>
                      <a:r>
                        <a:rPr lang="en-US" sz="2000" b="1" i="0" u="none" strike="noStrike" cap="none" spc="0" noProof="0" err="1">
                          <a:solidFill>
                            <a:schemeClr val="tx1"/>
                          </a:solidFill>
                          <a:effectLst/>
                          <a:latin typeface="Comic Sans MS"/>
                        </a:rPr>
                        <a:t>mawr</a:t>
                      </a:r>
                      <a:r>
                        <a:rPr lang="en-US" sz="2000" b="1"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tc>
                  <a:txBody>
                    <a:bodyPr/>
                    <a:lstStyle/>
                    <a:p>
                      <a:pPr algn="ctr" fontAlgn="auto">
                        <a:lnSpc>
                          <a:spcPts val="2175"/>
                        </a:lnSpc>
                      </a:pPr>
                      <a:r>
                        <a:rPr lang="en-US" sz="2000" b="0" i="0" cap="none" spc="0" dirty="0">
                          <a:solidFill>
                            <a:schemeClr val="tx1"/>
                          </a:solidFill>
                          <a:effectLst/>
                          <a:latin typeface="Comic Sans MS"/>
                        </a:rPr>
                        <a:t>Oes </a:t>
                      </a:r>
                      <a:r>
                        <a:rPr lang="en-US" sz="2000" b="1" i="0" cap="none" spc="0" err="1">
                          <a:solidFill>
                            <a:schemeClr val="tx1"/>
                          </a:solidFill>
                          <a:effectLst/>
                          <a:latin typeface="Comic Sans MS"/>
                        </a:rPr>
                        <a:t>trwyn</a:t>
                      </a:r>
                      <a:r>
                        <a:rPr lang="en-US" sz="2000" b="1" i="0" cap="none" spc="0" dirty="0">
                          <a:solidFill>
                            <a:schemeClr val="tx1"/>
                          </a:solidFill>
                          <a:effectLst/>
                          <a:latin typeface="Comic Sans MS"/>
                        </a:rPr>
                        <a:t> </a:t>
                      </a:r>
                      <a:r>
                        <a:rPr lang="en-US" sz="2000" b="1" i="0" cap="none" spc="0" err="1">
                          <a:solidFill>
                            <a:schemeClr val="tx1"/>
                          </a:solidFill>
                          <a:effectLst/>
                          <a:latin typeface="Comic Sans MS"/>
                        </a:rPr>
                        <a:t>dy</a:t>
                      </a:r>
                      <a:r>
                        <a:rPr lang="en-US" sz="2000" b="0" i="0" cap="none" spc="0" dirty="0">
                          <a:solidFill>
                            <a:schemeClr val="tx1"/>
                          </a:solidFill>
                          <a:effectLst/>
                          <a:latin typeface="Comic Sans MS"/>
                        </a:rPr>
                        <a:t> </a:t>
                      </a:r>
                      <a:r>
                        <a:rPr lang="en-US" sz="2000" b="0" i="0" cap="none" spc="0" err="1">
                          <a:solidFill>
                            <a:schemeClr val="tx1"/>
                          </a:solidFill>
                          <a:effectLst/>
                          <a:latin typeface="Comic Sans MS"/>
                        </a:rPr>
                        <a:t>gyda</a:t>
                      </a:r>
                      <a:r>
                        <a:rPr lang="en-US" sz="2000" b="0" i="0" cap="none" spc="0" dirty="0">
                          <a:solidFill>
                            <a:schemeClr val="tx1"/>
                          </a:solidFill>
                          <a:effectLst/>
                          <a:latin typeface="Comic Sans MS"/>
                        </a:rPr>
                        <a:t> </a:t>
                      </a:r>
                      <a:r>
                        <a:rPr lang="en-US" sz="2000" b="0" i="0" cap="none" spc="0" err="1">
                          <a:solidFill>
                            <a:schemeClr val="tx1"/>
                          </a:solidFill>
                          <a:effectLst/>
                          <a:latin typeface="Comic Sans MS"/>
                        </a:rPr>
                        <a:t>nhw</a:t>
                      </a:r>
                      <a:r>
                        <a:rPr lang="en-US" sz="2000" b="0" i="0" cap="none" spc="0" dirty="0">
                          <a:solidFill>
                            <a:schemeClr val="tx1"/>
                          </a:solidFill>
                          <a:effectLst/>
                          <a:latin typeface="Comic Sans MS"/>
                        </a:rPr>
                        <a:t>?</a:t>
                      </a:r>
                      <a:endParaRPr lang="en-US"/>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3127937081"/>
                  </a:ext>
                </a:extLst>
              </a:tr>
              <a:tr h="1101635">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err="1">
                          <a:solidFill>
                            <a:schemeClr val="tx1"/>
                          </a:solidFill>
                          <a:effectLst/>
                          <a:latin typeface="Comic Sans MS"/>
                        </a:rPr>
                        <a:t>clustiau</a:t>
                      </a:r>
                      <a:r>
                        <a:rPr lang="en-US" sz="2000" b="1" i="0" u="none" strike="noStrike" cap="none" spc="0" noProof="0" dirty="0">
                          <a:solidFill>
                            <a:schemeClr val="tx1"/>
                          </a:solidFill>
                          <a:effectLst/>
                          <a:latin typeface="Comic Sans MS"/>
                        </a:rPr>
                        <a:t> </a:t>
                      </a:r>
                      <a:r>
                        <a:rPr lang="en-US" sz="2000" b="1" i="0" u="none" strike="noStrike" cap="none" spc="0" noProof="0" dirty="0" err="1">
                          <a:solidFill>
                            <a:schemeClr val="tx1"/>
                          </a:solidFill>
                          <a:effectLst/>
                          <a:latin typeface="Comic Sans MS"/>
                        </a:rPr>
                        <a:t>bach</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algn="ctr" fontAlgn="auto">
                        <a:lnSpc>
                          <a:spcPts val="2175"/>
                        </a:lnSpc>
                      </a:pPr>
                      <a:r>
                        <a:rPr lang="en-US" sz="2000" b="0" i="0" cap="none" spc="0" dirty="0">
                          <a:solidFill>
                            <a:schemeClr val="tx1"/>
                          </a:solidFill>
                          <a:effectLst/>
                          <a:latin typeface="Comic Sans MS"/>
                        </a:rPr>
                        <a:t>Oes </a:t>
                      </a:r>
                      <a:r>
                        <a:rPr lang="en-US" sz="2000" b="1" i="0" cap="none" spc="0" dirty="0" err="1">
                          <a:solidFill>
                            <a:schemeClr val="tx1"/>
                          </a:solidFill>
                          <a:effectLst/>
                          <a:latin typeface="Comic Sans MS"/>
                        </a:rPr>
                        <a:t>llygaid</a:t>
                      </a:r>
                      <a:r>
                        <a:rPr lang="en-US" sz="2000" b="1" i="0" cap="none" spc="0" dirty="0">
                          <a:solidFill>
                            <a:schemeClr val="tx1"/>
                          </a:solidFill>
                          <a:effectLst/>
                          <a:latin typeface="Comic Sans MS"/>
                        </a:rPr>
                        <a:t> </a:t>
                      </a:r>
                      <a:r>
                        <a:rPr lang="en-US" sz="2000" b="1" i="0" cap="none" spc="0" dirty="0" err="1">
                          <a:solidFill>
                            <a:schemeClr val="tx1"/>
                          </a:solidFill>
                          <a:effectLst/>
                          <a:latin typeface="Comic Sans MS"/>
                        </a:rPr>
                        <a:t>bach</a:t>
                      </a:r>
                      <a:r>
                        <a:rPr lang="en-US" sz="2000" b="0" i="0" cap="none" spc="0" dirty="0">
                          <a:solidFill>
                            <a:schemeClr val="tx1"/>
                          </a:solidFill>
                          <a:effectLst/>
                          <a:latin typeface="Comic Sans MS"/>
                        </a:rPr>
                        <a:t> </a:t>
                      </a:r>
                      <a:r>
                        <a:rPr lang="en-US" sz="2000" b="0" i="0" cap="none" spc="0" dirty="0" err="1">
                          <a:solidFill>
                            <a:schemeClr val="tx1"/>
                          </a:solidFill>
                          <a:effectLst/>
                          <a:latin typeface="Comic Sans MS"/>
                        </a:rPr>
                        <a:t>gyda</a:t>
                      </a:r>
                      <a:r>
                        <a:rPr lang="en-US" sz="2000" b="0" i="0" cap="none" spc="0" dirty="0">
                          <a:solidFill>
                            <a:schemeClr val="tx1"/>
                          </a:solidFill>
                          <a:effectLst/>
                          <a:latin typeface="Comic Sans MS"/>
                        </a:rPr>
                        <a:t> </a:t>
                      </a:r>
                      <a:r>
                        <a:rPr lang="en-US" sz="2000" b="0" i="0" cap="none" spc="0" dirty="0" err="1">
                          <a:solidFill>
                            <a:schemeClr val="tx1"/>
                          </a:solidFill>
                          <a:effectLst/>
                          <a:latin typeface="Comic Sans MS"/>
                        </a:rPr>
                        <a:t>nhw</a:t>
                      </a:r>
                      <a:r>
                        <a:rPr lang="en-US" sz="2000" b="0" i="0" cap="none" spc="0" dirty="0">
                          <a:solidFill>
                            <a:schemeClr val="tx1"/>
                          </a:solidFill>
                          <a:effectLst/>
                          <a:latin typeface="Comic Sans MS"/>
                        </a:rPr>
                        <a:t>?</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err="1">
                          <a:solidFill>
                            <a:schemeClr val="tx1"/>
                          </a:solidFill>
                          <a:effectLst/>
                          <a:latin typeface="Comic Sans MS"/>
                        </a:rPr>
                        <a:t>côt</a:t>
                      </a:r>
                      <a:r>
                        <a:rPr lang="en-US" sz="2000" b="1" i="0" u="none" strike="noStrike" cap="none" spc="0" noProof="0" dirty="0">
                          <a:solidFill>
                            <a:schemeClr val="tx1"/>
                          </a:solidFill>
                          <a:effectLst/>
                          <a:latin typeface="Comic Sans MS"/>
                        </a:rPr>
                        <a:t> </a:t>
                      </a:r>
                      <a:r>
                        <a:rPr lang="en-US" sz="2000" b="1" i="0" u="none" strike="noStrike" cap="none" spc="0" noProof="0" dirty="0" err="1">
                          <a:solidFill>
                            <a:schemeClr val="tx1"/>
                          </a:solidFill>
                          <a:effectLst/>
                          <a:latin typeface="Comic Sans MS"/>
                        </a:rPr>
                        <a:t>drwchus</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err="1">
                          <a:solidFill>
                            <a:schemeClr val="tx1"/>
                          </a:solidFill>
                          <a:effectLst/>
                          <a:latin typeface="Comic Sans MS"/>
                        </a:rPr>
                        <a:t>ffwr</a:t>
                      </a:r>
                      <a:r>
                        <a:rPr lang="en-US" sz="2000" b="1" i="0" u="none" strike="noStrike" cap="none" spc="0" noProof="0" dirty="0">
                          <a:solidFill>
                            <a:schemeClr val="tx1"/>
                          </a:solidFill>
                          <a:effectLst/>
                          <a:latin typeface="Comic Sans MS"/>
                        </a:rPr>
                        <a:t> du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a:solidFill>
                            <a:schemeClr val="tx1"/>
                          </a:solidFill>
                          <a:effectLst/>
                          <a:latin typeface="Comic Sans MS"/>
                        </a:rPr>
                        <a:t>cot </a:t>
                      </a:r>
                      <a:r>
                        <a:rPr lang="en-US" sz="2000" b="1" i="0" u="none" strike="noStrike" cap="none" spc="0" noProof="0" dirty="0" err="1">
                          <a:solidFill>
                            <a:schemeClr val="tx1"/>
                          </a:solidFill>
                          <a:effectLst/>
                          <a:latin typeface="Comic Sans MS"/>
                        </a:rPr>
                        <a:t>gynnes</a:t>
                      </a:r>
                      <a:r>
                        <a:rPr lang="en-US" sz="2000" b="1"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mpd="sng">
                      <a:solidFill>
                        <a:schemeClr val="tx1"/>
                      </a:solidFill>
                      <a:prstDash val="solid"/>
                    </a:lnR>
                    <a:lnT w="12700" cap="flat" cmpd="sng" algn="ctr">
                      <a:solidFill>
                        <a:schemeClr val="tx1"/>
                      </a:solidFill>
                      <a:prstDash val="solid"/>
                    </a:lnT>
                    <a:lnB w="12700" cmpd="sng">
                      <a:solidFill>
                        <a:schemeClr val="tx1"/>
                      </a:solidFill>
                      <a:prstDash val="solid"/>
                    </a:lnB>
                    <a:solidFill>
                      <a:schemeClr val="bg1">
                        <a:lumMod val="85000"/>
                      </a:schemeClr>
                    </a:solidFill>
                  </a:tcPr>
                </a:tc>
                <a:extLst>
                  <a:ext uri="{0D108BD9-81ED-4DB2-BD59-A6C34878D82A}">
                    <a16:rowId xmlns:a16="http://schemas.microsoft.com/office/drawing/2014/main" val="3866122777"/>
                  </a:ext>
                </a:extLst>
              </a:tr>
              <a:tr h="1101635">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err="1">
                          <a:solidFill>
                            <a:schemeClr val="tx1"/>
                          </a:solidFill>
                          <a:effectLst/>
                          <a:latin typeface="Comic Sans MS"/>
                        </a:rPr>
                        <a:t>ffwr</a:t>
                      </a:r>
                      <a:r>
                        <a:rPr lang="en-US" sz="2000" b="1" i="0" u="none" strike="noStrike" cap="none" spc="0" noProof="0" dirty="0">
                          <a:solidFill>
                            <a:schemeClr val="tx1"/>
                          </a:solidFill>
                          <a:effectLst/>
                          <a:latin typeface="Comic Sans MS"/>
                        </a:rPr>
                        <a:t> </a:t>
                      </a:r>
                      <a:r>
                        <a:rPr lang="en-US" sz="2000" b="1" i="0" u="none" strike="noStrike" cap="none" spc="0" noProof="0" dirty="0" err="1">
                          <a:solidFill>
                            <a:schemeClr val="tx1"/>
                          </a:solidFill>
                          <a:effectLst/>
                          <a:latin typeface="Comic Sans MS"/>
                        </a:rPr>
                        <a:t>gwyn</a:t>
                      </a:r>
                      <a:r>
                        <a:rPr lang="en-US" sz="2000" b="1"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err="1">
                          <a:solidFill>
                            <a:schemeClr val="tx1"/>
                          </a:solidFill>
                          <a:effectLst/>
                          <a:latin typeface="Comic Sans MS"/>
                        </a:rPr>
                        <a:t>pawennau</a:t>
                      </a:r>
                      <a:r>
                        <a:rPr lang="en-US" sz="2000" b="1" i="0" u="none" strike="noStrike" cap="none" spc="0" noProof="0" dirty="0">
                          <a:solidFill>
                            <a:schemeClr val="tx1"/>
                          </a:solidFill>
                          <a:effectLst/>
                          <a:latin typeface="Comic Sans MS"/>
                        </a:rPr>
                        <a:t> </a:t>
                      </a:r>
                      <a:r>
                        <a:rPr lang="en-US" sz="2000" b="1" i="0" u="none" strike="noStrike" cap="none" spc="0" noProof="0" dirty="0" err="1">
                          <a:solidFill>
                            <a:schemeClr val="tx1"/>
                          </a:solidFill>
                          <a:effectLst/>
                          <a:latin typeface="Comic Sans MS"/>
                        </a:rPr>
                        <a:t>bach</a:t>
                      </a:r>
                      <a:r>
                        <a:rPr lang="en-US" sz="2000" b="1"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err="1">
                          <a:solidFill>
                            <a:schemeClr val="tx1"/>
                          </a:solidFill>
                          <a:effectLst/>
                          <a:latin typeface="Comic Sans MS"/>
                        </a:rPr>
                        <a:t>trwyn</a:t>
                      </a:r>
                      <a:r>
                        <a:rPr lang="en-US" sz="2000" b="1" i="0" u="none" strike="noStrike" cap="none" spc="0" noProof="0" dirty="0">
                          <a:solidFill>
                            <a:schemeClr val="tx1"/>
                          </a:solidFill>
                          <a:effectLst/>
                          <a:latin typeface="Comic Sans MS"/>
                        </a:rPr>
                        <a:t> </a:t>
                      </a:r>
                      <a:r>
                        <a:rPr lang="en-US" sz="2000" b="1" i="0" u="none" strike="noStrike" cap="none" spc="0" noProof="0" dirty="0" err="1">
                          <a:solidFill>
                            <a:schemeClr val="tx1"/>
                          </a:solidFill>
                          <a:effectLst/>
                          <a:latin typeface="Comic Sans MS"/>
                        </a:rPr>
                        <a:t>gwyn</a:t>
                      </a:r>
                      <a:r>
                        <a:rPr lang="en-US" sz="2000" b="1"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lvl="0" algn="ctr">
                        <a:lnSpc>
                          <a:spcPts val="2175"/>
                        </a:lnSpc>
                        <a:buNone/>
                      </a:pPr>
                      <a:r>
                        <a:rPr lang="en-US" sz="2000" b="0" i="0" u="none" strike="noStrike" cap="none" spc="0" noProof="0" dirty="0">
                          <a:solidFill>
                            <a:schemeClr val="tx1"/>
                          </a:solidFill>
                          <a:effectLst/>
                          <a:latin typeface="Comic Sans MS"/>
                        </a:rPr>
                        <a:t>Oes </a:t>
                      </a:r>
                      <a:r>
                        <a:rPr lang="en-US" sz="2000" b="1" i="0" u="none" strike="noStrike" cap="none" spc="0" noProof="0" dirty="0" err="1">
                          <a:solidFill>
                            <a:schemeClr val="tx1"/>
                          </a:solidFill>
                          <a:effectLst/>
                          <a:latin typeface="Comic Sans MS"/>
                        </a:rPr>
                        <a:t>dannedd</a:t>
                      </a:r>
                      <a:r>
                        <a:rPr lang="en-US" sz="2000" b="1" i="0" u="none" strike="noStrike" cap="none" spc="0" noProof="0" dirty="0">
                          <a:solidFill>
                            <a:schemeClr val="tx1"/>
                          </a:solidFill>
                          <a:effectLst/>
                          <a:latin typeface="Comic Sans MS"/>
                        </a:rPr>
                        <a:t> </a:t>
                      </a:r>
                      <a:r>
                        <a:rPr lang="en-US" sz="2000" b="1" i="0" u="none" strike="noStrike" cap="none" spc="0" noProof="0" dirty="0" err="1">
                          <a:solidFill>
                            <a:schemeClr val="tx1"/>
                          </a:solidFill>
                          <a:effectLst/>
                          <a:latin typeface="Comic Sans MS"/>
                        </a:rPr>
                        <a:t>miniog</a:t>
                      </a:r>
                      <a:r>
                        <a:rPr lang="en-US" sz="2000" b="1"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gyda</a:t>
                      </a:r>
                      <a:r>
                        <a:rPr lang="en-US" sz="2000" b="0" i="0" u="none" strike="noStrike" cap="none" spc="0" noProof="0" dirty="0">
                          <a:solidFill>
                            <a:schemeClr val="tx1"/>
                          </a:solidFill>
                          <a:effectLst/>
                          <a:latin typeface="Comic Sans MS"/>
                        </a:rPr>
                        <a:t> </a:t>
                      </a:r>
                      <a:r>
                        <a:rPr lang="en-US" sz="2000" b="0" i="0" u="none" strike="noStrike" cap="none" spc="0" noProof="0" dirty="0" err="1">
                          <a:solidFill>
                            <a:schemeClr val="tx1"/>
                          </a:solidFill>
                          <a:effectLst/>
                          <a:latin typeface="Comic Sans MS"/>
                        </a:rPr>
                        <a:t>nhw</a:t>
                      </a:r>
                      <a:r>
                        <a:rPr lang="en-US" sz="2000" b="0" i="0" u="none" strike="noStrike" cap="none" spc="0" noProof="0" dirty="0">
                          <a:solidFill>
                            <a:schemeClr val="tx1"/>
                          </a:solidFill>
                          <a:effectLst/>
                          <a:latin typeface="Comic Sans MS"/>
                        </a:rPr>
                        <a:t>?</a:t>
                      </a:r>
                      <a:endParaRPr lang="en-US" dirty="0"/>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tc>
                  <a:txBody>
                    <a:bodyPr/>
                    <a:lstStyle/>
                    <a:p>
                      <a:pPr algn="ctr" fontAlgn="auto">
                        <a:lnSpc>
                          <a:spcPts val="2175"/>
                        </a:lnSpc>
                      </a:pPr>
                      <a:r>
                        <a:rPr lang="en-US" sz="2000" b="0" i="0" cap="none" spc="0" dirty="0">
                          <a:solidFill>
                            <a:schemeClr val="tx1"/>
                          </a:solidFill>
                          <a:effectLst/>
                          <a:latin typeface="Comic Sans MS"/>
                        </a:rPr>
                        <a:t>Oes </a:t>
                      </a:r>
                      <a:r>
                        <a:rPr lang="en-US" sz="2000" b="1" i="0" cap="none" spc="0" err="1">
                          <a:solidFill>
                            <a:schemeClr val="tx1"/>
                          </a:solidFill>
                          <a:effectLst/>
                          <a:latin typeface="Comic Sans MS"/>
                        </a:rPr>
                        <a:t>llygaid</a:t>
                      </a:r>
                      <a:r>
                        <a:rPr lang="en-US" sz="2000" b="1" i="0" cap="none" spc="0" dirty="0">
                          <a:solidFill>
                            <a:schemeClr val="tx1"/>
                          </a:solidFill>
                          <a:effectLst/>
                          <a:latin typeface="Comic Sans MS"/>
                        </a:rPr>
                        <a:t> </a:t>
                      </a:r>
                      <a:r>
                        <a:rPr lang="en-US" sz="2000" b="1" i="0" cap="none" spc="0" err="1">
                          <a:solidFill>
                            <a:schemeClr val="tx1"/>
                          </a:solidFill>
                          <a:effectLst/>
                          <a:latin typeface="Comic Sans MS"/>
                        </a:rPr>
                        <a:t>mawr</a:t>
                      </a:r>
                      <a:r>
                        <a:rPr lang="en-US" sz="2000" b="0" i="0" cap="none" spc="0" dirty="0">
                          <a:solidFill>
                            <a:schemeClr val="tx1"/>
                          </a:solidFill>
                          <a:effectLst/>
                          <a:latin typeface="Comic Sans MS"/>
                        </a:rPr>
                        <a:t> </a:t>
                      </a:r>
                      <a:r>
                        <a:rPr lang="en-US" sz="2000" b="0" i="0" cap="none" spc="0" err="1">
                          <a:solidFill>
                            <a:schemeClr val="tx1"/>
                          </a:solidFill>
                          <a:effectLst/>
                          <a:latin typeface="Comic Sans MS"/>
                        </a:rPr>
                        <a:t>gyda</a:t>
                      </a:r>
                      <a:r>
                        <a:rPr lang="en-US" sz="2000" b="0" i="0" cap="none" spc="0" dirty="0">
                          <a:solidFill>
                            <a:schemeClr val="tx1"/>
                          </a:solidFill>
                          <a:effectLst/>
                          <a:latin typeface="Comic Sans MS"/>
                        </a:rPr>
                        <a:t> </a:t>
                      </a:r>
                      <a:r>
                        <a:rPr lang="en-US" sz="2000" b="0" i="0" cap="none" spc="0" err="1">
                          <a:solidFill>
                            <a:schemeClr val="tx1"/>
                          </a:solidFill>
                          <a:effectLst/>
                          <a:latin typeface="Comic Sans MS"/>
                        </a:rPr>
                        <a:t>nhw</a:t>
                      </a:r>
                      <a:r>
                        <a:rPr lang="en-US" sz="2000" b="0" i="0" cap="none" spc="0" dirty="0">
                          <a:solidFill>
                            <a:schemeClr val="tx1"/>
                          </a:solidFill>
                          <a:effectLst/>
                          <a:latin typeface="Comic Sans MS"/>
                        </a:rPr>
                        <a:t>?</a:t>
                      </a:r>
                    </a:p>
                  </a:txBody>
                  <a:tcPr marL="280198" marR="215537" marT="215537" marB="215537" anchor="ctr">
                    <a:lnL w="12700" cap="flat" cmpd="sng" algn="ctr">
                      <a:solidFill>
                        <a:schemeClr val="tx1"/>
                      </a:solidFill>
                      <a:prstDash val="solid"/>
                    </a:lnL>
                    <a:lnR w="12700" cap="flat" cmpd="sng" algn="ctr">
                      <a:solidFill>
                        <a:schemeClr val="tx1"/>
                      </a:solidFill>
                      <a:prstDash val="solid"/>
                    </a:lnR>
                    <a:lnT w="12700" cmpd="sng">
                      <a:solidFill>
                        <a:schemeClr val="tx1"/>
                      </a:solidFill>
                      <a:prstDash val="solid"/>
                    </a:lnT>
                    <a:lnB w="12700" cap="flat" cmpd="sng" algn="ctr">
                      <a:solidFill>
                        <a:schemeClr val="tx1"/>
                      </a:solidFill>
                      <a:prstDash val="solid"/>
                    </a:lnB>
                    <a:noFill/>
                  </a:tcPr>
                </a:tc>
                <a:extLst>
                  <a:ext uri="{0D108BD9-81ED-4DB2-BD59-A6C34878D82A}">
                    <a16:rowId xmlns:a16="http://schemas.microsoft.com/office/drawing/2014/main" val="2067827508"/>
                  </a:ext>
                </a:extLst>
              </a:tr>
            </a:tbl>
          </a:graphicData>
        </a:graphic>
      </p:graphicFrame>
    </p:spTree>
    <p:extLst>
      <p:ext uri="{BB962C8B-B14F-4D97-AF65-F5344CB8AC3E}">
        <p14:creationId xmlns:p14="http://schemas.microsoft.com/office/powerpoint/2010/main" val="2583635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5" name="Content Placeholder 4">
            <a:extLst>
              <a:ext uri="{FF2B5EF4-FFF2-40B4-BE49-F238E27FC236}">
                <a16:creationId xmlns:a16="http://schemas.microsoft.com/office/drawing/2014/main" id="{E855AA07-2F6A-2A8A-4DA7-D988BACBD30C}"/>
              </a:ext>
            </a:extLst>
          </p:cNvPr>
          <p:cNvGraphicFramePr>
            <a:graphicFrameLocks noGrp="1"/>
          </p:cNvGraphicFramePr>
          <p:nvPr>
            <p:ph idx="1"/>
            <p:extLst>
              <p:ext uri="{D42A27DB-BD31-4B8C-83A1-F6EECF244321}">
                <p14:modId xmlns:p14="http://schemas.microsoft.com/office/powerpoint/2010/main" val="424295726"/>
              </p:ext>
            </p:extLst>
          </p:nvPr>
        </p:nvGraphicFramePr>
        <p:xfrm>
          <a:off x="1862094" y="640292"/>
          <a:ext cx="5140960" cy="2203270"/>
        </p:xfrm>
        <a:graphic>
          <a:graphicData uri="http://schemas.openxmlformats.org/drawingml/2006/table">
            <a:tbl>
              <a:tblPr bandRow="1">
                <a:solidFill>
                  <a:schemeClr val="bg1"/>
                </a:solidFill>
                <a:tableStyleId>{5C22544A-7EE6-4342-B048-85BDC9FD1C3A}</a:tableStyleId>
              </a:tblPr>
              <a:tblGrid>
                <a:gridCol w="5140960">
                  <a:extLst>
                    <a:ext uri="{9D8B030D-6E8A-4147-A177-3AD203B41FA5}">
                      <a16:colId xmlns:a16="http://schemas.microsoft.com/office/drawing/2014/main" val="2909166834"/>
                    </a:ext>
                  </a:extLst>
                </a:gridCol>
              </a:tblGrid>
              <a:tr h="1101635">
                <a:tc>
                  <a:txBody>
                    <a:bodyPr/>
                    <a:lstStyle/>
                    <a:p>
                      <a:pPr lvl="0" algn="ctr">
                        <a:lnSpc>
                          <a:spcPts val="2175"/>
                        </a:lnSpc>
                        <a:buNone/>
                      </a:pPr>
                      <a:r>
                        <a:rPr lang="en-US" sz="4400" b="0" i="0" u="none" strike="noStrike" cap="none" spc="0" noProof="0" dirty="0">
                          <a:solidFill>
                            <a:schemeClr val="tx1"/>
                          </a:solidFill>
                          <a:effectLst/>
                          <a:latin typeface="Comic Sans MS"/>
                        </a:rPr>
                        <a:t>Oes</a:t>
                      </a:r>
                    </a:p>
                  </a:txBody>
                  <a:tcPr marL="280198" marR="215537" marT="215537" marB="215537"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rgbClr val="92D050"/>
                    </a:solidFill>
                  </a:tcPr>
                </a:tc>
                <a:extLst>
                  <a:ext uri="{0D108BD9-81ED-4DB2-BD59-A6C34878D82A}">
                    <a16:rowId xmlns:a16="http://schemas.microsoft.com/office/drawing/2014/main" val="3127937081"/>
                  </a:ext>
                </a:extLst>
              </a:tr>
              <a:tr h="1101635">
                <a:tc>
                  <a:txBody>
                    <a:bodyPr/>
                    <a:lstStyle/>
                    <a:p>
                      <a:pPr lvl="0" algn="ctr">
                        <a:lnSpc>
                          <a:spcPts val="2175"/>
                        </a:lnSpc>
                        <a:buNone/>
                      </a:pPr>
                      <a:r>
                        <a:rPr lang="en-US" sz="4800" b="0" i="0" u="none" strike="noStrike" cap="none" spc="0" noProof="0" dirty="0">
                          <a:solidFill>
                            <a:schemeClr val="tx1"/>
                          </a:solidFill>
                          <a:effectLst/>
                          <a:latin typeface="Comic Sans MS"/>
                        </a:rPr>
                        <a:t>Nac </a:t>
                      </a:r>
                      <a:r>
                        <a:rPr lang="en-US" sz="4800" b="0" i="0" u="none" strike="noStrike" cap="none" spc="0" noProof="0" err="1">
                          <a:solidFill>
                            <a:schemeClr val="tx1"/>
                          </a:solidFill>
                          <a:effectLst/>
                          <a:latin typeface="Comic Sans MS"/>
                        </a:rPr>
                        <a:t>oes</a:t>
                      </a:r>
                      <a:endParaRPr lang="en-US" sz="4800" b="0" i="0" u="none" strike="noStrike" cap="none" spc="0" noProof="0" dirty="0" err="1">
                        <a:solidFill>
                          <a:schemeClr val="tx1"/>
                        </a:solidFill>
                        <a:effectLst/>
                        <a:latin typeface="Comic Sans MS"/>
                      </a:endParaRPr>
                    </a:p>
                  </a:txBody>
                  <a:tcPr marL="280198" marR="215537" marT="215537" marB="21553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rgbClr val="FC4949"/>
                    </a:solidFill>
                  </a:tcPr>
                </a:tc>
                <a:extLst>
                  <a:ext uri="{0D108BD9-81ED-4DB2-BD59-A6C34878D82A}">
                    <a16:rowId xmlns:a16="http://schemas.microsoft.com/office/drawing/2014/main" val="3866122777"/>
                  </a:ext>
                </a:extLst>
              </a:tr>
            </a:tbl>
          </a:graphicData>
        </a:graphic>
      </p:graphicFrame>
      <p:graphicFrame>
        <p:nvGraphicFramePr>
          <p:cNvPr id="3" name="Content Placeholder 4">
            <a:extLst>
              <a:ext uri="{FF2B5EF4-FFF2-40B4-BE49-F238E27FC236}">
                <a16:creationId xmlns:a16="http://schemas.microsoft.com/office/drawing/2014/main" id="{70B862C0-6DBD-EC0A-2401-C8D2613609CD}"/>
              </a:ext>
            </a:extLst>
          </p:cNvPr>
          <p:cNvGraphicFramePr>
            <a:graphicFrameLocks/>
          </p:cNvGraphicFramePr>
          <p:nvPr>
            <p:extLst>
              <p:ext uri="{D42A27DB-BD31-4B8C-83A1-F6EECF244321}">
                <p14:modId xmlns:p14="http://schemas.microsoft.com/office/powerpoint/2010/main" val="2765168618"/>
              </p:ext>
            </p:extLst>
          </p:nvPr>
        </p:nvGraphicFramePr>
        <p:xfrm>
          <a:off x="1133707" y="3494048"/>
          <a:ext cx="9875532" cy="2203270"/>
        </p:xfrm>
        <a:graphic>
          <a:graphicData uri="http://schemas.openxmlformats.org/drawingml/2006/table">
            <a:tbl>
              <a:tblPr bandRow="1">
                <a:solidFill>
                  <a:schemeClr val="bg1"/>
                </a:solidFill>
                <a:tableStyleId>{5C22544A-7EE6-4342-B048-85BDC9FD1C3A}</a:tableStyleId>
              </a:tblPr>
              <a:tblGrid>
                <a:gridCol w="9875532">
                  <a:extLst>
                    <a:ext uri="{9D8B030D-6E8A-4147-A177-3AD203B41FA5}">
                      <a16:colId xmlns:a16="http://schemas.microsoft.com/office/drawing/2014/main" val="2909166834"/>
                    </a:ext>
                  </a:extLst>
                </a:gridCol>
              </a:tblGrid>
              <a:tr h="1101635">
                <a:tc>
                  <a:txBody>
                    <a:bodyPr/>
                    <a:lstStyle/>
                    <a:p>
                      <a:pPr lvl="0" algn="ctr">
                        <a:lnSpc>
                          <a:spcPts val="2175"/>
                        </a:lnSpc>
                        <a:buNone/>
                      </a:pPr>
                      <a:r>
                        <a:rPr lang="en-US" sz="3600" b="0" i="0" u="none" strike="noStrike" cap="none" spc="0" noProof="0" dirty="0">
                          <a:solidFill>
                            <a:schemeClr val="tx1"/>
                          </a:solidFill>
                          <a:effectLst/>
                          <a:latin typeface="Comic Sans MS"/>
                        </a:rPr>
                        <a:t>Oes, </a:t>
                      </a:r>
                      <a:r>
                        <a:rPr lang="en-US" sz="3600" b="0" i="0" u="none" strike="noStrike" cap="none" spc="0" noProof="0" err="1">
                          <a:solidFill>
                            <a:schemeClr val="tx1"/>
                          </a:solidFill>
                          <a:effectLst/>
                          <a:latin typeface="Comic Sans MS"/>
                        </a:rPr>
                        <a:t>mae</a:t>
                      </a:r>
                      <a:r>
                        <a:rPr lang="en-US" sz="3600" b="0" i="0" u="none" strike="noStrike" cap="none" spc="0" noProof="0" dirty="0">
                          <a:solidFill>
                            <a:schemeClr val="tx1"/>
                          </a:solidFill>
                          <a:effectLst/>
                          <a:latin typeface="Comic Sans MS"/>
                        </a:rPr>
                        <a:t> ___________ </a:t>
                      </a:r>
                      <a:r>
                        <a:rPr lang="en-US" sz="3600" b="0" i="0" u="none" strike="noStrike" cap="none" spc="0" noProof="0" err="1">
                          <a:solidFill>
                            <a:schemeClr val="tx1"/>
                          </a:solidFill>
                          <a:effectLst/>
                          <a:latin typeface="Comic Sans MS"/>
                        </a:rPr>
                        <a:t>gyda</a:t>
                      </a:r>
                      <a:r>
                        <a:rPr lang="en-US" sz="3600" b="0" i="0" u="none" strike="noStrike" cap="none" spc="0" noProof="0" dirty="0">
                          <a:solidFill>
                            <a:schemeClr val="tx1"/>
                          </a:solidFill>
                          <a:effectLst/>
                          <a:latin typeface="Comic Sans MS"/>
                        </a:rPr>
                        <a:t> </a:t>
                      </a:r>
                      <a:r>
                        <a:rPr lang="en-US" sz="3600" b="0" i="0" u="none" strike="noStrike" cap="none" spc="0" noProof="0" err="1">
                          <a:solidFill>
                            <a:schemeClr val="tx1"/>
                          </a:solidFill>
                          <a:effectLst/>
                          <a:latin typeface="Comic Sans MS"/>
                        </a:rPr>
                        <a:t>nhw</a:t>
                      </a:r>
                      <a:r>
                        <a:rPr lang="en-US" sz="3600" b="0" i="0" u="none" strike="noStrike" cap="none" spc="0" noProof="0" dirty="0">
                          <a:solidFill>
                            <a:schemeClr val="tx1"/>
                          </a:solidFill>
                          <a:effectLst/>
                          <a:latin typeface="Comic Sans MS"/>
                        </a:rPr>
                        <a:t>.</a:t>
                      </a:r>
                    </a:p>
                  </a:txBody>
                  <a:tcPr marL="280198" marR="215537" marT="215537" marB="215537" anchor="ctr">
                    <a:lnL w="19050" cap="flat" cmpd="sng" algn="ctr">
                      <a:solidFill>
                        <a:schemeClr val="tx1"/>
                      </a:solidFill>
                      <a:prstDash val="solid"/>
                    </a:lnL>
                    <a:lnR w="19050" cap="flat" cmpd="sng" algn="ctr">
                      <a:solidFill>
                        <a:schemeClr val="tx1"/>
                      </a:solidFill>
                      <a:prstDash val="solid"/>
                    </a:lnR>
                    <a:lnT w="19050" cap="flat" cmpd="sng" algn="ctr">
                      <a:solidFill>
                        <a:schemeClr val="tx1"/>
                      </a:solidFill>
                      <a:prstDash val="solid"/>
                    </a:lnT>
                    <a:lnB w="6350" cap="flat" cmpd="sng" algn="ctr">
                      <a:solidFill>
                        <a:schemeClr val="tx1">
                          <a:lumMod val="50000"/>
                          <a:lumOff val="50000"/>
                        </a:schemeClr>
                      </a:solidFill>
                      <a:prstDash val="solid"/>
                    </a:lnB>
                    <a:solidFill>
                      <a:srgbClr val="92D050"/>
                    </a:solidFill>
                  </a:tcPr>
                </a:tc>
                <a:extLst>
                  <a:ext uri="{0D108BD9-81ED-4DB2-BD59-A6C34878D82A}">
                    <a16:rowId xmlns:a16="http://schemas.microsoft.com/office/drawing/2014/main" val="3127937081"/>
                  </a:ext>
                </a:extLst>
              </a:tr>
              <a:tr h="1101635">
                <a:tc>
                  <a:txBody>
                    <a:bodyPr/>
                    <a:lstStyle/>
                    <a:p>
                      <a:pPr lvl="0" algn="ctr">
                        <a:lnSpc>
                          <a:spcPts val="2175"/>
                        </a:lnSpc>
                        <a:buNone/>
                      </a:pPr>
                      <a:r>
                        <a:rPr lang="en-US" sz="3600" b="0" i="0" u="none" strike="noStrike" cap="none" spc="0" noProof="0" dirty="0">
                          <a:solidFill>
                            <a:schemeClr val="tx1"/>
                          </a:solidFill>
                          <a:effectLst/>
                          <a:latin typeface="Comic Sans MS"/>
                        </a:rPr>
                        <a:t>Nac </a:t>
                      </a:r>
                      <a:r>
                        <a:rPr lang="en-US" sz="3600" b="0" i="0" u="none" strike="noStrike" cap="none" spc="0" noProof="0" err="1">
                          <a:solidFill>
                            <a:schemeClr val="tx1"/>
                          </a:solidFill>
                          <a:effectLst/>
                          <a:latin typeface="Comic Sans MS"/>
                        </a:rPr>
                        <a:t>oes</a:t>
                      </a:r>
                      <a:r>
                        <a:rPr lang="en-US" sz="3600" b="0" i="0" u="none" strike="noStrike" cap="none" spc="0" noProof="0" dirty="0">
                          <a:solidFill>
                            <a:schemeClr val="tx1"/>
                          </a:solidFill>
                          <a:effectLst/>
                          <a:latin typeface="Comic Sans MS"/>
                        </a:rPr>
                        <a:t>, does dim___________ </a:t>
                      </a:r>
                      <a:r>
                        <a:rPr lang="en-US" sz="3600" b="0" i="0" u="none" strike="noStrike" cap="none" spc="0" noProof="0" err="1">
                          <a:solidFill>
                            <a:schemeClr val="tx1"/>
                          </a:solidFill>
                          <a:effectLst/>
                          <a:latin typeface="Comic Sans MS"/>
                        </a:rPr>
                        <a:t>gyda</a:t>
                      </a:r>
                      <a:r>
                        <a:rPr lang="en-US" sz="3600" b="0" i="0" u="none" strike="noStrike" cap="none" spc="0" noProof="0" dirty="0">
                          <a:solidFill>
                            <a:schemeClr val="tx1"/>
                          </a:solidFill>
                          <a:effectLst/>
                          <a:latin typeface="Comic Sans MS"/>
                        </a:rPr>
                        <a:t> </a:t>
                      </a:r>
                      <a:r>
                        <a:rPr lang="en-US" sz="3600" b="0" i="0" u="none" strike="noStrike" cap="none" spc="0" noProof="0" err="1">
                          <a:solidFill>
                            <a:schemeClr val="tx1"/>
                          </a:solidFill>
                          <a:effectLst/>
                          <a:latin typeface="Comic Sans MS"/>
                        </a:rPr>
                        <a:t>nhw</a:t>
                      </a:r>
                      <a:r>
                        <a:rPr lang="en-US" sz="3600" b="0" i="0" u="none" strike="noStrike" cap="none" spc="0" noProof="0" dirty="0">
                          <a:solidFill>
                            <a:schemeClr val="tx1"/>
                          </a:solidFill>
                          <a:effectLst/>
                          <a:latin typeface="Comic Sans MS"/>
                        </a:rPr>
                        <a:t>.</a:t>
                      </a:r>
                    </a:p>
                  </a:txBody>
                  <a:tcPr marL="280198" marR="215537" marT="215537" marB="215537" anchor="ctr">
                    <a:lnL w="19050" cap="flat" cmpd="sng" algn="ctr">
                      <a:solidFill>
                        <a:schemeClr val="tx1"/>
                      </a:solidFill>
                      <a:prstDash val="solid"/>
                    </a:lnL>
                    <a:lnR w="19050" cap="flat" cmpd="sng" algn="ctr">
                      <a:solidFill>
                        <a:schemeClr val="tx1"/>
                      </a:solidFill>
                      <a:prstDash val="solid"/>
                    </a:lnR>
                    <a:lnT w="6350" cap="flat" cmpd="sng" algn="ctr">
                      <a:solidFill>
                        <a:schemeClr val="tx1">
                          <a:lumMod val="50000"/>
                          <a:lumOff val="50000"/>
                        </a:schemeClr>
                      </a:solidFill>
                      <a:prstDash val="solid"/>
                    </a:lnT>
                    <a:lnB w="12700" cmpd="sng">
                      <a:noFill/>
                      <a:prstDash val="solid"/>
                    </a:lnB>
                    <a:solidFill>
                      <a:srgbClr val="FC4949"/>
                    </a:solidFill>
                  </a:tcPr>
                </a:tc>
                <a:extLst>
                  <a:ext uri="{0D108BD9-81ED-4DB2-BD59-A6C34878D82A}">
                    <a16:rowId xmlns:a16="http://schemas.microsoft.com/office/drawing/2014/main" val="3866122777"/>
                  </a:ext>
                </a:extLst>
              </a:tr>
            </a:tbl>
          </a:graphicData>
        </a:graphic>
      </p:graphicFrame>
    </p:spTree>
    <p:extLst>
      <p:ext uri="{BB962C8B-B14F-4D97-AF65-F5344CB8AC3E}">
        <p14:creationId xmlns:p14="http://schemas.microsoft.com/office/powerpoint/2010/main" val="33016323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Content Placeholder 8" descr="A white polar bear with black text&#10;&#10;Description automatically generated">
            <a:extLst>
              <a:ext uri="{FF2B5EF4-FFF2-40B4-BE49-F238E27FC236}">
                <a16:creationId xmlns:a16="http://schemas.microsoft.com/office/drawing/2014/main" id="{8664EB62-E005-C6ED-D81B-ABD80E67785C}"/>
              </a:ext>
            </a:extLst>
          </p:cNvPr>
          <p:cNvPicPr>
            <a:picLocks noGrp="1" noChangeAspect="1"/>
          </p:cNvPicPr>
          <p:nvPr>
            <p:ph idx="1"/>
          </p:nvPr>
        </p:nvPicPr>
        <p:blipFill>
          <a:blip r:embed="rId2"/>
          <a:stretch>
            <a:fillRect/>
          </a:stretch>
        </p:blipFill>
        <p:spPr>
          <a:xfrm>
            <a:off x="1250168" y="115772"/>
            <a:ext cx="9394297" cy="6628045"/>
          </a:xfrm>
        </p:spPr>
      </p:pic>
    </p:spTree>
    <p:extLst>
      <p:ext uri="{BB962C8B-B14F-4D97-AF65-F5344CB8AC3E}">
        <p14:creationId xmlns:p14="http://schemas.microsoft.com/office/powerpoint/2010/main" val="27507472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52D3FB6A-68EF-394A-6197-08ADC4AF8F5A}"/>
              </a:ext>
            </a:extLst>
          </p:cNvPr>
          <p:cNvPicPr>
            <a:picLocks noChangeAspect="1"/>
          </p:cNvPicPr>
          <p:nvPr/>
        </p:nvPicPr>
        <p:blipFill>
          <a:blip r:embed="rId2"/>
          <a:stretch>
            <a:fillRect/>
          </a:stretch>
        </p:blipFill>
        <p:spPr>
          <a:xfrm>
            <a:off x="3140603" y="94621"/>
            <a:ext cx="6640567" cy="666914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A4C6B89-EEC3-B61C-1B85-C2CC68A894B4}"/>
              </a:ext>
            </a:extLst>
          </p:cNvPr>
          <p:cNvGraphicFramePr>
            <a:graphicFrameLocks noGrp="1"/>
          </p:cNvGraphicFramePr>
          <p:nvPr>
            <p:extLst>
              <p:ext uri="{D42A27DB-BD31-4B8C-83A1-F6EECF244321}">
                <p14:modId xmlns:p14="http://schemas.microsoft.com/office/powerpoint/2010/main" val="2457159893"/>
              </p:ext>
            </p:extLst>
          </p:nvPr>
        </p:nvGraphicFramePr>
        <p:xfrm>
          <a:off x="1899909" y="1351955"/>
          <a:ext cx="8168640" cy="4114800"/>
        </p:xfrm>
        <a:graphic>
          <a:graphicData uri="http://schemas.openxmlformats.org/drawingml/2006/table">
            <a:tbl>
              <a:tblPr firstRow="1" bandRow="1">
                <a:tableStyleId>{69012ECD-51FC-41F1-AA8D-1B2483CD663E}</a:tableStyleId>
              </a:tblPr>
              <a:tblGrid>
                <a:gridCol w="4084320">
                  <a:extLst>
                    <a:ext uri="{9D8B030D-6E8A-4147-A177-3AD203B41FA5}">
                      <a16:colId xmlns:a16="http://schemas.microsoft.com/office/drawing/2014/main" val="3674566873"/>
                    </a:ext>
                  </a:extLst>
                </a:gridCol>
                <a:gridCol w="4084320">
                  <a:extLst>
                    <a:ext uri="{9D8B030D-6E8A-4147-A177-3AD203B41FA5}">
                      <a16:colId xmlns:a16="http://schemas.microsoft.com/office/drawing/2014/main" val="2151934424"/>
                    </a:ext>
                  </a:extLst>
                </a:gridCol>
              </a:tblGrid>
              <a:tr h="370839">
                <a:tc gridSpan="2">
                  <a:txBody>
                    <a:bodyPr/>
                    <a:lstStyle/>
                    <a:p>
                      <a:pPr marL="0" marR="0" lvl="0" indent="0" algn="l">
                        <a:lnSpc>
                          <a:spcPct val="90000"/>
                        </a:lnSpc>
                        <a:spcBef>
                          <a:spcPct val="0"/>
                        </a:spcBef>
                        <a:spcAft>
                          <a:spcPts val="0"/>
                        </a:spcAft>
                        <a:buNone/>
                      </a:pPr>
                      <a:r>
                        <a:rPr lang="cy-GB" sz="2000" b="1" i="0" u="sng" strike="noStrike" noProof="0">
                          <a:solidFill>
                            <a:srgbClr val="000000"/>
                          </a:solidFill>
                          <a:latin typeface="Comic Sans MS"/>
                        </a:rPr>
                        <a:t>Y celfyddydau Mynegiannol </a:t>
                      </a:r>
                      <a:endParaRPr lang="cy-GB" sz="2000" noProof="0">
                        <a:latin typeface="Comic Sans MS"/>
                      </a:endParaRPr>
                    </a:p>
                    <a:p>
                      <a:pPr marL="0" marR="0" lvl="0" indent="0" algn="l">
                        <a:lnSpc>
                          <a:spcPct val="90000"/>
                        </a:lnSpc>
                        <a:spcBef>
                          <a:spcPct val="0"/>
                        </a:spcBef>
                        <a:spcAft>
                          <a:spcPts val="0"/>
                        </a:spcAft>
                        <a:buNone/>
                      </a:pPr>
                      <a:r>
                        <a:rPr lang="cy-GB" sz="2000" b="0" i="0" u="sng" strike="noStrike" noProof="0">
                          <a:solidFill>
                            <a:srgbClr val="000000"/>
                          </a:solidFill>
                          <a:latin typeface="Comic Sans MS"/>
                        </a:rPr>
                        <a:t>(tasg ysgrifennu) </a:t>
                      </a:r>
                      <a:endParaRPr lang="cy-GB" sz="2000" b="0" noProof="0">
                        <a:latin typeface="Comic Sans MS"/>
                      </a:endParaRPr>
                    </a:p>
                  </a:txBody>
                  <a:tcPr>
                    <a:solidFill>
                      <a:schemeClr val="tx2">
                        <a:lumMod val="10000"/>
                        <a:lumOff val="90000"/>
                      </a:schemeClr>
                    </a:solidFill>
                  </a:tcPr>
                </a:tc>
                <a:tc hMerge="1">
                  <a:txBody>
                    <a:bodyPr/>
                    <a:lstStyle/>
                    <a:p>
                      <a:endParaRPr lang="en-US"/>
                    </a:p>
                  </a:txBody>
                  <a:tcPr/>
                </a:tc>
                <a:extLst>
                  <a:ext uri="{0D108BD9-81ED-4DB2-BD59-A6C34878D82A}">
                    <a16:rowId xmlns:a16="http://schemas.microsoft.com/office/drawing/2014/main" val="465494923"/>
                  </a:ext>
                </a:extLst>
              </a:tr>
              <a:tr h="370840">
                <a:tc>
                  <a:txBody>
                    <a:bodyPr/>
                    <a:lstStyle/>
                    <a:p>
                      <a:pPr lvl="0">
                        <a:buNone/>
                      </a:pPr>
                      <a:r>
                        <a:rPr lang="cy-GB" sz="1600" b="0" i="0" u="none" strike="noStrike" kern="1200" noProof="0">
                          <a:solidFill>
                            <a:srgbClr val="000000"/>
                          </a:solidFill>
                          <a:latin typeface="Comic Sans MS"/>
                          <a:ea typeface="+mn-ea"/>
                          <a:cs typeface="+mn-cs"/>
                        </a:rPr>
                        <a:t>Sleid 12</a:t>
                      </a:r>
                    </a:p>
                  </a:txBody>
                  <a:tcPr/>
                </a:tc>
                <a:tc>
                  <a:txBody>
                    <a:bodyPr/>
                    <a:lstStyle/>
                    <a:p>
                      <a:pPr lvl="0" algn="l">
                        <a:lnSpc>
                          <a:spcPct val="100000"/>
                        </a:lnSpc>
                        <a:spcBef>
                          <a:spcPts val="0"/>
                        </a:spcBef>
                        <a:spcAft>
                          <a:spcPts val="0"/>
                        </a:spcAft>
                        <a:buNone/>
                      </a:pPr>
                      <a:r>
                        <a:rPr lang="cy-GB" sz="1600" b="0" i="0" u="none" strike="noStrike" kern="1200" noProof="0">
                          <a:solidFill>
                            <a:srgbClr val="000000"/>
                          </a:solidFill>
                          <a:latin typeface="Comic Sans MS"/>
                          <a:ea typeface="+mn-ea"/>
                          <a:cs typeface="+mn-cs"/>
                        </a:rPr>
                        <a:t>Cyfarwyddiadau i'r plant</a:t>
                      </a:r>
                    </a:p>
                    <a:p>
                      <a:pPr lvl="0">
                        <a:buNone/>
                      </a:pPr>
                      <a:endParaRPr lang="cy-GB" sz="1600" b="0" i="0" u="none" strike="noStrike" kern="1200" noProof="0" dirty="0">
                        <a:solidFill>
                          <a:srgbClr val="000000"/>
                        </a:solidFill>
                        <a:latin typeface="Comic Sans MS"/>
                        <a:ea typeface="+mn-ea"/>
                        <a:cs typeface="+mn-cs"/>
                      </a:endParaRPr>
                    </a:p>
                  </a:txBody>
                  <a:tcPr/>
                </a:tc>
                <a:extLst>
                  <a:ext uri="{0D108BD9-81ED-4DB2-BD59-A6C34878D82A}">
                    <a16:rowId xmlns:a16="http://schemas.microsoft.com/office/drawing/2014/main" val="4137180182"/>
                  </a:ext>
                </a:extLst>
              </a:tr>
              <a:tr h="370840">
                <a:tc>
                  <a:txBody>
                    <a:bodyPr/>
                    <a:lstStyle/>
                    <a:p>
                      <a:r>
                        <a:rPr lang="cy-GB" sz="1600" noProof="0">
                          <a:latin typeface="Comic Sans MS"/>
                        </a:rPr>
                        <a:t>Sleid 13</a:t>
                      </a:r>
                    </a:p>
                  </a:txBody>
                  <a:tcPr/>
                </a:tc>
                <a:tc>
                  <a:txBody>
                    <a:bodyPr/>
                    <a:lstStyle/>
                    <a:p>
                      <a:pPr lvl="0" algn="l">
                        <a:lnSpc>
                          <a:spcPct val="100000"/>
                        </a:lnSpc>
                        <a:spcBef>
                          <a:spcPts val="0"/>
                        </a:spcBef>
                        <a:spcAft>
                          <a:spcPts val="0"/>
                        </a:spcAft>
                        <a:buNone/>
                      </a:pPr>
                      <a:r>
                        <a:rPr lang="cy-GB" sz="1600" b="0" i="0" u="none" strike="noStrike" noProof="0">
                          <a:solidFill>
                            <a:srgbClr val="000000"/>
                          </a:solidFill>
                          <a:latin typeface="Comic Sans MS"/>
                        </a:rPr>
                        <a:t>Taflen waith dwy seren</a:t>
                      </a:r>
                    </a:p>
                    <a:p>
                      <a:pPr lvl="0">
                        <a:buNone/>
                      </a:pPr>
                      <a:endParaRPr lang="cy-GB" sz="1600" noProof="0" dirty="0">
                        <a:latin typeface="Comic Sans MS"/>
                      </a:endParaRPr>
                    </a:p>
                  </a:txBody>
                  <a:tcPr/>
                </a:tc>
                <a:extLst>
                  <a:ext uri="{0D108BD9-81ED-4DB2-BD59-A6C34878D82A}">
                    <a16:rowId xmlns:a16="http://schemas.microsoft.com/office/drawing/2014/main" val="918428392"/>
                  </a:ext>
                </a:extLst>
              </a:tr>
              <a:tr h="370839">
                <a:tc>
                  <a:txBody>
                    <a:bodyPr/>
                    <a:lstStyle/>
                    <a:p>
                      <a:pPr lvl="0">
                        <a:buNone/>
                      </a:pPr>
                      <a:r>
                        <a:rPr lang="cy-GB" sz="1600" noProof="0">
                          <a:latin typeface="Comic Sans MS"/>
                        </a:rPr>
                        <a:t>Sleid 14</a:t>
                      </a:r>
                    </a:p>
                  </a:txBody>
                  <a:tcPr/>
                </a:tc>
                <a:tc>
                  <a:txBody>
                    <a:bodyPr/>
                    <a:lstStyle/>
                    <a:p>
                      <a:pPr lvl="0" algn="l">
                        <a:lnSpc>
                          <a:spcPct val="100000"/>
                        </a:lnSpc>
                        <a:spcBef>
                          <a:spcPts val="0"/>
                        </a:spcBef>
                        <a:spcAft>
                          <a:spcPts val="0"/>
                        </a:spcAft>
                        <a:buNone/>
                      </a:pPr>
                      <a:r>
                        <a:rPr lang="cy-GB" sz="1600" b="0" i="0" u="none" strike="noStrike" noProof="0">
                          <a:solidFill>
                            <a:srgbClr val="000000"/>
                          </a:solidFill>
                          <a:latin typeface="Comic Sans MS"/>
                        </a:rPr>
                        <a:t>Taflen waith un seren</a:t>
                      </a:r>
                    </a:p>
                    <a:p>
                      <a:pPr lvl="0">
                        <a:buNone/>
                      </a:pPr>
                      <a:endParaRPr lang="cy-GB" sz="1600" noProof="0" dirty="0">
                        <a:latin typeface="Comic Sans MS"/>
                      </a:endParaRPr>
                    </a:p>
                  </a:txBody>
                  <a:tcPr/>
                </a:tc>
                <a:extLst>
                  <a:ext uri="{0D108BD9-81ED-4DB2-BD59-A6C34878D82A}">
                    <a16:rowId xmlns:a16="http://schemas.microsoft.com/office/drawing/2014/main" val="3876233113"/>
                  </a:ext>
                </a:extLst>
              </a:tr>
              <a:tr h="370838">
                <a:tc>
                  <a:txBody>
                    <a:bodyPr/>
                    <a:lstStyle/>
                    <a:p>
                      <a:pPr lvl="0">
                        <a:buNone/>
                      </a:pPr>
                      <a:r>
                        <a:rPr lang="cy-GB" sz="1600" noProof="0">
                          <a:latin typeface="Comic Sans MS"/>
                        </a:rPr>
                        <a:t>Sleid 15</a:t>
                      </a:r>
                    </a:p>
                  </a:txBody>
                  <a:tcPr/>
                </a:tc>
                <a:tc>
                  <a:txBody>
                    <a:bodyPr/>
                    <a:lstStyle/>
                    <a:p>
                      <a:pPr lvl="0" algn="l">
                        <a:lnSpc>
                          <a:spcPct val="100000"/>
                        </a:lnSpc>
                        <a:spcBef>
                          <a:spcPts val="0"/>
                        </a:spcBef>
                        <a:spcAft>
                          <a:spcPts val="0"/>
                        </a:spcAft>
                        <a:buNone/>
                      </a:pPr>
                      <a:r>
                        <a:rPr lang="cy-GB" sz="1600" b="0" i="0" u="none" strike="noStrike" noProof="0">
                          <a:solidFill>
                            <a:srgbClr val="000000"/>
                          </a:solidFill>
                          <a:latin typeface="Comic Sans MS"/>
                        </a:rPr>
                        <a:t>Mat iaith</a:t>
                      </a:r>
                    </a:p>
                    <a:p>
                      <a:pPr lvl="0">
                        <a:buNone/>
                      </a:pPr>
                      <a:endParaRPr lang="cy-GB" sz="1600" noProof="0" dirty="0">
                        <a:latin typeface="Comic Sans MS"/>
                      </a:endParaRPr>
                    </a:p>
                  </a:txBody>
                  <a:tcPr/>
                </a:tc>
                <a:extLst>
                  <a:ext uri="{0D108BD9-81ED-4DB2-BD59-A6C34878D82A}">
                    <a16:rowId xmlns:a16="http://schemas.microsoft.com/office/drawing/2014/main" val="3972028607"/>
                  </a:ext>
                </a:extLst>
              </a:tr>
              <a:tr h="370839">
                <a:tc>
                  <a:txBody>
                    <a:bodyPr/>
                    <a:lstStyle/>
                    <a:p>
                      <a:pPr lvl="0">
                        <a:buNone/>
                      </a:pPr>
                      <a:r>
                        <a:rPr lang="cy-GB" sz="1600" noProof="0">
                          <a:latin typeface="Comic Sans MS"/>
                        </a:rPr>
                        <a:t>Sleid 16</a:t>
                      </a:r>
                    </a:p>
                  </a:txBody>
                  <a:tcPr/>
                </a:tc>
                <a:tc>
                  <a:txBody>
                    <a:bodyPr/>
                    <a:lstStyle/>
                    <a:p>
                      <a:pPr lvl="0" algn="l">
                        <a:lnSpc>
                          <a:spcPct val="100000"/>
                        </a:lnSpc>
                        <a:spcBef>
                          <a:spcPts val="0"/>
                        </a:spcBef>
                        <a:spcAft>
                          <a:spcPts val="0"/>
                        </a:spcAft>
                        <a:buNone/>
                      </a:pPr>
                      <a:r>
                        <a:rPr lang="cy-GB" sz="1600" b="0" i="0" u="none" strike="noStrike" noProof="0">
                          <a:solidFill>
                            <a:srgbClr val="000000"/>
                          </a:solidFill>
                          <a:latin typeface="Comic Sans MS"/>
                        </a:rPr>
                        <a:t>Enghraifft</a:t>
                      </a:r>
                    </a:p>
                    <a:p>
                      <a:pPr lvl="0">
                        <a:buNone/>
                      </a:pPr>
                      <a:endParaRPr lang="cy-GB" sz="1600" noProof="0" dirty="0">
                        <a:latin typeface="Comic Sans MS"/>
                      </a:endParaRPr>
                    </a:p>
                  </a:txBody>
                  <a:tcPr/>
                </a:tc>
                <a:extLst>
                  <a:ext uri="{0D108BD9-81ED-4DB2-BD59-A6C34878D82A}">
                    <a16:rowId xmlns:a16="http://schemas.microsoft.com/office/drawing/2014/main" val="2602207551"/>
                  </a:ext>
                </a:extLst>
              </a:tr>
              <a:tr h="370838">
                <a:tc>
                  <a:txBody>
                    <a:bodyPr/>
                    <a:lstStyle/>
                    <a:p>
                      <a:pPr lvl="0">
                        <a:buNone/>
                      </a:pPr>
                      <a:r>
                        <a:rPr lang="cy-GB" sz="1600" noProof="0">
                          <a:latin typeface="Comic Sans MS"/>
                        </a:rPr>
                        <a:t>Sleid 17</a:t>
                      </a:r>
                    </a:p>
                    <a:p>
                      <a:pPr lvl="0">
                        <a:buNone/>
                      </a:pPr>
                      <a:endParaRPr lang="cy-GB" sz="1600" noProof="0" dirty="0">
                        <a:latin typeface="Comic Sans MS"/>
                      </a:endParaRPr>
                    </a:p>
                  </a:txBody>
                  <a:tcPr/>
                </a:tc>
                <a:tc>
                  <a:txBody>
                    <a:bodyPr/>
                    <a:lstStyle/>
                    <a:p>
                      <a:pPr lvl="0" algn="l">
                        <a:lnSpc>
                          <a:spcPct val="100000"/>
                        </a:lnSpc>
                        <a:spcBef>
                          <a:spcPts val="0"/>
                        </a:spcBef>
                        <a:spcAft>
                          <a:spcPts val="0"/>
                        </a:spcAft>
                        <a:buNone/>
                      </a:pPr>
                      <a:r>
                        <a:rPr lang="cy-GB" sz="1600" b="0" i="0" u="none" strike="noStrike" noProof="0">
                          <a:solidFill>
                            <a:srgbClr val="000000"/>
                          </a:solidFill>
                          <a:latin typeface="Comic Sans MS"/>
                        </a:rPr>
                        <a:t>Templed</a:t>
                      </a:r>
                    </a:p>
                    <a:p>
                      <a:pPr lvl="0">
                        <a:buNone/>
                      </a:pPr>
                      <a:endParaRPr lang="cy-GB" sz="1600" noProof="0" dirty="0">
                        <a:latin typeface="Comic Sans MS"/>
                      </a:endParaRPr>
                    </a:p>
                  </a:txBody>
                  <a:tcPr/>
                </a:tc>
                <a:extLst>
                  <a:ext uri="{0D108BD9-81ED-4DB2-BD59-A6C34878D82A}">
                    <a16:rowId xmlns:a16="http://schemas.microsoft.com/office/drawing/2014/main" val="1082033670"/>
                  </a:ext>
                </a:extLst>
              </a:tr>
            </a:tbl>
          </a:graphicData>
        </a:graphic>
      </p:graphicFrame>
    </p:spTree>
    <p:extLst>
      <p:ext uri="{BB962C8B-B14F-4D97-AF65-F5344CB8AC3E}">
        <p14:creationId xmlns:p14="http://schemas.microsoft.com/office/powerpoint/2010/main" val="14207704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59AB6-76B0-EDCA-6F94-530A812883BB}"/>
              </a:ext>
            </a:extLst>
          </p:cNvPr>
          <p:cNvSpPr>
            <a:spLocks noGrp="1"/>
          </p:cNvSpPr>
          <p:nvPr>
            <p:ph type="title"/>
          </p:nvPr>
        </p:nvSpPr>
        <p:spPr/>
        <p:txBody>
          <a:bodyPr/>
          <a:lstStyle/>
          <a:p>
            <a:r>
              <a:rPr lang="cy-GB" sz="2800" b="1" u="sng" dirty="0">
                <a:latin typeface="Comic Sans MS"/>
              </a:rPr>
              <a:t>Cyfarwyddiadau </a:t>
            </a:r>
            <a:endParaRPr lang="en-US" sz="2800" b="1" u="sng" dirty="0">
              <a:latin typeface="Comic Sans MS"/>
            </a:endParaRPr>
          </a:p>
        </p:txBody>
      </p:sp>
      <p:sp>
        <p:nvSpPr>
          <p:cNvPr id="3" name="Content Placeholder 2">
            <a:extLst>
              <a:ext uri="{FF2B5EF4-FFF2-40B4-BE49-F238E27FC236}">
                <a16:creationId xmlns:a16="http://schemas.microsoft.com/office/drawing/2014/main" id="{FF7ACDAF-E961-FE9A-13AF-0D99D09BE0F2}"/>
              </a:ext>
            </a:extLst>
          </p:cNvPr>
          <p:cNvSpPr>
            <a:spLocks noGrp="1"/>
          </p:cNvSpPr>
          <p:nvPr>
            <p:ph idx="1"/>
          </p:nvPr>
        </p:nvSpPr>
        <p:spPr/>
        <p:txBody>
          <a:bodyPr vert="horz" lIns="91440" tIns="45720" rIns="91440" bIns="45720" rtlCol="0" anchor="t">
            <a:normAutofit fontScale="92500"/>
          </a:bodyPr>
          <a:lstStyle/>
          <a:p>
            <a:r>
              <a:rPr lang="cy-GB" dirty="0"/>
              <a:t>Cewch chi ddewis i wneud taflen waith un seren neu ddwy seren.</a:t>
            </a:r>
          </a:p>
          <a:p>
            <a:r>
              <a:rPr lang="cy-GB" dirty="0"/>
              <a:t>Byddwch chi'n darllen am ddiwrnod arferol i arth wen.</a:t>
            </a:r>
          </a:p>
          <a:p>
            <a:r>
              <a:rPr lang="cy-GB" dirty="0"/>
              <a:t>Darllenwch yn ofalus.</a:t>
            </a:r>
          </a:p>
          <a:p>
            <a:r>
              <a:rPr lang="cy-GB" dirty="0"/>
              <a:t>Edrychwch eirfa o'r mat iaith.</a:t>
            </a:r>
          </a:p>
          <a:p>
            <a:r>
              <a:rPr lang="cy-GB" dirty="0"/>
              <a:t>Cyfieithwch y brawddegau Saesneg i Gymraeg.</a:t>
            </a:r>
          </a:p>
          <a:p>
            <a:r>
              <a:rPr lang="cy-GB" dirty="0"/>
              <a:t>Mae rhaid i chi ddefnyddio'r brawddegau Cymraeg i wneud </a:t>
            </a:r>
            <a:r>
              <a:rPr lang="cy-GB" dirty="0" err="1"/>
              <a:t>Caligram</a:t>
            </a:r>
            <a:r>
              <a:rPr lang="cy-GB" dirty="0"/>
              <a:t>.</a:t>
            </a:r>
          </a:p>
          <a:p>
            <a:r>
              <a:rPr lang="cy-GB" dirty="0"/>
              <a:t>Rydw i eisiau i chi wneud eich </a:t>
            </a:r>
            <a:r>
              <a:rPr lang="cy-GB" dirty="0" err="1"/>
              <a:t>Caligram</a:t>
            </a:r>
            <a:r>
              <a:rPr lang="cy-GB" dirty="0"/>
              <a:t> fel arth wen.</a:t>
            </a:r>
          </a:p>
          <a:p>
            <a:r>
              <a:rPr lang="cy-GB" dirty="0"/>
              <a:t>Pob lwc! </a:t>
            </a:r>
          </a:p>
          <a:p>
            <a:r>
              <a:rPr lang="cy-GB" dirty="0"/>
              <a:t>Helpwch eich gilydd.</a:t>
            </a:r>
          </a:p>
          <a:p>
            <a:endParaRPr lang="cy-GB" dirty="0"/>
          </a:p>
          <a:p>
            <a:endParaRPr lang="cy-GB" dirty="0"/>
          </a:p>
          <a:p>
            <a:endParaRPr lang="cy-GB" dirty="0"/>
          </a:p>
          <a:p>
            <a:endParaRPr lang="cy-GB" dirty="0"/>
          </a:p>
        </p:txBody>
      </p:sp>
    </p:spTree>
    <p:extLst>
      <p:ext uri="{BB962C8B-B14F-4D97-AF65-F5344CB8AC3E}">
        <p14:creationId xmlns:p14="http://schemas.microsoft.com/office/powerpoint/2010/main" val="35668840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C9C9A34-EC37-2A5B-8C08-FB4A86B2BE18}"/>
              </a:ext>
            </a:extLst>
          </p:cNvPr>
          <p:cNvGraphicFramePr>
            <a:graphicFrameLocks noGrp="1"/>
          </p:cNvGraphicFramePr>
          <p:nvPr>
            <p:extLst>
              <p:ext uri="{D42A27DB-BD31-4B8C-83A1-F6EECF244321}">
                <p14:modId xmlns:p14="http://schemas.microsoft.com/office/powerpoint/2010/main" val="1194733888"/>
              </p:ext>
            </p:extLst>
          </p:nvPr>
        </p:nvGraphicFramePr>
        <p:xfrm>
          <a:off x="351183" y="1249752"/>
          <a:ext cx="11489634" cy="4023360"/>
        </p:xfrm>
        <a:graphic>
          <a:graphicData uri="http://schemas.openxmlformats.org/drawingml/2006/table">
            <a:tbl>
              <a:tblPr firstRow="1" bandRow="1">
                <a:tableStyleId>{5940675A-B579-460E-94D1-54222C63F5DA}</a:tableStyleId>
              </a:tblPr>
              <a:tblGrid>
                <a:gridCol w="5744817">
                  <a:extLst>
                    <a:ext uri="{9D8B030D-6E8A-4147-A177-3AD203B41FA5}">
                      <a16:colId xmlns:a16="http://schemas.microsoft.com/office/drawing/2014/main" val="608424948"/>
                    </a:ext>
                  </a:extLst>
                </a:gridCol>
                <a:gridCol w="5744817">
                  <a:extLst>
                    <a:ext uri="{9D8B030D-6E8A-4147-A177-3AD203B41FA5}">
                      <a16:colId xmlns:a16="http://schemas.microsoft.com/office/drawing/2014/main" val="2922019591"/>
                    </a:ext>
                  </a:extLst>
                </a:gridCol>
              </a:tblGrid>
              <a:tr h="629920">
                <a:tc rowSpan="6">
                  <a:txBody>
                    <a:bodyPr/>
                    <a:lstStyle/>
                    <a:p>
                      <a:pPr lvl="0">
                        <a:lnSpc>
                          <a:spcPct val="150000"/>
                        </a:lnSpc>
                        <a:buNone/>
                      </a:pPr>
                      <a:r>
                        <a:rPr lang="cy-GB" sz="1800" b="0" i="0" u="none" strike="noStrike" noProof="0" dirty="0">
                          <a:latin typeface="Comic Sans MS"/>
                        </a:rPr>
                        <a:t>Codais i yn gynnar achos roeddwn i eisiau bwyd iawn. Cysgais i o dan yr eira mewn ffau. Fy mabanod oedd clyd gyda fi. Roedden ni angen bwyd felly es i chwilio am fwyd. </a:t>
                      </a:r>
                      <a:r>
                        <a:rPr lang="cy-GB" sz="1800" b="0" i="0" u="none" strike="noStrike" noProof="0" dirty="0" err="1">
                          <a:latin typeface="Comic Sans MS"/>
                        </a:rPr>
                        <a:t>Nofiais</a:t>
                      </a:r>
                      <a:r>
                        <a:rPr lang="cy-GB" sz="1800" b="0" i="0" u="none" strike="noStrike" noProof="0" dirty="0">
                          <a:latin typeface="Comic Sans MS"/>
                        </a:rPr>
                        <a:t> i yn y dŵr rhewllyd. </a:t>
                      </a:r>
                      <a:r>
                        <a:rPr lang="cy-GB" sz="1800" b="0" i="0" u="none" strike="noStrike" noProof="0" dirty="0" err="1">
                          <a:latin typeface="Comic Sans MS"/>
                        </a:rPr>
                        <a:t>Bwytais</a:t>
                      </a:r>
                      <a:r>
                        <a:rPr lang="cy-GB" sz="1800" b="0" i="0" u="none" strike="noStrike" noProof="0" dirty="0">
                          <a:latin typeface="Comic Sans MS"/>
                        </a:rPr>
                        <a:t> i lawer o bysgod a helais i forloi.  Y capiau iâ oedd toddi felly oedd </a:t>
                      </a:r>
                      <a:r>
                        <a:rPr lang="cy-GB" sz="1800" b="0" i="0" u="none" strike="noStrike" noProof="0" dirty="0" err="1">
                          <a:latin typeface="Comic Sans MS"/>
                        </a:rPr>
                        <a:t>e'n</a:t>
                      </a:r>
                      <a:r>
                        <a:rPr lang="cy-GB" sz="1800" b="0" i="0" u="none" strike="noStrike" noProof="0" dirty="0">
                          <a:latin typeface="Comic Sans MS"/>
                        </a:rPr>
                        <a:t> anodd. Ymlaciais i ar y rhew. Roeddwn i wedi blino. Gwelais i </a:t>
                      </a:r>
                      <a:r>
                        <a:rPr lang="cy-GB" sz="1800" b="0" i="0" u="none" strike="noStrike" noProof="0" dirty="0" err="1">
                          <a:latin typeface="Comic Sans MS"/>
                        </a:rPr>
                        <a:t>walrws</a:t>
                      </a:r>
                      <a:r>
                        <a:rPr lang="cy-GB" sz="1800" b="0" i="0" u="none" strike="noStrike" noProof="0" dirty="0">
                          <a:latin typeface="Comic Sans MS"/>
                        </a:rPr>
                        <a:t> ond ble oedd y morloi? Cerddais i yn araf yn ôl i'r ffau o dan yr eira.</a:t>
                      </a:r>
                    </a:p>
                  </a:txBody>
                  <a:tcPr/>
                </a:tc>
                <a:tc>
                  <a:txBody>
                    <a:bodyPr/>
                    <a:lstStyle/>
                    <a:p>
                      <a:pPr lvl="0">
                        <a:lnSpc>
                          <a:spcPct val="100000"/>
                        </a:lnSpc>
                        <a:buNone/>
                      </a:pPr>
                      <a:r>
                        <a:rPr lang="cy-GB" sz="1400" noProof="0" dirty="0">
                          <a:latin typeface="Comic Sans MS"/>
                        </a:rPr>
                        <a:t>I </a:t>
                      </a:r>
                      <a:r>
                        <a:rPr lang="cy-GB" sz="1400" noProof="0" dirty="0" err="1">
                          <a:latin typeface="Comic Sans MS"/>
                        </a:rPr>
                        <a:t>slept</a:t>
                      </a:r>
                      <a:r>
                        <a:rPr lang="cy-GB" sz="1400" noProof="0" dirty="0">
                          <a:latin typeface="Comic Sans MS"/>
                        </a:rPr>
                        <a:t> </a:t>
                      </a:r>
                      <a:r>
                        <a:rPr lang="cy-GB" sz="1400" noProof="0" dirty="0" err="1">
                          <a:latin typeface="Comic Sans MS"/>
                        </a:rPr>
                        <a:t>under</a:t>
                      </a:r>
                      <a:r>
                        <a:rPr lang="cy-GB" sz="1400" noProof="0" dirty="0">
                          <a:latin typeface="Comic Sans MS"/>
                        </a:rPr>
                        <a:t> the </a:t>
                      </a:r>
                      <a:r>
                        <a:rPr lang="cy-GB" sz="1400" noProof="0" dirty="0" err="1">
                          <a:latin typeface="Comic Sans MS"/>
                        </a:rPr>
                        <a:t>snow</a:t>
                      </a:r>
                      <a:r>
                        <a:rPr lang="cy-GB" sz="1400" noProof="0" dirty="0">
                          <a:latin typeface="Comic Sans MS"/>
                        </a:rPr>
                        <a:t> </a:t>
                      </a:r>
                      <a:r>
                        <a:rPr lang="cy-GB" sz="1400" noProof="0" dirty="0" err="1">
                          <a:latin typeface="Comic Sans MS"/>
                        </a:rPr>
                        <a:t>in</a:t>
                      </a:r>
                      <a:r>
                        <a:rPr lang="cy-GB" sz="1400" noProof="0" dirty="0">
                          <a:latin typeface="Comic Sans MS"/>
                        </a:rPr>
                        <a:t> a </a:t>
                      </a:r>
                      <a:r>
                        <a:rPr lang="cy-GB" sz="1400" noProof="0" dirty="0" err="1">
                          <a:latin typeface="Comic Sans MS"/>
                        </a:rPr>
                        <a:t>den</a:t>
                      </a:r>
                      <a:r>
                        <a:rPr lang="cy-GB" sz="1400" noProof="0" dirty="0">
                          <a:latin typeface="Comic Sans MS"/>
                        </a:rPr>
                        <a:t>.</a:t>
                      </a:r>
                    </a:p>
                    <a:p>
                      <a:pPr>
                        <a:lnSpc>
                          <a:spcPct val="100000"/>
                        </a:lnSpc>
                      </a:pPr>
                      <a:r>
                        <a:rPr lang="cy-GB" sz="2000" noProof="0" dirty="0">
                          <a:latin typeface="Comic Sans MS"/>
                        </a:rPr>
                        <a:t>__________________________________</a:t>
                      </a:r>
                    </a:p>
                  </a:txBody>
                  <a:tcPr/>
                </a:tc>
                <a:extLst>
                  <a:ext uri="{0D108BD9-81ED-4DB2-BD59-A6C34878D82A}">
                    <a16:rowId xmlns:a16="http://schemas.microsoft.com/office/drawing/2014/main" val="1941572528"/>
                  </a:ext>
                </a:extLst>
              </a:tr>
              <a:tr h="670560">
                <a:tc vMerge="1">
                  <a:txBody>
                    <a:bodyPr/>
                    <a:lstStyle/>
                    <a:p>
                      <a:endParaRPr lang="en-US"/>
                    </a:p>
                  </a:txBody>
                  <a:tcPr/>
                </a:tc>
                <a:tc>
                  <a:txBody>
                    <a:bodyPr/>
                    <a:lstStyle/>
                    <a:p>
                      <a:pPr lvl="0">
                        <a:lnSpc>
                          <a:spcPct val="100000"/>
                        </a:lnSpc>
                        <a:buNone/>
                      </a:pPr>
                      <a:r>
                        <a:rPr lang="cy-GB" sz="1400" noProof="0" dirty="0">
                          <a:latin typeface="Comic Sans MS"/>
                        </a:rPr>
                        <a:t>I </a:t>
                      </a:r>
                      <a:r>
                        <a:rPr lang="cy-GB" sz="1400" noProof="0" dirty="0" err="1">
                          <a:latin typeface="Comic Sans MS"/>
                        </a:rPr>
                        <a:t>swam</a:t>
                      </a:r>
                      <a:r>
                        <a:rPr lang="cy-GB" sz="1400" noProof="0" dirty="0">
                          <a:latin typeface="Comic Sans MS"/>
                        </a:rPr>
                        <a:t> </a:t>
                      </a:r>
                      <a:r>
                        <a:rPr lang="cy-GB" sz="1400" noProof="0" dirty="0" err="1">
                          <a:latin typeface="Comic Sans MS"/>
                        </a:rPr>
                        <a:t>in</a:t>
                      </a:r>
                      <a:r>
                        <a:rPr lang="cy-GB" sz="1400" noProof="0" dirty="0">
                          <a:latin typeface="Comic Sans MS"/>
                        </a:rPr>
                        <a:t> the </a:t>
                      </a:r>
                      <a:r>
                        <a:rPr lang="cy-GB" sz="1400" noProof="0" dirty="0" err="1">
                          <a:latin typeface="Comic Sans MS"/>
                        </a:rPr>
                        <a:t>icy</a:t>
                      </a:r>
                      <a:r>
                        <a:rPr lang="cy-GB" sz="1400" noProof="0" dirty="0">
                          <a:latin typeface="Comic Sans MS"/>
                        </a:rPr>
                        <a:t> </a:t>
                      </a:r>
                      <a:r>
                        <a:rPr lang="cy-GB" sz="1400" noProof="0" dirty="0" err="1">
                          <a:latin typeface="Comic Sans MS"/>
                        </a:rPr>
                        <a:t>water</a:t>
                      </a:r>
                      <a:r>
                        <a:rPr lang="cy-GB" sz="1400" noProof="0" dirty="0">
                          <a:latin typeface="Comic Sans MS"/>
                        </a:rPr>
                        <a:t>.</a:t>
                      </a:r>
                    </a:p>
                    <a:p>
                      <a:pPr>
                        <a:lnSpc>
                          <a:spcPct val="100000"/>
                        </a:lnSpc>
                      </a:pPr>
                      <a:r>
                        <a:rPr lang="cy-GB" sz="2000" noProof="0" dirty="0">
                          <a:latin typeface="Comic Sans MS"/>
                        </a:rPr>
                        <a:t>__________________________________</a:t>
                      </a:r>
                    </a:p>
                  </a:txBody>
                  <a:tcPr/>
                </a:tc>
                <a:extLst>
                  <a:ext uri="{0D108BD9-81ED-4DB2-BD59-A6C34878D82A}">
                    <a16:rowId xmlns:a16="http://schemas.microsoft.com/office/drawing/2014/main" val="4135441007"/>
                  </a:ext>
                </a:extLst>
              </a:tr>
              <a:tr h="670560">
                <a:tc vMerge="1">
                  <a:txBody>
                    <a:bodyPr/>
                    <a:lstStyle/>
                    <a:p>
                      <a:endParaRPr lang="en-US"/>
                    </a:p>
                  </a:txBody>
                  <a:tcPr/>
                </a:tc>
                <a:tc>
                  <a:txBody>
                    <a:bodyPr/>
                    <a:lstStyle/>
                    <a:p>
                      <a:pPr lvl="0" algn="l">
                        <a:lnSpc>
                          <a:spcPct val="100000"/>
                        </a:lnSpc>
                        <a:spcBef>
                          <a:spcPts val="0"/>
                        </a:spcBef>
                        <a:spcAft>
                          <a:spcPts val="0"/>
                        </a:spcAft>
                        <a:buNone/>
                      </a:pPr>
                      <a:r>
                        <a:rPr lang="cy-GB" sz="1400" b="0" i="0" u="none" strike="noStrike" noProof="0" dirty="0">
                          <a:solidFill>
                            <a:srgbClr val="000000"/>
                          </a:solidFill>
                          <a:latin typeface="Comic Sans MS"/>
                        </a:rPr>
                        <a:t>I </a:t>
                      </a:r>
                      <a:r>
                        <a:rPr lang="cy-GB" sz="1400" b="0" i="0" u="none" strike="noStrike" noProof="0" dirty="0" err="1">
                          <a:solidFill>
                            <a:srgbClr val="000000"/>
                          </a:solidFill>
                          <a:latin typeface="Comic Sans MS"/>
                        </a:rPr>
                        <a:t>ate</a:t>
                      </a:r>
                      <a:r>
                        <a:rPr lang="cy-GB" sz="1400" b="0" i="0" u="none" strike="noStrike" noProof="0" dirty="0">
                          <a:solidFill>
                            <a:srgbClr val="000000"/>
                          </a:solidFill>
                          <a:latin typeface="Comic Sans MS"/>
                        </a:rPr>
                        <a:t> </a:t>
                      </a:r>
                      <a:r>
                        <a:rPr lang="cy-GB" sz="1400" b="0" i="0" u="none" strike="noStrike" noProof="0" dirty="0" err="1">
                          <a:solidFill>
                            <a:srgbClr val="000000"/>
                          </a:solidFill>
                          <a:latin typeface="Comic Sans MS"/>
                        </a:rPr>
                        <a:t>lots</a:t>
                      </a:r>
                      <a:r>
                        <a:rPr lang="cy-GB" sz="1400" b="0" i="0" u="none" strike="noStrike" noProof="0" dirty="0">
                          <a:solidFill>
                            <a:srgbClr val="000000"/>
                          </a:solidFill>
                          <a:latin typeface="Comic Sans MS"/>
                        </a:rPr>
                        <a:t> of </a:t>
                      </a:r>
                      <a:r>
                        <a:rPr lang="cy-GB" sz="1400" b="0" i="0" u="none" strike="noStrike" noProof="0" dirty="0" err="1">
                          <a:solidFill>
                            <a:srgbClr val="000000"/>
                          </a:solidFill>
                          <a:latin typeface="Comic Sans MS"/>
                        </a:rPr>
                        <a:t>fish</a:t>
                      </a:r>
                      <a:r>
                        <a:rPr lang="cy-GB" sz="1400" b="0" i="0" u="none" strike="noStrike" noProof="0" dirty="0">
                          <a:solidFill>
                            <a:srgbClr val="000000"/>
                          </a:solidFill>
                          <a:latin typeface="Comic Sans MS"/>
                        </a:rPr>
                        <a:t>.</a:t>
                      </a:r>
                    </a:p>
                    <a:p>
                      <a:pPr lvl="0">
                        <a:lnSpc>
                          <a:spcPct val="100000"/>
                        </a:lnSpc>
                        <a:buNone/>
                      </a:pPr>
                      <a:r>
                        <a:rPr lang="cy-GB" sz="2000" noProof="0" dirty="0">
                          <a:latin typeface="Comic Sans MS"/>
                        </a:rPr>
                        <a:t>__________________________________</a:t>
                      </a:r>
                    </a:p>
                  </a:txBody>
                  <a:tcPr/>
                </a:tc>
                <a:extLst>
                  <a:ext uri="{0D108BD9-81ED-4DB2-BD59-A6C34878D82A}">
                    <a16:rowId xmlns:a16="http://schemas.microsoft.com/office/drawing/2014/main" val="266799145"/>
                  </a:ext>
                </a:extLst>
              </a:tr>
              <a:tr h="660400">
                <a:tc vMerge="1">
                  <a:txBody>
                    <a:bodyPr/>
                    <a:lstStyle/>
                    <a:p>
                      <a:endParaRPr lang="en-US"/>
                    </a:p>
                  </a:txBody>
                  <a:tcPr/>
                </a:tc>
                <a:tc>
                  <a:txBody>
                    <a:bodyPr/>
                    <a:lstStyle/>
                    <a:p>
                      <a:pPr lvl="0">
                        <a:lnSpc>
                          <a:spcPct val="100000"/>
                        </a:lnSpc>
                        <a:buNone/>
                      </a:pPr>
                      <a:r>
                        <a:rPr lang="cy-GB" sz="1400" noProof="0" dirty="0">
                          <a:latin typeface="Comic Sans MS"/>
                        </a:rPr>
                        <a:t>I </a:t>
                      </a:r>
                      <a:r>
                        <a:rPr lang="cy-GB" sz="1400" noProof="0" dirty="0" err="1">
                          <a:latin typeface="Comic Sans MS"/>
                        </a:rPr>
                        <a:t>hunted</a:t>
                      </a:r>
                      <a:r>
                        <a:rPr lang="cy-GB" sz="1400" noProof="0" dirty="0">
                          <a:latin typeface="Comic Sans MS"/>
                        </a:rPr>
                        <a:t> </a:t>
                      </a:r>
                      <a:r>
                        <a:rPr lang="cy-GB" sz="1400" noProof="0" dirty="0" err="1">
                          <a:latin typeface="Comic Sans MS"/>
                        </a:rPr>
                        <a:t>for</a:t>
                      </a:r>
                      <a:r>
                        <a:rPr lang="cy-GB" sz="1400" noProof="0" dirty="0">
                          <a:latin typeface="Comic Sans MS"/>
                        </a:rPr>
                        <a:t> </a:t>
                      </a:r>
                      <a:r>
                        <a:rPr lang="cy-GB" sz="1400" noProof="0" dirty="0" err="1">
                          <a:latin typeface="Comic Sans MS"/>
                        </a:rPr>
                        <a:t>seals</a:t>
                      </a:r>
                      <a:r>
                        <a:rPr lang="cy-GB" sz="1400" noProof="0" dirty="0">
                          <a:latin typeface="Comic Sans MS"/>
                        </a:rPr>
                        <a:t>.</a:t>
                      </a:r>
                    </a:p>
                    <a:p>
                      <a:pPr lvl="0">
                        <a:lnSpc>
                          <a:spcPct val="100000"/>
                        </a:lnSpc>
                        <a:buNone/>
                      </a:pPr>
                      <a:r>
                        <a:rPr lang="cy-GB" sz="2000" noProof="0" dirty="0">
                          <a:latin typeface="Comic Sans MS"/>
                        </a:rPr>
                        <a:t>__________________________________</a:t>
                      </a:r>
                    </a:p>
                  </a:txBody>
                  <a:tcPr/>
                </a:tc>
                <a:extLst>
                  <a:ext uri="{0D108BD9-81ED-4DB2-BD59-A6C34878D82A}">
                    <a16:rowId xmlns:a16="http://schemas.microsoft.com/office/drawing/2014/main" val="1129953371"/>
                  </a:ext>
                </a:extLst>
              </a:tr>
              <a:tr h="680720">
                <a:tc vMerge="1">
                  <a:txBody>
                    <a:bodyPr/>
                    <a:lstStyle/>
                    <a:p>
                      <a:endParaRPr lang="en-US"/>
                    </a:p>
                  </a:txBody>
                  <a:tcPr/>
                </a:tc>
                <a:tc>
                  <a:txBody>
                    <a:bodyPr/>
                    <a:lstStyle/>
                    <a:p>
                      <a:pPr lvl="0" algn="l">
                        <a:lnSpc>
                          <a:spcPct val="100000"/>
                        </a:lnSpc>
                        <a:spcBef>
                          <a:spcPts val="0"/>
                        </a:spcBef>
                        <a:spcAft>
                          <a:spcPts val="0"/>
                        </a:spcAft>
                        <a:buNone/>
                      </a:pPr>
                      <a:r>
                        <a:rPr lang="cy-GB" sz="1400" b="0" i="0" u="none" strike="noStrike" noProof="0" dirty="0">
                          <a:solidFill>
                            <a:srgbClr val="000000"/>
                          </a:solidFill>
                          <a:latin typeface="Comic Sans MS"/>
                        </a:rPr>
                        <a:t>I </a:t>
                      </a:r>
                      <a:r>
                        <a:rPr lang="cy-GB" sz="1400" b="0" i="0" u="none" strike="noStrike" noProof="0" dirty="0" err="1">
                          <a:solidFill>
                            <a:srgbClr val="000000"/>
                          </a:solidFill>
                          <a:latin typeface="Comic Sans MS"/>
                        </a:rPr>
                        <a:t>relaxed</a:t>
                      </a:r>
                      <a:r>
                        <a:rPr lang="cy-GB" sz="1400" b="0" i="0" u="none" strike="noStrike" noProof="0" dirty="0">
                          <a:solidFill>
                            <a:srgbClr val="000000"/>
                          </a:solidFill>
                          <a:latin typeface="Comic Sans MS"/>
                        </a:rPr>
                        <a:t> </a:t>
                      </a:r>
                      <a:r>
                        <a:rPr lang="cy-GB" sz="1400" b="0" i="0" u="none" strike="noStrike" noProof="0" dirty="0" err="1">
                          <a:solidFill>
                            <a:srgbClr val="000000"/>
                          </a:solidFill>
                          <a:latin typeface="Comic Sans MS"/>
                        </a:rPr>
                        <a:t>on</a:t>
                      </a:r>
                      <a:r>
                        <a:rPr lang="cy-GB" sz="1400" b="0" i="0" u="none" strike="noStrike" noProof="0" dirty="0">
                          <a:solidFill>
                            <a:srgbClr val="000000"/>
                          </a:solidFill>
                          <a:latin typeface="Comic Sans MS"/>
                        </a:rPr>
                        <a:t> the </a:t>
                      </a:r>
                      <a:r>
                        <a:rPr lang="cy-GB" sz="1400" b="0" i="0" u="none" strike="noStrike" noProof="0" dirty="0" err="1">
                          <a:solidFill>
                            <a:srgbClr val="000000"/>
                          </a:solidFill>
                          <a:latin typeface="Comic Sans MS"/>
                        </a:rPr>
                        <a:t>ice</a:t>
                      </a:r>
                      <a:r>
                        <a:rPr lang="cy-GB" sz="1400" b="0" i="0" u="none" strike="noStrike" noProof="0" dirty="0">
                          <a:solidFill>
                            <a:srgbClr val="000000"/>
                          </a:solidFill>
                          <a:latin typeface="Comic Sans MS"/>
                        </a:rPr>
                        <a:t>.</a:t>
                      </a:r>
                    </a:p>
                    <a:p>
                      <a:pPr>
                        <a:lnSpc>
                          <a:spcPct val="100000"/>
                        </a:lnSpc>
                      </a:pPr>
                      <a:r>
                        <a:rPr lang="cy-GB" sz="2000" noProof="0" dirty="0">
                          <a:latin typeface="Comic Sans MS"/>
                        </a:rPr>
                        <a:t>__________________________________</a:t>
                      </a:r>
                    </a:p>
                  </a:txBody>
                  <a:tcPr/>
                </a:tc>
                <a:extLst>
                  <a:ext uri="{0D108BD9-81ED-4DB2-BD59-A6C34878D82A}">
                    <a16:rowId xmlns:a16="http://schemas.microsoft.com/office/drawing/2014/main" val="1816476434"/>
                  </a:ext>
                </a:extLst>
              </a:tr>
              <a:tr h="711200">
                <a:tc vMerge="1">
                  <a:txBody>
                    <a:bodyPr/>
                    <a:lstStyle/>
                    <a:p>
                      <a:endParaRPr lang="en-US"/>
                    </a:p>
                  </a:txBody>
                  <a:tcPr/>
                </a:tc>
                <a:tc>
                  <a:txBody>
                    <a:bodyPr/>
                    <a:lstStyle/>
                    <a:p>
                      <a:pPr lvl="0">
                        <a:lnSpc>
                          <a:spcPct val="100000"/>
                        </a:lnSpc>
                        <a:buNone/>
                      </a:pPr>
                      <a:r>
                        <a:rPr lang="cy-GB" sz="1400" b="0" i="0" u="none" strike="noStrike" noProof="0" dirty="0">
                          <a:solidFill>
                            <a:srgbClr val="000000"/>
                          </a:solidFill>
                          <a:latin typeface="Comic Sans MS"/>
                        </a:rPr>
                        <a:t>I </a:t>
                      </a:r>
                      <a:r>
                        <a:rPr lang="cy-GB" sz="1400" b="0" i="0" u="none" strike="noStrike" noProof="0" dirty="0" err="1">
                          <a:solidFill>
                            <a:srgbClr val="000000"/>
                          </a:solidFill>
                          <a:latin typeface="Comic Sans MS"/>
                        </a:rPr>
                        <a:t>saw</a:t>
                      </a:r>
                      <a:r>
                        <a:rPr lang="cy-GB" sz="1400" b="0" i="0" u="none" strike="noStrike" noProof="0" dirty="0">
                          <a:solidFill>
                            <a:srgbClr val="000000"/>
                          </a:solidFill>
                          <a:latin typeface="Comic Sans MS"/>
                        </a:rPr>
                        <a:t> a </a:t>
                      </a:r>
                      <a:r>
                        <a:rPr lang="cy-GB" sz="1400" b="0" i="0" u="none" strike="noStrike" noProof="0" dirty="0" err="1">
                          <a:solidFill>
                            <a:srgbClr val="000000"/>
                          </a:solidFill>
                          <a:latin typeface="Comic Sans MS"/>
                        </a:rPr>
                        <a:t>walrus</a:t>
                      </a:r>
                      <a:r>
                        <a:rPr lang="cy-GB" sz="1400" b="0" i="0" u="none" strike="noStrike" noProof="0" dirty="0">
                          <a:solidFill>
                            <a:srgbClr val="000000"/>
                          </a:solidFill>
                          <a:latin typeface="Comic Sans MS"/>
                        </a:rPr>
                        <a:t>.</a:t>
                      </a:r>
                      <a:endParaRPr lang="cy-GB" sz="1400" noProof="0" dirty="0">
                        <a:latin typeface="Comic Sans MS"/>
                      </a:endParaRPr>
                    </a:p>
                    <a:p>
                      <a:pPr>
                        <a:lnSpc>
                          <a:spcPct val="100000"/>
                        </a:lnSpc>
                      </a:pPr>
                      <a:r>
                        <a:rPr lang="cy-GB" sz="2000" noProof="0" dirty="0">
                          <a:latin typeface="Comic Sans MS"/>
                        </a:rPr>
                        <a:t>__________________________________</a:t>
                      </a:r>
                    </a:p>
                  </a:txBody>
                  <a:tcPr/>
                </a:tc>
                <a:extLst>
                  <a:ext uri="{0D108BD9-81ED-4DB2-BD59-A6C34878D82A}">
                    <a16:rowId xmlns:a16="http://schemas.microsoft.com/office/drawing/2014/main" val="2451990074"/>
                  </a:ext>
                </a:extLst>
              </a:tr>
            </a:tbl>
          </a:graphicData>
        </a:graphic>
      </p:graphicFrame>
      <p:sp>
        <p:nvSpPr>
          <p:cNvPr id="3" name="TextBox 2">
            <a:extLst>
              <a:ext uri="{FF2B5EF4-FFF2-40B4-BE49-F238E27FC236}">
                <a16:creationId xmlns:a16="http://schemas.microsoft.com/office/drawing/2014/main" id="{CC2FD3CE-9CEE-4731-9A67-86ED8DDAD004}"/>
              </a:ext>
            </a:extLst>
          </p:cNvPr>
          <p:cNvSpPr txBox="1"/>
          <p:nvPr/>
        </p:nvSpPr>
        <p:spPr>
          <a:xfrm>
            <a:off x="8921806" y="770394"/>
            <a:ext cx="2973443" cy="369332"/>
          </a:xfrm>
          <a:prstGeom prst="rect">
            <a:avLst/>
          </a:prstGeom>
          <a:noFill/>
        </p:spPr>
        <p:txBody>
          <a:bodyPr wrap="none" lIns="91440" tIns="45720" rIns="91440" bIns="45720" rtlCol="0" anchor="t">
            <a:spAutoFit/>
          </a:bodyPr>
          <a:lstStyle/>
          <a:p>
            <a:r>
              <a:rPr lang="en-US" dirty="0"/>
              <a:t>(</a:t>
            </a:r>
            <a:r>
              <a:rPr lang="en-US" dirty="0" err="1"/>
              <a:t>Cyfieithwch</a:t>
            </a:r>
            <a:r>
              <a:rPr lang="en-US" dirty="0"/>
              <a:t> y </a:t>
            </a:r>
            <a:r>
              <a:rPr lang="en-US" dirty="0" err="1"/>
              <a:t>brawddegau</a:t>
            </a:r>
            <a:r>
              <a:rPr lang="en-US" dirty="0"/>
              <a:t> )</a:t>
            </a:r>
          </a:p>
        </p:txBody>
      </p:sp>
      <p:sp>
        <p:nvSpPr>
          <p:cNvPr id="4" name="TextBox 3">
            <a:extLst>
              <a:ext uri="{FF2B5EF4-FFF2-40B4-BE49-F238E27FC236}">
                <a16:creationId xmlns:a16="http://schemas.microsoft.com/office/drawing/2014/main" id="{15F4646E-948B-2666-B0D7-130AF26E9BCF}"/>
              </a:ext>
            </a:extLst>
          </p:cNvPr>
          <p:cNvSpPr txBox="1"/>
          <p:nvPr/>
        </p:nvSpPr>
        <p:spPr>
          <a:xfrm>
            <a:off x="347208" y="447040"/>
            <a:ext cx="5907386" cy="646331"/>
          </a:xfrm>
          <a:prstGeom prst="rect">
            <a:avLst/>
          </a:prstGeom>
          <a:noFill/>
        </p:spPr>
        <p:txBody>
          <a:bodyPr wrap="none" lIns="91440" tIns="45720" rIns="91440" bIns="45720" rtlCol="0" anchor="t">
            <a:spAutoFit/>
          </a:bodyPr>
          <a:lstStyle/>
          <a:p>
            <a:r>
              <a:rPr lang="cy-GB" sz="3600" dirty="0">
                <a:latin typeface="Comic Sans MS"/>
              </a:rPr>
              <a:t>Diwrnod arferol i arth wen</a:t>
            </a:r>
            <a:endParaRPr lang="cy-GB" dirty="0">
              <a:latin typeface="Comic Sans MS"/>
            </a:endParaRPr>
          </a:p>
        </p:txBody>
      </p:sp>
      <p:sp>
        <p:nvSpPr>
          <p:cNvPr id="5" name="Star: 5 Points 4">
            <a:extLst>
              <a:ext uri="{FF2B5EF4-FFF2-40B4-BE49-F238E27FC236}">
                <a16:creationId xmlns:a16="http://schemas.microsoft.com/office/drawing/2014/main" id="{80431594-32B4-F3D2-2566-E36107729D52}"/>
              </a:ext>
            </a:extLst>
          </p:cNvPr>
          <p:cNvSpPr/>
          <p:nvPr/>
        </p:nvSpPr>
        <p:spPr>
          <a:xfrm>
            <a:off x="285750" y="5981699"/>
            <a:ext cx="628650" cy="638175"/>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tar: 5 Points 5">
            <a:extLst>
              <a:ext uri="{FF2B5EF4-FFF2-40B4-BE49-F238E27FC236}">
                <a16:creationId xmlns:a16="http://schemas.microsoft.com/office/drawing/2014/main" id="{84888306-8D8E-43FD-0A93-FD9E5415678E}"/>
              </a:ext>
            </a:extLst>
          </p:cNvPr>
          <p:cNvSpPr/>
          <p:nvPr/>
        </p:nvSpPr>
        <p:spPr>
          <a:xfrm>
            <a:off x="1038457" y="5981699"/>
            <a:ext cx="628650" cy="638175"/>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71356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7C9C9A34-EC37-2A5B-8C08-FB4A86B2BE18}"/>
              </a:ext>
            </a:extLst>
          </p:cNvPr>
          <p:cNvGraphicFramePr>
            <a:graphicFrameLocks noGrp="1"/>
          </p:cNvGraphicFramePr>
          <p:nvPr>
            <p:extLst>
              <p:ext uri="{D42A27DB-BD31-4B8C-83A1-F6EECF244321}">
                <p14:modId xmlns:p14="http://schemas.microsoft.com/office/powerpoint/2010/main" val="2527330515"/>
              </p:ext>
            </p:extLst>
          </p:nvPr>
        </p:nvGraphicFramePr>
        <p:xfrm>
          <a:off x="351183" y="1249752"/>
          <a:ext cx="11489634" cy="4023360"/>
        </p:xfrm>
        <a:graphic>
          <a:graphicData uri="http://schemas.openxmlformats.org/drawingml/2006/table">
            <a:tbl>
              <a:tblPr firstRow="1" bandRow="1">
                <a:tableStyleId>{5940675A-B579-460E-94D1-54222C63F5DA}</a:tableStyleId>
              </a:tblPr>
              <a:tblGrid>
                <a:gridCol w="5744817">
                  <a:extLst>
                    <a:ext uri="{9D8B030D-6E8A-4147-A177-3AD203B41FA5}">
                      <a16:colId xmlns:a16="http://schemas.microsoft.com/office/drawing/2014/main" val="608424948"/>
                    </a:ext>
                  </a:extLst>
                </a:gridCol>
                <a:gridCol w="5744817">
                  <a:extLst>
                    <a:ext uri="{9D8B030D-6E8A-4147-A177-3AD203B41FA5}">
                      <a16:colId xmlns:a16="http://schemas.microsoft.com/office/drawing/2014/main" val="2922019591"/>
                    </a:ext>
                  </a:extLst>
                </a:gridCol>
              </a:tblGrid>
              <a:tr h="629920">
                <a:tc rowSpan="6">
                  <a:txBody>
                    <a:bodyPr/>
                    <a:lstStyle/>
                    <a:p>
                      <a:pPr lvl="0">
                        <a:lnSpc>
                          <a:spcPct val="200000"/>
                        </a:lnSpc>
                        <a:buNone/>
                      </a:pPr>
                      <a:r>
                        <a:rPr lang="cy-GB" sz="2000" b="0" i="0" u="none" strike="noStrike" noProof="0" dirty="0">
                          <a:solidFill>
                            <a:srgbClr val="000000"/>
                          </a:solidFill>
                          <a:latin typeface="Comic Sans MS"/>
                        </a:rPr>
                        <a:t>Gwelais i </a:t>
                      </a:r>
                      <a:r>
                        <a:rPr lang="cy-GB" sz="2000" b="0" i="0" u="none" strike="noStrike" noProof="0" err="1">
                          <a:solidFill>
                            <a:srgbClr val="000000"/>
                          </a:solidFill>
                          <a:latin typeface="Comic Sans MS"/>
                        </a:rPr>
                        <a:t>walrws</a:t>
                      </a:r>
                      <a:r>
                        <a:rPr lang="cy-GB" sz="2000" b="0" i="0" u="none" strike="noStrike" noProof="0" dirty="0">
                          <a:solidFill>
                            <a:srgbClr val="000000"/>
                          </a:solidFill>
                          <a:latin typeface="Comic Sans MS"/>
                        </a:rPr>
                        <a:t>.</a:t>
                      </a:r>
                      <a:endParaRPr lang="cy-GB" sz="2000">
                        <a:latin typeface="Comic Sans MS"/>
                      </a:endParaRPr>
                    </a:p>
                    <a:p>
                      <a:pPr lvl="0">
                        <a:lnSpc>
                          <a:spcPct val="200000"/>
                        </a:lnSpc>
                        <a:buNone/>
                      </a:pPr>
                      <a:r>
                        <a:rPr lang="cy-GB" sz="2000" b="0" i="0" u="none" strike="noStrike" noProof="0" dirty="0">
                          <a:solidFill>
                            <a:srgbClr val="000000"/>
                          </a:solidFill>
                          <a:latin typeface="Comic Sans MS"/>
                        </a:rPr>
                        <a:t>Ymlaciais i ar y rhew. </a:t>
                      </a:r>
                      <a:endParaRPr lang="cy-GB" sz="2000">
                        <a:latin typeface="Comic Sans MS"/>
                      </a:endParaRPr>
                    </a:p>
                    <a:p>
                      <a:pPr lvl="0">
                        <a:lnSpc>
                          <a:spcPct val="200000"/>
                        </a:lnSpc>
                        <a:buNone/>
                      </a:pPr>
                      <a:r>
                        <a:rPr lang="cy-GB" sz="2000" b="0" i="0" u="none" strike="noStrike" noProof="0" dirty="0">
                          <a:latin typeface="Comic Sans MS"/>
                        </a:rPr>
                        <a:t>Chwiliais i am fwyd. </a:t>
                      </a:r>
                      <a:endParaRPr lang="en-US" sz="2000" b="0" i="0" u="none" strike="noStrike">
                        <a:latin typeface="Comic Sans MS"/>
                      </a:endParaRPr>
                    </a:p>
                    <a:p>
                      <a:pPr lvl="0">
                        <a:lnSpc>
                          <a:spcPct val="200000"/>
                        </a:lnSpc>
                        <a:buNone/>
                      </a:pPr>
                      <a:r>
                        <a:rPr lang="cy-GB" sz="2000" b="0" i="0" u="none" strike="noStrike" noProof="0" dirty="0">
                          <a:solidFill>
                            <a:srgbClr val="000000"/>
                          </a:solidFill>
                          <a:latin typeface="Comic Sans MS"/>
                        </a:rPr>
                        <a:t>Cysgais i o dan yr eira. </a:t>
                      </a:r>
                      <a:endParaRPr lang="cy-GB" sz="2000">
                        <a:latin typeface="Comic Sans MS"/>
                      </a:endParaRPr>
                    </a:p>
                    <a:p>
                      <a:pPr lvl="0">
                        <a:lnSpc>
                          <a:spcPct val="200000"/>
                        </a:lnSpc>
                        <a:buNone/>
                      </a:pPr>
                      <a:r>
                        <a:rPr lang="cy-GB" sz="2000" b="0" i="0" u="none" strike="noStrike" noProof="0" dirty="0" err="1">
                          <a:latin typeface="Comic Sans MS"/>
                        </a:rPr>
                        <a:t>Bwytais</a:t>
                      </a:r>
                      <a:r>
                        <a:rPr lang="cy-GB" sz="2000" b="0" i="0" u="none" strike="noStrike" noProof="0" dirty="0">
                          <a:latin typeface="Comic Sans MS"/>
                        </a:rPr>
                        <a:t> i lawer o bysgod. </a:t>
                      </a:r>
                      <a:endParaRPr lang="en-US" sz="2000" b="0" i="0" u="none" strike="noStrike">
                        <a:latin typeface="Comic Sans MS"/>
                      </a:endParaRPr>
                    </a:p>
                    <a:p>
                      <a:pPr lvl="0">
                        <a:lnSpc>
                          <a:spcPct val="200000"/>
                        </a:lnSpc>
                        <a:buNone/>
                      </a:pPr>
                      <a:r>
                        <a:rPr lang="cy-GB" sz="2000" b="0" i="0" u="none" strike="noStrike" noProof="0" dirty="0" err="1">
                          <a:solidFill>
                            <a:srgbClr val="000000"/>
                          </a:solidFill>
                          <a:latin typeface="Comic Sans MS"/>
                        </a:rPr>
                        <a:t>Nofiais</a:t>
                      </a:r>
                      <a:r>
                        <a:rPr lang="cy-GB" sz="2000" b="0" i="0" u="none" strike="noStrike" noProof="0" dirty="0">
                          <a:solidFill>
                            <a:srgbClr val="000000"/>
                          </a:solidFill>
                          <a:latin typeface="Comic Sans MS"/>
                        </a:rPr>
                        <a:t> i yn y dŵr rhewllyd. </a:t>
                      </a:r>
                      <a:endParaRPr lang="cy-GB" sz="2000" dirty="0"/>
                    </a:p>
                  </a:txBody>
                  <a:tcPr/>
                </a:tc>
                <a:tc>
                  <a:txBody>
                    <a:bodyPr/>
                    <a:lstStyle/>
                    <a:p>
                      <a:pPr lvl="0">
                        <a:lnSpc>
                          <a:spcPct val="100000"/>
                        </a:lnSpc>
                        <a:buNone/>
                      </a:pPr>
                      <a:r>
                        <a:rPr lang="en-US" sz="1400" dirty="0">
                          <a:latin typeface="Comic Sans MS"/>
                        </a:rPr>
                        <a:t>I slept under the snow. </a:t>
                      </a:r>
                      <a:r>
                        <a:rPr lang="en-US" sz="2000" dirty="0">
                          <a:latin typeface="Comic Sans MS"/>
                        </a:rPr>
                        <a:t>__________________________________</a:t>
                      </a:r>
                      <a:endParaRPr lang="en-US" dirty="0"/>
                    </a:p>
                  </a:txBody>
                  <a:tcPr/>
                </a:tc>
                <a:extLst>
                  <a:ext uri="{0D108BD9-81ED-4DB2-BD59-A6C34878D82A}">
                    <a16:rowId xmlns:a16="http://schemas.microsoft.com/office/drawing/2014/main" val="1941572528"/>
                  </a:ext>
                </a:extLst>
              </a:tr>
              <a:tr h="670560">
                <a:tc vMerge="1">
                  <a:txBody>
                    <a:bodyPr/>
                    <a:lstStyle/>
                    <a:p>
                      <a:endParaRPr lang="en-US"/>
                    </a:p>
                  </a:txBody>
                  <a:tcPr/>
                </a:tc>
                <a:tc>
                  <a:txBody>
                    <a:bodyPr/>
                    <a:lstStyle/>
                    <a:p>
                      <a:pPr>
                        <a:lnSpc>
                          <a:spcPct val="100000"/>
                        </a:lnSpc>
                      </a:pPr>
                      <a:r>
                        <a:rPr lang="en-US" sz="1400" b="0" i="0" u="none" strike="noStrike" kern="1200" dirty="0">
                          <a:solidFill>
                            <a:srgbClr val="000000"/>
                          </a:solidFill>
                          <a:latin typeface="Comic Sans MS"/>
                          <a:ea typeface="+mn-ea"/>
                          <a:cs typeface="+mn-cs"/>
                        </a:rPr>
                        <a:t>I searched for food.</a:t>
                      </a:r>
                    </a:p>
                    <a:p>
                      <a:pPr lvl="0">
                        <a:lnSpc>
                          <a:spcPct val="100000"/>
                        </a:lnSpc>
                        <a:buNone/>
                      </a:pPr>
                      <a:r>
                        <a:rPr lang="en-US" sz="2000" dirty="0">
                          <a:latin typeface="Comic Sans MS"/>
                        </a:rPr>
                        <a:t>__________________________________</a:t>
                      </a:r>
                      <a:endParaRPr lang="en-US" dirty="0"/>
                    </a:p>
                  </a:txBody>
                  <a:tcPr/>
                </a:tc>
                <a:extLst>
                  <a:ext uri="{0D108BD9-81ED-4DB2-BD59-A6C34878D82A}">
                    <a16:rowId xmlns:a16="http://schemas.microsoft.com/office/drawing/2014/main" val="4135441007"/>
                  </a:ext>
                </a:extLst>
              </a:tr>
              <a:tr h="670560">
                <a:tc vMerge="1">
                  <a:txBody>
                    <a:bodyPr/>
                    <a:lstStyle/>
                    <a:p>
                      <a:endParaRPr lang="en-US"/>
                    </a:p>
                  </a:txBody>
                  <a:tcPr/>
                </a:tc>
                <a:tc>
                  <a:txBody>
                    <a:bodyPr/>
                    <a:lstStyle/>
                    <a:p>
                      <a:pPr lvl="0" algn="l">
                        <a:lnSpc>
                          <a:spcPct val="100000"/>
                        </a:lnSpc>
                        <a:spcBef>
                          <a:spcPts val="0"/>
                        </a:spcBef>
                        <a:spcAft>
                          <a:spcPts val="0"/>
                        </a:spcAft>
                        <a:buNone/>
                      </a:pPr>
                      <a:r>
                        <a:rPr lang="en-US" sz="1400" b="0" i="0" u="none" strike="noStrike" noProof="0" dirty="0">
                          <a:solidFill>
                            <a:srgbClr val="000000"/>
                          </a:solidFill>
                          <a:latin typeface="Comic Sans MS"/>
                        </a:rPr>
                        <a:t>I swam in the icy water.</a:t>
                      </a:r>
                    </a:p>
                    <a:p>
                      <a:pPr lvl="0">
                        <a:lnSpc>
                          <a:spcPct val="100000"/>
                        </a:lnSpc>
                        <a:buNone/>
                      </a:pPr>
                      <a:r>
                        <a:rPr lang="en-US" sz="2000" dirty="0">
                          <a:latin typeface="Comic Sans MS"/>
                        </a:rPr>
                        <a:t>__________________________________</a:t>
                      </a:r>
                      <a:endParaRPr lang="en-US" dirty="0"/>
                    </a:p>
                  </a:txBody>
                  <a:tcPr/>
                </a:tc>
                <a:extLst>
                  <a:ext uri="{0D108BD9-81ED-4DB2-BD59-A6C34878D82A}">
                    <a16:rowId xmlns:a16="http://schemas.microsoft.com/office/drawing/2014/main" val="266799145"/>
                  </a:ext>
                </a:extLst>
              </a:tr>
              <a:tr h="660400">
                <a:tc vMerge="1">
                  <a:txBody>
                    <a:bodyPr/>
                    <a:lstStyle/>
                    <a:p>
                      <a:endParaRPr lang="en-US"/>
                    </a:p>
                  </a:txBody>
                  <a:tcPr/>
                </a:tc>
                <a:tc>
                  <a:txBody>
                    <a:bodyPr/>
                    <a:lstStyle/>
                    <a:p>
                      <a:pPr lvl="0" algn="l">
                        <a:lnSpc>
                          <a:spcPct val="100000"/>
                        </a:lnSpc>
                        <a:spcBef>
                          <a:spcPts val="0"/>
                        </a:spcBef>
                        <a:spcAft>
                          <a:spcPts val="0"/>
                        </a:spcAft>
                        <a:buNone/>
                      </a:pPr>
                      <a:r>
                        <a:rPr lang="en-US" sz="1400" b="0" i="0" u="none" strike="noStrike" noProof="0" dirty="0">
                          <a:solidFill>
                            <a:srgbClr val="000000"/>
                          </a:solidFill>
                          <a:latin typeface="Comic Sans MS"/>
                        </a:rPr>
                        <a:t>I ate lots of fish.</a:t>
                      </a:r>
                    </a:p>
                    <a:p>
                      <a:pPr lvl="0">
                        <a:lnSpc>
                          <a:spcPct val="100000"/>
                        </a:lnSpc>
                        <a:buNone/>
                      </a:pPr>
                      <a:r>
                        <a:rPr lang="en-US" sz="2000" dirty="0">
                          <a:latin typeface="Comic Sans MS"/>
                        </a:rPr>
                        <a:t>__________________________________</a:t>
                      </a:r>
                      <a:endParaRPr lang="en-US" dirty="0"/>
                    </a:p>
                  </a:txBody>
                  <a:tcPr/>
                </a:tc>
                <a:extLst>
                  <a:ext uri="{0D108BD9-81ED-4DB2-BD59-A6C34878D82A}">
                    <a16:rowId xmlns:a16="http://schemas.microsoft.com/office/drawing/2014/main" val="1129953371"/>
                  </a:ext>
                </a:extLst>
              </a:tr>
              <a:tr h="680720">
                <a:tc vMerge="1">
                  <a:txBody>
                    <a:bodyPr/>
                    <a:lstStyle/>
                    <a:p>
                      <a:endParaRPr lang="en-US"/>
                    </a:p>
                  </a:txBody>
                  <a:tcPr/>
                </a:tc>
                <a:tc>
                  <a:txBody>
                    <a:bodyPr/>
                    <a:lstStyle/>
                    <a:p>
                      <a:pPr lvl="0" algn="l">
                        <a:lnSpc>
                          <a:spcPct val="100000"/>
                        </a:lnSpc>
                        <a:spcBef>
                          <a:spcPts val="0"/>
                        </a:spcBef>
                        <a:spcAft>
                          <a:spcPts val="0"/>
                        </a:spcAft>
                        <a:buNone/>
                      </a:pPr>
                      <a:r>
                        <a:rPr lang="en-US" sz="1400" b="0" i="0" u="none" strike="noStrike" noProof="0" dirty="0">
                          <a:solidFill>
                            <a:srgbClr val="000000"/>
                          </a:solidFill>
                          <a:latin typeface="Comic Sans MS"/>
                        </a:rPr>
                        <a:t>I relaxed on the ice.</a:t>
                      </a:r>
                    </a:p>
                    <a:p>
                      <a:pPr>
                        <a:lnSpc>
                          <a:spcPct val="100000"/>
                        </a:lnSpc>
                      </a:pPr>
                      <a:r>
                        <a:rPr lang="en-US" sz="2000" dirty="0">
                          <a:latin typeface="Comic Sans MS"/>
                        </a:rPr>
                        <a:t>__________________________________</a:t>
                      </a:r>
                    </a:p>
                  </a:txBody>
                  <a:tcPr/>
                </a:tc>
                <a:extLst>
                  <a:ext uri="{0D108BD9-81ED-4DB2-BD59-A6C34878D82A}">
                    <a16:rowId xmlns:a16="http://schemas.microsoft.com/office/drawing/2014/main" val="1816476434"/>
                  </a:ext>
                </a:extLst>
              </a:tr>
              <a:tr h="711200">
                <a:tc vMerge="1">
                  <a:txBody>
                    <a:bodyPr/>
                    <a:lstStyle/>
                    <a:p>
                      <a:endParaRPr lang="en-US"/>
                    </a:p>
                  </a:txBody>
                  <a:tcPr/>
                </a:tc>
                <a:tc>
                  <a:txBody>
                    <a:bodyPr/>
                    <a:lstStyle/>
                    <a:p>
                      <a:pPr lvl="0">
                        <a:lnSpc>
                          <a:spcPct val="100000"/>
                        </a:lnSpc>
                        <a:buNone/>
                      </a:pPr>
                      <a:r>
                        <a:rPr lang="en-US" sz="1400" b="0" i="0" u="none" strike="noStrike" noProof="0" dirty="0">
                          <a:solidFill>
                            <a:srgbClr val="000000"/>
                          </a:solidFill>
                          <a:latin typeface="Comic Sans MS"/>
                        </a:rPr>
                        <a:t>I saw a walrus.</a:t>
                      </a:r>
                      <a:endParaRPr lang="en-US" sz="1400" dirty="0">
                        <a:latin typeface="Comic Sans MS"/>
                      </a:endParaRPr>
                    </a:p>
                    <a:p>
                      <a:pPr>
                        <a:lnSpc>
                          <a:spcPct val="100000"/>
                        </a:lnSpc>
                      </a:pPr>
                      <a:r>
                        <a:rPr lang="en-US" sz="2000" dirty="0">
                          <a:latin typeface="Comic Sans MS"/>
                        </a:rPr>
                        <a:t>__________________________________</a:t>
                      </a:r>
                    </a:p>
                  </a:txBody>
                  <a:tcPr/>
                </a:tc>
                <a:extLst>
                  <a:ext uri="{0D108BD9-81ED-4DB2-BD59-A6C34878D82A}">
                    <a16:rowId xmlns:a16="http://schemas.microsoft.com/office/drawing/2014/main" val="2451990074"/>
                  </a:ext>
                </a:extLst>
              </a:tr>
            </a:tbl>
          </a:graphicData>
        </a:graphic>
      </p:graphicFrame>
      <p:sp>
        <p:nvSpPr>
          <p:cNvPr id="3" name="TextBox 2">
            <a:extLst>
              <a:ext uri="{FF2B5EF4-FFF2-40B4-BE49-F238E27FC236}">
                <a16:creationId xmlns:a16="http://schemas.microsoft.com/office/drawing/2014/main" id="{CC2FD3CE-9CEE-4731-9A67-86ED8DDAD004}"/>
              </a:ext>
            </a:extLst>
          </p:cNvPr>
          <p:cNvSpPr txBox="1"/>
          <p:nvPr/>
        </p:nvSpPr>
        <p:spPr>
          <a:xfrm>
            <a:off x="8921806" y="770394"/>
            <a:ext cx="2981201" cy="369332"/>
          </a:xfrm>
          <a:prstGeom prst="rect">
            <a:avLst/>
          </a:prstGeom>
          <a:noFill/>
        </p:spPr>
        <p:txBody>
          <a:bodyPr wrap="none" lIns="91440" tIns="45720" rIns="91440" bIns="45720" rtlCol="0" anchor="t">
            <a:spAutoFit/>
          </a:bodyPr>
          <a:lstStyle/>
          <a:p>
            <a:r>
              <a:rPr lang="cy-GB" dirty="0"/>
              <a:t>(Cyfatebwch y brawddegau )</a:t>
            </a:r>
          </a:p>
        </p:txBody>
      </p:sp>
      <p:sp>
        <p:nvSpPr>
          <p:cNvPr id="4" name="TextBox 3">
            <a:extLst>
              <a:ext uri="{FF2B5EF4-FFF2-40B4-BE49-F238E27FC236}">
                <a16:creationId xmlns:a16="http://schemas.microsoft.com/office/drawing/2014/main" id="{15F4646E-948B-2666-B0D7-130AF26E9BCF}"/>
              </a:ext>
            </a:extLst>
          </p:cNvPr>
          <p:cNvSpPr txBox="1"/>
          <p:nvPr/>
        </p:nvSpPr>
        <p:spPr>
          <a:xfrm>
            <a:off x="347208" y="447040"/>
            <a:ext cx="5907386" cy="646331"/>
          </a:xfrm>
          <a:prstGeom prst="rect">
            <a:avLst/>
          </a:prstGeom>
          <a:noFill/>
        </p:spPr>
        <p:txBody>
          <a:bodyPr wrap="none" lIns="91440" tIns="45720" rIns="91440" bIns="45720" rtlCol="0" anchor="t">
            <a:spAutoFit/>
          </a:bodyPr>
          <a:lstStyle/>
          <a:p>
            <a:r>
              <a:rPr lang="cy-GB" sz="3600" dirty="0">
                <a:latin typeface="Comic Sans MS"/>
              </a:rPr>
              <a:t>Diwrnod arferol i arth wen</a:t>
            </a:r>
            <a:endParaRPr lang="cy-GB" dirty="0">
              <a:latin typeface="Comic Sans MS"/>
            </a:endParaRPr>
          </a:p>
        </p:txBody>
      </p:sp>
      <p:sp>
        <p:nvSpPr>
          <p:cNvPr id="6" name="Star: 5 Points 5">
            <a:extLst>
              <a:ext uri="{FF2B5EF4-FFF2-40B4-BE49-F238E27FC236}">
                <a16:creationId xmlns:a16="http://schemas.microsoft.com/office/drawing/2014/main" id="{5DCDFA78-7152-CB9B-2402-72F84ABA2424}"/>
              </a:ext>
            </a:extLst>
          </p:cNvPr>
          <p:cNvSpPr/>
          <p:nvPr/>
        </p:nvSpPr>
        <p:spPr>
          <a:xfrm>
            <a:off x="285750" y="5981699"/>
            <a:ext cx="628650" cy="638175"/>
          </a:xfrm>
          <a:prstGeom prst="star5">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696741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lose-up of icons&#10;&#10;Description automatically generated">
            <a:extLst>
              <a:ext uri="{FF2B5EF4-FFF2-40B4-BE49-F238E27FC236}">
                <a16:creationId xmlns:a16="http://schemas.microsoft.com/office/drawing/2014/main" id="{B8EF0A6A-EF57-774C-FACF-7E379DB8D312}"/>
              </a:ext>
            </a:extLst>
          </p:cNvPr>
          <p:cNvPicPr>
            <a:picLocks noChangeAspect="1"/>
          </p:cNvPicPr>
          <p:nvPr/>
        </p:nvPicPr>
        <p:blipFill>
          <a:blip r:embed="rId2"/>
          <a:stretch>
            <a:fillRect/>
          </a:stretch>
        </p:blipFill>
        <p:spPr>
          <a:xfrm>
            <a:off x="589548" y="643466"/>
            <a:ext cx="5348224" cy="5571067"/>
          </a:xfrm>
          <a:prstGeom prst="rect">
            <a:avLst/>
          </a:prstGeom>
        </p:spPr>
      </p:pic>
      <p:sp>
        <p:nvSpPr>
          <p:cNvPr id="8" name="TextBox 7">
            <a:extLst>
              <a:ext uri="{FF2B5EF4-FFF2-40B4-BE49-F238E27FC236}">
                <a16:creationId xmlns:a16="http://schemas.microsoft.com/office/drawing/2014/main" id="{24C865B0-276D-7535-BEE1-7D878902250F}"/>
              </a:ext>
            </a:extLst>
          </p:cNvPr>
          <p:cNvSpPr txBox="1"/>
          <p:nvPr/>
        </p:nvSpPr>
        <p:spPr>
          <a:xfrm>
            <a:off x="6239106" y="847160"/>
            <a:ext cx="5551457" cy="1969770"/>
          </a:xfrm>
          <a:prstGeom prst="rect">
            <a:avLst/>
          </a:prstGeom>
          <a:solidFill>
            <a:schemeClr val="accent2">
              <a:lumMod val="20000"/>
              <a:lumOff val="80000"/>
            </a:schemeClr>
          </a:solidFill>
        </p:spPr>
        <p:style>
          <a:lnRef idx="2">
            <a:schemeClr val="accent2"/>
          </a:lnRef>
          <a:fillRef idx="1">
            <a:schemeClr val="lt1"/>
          </a:fillRef>
          <a:effectRef idx="0">
            <a:schemeClr val="accent2"/>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Comic Sans MS"/>
              </a:rPr>
              <a:t>Y </a:t>
            </a:r>
            <a:r>
              <a:rPr lang="en-US" b="1" err="1">
                <a:latin typeface="Comic Sans MS"/>
              </a:rPr>
              <a:t>gorffenol</a:t>
            </a:r>
            <a:r>
              <a:rPr lang="en-US" b="1" dirty="0">
                <a:latin typeface="Comic Sans MS"/>
              </a:rPr>
              <a:t> </a:t>
            </a:r>
            <a:r>
              <a:rPr lang="en-US" b="1" err="1">
                <a:latin typeface="Comic Sans MS"/>
              </a:rPr>
              <a:t>amser</a:t>
            </a:r>
            <a:endParaRPr lang="en-US" b="1" dirty="0" err="1">
              <a:latin typeface="Comic Sans MS"/>
            </a:endParaRPr>
          </a:p>
          <a:p>
            <a:endParaRPr lang="en-US" dirty="0">
              <a:latin typeface="Comic Sans MS"/>
            </a:endParaRPr>
          </a:p>
          <a:p>
            <a:r>
              <a:rPr lang="en-US" sz="3200" dirty="0">
                <a:latin typeface="Comic Sans MS"/>
              </a:rPr>
              <a:t>_________ + ais </a:t>
            </a:r>
            <a:r>
              <a:rPr lang="en-US" sz="3200" err="1">
                <a:latin typeface="Comic Sans MS"/>
              </a:rPr>
              <a:t>i</a:t>
            </a:r>
            <a:endParaRPr lang="en-US" sz="3200">
              <a:latin typeface="Comic Sans MS"/>
            </a:endParaRPr>
          </a:p>
          <a:p>
            <a:endParaRPr lang="en-US" dirty="0">
              <a:latin typeface="Comic Sans MS"/>
            </a:endParaRPr>
          </a:p>
          <a:p>
            <a:r>
              <a:rPr lang="en-US" err="1">
                <a:latin typeface="Comic Sans MS"/>
              </a:rPr>
              <a:t>e.e.</a:t>
            </a:r>
            <a:r>
              <a:rPr lang="en-US" dirty="0">
                <a:latin typeface="Comic Sans MS"/>
              </a:rPr>
              <a:t>   </a:t>
            </a:r>
            <a:r>
              <a:rPr lang="en-US" err="1">
                <a:latin typeface="Comic Sans MS"/>
              </a:rPr>
              <a:t>cysg</a:t>
            </a:r>
            <a:r>
              <a:rPr lang="en-US" strike="sngStrike" err="1">
                <a:latin typeface="Comic Sans MS"/>
              </a:rPr>
              <a:t>u</a:t>
            </a:r>
            <a:r>
              <a:rPr lang="en-US" dirty="0">
                <a:latin typeface="Comic Sans MS"/>
              </a:rPr>
              <a:t>     --&gt; </a:t>
            </a:r>
            <a:r>
              <a:rPr lang="en-US" err="1">
                <a:latin typeface="Comic Sans MS"/>
              </a:rPr>
              <a:t>cysg</a:t>
            </a:r>
            <a:r>
              <a:rPr lang="en-US" dirty="0">
                <a:latin typeface="Comic Sans MS"/>
              </a:rPr>
              <a:t>       + ais </a:t>
            </a:r>
            <a:r>
              <a:rPr lang="en-US" err="1">
                <a:latin typeface="Comic Sans MS"/>
              </a:rPr>
              <a:t>i</a:t>
            </a:r>
            <a:r>
              <a:rPr lang="en-US" dirty="0">
                <a:latin typeface="Comic Sans MS"/>
              </a:rPr>
              <a:t>      = </a:t>
            </a:r>
            <a:r>
              <a:rPr lang="en-US" err="1">
                <a:latin typeface="Comic Sans MS"/>
              </a:rPr>
              <a:t>cysgais</a:t>
            </a:r>
            <a:r>
              <a:rPr lang="en-US" dirty="0">
                <a:latin typeface="Comic Sans MS"/>
              </a:rPr>
              <a:t> </a:t>
            </a:r>
            <a:r>
              <a:rPr lang="en-US" err="1">
                <a:latin typeface="Comic Sans MS"/>
              </a:rPr>
              <a:t>i</a:t>
            </a:r>
            <a:endParaRPr lang="en-US">
              <a:latin typeface="Comic Sans MS"/>
            </a:endParaRPr>
          </a:p>
          <a:p>
            <a:r>
              <a:rPr lang="en-US" dirty="0">
                <a:latin typeface="Comic Sans MS"/>
              </a:rPr>
              <a:t>        </a:t>
            </a:r>
            <a:r>
              <a:rPr lang="en-US" err="1">
                <a:latin typeface="Comic Sans MS"/>
              </a:rPr>
              <a:t>Cerdd</a:t>
            </a:r>
            <a:r>
              <a:rPr lang="en-US" strike="sngStrike" err="1">
                <a:latin typeface="Comic Sans MS"/>
              </a:rPr>
              <a:t>ed</a:t>
            </a:r>
            <a:r>
              <a:rPr lang="en-US" dirty="0">
                <a:latin typeface="Comic Sans MS"/>
              </a:rPr>
              <a:t> --&gt; </a:t>
            </a:r>
            <a:r>
              <a:rPr lang="en-US" err="1">
                <a:latin typeface="Comic Sans MS"/>
              </a:rPr>
              <a:t>cerdd</a:t>
            </a:r>
            <a:r>
              <a:rPr lang="en-US" dirty="0">
                <a:latin typeface="Comic Sans MS"/>
              </a:rPr>
              <a:t>     + ais </a:t>
            </a:r>
            <a:r>
              <a:rPr lang="en-US" err="1">
                <a:latin typeface="Comic Sans MS"/>
              </a:rPr>
              <a:t>i</a:t>
            </a:r>
            <a:r>
              <a:rPr lang="en-US" dirty="0">
                <a:latin typeface="Comic Sans MS"/>
              </a:rPr>
              <a:t>      = </a:t>
            </a:r>
            <a:r>
              <a:rPr lang="en-US" err="1">
                <a:latin typeface="Comic Sans MS"/>
              </a:rPr>
              <a:t>cerddais</a:t>
            </a:r>
            <a:r>
              <a:rPr lang="en-US" dirty="0">
                <a:latin typeface="Comic Sans MS"/>
              </a:rPr>
              <a:t> </a:t>
            </a:r>
            <a:r>
              <a:rPr lang="en-US" err="1">
                <a:latin typeface="Comic Sans MS"/>
              </a:rPr>
              <a:t>i</a:t>
            </a:r>
            <a:endParaRPr lang="en-US">
              <a:latin typeface="Comic Sans MS"/>
            </a:endParaRPr>
          </a:p>
        </p:txBody>
      </p:sp>
      <p:sp>
        <p:nvSpPr>
          <p:cNvPr id="3" name="Star: 5 Points 2">
            <a:extLst>
              <a:ext uri="{FF2B5EF4-FFF2-40B4-BE49-F238E27FC236}">
                <a16:creationId xmlns:a16="http://schemas.microsoft.com/office/drawing/2014/main" id="{BB7C4264-4C57-A029-AD49-3B0B4D416E7B}"/>
              </a:ext>
            </a:extLst>
          </p:cNvPr>
          <p:cNvSpPr/>
          <p:nvPr/>
        </p:nvSpPr>
        <p:spPr>
          <a:xfrm rot="780000">
            <a:off x="9918079" y="84562"/>
            <a:ext cx="2025571" cy="1963078"/>
          </a:xfrm>
          <a:prstGeom prst="star5">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66FADCF7-DECF-5F81-4672-2F2EA77B4301}"/>
              </a:ext>
            </a:extLst>
          </p:cNvPr>
          <p:cNvSpPr txBox="1"/>
          <p:nvPr/>
        </p:nvSpPr>
        <p:spPr>
          <a:xfrm rot="780000">
            <a:off x="10363431" y="878855"/>
            <a:ext cx="11334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dirty="0"/>
              <a:t>Cofiwch!</a:t>
            </a:r>
          </a:p>
        </p:txBody>
      </p:sp>
      <p:pic>
        <p:nvPicPr>
          <p:cNvPr id="6" name="Picture 5" descr="A group of animals with text&#10;&#10;Description automatically generated">
            <a:extLst>
              <a:ext uri="{FF2B5EF4-FFF2-40B4-BE49-F238E27FC236}">
                <a16:creationId xmlns:a16="http://schemas.microsoft.com/office/drawing/2014/main" id="{2C37ED93-90CA-6EF0-AE3F-099C0259BA1C}"/>
              </a:ext>
            </a:extLst>
          </p:cNvPr>
          <p:cNvPicPr>
            <a:picLocks noChangeAspect="1"/>
          </p:cNvPicPr>
          <p:nvPr/>
        </p:nvPicPr>
        <p:blipFill>
          <a:blip r:embed="rId3"/>
          <a:stretch>
            <a:fillRect/>
          </a:stretch>
        </p:blipFill>
        <p:spPr>
          <a:xfrm>
            <a:off x="6506737" y="2945083"/>
            <a:ext cx="4744843" cy="3272418"/>
          </a:xfrm>
          <a:prstGeom prst="rect">
            <a:avLst/>
          </a:prstGeom>
        </p:spPr>
      </p:pic>
    </p:spTree>
    <p:extLst>
      <p:ext uri="{BB962C8B-B14F-4D97-AF65-F5344CB8AC3E}">
        <p14:creationId xmlns:p14="http://schemas.microsoft.com/office/powerpoint/2010/main" val="1947670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rawing of a person&amp;#39;s head&#10;&#10;Description automatically generated">
            <a:extLst>
              <a:ext uri="{FF2B5EF4-FFF2-40B4-BE49-F238E27FC236}">
                <a16:creationId xmlns:a16="http://schemas.microsoft.com/office/drawing/2014/main" id="{A36BEC1B-9E68-2738-2B66-CF11E6550D1A}"/>
              </a:ext>
            </a:extLst>
          </p:cNvPr>
          <p:cNvPicPr>
            <a:picLocks noGrp="1" noChangeAspect="1"/>
          </p:cNvPicPr>
          <p:nvPr>
            <p:ph idx="1"/>
          </p:nvPr>
        </p:nvPicPr>
        <p:blipFill>
          <a:blip r:embed="rId2"/>
          <a:stretch>
            <a:fillRect/>
          </a:stretch>
        </p:blipFill>
        <p:spPr>
          <a:xfrm rot="-5400000">
            <a:off x="3839367" y="-1567809"/>
            <a:ext cx="7172305" cy="9685337"/>
          </a:xfrm>
        </p:spPr>
      </p:pic>
      <p:sp>
        <p:nvSpPr>
          <p:cNvPr id="2" name="Title 1">
            <a:extLst>
              <a:ext uri="{FF2B5EF4-FFF2-40B4-BE49-F238E27FC236}">
                <a16:creationId xmlns:a16="http://schemas.microsoft.com/office/drawing/2014/main" id="{E4D79D1A-F4F5-026F-AABC-7B33FFAAF854}"/>
              </a:ext>
            </a:extLst>
          </p:cNvPr>
          <p:cNvSpPr>
            <a:spLocks noGrp="1"/>
          </p:cNvSpPr>
          <p:nvPr>
            <p:ph type="title"/>
          </p:nvPr>
        </p:nvSpPr>
        <p:spPr/>
        <p:txBody>
          <a:bodyPr/>
          <a:lstStyle/>
          <a:p>
            <a:r>
              <a:rPr lang="en-US" dirty="0"/>
              <a:t>Er </a:t>
            </a:r>
            <a:r>
              <a:rPr lang="cy-GB" dirty="0"/>
              <a:t>enghraifft:</a:t>
            </a:r>
          </a:p>
        </p:txBody>
      </p:sp>
    </p:spTree>
    <p:extLst>
      <p:ext uri="{BB962C8B-B14F-4D97-AF65-F5344CB8AC3E}">
        <p14:creationId xmlns:p14="http://schemas.microsoft.com/office/powerpoint/2010/main" val="133851904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white outline of a polar bear&#10;&#10;Description automatically generated">
            <a:extLst>
              <a:ext uri="{FF2B5EF4-FFF2-40B4-BE49-F238E27FC236}">
                <a16:creationId xmlns:a16="http://schemas.microsoft.com/office/drawing/2014/main" id="{FAFC680B-A109-7D0C-FD2E-B51FFC7EC1A5}"/>
              </a:ext>
            </a:extLst>
          </p:cNvPr>
          <p:cNvPicPr>
            <a:picLocks noGrp="1" noChangeAspect="1"/>
          </p:cNvPicPr>
          <p:nvPr>
            <p:ph idx="1"/>
          </p:nvPr>
        </p:nvPicPr>
        <p:blipFill>
          <a:blip r:embed="rId2"/>
          <a:stretch>
            <a:fillRect/>
          </a:stretch>
        </p:blipFill>
        <p:spPr>
          <a:xfrm>
            <a:off x="575385" y="14080"/>
            <a:ext cx="10854323" cy="6781108"/>
          </a:xfrm>
        </p:spPr>
      </p:pic>
    </p:spTree>
    <p:extLst>
      <p:ext uri="{BB962C8B-B14F-4D97-AF65-F5344CB8AC3E}">
        <p14:creationId xmlns:p14="http://schemas.microsoft.com/office/powerpoint/2010/main" val="25951181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A4C6B89-EEC3-B61C-1B85-C2CC68A894B4}"/>
              </a:ext>
            </a:extLst>
          </p:cNvPr>
          <p:cNvGraphicFramePr>
            <a:graphicFrameLocks noGrp="1"/>
          </p:cNvGraphicFramePr>
          <p:nvPr>
            <p:extLst>
              <p:ext uri="{D42A27DB-BD31-4B8C-83A1-F6EECF244321}">
                <p14:modId xmlns:p14="http://schemas.microsoft.com/office/powerpoint/2010/main" val="453128019"/>
              </p:ext>
            </p:extLst>
          </p:nvPr>
        </p:nvGraphicFramePr>
        <p:xfrm>
          <a:off x="1868159" y="1627122"/>
          <a:ext cx="8168640" cy="3589846"/>
        </p:xfrm>
        <a:graphic>
          <a:graphicData uri="http://schemas.openxmlformats.org/drawingml/2006/table">
            <a:tbl>
              <a:tblPr firstRow="1" bandRow="1">
                <a:tableStyleId>{69012ECD-51FC-41F1-AA8D-1B2483CD663E}</a:tableStyleId>
              </a:tblPr>
              <a:tblGrid>
                <a:gridCol w="4084320">
                  <a:extLst>
                    <a:ext uri="{9D8B030D-6E8A-4147-A177-3AD203B41FA5}">
                      <a16:colId xmlns:a16="http://schemas.microsoft.com/office/drawing/2014/main" val="3674566873"/>
                    </a:ext>
                  </a:extLst>
                </a:gridCol>
                <a:gridCol w="4084320">
                  <a:extLst>
                    <a:ext uri="{9D8B030D-6E8A-4147-A177-3AD203B41FA5}">
                      <a16:colId xmlns:a16="http://schemas.microsoft.com/office/drawing/2014/main" val="2151934424"/>
                    </a:ext>
                  </a:extLst>
                </a:gridCol>
              </a:tblGrid>
              <a:tr h="370839">
                <a:tc gridSpan="2">
                  <a:txBody>
                    <a:bodyPr/>
                    <a:lstStyle/>
                    <a:p>
                      <a:pPr marL="0" marR="0" lvl="0" indent="0" algn="l">
                        <a:lnSpc>
                          <a:spcPct val="90000"/>
                        </a:lnSpc>
                        <a:spcBef>
                          <a:spcPct val="0"/>
                        </a:spcBef>
                        <a:spcAft>
                          <a:spcPts val="0"/>
                        </a:spcAft>
                        <a:buNone/>
                      </a:pPr>
                      <a:r>
                        <a:rPr lang="cy-GB" sz="2000" b="1" i="0" u="sng" strike="noStrike" noProof="0" dirty="0">
                          <a:solidFill>
                            <a:srgbClr val="000000"/>
                          </a:solidFill>
                          <a:latin typeface="Comic Sans MS"/>
                        </a:rPr>
                        <a:t>Y Dyniaethau </a:t>
                      </a:r>
                      <a:endParaRPr lang="en-US" sz="2000" b="1">
                        <a:highlight>
                          <a:srgbClr val="FFFF00"/>
                        </a:highlight>
                        <a:latin typeface="Comic Sans MS"/>
                      </a:endParaRPr>
                    </a:p>
                    <a:p>
                      <a:pPr marL="0" marR="0" lvl="0" indent="0" algn="l">
                        <a:lnSpc>
                          <a:spcPct val="90000"/>
                        </a:lnSpc>
                        <a:spcBef>
                          <a:spcPct val="0"/>
                        </a:spcBef>
                        <a:spcAft>
                          <a:spcPts val="0"/>
                        </a:spcAft>
                        <a:buNone/>
                      </a:pPr>
                      <a:r>
                        <a:rPr lang="cy-GB" sz="2000" b="0" i="0" u="sng" strike="noStrike" noProof="0" dirty="0">
                          <a:solidFill>
                            <a:srgbClr val="000000"/>
                          </a:solidFill>
                          <a:latin typeface="Comic Sans MS"/>
                        </a:rPr>
                        <a:t>(datblygu geirfa)</a:t>
                      </a:r>
                      <a:endParaRPr lang="en-US" sz="2000" b="0"/>
                    </a:p>
                  </a:txBody>
                  <a:tcPr>
                    <a:solidFill>
                      <a:schemeClr val="tx2">
                        <a:lumMod val="10000"/>
                        <a:lumOff val="90000"/>
                      </a:schemeClr>
                    </a:solidFill>
                  </a:tcPr>
                </a:tc>
                <a:tc hMerge="1">
                  <a:txBody>
                    <a:bodyPr/>
                    <a:lstStyle/>
                    <a:p>
                      <a:endParaRPr lang="en-US"/>
                    </a:p>
                  </a:txBody>
                  <a:tcPr/>
                </a:tc>
                <a:extLst>
                  <a:ext uri="{0D108BD9-81ED-4DB2-BD59-A6C34878D82A}">
                    <a16:rowId xmlns:a16="http://schemas.microsoft.com/office/drawing/2014/main" val="465494923"/>
                  </a:ext>
                </a:extLst>
              </a:tr>
              <a:tr h="370840">
                <a:tc>
                  <a:txBody>
                    <a:bodyPr/>
                    <a:lstStyle/>
                    <a:p>
                      <a:pPr lvl="0">
                        <a:buNone/>
                      </a:pPr>
                      <a:r>
                        <a:rPr lang="en-US" sz="1600" dirty="0" err="1">
                          <a:latin typeface="Comic Sans MS"/>
                        </a:rPr>
                        <a:t>Sleid</a:t>
                      </a:r>
                      <a:r>
                        <a:rPr lang="en-US" sz="1600" dirty="0">
                          <a:latin typeface="Comic Sans MS"/>
                        </a:rPr>
                        <a:t> 19</a:t>
                      </a:r>
                      <a:endParaRPr lang="en-US" dirty="0"/>
                    </a:p>
                  </a:txBody>
                  <a:tcPr/>
                </a:tc>
                <a:tc>
                  <a:txBody>
                    <a:bodyPr/>
                    <a:lstStyle/>
                    <a:p>
                      <a:pPr marL="0" lvl="0" indent="0" algn="l">
                        <a:lnSpc>
                          <a:spcPct val="100000"/>
                        </a:lnSpc>
                        <a:buNone/>
                      </a:pPr>
                      <a:r>
                        <a:rPr lang="en-US" sz="1600" b="0" i="0" u="none" strike="noStrike" baseline="0" noProof="0" err="1">
                          <a:solidFill>
                            <a:srgbClr val="000000"/>
                          </a:solidFill>
                          <a:latin typeface="Comic Sans MS"/>
                        </a:rPr>
                        <a:t>Cyfarwyddiadau</a:t>
                      </a:r>
                      <a:r>
                        <a:rPr lang="en-US" sz="1600" b="0" i="0" u="none" strike="noStrike" baseline="0" noProof="0">
                          <a:solidFill>
                            <a:srgbClr val="000000"/>
                          </a:solidFill>
                          <a:latin typeface="Comic Sans MS"/>
                        </a:rPr>
                        <a:t> </a:t>
                      </a:r>
                    </a:p>
                    <a:p>
                      <a:pPr lvl="0">
                        <a:buNone/>
                      </a:pPr>
                      <a:endParaRPr lang="en-US" sz="1600" dirty="0">
                        <a:latin typeface="Comic Sans MS"/>
                      </a:endParaRPr>
                    </a:p>
                  </a:txBody>
                  <a:tcPr/>
                </a:tc>
                <a:extLst>
                  <a:ext uri="{0D108BD9-81ED-4DB2-BD59-A6C34878D82A}">
                    <a16:rowId xmlns:a16="http://schemas.microsoft.com/office/drawing/2014/main" val="4137180182"/>
                  </a:ext>
                </a:extLst>
              </a:tr>
              <a:tr h="370839">
                <a:tc>
                  <a:txBody>
                    <a:bodyPr/>
                    <a:lstStyle/>
                    <a:p>
                      <a:pPr lvl="0">
                        <a:buNone/>
                      </a:pPr>
                      <a:r>
                        <a:rPr lang="en-US" sz="1600" dirty="0" err="1">
                          <a:latin typeface="Comic Sans MS"/>
                        </a:rPr>
                        <a:t>Sleid</a:t>
                      </a:r>
                      <a:r>
                        <a:rPr lang="en-US" sz="1600" dirty="0">
                          <a:latin typeface="Comic Sans MS"/>
                        </a:rPr>
                        <a:t> 20</a:t>
                      </a:r>
                    </a:p>
                  </a:txBody>
                  <a:tcPr/>
                </a:tc>
                <a:tc>
                  <a:txBody>
                    <a:bodyPr/>
                    <a:lstStyle/>
                    <a:p>
                      <a:pPr lvl="0" algn="l">
                        <a:lnSpc>
                          <a:spcPct val="100000"/>
                        </a:lnSpc>
                        <a:spcBef>
                          <a:spcPts val="0"/>
                        </a:spcBef>
                        <a:spcAft>
                          <a:spcPts val="0"/>
                        </a:spcAft>
                        <a:buNone/>
                      </a:pPr>
                      <a:r>
                        <a:rPr lang="en-US" sz="1600" b="0" i="0" u="none" strike="noStrike" noProof="0" dirty="0">
                          <a:solidFill>
                            <a:srgbClr val="000000"/>
                          </a:solidFill>
                          <a:latin typeface="Comic Sans MS"/>
                        </a:rPr>
                        <a:t>Mat </a:t>
                      </a:r>
                      <a:r>
                        <a:rPr lang="en-US" sz="1600" b="0" i="0" u="none" strike="noStrike" noProof="0" err="1">
                          <a:solidFill>
                            <a:srgbClr val="000000"/>
                          </a:solidFill>
                          <a:latin typeface="Comic Sans MS"/>
                        </a:rPr>
                        <a:t>iaith</a:t>
                      </a:r>
                      <a:r>
                        <a:rPr lang="en-US" sz="1600" b="0" i="0" u="none" strike="noStrike" noProof="0" dirty="0">
                          <a:solidFill>
                            <a:srgbClr val="000000"/>
                          </a:solidFill>
                          <a:latin typeface="Comic Sans MS"/>
                        </a:rPr>
                        <a:t> </a:t>
                      </a:r>
                      <a:r>
                        <a:rPr lang="en-US" sz="1600" b="0" i="0" u="none" strike="noStrike" noProof="0" err="1">
                          <a:solidFill>
                            <a:srgbClr val="000000"/>
                          </a:solidFill>
                          <a:latin typeface="Comic Sans MS"/>
                        </a:rPr>
                        <a:t>anifeiliad</a:t>
                      </a:r>
                    </a:p>
                    <a:p>
                      <a:pPr lvl="0">
                        <a:buNone/>
                      </a:pPr>
                      <a:endParaRPr lang="en-US" sz="1600" dirty="0">
                        <a:latin typeface="Comic Sans MS"/>
                      </a:endParaRPr>
                    </a:p>
                  </a:txBody>
                  <a:tcPr/>
                </a:tc>
                <a:extLst>
                  <a:ext uri="{0D108BD9-81ED-4DB2-BD59-A6C34878D82A}">
                    <a16:rowId xmlns:a16="http://schemas.microsoft.com/office/drawing/2014/main" val="1529665997"/>
                  </a:ext>
                </a:extLst>
              </a:tr>
              <a:tr h="370840">
                <a:tc>
                  <a:txBody>
                    <a:bodyPr/>
                    <a:lstStyle/>
                    <a:p>
                      <a:r>
                        <a:rPr lang="en-US" sz="1600" dirty="0" err="1">
                          <a:latin typeface="Comic Sans MS"/>
                        </a:rPr>
                        <a:t>Sleid</a:t>
                      </a:r>
                      <a:r>
                        <a:rPr lang="en-US" sz="1600" dirty="0">
                          <a:latin typeface="Comic Sans MS"/>
                        </a:rPr>
                        <a:t> 21</a:t>
                      </a:r>
                      <a:endParaRPr lang="en-US" dirty="0"/>
                    </a:p>
                  </a:txBody>
                  <a:tcPr/>
                </a:tc>
                <a:tc>
                  <a:txBody>
                    <a:bodyPr/>
                    <a:lstStyle/>
                    <a:p>
                      <a:pPr marL="0" marR="0" lvl="0" indent="0" algn="l">
                        <a:lnSpc>
                          <a:spcPct val="90000"/>
                        </a:lnSpc>
                        <a:spcBef>
                          <a:spcPts val="1000"/>
                        </a:spcBef>
                        <a:spcAft>
                          <a:spcPts val="0"/>
                        </a:spcAft>
                        <a:buNone/>
                      </a:pPr>
                      <a:r>
                        <a:rPr lang="en-US" sz="1600" b="0" i="0" u="none" strike="noStrike" noProof="0" dirty="0">
                          <a:solidFill>
                            <a:srgbClr val="000000"/>
                          </a:solidFill>
                          <a:latin typeface="Comic Sans MS"/>
                        </a:rPr>
                        <a:t>Mat </a:t>
                      </a:r>
                      <a:r>
                        <a:rPr lang="en-US" sz="1600" b="0" i="0" u="none" strike="noStrike" noProof="0" dirty="0" err="1">
                          <a:solidFill>
                            <a:srgbClr val="000000"/>
                          </a:solidFill>
                          <a:latin typeface="Comic Sans MS"/>
                        </a:rPr>
                        <a:t>iaith</a:t>
                      </a:r>
                    </a:p>
                    <a:p>
                      <a:pPr marL="0" marR="0" lvl="0" indent="0" algn="l">
                        <a:lnSpc>
                          <a:spcPct val="90000"/>
                        </a:lnSpc>
                        <a:spcBef>
                          <a:spcPts val="1000"/>
                        </a:spcBef>
                        <a:spcAft>
                          <a:spcPts val="0"/>
                        </a:spcAft>
                        <a:buNone/>
                      </a:pPr>
                      <a:endParaRPr lang="en-US" sz="1600" b="0" i="0" u="none" strike="noStrike" noProof="0" dirty="0">
                        <a:solidFill>
                          <a:srgbClr val="000000"/>
                        </a:solidFill>
                        <a:latin typeface="Comic Sans MS"/>
                      </a:endParaRPr>
                    </a:p>
                  </a:txBody>
                  <a:tcPr/>
                </a:tc>
                <a:extLst>
                  <a:ext uri="{0D108BD9-81ED-4DB2-BD59-A6C34878D82A}">
                    <a16:rowId xmlns:a16="http://schemas.microsoft.com/office/drawing/2014/main" val="2663271694"/>
                  </a:ext>
                </a:extLst>
              </a:tr>
              <a:tr h="370840">
                <a:tc>
                  <a:txBody>
                    <a:bodyPr/>
                    <a:lstStyle/>
                    <a:p>
                      <a:r>
                        <a:rPr lang="en-US" sz="1600" dirty="0" err="1">
                          <a:latin typeface="Comic Sans MS"/>
                        </a:rPr>
                        <a:t>Sleid</a:t>
                      </a:r>
                      <a:r>
                        <a:rPr lang="en-US" sz="1600" dirty="0">
                          <a:latin typeface="Comic Sans MS"/>
                        </a:rPr>
                        <a:t> 22</a:t>
                      </a:r>
                    </a:p>
                  </a:txBody>
                  <a:tcPr/>
                </a:tc>
                <a:tc>
                  <a:txBody>
                    <a:bodyPr/>
                    <a:lstStyle/>
                    <a:p>
                      <a:pPr marL="0" marR="0" lvl="0" indent="0" algn="l">
                        <a:lnSpc>
                          <a:spcPct val="90000"/>
                        </a:lnSpc>
                        <a:spcBef>
                          <a:spcPts val="1000"/>
                        </a:spcBef>
                        <a:spcAft>
                          <a:spcPts val="0"/>
                        </a:spcAft>
                        <a:buNone/>
                      </a:pPr>
                      <a:r>
                        <a:rPr lang="en-US" sz="1600" b="0" i="0" u="none" strike="noStrike" noProof="0" dirty="0" err="1">
                          <a:solidFill>
                            <a:srgbClr val="000000"/>
                          </a:solidFill>
                          <a:latin typeface="Comic Sans MS"/>
                        </a:rPr>
                        <a:t>Lluniau</a:t>
                      </a:r>
                      <a:r>
                        <a:rPr lang="en-US" sz="1600" b="0" i="0" u="none" strike="noStrike" noProof="0" dirty="0">
                          <a:solidFill>
                            <a:srgbClr val="000000"/>
                          </a:solidFill>
                          <a:latin typeface="Comic Sans MS"/>
                        </a:rPr>
                        <a:t> </a:t>
                      </a:r>
                      <a:r>
                        <a:rPr lang="en-US" sz="1600" b="0" i="0" u="none" strike="noStrike" noProof="0" dirty="0" err="1">
                          <a:solidFill>
                            <a:srgbClr val="000000"/>
                          </a:solidFill>
                          <a:latin typeface="Comic Sans MS"/>
                        </a:rPr>
                        <a:t>i</a:t>
                      </a:r>
                      <a:r>
                        <a:rPr lang="en-US" sz="1600" b="0" i="0" u="none" strike="noStrike" noProof="0" dirty="0">
                          <a:solidFill>
                            <a:srgbClr val="000000"/>
                          </a:solidFill>
                          <a:latin typeface="Comic Sans MS"/>
                        </a:rPr>
                        <a:t> </a:t>
                      </a:r>
                      <a:r>
                        <a:rPr lang="en-US" sz="1600" b="0" i="0" u="none" strike="noStrike" noProof="0" dirty="0" err="1">
                          <a:solidFill>
                            <a:srgbClr val="000000"/>
                          </a:solidFill>
                          <a:latin typeface="Comic Sans MS"/>
                        </a:rPr>
                        <a:t>torri</a:t>
                      </a:r>
                      <a:r>
                        <a:rPr lang="en-US" sz="1600" b="0" i="0" u="none" strike="noStrike" noProof="0" dirty="0">
                          <a:solidFill>
                            <a:srgbClr val="000000"/>
                          </a:solidFill>
                          <a:latin typeface="Comic Sans MS"/>
                        </a:rPr>
                        <a:t> </a:t>
                      </a:r>
                    </a:p>
                    <a:p>
                      <a:pPr lvl="0">
                        <a:buNone/>
                      </a:pPr>
                      <a:endParaRPr lang="en-US" sz="1600" dirty="0">
                        <a:latin typeface="Comic Sans MS"/>
                      </a:endParaRPr>
                    </a:p>
                  </a:txBody>
                  <a:tcPr/>
                </a:tc>
                <a:extLst>
                  <a:ext uri="{0D108BD9-81ED-4DB2-BD59-A6C34878D82A}">
                    <a16:rowId xmlns:a16="http://schemas.microsoft.com/office/drawing/2014/main" val="918428392"/>
                  </a:ext>
                </a:extLst>
              </a:tr>
              <a:tr h="370839">
                <a:tc>
                  <a:txBody>
                    <a:bodyPr/>
                    <a:lstStyle/>
                    <a:p>
                      <a:pPr lvl="0">
                        <a:buNone/>
                      </a:pPr>
                      <a:r>
                        <a:rPr lang="en-US" sz="1600" dirty="0" err="1">
                          <a:latin typeface="Comic Sans MS"/>
                        </a:rPr>
                        <a:t>Sleid</a:t>
                      </a:r>
                      <a:r>
                        <a:rPr lang="en-US" sz="1600" dirty="0">
                          <a:latin typeface="Comic Sans MS"/>
                        </a:rPr>
                        <a:t> 23</a:t>
                      </a:r>
                      <a:endParaRPr lang="en-US" dirty="0"/>
                    </a:p>
                  </a:txBody>
                  <a:tcPr/>
                </a:tc>
                <a:tc>
                  <a:txBody>
                    <a:bodyPr/>
                    <a:lstStyle/>
                    <a:p>
                      <a:pPr lvl="0">
                        <a:buNone/>
                      </a:pPr>
                      <a:r>
                        <a:rPr lang="en-US" sz="1600" dirty="0" err="1">
                          <a:latin typeface="Comic Sans MS"/>
                        </a:rPr>
                        <a:t>Taflen</a:t>
                      </a:r>
                      <a:r>
                        <a:rPr lang="en-US" sz="1600" dirty="0">
                          <a:latin typeface="Comic Sans MS"/>
                        </a:rPr>
                        <a:t> </a:t>
                      </a:r>
                      <a:r>
                        <a:rPr lang="en-US" sz="1600" dirty="0" err="1">
                          <a:latin typeface="Comic Sans MS"/>
                        </a:rPr>
                        <a:t>waith</a:t>
                      </a:r>
                    </a:p>
                    <a:p>
                      <a:pPr lvl="0">
                        <a:buNone/>
                      </a:pPr>
                      <a:endParaRPr lang="en-US" sz="1600" dirty="0">
                        <a:latin typeface="Comic Sans MS"/>
                      </a:endParaRPr>
                    </a:p>
                  </a:txBody>
                  <a:tcPr/>
                </a:tc>
                <a:extLst>
                  <a:ext uri="{0D108BD9-81ED-4DB2-BD59-A6C34878D82A}">
                    <a16:rowId xmlns:a16="http://schemas.microsoft.com/office/drawing/2014/main" val="3876233113"/>
                  </a:ext>
                </a:extLst>
              </a:tr>
            </a:tbl>
          </a:graphicData>
        </a:graphic>
      </p:graphicFrame>
    </p:spTree>
    <p:extLst>
      <p:ext uri="{BB962C8B-B14F-4D97-AF65-F5344CB8AC3E}">
        <p14:creationId xmlns:p14="http://schemas.microsoft.com/office/powerpoint/2010/main" val="23779912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59AB6-76B0-EDCA-6F94-530A812883BB}"/>
              </a:ext>
            </a:extLst>
          </p:cNvPr>
          <p:cNvSpPr>
            <a:spLocks noGrp="1"/>
          </p:cNvSpPr>
          <p:nvPr>
            <p:ph type="title"/>
          </p:nvPr>
        </p:nvSpPr>
        <p:spPr/>
        <p:txBody>
          <a:bodyPr/>
          <a:lstStyle/>
          <a:p>
            <a:r>
              <a:rPr lang="cy-GB" sz="2800" b="1" u="sng" dirty="0">
                <a:latin typeface="Comic Sans MS"/>
              </a:rPr>
              <a:t>Cyfarwyddiadau </a:t>
            </a:r>
            <a:endParaRPr lang="en-US" sz="2800" b="1" u="sng" dirty="0">
              <a:latin typeface="Comic Sans MS"/>
            </a:endParaRPr>
          </a:p>
        </p:txBody>
      </p:sp>
      <p:sp>
        <p:nvSpPr>
          <p:cNvPr id="3" name="Content Placeholder 2">
            <a:extLst>
              <a:ext uri="{FF2B5EF4-FFF2-40B4-BE49-F238E27FC236}">
                <a16:creationId xmlns:a16="http://schemas.microsoft.com/office/drawing/2014/main" id="{FF7ACDAF-E961-FE9A-13AF-0D99D09BE0F2}"/>
              </a:ext>
            </a:extLst>
          </p:cNvPr>
          <p:cNvSpPr>
            <a:spLocks noGrp="1"/>
          </p:cNvSpPr>
          <p:nvPr>
            <p:ph idx="1"/>
          </p:nvPr>
        </p:nvSpPr>
        <p:spPr>
          <a:xfrm>
            <a:off x="373567" y="1453918"/>
            <a:ext cx="11444867" cy="4667289"/>
          </a:xfrm>
        </p:spPr>
        <p:txBody>
          <a:bodyPr vert="horz" lIns="91440" tIns="45720" rIns="91440" bIns="45720" rtlCol="0" anchor="t">
            <a:normAutofit fontScale="92500" lnSpcReduction="10000"/>
          </a:bodyPr>
          <a:lstStyle/>
          <a:p>
            <a:r>
              <a:rPr lang="cy-GB" dirty="0"/>
              <a:t>Pan rydych chi'n hyderus gyda'r geirfa newydd, Cewch chi'n symud ymlaen i weithgaredd hwn. </a:t>
            </a:r>
            <a:endParaRPr lang="en-US" dirty="0"/>
          </a:p>
          <a:p>
            <a:r>
              <a:rPr lang="cy-GB" dirty="0"/>
              <a:t>Yn gyntaf, torrwch eich lluniau anifeiliaid. </a:t>
            </a:r>
          </a:p>
          <a:p>
            <a:r>
              <a:rPr lang="cy-GB" dirty="0"/>
              <a:t>Rhowch y lluniau wyneb i lawr.</a:t>
            </a:r>
          </a:p>
          <a:p>
            <a:r>
              <a:rPr lang="cy-GB" dirty="0"/>
              <a:t>Dewiswch un llun ar y tro. </a:t>
            </a:r>
          </a:p>
          <a:p>
            <a:r>
              <a:rPr lang="cy-GB" dirty="0"/>
              <a:t>Dwedwch yr enwau anifeiliaid yn gywir.</a:t>
            </a:r>
          </a:p>
          <a:p>
            <a:r>
              <a:rPr lang="cy-GB" dirty="0"/>
              <a:t>Pa mor gyflym gewch chi'n dweud i gyd?</a:t>
            </a:r>
          </a:p>
          <a:p>
            <a:r>
              <a:rPr lang="cy-GB" dirty="0"/>
              <a:t>Gofynnwch eich partner 'Ble mae _______ yn byw?'</a:t>
            </a:r>
          </a:p>
          <a:p>
            <a:r>
              <a:rPr lang="cy-GB" dirty="0"/>
              <a:t>Pan eich partner yn rhoi ateb, glynu'r llun ar y map byd.</a:t>
            </a:r>
          </a:p>
          <a:p>
            <a:r>
              <a:rPr lang="cy-GB" dirty="0"/>
              <a:t>Pan eich tro i roi ateb i eich partner, atebwch yn cadarnhaol a negyddol.</a:t>
            </a:r>
          </a:p>
          <a:p>
            <a:endParaRPr lang="cy-GB" dirty="0"/>
          </a:p>
          <a:p>
            <a:endParaRPr lang="cy-GB" dirty="0"/>
          </a:p>
          <a:p>
            <a:endParaRPr lang="cy-GB" dirty="0"/>
          </a:p>
          <a:p>
            <a:endParaRPr lang="cy-GB" dirty="0"/>
          </a:p>
          <a:p>
            <a:endParaRPr lang="cy-GB" dirty="0"/>
          </a:p>
          <a:p>
            <a:endParaRPr lang="cy-GB" dirty="0"/>
          </a:p>
        </p:txBody>
      </p:sp>
    </p:spTree>
    <p:extLst>
      <p:ext uri="{BB962C8B-B14F-4D97-AF65-F5344CB8AC3E}">
        <p14:creationId xmlns:p14="http://schemas.microsoft.com/office/powerpoint/2010/main" val="2573426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group of animals with text&#10;&#10;Description automatically generated">
            <a:extLst>
              <a:ext uri="{FF2B5EF4-FFF2-40B4-BE49-F238E27FC236}">
                <a16:creationId xmlns:a16="http://schemas.microsoft.com/office/drawing/2014/main" id="{DD2E4330-C37E-681A-A002-2BE72838CF13}"/>
              </a:ext>
            </a:extLst>
          </p:cNvPr>
          <p:cNvPicPr>
            <a:picLocks noChangeAspect="1"/>
          </p:cNvPicPr>
          <p:nvPr/>
        </p:nvPicPr>
        <p:blipFill>
          <a:blip r:embed="rId2"/>
          <a:stretch>
            <a:fillRect/>
          </a:stretch>
        </p:blipFill>
        <p:spPr>
          <a:xfrm>
            <a:off x="1738313" y="333375"/>
            <a:ext cx="8715375" cy="6191250"/>
          </a:xfrm>
          <a:prstGeom prst="rect">
            <a:avLst/>
          </a:prstGeom>
        </p:spPr>
      </p:pic>
    </p:spTree>
    <p:extLst>
      <p:ext uri="{BB962C8B-B14F-4D97-AF65-F5344CB8AC3E}">
        <p14:creationId xmlns:p14="http://schemas.microsoft.com/office/powerpoint/2010/main" val="131609460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descr="A poster with animals and text&#10;&#10;Description automatically generated">
            <a:extLst>
              <a:ext uri="{FF2B5EF4-FFF2-40B4-BE49-F238E27FC236}">
                <a16:creationId xmlns:a16="http://schemas.microsoft.com/office/drawing/2014/main" id="{2F0B4E2E-1335-06BD-2407-828D8357B11F}"/>
              </a:ext>
            </a:extLst>
          </p:cNvPr>
          <p:cNvPicPr>
            <a:picLocks noChangeAspect="1"/>
          </p:cNvPicPr>
          <p:nvPr/>
        </p:nvPicPr>
        <p:blipFill>
          <a:blip r:embed="rId2"/>
          <a:stretch>
            <a:fillRect/>
          </a:stretch>
        </p:blipFill>
        <p:spPr>
          <a:xfrm>
            <a:off x="1252833" y="0"/>
            <a:ext cx="9686334" cy="6858000"/>
          </a:xfrm>
          <a:prstGeom prst="rect">
            <a:avLst/>
          </a:prstGeom>
        </p:spPr>
      </p:pic>
    </p:spTree>
    <p:extLst>
      <p:ext uri="{BB962C8B-B14F-4D97-AF65-F5344CB8AC3E}">
        <p14:creationId xmlns:p14="http://schemas.microsoft.com/office/powerpoint/2010/main" val="245526668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animals on a white background&#10;&#10;Description automatically generated">
            <a:extLst>
              <a:ext uri="{FF2B5EF4-FFF2-40B4-BE49-F238E27FC236}">
                <a16:creationId xmlns:a16="http://schemas.microsoft.com/office/drawing/2014/main" id="{1659DC7E-3268-D620-2D8D-568506154D70}"/>
              </a:ext>
            </a:extLst>
          </p:cNvPr>
          <p:cNvPicPr>
            <a:picLocks noGrp="1" noChangeAspect="1"/>
          </p:cNvPicPr>
          <p:nvPr>
            <p:ph idx="1"/>
          </p:nvPr>
        </p:nvPicPr>
        <p:blipFill>
          <a:blip r:embed="rId2"/>
          <a:stretch>
            <a:fillRect/>
          </a:stretch>
        </p:blipFill>
        <p:spPr>
          <a:xfrm>
            <a:off x="1667122" y="215362"/>
            <a:ext cx="8857754" cy="6421676"/>
          </a:xfrm>
        </p:spPr>
      </p:pic>
    </p:spTree>
    <p:extLst>
      <p:ext uri="{BB962C8B-B14F-4D97-AF65-F5344CB8AC3E}">
        <p14:creationId xmlns:p14="http://schemas.microsoft.com/office/powerpoint/2010/main" val="3036822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map of the world&#10;&#10;Description automatically generated">
            <a:extLst>
              <a:ext uri="{FF2B5EF4-FFF2-40B4-BE49-F238E27FC236}">
                <a16:creationId xmlns:a16="http://schemas.microsoft.com/office/drawing/2014/main" id="{E4BAC6C6-D4A4-48C2-F922-204D8060C21A}"/>
              </a:ext>
            </a:extLst>
          </p:cNvPr>
          <p:cNvPicPr>
            <a:picLocks noGrp="1" noChangeAspect="1"/>
          </p:cNvPicPr>
          <p:nvPr>
            <p:ph idx="1"/>
          </p:nvPr>
        </p:nvPicPr>
        <p:blipFill>
          <a:blip r:embed="rId2"/>
          <a:srcRect l="22909" r="-128"/>
          <a:stretch/>
        </p:blipFill>
        <p:spPr>
          <a:xfrm>
            <a:off x="2831260" y="4436"/>
            <a:ext cx="9357400" cy="6108180"/>
          </a:xfrm>
        </p:spPr>
      </p:pic>
      <p:sp>
        <p:nvSpPr>
          <p:cNvPr id="5" name="TextBox 4">
            <a:extLst>
              <a:ext uri="{FF2B5EF4-FFF2-40B4-BE49-F238E27FC236}">
                <a16:creationId xmlns:a16="http://schemas.microsoft.com/office/drawing/2014/main" id="{59D4AD2B-DA63-9F95-4D56-95708BE866A6}"/>
              </a:ext>
            </a:extLst>
          </p:cNvPr>
          <p:cNvSpPr txBox="1"/>
          <p:nvPr/>
        </p:nvSpPr>
        <p:spPr>
          <a:xfrm>
            <a:off x="6510235" y="417243"/>
            <a:ext cx="1996439" cy="33855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dirty="0">
                <a:latin typeface="Comic Sans MS"/>
              </a:rPr>
              <a:t>Yr Arctig</a:t>
            </a:r>
            <a:endParaRPr lang="en-US" sz="1600"/>
          </a:p>
        </p:txBody>
      </p:sp>
      <p:pic>
        <p:nvPicPr>
          <p:cNvPr id="15" name="Content Placeholder 3" descr="A map of the world&#10;&#10;Description automatically generated">
            <a:extLst>
              <a:ext uri="{FF2B5EF4-FFF2-40B4-BE49-F238E27FC236}">
                <a16:creationId xmlns:a16="http://schemas.microsoft.com/office/drawing/2014/main" id="{6CF663C9-E499-8180-9E07-3C492647C66A}"/>
              </a:ext>
            </a:extLst>
          </p:cNvPr>
          <p:cNvPicPr>
            <a:picLocks noChangeAspect="1"/>
          </p:cNvPicPr>
          <p:nvPr/>
        </p:nvPicPr>
        <p:blipFill>
          <a:blip r:embed="rId2"/>
          <a:srcRect t="1598" r="76432" b="43925"/>
          <a:stretch/>
        </p:blipFill>
        <p:spPr>
          <a:xfrm>
            <a:off x="181289" y="-139"/>
            <a:ext cx="2649799" cy="3069044"/>
          </a:xfrm>
          <a:prstGeom prst="rect">
            <a:avLst/>
          </a:prstGeom>
        </p:spPr>
      </p:pic>
      <p:sp>
        <p:nvSpPr>
          <p:cNvPr id="6" name="TextBox 5">
            <a:extLst>
              <a:ext uri="{FF2B5EF4-FFF2-40B4-BE49-F238E27FC236}">
                <a16:creationId xmlns:a16="http://schemas.microsoft.com/office/drawing/2014/main" id="{B51D9AE9-93C2-D596-E77A-43133E3F7C15}"/>
              </a:ext>
            </a:extLst>
          </p:cNvPr>
          <p:cNvSpPr txBox="1"/>
          <p:nvPr/>
        </p:nvSpPr>
        <p:spPr>
          <a:xfrm>
            <a:off x="6398723" y="5457736"/>
            <a:ext cx="2219463" cy="33855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cy-GB" sz="1600" dirty="0">
                <a:latin typeface="Comic Sans MS"/>
              </a:rPr>
              <a:t>Yr Antarctig</a:t>
            </a:r>
            <a:endParaRPr lang="en-US" sz="1600"/>
          </a:p>
        </p:txBody>
      </p:sp>
      <p:sp>
        <p:nvSpPr>
          <p:cNvPr id="7" name="TextBox 6">
            <a:extLst>
              <a:ext uri="{FF2B5EF4-FFF2-40B4-BE49-F238E27FC236}">
                <a16:creationId xmlns:a16="http://schemas.microsoft.com/office/drawing/2014/main" id="{D43F1474-6182-B99D-7127-CE127E08C1FA}"/>
              </a:ext>
            </a:extLst>
          </p:cNvPr>
          <p:cNvSpPr txBox="1"/>
          <p:nvPr/>
        </p:nvSpPr>
        <p:spPr>
          <a:xfrm>
            <a:off x="1340522" y="2173385"/>
            <a:ext cx="918488" cy="33855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dirty="0">
                <a:latin typeface="Comic Sans MS"/>
              </a:rPr>
              <a:t>oer</a:t>
            </a:r>
          </a:p>
        </p:txBody>
      </p:sp>
      <p:sp>
        <p:nvSpPr>
          <p:cNvPr id="8" name="TextBox 7">
            <a:extLst>
              <a:ext uri="{FF2B5EF4-FFF2-40B4-BE49-F238E27FC236}">
                <a16:creationId xmlns:a16="http://schemas.microsoft.com/office/drawing/2014/main" id="{46443E3B-961B-7CC0-5DF3-6870550CF347}"/>
              </a:ext>
            </a:extLst>
          </p:cNvPr>
          <p:cNvSpPr txBox="1"/>
          <p:nvPr/>
        </p:nvSpPr>
        <p:spPr>
          <a:xfrm>
            <a:off x="1340522" y="1526405"/>
            <a:ext cx="927781" cy="33855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dirty="0">
                <a:latin typeface="Comic Sans MS"/>
              </a:rPr>
              <a:t>cynnes</a:t>
            </a:r>
            <a:endParaRPr lang="cy-GB" dirty="0"/>
          </a:p>
        </p:txBody>
      </p:sp>
      <p:sp>
        <p:nvSpPr>
          <p:cNvPr id="9" name="TextBox 8">
            <a:extLst>
              <a:ext uri="{FF2B5EF4-FFF2-40B4-BE49-F238E27FC236}">
                <a16:creationId xmlns:a16="http://schemas.microsoft.com/office/drawing/2014/main" id="{9103147C-EEDE-1A00-4FC1-3E8CCDF1F86B}"/>
              </a:ext>
            </a:extLst>
          </p:cNvPr>
          <p:cNvSpPr txBox="1"/>
          <p:nvPr/>
        </p:nvSpPr>
        <p:spPr>
          <a:xfrm>
            <a:off x="1326146" y="815075"/>
            <a:ext cx="1280903" cy="33855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dirty="0">
                <a:latin typeface="Comic Sans MS"/>
              </a:rPr>
              <a:t>poeth</a:t>
            </a:r>
          </a:p>
        </p:txBody>
      </p:sp>
      <p:sp>
        <p:nvSpPr>
          <p:cNvPr id="10" name="TextBox 9">
            <a:extLst>
              <a:ext uri="{FF2B5EF4-FFF2-40B4-BE49-F238E27FC236}">
                <a16:creationId xmlns:a16="http://schemas.microsoft.com/office/drawing/2014/main" id="{0DFEE24E-8EDD-90BE-E5A7-848F5A6DB743}"/>
              </a:ext>
            </a:extLst>
          </p:cNvPr>
          <p:cNvSpPr txBox="1"/>
          <p:nvPr/>
        </p:nvSpPr>
        <p:spPr>
          <a:xfrm>
            <a:off x="3260075" y="3422462"/>
            <a:ext cx="1150805" cy="33855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cy-GB" sz="1600" dirty="0">
                <a:latin typeface="Comic Sans MS"/>
              </a:rPr>
              <a:t>Cyhydedd</a:t>
            </a:r>
            <a:endParaRPr lang="cy-GB" sz="1600"/>
          </a:p>
        </p:txBody>
      </p:sp>
      <p:sp>
        <p:nvSpPr>
          <p:cNvPr id="11" name="TextBox 10">
            <a:extLst>
              <a:ext uri="{FF2B5EF4-FFF2-40B4-BE49-F238E27FC236}">
                <a16:creationId xmlns:a16="http://schemas.microsoft.com/office/drawing/2014/main" id="{8CF81FBB-7E44-5FF3-3DE8-44436FEC5349}"/>
              </a:ext>
            </a:extLst>
          </p:cNvPr>
          <p:cNvSpPr txBox="1"/>
          <p:nvPr/>
        </p:nvSpPr>
        <p:spPr>
          <a:xfrm>
            <a:off x="499096" y="157750"/>
            <a:ext cx="1996439" cy="338554"/>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cy-GB" sz="1600" dirty="0">
              <a:latin typeface="Comic Sans MS"/>
            </a:endParaRPr>
          </a:p>
        </p:txBody>
      </p:sp>
    </p:spTree>
    <p:extLst>
      <p:ext uri="{BB962C8B-B14F-4D97-AF65-F5344CB8AC3E}">
        <p14:creationId xmlns:p14="http://schemas.microsoft.com/office/powerpoint/2010/main" val="25925252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FA4C6B89-EEC3-B61C-1B85-C2CC68A894B4}"/>
              </a:ext>
            </a:extLst>
          </p:cNvPr>
          <p:cNvGraphicFramePr>
            <a:graphicFrameLocks noGrp="1"/>
          </p:cNvGraphicFramePr>
          <p:nvPr>
            <p:extLst>
              <p:ext uri="{D42A27DB-BD31-4B8C-83A1-F6EECF244321}">
                <p14:modId xmlns:p14="http://schemas.microsoft.com/office/powerpoint/2010/main" val="3568239214"/>
              </p:ext>
            </p:extLst>
          </p:nvPr>
        </p:nvGraphicFramePr>
        <p:xfrm>
          <a:off x="1444826" y="1828205"/>
          <a:ext cx="8759204" cy="1900934"/>
        </p:xfrm>
        <a:graphic>
          <a:graphicData uri="http://schemas.openxmlformats.org/drawingml/2006/table">
            <a:tbl>
              <a:tblPr firstRow="1" bandRow="1">
                <a:tableStyleId>{69012ECD-51FC-41F1-AA8D-1B2483CD663E}</a:tableStyleId>
              </a:tblPr>
              <a:tblGrid>
                <a:gridCol w="4379602">
                  <a:extLst>
                    <a:ext uri="{9D8B030D-6E8A-4147-A177-3AD203B41FA5}">
                      <a16:colId xmlns:a16="http://schemas.microsoft.com/office/drawing/2014/main" val="3674566873"/>
                    </a:ext>
                  </a:extLst>
                </a:gridCol>
                <a:gridCol w="4379602">
                  <a:extLst>
                    <a:ext uri="{9D8B030D-6E8A-4147-A177-3AD203B41FA5}">
                      <a16:colId xmlns:a16="http://schemas.microsoft.com/office/drawing/2014/main" val="2151934424"/>
                    </a:ext>
                  </a:extLst>
                </a:gridCol>
              </a:tblGrid>
              <a:tr h="370840">
                <a:tc gridSpan="2">
                  <a:txBody>
                    <a:bodyPr/>
                    <a:lstStyle/>
                    <a:p>
                      <a:pPr lvl="0" algn="l">
                        <a:lnSpc>
                          <a:spcPct val="100000"/>
                        </a:lnSpc>
                        <a:spcBef>
                          <a:spcPts val="0"/>
                        </a:spcBef>
                        <a:spcAft>
                          <a:spcPts val="0"/>
                        </a:spcAft>
                        <a:buNone/>
                      </a:pPr>
                      <a:r>
                        <a:rPr lang="en-US" sz="2000" b="0" i="0" u="none" strike="noStrike" noProof="0" err="1">
                          <a:solidFill>
                            <a:srgbClr val="000000"/>
                          </a:solidFill>
                          <a:latin typeface="Comic Sans MS"/>
                        </a:rPr>
                        <a:t>Adnoddau</a:t>
                      </a:r>
                      <a:r>
                        <a:rPr lang="en-US" sz="2000" b="0" i="0" u="none" strike="noStrike" noProof="0" dirty="0">
                          <a:solidFill>
                            <a:srgbClr val="000000"/>
                          </a:solidFill>
                          <a:latin typeface="Comic Sans MS"/>
                        </a:rPr>
                        <a:t> </a:t>
                      </a:r>
                      <a:r>
                        <a:rPr lang="en-US" sz="2000" b="0" i="0" u="none" strike="noStrike" noProof="0" err="1">
                          <a:solidFill>
                            <a:srgbClr val="000000"/>
                          </a:solidFill>
                          <a:latin typeface="Comic Sans MS"/>
                        </a:rPr>
                        <a:t>ychwanegol</a:t>
                      </a:r>
                      <a:endParaRPr lang="cy-GB" sz="2000" b="0" i="0" u="none" strike="noStrike" noProof="0">
                        <a:solidFill>
                          <a:srgbClr val="000000"/>
                        </a:solidFill>
                        <a:latin typeface="Comic Sans MS"/>
                      </a:endParaRPr>
                    </a:p>
                  </a:txBody>
                  <a:tcPr>
                    <a:solidFill>
                      <a:schemeClr val="tx2">
                        <a:lumMod val="10000"/>
                        <a:lumOff val="90000"/>
                      </a:schemeClr>
                    </a:solidFill>
                  </a:tcPr>
                </a:tc>
                <a:tc hMerge="1">
                  <a:txBody>
                    <a:bodyPr/>
                    <a:lstStyle/>
                    <a:p>
                      <a:endParaRPr lang="en-US"/>
                    </a:p>
                  </a:txBody>
                  <a:tcPr/>
                </a:tc>
                <a:extLst>
                  <a:ext uri="{0D108BD9-81ED-4DB2-BD59-A6C34878D82A}">
                    <a16:rowId xmlns:a16="http://schemas.microsoft.com/office/drawing/2014/main" val="465494923"/>
                  </a:ext>
                </a:extLst>
              </a:tr>
              <a:tr h="370840">
                <a:tc>
                  <a:txBody>
                    <a:bodyPr/>
                    <a:lstStyle/>
                    <a:p>
                      <a:pPr lvl="0">
                        <a:buNone/>
                      </a:pPr>
                      <a:r>
                        <a:rPr lang="en-US" sz="1600" b="0" i="0" u="none" strike="noStrike" kern="1200" dirty="0" err="1">
                          <a:solidFill>
                            <a:srgbClr val="000000"/>
                          </a:solidFill>
                          <a:latin typeface="Comic Sans MS"/>
                          <a:ea typeface="+mn-ea"/>
                          <a:cs typeface="+mn-cs"/>
                        </a:rPr>
                        <a:t>Sleid</a:t>
                      </a:r>
                      <a:r>
                        <a:rPr lang="en-US" sz="1600" b="0" i="0" u="none" strike="noStrike" kern="1200" dirty="0">
                          <a:solidFill>
                            <a:srgbClr val="000000"/>
                          </a:solidFill>
                          <a:latin typeface="Comic Sans MS"/>
                          <a:ea typeface="+mn-ea"/>
                          <a:cs typeface="+mn-cs"/>
                        </a:rPr>
                        <a:t> 25</a:t>
                      </a:r>
                      <a:endParaRPr lang="en-US" dirty="0"/>
                    </a:p>
                  </a:txBody>
                  <a:tcPr/>
                </a:tc>
                <a:tc>
                  <a:txBody>
                    <a:bodyPr/>
                    <a:lstStyle/>
                    <a:p>
                      <a:pPr marL="0" lvl="0" indent="0" algn="l">
                        <a:lnSpc>
                          <a:spcPct val="90000"/>
                        </a:lnSpc>
                        <a:buNone/>
                      </a:pPr>
                      <a:r>
                        <a:rPr lang="cy-GB" sz="1600" b="0" i="0" u="none" strike="noStrike" kern="1200" baseline="0" noProof="0" dirty="0">
                          <a:solidFill>
                            <a:srgbClr val="000000"/>
                          </a:solidFill>
                          <a:latin typeface="Comic Sans MS"/>
                        </a:rPr>
                        <a:t>Cyfarwyddiadau </a:t>
                      </a:r>
                      <a:r>
                        <a:rPr lang="en-US" sz="1600" b="0" i="0" u="none" strike="noStrike" kern="1200" baseline="0" noProof="0" dirty="0" err="1">
                          <a:solidFill>
                            <a:srgbClr val="000000"/>
                          </a:solidFill>
                          <a:latin typeface="Comic Sans MS"/>
                        </a:rPr>
                        <a:t>ar</a:t>
                      </a:r>
                      <a:r>
                        <a:rPr lang="en-US" sz="1600" b="0" i="0" u="none" strike="noStrike" kern="1200" baseline="0" noProof="0" dirty="0">
                          <a:solidFill>
                            <a:srgbClr val="000000"/>
                          </a:solidFill>
                          <a:latin typeface="Comic Sans MS"/>
                        </a:rPr>
                        <a:t> </a:t>
                      </a:r>
                      <a:r>
                        <a:rPr lang="en-US" sz="1600" b="0" i="0" u="none" strike="noStrike" kern="1200" baseline="0" noProof="0" dirty="0" err="1">
                          <a:solidFill>
                            <a:srgbClr val="000000"/>
                          </a:solidFill>
                          <a:latin typeface="Comic Sans MS"/>
                        </a:rPr>
                        <a:t>gyfer</a:t>
                      </a:r>
                      <a:r>
                        <a:rPr lang="en-US" sz="1600" b="0" i="0" u="none" strike="noStrike" kern="1200" baseline="0" noProof="0" dirty="0">
                          <a:solidFill>
                            <a:srgbClr val="000000"/>
                          </a:solidFill>
                          <a:latin typeface="Comic Sans MS"/>
                        </a:rPr>
                        <a:t> </a:t>
                      </a:r>
                      <a:r>
                        <a:rPr lang="en-US" sz="1600" b="0" i="0" u="none" strike="noStrike" kern="1200" baseline="0" noProof="0" dirty="0" err="1">
                          <a:solidFill>
                            <a:srgbClr val="000000"/>
                          </a:solidFill>
                          <a:latin typeface="Comic Sans MS"/>
                        </a:rPr>
                        <a:t>gêm</a:t>
                      </a:r>
                      <a:r>
                        <a:rPr lang="en-US" sz="1600" b="0" i="0" u="none" strike="noStrike" kern="1200" baseline="0" noProof="0" dirty="0">
                          <a:solidFill>
                            <a:srgbClr val="000000"/>
                          </a:solidFill>
                          <a:latin typeface="Comic Sans MS"/>
                        </a:rPr>
                        <a:t> </a:t>
                      </a:r>
                      <a:r>
                        <a:rPr lang="cy-GB" sz="1600" b="0" i="0" u="none" strike="noStrike" kern="1200" baseline="0" noProof="0" dirty="0">
                          <a:solidFill>
                            <a:srgbClr val="000000"/>
                          </a:solidFill>
                          <a:latin typeface="Comic Sans MS"/>
                        </a:rPr>
                        <a:t>Iechyd a Lles</a:t>
                      </a:r>
                    </a:p>
                    <a:p>
                      <a:pPr lvl="0">
                        <a:buNone/>
                      </a:pPr>
                      <a:endParaRPr lang="en-US" sz="1600" b="0" i="0" u="none" strike="noStrike" kern="1200" dirty="0">
                        <a:solidFill>
                          <a:srgbClr val="000000"/>
                        </a:solidFill>
                        <a:latin typeface="Comic Sans MS"/>
                        <a:ea typeface="+mn-ea"/>
                        <a:cs typeface="+mn-cs"/>
                      </a:endParaRPr>
                    </a:p>
                  </a:txBody>
                  <a:tcPr/>
                </a:tc>
                <a:extLst>
                  <a:ext uri="{0D108BD9-81ED-4DB2-BD59-A6C34878D82A}">
                    <a16:rowId xmlns:a16="http://schemas.microsoft.com/office/drawing/2014/main" val="4137180182"/>
                  </a:ext>
                </a:extLst>
              </a:tr>
              <a:tr h="370839">
                <a:tc>
                  <a:txBody>
                    <a:bodyPr/>
                    <a:lstStyle/>
                    <a:p>
                      <a:pPr lvl="0">
                        <a:buNone/>
                      </a:pPr>
                      <a:r>
                        <a:rPr lang="en-US" sz="1600" b="0" i="0" u="none" strike="noStrike" kern="1200" noProof="0" dirty="0" err="1">
                          <a:solidFill>
                            <a:srgbClr val="000000"/>
                          </a:solidFill>
                          <a:latin typeface="Comic Sans MS"/>
                        </a:rPr>
                        <a:t>Sleid</a:t>
                      </a:r>
                      <a:r>
                        <a:rPr lang="en-US" sz="1600" b="0" i="0" u="none" strike="noStrike" kern="1200" noProof="0" dirty="0">
                          <a:solidFill>
                            <a:srgbClr val="000000"/>
                          </a:solidFill>
                          <a:latin typeface="Comic Sans MS"/>
                        </a:rPr>
                        <a:t> 26</a:t>
                      </a:r>
                      <a:endParaRPr lang="en-US" dirty="0"/>
                    </a:p>
                  </a:txBody>
                  <a:tcPr/>
                </a:tc>
                <a:tc>
                  <a:txBody>
                    <a:bodyPr/>
                    <a:lstStyle/>
                    <a:p>
                      <a:pPr lvl="0">
                        <a:buNone/>
                      </a:pPr>
                      <a:r>
                        <a:rPr lang="en-US" sz="1600" b="0" i="0" u="none" strike="noStrike" kern="1200" noProof="0" dirty="0">
                          <a:solidFill>
                            <a:srgbClr val="000000"/>
                          </a:solidFill>
                          <a:latin typeface="Comic Sans MS"/>
                        </a:rPr>
                        <a:t>Dis </a:t>
                      </a:r>
                      <a:r>
                        <a:rPr lang="en-US" sz="1600" b="0" i="0" u="none" strike="noStrike" kern="1200" noProof="0" err="1">
                          <a:solidFill>
                            <a:srgbClr val="000000"/>
                          </a:solidFill>
                          <a:latin typeface="Comic Sans MS"/>
                        </a:rPr>
                        <a:t>ar</a:t>
                      </a:r>
                      <a:r>
                        <a:rPr lang="en-US" sz="1600" b="0" i="0" u="none" strike="noStrike" kern="1200" noProof="0" dirty="0">
                          <a:solidFill>
                            <a:srgbClr val="000000"/>
                          </a:solidFill>
                          <a:latin typeface="Comic Sans MS"/>
                        </a:rPr>
                        <a:t> </a:t>
                      </a:r>
                      <a:r>
                        <a:rPr lang="en-US" sz="1600" b="0" i="0" u="none" strike="noStrike" kern="1200" noProof="0" err="1">
                          <a:solidFill>
                            <a:srgbClr val="000000"/>
                          </a:solidFill>
                          <a:latin typeface="Comic Sans MS"/>
                        </a:rPr>
                        <a:t>gyfer</a:t>
                      </a:r>
                      <a:r>
                        <a:rPr lang="en-US" sz="1600" b="0" i="0" u="none" strike="noStrike" kern="1200" noProof="0" dirty="0">
                          <a:solidFill>
                            <a:srgbClr val="000000"/>
                          </a:solidFill>
                          <a:latin typeface="Comic Sans MS"/>
                        </a:rPr>
                        <a:t> </a:t>
                      </a:r>
                      <a:r>
                        <a:rPr lang="en-US" sz="1600" b="0" i="0" u="none" strike="noStrike" kern="1200" noProof="0" err="1">
                          <a:solidFill>
                            <a:srgbClr val="000000"/>
                          </a:solidFill>
                          <a:latin typeface="Comic Sans MS"/>
                        </a:rPr>
                        <a:t>gêm</a:t>
                      </a:r>
                      <a:r>
                        <a:rPr lang="en-US" sz="1600" b="0" i="0" u="none" strike="noStrike" kern="1200" noProof="0" dirty="0">
                          <a:solidFill>
                            <a:srgbClr val="000000"/>
                          </a:solidFill>
                          <a:latin typeface="Comic Sans MS"/>
                        </a:rPr>
                        <a:t> </a:t>
                      </a:r>
                      <a:r>
                        <a:rPr lang="cy-GB" sz="1600" b="0" i="0" u="none" strike="noStrike" kern="1200" noProof="0" dirty="0">
                          <a:solidFill>
                            <a:srgbClr val="000000"/>
                          </a:solidFill>
                          <a:latin typeface="Comic Sans MS"/>
                        </a:rPr>
                        <a:t>Iechyd a Lles</a:t>
                      </a:r>
                    </a:p>
                    <a:p>
                      <a:pPr lvl="0">
                        <a:buNone/>
                      </a:pPr>
                      <a:endParaRPr lang="cy-GB" sz="1600" b="0" i="0" u="none" strike="noStrike" kern="1200" noProof="0" dirty="0">
                        <a:solidFill>
                          <a:srgbClr val="000000"/>
                        </a:solidFill>
                        <a:latin typeface="Comic Sans MS"/>
                      </a:endParaRPr>
                    </a:p>
                  </a:txBody>
                  <a:tcPr/>
                </a:tc>
                <a:extLst>
                  <a:ext uri="{0D108BD9-81ED-4DB2-BD59-A6C34878D82A}">
                    <a16:rowId xmlns:a16="http://schemas.microsoft.com/office/drawing/2014/main" val="1758289928"/>
                  </a:ext>
                </a:extLst>
              </a:tr>
              <a:tr h="370838">
                <a:tc>
                  <a:txBody>
                    <a:bodyPr/>
                    <a:lstStyle/>
                    <a:p>
                      <a:pPr lvl="0">
                        <a:buNone/>
                      </a:pPr>
                      <a:endParaRPr lang="en-US" sz="1600" b="0" i="0" u="none" strike="noStrike" kern="1200" dirty="0">
                        <a:solidFill>
                          <a:srgbClr val="000000"/>
                        </a:solidFill>
                        <a:latin typeface="Comic Sans MS"/>
                        <a:ea typeface="+mn-ea"/>
                        <a:cs typeface="+mn-cs"/>
                      </a:endParaRPr>
                    </a:p>
                  </a:txBody>
                  <a:tcPr/>
                </a:tc>
                <a:tc>
                  <a:txBody>
                    <a:bodyPr/>
                    <a:lstStyle/>
                    <a:p>
                      <a:pPr lvl="0">
                        <a:buNone/>
                      </a:pPr>
                      <a:endParaRPr lang="en-US" sz="1600" b="0" i="0" u="none" strike="noStrike" kern="1200" dirty="0">
                        <a:solidFill>
                          <a:srgbClr val="000000"/>
                        </a:solidFill>
                        <a:latin typeface="Comic Sans MS"/>
                        <a:ea typeface="+mn-ea"/>
                        <a:cs typeface="+mn-cs"/>
                      </a:endParaRPr>
                    </a:p>
                  </a:txBody>
                  <a:tcPr/>
                </a:tc>
                <a:extLst>
                  <a:ext uri="{0D108BD9-81ED-4DB2-BD59-A6C34878D82A}">
                    <a16:rowId xmlns:a16="http://schemas.microsoft.com/office/drawing/2014/main" val="2279096066"/>
                  </a:ext>
                </a:extLst>
              </a:tr>
            </a:tbl>
          </a:graphicData>
        </a:graphic>
      </p:graphicFrame>
    </p:spTree>
    <p:extLst>
      <p:ext uri="{BB962C8B-B14F-4D97-AF65-F5344CB8AC3E}">
        <p14:creationId xmlns:p14="http://schemas.microsoft.com/office/powerpoint/2010/main" val="419881836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Content Placeholder 3" descr="A polar bear walking on ice&#10;&#10;Description automatically generated">
            <a:extLst>
              <a:ext uri="{FF2B5EF4-FFF2-40B4-BE49-F238E27FC236}">
                <a16:creationId xmlns:a16="http://schemas.microsoft.com/office/drawing/2014/main" id="{43631A0B-7384-1842-65F8-571B6D8490FD}"/>
              </a:ext>
            </a:extLst>
          </p:cNvPr>
          <p:cNvPicPr>
            <a:picLocks noGrp="1" noChangeAspect="1"/>
          </p:cNvPicPr>
          <p:nvPr>
            <p:ph idx="1"/>
          </p:nvPr>
        </p:nvPicPr>
        <p:blipFill>
          <a:blip r:embed="rId2"/>
          <a:srcRect r="425" b="-1"/>
          <a:stretch/>
        </p:blipFill>
        <p:spPr>
          <a:xfrm>
            <a:off x="20" y="1282"/>
            <a:ext cx="12191980" cy="6856718"/>
          </a:xfrm>
          <a:prstGeom prst="rect">
            <a:avLst/>
          </a:prstGeom>
        </p:spPr>
      </p:pic>
    </p:spTree>
    <p:extLst>
      <p:ext uri="{BB962C8B-B14F-4D97-AF65-F5344CB8AC3E}">
        <p14:creationId xmlns:p14="http://schemas.microsoft.com/office/powerpoint/2010/main" val="317380009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ube game with cartoon characters&#10;&#10;Description automatically generated">
            <a:extLst>
              <a:ext uri="{FF2B5EF4-FFF2-40B4-BE49-F238E27FC236}">
                <a16:creationId xmlns:a16="http://schemas.microsoft.com/office/drawing/2014/main" id="{7C3126FE-68FC-3896-AC2A-891EA24C1693}"/>
              </a:ext>
            </a:extLst>
          </p:cNvPr>
          <p:cNvPicPr>
            <a:picLocks noGrp="1" noChangeAspect="1"/>
          </p:cNvPicPr>
          <p:nvPr>
            <p:ph idx="1"/>
          </p:nvPr>
        </p:nvPicPr>
        <p:blipFill>
          <a:blip r:embed="rId2"/>
          <a:stretch>
            <a:fillRect/>
          </a:stretch>
        </p:blipFill>
        <p:spPr>
          <a:xfrm>
            <a:off x="647050" y="359135"/>
            <a:ext cx="5175710" cy="6134130"/>
          </a:xfrm>
        </p:spPr>
      </p:pic>
      <p:pic>
        <p:nvPicPr>
          <p:cNvPr id="5" name="Picture 4" descr="A cubes with different colors&#10;&#10;Description automatically generated">
            <a:extLst>
              <a:ext uri="{FF2B5EF4-FFF2-40B4-BE49-F238E27FC236}">
                <a16:creationId xmlns:a16="http://schemas.microsoft.com/office/drawing/2014/main" id="{40D01DD5-2FFE-B6BD-76FF-9BCC02DD565E}"/>
              </a:ext>
            </a:extLst>
          </p:cNvPr>
          <p:cNvPicPr>
            <a:picLocks noChangeAspect="1"/>
          </p:cNvPicPr>
          <p:nvPr/>
        </p:nvPicPr>
        <p:blipFill>
          <a:blip r:embed="rId3"/>
          <a:stretch>
            <a:fillRect/>
          </a:stretch>
        </p:blipFill>
        <p:spPr>
          <a:xfrm>
            <a:off x="5820631" y="359434"/>
            <a:ext cx="5180248" cy="6139133"/>
          </a:xfrm>
          <a:prstGeom prst="rect">
            <a:avLst/>
          </a:prstGeom>
        </p:spPr>
      </p:pic>
    </p:spTree>
    <p:extLst>
      <p:ext uri="{BB962C8B-B14F-4D97-AF65-F5344CB8AC3E}">
        <p14:creationId xmlns:p14="http://schemas.microsoft.com/office/powerpoint/2010/main" val="16473700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26</Slides>
  <Notes>0</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office theme</vt:lpstr>
      <vt:lpstr>PowerPoint Presentation</vt:lpstr>
      <vt:lpstr>Cyflwyniad.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Cyfarwyddiadau </vt:lpstr>
      <vt:lpstr>PowerPoint Presentation</vt:lpstr>
      <vt:lpstr>PowerPoint Presentation</vt:lpstr>
      <vt:lpstr>PowerPoint Presentation</vt:lpstr>
      <vt:lpstr>Er enghraifft:</vt:lpstr>
      <vt:lpstr>PowerPoint Presentation</vt:lpstr>
      <vt:lpstr>PowerPoint Presentation</vt:lpstr>
      <vt:lpstr>Cyfarwyddiadau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2172</cp:revision>
  <dcterms:created xsi:type="dcterms:W3CDTF">2024-12-02T16:11:16Z</dcterms:created>
  <dcterms:modified xsi:type="dcterms:W3CDTF">2024-12-09T12:46:39Z</dcterms:modified>
</cp:coreProperties>
</file>