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E8C051-7BA7-4D90-891E-A27A67134EF9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AEFC56-E524-4C01-AE39-17973FF288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323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FAD531-AE6B-4EBF-BED9-23BD46B3C715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BBD60B-1BE5-44B4-BBF1-EA5DCB10E1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855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B9F49A-C5E8-4E86-B9DE-1599977826A6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7E14AA-157B-4202-AA07-CE95EEE29E1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170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C25F3A-2824-4367-84DB-60D2CA32A3A5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F0212D-EC91-4D58-8561-3BD461C2E60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94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D733BF-64A0-4D52-896C-D5650A7832A9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6A30B2-7FA7-4C56-9E75-E814AFF2DB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118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D5FE21-A297-4134-8B04-8296CA3BEA72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16CED7-1BB9-450C-96A6-52C0E0199A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200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B61ACA-6A72-4534-8859-8C36980DDED0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C095EC-B052-41F2-8845-972B720D54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008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8F4ED9-F7FC-41E3-B845-62C9639F3146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8FD944-21F2-49D0-AFE8-4B6A7C8D30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80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823EF3-219F-45A8-8CD0-16E996459C85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18EDF5-9E84-4F23-86E5-FAEF424B2EB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41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4F7892-68CD-4CD3-AD82-6ED694EFBF1E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F8F7FF-4842-49AA-AAFC-1269B0188F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562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76FB03-4FE0-4431-8D47-5533D5A966D6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352B05-2221-471C-AC5D-729C71BD5D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90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AABC590-0CA2-4A4F-8FFA-16BF0AB18C43}" type="datetime1">
              <a:rPr lang="en-GB"/>
              <a:pPr lvl="0"/>
              <a:t>11/10/2019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D7D53A8-8F14-4558-8430-890E41DE328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9.jpeg"/><Relationship Id="rId5" Type="http://schemas.openxmlformats.org/officeDocument/2006/relationships/image" Target="../media/image4.png"/><Relationship Id="rId10" Type="http://schemas.openxmlformats.org/officeDocument/2006/relationships/hyperlink" Target="https://www.saxonship.org/" TargetMode="External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>
            <a:alpha val="6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10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rcRect/>
          <a:stretch>
            <a:fillRect/>
          </a:stretch>
        </p:blipFill>
        <p:spPr>
          <a:xfrm>
            <a:off x="-3712" y="-115507"/>
            <a:ext cx="12191996" cy="69735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6"/>
          <p:cNvSpPr txBox="1"/>
          <p:nvPr/>
        </p:nvSpPr>
        <p:spPr>
          <a:xfrm>
            <a:off x="835661" y="5632749"/>
            <a:ext cx="10743514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</a:rPr>
              <a:t>‘A seventh century ship re-launched in the twenty-first Century’</a:t>
            </a:r>
          </a:p>
        </p:txBody>
      </p:sp>
      <p:sp>
        <p:nvSpPr>
          <p:cNvPr id="6" name="TextBox 17"/>
          <p:cNvSpPr txBox="1"/>
          <p:nvPr/>
        </p:nvSpPr>
        <p:spPr>
          <a:xfrm>
            <a:off x="7180015" y="1904667"/>
            <a:ext cx="4979447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How do you row a twenty-seven metre ship?</a:t>
            </a:r>
          </a:p>
        </p:txBody>
      </p:sp>
      <p:sp>
        <p:nvSpPr>
          <p:cNvPr id="7" name="TextBox 19"/>
          <p:cNvSpPr txBox="1"/>
          <p:nvPr/>
        </p:nvSpPr>
        <p:spPr>
          <a:xfrm>
            <a:off x="7171392" y="2491474"/>
            <a:ext cx="4439476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Could it have sailed?</a:t>
            </a:r>
          </a:p>
        </p:txBody>
      </p:sp>
      <p:sp>
        <p:nvSpPr>
          <p:cNvPr id="8" name="TextBox 20"/>
          <p:cNvSpPr txBox="1"/>
          <p:nvPr/>
        </p:nvSpPr>
        <p:spPr>
          <a:xfrm>
            <a:off x="7180015" y="2774755"/>
            <a:ext cx="473102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An interior fit for a King – or a warship?</a:t>
            </a:r>
          </a:p>
        </p:txBody>
      </p:sp>
      <p:sp>
        <p:nvSpPr>
          <p:cNvPr id="9" name="TextBox 21"/>
          <p:cNvSpPr txBox="1"/>
          <p:nvPr/>
        </p:nvSpPr>
        <p:spPr>
          <a:xfrm>
            <a:off x="10177400" y="6052249"/>
            <a:ext cx="1934815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Source: SHSC, 2018</a:t>
            </a:r>
          </a:p>
        </p:txBody>
      </p:sp>
      <p:pic>
        <p:nvPicPr>
          <p:cNvPr id="10" name="Picture 24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67" y="1380780"/>
            <a:ext cx="1907511" cy="10729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812" y="2639945"/>
            <a:ext cx="1879567" cy="10729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13"/>
          <p:cNvSpPr txBox="1"/>
          <p:nvPr/>
        </p:nvSpPr>
        <p:spPr>
          <a:xfrm>
            <a:off x="266511" y="-82021"/>
            <a:ext cx="10165110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Re-constructing the Sutton Hoo Ship -  </a:t>
            </a:r>
            <a:r>
              <a:rPr lang="en-GB" sz="4000" b="1" i="0" u="none" strike="noStrike" kern="0" cap="none" spc="0" baseline="0">
                <a:solidFill>
                  <a:srgbClr val="FFFFFF"/>
                </a:solidFill>
                <a:uFillTx/>
                <a:latin typeface="Calibri"/>
              </a:rPr>
              <a:t>the </a:t>
            </a:r>
            <a:r>
              <a:rPr lang="en-GB" sz="4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body and embodiment across the centuries</a:t>
            </a:r>
          </a:p>
        </p:txBody>
      </p:sp>
      <p:sp>
        <p:nvSpPr>
          <p:cNvPr id="13" name="TextBox 18"/>
          <p:cNvSpPr txBox="1"/>
          <p:nvPr/>
        </p:nvSpPr>
        <p:spPr>
          <a:xfrm>
            <a:off x="1174309" y="2397840"/>
            <a:ext cx="2899800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Photo: Author</a:t>
            </a:r>
          </a:p>
        </p:txBody>
      </p:sp>
      <p:sp>
        <p:nvSpPr>
          <p:cNvPr id="14" name="TextBox 19"/>
          <p:cNvSpPr txBox="1"/>
          <p:nvPr/>
        </p:nvSpPr>
        <p:spPr>
          <a:xfrm>
            <a:off x="1174309" y="3671123"/>
            <a:ext cx="2707556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Photo: Author</a:t>
            </a:r>
          </a:p>
        </p:txBody>
      </p:sp>
      <p:sp>
        <p:nvSpPr>
          <p:cNvPr id="15" name="TextBox 21"/>
          <p:cNvSpPr txBox="1"/>
          <p:nvPr/>
        </p:nvSpPr>
        <p:spPr>
          <a:xfrm>
            <a:off x="7180015" y="1207520"/>
            <a:ext cx="4663065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Can we experience the Saxon mindset fourteen centuries on?</a:t>
            </a:r>
          </a:p>
        </p:txBody>
      </p:sp>
      <p:sp>
        <p:nvSpPr>
          <p:cNvPr id="16" name="TextBox 26"/>
          <p:cNvSpPr txBox="1"/>
          <p:nvPr/>
        </p:nvSpPr>
        <p:spPr>
          <a:xfrm>
            <a:off x="7172462" y="2209793"/>
            <a:ext cx="3972345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Ocean-going or an inshore craft?</a:t>
            </a:r>
          </a:p>
        </p:txBody>
      </p:sp>
      <p:pic>
        <p:nvPicPr>
          <p:cNvPr id="17" name="Picture 27" descr="A close up of a sign&#10;&#10;Description automatically generate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9281" y="5937427"/>
            <a:ext cx="3113431" cy="114158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8" name="TextBox 29"/>
          <p:cNvSpPr txBox="1"/>
          <p:nvPr/>
        </p:nvSpPr>
        <p:spPr>
          <a:xfrm>
            <a:off x="7187741" y="3389351"/>
            <a:ext cx="3727862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Experimental Archaeology:</a:t>
            </a:r>
          </a:p>
        </p:txBody>
      </p:sp>
      <p:sp>
        <p:nvSpPr>
          <p:cNvPr id="19" name="TextBox 30"/>
          <p:cNvSpPr txBox="1"/>
          <p:nvPr/>
        </p:nvSpPr>
        <p:spPr>
          <a:xfrm>
            <a:off x="7187741" y="3806125"/>
            <a:ext cx="415976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“You are not required to know the answer                before you begin” </a:t>
            </a:r>
          </a:p>
        </p:txBody>
      </p:sp>
      <p:sp>
        <p:nvSpPr>
          <p:cNvPr id="20" name="TextBox 31"/>
          <p:cNvSpPr txBox="1"/>
          <p:nvPr/>
        </p:nvSpPr>
        <p:spPr>
          <a:xfrm>
            <a:off x="8899882" y="4168740"/>
            <a:ext cx="2590120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Carver, 2018</a:t>
            </a:r>
          </a:p>
        </p:txBody>
      </p:sp>
      <p:sp>
        <p:nvSpPr>
          <p:cNvPr id="21" name="TextBox 32"/>
          <p:cNvSpPr txBox="1"/>
          <p:nvPr/>
        </p:nvSpPr>
        <p:spPr>
          <a:xfrm>
            <a:off x="202539" y="6162873"/>
            <a:ext cx="155592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Author:           T N Kirk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Student No:  1710839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Module:     HPAR5010</a:t>
            </a:r>
          </a:p>
        </p:txBody>
      </p:sp>
      <p:pic>
        <p:nvPicPr>
          <p:cNvPr id="22" name="Picture 28" descr="A close up of a logo&#10;&#10;Description automatically generate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0049" y="6223881"/>
            <a:ext cx="1351528" cy="54095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Picture 27" descr="A picture containing drawing&#10;&#10;Description automatically generate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84350" y="6182102"/>
            <a:ext cx="542092" cy="6522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29" descr="A picture containing drawing&#10;&#10;Description automatically generate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9352" y="6278325"/>
            <a:ext cx="2590120" cy="43207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5" name="Picture 31" descr="A close up of an animal&#10;&#10;Description automatically generate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13697" y="1339934"/>
            <a:ext cx="2258568" cy="27915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6" name="TextBox 28"/>
          <p:cNvSpPr txBox="1"/>
          <p:nvPr/>
        </p:nvSpPr>
        <p:spPr>
          <a:xfrm>
            <a:off x="285073" y="4522439"/>
            <a:ext cx="3355253" cy="1292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Bibliography: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Carver, M. 2018. pers.com.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Harris, O and Cippolla, C. (2017). </a:t>
            </a:r>
            <a:r>
              <a:rPr lang="en-GB" sz="1200" b="0" i="1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Archaeological Theory in the New Millenium. 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Oxford: Routledge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SHSC,2018: available at </a:t>
            </a: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10"/>
              </a:rPr>
              <a:t>https://www.saxonship.org</a:t>
            </a: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7" name="TextBox 29"/>
          <p:cNvSpPr txBox="1"/>
          <p:nvPr/>
        </p:nvSpPr>
        <p:spPr>
          <a:xfrm>
            <a:off x="7196574" y="4483687"/>
            <a:ext cx="4159761" cy="14465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Phenomenology: </a:t>
            </a:r>
            <a:r>
              <a: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“thinking about the mutual constitution of people and things”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Harris and Cippolla, (2017:95)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28" name="Picture 31" descr="A picture containing building, indoor, old, sitting&#10;&#10;Description automatically generate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13">
            <a:off x="2171531" y="1681266"/>
            <a:ext cx="2394548" cy="17581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9" name="TextBox 32"/>
          <p:cNvSpPr txBox="1"/>
          <p:nvPr/>
        </p:nvSpPr>
        <p:spPr>
          <a:xfrm>
            <a:off x="3127430" y="3709391"/>
            <a:ext cx="146022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Photo: M. Pratt</a:t>
            </a:r>
          </a:p>
        </p:txBody>
      </p:sp>
      <p:sp>
        <p:nvSpPr>
          <p:cNvPr id="30" name="TextBox 16"/>
          <p:cNvSpPr txBox="1"/>
          <p:nvPr/>
        </p:nvSpPr>
        <p:spPr>
          <a:xfrm>
            <a:off x="5156649" y="4110804"/>
            <a:ext cx="3777176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Photo: British Museum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174</Words>
  <Application>Microsoft Office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Black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timothy kirk</dc:creator>
  <cp:lastModifiedBy>Louise Steel</cp:lastModifiedBy>
  <cp:revision>15</cp:revision>
  <dcterms:created xsi:type="dcterms:W3CDTF">2019-10-07T15:45:18Z</dcterms:created>
  <dcterms:modified xsi:type="dcterms:W3CDTF">2019-10-11T12:37:38Z</dcterms:modified>
</cp:coreProperties>
</file>