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62" r:id="rId3"/>
    <p:sldMasterId id="2147483664" r:id="rId4"/>
  </p:sldMasterIdLst>
  <p:notesMasterIdLst>
    <p:notesMasterId r:id="rId15"/>
  </p:notesMasterIdLst>
  <p:sldIdLst>
    <p:sldId id="256" r:id="rId5"/>
    <p:sldId id="257" r:id="rId6"/>
    <p:sldId id="274" r:id="rId7"/>
    <p:sldId id="324" r:id="rId8"/>
    <p:sldId id="313" r:id="rId9"/>
    <p:sldId id="357" r:id="rId10"/>
    <p:sldId id="368" r:id="rId11"/>
    <p:sldId id="369" r:id="rId12"/>
    <p:sldId id="370" r:id="rId13"/>
    <p:sldId id="30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50080D-3F66-4B07-88CD-A0390C8D7220}" v="1" dt="2024-09-25T07:47:56.5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6C0C74-29AB-4B86-8C46-D5CCB6AF54A3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DD49E7-8447-4DBC-91D7-FB149AF481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371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1B479-A82E-B281-38C9-54A1471B5C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81B65F-30D8-B00D-9288-5D40864ACD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1E4871-6D78-DFB4-2FFF-40175AFC4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F20CD-8FAB-D00E-D418-20CA71309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2EE520-8768-FDFD-FF43-BA229F14B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503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C41E1-7A53-DE80-62A2-0974F70F0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96996-7D1E-6089-2AC9-93C4EDA4DB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E380C-7929-59B1-3B9D-43D597A41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67B39-E78B-007A-054F-7D18EF9E5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90626B-19A8-CE71-B463-142B76DCE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833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E712F-6F79-5606-9EDA-F51B536D4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74BD72-F22B-F67A-985A-034DCD5AF7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D2A30-5189-8CBB-1EDA-0B20D82A5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767932-2CEA-73E3-F5A2-F3348240C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F04E9-DAB5-D0E8-0089-4DBC6FB10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656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A41EC-83D7-FA78-DF49-9C5DCF892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54F7E-4601-7D91-58F6-68718D952F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05D061-265F-E888-5BDD-BCC408B731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EF98D6-955F-CB7B-4592-5088A072B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9FFC5-E95D-BF31-2C20-CE154DBC4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F80863-377A-E480-A254-8774524FB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138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67D9B-476D-38E7-04FF-2DCA19597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FB56FD-E62B-31D3-CB84-8DE6720942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6506E5-B63D-45E3-52AC-106673BA28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64F663-E156-CF42-727F-B986D9264A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7F30F6-083F-FC39-B385-CD760E19ED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09ACF7-BB4E-42D0-5887-8664E853D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ACAEC6-FCEC-89E4-6889-4E922C7CD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07B756-DD2A-9ADA-AC64-6BAE53EAC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329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90E13-32C7-F918-D5E3-AB722AC95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C31466-B1C4-DB65-9C9E-C5A330485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C7A3CF-7556-7554-F875-19915745D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C1790D-9F18-83BF-B41E-E169D7D31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0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898E4F-AC6A-A018-255C-62924EA6D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E5D5AB-CC97-66F0-153F-D9B22D9B3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EEBE40-01C5-BBEF-E8F1-174680364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768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E1FEC-2321-7135-9011-06545DF84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A54CE-B100-EB21-C83C-0F203C27E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763FCA-60BA-B88C-80E1-9F1747C53E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B54D73-94E8-1CD3-7F84-D7BF6B681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1D7EDC-0672-A199-92BF-F863A1171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FB254-3A77-9836-0CBF-E286A1C6F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404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F66E5-38CA-411F-A3CB-E8306796F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C09FED-5410-A678-311D-BA4F498CA9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60A1DE-12A4-1F26-8191-5EB28F2CCD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C97CE5-B7B9-4CB5-AF46-9864D86DD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FD758D-B72C-3DB3-F7CE-947C096A6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F85B5B-565E-1536-9544-27A4F1BD4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371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590DA-92A3-BE28-87FB-5D1F8E677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710FEE-5B06-2BD6-2C3E-548AC39277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7D9F64-1EF6-8096-2516-D0DB94573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7825F-58B2-D563-06ED-B10E835C3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A519C-315F-0294-1384-597481037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50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87862B4-160D-2DAA-DF84-82B9E82E28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C32382-CEBD-6B2D-EDEC-9B5040AE7E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BE43B-C2C9-0427-C966-8652654B1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94B30-B7BF-FD67-FEA2-E8287747E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DDBCC-14FF-BD93-CF0A-B60B2F7BE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9070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399552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7032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49769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27043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2467E5-AC9E-DC47-A7BB-C4B86DBA8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DEABB3-2DB6-DD91-CC0D-BC53E21AA1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EDE23-234B-10ED-45AB-A2CFB09B47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F57CD9-24E8-4A7E-A393-10809A4D06D7}" type="datetimeFigureOut">
              <a:rPr lang="en-GB" smtClean="0"/>
              <a:t>25/09/2024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1AF2B-B1A7-3B6C-8FB7-6D9008722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91AB1F-7894-D0D6-9A4D-7133C665C2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FDEC60-AECF-4192-8771-7F6BB5F15B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254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407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626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480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7956/107/986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Pre-Sessional </a:t>
            </a:r>
            <a:br>
              <a:rPr lang="en-GB" sz="3600" b="1" dirty="0"/>
            </a:br>
            <a:r>
              <a:rPr lang="en-GB" sz="3600" b="1" dirty="0"/>
              <a:t>Programme</a:t>
            </a:r>
            <a:br>
              <a:rPr lang="en-GB" sz="3600" b="1" dirty="0"/>
            </a:br>
            <a:br>
              <a:rPr lang="en-GB" dirty="0"/>
            </a:br>
            <a:r>
              <a:rPr lang="en-GB" dirty="0"/>
              <a:t>with Stephanie Bradley, Dip. Ed., Dip TEFLA, MA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July 2023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10 PSE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WEEK Two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Unit 2 - Design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- Review Business Vocabulary</a:t>
            </a:r>
            <a:br>
              <a:rPr lang="en-GB" dirty="0"/>
            </a:br>
            <a:r>
              <a:rPr lang="en-GB" dirty="0"/>
              <a:t>- Referencing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99FC2-77DA-DD05-FF2D-5AC133DD9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6"/>
            <a:ext cx="7886700" cy="613821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rgbClr val="002060"/>
                </a:solidFill>
              </a:rPr>
              <a:t>Can you Remember?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0C989-6AB6-4794-504D-2E36DED2AB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978947"/>
            <a:ext cx="7886700" cy="519801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Look at the academic words we learnt this week in your New Vocabulary folder.</a:t>
            </a:r>
          </a:p>
          <a:p>
            <a:r>
              <a:rPr lang="en-GB" dirty="0"/>
              <a:t>Now use the words to fill in the gaps:</a:t>
            </a:r>
          </a:p>
          <a:p>
            <a:endParaRPr lang="en-GB" dirty="0"/>
          </a:p>
        </p:txBody>
      </p:sp>
      <p:pic>
        <p:nvPicPr>
          <p:cNvPr id="5" name="Picture 4" descr="A picture containing text, screenshot, font, number&#10;&#10;Description automatically generated">
            <a:extLst>
              <a:ext uri="{FF2B5EF4-FFF2-40B4-BE49-F238E27FC236}">
                <a16:creationId xmlns:a16="http://schemas.microsoft.com/office/drawing/2014/main" id="{78AC19A2-3524-492A-9870-E3E127C172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5219" y="2323652"/>
            <a:ext cx="6965577" cy="4290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704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01D99-7BF0-B32A-41B9-E5DBCD166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Review Business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676B8-C2B6-4859-C691-FA621261AD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Play </a:t>
            </a:r>
            <a:r>
              <a:rPr lang="en-GB" err="1"/>
              <a:t>Wordwall</a:t>
            </a:r>
            <a:br>
              <a:rPr lang="en-GB"/>
            </a:br>
            <a:r>
              <a:rPr lang="en-GB">
                <a:hlinkClick r:id="rId2"/>
              </a:rPr>
              <a:t>https://wordwall.net/play/57956/107/986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70375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3A56A-1A2E-DE3B-3526-B56520ED9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725AC-7B8C-FE6E-A074-A3CA1E77C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What does this word mean to you?</a:t>
            </a:r>
          </a:p>
          <a:p>
            <a:endParaRPr lang="en-GB" dirty="0"/>
          </a:p>
          <a:p>
            <a:r>
              <a:rPr lang="en-GB" dirty="0"/>
              <a:t>Show an image of your best/favourite design/installation/artwork/creation.</a:t>
            </a:r>
          </a:p>
        </p:txBody>
      </p:sp>
    </p:spTree>
    <p:extLst>
      <p:ext uri="{BB962C8B-B14F-4D97-AF65-F5344CB8AC3E}">
        <p14:creationId xmlns:p14="http://schemas.microsoft.com/office/powerpoint/2010/main" val="2164131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4FDD5-41BC-8150-8F36-966C1DC94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S&amp;L E book page 26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4B025-5990-98B0-E4EB-89ECCC5515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Look at the infographic.</a:t>
            </a:r>
          </a:p>
          <a:p>
            <a:endParaRPr lang="en-GB" dirty="0"/>
          </a:p>
          <a:p>
            <a:r>
              <a:rPr lang="en-GB" dirty="0"/>
              <a:t>Read and think.</a:t>
            </a:r>
          </a:p>
          <a:p>
            <a:endParaRPr lang="en-GB" dirty="0"/>
          </a:p>
          <a:p>
            <a:r>
              <a:rPr lang="en-GB" dirty="0"/>
              <a:t>Discuss.</a:t>
            </a:r>
          </a:p>
        </p:txBody>
      </p:sp>
    </p:spTree>
    <p:extLst>
      <p:ext uri="{BB962C8B-B14F-4D97-AF65-F5344CB8AC3E}">
        <p14:creationId xmlns:p14="http://schemas.microsoft.com/office/powerpoint/2010/main" val="8950558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6D906-6FD0-BC21-AEB2-39B6A1DC9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Word Families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13BE4-E6DF-FDAB-C67A-5A897FBBAA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Look at the new words on page 26.</a:t>
            </a:r>
          </a:p>
          <a:p>
            <a:r>
              <a:rPr lang="en-GB" dirty="0"/>
              <a:t>How many of them have a word family?</a:t>
            </a:r>
          </a:p>
          <a:p>
            <a:r>
              <a:rPr lang="en-GB" dirty="0"/>
              <a:t>Make a note of these in your vocabulary notebook.</a:t>
            </a:r>
          </a:p>
        </p:txBody>
      </p:sp>
    </p:spTree>
    <p:extLst>
      <p:ext uri="{BB962C8B-B14F-4D97-AF65-F5344CB8AC3E}">
        <p14:creationId xmlns:p14="http://schemas.microsoft.com/office/powerpoint/2010/main" val="32889158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762AA-1B81-ED07-0283-665A2C9DE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Check – how many did you find?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ECD63-C120-EFDA-6ADB-6A6103E9B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690688"/>
            <a:ext cx="7886700" cy="4486276"/>
          </a:xfrm>
        </p:spPr>
        <p:txBody>
          <a:bodyPr>
            <a:normAutofit fontScale="92500"/>
          </a:bodyPr>
          <a:lstStyle/>
          <a:p>
            <a:r>
              <a:rPr lang="en-GB" dirty="0"/>
              <a:t>Aesthetic – aesthetically - aesthetics</a:t>
            </a:r>
          </a:p>
          <a:p>
            <a:endParaRPr lang="en-GB" dirty="0"/>
          </a:p>
          <a:p>
            <a:r>
              <a:rPr lang="en-GB" dirty="0"/>
              <a:t>Innovative – innovatively – innovation – innovate</a:t>
            </a:r>
          </a:p>
          <a:p>
            <a:endParaRPr lang="en-GB" dirty="0"/>
          </a:p>
          <a:p>
            <a:r>
              <a:rPr lang="en-GB" dirty="0"/>
              <a:t>Thorough – thoroughly</a:t>
            </a:r>
          </a:p>
          <a:p>
            <a:endParaRPr lang="en-GB" dirty="0"/>
          </a:p>
          <a:p>
            <a:r>
              <a:rPr lang="en-GB" dirty="0"/>
              <a:t>Unobtrusive – unobtrusively – obtrusive – obtrusively</a:t>
            </a:r>
          </a:p>
          <a:p>
            <a:endParaRPr lang="en-GB" dirty="0"/>
          </a:p>
          <a:p>
            <a:r>
              <a:rPr lang="en-GB" dirty="0"/>
              <a:t>Gimmicky - gimmick</a:t>
            </a:r>
          </a:p>
        </p:txBody>
      </p:sp>
    </p:spTree>
    <p:extLst>
      <p:ext uri="{BB962C8B-B14F-4D97-AF65-F5344CB8AC3E}">
        <p14:creationId xmlns:p14="http://schemas.microsoft.com/office/powerpoint/2010/main" val="34427731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10B80-C05B-D4B9-E5A1-B19B5F7B6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>
                <a:solidFill>
                  <a:srgbClr val="002060"/>
                </a:solidFill>
              </a:rPr>
              <a:t> Task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18D6C-A3AB-D6A0-A01D-507072A44E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317813"/>
            <a:ext cx="7886700" cy="4859151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During this week’s tutorial session complete this task: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Choose a Chinese brand you admire.</a:t>
            </a:r>
          </a:p>
          <a:p>
            <a:pPr marL="0" indent="0">
              <a:buNone/>
            </a:pPr>
            <a:r>
              <a:rPr lang="en-GB"/>
              <a:t>Describe the company and say what it is you like about them.</a:t>
            </a:r>
          </a:p>
          <a:p>
            <a:pPr marL="0" indent="0">
              <a:buNone/>
            </a:pPr>
            <a:r>
              <a:rPr lang="en-GB"/>
              <a:t>Make sure you include an introduction and a conclusion.</a:t>
            </a:r>
          </a:p>
          <a:p>
            <a:pPr marL="0" indent="0">
              <a:buNone/>
            </a:pPr>
            <a:r>
              <a:rPr lang="en-GB"/>
              <a:t>Try to use formal and academic vocabulary.</a:t>
            </a:r>
          </a:p>
          <a:p>
            <a:pPr marL="0" indent="0">
              <a:buNone/>
            </a:pPr>
            <a:r>
              <a:rPr lang="en-GB"/>
              <a:t>Imagine you are writing to a respected professor.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8471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254</Words>
  <Application>Microsoft Office PowerPoint</Application>
  <PresentationFormat>Widescreen</PresentationFormat>
  <Paragraphs>46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Holding PAge</vt:lpstr>
      <vt:lpstr>Title Slide 1</vt:lpstr>
      <vt:lpstr>Sub Title 1</vt:lpstr>
      <vt:lpstr>PowerPoint Presentation</vt:lpstr>
      <vt:lpstr>  Pre-Sessional  Programme  with Stephanie Bradley, Dip. Ed., Dip TEFLA, MA   July 2023</vt:lpstr>
      <vt:lpstr> 10 PSE  WEEK Two  Unit 2 - Design  - Review Business Vocabulary - Referencing</vt:lpstr>
      <vt:lpstr>Can you Remember?</vt:lpstr>
      <vt:lpstr>Review Business Vocabulary</vt:lpstr>
      <vt:lpstr>Design</vt:lpstr>
      <vt:lpstr>S&amp;L E book page 26</vt:lpstr>
      <vt:lpstr>Word Families</vt:lpstr>
      <vt:lpstr>Check – how many did you find?</vt:lpstr>
      <vt:lpstr> Task 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Stephanie Bradley</dc:creator>
  <cp:lastModifiedBy>Stephanie Bradley</cp:lastModifiedBy>
  <cp:revision>2</cp:revision>
  <dcterms:created xsi:type="dcterms:W3CDTF">2024-07-14T19:10:55Z</dcterms:created>
  <dcterms:modified xsi:type="dcterms:W3CDTF">2024-09-25T07:50:23Z</dcterms:modified>
</cp:coreProperties>
</file>