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27/05/2019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Knowledge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set in context the presentation which is mainly based around John Lewis.</a:t>
            </a:r>
          </a:p>
          <a:p>
            <a:r>
              <a:rPr lang="en-GB" dirty="0"/>
              <a:t>Provide the audience with some background information on how John Lewis has developed as an organisation to the present day.</a:t>
            </a:r>
          </a:p>
          <a:p>
            <a:r>
              <a:rPr lang="en-GB" dirty="0"/>
              <a:t>Please provide some images and statistics to support your delivery.</a:t>
            </a:r>
          </a:p>
        </p:txBody>
      </p:sp>
    </p:spTree>
    <p:extLst>
      <p:ext uri="{BB962C8B-B14F-4D97-AF65-F5344CB8AC3E}">
        <p14:creationId xmlns:p14="http://schemas.microsoft.com/office/powerpoint/2010/main" val="3046322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in two definitions of the term ‘Knowledge Management’</a:t>
            </a:r>
          </a:p>
          <a:p>
            <a:r>
              <a:rPr lang="en-GB" dirty="0"/>
              <a:t>These definitions should be produced and presented in ‘quotation’ format.</a:t>
            </a:r>
          </a:p>
          <a:p>
            <a:r>
              <a:rPr lang="en-GB" dirty="0"/>
              <a:t>Please present one definition that gives a broad view of Knowledge Management and one definition that links to the John Lewis view of Knowledge Management.</a:t>
            </a:r>
          </a:p>
          <a:p>
            <a:r>
              <a:rPr lang="en-GB" dirty="0"/>
              <a:t>Describe using  your own knowledge and understanding what Knowledge Management means.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a variety of sources- textbooks, journals and websites research the benefits and drawbacks to organisations and stakeholders of a ‘Knowledge Management’ system.</a:t>
            </a:r>
          </a:p>
          <a:p>
            <a:r>
              <a:rPr lang="en-GB" dirty="0"/>
              <a:t>Explain with examples the benefits/drawbacks using one organisation (this must  not be John Lewis) and one other stakeholder- customers, suppliers 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the ‘Knowledge Management’ system that is operated by John Lewis- You are required to construct a ‘Value Chain’ in order to demonstrate your knowledge and understanding. Further you should discuss the knowledge process and transfer system the organisation has developed for Knowledge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734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 a conclusion to the presentation which provides the audience with an insight into the current value John Lewis and its stakeholders place on Knowledge Management. </a:t>
            </a:r>
          </a:p>
          <a:p>
            <a:r>
              <a:rPr lang="en-GB" dirty="0"/>
              <a:t>Incorporate into the conclusion and based on your previous research and findings areas where further development is required.  These should consider improving motivation levels and increasing profitability.</a:t>
            </a:r>
          </a:p>
          <a:p>
            <a:r>
              <a:rPr lang="en-GB" dirty="0"/>
              <a:t>Develop recommendations that will improve/achieve the areas discussed in the presentation and particularly the conclusion section.</a:t>
            </a:r>
          </a:p>
        </p:txBody>
      </p:sp>
    </p:spTree>
    <p:extLst>
      <p:ext uri="{BB962C8B-B14F-4D97-AF65-F5344CB8AC3E}">
        <p14:creationId xmlns:p14="http://schemas.microsoft.com/office/powerpoint/2010/main" val="1665685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address for the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organisations value ‘Knowledge’</a:t>
            </a:r>
          </a:p>
          <a:p>
            <a:r>
              <a:rPr lang="en-GB" dirty="0"/>
              <a:t>What value does JL place on Knowledge- Organisation/People</a:t>
            </a:r>
          </a:p>
          <a:p>
            <a:r>
              <a:rPr lang="en-GB" dirty="0"/>
              <a:t>Does it see KM as :</a:t>
            </a:r>
          </a:p>
          <a:p>
            <a:r>
              <a:rPr lang="en-GB" dirty="0"/>
              <a:t>Organisation Learning</a:t>
            </a:r>
          </a:p>
          <a:p>
            <a:r>
              <a:rPr lang="en-GB" dirty="0"/>
              <a:t>Information Management</a:t>
            </a:r>
          </a:p>
          <a:p>
            <a:r>
              <a:rPr lang="en-GB" dirty="0"/>
              <a:t>Knowledge Capital</a:t>
            </a:r>
          </a:p>
          <a:p>
            <a:r>
              <a:rPr lang="en-GB" dirty="0"/>
              <a:t>HR Perspective-Talent Management</a:t>
            </a:r>
          </a:p>
          <a:p>
            <a:r>
              <a:rPr lang="en-GB" dirty="0"/>
              <a:t>Product and process- Innovation</a:t>
            </a:r>
          </a:p>
        </p:txBody>
      </p:sp>
    </p:spTree>
    <p:extLst>
      <p:ext uri="{BB962C8B-B14F-4D97-AF65-F5344CB8AC3E}">
        <p14:creationId xmlns:p14="http://schemas.microsoft.com/office/powerpoint/2010/main" val="3303605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Drivers:</a:t>
            </a:r>
          </a:p>
          <a:p>
            <a:r>
              <a:rPr lang="en-GB" dirty="0"/>
              <a:t>Wealth or organisation/personal</a:t>
            </a:r>
          </a:p>
          <a:p>
            <a:r>
              <a:rPr lang="en-GB" dirty="0"/>
              <a:t>Networking</a:t>
            </a:r>
          </a:p>
          <a:p>
            <a:r>
              <a:rPr lang="en-GB" dirty="0"/>
              <a:t>HR Management </a:t>
            </a:r>
          </a:p>
          <a:p>
            <a:r>
              <a:rPr lang="en-GB" dirty="0"/>
              <a:t>Sharing Knowledge through Technology</a:t>
            </a:r>
          </a:p>
          <a:p>
            <a:r>
              <a:rPr lang="en-GB" dirty="0"/>
              <a:t>Mapping Knowledge</a:t>
            </a:r>
          </a:p>
          <a:p>
            <a:r>
              <a:rPr lang="en-GB" dirty="0"/>
              <a:t>KM Domains</a:t>
            </a:r>
          </a:p>
          <a:p>
            <a:r>
              <a:rPr lang="en-GB" dirty="0"/>
              <a:t>Building and Mining Knowledge</a:t>
            </a:r>
          </a:p>
        </p:txBody>
      </p:sp>
    </p:spTree>
    <p:extLst>
      <p:ext uri="{BB962C8B-B14F-4D97-AF65-F5344CB8AC3E}">
        <p14:creationId xmlns:p14="http://schemas.microsoft.com/office/powerpoint/2010/main" val="1870433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Embedding Knowledge as part of its culture.</a:t>
            </a:r>
          </a:p>
          <a:p>
            <a:r>
              <a:rPr lang="en-GB" dirty="0"/>
              <a:t>Resource Based View- Intellectual Capital</a:t>
            </a:r>
          </a:p>
          <a:p>
            <a:r>
              <a:rPr lang="en-GB" dirty="0"/>
              <a:t>Strategic Management input</a:t>
            </a:r>
          </a:p>
          <a:p>
            <a:r>
              <a:rPr lang="en-GB" dirty="0"/>
              <a:t>McKinsey Model/Porters-The importance of the supply value chain</a:t>
            </a:r>
          </a:p>
          <a:p>
            <a:r>
              <a:rPr lang="en-GB" dirty="0"/>
              <a:t>Leveraging suppliers- KM part of their culture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959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404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Knowledge Management</vt:lpstr>
      <vt:lpstr>INTRODUCTION</vt:lpstr>
      <vt:lpstr>Task 1</vt:lpstr>
      <vt:lpstr>Task 2</vt:lpstr>
      <vt:lpstr>Task 3</vt:lpstr>
      <vt:lpstr>Task 4</vt:lpstr>
      <vt:lpstr>Topics to address for the presentation</vt:lpstr>
      <vt:lpstr>Cont: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7</cp:revision>
  <cp:lastPrinted>2019-05-23T08:47:47Z</cp:lastPrinted>
  <dcterms:created xsi:type="dcterms:W3CDTF">2019-05-23T07:52:12Z</dcterms:created>
  <dcterms:modified xsi:type="dcterms:W3CDTF">2019-05-27T12:29:16Z</dcterms:modified>
</cp:coreProperties>
</file>