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FF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797C"/>
    <a:srgbClr val="037D12"/>
    <a:srgbClr val="7C045A"/>
    <a:srgbClr val="2A067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952EA7-8274-4362-8208-AD95E939C090}" v="64" dt="2021-08-08T13:52:41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54E13E-2957-4DCC-9589-BEAB50DB3239}" type="doc">
      <dgm:prSet loTypeId="urn:microsoft.com/office/officeart/2008/layout/Lin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3C953A5-E83C-4A12-B5AE-ED86E7923471}">
      <dgm:prSet/>
      <dgm:spPr/>
      <dgm:t>
        <a:bodyPr/>
        <a:lstStyle/>
        <a:p>
          <a:endParaRPr lang="en-US" dirty="0"/>
        </a:p>
      </dgm:t>
    </dgm:pt>
    <dgm:pt modelId="{ECBC0616-7184-4EB6-B3E3-75BB0E14C88C}" type="parTrans" cxnId="{37D3B4D1-EF83-4784-B248-D2A3590BD8D5}">
      <dgm:prSet/>
      <dgm:spPr/>
      <dgm:t>
        <a:bodyPr/>
        <a:lstStyle/>
        <a:p>
          <a:endParaRPr lang="en-US"/>
        </a:p>
      </dgm:t>
    </dgm:pt>
    <dgm:pt modelId="{B5AAAAE5-2F55-46FA-A008-13D4C97C8167}" type="sibTrans" cxnId="{37D3B4D1-EF83-4784-B248-D2A3590BD8D5}">
      <dgm:prSet/>
      <dgm:spPr/>
      <dgm:t>
        <a:bodyPr/>
        <a:lstStyle/>
        <a:p>
          <a:endParaRPr lang="en-US"/>
        </a:p>
      </dgm:t>
    </dgm:pt>
    <dgm:pt modelId="{A0A730CE-A769-4973-96C3-3AEF87B60220}">
      <dgm:prSet custT="1"/>
      <dgm:spPr/>
      <dgm:t>
        <a:bodyPr/>
        <a:lstStyle/>
        <a:p>
          <a:r>
            <a:rPr lang="en-GB" sz="2400" dirty="0">
              <a:latin typeface="Aharoni" panose="02010803020104030203" pitchFamily="2" charset="-79"/>
              <a:cs typeface="Aharoni" panose="02010803020104030203" pitchFamily="2" charset="-79"/>
            </a:rPr>
            <a:t>I have a dream I would like to become A entrepreneur. I desire to run and own self managing companies and to build a family Business. I am willing and motivated to Persevere to Achieve my goal its not only about driving your business forward but also about helping others to Fulfil Their own goals and vision </a:t>
          </a:r>
          <a:endParaRPr lang="en-GB" sz="2400" dirty="0"/>
        </a:p>
        <a:p>
          <a:endParaRPr lang="en-GB" sz="1800" dirty="0"/>
        </a:p>
        <a:p>
          <a:r>
            <a:rPr lang="en-GB" sz="1800" dirty="0"/>
            <a:t> </a:t>
          </a:r>
        </a:p>
        <a:p>
          <a:endParaRPr lang="en-US" sz="1800" dirty="0"/>
        </a:p>
      </dgm:t>
    </dgm:pt>
    <dgm:pt modelId="{8FAF46A7-6DDB-48EC-AF65-A242B6031BE3}" type="parTrans" cxnId="{C2735D97-7089-467E-A004-458E4A2D81AD}">
      <dgm:prSet/>
      <dgm:spPr/>
      <dgm:t>
        <a:bodyPr/>
        <a:lstStyle/>
        <a:p>
          <a:endParaRPr lang="en-GB"/>
        </a:p>
      </dgm:t>
    </dgm:pt>
    <dgm:pt modelId="{106AD6F6-BB22-4C8C-AA67-F68A334BECB2}" type="sibTrans" cxnId="{C2735D97-7089-467E-A004-458E4A2D81AD}">
      <dgm:prSet/>
      <dgm:spPr/>
      <dgm:t>
        <a:bodyPr/>
        <a:lstStyle/>
        <a:p>
          <a:endParaRPr lang="en-GB"/>
        </a:p>
      </dgm:t>
    </dgm:pt>
    <dgm:pt modelId="{D1D1F87D-DEAC-4772-A81D-58906D117522}" type="pres">
      <dgm:prSet presAssocID="{CF54E13E-2957-4DCC-9589-BEAB50DB3239}" presName="vert0" presStyleCnt="0">
        <dgm:presLayoutVars>
          <dgm:dir/>
          <dgm:animOne val="branch"/>
          <dgm:animLvl val="lvl"/>
        </dgm:presLayoutVars>
      </dgm:prSet>
      <dgm:spPr/>
    </dgm:pt>
    <dgm:pt modelId="{6910D3BB-38AB-45AC-98F1-39D1AE7B35A0}" type="pres">
      <dgm:prSet presAssocID="{A0A730CE-A769-4973-96C3-3AEF87B60220}" presName="thickLine" presStyleLbl="alignNode1" presStyleIdx="0" presStyleCnt="2"/>
      <dgm:spPr/>
    </dgm:pt>
    <dgm:pt modelId="{1A67AF28-1124-4F94-B011-3193DF013523}" type="pres">
      <dgm:prSet presAssocID="{A0A730CE-A769-4973-96C3-3AEF87B60220}" presName="horz1" presStyleCnt="0"/>
      <dgm:spPr/>
    </dgm:pt>
    <dgm:pt modelId="{976FEEA7-281A-49A0-807C-633CCEA80BAE}" type="pres">
      <dgm:prSet presAssocID="{A0A730CE-A769-4973-96C3-3AEF87B60220}" presName="tx1" presStyleLbl="revTx" presStyleIdx="0" presStyleCnt="2" custScaleY="300293"/>
      <dgm:spPr/>
    </dgm:pt>
    <dgm:pt modelId="{79384B18-EFB0-4EE6-A0EA-31E17AFB1C8B}" type="pres">
      <dgm:prSet presAssocID="{A0A730CE-A769-4973-96C3-3AEF87B60220}" presName="vert1" presStyleCnt="0"/>
      <dgm:spPr/>
    </dgm:pt>
    <dgm:pt modelId="{88A5DA66-0E5D-49E7-9806-20B8DD1EE23C}" type="pres">
      <dgm:prSet presAssocID="{43C953A5-E83C-4A12-B5AE-ED86E7923471}" presName="thickLine" presStyleLbl="alignNode1" presStyleIdx="1" presStyleCnt="2"/>
      <dgm:spPr/>
    </dgm:pt>
    <dgm:pt modelId="{94D51BD5-C992-48C2-877A-52E427440B85}" type="pres">
      <dgm:prSet presAssocID="{43C953A5-E83C-4A12-B5AE-ED86E7923471}" presName="horz1" presStyleCnt="0"/>
      <dgm:spPr/>
    </dgm:pt>
    <dgm:pt modelId="{A8CD5D3F-F129-4179-9FCC-753E02638D2C}" type="pres">
      <dgm:prSet presAssocID="{43C953A5-E83C-4A12-B5AE-ED86E7923471}" presName="tx1" presStyleLbl="revTx" presStyleIdx="1" presStyleCnt="2"/>
      <dgm:spPr/>
    </dgm:pt>
    <dgm:pt modelId="{E313F6AB-2380-4226-B623-7B14EA9E6E7F}" type="pres">
      <dgm:prSet presAssocID="{43C953A5-E83C-4A12-B5AE-ED86E7923471}" presName="vert1" presStyleCnt="0"/>
      <dgm:spPr/>
    </dgm:pt>
  </dgm:ptLst>
  <dgm:cxnLst>
    <dgm:cxn modelId="{E38C2D3F-F960-4EA7-BA5B-EB21CD8357CA}" type="presOf" srcId="{CF54E13E-2957-4DCC-9589-BEAB50DB3239}" destId="{D1D1F87D-DEAC-4772-A81D-58906D117522}" srcOrd="0" destOrd="0" presId="urn:microsoft.com/office/officeart/2008/layout/LinedList"/>
    <dgm:cxn modelId="{863E9240-8FA4-4344-A9C8-7BFD2F574B77}" type="presOf" srcId="{A0A730CE-A769-4973-96C3-3AEF87B60220}" destId="{976FEEA7-281A-49A0-807C-633CCEA80BAE}" srcOrd="0" destOrd="0" presId="urn:microsoft.com/office/officeart/2008/layout/LinedList"/>
    <dgm:cxn modelId="{C2735D97-7089-467E-A004-458E4A2D81AD}" srcId="{CF54E13E-2957-4DCC-9589-BEAB50DB3239}" destId="{A0A730CE-A769-4973-96C3-3AEF87B60220}" srcOrd="0" destOrd="0" parTransId="{8FAF46A7-6DDB-48EC-AF65-A242B6031BE3}" sibTransId="{106AD6F6-BB22-4C8C-AA67-F68A334BECB2}"/>
    <dgm:cxn modelId="{D4B3B1B4-8F44-4174-BA22-038945AD6CB4}" type="presOf" srcId="{43C953A5-E83C-4A12-B5AE-ED86E7923471}" destId="{A8CD5D3F-F129-4179-9FCC-753E02638D2C}" srcOrd="0" destOrd="0" presId="urn:microsoft.com/office/officeart/2008/layout/LinedList"/>
    <dgm:cxn modelId="{37D3B4D1-EF83-4784-B248-D2A3590BD8D5}" srcId="{CF54E13E-2957-4DCC-9589-BEAB50DB3239}" destId="{43C953A5-E83C-4A12-B5AE-ED86E7923471}" srcOrd="1" destOrd="0" parTransId="{ECBC0616-7184-4EB6-B3E3-75BB0E14C88C}" sibTransId="{B5AAAAE5-2F55-46FA-A008-13D4C97C8167}"/>
    <dgm:cxn modelId="{160DAF19-D843-4CD8-B2DB-AAA782256077}" type="presParOf" srcId="{D1D1F87D-DEAC-4772-A81D-58906D117522}" destId="{6910D3BB-38AB-45AC-98F1-39D1AE7B35A0}" srcOrd="0" destOrd="0" presId="urn:microsoft.com/office/officeart/2008/layout/LinedList"/>
    <dgm:cxn modelId="{AFB1FA22-A5F2-43BC-AE4D-FEAFFB034617}" type="presParOf" srcId="{D1D1F87D-DEAC-4772-A81D-58906D117522}" destId="{1A67AF28-1124-4F94-B011-3193DF013523}" srcOrd="1" destOrd="0" presId="urn:microsoft.com/office/officeart/2008/layout/LinedList"/>
    <dgm:cxn modelId="{9ECE7091-800E-4723-915C-F3E47DE49F3C}" type="presParOf" srcId="{1A67AF28-1124-4F94-B011-3193DF013523}" destId="{976FEEA7-281A-49A0-807C-633CCEA80BAE}" srcOrd="0" destOrd="0" presId="urn:microsoft.com/office/officeart/2008/layout/LinedList"/>
    <dgm:cxn modelId="{7B728B67-B262-4ED0-836D-75D2B54F2141}" type="presParOf" srcId="{1A67AF28-1124-4F94-B011-3193DF013523}" destId="{79384B18-EFB0-4EE6-A0EA-31E17AFB1C8B}" srcOrd="1" destOrd="0" presId="urn:microsoft.com/office/officeart/2008/layout/LinedList"/>
    <dgm:cxn modelId="{5E55ED7F-F7B5-4B63-B061-4DE9CFB8D66F}" type="presParOf" srcId="{D1D1F87D-DEAC-4772-A81D-58906D117522}" destId="{88A5DA66-0E5D-49E7-9806-20B8DD1EE23C}" srcOrd="2" destOrd="0" presId="urn:microsoft.com/office/officeart/2008/layout/LinedList"/>
    <dgm:cxn modelId="{7CC345C5-1944-4C58-8E22-51B030F55610}" type="presParOf" srcId="{D1D1F87D-DEAC-4772-A81D-58906D117522}" destId="{94D51BD5-C992-48C2-877A-52E427440B85}" srcOrd="3" destOrd="0" presId="urn:microsoft.com/office/officeart/2008/layout/LinedList"/>
    <dgm:cxn modelId="{34DBDF57-0627-46BC-A60C-1656C1168556}" type="presParOf" srcId="{94D51BD5-C992-48C2-877A-52E427440B85}" destId="{A8CD5D3F-F129-4179-9FCC-753E02638D2C}" srcOrd="0" destOrd="0" presId="urn:microsoft.com/office/officeart/2008/layout/LinedList"/>
    <dgm:cxn modelId="{7CE447F7-97CD-4AA6-AC5B-A47F4D635B0A}" type="presParOf" srcId="{94D51BD5-C992-48C2-877A-52E427440B85}" destId="{E313F6AB-2380-4226-B623-7B14EA9E6E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1B00A1-90F8-4FA9-97AD-CAD43CF67CA6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54861B2-D0F3-479B-AB64-FEFF13F2BC6E}">
      <dgm:prSet/>
      <dgm:spPr/>
      <dgm:t>
        <a:bodyPr/>
        <a:lstStyle/>
        <a:p>
          <a:r>
            <a:rPr lang="en-GB" dirty="0"/>
            <a:t>Business management skills </a:t>
          </a:r>
          <a:endParaRPr lang="en-US" dirty="0"/>
        </a:p>
      </dgm:t>
    </dgm:pt>
    <dgm:pt modelId="{AD488EFF-9320-4F1B-8520-50C56BB1A465}" type="parTrans" cxnId="{092EFACD-0C95-4427-B212-B1AD385EA57C}">
      <dgm:prSet/>
      <dgm:spPr/>
      <dgm:t>
        <a:bodyPr/>
        <a:lstStyle/>
        <a:p>
          <a:endParaRPr lang="en-US"/>
        </a:p>
      </dgm:t>
    </dgm:pt>
    <dgm:pt modelId="{8943EA97-01D2-4C78-A0A7-CD694BA5D178}" type="sibTrans" cxnId="{092EFACD-0C95-4427-B212-B1AD385EA57C}">
      <dgm:prSet/>
      <dgm:spPr/>
      <dgm:t>
        <a:bodyPr/>
        <a:lstStyle/>
        <a:p>
          <a:endParaRPr lang="en-US"/>
        </a:p>
      </dgm:t>
    </dgm:pt>
    <dgm:pt modelId="{78583DD2-B38E-4EB7-AB18-F6BA69536EB0}">
      <dgm:prSet/>
      <dgm:spPr/>
      <dgm:t>
        <a:bodyPr/>
        <a:lstStyle/>
        <a:p>
          <a:r>
            <a:rPr lang="en-GB" dirty="0"/>
            <a:t>Team work and leadership </a:t>
          </a:r>
          <a:endParaRPr lang="en-US" dirty="0"/>
        </a:p>
      </dgm:t>
    </dgm:pt>
    <dgm:pt modelId="{C6FD6505-80CA-4B48-B29F-EDC312438AF3}" type="parTrans" cxnId="{A2BD115C-A783-4403-8F48-10A6470425FE}">
      <dgm:prSet/>
      <dgm:spPr/>
      <dgm:t>
        <a:bodyPr/>
        <a:lstStyle/>
        <a:p>
          <a:endParaRPr lang="en-US"/>
        </a:p>
      </dgm:t>
    </dgm:pt>
    <dgm:pt modelId="{AF0E157A-C9D7-489E-9543-31B374C0DC03}" type="sibTrans" cxnId="{A2BD115C-A783-4403-8F48-10A6470425FE}">
      <dgm:prSet/>
      <dgm:spPr/>
      <dgm:t>
        <a:bodyPr/>
        <a:lstStyle/>
        <a:p>
          <a:endParaRPr lang="en-US"/>
        </a:p>
      </dgm:t>
    </dgm:pt>
    <dgm:pt modelId="{3507FCF1-EE9F-471B-9FC6-D517BFF8B134}">
      <dgm:prSet/>
      <dgm:spPr/>
      <dgm:t>
        <a:bodyPr/>
        <a:lstStyle/>
        <a:p>
          <a:r>
            <a:rPr lang="en-GB" dirty="0"/>
            <a:t>Communication and listening </a:t>
          </a:r>
          <a:endParaRPr lang="en-US" dirty="0"/>
        </a:p>
      </dgm:t>
    </dgm:pt>
    <dgm:pt modelId="{FACE6166-E435-41A0-9B60-B6EC45113A89}" type="parTrans" cxnId="{6BDCB671-AC10-4840-8EB9-25B917B534E5}">
      <dgm:prSet/>
      <dgm:spPr/>
      <dgm:t>
        <a:bodyPr/>
        <a:lstStyle/>
        <a:p>
          <a:endParaRPr lang="en-US"/>
        </a:p>
      </dgm:t>
    </dgm:pt>
    <dgm:pt modelId="{EE4DA409-E5FD-4F4E-8E6C-CAE925302407}" type="sibTrans" cxnId="{6BDCB671-AC10-4840-8EB9-25B917B534E5}">
      <dgm:prSet/>
      <dgm:spPr/>
      <dgm:t>
        <a:bodyPr/>
        <a:lstStyle/>
        <a:p>
          <a:endParaRPr lang="en-US"/>
        </a:p>
      </dgm:t>
    </dgm:pt>
    <dgm:pt modelId="{486A9218-9C65-45D0-8AFA-063097B022EC}">
      <dgm:prSet/>
      <dgm:spPr/>
      <dgm:t>
        <a:bodyPr/>
        <a:lstStyle/>
        <a:p>
          <a:r>
            <a:rPr lang="en-GB" dirty="0"/>
            <a:t>Customer service skills </a:t>
          </a:r>
          <a:endParaRPr lang="en-US" dirty="0"/>
        </a:p>
      </dgm:t>
    </dgm:pt>
    <dgm:pt modelId="{F7474DAF-76D4-4D27-B5F4-A6DB7957A664}" type="parTrans" cxnId="{DBD1CCF7-BA45-44F2-A913-A69E6BA84C52}">
      <dgm:prSet/>
      <dgm:spPr/>
      <dgm:t>
        <a:bodyPr/>
        <a:lstStyle/>
        <a:p>
          <a:endParaRPr lang="en-US"/>
        </a:p>
      </dgm:t>
    </dgm:pt>
    <dgm:pt modelId="{BC05696E-C6D7-469B-85FA-6EDE94AB7CCD}" type="sibTrans" cxnId="{DBD1CCF7-BA45-44F2-A913-A69E6BA84C52}">
      <dgm:prSet/>
      <dgm:spPr/>
      <dgm:t>
        <a:bodyPr/>
        <a:lstStyle/>
        <a:p>
          <a:endParaRPr lang="en-US"/>
        </a:p>
      </dgm:t>
    </dgm:pt>
    <dgm:pt modelId="{14010C9C-FE8E-4A00-A271-ADA791A880A5}">
      <dgm:prSet/>
      <dgm:spPr/>
      <dgm:t>
        <a:bodyPr/>
        <a:lstStyle/>
        <a:p>
          <a:r>
            <a:rPr lang="en-GB" dirty="0"/>
            <a:t>Problem solving </a:t>
          </a:r>
          <a:endParaRPr lang="en-US" dirty="0"/>
        </a:p>
      </dgm:t>
    </dgm:pt>
    <dgm:pt modelId="{ACF5580D-E3D5-4E7A-A4F1-0294EADADEDA}" type="parTrans" cxnId="{637B909F-5502-4DF1-8108-6576376A7969}">
      <dgm:prSet/>
      <dgm:spPr/>
      <dgm:t>
        <a:bodyPr/>
        <a:lstStyle/>
        <a:p>
          <a:endParaRPr lang="en-US"/>
        </a:p>
      </dgm:t>
    </dgm:pt>
    <dgm:pt modelId="{0964B142-760F-420F-B704-2283E3B9CB7D}" type="sibTrans" cxnId="{637B909F-5502-4DF1-8108-6576376A7969}">
      <dgm:prSet/>
      <dgm:spPr/>
      <dgm:t>
        <a:bodyPr/>
        <a:lstStyle/>
        <a:p>
          <a:endParaRPr lang="en-US"/>
        </a:p>
      </dgm:t>
    </dgm:pt>
    <dgm:pt modelId="{511ED8A4-DDA5-4428-ABA7-20B5B176C7CD}">
      <dgm:prSet/>
      <dgm:spPr/>
      <dgm:t>
        <a:bodyPr/>
        <a:lstStyle/>
        <a:p>
          <a:r>
            <a:rPr lang="en-GB" dirty="0"/>
            <a:t>Passion and energy </a:t>
          </a:r>
          <a:endParaRPr lang="en-US" dirty="0"/>
        </a:p>
      </dgm:t>
    </dgm:pt>
    <dgm:pt modelId="{5807F37E-CE3D-478B-8E01-DE94B0C4EFF9}" type="parTrans" cxnId="{98E9DA8E-16A2-49E9-87C5-CDE9B6DE3F55}">
      <dgm:prSet/>
      <dgm:spPr/>
      <dgm:t>
        <a:bodyPr/>
        <a:lstStyle/>
        <a:p>
          <a:endParaRPr lang="en-US"/>
        </a:p>
      </dgm:t>
    </dgm:pt>
    <dgm:pt modelId="{708AF01A-1F33-49FE-A3A5-207AEA0EB6D8}" type="sibTrans" cxnId="{98E9DA8E-16A2-49E9-87C5-CDE9B6DE3F55}">
      <dgm:prSet/>
      <dgm:spPr/>
      <dgm:t>
        <a:bodyPr/>
        <a:lstStyle/>
        <a:p>
          <a:endParaRPr lang="en-US"/>
        </a:p>
      </dgm:t>
    </dgm:pt>
    <dgm:pt modelId="{FE07EDD7-00DB-4413-B0FC-B131B824933F}">
      <dgm:prSet/>
      <dgm:spPr/>
      <dgm:t>
        <a:bodyPr/>
        <a:lstStyle/>
        <a:p>
          <a:r>
            <a:rPr lang="en-GB" dirty="0"/>
            <a:t>Knowledge </a:t>
          </a:r>
          <a:endParaRPr lang="en-US" dirty="0"/>
        </a:p>
      </dgm:t>
    </dgm:pt>
    <dgm:pt modelId="{847104ED-9432-43F0-8BAD-D6FBDE83B3BA}" type="parTrans" cxnId="{D200950E-29C6-41A1-8FA3-DD94005EF349}">
      <dgm:prSet/>
      <dgm:spPr/>
      <dgm:t>
        <a:bodyPr/>
        <a:lstStyle/>
        <a:p>
          <a:endParaRPr lang="en-US"/>
        </a:p>
      </dgm:t>
    </dgm:pt>
    <dgm:pt modelId="{4B6961DD-F623-429A-AA68-1EC4A89B1F80}" type="sibTrans" cxnId="{D200950E-29C6-41A1-8FA3-DD94005EF349}">
      <dgm:prSet/>
      <dgm:spPr/>
      <dgm:t>
        <a:bodyPr/>
        <a:lstStyle/>
        <a:p>
          <a:endParaRPr lang="en-US"/>
        </a:p>
      </dgm:t>
    </dgm:pt>
    <dgm:pt modelId="{2899D0A9-C723-436E-A3B1-A8626500D687}">
      <dgm:prSet/>
      <dgm:spPr/>
      <dgm:t>
        <a:bodyPr/>
        <a:lstStyle/>
        <a:p>
          <a:r>
            <a:rPr lang="en-GB" dirty="0"/>
            <a:t>Work ethic </a:t>
          </a:r>
          <a:endParaRPr lang="en-US" dirty="0"/>
        </a:p>
      </dgm:t>
    </dgm:pt>
    <dgm:pt modelId="{44E05505-28A9-4D7C-86A4-41A513F46DF6}" type="parTrans" cxnId="{A9E1A402-DBB8-423E-A23C-94FFC1B4F6CE}">
      <dgm:prSet/>
      <dgm:spPr/>
      <dgm:t>
        <a:bodyPr/>
        <a:lstStyle/>
        <a:p>
          <a:endParaRPr lang="en-US"/>
        </a:p>
      </dgm:t>
    </dgm:pt>
    <dgm:pt modelId="{65CE3F6E-7097-4466-8CCE-5E2AC8DEAC3A}" type="sibTrans" cxnId="{A9E1A402-DBB8-423E-A23C-94FFC1B4F6CE}">
      <dgm:prSet/>
      <dgm:spPr/>
      <dgm:t>
        <a:bodyPr/>
        <a:lstStyle/>
        <a:p>
          <a:endParaRPr lang="en-US"/>
        </a:p>
      </dgm:t>
    </dgm:pt>
    <dgm:pt modelId="{BA3D93AD-9755-4FD9-85DE-FB24F4AFF715}">
      <dgm:prSet/>
      <dgm:spPr/>
      <dgm:t>
        <a:bodyPr/>
        <a:lstStyle/>
        <a:p>
          <a:r>
            <a:rPr lang="en-GB" dirty="0"/>
            <a:t>Proposal </a:t>
          </a:r>
          <a:endParaRPr lang="en-US" dirty="0"/>
        </a:p>
      </dgm:t>
    </dgm:pt>
    <dgm:pt modelId="{A49D93EB-BF36-424E-B079-E185E4E2479E}" type="parTrans" cxnId="{04BEF588-A5C6-4F00-AD62-1F1B78A19CE6}">
      <dgm:prSet/>
      <dgm:spPr/>
      <dgm:t>
        <a:bodyPr/>
        <a:lstStyle/>
        <a:p>
          <a:endParaRPr lang="en-US"/>
        </a:p>
      </dgm:t>
    </dgm:pt>
    <dgm:pt modelId="{B5BFE882-07D8-4F77-B4A3-0E52E4FD97AC}" type="sibTrans" cxnId="{04BEF588-A5C6-4F00-AD62-1F1B78A19CE6}">
      <dgm:prSet/>
      <dgm:spPr/>
      <dgm:t>
        <a:bodyPr/>
        <a:lstStyle/>
        <a:p>
          <a:endParaRPr lang="en-US"/>
        </a:p>
      </dgm:t>
    </dgm:pt>
    <dgm:pt modelId="{E57771ED-87D0-4413-8159-5C9978A52421}" type="pres">
      <dgm:prSet presAssocID="{C41B00A1-90F8-4FA9-97AD-CAD43CF67CA6}" presName="diagram" presStyleCnt="0">
        <dgm:presLayoutVars>
          <dgm:dir/>
          <dgm:resizeHandles val="exact"/>
        </dgm:presLayoutVars>
      </dgm:prSet>
      <dgm:spPr/>
    </dgm:pt>
    <dgm:pt modelId="{944A83E2-5CF1-4F48-A629-7A325C7BAD23}" type="pres">
      <dgm:prSet presAssocID="{E54861B2-D0F3-479B-AB64-FEFF13F2BC6E}" presName="node" presStyleLbl="node1" presStyleIdx="0" presStyleCnt="9">
        <dgm:presLayoutVars>
          <dgm:bulletEnabled val="1"/>
        </dgm:presLayoutVars>
      </dgm:prSet>
      <dgm:spPr/>
    </dgm:pt>
    <dgm:pt modelId="{38612390-40AA-4DE9-8164-72FA08AF97D4}" type="pres">
      <dgm:prSet presAssocID="{8943EA97-01D2-4C78-A0A7-CD694BA5D178}" presName="sibTrans" presStyleCnt="0"/>
      <dgm:spPr/>
    </dgm:pt>
    <dgm:pt modelId="{32DA49A6-99A1-446A-A829-12D43FB1277F}" type="pres">
      <dgm:prSet presAssocID="{78583DD2-B38E-4EB7-AB18-F6BA69536EB0}" presName="node" presStyleLbl="node1" presStyleIdx="1" presStyleCnt="9">
        <dgm:presLayoutVars>
          <dgm:bulletEnabled val="1"/>
        </dgm:presLayoutVars>
      </dgm:prSet>
      <dgm:spPr/>
    </dgm:pt>
    <dgm:pt modelId="{7FA7D9A9-1702-4022-B430-EB883C38EE24}" type="pres">
      <dgm:prSet presAssocID="{AF0E157A-C9D7-489E-9543-31B374C0DC03}" presName="sibTrans" presStyleCnt="0"/>
      <dgm:spPr/>
    </dgm:pt>
    <dgm:pt modelId="{910DCAFE-4038-420F-948F-F31A149B30CB}" type="pres">
      <dgm:prSet presAssocID="{3507FCF1-EE9F-471B-9FC6-D517BFF8B134}" presName="node" presStyleLbl="node1" presStyleIdx="2" presStyleCnt="9">
        <dgm:presLayoutVars>
          <dgm:bulletEnabled val="1"/>
        </dgm:presLayoutVars>
      </dgm:prSet>
      <dgm:spPr/>
    </dgm:pt>
    <dgm:pt modelId="{C02ADEBC-BD29-4088-9C1B-27502BEB5C68}" type="pres">
      <dgm:prSet presAssocID="{EE4DA409-E5FD-4F4E-8E6C-CAE925302407}" presName="sibTrans" presStyleCnt="0"/>
      <dgm:spPr/>
    </dgm:pt>
    <dgm:pt modelId="{210B3343-F87B-4836-B5CF-FFDF935ADA1F}" type="pres">
      <dgm:prSet presAssocID="{486A9218-9C65-45D0-8AFA-063097B022EC}" presName="node" presStyleLbl="node1" presStyleIdx="3" presStyleCnt="9">
        <dgm:presLayoutVars>
          <dgm:bulletEnabled val="1"/>
        </dgm:presLayoutVars>
      </dgm:prSet>
      <dgm:spPr/>
    </dgm:pt>
    <dgm:pt modelId="{5793B0B9-2CD7-4250-AF44-8ECF1919D0AC}" type="pres">
      <dgm:prSet presAssocID="{BC05696E-C6D7-469B-85FA-6EDE94AB7CCD}" presName="sibTrans" presStyleCnt="0"/>
      <dgm:spPr/>
    </dgm:pt>
    <dgm:pt modelId="{B6F53C20-4F17-4B48-AC65-C688AD62451F}" type="pres">
      <dgm:prSet presAssocID="{14010C9C-FE8E-4A00-A271-ADA791A880A5}" presName="node" presStyleLbl="node1" presStyleIdx="4" presStyleCnt="9">
        <dgm:presLayoutVars>
          <dgm:bulletEnabled val="1"/>
        </dgm:presLayoutVars>
      </dgm:prSet>
      <dgm:spPr/>
    </dgm:pt>
    <dgm:pt modelId="{6585F5BF-C6C9-4742-8D57-6735CBD9B44C}" type="pres">
      <dgm:prSet presAssocID="{0964B142-760F-420F-B704-2283E3B9CB7D}" presName="sibTrans" presStyleCnt="0"/>
      <dgm:spPr/>
    </dgm:pt>
    <dgm:pt modelId="{8F7CED6E-C52B-48C5-90B3-261B69606520}" type="pres">
      <dgm:prSet presAssocID="{511ED8A4-DDA5-4428-ABA7-20B5B176C7CD}" presName="node" presStyleLbl="node1" presStyleIdx="5" presStyleCnt="9">
        <dgm:presLayoutVars>
          <dgm:bulletEnabled val="1"/>
        </dgm:presLayoutVars>
      </dgm:prSet>
      <dgm:spPr/>
    </dgm:pt>
    <dgm:pt modelId="{5B422AA1-9251-4C54-9673-17D9CF7EB91C}" type="pres">
      <dgm:prSet presAssocID="{708AF01A-1F33-49FE-A3A5-207AEA0EB6D8}" presName="sibTrans" presStyleCnt="0"/>
      <dgm:spPr/>
    </dgm:pt>
    <dgm:pt modelId="{4916D887-E8FC-4F6E-823E-920F4865DC33}" type="pres">
      <dgm:prSet presAssocID="{FE07EDD7-00DB-4413-B0FC-B131B824933F}" presName="node" presStyleLbl="node1" presStyleIdx="6" presStyleCnt="9">
        <dgm:presLayoutVars>
          <dgm:bulletEnabled val="1"/>
        </dgm:presLayoutVars>
      </dgm:prSet>
      <dgm:spPr/>
    </dgm:pt>
    <dgm:pt modelId="{EEE0BDD7-705E-4940-A2CC-E22833BF734C}" type="pres">
      <dgm:prSet presAssocID="{4B6961DD-F623-429A-AA68-1EC4A89B1F80}" presName="sibTrans" presStyleCnt="0"/>
      <dgm:spPr/>
    </dgm:pt>
    <dgm:pt modelId="{1DCF98F6-4943-4B73-97DB-C1F503645FFD}" type="pres">
      <dgm:prSet presAssocID="{2899D0A9-C723-436E-A3B1-A8626500D687}" presName="node" presStyleLbl="node1" presStyleIdx="7" presStyleCnt="9">
        <dgm:presLayoutVars>
          <dgm:bulletEnabled val="1"/>
        </dgm:presLayoutVars>
      </dgm:prSet>
      <dgm:spPr/>
    </dgm:pt>
    <dgm:pt modelId="{173C08C7-457B-486E-8D8B-BC5F5FCBC8F9}" type="pres">
      <dgm:prSet presAssocID="{65CE3F6E-7097-4466-8CCE-5E2AC8DEAC3A}" presName="sibTrans" presStyleCnt="0"/>
      <dgm:spPr/>
    </dgm:pt>
    <dgm:pt modelId="{E78AAE2C-20EF-4072-931C-50042866D36F}" type="pres">
      <dgm:prSet presAssocID="{BA3D93AD-9755-4FD9-85DE-FB24F4AFF715}" presName="node" presStyleLbl="node1" presStyleIdx="8" presStyleCnt="9">
        <dgm:presLayoutVars>
          <dgm:bulletEnabled val="1"/>
        </dgm:presLayoutVars>
      </dgm:prSet>
      <dgm:spPr/>
    </dgm:pt>
  </dgm:ptLst>
  <dgm:cxnLst>
    <dgm:cxn modelId="{3E2FE401-A7BC-45BC-A03B-0ED1351B6672}" type="presOf" srcId="{78583DD2-B38E-4EB7-AB18-F6BA69536EB0}" destId="{32DA49A6-99A1-446A-A829-12D43FB1277F}" srcOrd="0" destOrd="0" presId="urn:microsoft.com/office/officeart/2005/8/layout/default"/>
    <dgm:cxn modelId="{A9E1A402-DBB8-423E-A23C-94FFC1B4F6CE}" srcId="{C41B00A1-90F8-4FA9-97AD-CAD43CF67CA6}" destId="{2899D0A9-C723-436E-A3B1-A8626500D687}" srcOrd="7" destOrd="0" parTransId="{44E05505-28A9-4D7C-86A4-41A513F46DF6}" sibTransId="{65CE3F6E-7097-4466-8CCE-5E2AC8DEAC3A}"/>
    <dgm:cxn modelId="{1A905A05-FD96-4FFB-B8D4-8530FE355FF8}" type="presOf" srcId="{486A9218-9C65-45D0-8AFA-063097B022EC}" destId="{210B3343-F87B-4836-B5CF-FFDF935ADA1F}" srcOrd="0" destOrd="0" presId="urn:microsoft.com/office/officeart/2005/8/layout/default"/>
    <dgm:cxn modelId="{D200950E-29C6-41A1-8FA3-DD94005EF349}" srcId="{C41B00A1-90F8-4FA9-97AD-CAD43CF67CA6}" destId="{FE07EDD7-00DB-4413-B0FC-B131B824933F}" srcOrd="6" destOrd="0" parTransId="{847104ED-9432-43F0-8BAD-D6FBDE83B3BA}" sibTransId="{4B6961DD-F623-429A-AA68-1EC4A89B1F80}"/>
    <dgm:cxn modelId="{4BEBBF36-135C-4B79-92C4-E6473AE36A4B}" type="presOf" srcId="{BA3D93AD-9755-4FD9-85DE-FB24F4AFF715}" destId="{E78AAE2C-20EF-4072-931C-50042866D36F}" srcOrd="0" destOrd="0" presId="urn:microsoft.com/office/officeart/2005/8/layout/default"/>
    <dgm:cxn modelId="{A2BD115C-A783-4403-8F48-10A6470425FE}" srcId="{C41B00A1-90F8-4FA9-97AD-CAD43CF67CA6}" destId="{78583DD2-B38E-4EB7-AB18-F6BA69536EB0}" srcOrd="1" destOrd="0" parTransId="{C6FD6505-80CA-4B48-B29F-EDC312438AF3}" sibTransId="{AF0E157A-C9D7-489E-9543-31B374C0DC03}"/>
    <dgm:cxn modelId="{0508C74F-81BD-4A07-A032-EEE4FEF5DA83}" type="presOf" srcId="{C41B00A1-90F8-4FA9-97AD-CAD43CF67CA6}" destId="{E57771ED-87D0-4413-8159-5C9978A52421}" srcOrd="0" destOrd="0" presId="urn:microsoft.com/office/officeart/2005/8/layout/default"/>
    <dgm:cxn modelId="{6BDCB671-AC10-4840-8EB9-25B917B534E5}" srcId="{C41B00A1-90F8-4FA9-97AD-CAD43CF67CA6}" destId="{3507FCF1-EE9F-471B-9FC6-D517BFF8B134}" srcOrd="2" destOrd="0" parTransId="{FACE6166-E435-41A0-9B60-B6EC45113A89}" sibTransId="{EE4DA409-E5FD-4F4E-8E6C-CAE925302407}"/>
    <dgm:cxn modelId="{402BEF54-416B-404C-BA4D-3A57F9EEEA14}" type="presOf" srcId="{511ED8A4-DDA5-4428-ABA7-20B5B176C7CD}" destId="{8F7CED6E-C52B-48C5-90B3-261B69606520}" srcOrd="0" destOrd="0" presId="urn:microsoft.com/office/officeart/2005/8/layout/default"/>
    <dgm:cxn modelId="{D9880A79-1E05-48F6-89FF-90734DC56579}" type="presOf" srcId="{3507FCF1-EE9F-471B-9FC6-D517BFF8B134}" destId="{910DCAFE-4038-420F-948F-F31A149B30CB}" srcOrd="0" destOrd="0" presId="urn:microsoft.com/office/officeart/2005/8/layout/default"/>
    <dgm:cxn modelId="{04BEF588-A5C6-4F00-AD62-1F1B78A19CE6}" srcId="{C41B00A1-90F8-4FA9-97AD-CAD43CF67CA6}" destId="{BA3D93AD-9755-4FD9-85DE-FB24F4AFF715}" srcOrd="8" destOrd="0" parTransId="{A49D93EB-BF36-424E-B079-E185E4E2479E}" sibTransId="{B5BFE882-07D8-4F77-B4A3-0E52E4FD97AC}"/>
    <dgm:cxn modelId="{98E9DA8E-16A2-49E9-87C5-CDE9B6DE3F55}" srcId="{C41B00A1-90F8-4FA9-97AD-CAD43CF67CA6}" destId="{511ED8A4-DDA5-4428-ABA7-20B5B176C7CD}" srcOrd="5" destOrd="0" parTransId="{5807F37E-CE3D-478B-8E01-DE94B0C4EFF9}" sibTransId="{708AF01A-1F33-49FE-A3A5-207AEA0EB6D8}"/>
    <dgm:cxn modelId="{637B909F-5502-4DF1-8108-6576376A7969}" srcId="{C41B00A1-90F8-4FA9-97AD-CAD43CF67CA6}" destId="{14010C9C-FE8E-4A00-A271-ADA791A880A5}" srcOrd="4" destOrd="0" parTransId="{ACF5580D-E3D5-4E7A-A4F1-0294EADADEDA}" sibTransId="{0964B142-760F-420F-B704-2283E3B9CB7D}"/>
    <dgm:cxn modelId="{D26800AF-C78C-4283-8A62-DBBE477E38FA}" type="presOf" srcId="{E54861B2-D0F3-479B-AB64-FEFF13F2BC6E}" destId="{944A83E2-5CF1-4F48-A629-7A325C7BAD23}" srcOrd="0" destOrd="0" presId="urn:microsoft.com/office/officeart/2005/8/layout/default"/>
    <dgm:cxn modelId="{E13492BB-A93E-4543-A8C4-541268721D9F}" type="presOf" srcId="{FE07EDD7-00DB-4413-B0FC-B131B824933F}" destId="{4916D887-E8FC-4F6E-823E-920F4865DC33}" srcOrd="0" destOrd="0" presId="urn:microsoft.com/office/officeart/2005/8/layout/default"/>
    <dgm:cxn modelId="{F0639ACB-4881-494C-BD82-5F902017C736}" type="presOf" srcId="{14010C9C-FE8E-4A00-A271-ADA791A880A5}" destId="{B6F53C20-4F17-4B48-AC65-C688AD62451F}" srcOrd="0" destOrd="0" presId="urn:microsoft.com/office/officeart/2005/8/layout/default"/>
    <dgm:cxn modelId="{092EFACD-0C95-4427-B212-B1AD385EA57C}" srcId="{C41B00A1-90F8-4FA9-97AD-CAD43CF67CA6}" destId="{E54861B2-D0F3-479B-AB64-FEFF13F2BC6E}" srcOrd="0" destOrd="0" parTransId="{AD488EFF-9320-4F1B-8520-50C56BB1A465}" sibTransId="{8943EA97-01D2-4C78-A0A7-CD694BA5D178}"/>
    <dgm:cxn modelId="{7FEA6BE4-0FCA-4259-870A-FFE7AB35D56A}" type="presOf" srcId="{2899D0A9-C723-436E-A3B1-A8626500D687}" destId="{1DCF98F6-4943-4B73-97DB-C1F503645FFD}" srcOrd="0" destOrd="0" presId="urn:microsoft.com/office/officeart/2005/8/layout/default"/>
    <dgm:cxn modelId="{DBD1CCF7-BA45-44F2-A913-A69E6BA84C52}" srcId="{C41B00A1-90F8-4FA9-97AD-CAD43CF67CA6}" destId="{486A9218-9C65-45D0-8AFA-063097B022EC}" srcOrd="3" destOrd="0" parTransId="{F7474DAF-76D4-4D27-B5F4-A6DB7957A664}" sibTransId="{BC05696E-C6D7-469B-85FA-6EDE94AB7CCD}"/>
    <dgm:cxn modelId="{0AEC93FF-5596-4A30-B9D6-2B347F4A7C05}" type="presParOf" srcId="{E57771ED-87D0-4413-8159-5C9978A52421}" destId="{944A83E2-5CF1-4F48-A629-7A325C7BAD23}" srcOrd="0" destOrd="0" presId="urn:microsoft.com/office/officeart/2005/8/layout/default"/>
    <dgm:cxn modelId="{7022C353-595E-4EF4-83FE-24BD757F9A4C}" type="presParOf" srcId="{E57771ED-87D0-4413-8159-5C9978A52421}" destId="{38612390-40AA-4DE9-8164-72FA08AF97D4}" srcOrd="1" destOrd="0" presId="urn:microsoft.com/office/officeart/2005/8/layout/default"/>
    <dgm:cxn modelId="{D4EB187D-E11F-4FFC-B7BF-83BABCE90065}" type="presParOf" srcId="{E57771ED-87D0-4413-8159-5C9978A52421}" destId="{32DA49A6-99A1-446A-A829-12D43FB1277F}" srcOrd="2" destOrd="0" presId="urn:microsoft.com/office/officeart/2005/8/layout/default"/>
    <dgm:cxn modelId="{98BD2A7D-6451-43A5-B048-4A47D3AF5367}" type="presParOf" srcId="{E57771ED-87D0-4413-8159-5C9978A52421}" destId="{7FA7D9A9-1702-4022-B430-EB883C38EE24}" srcOrd="3" destOrd="0" presId="urn:microsoft.com/office/officeart/2005/8/layout/default"/>
    <dgm:cxn modelId="{B4FEAAB2-EC97-412F-B79F-C9C32FC9232D}" type="presParOf" srcId="{E57771ED-87D0-4413-8159-5C9978A52421}" destId="{910DCAFE-4038-420F-948F-F31A149B30CB}" srcOrd="4" destOrd="0" presId="urn:microsoft.com/office/officeart/2005/8/layout/default"/>
    <dgm:cxn modelId="{F9CC9EEF-FA92-480D-B31A-9CE12359F10C}" type="presParOf" srcId="{E57771ED-87D0-4413-8159-5C9978A52421}" destId="{C02ADEBC-BD29-4088-9C1B-27502BEB5C68}" srcOrd="5" destOrd="0" presId="urn:microsoft.com/office/officeart/2005/8/layout/default"/>
    <dgm:cxn modelId="{70165FF8-74B4-4B76-85E7-4E76E3C5431F}" type="presParOf" srcId="{E57771ED-87D0-4413-8159-5C9978A52421}" destId="{210B3343-F87B-4836-B5CF-FFDF935ADA1F}" srcOrd="6" destOrd="0" presId="urn:microsoft.com/office/officeart/2005/8/layout/default"/>
    <dgm:cxn modelId="{25F39763-4805-4E45-8104-0631AD0C70EA}" type="presParOf" srcId="{E57771ED-87D0-4413-8159-5C9978A52421}" destId="{5793B0B9-2CD7-4250-AF44-8ECF1919D0AC}" srcOrd="7" destOrd="0" presId="urn:microsoft.com/office/officeart/2005/8/layout/default"/>
    <dgm:cxn modelId="{6CBC4B3B-C8BD-45BA-A24C-1D46AD731E8A}" type="presParOf" srcId="{E57771ED-87D0-4413-8159-5C9978A52421}" destId="{B6F53C20-4F17-4B48-AC65-C688AD62451F}" srcOrd="8" destOrd="0" presId="urn:microsoft.com/office/officeart/2005/8/layout/default"/>
    <dgm:cxn modelId="{0385F8D9-9B24-4359-97E5-70F35E878A90}" type="presParOf" srcId="{E57771ED-87D0-4413-8159-5C9978A52421}" destId="{6585F5BF-C6C9-4742-8D57-6735CBD9B44C}" srcOrd="9" destOrd="0" presId="urn:microsoft.com/office/officeart/2005/8/layout/default"/>
    <dgm:cxn modelId="{4F7D3B37-E1AB-4809-B770-D1EC6D97033F}" type="presParOf" srcId="{E57771ED-87D0-4413-8159-5C9978A52421}" destId="{8F7CED6E-C52B-48C5-90B3-261B69606520}" srcOrd="10" destOrd="0" presId="urn:microsoft.com/office/officeart/2005/8/layout/default"/>
    <dgm:cxn modelId="{FEC507A0-A553-42C8-ADF2-AC9EFD2C7654}" type="presParOf" srcId="{E57771ED-87D0-4413-8159-5C9978A52421}" destId="{5B422AA1-9251-4C54-9673-17D9CF7EB91C}" srcOrd="11" destOrd="0" presId="urn:microsoft.com/office/officeart/2005/8/layout/default"/>
    <dgm:cxn modelId="{E0118BB5-8FDA-4CB7-BBE3-C7362C70F8C3}" type="presParOf" srcId="{E57771ED-87D0-4413-8159-5C9978A52421}" destId="{4916D887-E8FC-4F6E-823E-920F4865DC33}" srcOrd="12" destOrd="0" presId="urn:microsoft.com/office/officeart/2005/8/layout/default"/>
    <dgm:cxn modelId="{82AA90A4-1B47-4A71-9AE9-1E2D755C0BC1}" type="presParOf" srcId="{E57771ED-87D0-4413-8159-5C9978A52421}" destId="{EEE0BDD7-705E-4940-A2CC-E22833BF734C}" srcOrd="13" destOrd="0" presId="urn:microsoft.com/office/officeart/2005/8/layout/default"/>
    <dgm:cxn modelId="{B34705A2-997C-4394-89FC-46F046783480}" type="presParOf" srcId="{E57771ED-87D0-4413-8159-5C9978A52421}" destId="{1DCF98F6-4943-4B73-97DB-C1F503645FFD}" srcOrd="14" destOrd="0" presId="urn:microsoft.com/office/officeart/2005/8/layout/default"/>
    <dgm:cxn modelId="{1B39158E-1741-4EE3-9270-8CF20802B2E8}" type="presParOf" srcId="{E57771ED-87D0-4413-8159-5C9978A52421}" destId="{173C08C7-457B-486E-8D8B-BC5F5FCBC8F9}" srcOrd="15" destOrd="0" presId="urn:microsoft.com/office/officeart/2005/8/layout/default"/>
    <dgm:cxn modelId="{469BDF24-3052-4D35-9110-C0667CF0C7D2}" type="presParOf" srcId="{E57771ED-87D0-4413-8159-5C9978A52421}" destId="{E78AAE2C-20EF-4072-931C-50042866D36F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10D3BB-38AB-45AC-98F1-39D1AE7B35A0}">
      <dsp:nvSpPr>
        <dsp:cNvPr id="0" name=""/>
        <dsp:cNvSpPr/>
      </dsp:nvSpPr>
      <dsp:spPr>
        <a:xfrm>
          <a:off x="0" y="419"/>
          <a:ext cx="60966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76FEEA7-281A-49A0-807C-633CCEA80BAE}">
      <dsp:nvSpPr>
        <dsp:cNvPr id="0" name=""/>
        <dsp:cNvSpPr/>
      </dsp:nvSpPr>
      <dsp:spPr>
        <a:xfrm>
          <a:off x="0" y="419"/>
          <a:ext cx="6090672" cy="25680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haroni" panose="02010803020104030203" pitchFamily="2" charset="-79"/>
              <a:cs typeface="Aharoni" panose="02010803020104030203" pitchFamily="2" charset="-79"/>
            </a:rPr>
            <a:t>I have a dream I would like to become A entrepreneur. I desire to run and own self managing companies and to build a family Business. I am willing and motivated to Persevere to Achieve my goal its not only about driving your business forward but also about helping others to Fulfil Their own goals and vision </a:t>
          </a:r>
          <a:endParaRPr lang="en-GB" sz="24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0" y="419"/>
        <a:ext cx="6090672" cy="2568078"/>
      </dsp:txXfrm>
    </dsp:sp>
    <dsp:sp modelId="{88A5DA66-0E5D-49E7-9806-20B8DD1EE23C}">
      <dsp:nvSpPr>
        <dsp:cNvPr id="0" name=""/>
        <dsp:cNvSpPr/>
      </dsp:nvSpPr>
      <dsp:spPr>
        <a:xfrm>
          <a:off x="0" y="2568497"/>
          <a:ext cx="60966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CD5D3F-F129-4179-9FCC-753E02638D2C}">
      <dsp:nvSpPr>
        <dsp:cNvPr id="0" name=""/>
        <dsp:cNvSpPr/>
      </dsp:nvSpPr>
      <dsp:spPr>
        <a:xfrm>
          <a:off x="0" y="2568497"/>
          <a:ext cx="6096626" cy="8551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200" kern="1200" dirty="0"/>
        </a:p>
      </dsp:txBody>
      <dsp:txXfrm>
        <a:off x="0" y="2568497"/>
        <a:ext cx="6096626" cy="8551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A83E2-5CF1-4F48-A629-7A325C7BAD23}">
      <dsp:nvSpPr>
        <dsp:cNvPr id="0" name=""/>
        <dsp:cNvSpPr/>
      </dsp:nvSpPr>
      <dsp:spPr>
        <a:xfrm>
          <a:off x="0" y="284029"/>
          <a:ext cx="1621063" cy="9726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Business management skills </a:t>
          </a:r>
          <a:endParaRPr lang="en-US" sz="1900" kern="1200" dirty="0"/>
        </a:p>
      </dsp:txBody>
      <dsp:txXfrm>
        <a:off x="0" y="284029"/>
        <a:ext cx="1621063" cy="972638"/>
      </dsp:txXfrm>
    </dsp:sp>
    <dsp:sp modelId="{32DA49A6-99A1-446A-A829-12D43FB1277F}">
      <dsp:nvSpPr>
        <dsp:cNvPr id="0" name=""/>
        <dsp:cNvSpPr/>
      </dsp:nvSpPr>
      <dsp:spPr>
        <a:xfrm>
          <a:off x="1783169" y="284029"/>
          <a:ext cx="1621063" cy="9726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Team work and leadership </a:t>
          </a:r>
          <a:endParaRPr lang="en-US" sz="1900" kern="1200" dirty="0"/>
        </a:p>
      </dsp:txBody>
      <dsp:txXfrm>
        <a:off x="1783169" y="284029"/>
        <a:ext cx="1621063" cy="972638"/>
      </dsp:txXfrm>
    </dsp:sp>
    <dsp:sp modelId="{910DCAFE-4038-420F-948F-F31A149B30CB}">
      <dsp:nvSpPr>
        <dsp:cNvPr id="0" name=""/>
        <dsp:cNvSpPr/>
      </dsp:nvSpPr>
      <dsp:spPr>
        <a:xfrm>
          <a:off x="3566339" y="284029"/>
          <a:ext cx="1621063" cy="9726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Communication and listening </a:t>
          </a:r>
          <a:endParaRPr lang="en-US" sz="1900" kern="1200" dirty="0"/>
        </a:p>
      </dsp:txBody>
      <dsp:txXfrm>
        <a:off x="3566339" y="284029"/>
        <a:ext cx="1621063" cy="972638"/>
      </dsp:txXfrm>
    </dsp:sp>
    <dsp:sp modelId="{210B3343-F87B-4836-B5CF-FFDF935ADA1F}">
      <dsp:nvSpPr>
        <dsp:cNvPr id="0" name=""/>
        <dsp:cNvSpPr/>
      </dsp:nvSpPr>
      <dsp:spPr>
        <a:xfrm>
          <a:off x="0" y="1418773"/>
          <a:ext cx="1621063" cy="97263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Customer service skills </a:t>
          </a:r>
          <a:endParaRPr lang="en-US" sz="1900" kern="1200" dirty="0"/>
        </a:p>
      </dsp:txBody>
      <dsp:txXfrm>
        <a:off x="0" y="1418773"/>
        <a:ext cx="1621063" cy="972638"/>
      </dsp:txXfrm>
    </dsp:sp>
    <dsp:sp modelId="{B6F53C20-4F17-4B48-AC65-C688AD62451F}">
      <dsp:nvSpPr>
        <dsp:cNvPr id="0" name=""/>
        <dsp:cNvSpPr/>
      </dsp:nvSpPr>
      <dsp:spPr>
        <a:xfrm>
          <a:off x="1783169" y="1418773"/>
          <a:ext cx="1621063" cy="97263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Problem solving </a:t>
          </a:r>
          <a:endParaRPr lang="en-US" sz="1900" kern="1200" dirty="0"/>
        </a:p>
      </dsp:txBody>
      <dsp:txXfrm>
        <a:off x="1783169" y="1418773"/>
        <a:ext cx="1621063" cy="972638"/>
      </dsp:txXfrm>
    </dsp:sp>
    <dsp:sp modelId="{8F7CED6E-C52B-48C5-90B3-261B69606520}">
      <dsp:nvSpPr>
        <dsp:cNvPr id="0" name=""/>
        <dsp:cNvSpPr/>
      </dsp:nvSpPr>
      <dsp:spPr>
        <a:xfrm>
          <a:off x="3566339" y="1418773"/>
          <a:ext cx="1621063" cy="97263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Passion and energy </a:t>
          </a:r>
          <a:endParaRPr lang="en-US" sz="1900" kern="1200" dirty="0"/>
        </a:p>
      </dsp:txBody>
      <dsp:txXfrm>
        <a:off x="3566339" y="1418773"/>
        <a:ext cx="1621063" cy="972638"/>
      </dsp:txXfrm>
    </dsp:sp>
    <dsp:sp modelId="{4916D887-E8FC-4F6E-823E-920F4865DC33}">
      <dsp:nvSpPr>
        <dsp:cNvPr id="0" name=""/>
        <dsp:cNvSpPr/>
      </dsp:nvSpPr>
      <dsp:spPr>
        <a:xfrm>
          <a:off x="0" y="2553518"/>
          <a:ext cx="1621063" cy="97263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Knowledge </a:t>
          </a:r>
          <a:endParaRPr lang="en-US" sz="1900" kern="1200" dirty="0"/>
        </a:p>
      </dsp:txBody>
      <dsp:txXfrm>
        <a:off x="0" y="2553518"/>
        <a:ext cx="1621063" cy="972638"/>
      </dsp:txXfrm>
    </dsp:sp>
    <dsp:sp modelId="{1DCF98F6-4943-4B73-97DB-C1F503645FFD}">
      <dsp:nvSpPr>
        <dsp:cNvPr id="0" name=""/>
        <dsp:cNvSpPr/>
      </dsp:nvSpPr>
      <dsp:spPr>
        <a:xfrm>
          <a:off x="1783169" y="2553518"/>
          <a:ext cx="1621063" cy="97263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Work ethic </a:t>
          </a:r>
          <a:endParaRPr lang="en-US" sz="1900" kern="1200" dirty="0"/>
        </a:p>
      </dsp:txBody>
      <dsp:txXfrm>
        <a:off x="1783169" y="2553518"/>
        <a:ext cx="1621063" cy="972638"/>
      </dsp:txXfrm>
    </dsp:sp>
    <dsp:sp modelId="{E78AAE2C-20EF-4072-931C-50042866D36F}">
      <dsp:nvSpPr>
        <dsp:cNvPr id="0" name=""/>
        <dsp:cNvSpPr/>
      </dsp:nvSpPr>
      <dsp:spPr>
        <a:xfrm>
          <a:off x="3566339" y="2553518"/>
          <a:ext cx="1621063" cy="97263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Proposal </a:t>
          </a:r>
          <a:endParaRPr lang="en-US" sz="1900" kern="1200" dirty="0"/>
        </a:p>
      </dsp:txBody>
      <dsp:txXfrm>
        <a:off x="3566339" y="2553518"/>
        <a:ext cx="1621063" cy="9726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80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464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461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855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133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7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455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146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832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176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997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013247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8013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6145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267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92218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4244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635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B72B3FF-754B-4FF4-91E5-99435E37B237}" type="datetimeFigureOut">
              <a:rPr lang="en-GB" smtClean="0"/>
              <a:t>08/08/2021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AB9B54A-3388-40C4-B2C8-52A219E6B31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018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7" r:id="rId1"/>
    <p:sldLayoutId id="2147484088" r:id="rId2"/>
    <p:sldLayoutId id="2147484089" r:id="rId3"/>
    <p:sldLayoutId id="2147484090" r:id="rId4"/>
    <p:sldLayoutId id="2147484091" r:id="rId5"/>
    <p:sldLayoutId id="2147484092" r:id="rId6"/>
    <p:sldLayoutId id="2147484093" r:id="rId7"/>
    <p:sldLayoutId id="2147484094" r:id="rId8"/>
    <p:sldLayoutId id="2147484095" r:id="rId9"/>
    <p:sldLayoutId id="2147484096" r:id="rId10"/>
    <p:sldLayoutId id="2147484097" r:id="rId11"/>
    <p:sldLayoutId id="2147484098" r:id="rId12"/>
    <p:sldLayoutId id="2147484099" r:id="rId13"/>
    <p:sldLayoutId id="2147484100" r:id="rId14"/>
    <p:sldLayoutId id="2147484101" r:id="rId15"/>
    <p:sldLayoutId id="2147484102" r:id="rId16"/>
    <p:sldLayoutId id="2147484103" r:id="rId17"/>
    <p:sldLayoutId id="2147484104" r:id="rId18"/>
  </p:sldLayoutIdLst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fif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microsoft.com/office/2007/relationships/diagramDrawing" Target="../diagrams/drawing2.xml"/><Relationship Id="rId3" Type="http://schemas.openxmlformats.org/officeDocument/2006/relationships/image" Target="../media/image6.svg"/><Relationship Id="rId7" Type="http://schemas.openxmlformats.org/officeDocument/2006/relationships/image" Target="../media/image10.png"/><Relationship Id="rId12" Type="http://schemas.openxmlformats.org/officeDocument/2006/relationships/diagramColors" Target="../diagrams/colors2.xml"/><Relationship Id="rId17" Type="http://schemas.openxmlformats.org/officeDocument/2006/relationships/image" Target="../media/image15.svg"/><Relationship Id="rId2" Type="http://schemas.openxmlformats.org/officeDocument/2006/relationships/image" Target="../media/image5.png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svg"/><Relationship Id="rId11" Type="http://schemas.openxmlformats.org/officeDocument/2006/relationships/diagramQuickStyle" Target="../diagrams/quickStyle2.xml"/><Relationship Id="rId5" Type="http://schemas.openxmlformats.org/officeDocument/2006/relationships/image" Target="../media/image8.png"/><Relationship Id="rId15" Type="http://schemas.openxmlformats.org/officeDocument/2006/relationships/image" Target="../media/image13.svg"/><Relationship Id="rId10" Type="http://schemas.openxmlformats.org/officeDocument/2006/relationships/diagramLayout" Target="../diagrams/layout2.xml"/><Relationship Id="rId4" Type="http://schemas.openxmlformats.org/officeDocument/2006/relationships/image" Target="../media/image7.png"/><Relationship Id="rId9" Type="http://schemas.openxmlformats.org/officeDocument/2006/relationships/diagramData" Target="../diagrams/data2.xml"/><Relationship Id="rId1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amanthinketh.net/files/21SecretsMillionaireEbook.pdf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1">
                <a:lumMod val="89000"/>
              </a:schemeClr>
            </a:gs>
            <a:gs pos="81000">
              <a:schemeClr val="accent1">
                <a:lumMod val="7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8F45F-5389-45DA-810A-87BC82893A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933" y="2213361"/>
            <a:ext cx="6247721" cy="2204815"/>
          </a:xfrm>
        </p:spPr>
        <p:txBody>
          <a:bodyPr>
            <a:normAutofit/>
          </a:bodyPr>
          <a:lstStyle/>
          <a:p>
            <a:pPr algn="r"/>
            <a:r>
              <a:rPr lang="en-GB" b="1" u="sng" dirty="0">
                <a:solidFill>
                  <a:srgbClr val="00B0F0"/>
                </a:solidFill>
              </a:rPr>
              <a:t>Hello and </a:t>
            </a:r>
            <a:br>
              <a:rPr lang="en-GB" b="1" u="sng" dirty="0">
                <a:solidFill>
                  <a:srgbClr val="00B0F0"/>
                </a:solidFill>
              </a:rPr>
            </a:br>
            <a:r>
              <a:rPr lang="en-GB" b="1" u="sng" dirty="0">
                <a:solidFill>
                  <a:srgbClr val="00B0F0"/>
                </a:solidFill>
              </a:rPr>
              <a:t>welcome to my </a:t>
            </a:r>
            <a:br>
              <a:rPr lang="en-GB" b="1" u="sng" dirty="0">
                <a:solidFill>
                  <a:srgbClr val="00B0F0"/>
                </a:solidFill>
              </a:rPr>
            </a:br>
            <a:r>
              <a:rPr lang="en-GB" b="1" u="sng" dirty="0">
                <a:solidFill>
                  <a:srgbClr val="00B0F0"/>
                </a:solidFill>
              </a:rPr>
              <a:t>presentation 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22A1AA-D6FD-4C6E-A890-364A927BFF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6934" y="4418176"/>
            <a:ext cx="6247721" cy="1264209"/>
          </a:xfrm>
        </p:spPr>
        <p:txBody>
          <a:bodyPr>
            <a:noAutofit/>
          </a:bodyPr>
          <a:lstStyle/>
          <a:p>
            <a:pPr algn="r"/>
            <a:r>
              <a:rPr lang="en-GB" sz="4000" i="1" u="sng" dirty="0">
                <a:solidFill>
                  <a:schemeClr val="bg2">
                    <a:lumMod val="20000"/>
                    <a:lumOff val="80000"/>
                  </a:schemeClr>
                </a:solidFill>
              </a:rPr>
              <a:t>What you want to do  in the future </a:t>
            </a:r>
          </a:p>
        </p:txBody>
      </p:sp>
      <p:sp>
        <p:nvSpPr>
          <p:cNvPr id="4" name="Star: 4 Points 3">
            <a:extLst>
              <a:ext uri="{FF2B5EF4-FFF2-40B4-BE49-F238E27FC236}">
                <a16:creationId xmlns:a16="http://schemas.microsoft.com/office/drawing/2014/main" id="{09A6AB59-7230-4011-B016-E54E393F8B1A}"/>
              </a:ext>
            </a:extLst>
          </p:cNvPr>
          <p:cNvSpPr/>
          <p:nvPr/>
        </p:nvSpPr>
        <p:spPr>
          <a:xfrm>
            <a:off x="1757680" y="538480"/>
            <a:ext cx="711200" cy="679275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Star: 4 Points 4">
            <a:extLst>
              <a:ext uri="{FF2B5EF4-FFF2-40B4-BE49-F238E27FC236}">
                <a16:creationId xmlns:a16="http://schemas.microsoft.com/office/drawing/2014/main" id="{FAC6D025-21C7-481B-95D2-535E55674EB8}"/>
              </a:ext>
            </a:extLst>
          </p:cNvPr>
          <p:cNvSpPr/>
          <p:nvPr/>
        </p:nvSpPr>
        <p:spPr>
          <a:xfrm>
            <a:off x="10474960" y="538480"/>
            <a:ext cx="609600" cy="679275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Star: 4 Points 5">
            <a:extLst>
              <a:ext uri="{FF2B5EF4-FFF2-40B4-BE49-F238E27FC236}">
                <a16:creationId xmlns:a16="http://schemas.microsoft.com/office/drawing/2014/main" id="{46ECE677-7765-4B02-AD5C-7509CFBDE764}"/>
              </a:ext>
            </a:extLst>
          </p:cNvPr>
          <p:cNvSpPr/>
          <p:nvPr/>
        </p:nvSpPr>
        <p:spPr>
          <a:xfrm>
            <a:off x="1757680" y="5892800"/>
            <a:ext cx="1036320" cy="78232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Star: 4 Points 6">
            <a:extLst>
              <a:ext uri="{FF2B5EF4-FFF2-40B4-BE49-F238E27FC236}">
                <a16:creationId xmlns:a16="http://schemas.microsoft.com/office/drawing/2014/main" id="{80B95822-7265-489C-A12B-E913182E8DE7}"/>
              </a:ext>
            </a:extLst>
          </p:cNvPr>
          <p:cNvSpPr/>
          <p:nvPr/>
        </p:nvSpPr>
        <p:spPr>
          <a:xfrm>
            <a:off x="10121147" y="5575367"/>
            <a:ext cx="874444" cy="80426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69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1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4713B-7EC4-4057-B2C2-A45F45FB5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4400" i="1" u="sng" dirty="0">
                <a:solidFill>
                  <a:srgbClr val="FF0000"/>
                </a:solidFill>
              </a:rPr>
              <a:t>Introduction  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i="1" u="sng" dirty="0">
                <a:solidFill>
                  <a:schemeClr val="accent1">
                    <a:lumMod val="75000"/>
                  </a:schemeClr>
                </a:solidFill>
              </a:rPr>
              <a:t>what you want to do in the future</a:t>
            </a:r>
            <a:endParaRPr lang="en-US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96" name="Picture 95" descr="Text&#10;&#10;Description automatically generated">
            <a:extLst>
              <a:ext uri="{FF2B5EF4-FFF2-40B4-BE49-F238E27FC236}">
                <a16:creationId xmlns:a16="http://schemas.microsoft.com/office/drawing/2014/main" id="{97A698FB-6FBF-4FE4-BA46-21F45F1901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8" r="13617" b="-3"/>
          <a:stretch/>
        </p:blipFill>
        <p:spPr>
          <a:xfrm>
            <a:off x="7370064" y="2505456"/>
            <a:ext cx="3494466" cy="293522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16B8F8D-90DC-475F-B8A6-348745B4C0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7842084"/>
              </p:ext>
            </p:extLst>
          </p:nvPr>
        </p:nvGraphicFramePr>
        <p:xfrm>
          <a:off x="913774" y="2367092"/>
          <a:ext cx="60966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5927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chemeClr val="accent1">
                <a:lumMod val="89000"/>
              </a:schemeClr>
            </a:gs>
            <a:gs pos="61000">
              <a:schemeClr val="accent1">
                <a:lumMod val="75000"/>
              </a:schemeClr>
            </a:gs>
            <a:gs pos="62000">
              <a:schemeClr val="accent1">
                <a:lumMod val="7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raphic 82" descr="Postit Notes 3 with solid fill">
            <a:extLst>
              <a:ext uri="{FF2B5EF4-FFF2-40B4-BE49-F238E27FC236}">
                <a16:creationId xmlns:a16="http://schemas.microsoft.com/office/drawing/2014/main" id="{57C31FB8-1071-4BAB-B588-FA56693AFB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56219" y="640079"/>
            <a:ext cx="2439261" cy="2439261"/>
          </a:xfrm>
          <a:prstGeom prst="rect">
            <a:avLst/>
          </a:prstGeom>
        </p:spPr>
      </p:pic>
      <p:pic>
        <p:nvPicPr>
          <p:cNvPr id="27" name="Picture 26" descr="Diagram&#10;&#10;Description automatically generated">
            <a:extLst>
              <a:ext uri="{FF2B5EF4-FFF2-40B4-BE49-F238E27FC236}">
                <a16:creationId xmlns:a16="http://schemas.microsoft.com/office/drawing/2014/main" id="{C1439506-45A6-46A1-813E-C9BDA961023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2335"/>
          <a:stretch/>
        </p:blipFill>
        <p:spPr>
          <a:xfrm>
            <a:off x="5271482" y="3428997"/>
            <a:ext cx="3466870" cy="3295653"/>
          </a:xfrm>
          <a:prstGeom prst="rect">
            <a:avLst/>
          </a:prstGeom>
        </p:spPr>
      </p:pic>
      <p:pic>
        <p:nvPicPr>
          <p:cNvPr id="41" name="Graphic 40" descr="Alarm clock with solid fill">
            <a:extLst>
              <a:ext uri="{FF2B5EF4-FFF2-40B4-BE49-F238E27FC236}">
                <a16:creationId xmlns:a16="http://schemas.microsoft.com/office/drawing/2014/main" id="{52E9B84F-BEF0-4E7C-B437-C6FC2012FE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70946" y="640079"/>
            <a:ext cx="2439261" cy="2439261"/>
          </a:xfrm>
          <a:prstGeom prst="rect">
            <a:avLst/>
          </a:prstGeom>
        </p:spPr>
      </p:pic>
      <p:pic>
        <p:nvPicPr>
          <p:cNvPr id="51" name="Graphic 50" descr="Brain in head outline">
            <a:extLst>
              <a:ext uri="{FF2B5EF4-FFF2-40B4-BE49-F238E27FC236}">
                <a16:creationId xmlns:a16="http://schemas.microsoft.com/office/drawing/2014/main" id="{7B7CD675-8803-4C48-8325-FD7F40AFDD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112210" y="3778659"/>
            <a:ext cx="2347818" cy="23478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E8CCE7-E9C8-45A6-B258-2273F5938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7712" y="618517"/>
            <a:ext cx="3893976" cy="1596177"/>
          </a:xfrm>
        </p:spPr>
        <p:txBody>
          <a:bodyPr anchor="b">
            <a:normAutofit/>
          </a:bodyPr>
          <a:lstStyle/>
          <a:p>
            <a:r>
              <a:rPr lang="en-GB" sz="3200" u="sng" dirty="0"/>
              <a:t>Skills </a:t>
            </a: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6F69EEA2-A5C4-4823-92BE-1CB31460C1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7612329"/>
              </p:ext>
            </p:extLst>
          </p:nvPr>
        </p:nvGraphicFramePr>
        <p:xfrm>
          <a:off x="25943" y="2214694"/>
          <a:ext cx="5187403" cy="3810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45" name="Graphic 44" descr="Classroom with solid fill">
            <a:extLst>
              <a:ext uri="{FF2B5EF4-FFF2-40B4-BE49-F238E27FC236}">
                <a16:creationId xmlns:a16="http://schemas.microsoft.com/office/drawing/2014/main" id="{D72C23FF-F424-4CD6-A218-8B70A372B5A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3800985" y="867572"/>
            <a:ext cx="914400" cy="914400"/>
          </a:xfrm>
          <a:prstGeom prst="rect">
            <a:avLst/>
          </a:prstGeom>
        </p:spPr>
      </p:pic>
      <p:pic>
        <p:nvPicPr>
          <p:cNvPr id="49" name="Graphic 48" descr="Signature outline">
            <a:extLst>
              <a:ext uri="{FF2B5EF4-FFF2-40B4-BE49-F238E27FC236}">
                <a16:creationId xmlns:a16="http://schemas.microsoft.com/office/drawing/2014/main" id="{C69C4FE1-3AC9-4118-BE33-EB88F964001A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70137" y="554320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 advClick="0">
        <p14:vortex dir="r"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C2C57-21CF-4BF7-AF36-07A9651E0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792" y="1521488"/>
            <a:ext cx="10072158" cy="5224724"/>
          </a:xfrm>
        </p:spPr>
        <p:txBody>
          <a:bodyPr anchor="ctr">
            <a:normAutofit fontScale="90000"/>
          </a:bodyPr>
          <a:lstStyle/>
          <a:p>
            <a:r>
              <a:rPr lang="en-GB" b="1" u="sng" dirty="0">
                <a:solidFill>
                  <a:srgbClr val="00B0F0"/>
                </a:solidFill>
              </a:rPr>
              <a:t>Conclusion</a:t>
            </a: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br>
              <a:rPr lang="en-GB" b="1" u="sng" dirty="0">
                <a:solidFill>
                  <a:srgbClr val="00B0F0"/>
                </a:solidFill>
              </a:rPr>
            </a:br>
            <a:r>
              <a:rPr lang="en-GB" b="1" u="sng" dirty="0">
                <a:solidFill>
                  <a:srgbClr val="00B0F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4C5AC-5D4D-4553-A57B-ACC0FBC79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825" y="1704975"/>
            <a:ext cx="11477625" cy="431733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  WANT TO DO IN THE FUTURE” I WOULD LIKE TO HAVE MY DREAM JOB TO HAVE MY OWN BUSINESS AND BE MY OWN BOSS AND TO Achieve THAT I AM WILLING TO LERN AND MAKE CHANGES AND TO CORRECT MY  ERRORS THROUGH THE PROCESS OF MY education .</a:t>
            </a:r>
          </a:p>
          <a:p>
            <a:pPr marL="0" indent="0">
              <a:buNone/>
            </a:pPr>
            <a:endParaRPr lang="en-GB" sz="2400" i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i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i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 to my presentation ANY questions </a:t>
            </a:r>
          </a:p>
          <a:p>
            <a:pPr marL="0" indent="0" algn="ctr">
              <a:buNone/>
            </a:pPr>
            <a:r>
              <a:rPr lang="en-GB" sz="2400" i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AM WILLING TO answer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532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1C6D2-26CC-4432-83D3-B56749BA1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solidFill>
                  <a:srgbClr val="00B0F0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D8AF5-DB7E-4D47-9077-EB04791C7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816638"/>
            <a:ext cx="7943849" cy="5224724"/>
          </a:xfrm>
        </p:spPr>
        <p:txBody>
          <a:bodyPr anchor="ctr">
            <a:normAutofit/>
          </a:bodyPr>
          <a:lstStyle/>
          <a:p>
            <a:r>
              <a:rPr lang="en-GB" dirty="0">
                <a:hlinkClick r:id="rId2"/>
              </a:rPr>
              <a:t>http://www.asamanthinketh.net/files/21SecretsMillionaireEbook.pdf</a:t>
            </a:r>
            <a:endParaRPr lang="en-GB" dirty="0"/>
          </a:p>
          <a:p>
            <a:r>
              <a:rPr lang="en-GB" dirty="0"/>
              <a:t>21 success secrets of self made Millionaires BRIAN TRACEY </a:t>
            </a:r>
          </a:p>
        </p:txBody>
      </p:sp>
    </p:spTree>
    <p:extLst>
      <p:ext uri="{BB962C8B-B14F-4D97-AF65-F5344CB8AC3E}">
        <p14:creationId xmlns:p14="http://schemas.microsoft.com/office/powerpoint/2010/main" val="418175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2572</TotalTime>
  <Words>215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Aharoni</vt:lpstr>
      <vt:lpstr>Arial</vt:lpstr>
      <vt:lpstr>Tw Cen MT</vt:lpstr>
      <vt:lpstr>Droplet</vt:lpstr>
      <vt:lpstr>Hello and  welcome to my  presentation !</vt:lpstr>
      <vt:lpstr>Introduction   what you want to do in the future</vt:lpstr>
      <vt:lpstr>Skills </vt:lpstr>
      <vt:lpstr>Conclusion               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Hello and  welcome to my  presentation !</dc:title>
  <dc:creator>Oyedele Kolade Oyedele (2022767)</dc:creator>
  <cp:lastModifiedBy>christopher</cp:lastModifiedBy>
  <cp:revision>2</cp:revision>
  <dcterms:created xsi:type="dcterms:W3CDTF">2021-08-05T18:37:35Z</dcterms:created>
  <dcterms:modified xsi:type="dcterms:W3CDTF">2021-08-08T13:56:29Z</dcterms:modified>
</cp:coreProperties>
</file>